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8" y="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5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9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配</a:t>
            </a:r>
            <a:r>
              <a:rPr lang="zh-TW" altLang="en-US" dirty="0"/>
              <a:t>對</a:t>
            </a:r>
            <a:r>
              <a:rPr lang="zh-TW" altLang="en-US" dirty="0" smtClean="0"/>
              <a:t>以下營養素與相關的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身體狀況</a:t>
            </a:r>
            <a:r>
              <a:rPr lang="en-US" altLang="zh-TW" dirty="0" smtClean="0"/>
              <a:t>/</a:t>
            </a:r>
            <a:r>
              <a:rPr lang="zh-TW" altLang="en-US" dirty="0" smtClean="0"/>
              <a:t>疾病：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營養素攝</a:t>
            </a:r>
            <a:r>
              <a:rPr lang="zh-TW" altLang="en-US" dirty="0" smtClean="0"/>
              <a:t>入的情況：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783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200" dirty="0"/>
              <a:t>維生素</a:t>
            </a:r>
            <a:r>
              <a:rPr lang="en-US" altLang="zh-TW" sz="2200" dirty="0"/>
              <a:t>A</a:t>
            </a:r>
            <a:r>
              <a:rPr lang="zh-TW" altLang="en-US" sz="2200" dirty="0"/>
              <a:t>不足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 smtClean="0"/>
              <a:t>硫胺素不足</a:t>
            </a:r>
            <a:endParaRPr lang="zh-TW" altLang="en-US" sz="220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 smtClean="0"/>
              <a:t>葉酸鹽不足</a:t>
            </a:r>
            <a:endParaRPr lang="zh-TW" altLang="en-US" sz="220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/>
              <a:t>維生素</a:t>
            </a:r>
            <a:r>
              <a:rPr lang="en-US" altLang="zh-TW" sz="2200" dirty="0"/>
              <a:t>C</a:t>
            </a:r>
            <a:r>
              <a:rPr lang="zh-TW" altLang="en-US" sz="2200" dirty="0"/>
              <a:t>不足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/>
              <a:t>維生素</a:t>
            </a:r>
            <a:r>
              <a:rPr lang="en-US" altLang="zh-TW" sz="2200" dirty="0"/>
              <a:t>D</a:t>
            </a:r>
            <a:r>
              <a:rPr lang="zh-TW" altLang="en-US" sz="2200" dirty="0"/>
              <a:t>不足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/>
              <a:t>維生素</a:t>
            </a:r>
            <a:r>
              <a:rPr lang="en-US" altLang="zh-TW" sz="2200" dirty="0"/>
              <a:t>K</a:t>
            </a:r>
            <a:r>
              <a:rPr lang="zh-TW" altLang="en-US" sz="2200" dirty="0"/>
              <a:t>不足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 smtClean="0"/>
              <a:t>鐵不足</a:t>
            </a:r>
            <a:endParaRPr lang="zh-TW" altLang="en-US" sz="220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 smtClean="0"/>
              <a:t>鈣不足</a:t>
            </a:r>
            <a:endParaRPr lang="zh-TW" altLang="en-US" sz="220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200" dirty="0"/>
              <a:t>過量的鈉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200" smtClean="0"/>
              <a:t>碘不足</a:t>
            </a:r>
            <a:endParaRPr lang="en-US" sz="220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dirty="0"/>
              <a:t>身體狀況</a:t>
            </a:r>
            <a:r>
              <a:rPr lang="en-US" altLang="zh-TW" dirty="0"/>
              <a:t>/</a:t>
            </a:r>
            <a:r>
              <a:rPr lang="zh-TW" altLang="en-US" dirty="0"/>
              <a:t>疾病：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78326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zh-TW" altLang="en-US" sz="2200" dirty="0"/>
              <a:t>貧</a:t>
            </a:r>
            <a:r>
              <a:rPr lang="zh-TW" altLang="en-US" sz="2200" dirty="0" smtClean="0"/>
              <a:t>血（</a:t>
            </a:r>
            <a:r>
              <a:rPr lang="zh-TW" altLang="en-US" sz="2200" dirty="0"/>
              <a:t>血紅蛋</a:t>
            </a:r>
            <a:r>
              <a:rPr lang="zh-TW" altLang="en-US" sz="2200" dirty="0" smtClean="0"/>
              <a:t>白不足）</a:t>
            </a:r>
            <a:endParaRPr lang="zh-TW" altLang="en-US" sz="2200" dirty="0"/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腳氣病</a:t>
            </a:r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甲狀腺</a:t>
            </a:r>
            <a:r>
              <a:rPr lang="zh-TW" altLang="en-US" sz="2200" dirty="0" smtClean="0"/>
              <a:t>腫</a:t>
            </a:r>
            <a:endParaRPr lang="en-US" altLang="zh-TW" sz="2200" dirty="0" smtClean="0"/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 smtClean="0"/>
              <a:t>高</a:t>
            </a:r>
            <a:r>
              <a:rPr lang="zh-TW" altLang="en-US" sz="2200" dirty="0"/>
              <a:t>血壓</a:t>
            </a:r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夜盲症</a:t>
            </a:r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神經管缺陷</a:t>
            </a:r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骨質疏</a:t>
            </a:r>
            <a:r>
              <a:rPr lang="zh-TW" altLang="en-US" sz="2200" dirty="0" smtClean="0"/>
              <a:t>鬆症</a:t>
            </a:r>
            <a:endParaRPr lang="zh-TW" altLang="en-US" sz="2200" dirty="0"/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佝僂病</a:t>
            </a:r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壞血病</a:t>
            </a:r>
          </a:p>
          <a:p>
            <a:pPr marL="457200" indent="-457200">
              <a:buFont typeface="+mj-lt"/>
              <a:buAutoNum type="alphaUcPeriod"/>
            </a:pPr>
            <a:r>
              <a:rPr lang="zh-TW" altLang="en-US" sz="2200" dirty="0"/>
              <a:t>血液稀釋 </a:t>
            </a:r>
            <a:r>
              <a:rPr lang="en-US" altLang="zh-TW" sz="2200" dirty="0"/>
              <a:t>- </a:t>
            </a:r>
            <a:r>
              <a:rPr lang="zh-TW" altLang="en-US" sz="2200" dirty="0"/>
              <a:t>出血過多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98161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13692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75</Words>
  <Application>Microsoft Office PowerPoint</Application>
  <PresentationFormat>如螢幕大小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新細明體</vt:lpstr>
      <vt:lpstr>Arial</vt:lpstr>
      <vt:lpstr>Calibri</vt:lpstr>
      <vt:lpstr>Office Theme</vt:lpstr>
      <vt:lpstr>配對以下營養素與相關的 身體狀況/疾病：</vt:lpstr>
      <vt:lpstr>Answers</vt:lpstr>
    </vt:vector>
  </TitlesOfParts>
  <Company>The Open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POON, Suk-mei Cindy</cp:lastModifiedBy>
  <cp:revision>17</cp:revision>
  <dcterms:created xsi:type="dcterms:W3CDTF">2018-12-06T12:06:51Z</dcterms:created>
  <dcterms:modified xsi:type="dcterms:W3CDTF">2019-01-15T08:34:29Z</dcterms:modified>
</cp:coreProperties>
</file>