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9" r:id="rId2"/>
    <p:sldId id="260" r:id="rId3"/>
    <p:sldId id="261" r:id="rId4"/>
    <p:sldId id="270" r:id="rId5"/>
    <p:sldId id="262" r:id="rId6"/>
    <p:sldId id="271" r:id="rId7"/>
    <p:sldId id="263" r:id="rId8"/>
    <p:sldId id="272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0" autoAdjust="0"/>
    <p:restoredTop sz="94660"/>
  </p:normalViewPr>
  <p:slideViewPr>
    <p:cSldViewPr>
      <p:cViewPr varScale="1">
        <p:scale>
          <a:sx n="87" d="100"/>
          <a:sy n="87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D9AB-CBEA-4382-8CD6-C4B0C1885DC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740D-1A50-4C46-9C91-9F060824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20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9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8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1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65F6E1-4558-43C2-850F-F962A3D3B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餐膳的交通燈標籤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62499FA-DCAB-4F19-AC20-7B4C9D5ED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2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09A3D-DDE0-485C-9018-ECCDE0F9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洋蔥炒八爪魚仔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ADF68-6A17-4805-AE22-B65B196FE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八爪魚是一種</a:t>
            </a:r>
            <a:r>
              <a:rPr lang="zh-TW" altLang="en-US" sz="2200" dirty="0" smtClean="0"/>
              <a:t>含低</a:t>
            </a:r>
            <a:r>
              <a:rPr lang="zh-TW" altLang="en-US" sz="2200" dirty="0"/>
              <a:t>水平膽固醇的軟體貝類動物</a:t>
            </a:r>
            <a:endParaRPr lang="en-US" altLang="zh-TW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洋蔥可以提升菜式的香氣和味道，而不</a:t>
            </a:r>
            <a:r>
              <a:rPr lang="zh-TW" altLang="en-US" sz="2200" dirty="0" smtClean="0"/>
              <a:t>需要過量</a:t>
            </a:r>
            <a:r>
              <a:rPr lang="zh-TW" altLang="en-US" sz="2200" dirty="0"/>
              <a:t>使用鹽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這道菜</a:t>
            </a:r>
            <a:r>
              <a:rPr lang="zh-TW" altLang="en-US" sz="2200" dirty="0" smtClean="0"/>
              <a:t>式使用了大量</a:t>
            </a:r>
            <a:r>
              <a:rPr lang="zh-TW" altLang="en-US" sz="2200" dirty="0"/>
              <a:t>的油</a:t>
            </a:r>
            <a:endParaRPr lang="en-US" sz="22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9A59FEB-0CCF-44A7-B3BF-A6C2781B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dish is filled with food&#10;&#10;Description automatically generated">
            <a:extLst>
              <a:ext uri="{FF2B5EF4-FFF2-40B4-BE49-F238E27FC236}">
                <a16:creationId xmlns:a16="http://schemas.microsoft.com/office/drawing/2014/main" xmlns="" id="{35D0C0A5-65CE-40D4-88EF-CC3D63689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EE4059CB-C1EB-4BF3-9272-CB02D188A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85967"/>
              </p:ext>
            </p:extLst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八爪魚仔</a:t>
                      </a:r>
                      <a:br>
                        <a:rPr lang="zh-TW" altLang="en-US" sz="1900" dirty="0"/>
                      </a:b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洋蔥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1138F78-8F61-485B-9EAF-689A7FA9CD02}"/>
              </a:ext>
            </a:extLst>
          </p:cNvPr>
          <p:cNvSpPr/>
          <p:nvPr/>
        </p:nvSpPr>
        <p:spPr>
          <a:xfrm>
            <a:off x="5605272" y="12334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74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9F214769-B6BE-4CBB-AD4D-9834D5C0C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334" r="6667" b="15000"/>
          <a:stretch/>
        </p:blipFill>
        <p:spPr>
          <a:xfrm>
            <a:off x="0" y="0"/>
            <a:ext cx="9144000" cy="68579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57CFC-C86B-4D3B-BEB5-2DE057C8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西蘭花炒帶子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5919CE90-62A2-48B1-B2F7-D619A4134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57CFC-C86B-4D3B-BEB5-2DE057C8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西蘭花炒帶子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CCA33-4661-4B8A-B5C6-2B9623217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西蘭花是纖維素、鈣、鐵和維生素</a:t>
            </a:r>
            <a:r>
              <a:rPr lang="en-US" altLang="zh-TW" sz="2200" dirty="0"/>
              <a:t>A</a:t>
            </a:r>
            <a:r>
              <a:rPr lang="zh-TW" altLang="en-US" sz="2200" dirty="0"/>
              <a:t>、</a:t>
            </a:r>
            <a:r>
              <a:rPr lang="en-US" altLang="zh-TW" sz="2200" dirty="0"/>
              <a:t>C</a:t>
            </a:r>
            <a:r>
              <a:rPr lang="zh-TW" altLang="en-US" sz="2200" dirty="0"/>
              <a:t>、</a:t>
            </a:r>
            <a:r>
              <a:rPr lang="en-US" altLang="zh-TW" sz="2200" dirty="0"/>
              <a:t>E</a:t>
            </a:r>
            <a:r>
              <a:rPr lang="zh-TW" altLang="en-US" sz="2200" dirty="0"/>
              <a:t>和</a:t>
            </a:r>
            <a:r>
              <a:rPr lang="en-US" altLang="zh-TW" sz="2200" dirty="0"/>
              <a:t>K</a:t>
            </a:r>
            <a:r>
              <a:rPr lang="zh-TW" altLang="en-US" sz="2200" dirty="0" smtClean="0"/>
              <a:t>的來源</a:t>
            </a:r>
            <a:endParaRPr lang="en-US" altLang="zh-TW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帶子是一種</a:t>
            </a:r>
            <a:r>
              <a:rPr lang="zh-TW" altLang="en-US" sz="2200" dirty="0" smtClean="0"/>
              <a:t>含低</a:t>
            </a:r>
            <a:r>
              <a:rPr lang="zh-TW" altLang="en-US" sz="2200" dirty="0"/>
              <a:t>水平脂肪和膽固醇的軟體貝類動物</a:t>
            </a:r>
            <a:endParaRPr lang="en-US" altLang="zh-TW" sz="2200" dirty="0"/>
          </a:p>
          <a:p>
            <a:pPr marL="114300" indent="0">
              <a:lnSpc>
                <a:spcPct val="90000"/>
              </a:lnSpc>
              <a:buNone/>
            </a:pPr>
            <a:endParaRPr lang="en-US" altLang="zh-TW" sz="22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200" dirty="0" smtClean="0"/>
              <a:t>注意事項：</a:t>
            </a:r>
            <a:endParaRPr lang="en-US" altLang="zh-TW" sz="2200" dirty="0" smtClean="0"/>
          </a:p>
          <a:p>
            <a:pPr marL="457200">
              <a:lnSpc>
                <a:spcPct val="90000"/>
              </a:lnSpc>
            </a:pPr>
            <a:r>
              <a:rPr lang="zh-TW" altLang="en-US" sz="2200" dirty="0" smtClean="0"/>
              <a:t>製作</a:t>
            </a:r>
            <a:r>
              <a:rPr lang="zh-TW" altLang="en-US" sz="2200" dirty="0"/>
              <a:t>這菜式</a:t>
            </a:r>
            <a:r>
              <a:rPr lang="zh-TW" altLang="en-US" sz="2200" dirty="0" smtClean="0"/>
              <a:t>時油含</a:t>
            </a:r>
            <a:r>
              <a:rPr lang="en-US" altLang="zh-TW" sz="2200" dirty="0" smtClean="0"/>
              <a:t>1</a:t>
            </a:r>
            <a:r>
              <a:rPr lang="zh-TW" altLang="en-US" sz="2200" dirty="0" smtClean="0"/>
              <a:t>高</a:t>
            </a:r>
            <a:r>
              <a:rPr lang="zh-TW" altLang="en-US" sz="2200" dirty="0"/>
              <a:t>應使用少量的油，</a:t>
            </a:r>
            <a:r>
              <a:rPr lang="zh-TW" altLang="en-US" sz="2200" dirty="0" smtClean="0"/>
              <a:t>脂肪</a:t>
            </a:r>
            <a:endParaRPr lang="en-US" sz="22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D3F115AF-F65B-49FD-B42C-D4CB9DFE3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13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40E83E3D-9F02-4456-AA57-08D6FD84BC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334" r="6667" b="15000"/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xmlns="" id="{0FBC74C9-C089-4AA5-A757-8208A1555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34585"/>
              </p:ext>
            </p:extLst>
          </p:nvPr>
        </p:nvGraphicFramePr>
        <p:xfrm>
          <a:off x="4829049" y="2743200"/>
          <a:ext cx="4074922" cy="283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79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69243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西蘭花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帶子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584BC5A-1433-4FBE-AD25-19A917E6EDA0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C14E8C80-3BF5-4B94-A6D4-6B99268DE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B45D5-E9A1-4BE5-BCF2-F475F3F4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鮮蝦卡邦尼扁意粉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D1E11C56-386B-4817-A2AC-F33B69771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B45D5-E9A1-4BE5-BCF2-F475F3F4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鮮蝦卡邦尼扁意粉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FC6C7-C381-43BE-BAA4-F2833713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扁意粉是一種含豐富碳水化合物的食物，它為我們提供能量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蝦是一種</a:t>
            </a:r>
            <a:r>
              <a:rPr lang="zh-TW" altLang="en-US" sz="2200" dirty="0" smtClean="0"/>
              <a:t>含高</a:t>
            </a:r>
            <a:r>
              <a:rPr lang="zh-TW" altLang="en-US" sz="2200" dirty="0"/>
              <a:t>膽固醇水平的甲殼類</a:t>
            </a:r>
            <a:r>
              <a:rPr lang="zh-TW" altLang="en-US" sz="2200" dirty="0" smtClean="0"/>
              <a:t>動物</a:t>
            </a:r>
            <a:endParaRPr lang="en-US" altLang="zh-TW" sz="2200" strike="sngStrike" dirty="0" smtClean="0"/>
          </a:p>
          <a:p>
            <a:pPr indent="-228600">
              <a:lnSpc>
                <a:spcPct val="90000"/>
              </a:lnSpc>
            </a:pPr>
            <a:r>
              <a:rPr lang="zh-TW" altLang="en-US" sz="2200" dirty="0" smtClean="0"/>
              <a:t>含高脂肪的忌廉是</a:t>
            </a:r>
            <a:r>
              <a:rPr lang="zh-TW" altLang="en-US" sz="2200" dirty="0"/>
              <a:t>卡邦尼醬</a:t>
            </a:r>
            <a:r>
              <a:rPr lang="zh-TW" altLang="en-US" sz="2200" dirty="0" smtClean="0"/>
              <a:t>汁其中一種材料</a:t>
            </a:r>
            <a:endParaRPr lang="en-US" sz="22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3C07C01-7E27-4B52-8C27-087D6A233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C14E8C80-3BF5-4B94-A6D4-6B99268DEA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4D48F983-D4CB-49C1-9DDA-7A9164812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12409"/>
              </p:ext>
            </p:extLst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扁意粉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穀物類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蝦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忌廉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奶類及代替品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650C266-2B89-439A-9B1F-16FDEFF71332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128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food&#10;&#10;Description automatically generated">
            <a:extLst>
              <a:ext uri="{FF2B5EF4-FFF2-40B4-BE49-F238E27FC236}">
                <a16:creationId xmlns:a16="http://schemas.microsoft.com/office/drawing/2014/main" xmlns="" id="{C9F01629-6F95-4B85-A63C-7880054FC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3498" r="6294" b="125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42D7D-8613-4879-B36E-06B76AF7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/>
              <a:t>佛手瓜甘</a:t>
            </a:r>
            <a:r>
              <a:rPr lang="zh-TW" altLang="en-US" sz="3100" dirty="0" smtClean="0"/>
              <a:t>筍粟米湯</a:t>
            </a:r>
            <a:endParaRPr lang="en-US" sz="3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83C24113-9D6C-4B8F-9332-44927730D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42D7D-8613-4879-B36E-06B76AF7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佛手瓜甘</a:t>
            </a:r>
            <a:r>
              <a:rPr lang="zh-TW" altLang="en-US" sz="2200" dirty="0" smtClean="0"/>
              <a:t>筍粟米湯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A80C4A-6F67-4502-BC16-37A8FF44D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佛手瓜、甘筍和粟米是蔬菜類，是維生素、礦物質和纖維素</a:t>
            </a:r>
            <a:r>
              <a:rPr lang="zh-TW" altLang="en-US" sz="2200" dirty="0" smtClean="0"/>
              <a:t>的來源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湯含有</a:t>
            </a:r>
            <a:r>
              <a:rPr lang="zh-TW" altLang="en-US" sz="2200" dirty="0" smtClean="0"/>
              <a:t>水份，</a:t>
            </a:r>
            <a:r>
              <a:rPr lang="zh-TW" altLang="en-US" sz="2200" dirty="0"/>
              <a:t>是</a:t>
            </a:r>
            <a:r>
              <a:rPr lang="zh-TW" altLang="en-US" sz="2200" dirty="0" smtClean="0"/>
              <a:t>均衡膳食</a:t>
            </a:r>
            <a:r>
              <a:rPr lang="zh-TW" altLang="en-US" sz="2200" dirty="0"/>
              <a:t>中必不可少的</a:t>
            </a:r>
            <a:endParaRPr lang="en-US" sz="2200" dirty="0"/>
          </a:p>
          <a:p>
            <a:pPr marL="114300" indent="0">
              <a:lnSpc>
                <a:spcPct val="90000"/>
              </a:lnSpc>
              <a:buNone/>
            </a:pPr>
            <a:endParaRPr lang="en-US" altLang="zh-TW" sz="22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200" dirty="0" smtClean="0"/>
              <a:t>注意事項：</a:t>
            </a:r>
            <a:endParaRPr lang="en-US" altLang="zh-TW" sz="2200" dirty="0" smtClean="0"/>
          </a:p>
          <a:p>
            <a:pPr marL="457200">
              <a:lnSpc>
                <a:spcPct val="90000"/>
              </a:lnSpc>
            </a:pPr>
            <a:r>
              <a:rPr lang="zh-TW" altLang="en-US" sz="2200" dirty="0" smtClean="0"/>
              <a:t>湯</a:t>
            </a:r>
            <a:r>
              <a:rPr lang="zh-TW" altLang="en-US" sz="2200" dirty="0"/>
              <a:t>底應使用</a:t>
            </a:r>
            <a:r>
              <a:rPr lang="zh-TW" altLang="en-US" sz="2200" dirty="0" smtClean="0"/>
              <a:t>少量</a:t>
            </a:r>
            <a:r>
              <a:rPr lang="zh-TW" altLang="en-US" sz="2200" dirty="0"/>
              <a:t>的</a:t>
            </a:r>
            <a:r>
              <a:rPr lang="zh-TW" altLang="en-US" sz="2200" dirty="0" smtClean="0"/>
              <a:t>油</a:t>
            </a:r>
            <a:r>
              <a:rPr lang="zh-TW" altLang="en-US" sz="2200" dirty="0"/>
              <a:t>，油含高</a:t>
            </a:r>
            <a:r>
              <a:rPr lang="zh-TW" altLang="en-US" sz="2200" dirty="0" smtClean="0"/>
              <a:t>脂肪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83C24113-9D6C-4B8F-9332-44927730D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11" name="Content Placeholder 4" descr="A bowl of food&#10;&#10;Description automatically generated">
            <a:extLst>
              <a:ext uri="{FF2B5EF4-FFF2-40B4-BE49-F238E27FC236}">
                <a16:creationId xmlns:a16="http://schemas.microsoft.com/office/drawing/2014/main" xmlns="" id="{E6BDCA53-F933-4289-B14F-A4A7A2296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3498" r="6294" b="12587"/>
          <a:stretch/>
        </p:blipFill>
        <p:spPr>
          <a:xfrm>
            <a:off x="6987159" y="697803"/>
            <a:ext cx="1916810" cy="1437590"/>
          </a:xfrm>
          <a:prstGeom prst="rect">
            <a:avLst/>
          </a:prstGeom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xmlns="" id="{784E713F-548E-4DDA-8FA9-3D378F0D0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408501"/>
              </p:ext>
            </p:extLst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佛手瓜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>
                          <a:solidFill>
                            <a:schemeClr val="tx1"/>
                          </a:solidFill>
                        </a:rPr>
                        <a:t>甘筍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粟</a:t>
                      </a:r>
                      <a:r>
                        <a:rPr lang="zh-TW" altLang="en-US" sz="1900" dirty="0" smtClean="0">
                          <a:solidFill>
                            <a:schemeClr val="tx1"/>
                          </a:solidFill>
                        </a:rPr>
                        <a:t>米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209A4EF-D841-4AE1-B085-F7B362A23E30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white plate&#10;&#10;Description automatically generated">
            <a:extLst>
              <a:ext uri="{FF2B5EF4-FFF2-40B4-BE49-F238E27FC236}">
                <a16:creationId xmlns:a16="http://schemas.microsoft.com/office/drawing/2014/main" xmlns="" id="{E10ECE78-B4CA-4F1C-9CB4-2481CBCA4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8F202-41F1-44C8-B094-FC6DAE66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薑蔥蒸魚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1B926310-155E-4F7C-9A97-003AF68AE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0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8F202-41F1-44C8-B094-FC6DAE66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薑蔥蒸魚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E774B-5269-4FA4-9D1C-01461FE5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魚提供高生物價值的蛋白質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魚含有對我們身體健康有幫助的不飽和脂肪酸</a:t>
            </a:r>
            <a:endParaRPr lang="en-US" altLang="zh-TW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薑和蔥可以提升菜式的香氣和味道，而不</a:t>
            </a:r>
            <a:r>
              <a:rPr lang="zh-TW" altLang="en-US" sz="2200" dirty="0" smtClean="0"/>
              <a:t>需要過量</a:t>
            </a:r>
            <a:r>
              <a:rPr lang="zh-TW" altLang="en-US" sz="2200" dirty="0"/>
              <a:t>使用</a:t>
            </a:r>
            <a:r>
              <a:rPr lang="zh-TW" altLang="en-US" sz="2200" dirty="0" smtClean="0"/>
              <a:t>鹽</a:t>
            </a:r>
            <a:endParaRPr lang="en-US" altLang="zh-TW" sz="2200" dirty="0"/>
          </a:p>
          <a:p>
            <a:pPr marL="114300" indent="0">
              <a:lnSpc>
                <a:spcPct val="90000"/>
              </a:lnSpc>
              <a:buNone/>
            </a:pPr>
            <a:endParaRPr lang="en-US" altLang="zh-TW" sz="2200" dirty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200" dirty="0" smtClean="0"/>
              <a:t>注意事項：</a:t>
            </a:r>
            <a:endParaRPr lang="en-US" altLang="zh-TW" sz="2200" dirty="0" smtClean="0"/>
          </a:p>
          <a:p>
            <a:pPr marL="457200">
              <a:lnSpc>
                <a:spcPct val="90000"/>
              </a:lnSpc>
            </a:pPr>
            <a:r>
              <a:rPr lang="zh-TW" altLang="en-US" sz="2200" dirty="0" smtClean="0"/>
              <a:t>蒸</a:t>
            </a:r>
            <a:r>
              <a:rPr lang="zh-TW" altLang="en-US" sz="2200" dirty="0"/>
              <a:t>魚時應使用</a:t>
            </a:r>
            <a:r>
              <a:rPr lang="zh-TW" altLang="en-US" sz="2200" dirty="0" smtClean="0"/>
              <a:t>少量</a:t>
            </a:r>
            <a:r>
              <a:rPr lang="zh-TW" altLang="en-US" sz="2200" dirty="0"/>
              <a:t>的</a:t>
            </a:r>
            <a:r>
              <a:rPr lang="zh-TW" altLang="en-US" sz="2200" dirty="0" smtClean="0"/>
              <a:t>油</a:t>
            </a:r>
            <a:r>
              <a:rPr lang="zh-TW" altLang="en-US" sz="2200" dirty="0"/>
              <a:t>，油含高</a:t>
            </a:r>
            <a:r>
              <a:rPr lang="zh-TW" altLang="en-US" sz="2200" dirty="0" smtClean="0"/>
              <a:t>脂肪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53FA610-6E39-4EC6-9548-529CCB43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green and white plate&#10;&#10;Description automatically generated">
            <a:extLst>
              <a:ext uri="{FF2B5EF4-FFF2-40B4-BE49-F238E27FC236}">
                <a16:creationId xmlns:a16="http://schemas.microsoft.com/office/drawing/2014/main" xmlns="" id="{E10ECE78-B4CA-4F1C-9CB4-2481CBCA4C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C5CDB9CC-E5F7-4AD0-AADC-4AD0BF796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423975"/>
              </p:ext>
            </p:extLst>
          </p:nvPr>
        </p:nvGraphicFramePr>
        <p:xfrm>
          <a:off x="4829049" y="2743200"/>
          <a:ext cx="4074922" cy="352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2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21529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魚</a:t>
                      </a:r>
                      <a:endParaRPr lang="en-US" sz="1900" dirty="0"/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薑</a:t>
                      </a:r>
                      <a:endParaRPr lang="en-US" sz="1900" dirty="0"/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蔥</a:t>
                      </a:r>
                      <a:endParaRPr lang="en-US" sz="1900" dirty="0"/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</a:t>
                      </a:r>
                      <a:endParaRPr lang="en-US" sz="1900" dirty="0"/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1222906562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32A8C8B-03F5-4C48-B94F-3595634EDC9C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late of food&#10;&#10;Description automatically generated">
            <a:extLst>
              <a:ext uri="{FF2B5EF4-FFF2-40B4-BE49-F238E27FC236}">
                <a16:creationId xmlns:a16="http://schemas.microsoft.com/office/drawing/2014/main" xmlns="" id="{CCCA9BBD-EEE4-4389-BF74-663507E81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BBA8-4CDD-4EF7-B911-F8CA502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番茄炒蛋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77B5411-0C62-420B-B554-C4B8598A9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A7DDA-49F2-4B61-893F-001E37DD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評估菜式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41E45-9A84-48AC-8BAA-B729A610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在下面的圖片中的每個菜式中，指出</a:t>
            </a:r>
            <a:r>
              <a:rPr lang="zh-TW" altLang="en-US" dirty="0" smtClean="0"/>
              <a:t>主要的材料</a:t>
            </a:r>
            <a:r>
              <a:rPr lang="zh-TW" altLang="en-US" dirty="0"/>
              <a:t>並說明每種材料所屬的食物類別。</a:t>
            </a:r>
            <a:endParaRPr lang="en-US" dirty="0"/>
          </a:p>
          <a:p>
            <a:r>
              <a:rPr lang="zh-TW" altLang="en-US" dirty="0"/>
              <a:t>討論並評估這些菜式是否適合作為健康膳食的一部分</a:t>
            </a:r>
            <a:endParaRPr lang="en-US" altLang="zh-TW" dirty="0"/>
          </a:p>
          <a:p>
            <a:pPr lvl="1"/>
            <a:r>
              <a:rPr lang="zh-TW" altLang="en-US" dirty="0"/>
              <a:t>如果是健康的菜式，請將交通信號燈塗上綠色。</a:t>
            </a:r>
          </a:p>
          <a:p>
            <a:pPr lvl="1"/>
            <a:r>
              <a:rPr lang="zh-TW" altLang="en-US" dirty="0"/>
              <a:t>如果在某條件下才是健康的菜式，請將交通信號燈塗上黃色。</a:t>
            </a:r>
          </a:p>
          <a:p>
            <a:pPr lvl="1"/>
            <a:r>
              <a:rPr lang="zh-TW" altLang="en-US" dirty="0"/>
              <a:t>如果不是健康的菜式，請將交通信號燈塗上紅色。</a:t>
            </a:r>
            <a:endParaRPr lang="en-US" altLang="zh-TW" dirty="0"/>
          </a:p>
          <a:p>
            <a:r>
              <a:rPr lang="zh-TW" altLang="en-US" dirty="0"/>
              <a:t>加以闡述。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2222261-EB88-4F3B-AF89-C764F5443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1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BBA8-4CDD-4EF7-B911-F8CA502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番茄炒蛋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5A6FA-A7F2-43D2-A4F5-E6EDBB57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番茄是</a:t>
            </a:r>
            <a:r>
              <a:rPr lang="zh-TW" altLang="en-US" sz="2200" dirty="0" smtClean="0"/>
              <a:t>纖維素、維生素</a:t>
            </a:r>
            <a:r>
              <a:rPr lang="en-US" altLang="zh-TW" sz="2200" dirty="0"/>
              <a:t>A</a:t>
            </a:r>
            <a:r>
              <a:rPr lang="zh-TW" altLang="en-US" sz="2200" dirty="0"/>
              <a:t>和</a:t>
            </a:r>
            <a:r>
              <a:rPr lang="en-US" altLang="zh-TW" sz="2200" dirty="0"/>
              <a:t>C</a:t>
            </a:r>
            <a:r>
              <a:rPr lang="zh-TW" altLang="en-US" sz="2200" dirty="0" smtClean="0"/>
              <a:t>的來源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蛋提供高生物價值的蛋白質</a:t>
            </a:r>
            <a:endParaRPr lang="en-US" sz="2200" dirty="0"/>
          </a:p>
          <a:p>
            <a:pPr marL="114300" indent="0">
              <a:lnSpc>
                <a:spcPct val="90000"/>
              </a:lnSpc>
              <a:buNone/>
            </a:pPr>
            <a:endParaRPr lang="en-US" altLang="zh-TW" sz="22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200" dirty="0" smtClean="0"/>
              <a:t>注意事項：</a:t>
            </a:r>
            <a:endParaRPr lang="en-US" altLang="zh-TW" sz="2200" dirty="0" smtClean="0"/>
          </a:p>
          <a:p>
            <a:pPr marL="457200">
              <a:lnSpc>
                <a:spcPct val="90000"/>
              </a:lnSpc>
            </a:pPr>
            <a:r>
              <a:rPr lang="zh-TW" altLang="en-US" sz="2200" dirty="0" smtClean="0"/>
              <a:t>炒</a:t>
            </a:r>
            <a:r>
              <a:rPr lang="zh-TW" altLang="en-US" sz="2200" dirty="0"/>
              <a:t>雞蛋和番茄時應使用</a:t>
            </a:r>
            <a:r>
              <a:rPr lang="zh-TW" altLang="en-US" sz="2200" dirty="0" smtClean="0"/>
              <a:t>少量</a:t>
            </a:r>
            <a:r>
              <a:rPr lang="zh-TW" altLang="en-US" sz="2200" dirty="0"/>
              <a:t>的</a:t>
            </a:r>
            <a:r>
              <a:rPr lang="zh-TW" altLang="en-US" sz="2200" dirty="0" smtClean="0"/>
              <a:t>油</a:t>
            </a:r>
            <a:r>
              <a:rPr lang="zh-TW" altLang="en-US" sz="2200" dirty="0"/>
              <a:t>，油含高</a:t>
            </a:r>
            <a:r>
              <a:rPr lang="zh-TW" altLang="en-US" sz="2200" dirty="0" smtClean="0"/>
              <a:t>脂肪</a:t>
            </a:r>
            <a:endParaRPr lang="en-US" sz="22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77B5411-0C62-420B-B554-C4B8598A9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close up of a plate of food&#10;&#10;Description automatically generated">
            <a:extLst>
              <a:ext uri="{FF2B5EF4-FFF2-40B4-BE49-F238E27FC236}">
                <a16:creationId xmlns:a16="http://schemas.microsoft.com/office/drawing/2014/main" xmlns="" id="{CCCA9BBD-EEE4-4389-BF74-663507E819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111E8059-3481-4AFB-A9CB-6A35302A8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015161"/>
              </p:ext>
            </p:extLst>
          </p:nvPr>
        </p:nvGraphicFramePr>
        <p:xfrm>
          <a:off x="4829049" y="2743200"/>
          <a:ext cx="4074922" cy="283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568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156354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番茄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蔬菜類</a:t>
                      </a: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蛋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0CF6EF3-7008-4EAE-AEDE-F66B296C7D7C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tray of food&#10;&#10;Description automatically generated">
            <a:extLst>
              <a:ext uri="{FF2B5EF4-FFF2-40B4-BE49-F238E27FC236}">
                <a16:creationId xmlns:a16="http://schemas.microsoft.com/office/drawing/2014/main" xmlns="" id="{3E84CAD5-15B0-44FC-9CED-03FD5DAA9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-1" r="33570" b="357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BBA8-4CDD-4EF7-B911-F8CA502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蛋撻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701C7D61-ACB4-4760-9B9D-F8C2C7E25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8F202-41F1-44C8-B094-FC6DAE66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蛋撻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E774B-5269-4FA4-9D1C-01461FE5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</a:pPr>
            <a:r>
              <a:rPr lang="zh-TW" altLang="en-US" sz="2200" dirty="0"/>
              <a:t>蛋撻皮含豐富脂肪和糖</a:t>
            </a:r>
          </a:p>
          <a:p>
            <a:pPr lvl="0" indent="-228600">
              <a:lnSpc>
                <a:spcPct val="90000"/>
              </a:lnSpc>
            </a:pPr>
            <a:r>
              <a:rPr lang="zh-TW" altLang="en-US" sz="2200" dirty="0"/>
              <a:t>餡料中添加了糖以提供其甜味</a:t>
            </a:r>
            <a:endParaRPr lang="en-US" altLang="zh-TW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 smtClean="0"/>
              <a:t>蛋及奶提供</a:t>
            </a:r>
            <a:r>
              <a:rPr lang="zh-TW" altLang="en-US" sz="2200" dirty="0"/>
              <a:t>高生物價值的蛋白質，可是份量很少</a:t>
            </a:r>
            <a:endParaRPr lang="en-US" sz="22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53FA610-6E39-4EC6-9548-529CCB43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C5CDB9CC-E5F7-4AD0-AADC-4AD0BF796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568200"/>
              </p:ext>
            </p:extLst>
          </p:nvPr>
        </p:nvGraphicFramePr>
        <p:xfrm>
          <a:off x="4829049" y="2286000"/>
          <a:ext cx="4074922" cy="424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2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21529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麵粉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穀物類</a:t>
                      </a: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牛油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糖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蛋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222906562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 smtClean="0">
                          <a:solidFill>
                            <a:schemeClr val="tx1"/>
                          </a:solidFill>
                        </a:rPr>
                        <a:t>奶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>
                          <a:solidFill>
                            <a:schemeClr val="tx1"/>
                          </a:solidFill>
                        </a:rPr>
                        <a:t>奶類及代替品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4470D0-3F17-45E2-B7AE-B656DD095EA2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Content Placeholder 6" descr="A tray of food&#10;&#10;Description automatically generated">
            <a:extLst>
              <a:ext uri="{FF2B5EF4-FFF2-40B4-BE49-F238E27FC236}">
                <a16:creationId xmlns:a16="http://schemas.microsoft.com/office/drawing/2014/main" xmlns="" id="{492D77FC-860E-4315-BEC9-40B812EDFC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-1" r="33570" b="35715"/>
          <a:stretch/>
        </p:blipFill>
        <p:spPr>
          <a:xfrm>
            <a:off x="6987158" y="697793"/>
            <a:ext cx="1916809" cy="14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3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up of coffee&#10;&#10;Description automatically generated">
            <a:extLst>
              <a:ext uri="{FF2B5EF4-FFF2-40B4-BE49-F238E27FC236}">
                <a16:creationId xmlns:a16="http://schemas.microsoft.com/office/drawing/2014/main" xmlns="" id="{ED49CFB9-666C-4311-B085-D48E323E0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EFDFD-F4C9-437B-9E2D-44035E3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牛奶咖啡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592D391-1C46-44B6-BDD1-37078092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7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09A3D-DDE0-485C-9018-ECCDE0F9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801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牛奶咖啡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9A59FEB-0CCF-44A7-B3BF-A6C2781B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EE4059CB-C1EB-4BF3-9272-CB02D188A94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4384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牛奶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奶類及代替品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咖啡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油、鹽及</a:t>
                      </a:r>
                      <a:r>
                        <a:rPr lang="zh-TW" altLang="en-US" sz="1900" dirty="0" smtClean="0"/>
                        <a:t>糖類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糖（可選的）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1138F78-8F61-485B-9EAF-689A7FA9CD02}"/>
              </a:ext>
            </a:extLst>
          </p:cNvPr>
          <p:cNvSpPr/>
          <p:nvPr/>
        </p:nvSpPr>
        <p:spPr>
          <a:xfrm>
            <a:off x="5605272" y="12334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Content Placeholder 4" descr="A cup of coffee&#10;&#10;Description automatically generated">
            <a:extLst>
              <a:ext uri="{FF2B5EF4-FFF2-40B4-BE49-F238E27FC236}">
                <a16:creationId xmlns:a16="http://schemas.microsoft.com/office/drawing/2014/main" xmlns="" id="{6B081473-07FC-4C5F-8485-7A9BE3ED8F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515" y="697794"/>
            <a:ext cx="1916808" cy="143760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A3E774B-5269-4FA4-9D1C-01461FE5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1416320"/>
            <a:ext cx="3683870" cy="46034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牛奶提供高生物價值的蛋白質</a:t>
            </a:r>
            <a:r>
              <a:rPr lang="zh-TW" altLang="en-US" sz="2200" dirty="0">
                <a:solidFill>
                  <a:prstClr val="black"/>
                </a:solidFill>
              </a:rPr>
              <a:t>，而且含豐富鈣質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即使咖啡是植物的果實，但它不屬於水果或蔬菜類。因為它沒有蔬菜或水果般的營養價值。 它比較應該像食用油 </a:t>
            </a:r>
            <a:r>
              <a:rPr lang="en-US" altLang="zh-TW" sz="2200" dirty="0"/>
              <a:t>– </a:t>
            </a:r>
            <a:r>
              <a:rPr lang="zh-TW" altLang="en-US" sz="2200" dirty="0"/>
              <a:t>少量使用。</a:t>
            </a:r>
            <a:endParaRPr lang="en-US" altLang="zh-HK" sz="2200" dirty="0"/>
          </a:p>
          <a:p>
            <a:pPr marL="114300" indent="0">
              <a:lnSpc>
                <a:spcPct val="90000"/>
              </a:lnSpc>
              <a:buNone/>
            </a:pPr>
            <a:endParaRPr lang="en-US" altLang="zh-TW" sz="22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000" dirty="0" smtClean="0"/>
              <a:t>注</a:t>
            </a:r>
            <a:r>
              <a:rPr lang="zh-TW" altLang="en-US" sz="2000" dirty="0"/>
              <a:t>意事項：</a:t>
            </a:r>
            <a:endParaRPr lang="en-US" altLang="zh-TW" sz="2000" dirty="0"/>
          </a:p>
          <a:p>
            <a:pPr marL="457200">
              <a:lnSpc>
                <a:spcPct val="90000"/>
              </a:lnSpc>
            </a:pPr>
            <a:r>
              <a:rPr lang="zh-TW" altLang="en-US" sz="2000" dirty="0"/>
              <a:t>為減少脂肪攝入量，可以用低脂牛奶或脫脂牛奶代替全脂牛奶</a:t>
            </a:r>
            <a:endParaRPr lang="en-US" altLang="zh-TW" sz="2000" dirty="0"/>
          </a:p>
          <a:p>
            <a:pPr marL="457200">
              <a:lnSpc>
                <a:spcPct val="90000"/>
              </a:lnSpc>
            </a:pPr>
            <a:r>
              <a:rPr lang="zh-TW" altLang="en-US" sz="2000" dirty="0"/>
              <a:t>要降低糖的攝取量，可以減少用糖或使用人工代糖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70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le of fries&#10;&#10;Description automatically generated">
            <a:extLst>
              <a:ext uri="{FF2B5EF4-FFF2-40B4-BE49-F238E27FC236}">
                <a16:creationId xmlns:a16="http://schemas.microsoft.com/office/drawing/2014/main" xmlns="" id="{0180C2D6-85C9-40AE-A510-8D8FB5795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6F045-E2D3-45BE-B6B4-17BE5639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炸魷魚圈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2395002-1096-4719-9028-FD7F26D25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6F045-E2D3-45BE-B6B4-17BE5639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炸魷魚圈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7C912-24DB-40E8-B20A-B3E7E4F5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魷魚是一種高膽固醇的軟體貝類動物</a:t>
            </a:r>
            <a:endParaRPr lang="en-US" altLang="zh-TW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油炸食品含有過量的</a:t>
            </a:r>
            <a:r>
              <a:rPr lang="zh-TW" altLang="en-US" sz="2200" dirty="0" smtClean="0"/>
              <a:t>油</a:t>
            </a:r>
            <a:endParaRPr lang="en-US" altLang="zh-TW" sz="2200" dirty="0" smtClean="0"/>
          </a:p>
          <a:p>
            <a:pPr indent="-228600">
              <a:lnSpc>
                <a:spcPct val="90000"/>
              </a:lnSpc>
            </a:pPr>
            <a:r>
              <a:rPr lang="zh-TW" altLang="en-US" sz="2200" dirty="0" smtClean="0"/>
              <a:t>蛋黃</a:t>
            </a:r>
            <a:r>
              <a:rPr lang="zh-TW" altLang="en-US" sz="2200" dirty="0"/>
              <a:t>醬含高脂肪</a:t>
            </a:r>
            <a:r>
              <a:rPr lang="en-US" altLang="zh-TW" sz="2200" dirty="0"/>
              <a:t>/</a:t>
            </a:r>
            <a:r>
              <a:rPr lang="zh-TW" altLang="en-US" sz="2200" dirty="0" smtClean="0"/>
              <a:t>油份</a:t>
            </a:r>
            <a:endParaRPr lang="en-US" sz="2200" strike="sngStrike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番茄醬含高</a:t>
            </a:r>
            <a:r>
              <a:rPr lang="zh-TW" altLang="en-US" sz="2200" dirty="0" smtClean="0"/>
              <a:t>鹽份和</a:t>
            </a:r>
            <a:r>
              <a:rPr lang="zh-TW" altLang="en-US" sz="2200" dirty="0"/>
              <a:t>高</a:t>
            </a:r>
            <a:r>
              <a:rPr lang="zh-TW" altLang="en-US" sz="2200" dirty="0" smtClean="0"/>
              <a:t>糖份</a:t>
            </a:r>
            <a:endParaRPr lang="en-US" sz="22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2395002-1096-4719-9028-FD7F26D25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pile of fries&#10;&#10;Description automatically generated">
            <a:extLst>
              <a:ext uri="{FF2B5EF4-FFF2-40B4-BE49-F238E27FC236}">
                <a16:creationId xmlns:a16="http://schemas.microsoft.com/office/drawing/2014/main" xmlns="" id="{0180C2D6-85C9-40AE-A510-8D8FB5795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C05A349C-ED62-47F2-A69D-BFB48DF20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576556"/>
              </p:ext>
            </p:extLst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542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61380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魷魚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蛋黃醬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番茄醬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0D6CCA-52DE-4596-9CFF-A72B122D9E2D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334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946EAFFA-FC50-4B04-A213-2C895F8E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B3AC6-2658-491F-802E-13D99080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白雲鳳爪（醃製雞腳）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D659819-AA9E-4571-992F-172AD0249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B3AC6-2658-491F-802E-13D99080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白雲鳳爪（醃製雞腳）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BD94B-0AF1-4510-B6E3-9EAD5D89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200" dirty="0"/>
              <a:t>雞腳含有大量脂肪</a:t>
            </a:r>
            <a:endParaRPr lang="en-US" altLang="zh-TW" sz="2200" dirty="0"/>
          </a:p>
          <a:p>
            <a:pPr indent="-228600">
              <a:lnSpc>
                <a:spcPct val="90000"/>
              </a:lnSpc>
            </a:pPr>
            <a:r>
              <a:rPr lang="zh-TW" altLang="en-US" sz="2200" dirty="0"/>
              <a:t>雞</a:t>
            </a:r>
            <a:r>
              <a:rPr lang="zh-TW" altLang="en-US" sz="2200" dirty="0" smtClean="0"/>
              <a:t>油的飽和</a:t>
            </a:r>
            <a:r>
              <a:rPr lang="zh-TW" altLang="en-US" sz="2200" dirty="0"/>
              <a:t>脂肪</a:t>
            </a:r>
            <a:r>
              <a:rPr lang="zh-TW" altLang="en-US" sz="2200" dirty="0" smtClean="0"/>
              <a:t>含量高</a:t>
            </a:r>
            <a:endParaRPr lang="en-US" sz="22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D659819-AA9E-4571-992F-172AD024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946EAFFA-FC50-4B04-A213-2C895F8E79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3723122E-1F36-4CC5-AA2F-EA4CB6FBC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794282"/>
              </p:ext>
            </p:extLst>
          </p:nvPr>
        </p:nvGraphicFramePr>
        <p:xfrm>
          <a:off x="4829049" y="3200400"/>
          <a:ext cx="4074922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029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273893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雞腳</a:t>
                      </a:r>
                      <a:endParaRPr lang="en-US" sz="1900" dirty="0"/>
                    </a:p>
                  </a:txBody>
                  <a:tcPr marL="105227" marR="105227" marT="52613" marB="52613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肉類、魚類、蛋類及代替品</a:t>
                      </a:r>
                      <a:endParaRPr lang="en-US" sz="1900" dirty="0"/>
                    </a:p>
                  </a:txBody>
                  <a:tcPr marL="105227" marR="105227" marT="52613" marB="52613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B09192C-EB0A-4C50-ACBD-70E8AF265E9C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9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2BFD6090-57EB-4F21-8AA8-E0B748933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9B119-FFB5-4D94-A0F0-102BCE7A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蒜茸炒油麥菜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972B217-E450-4FA3-9EBC-32A38E0FD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8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9B119-FFB5-4D94-A0F0-102BCE7A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2200" dirty="0"/>
              <a:t>蒜茸炒油麥菜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zh-TW" altLang="en-US" sz="2200" dirty="0"/>
              <a:t>的</a:t>
            </a:r>
            <a:r>
              <a:rPr lang="zh-TW" altLang="en-US" sz="2200" dirty="0" smtClean="0"/>
              <a:t>建議討論要點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B6057-22E4-4CDC-AE95-8F55B9A0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1828800"/>
            <a:ext cx="3683870" cy="41910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zh-TW" altLang="en-US" sz="2400" dirty="0"/>
              <a:t>葉類蔬菜是纖維素</a:t>
            </a:r>
            <a:r>
              <a:rPr lang="en-US" altLang="zh-TW" sz="2400" dirty="0"/>
              <a:t>*</a:t>
            </a:r>
            <a:r>
              <a:rPr lang="zh-TW" altLang="en-US" sz="2400" dirty="0"/>
              <a:t>、鈣、鐵和維生素</a:t>
            </a:r>
            <a:r>
              <a:rPr lang="en-US" altLang="zh-TW" sz="2400" dirty="0"/>
              <a:t>A</a:t>
            </a:r>
            <a:r>
              <a:rPr lang="zh-TW" altLang="en-US" sz="2400" dirty="0"/>
              <a:t>、</a:t>
            </a:r>
            <a:r>
              <a:rPr lang="en-US" altLang="zh-TW" sz="2400" dirty="0"/>
              <a:t>C</a:t>
            </a:r>
            <a:r>
              <a:rPr lang="zh-TW" altLang="en-US" sz="2400" dirty="0"/>
              <a:t>、</a:t>
            </a:r>
            <a:r>
              <a:rPr lang="en-US" altLang="zh-TW" sz="2400" dirty="0"/>
              <a:t>E</a:t>
            </a:r>
            <a:r>
              <a:rPr lang="zh-TW" altLang="en-US" sz="2400" dirty="0"/>
              <a:t>和</a:t>
            </a:r>
            <a:r>
              <a:rPr lang="en-US" altLang="zh-TW" sz="2400" dirty="0"/>
              <a:t>K</a:t>
            </a:r>
            <a:r>
              <a:rPr lang="zh-TW" altLang="en-US" sz="2400" dirty="0" smtClean="0"/>
              <a:t>的來源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zh-TW" altLang="en-US" sz="2400" dirty="0"/>
              <a:t>蒜頭可以提升菜式的香氣和味道，而</a:t>
            </a:r>
            <a:r>
              <a:rPr lang="zh-TW" altLang="en-US" sz="2400" dirty="0" smtClean="0"/>
              <a:t>不需要過量</a:t>
            </a:r>
            <a:r>
              <a:rPr lang="zh-TW" altLang="en-US" sz="2400" dirty="0"/>
              <a:t>使用鹽</a:t>
            </a:r>
            <a:endParaRPr lang="en-US" sz="2400" dirty="0"/>
          </a:p>
          <a:p>
            <a:pPr marL="114300" indent="0">
              <a:lnSpc>
                <a:spcPct val="90000"/>
              </a:lnSpc>
              <a:buNone/>
            </a:pPr>
            <a:endParaRPr lang="en-US" altLang="zh-TW" sz="24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400" dirty="0" smtClean="0"/>
              <a:t>注意事項：</a:t>
            </a:r>
            <a:endParaRPr lang="en-US" altLang="zh-TW" sz="2400" dirty="0" smtClean="0"/>
          </a:p>
          <a:p>
            <a:pPr marL="457200">
              <a:lnSpc>
                <a:spcPct val="90000"/>
              </a:lnSpc>
            </a:pPr>
            <a:r>
              <a:rPr lang="zh-TW" altLang="en-US" sz="2400" dirty="0" smtClean="0"/>
              <a:t>炒</a:t>
            </a:r>
            <a:r>
              <a:rPr lang="zh-TW" altLang="en-US" sz="2400" dirty="0"/>
              <a:t>蔬菜時</a:t>
            </a:r>
            <a:r>
              <a:rPr lang="zh-TW" altLang="en-US" sz="2400" dirty="0" smtClean="0"/>
              <a:t>應使用少量的油，油含高脂肪</a:t>
            </a:r>
            <a:endParaRPr lang="en-US" altLang="zh-TW" sz="2400" dirty="0" smtClean="0"/>
          </a:p>
          <a:p>
            <a:pPr marL="457200">
              <a:lnSpc>
                <a:spcPct val="90000"/>
              </a:lnSpc>
            </a:pPr>
            <a:endParaRPr lang="en-US" sz="2400" dirty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400" dirty="0"/>
              <a:t>*生菜除外，</a:t>
            </a:r>
            <a:r>
              <a:rPr lang="zh-TW" altLang="en-US" sz="2400" dirty="0" smtClean="0"/>
              <a:t>因為生菜的纖維素</a:t>
            </a:r>
            <a:r>
              <a:rPr lang="zh-TW" altLang="en-US" sz="2400" dirty="0"/>
              <a:t>含量低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972B217-E450-4FA3-9EBC-32A38E0FD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2BFD6090-57EB-4F21-8AA8-E0B7489330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CD330FDD-C6AC-4D97-876B-42C66768F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65347"/>
              </p:ext>
            </p:extLst>
          </p:nvPr>
        </p:nvGraphicFramePr>
        <p:xfrm>
          <a:off x="4829049" y="2743200"/>
          <a:ext cx="4074922" cy="283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79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69243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主要材料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食物類別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油麥菜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蒜頭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/>
                        <a:t>蔬菜類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r>
                        <a:rPr lang="zh-TW" altLang="en-US" sz="1900" dirty="0"/>
                        <a:t>油、鹽及糖類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39E0B86-D1BE-437C-BFE4-12A832367C4F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sh is filled with food&#10;&#10;Description automatically generated">
            <a:extLst>
              <a:ext uri="{FF2B5EF4-FFF2-40B4-BE49-F238E27FC236}">
                <a16:creationId xmlns:a16="http://schemas.microsoft.com/office/drawing/2014/main" xmlns="" id="{35D0C0A5-65CE-40D4-88EF-CC3D63689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09A3D-DDE0-485C-9018-ECCDE0F9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洋蔥炒八爪魚仔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A9226E33-5307-4E17-AE8A-E67AAEDF7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1358</Words>
  <Application>Microsoft Office PowerPoint</Application>
  <PresentationFormat>On-screen Show (4:3)</PresentationFormat>
  <Paragraphs>169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餐膳的交通燈標籤</vt:lpstr>
      <vt:lpstr>評估菜式</vt:lpstr>
      <vt:lpstr>炸魷魚圈</vt:lpstr>
      <vt:lpstr>炸魷魚圈 的建議討論要點</vt:lpstr>
      <vt:lpstr>白雲鳳爪（醃製雞腳）</vt:lpstr>
      <vt:lpstr>白雲鳳爪（醃製雞腳） 的建議討論要點</vt:lpstr>
      <vt:lpstr>蒜茸炒油麥菜</vt:lpstr>
      <vt:lpstr>蒜茸炒油麥菜 的建議討論要點</vt:lpstr>
      <vt:lpstr>洋蔥炒八爪魚仔</vt:lpstr>
      <vt:lpstr>洋蔥炒八爪魚仔 的建議討論要點</vt:lpstr>
      <vt:lpstr>西蘭花炒帶子</vt:lpstr>
      <vt:lpstr>西蘭花炒帶子 的建議討論要點</vt:lpstr>
      <vt:lpstr>鮮蝦卡邦尼扁意粉</vt:lpstr>
      <vt:lpstr>鮮蝦卡邦尼扁意粉 的建議討論要點</vt:lpstr>
      <vt:lpstr>佛手瓜甘筍粟米湯</vt:lpstr>
      <vt:lpstr>佛手瓜甘筍粟米湯 的建議討論要點</vt:lpstr>
      <vt:lpstr>薑蔥蒸魚</vt:lpstr>
      <vt:lpstr>薑蔥蒸魚 的建議討論要點</vt:lpstr>
      <vt:lpstr>番茄炒蛋</vt:lpstr>
      <vt:lpstr>番茄炒蛋 的建議討論要點</vt:lpstr>
      <vt:lpstr>蛋撻</vt:lpstr>
      <vt:lpstr>蛋撻 的建議討論要點</vt:lpstr>
      <vt:lpstr>牛奶咖啡</vt:lpstr>
      <vt:lpstr>牛奶咖啡 的建議討論要點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Light Labels for Meals</dc:title>
  <dc:creator>Alan Ng</dc:creator>
  <cp:lastModifiedBy>student</cp:lastModifiedBy>
  <cp:revision>74</cp:revision>
  <cp:lastPrinted>2018-12-28T04:22:34Z</cp:lastPrinted>
  <dcterms:created xsi:type="dcterms:W3CDTF">2018-12-23T16:08:35Z</dcterms:created>
  <dcterms:modified xsi:type="dcterms:W3CDTF">2019-01-14T04:40:43Z</dcterms:modified>
</cp:coreProperties>
</file>