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  <p:sldId id="263" r:id="rId4"/>
    <p:sldId id="268" r:id="rId5"/>
    <p:sldId id="270" r:id="rId6"/>
    <p:sldId id="271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5AE485-25FC-49A8-B036-E3583270224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7B95763-8DF8-49C8-A4AE-347B6FF086E9}">
      <dgm:prSet phldrT="[Text]" custT="1"/>
      <dgm:spPr/>
      <dgm:t>
        <a:bodyPr/>
        <a:lstStyle/>
        <a:p>
          <a:r>
            <a:rPr lang="zh-TW" altLang="en-US" sz="1600" dirty="0"/>
            <a:t>雞蛋、吞拿魚、沙甸魚、火腿、牛奶、酸奶酪、芝士、雞肉、魚</a:t>
          </a:r>
          <a:endParaRPr lang="en-US" sz="1600" dirty="0"/>
        </a:p>
      </dgm:t>
    </dgm:pt>
    <dgm:pt modelId="{3F9B6946-36ED-4BCC-98FD-7E55D9569386}" type="parTrans" cxnId="{E8ABC309-91E0-4098-9699-ADE9F7F5D054}">
      <dgm:prSet/>
      <dgm:spPr/>
      <dgm:t>
        <a:bodyPr/>
        <a:lstStyle/>
        <a:p>
          <a:endParaRPr lang="en-US"/>
        </a:p>
      </dgm:t>
    </dgm:pt>
    <dgm:pt modelId="{B4FB58D9-1F38-4782-AEE8-2A272D1787E4}" type="sibTrans" cxnId="{E8ABC309-91E0-4098-9699-ADE9F7F5D054}">
      <dgm:prSet/>
      <dgm:spPr/>
      <dgm:t>
        <a:bodyPr/>
        <a:lstStyle/>
        <a:p>
          <a:endParaRPr lang="en-US"/>
        </a:p>
      </dgm:t>
    </dgm:pt>
    <dgm:pt modelId="{9EB4185B-BEB2-4FBE-92D0-9D7C8582F3E9}">
      <dgm:prSet phldrT="[Text]" custT="1"/>
      <dgm:spPr/>
      <dgm:t>
        <a:bodyPr/>
        <a:lstStyle/>
        <a:p>
          <a:r>
            <a:rPr lang="zh-TW" altLang="en-US" sz="1600" dirty="0">
              <a:solidFill>
                <a:schemeClr val="tx1"/>
              </a:solidFill>
            </a:rPr>
            <a:t>番茄、西芹、甘筍，生菜</a:t>
          </a:r>
          <a:r>
            <a:rPr lang="zh-TW" altLang="en-US" sz="1600" dirty="0" smtClean="0">
              <a:solidFill>
                <a:schemeClr val="tx1"/>
              </a:solidFill>
            </a:rPr>
            <a:t>、青瓜、粟米</a:t>
          </a:r>
          <a:r>
            <a:rPr lang="zh-TW" altLang="en-US" sz="1600" dirty="0">
              <a:solidFill>
                <a:schemeClr val="tx1"/>
              </a:solidFill>
            </a:rPr>
            <a:t>、豆類、蘋果、橙、葡萄、車厘子、漿果、香蕉、果汁（不加糖）、乾果</a:t>
          </a:r>
          <a:endParaRPr lang="en-US" sz="1600" dirty="0">
            <a:solidFill>
              <a:schemeClr val="tx1"/>
            </a:solidFill>
          </a:endParaRPr>
        </a:p>
      </dgm:t>
    </dgm:pt>
    <dgm:pt modelId="{DEB063CE-CDED-4A44-A870-402CC16FE00A}" type="parTrans" cxnId="{636B6FE7-D25C-49B0-B6C5-E16760665DDE}">
      <dgm:prSet/>
      <dgm:spPr/>
      <dgm:t>
        <a:bodyPr/>
        <a:lstStyle/>
        <a:p>
          <a:endParaRPr lang="en-US"/>
        </a:p>
      </dgm:t>
    </dgm:pt>
    <dgm:pt modelId="{66033440-780A-4B37-A9E3-5CDAE815C5CD}" type="sibTrans" cxnId="{636B6FE7-D25C-49B0-B6C5-E16760665DDE}">
      <dgm:prSet/>
      <dgm:spPr/>
      <dgm:t>
        <a:bodyPr/>
        <a:lstStyle/>
        <a:p>
          <a:endParaRPr lang="en-US"/>
        </a:p>
      </dgm:t>
    </dgm:pt>
    <dgm:pt modelId="{1E9AE2C7-F7F6-46E8-AC34-8108FD81D4BD}">
      <dgm:prSet phldrT="[Text]" custT="1"/>
      <dgm:spPr/>
      <dgm:t>
        <a:bodyPr/>
        <a:lstStyle/>
        <a:p>
          <a:r>
            <a:rPr lang="zh-TW" altLang="en-US" sz="1600" dirty="0"/>
            <a:t>片裝麵包、餐包、燕麥片、米飯、麵條</a:t>
          </a:r>
          <a:endParaRPr lang="en-US" sz="1600" dirty="0"/>
        </a:p>
      </dgm:t>
    </dgm:pt>
    <dgm:pt modelId="{F2A2A973-CD0E-4ECD-9A09-ADF676D84560}" type="parTrans" cxnId="{625D2220-5FFB-4989-AC2F-FAFF0CDFFC2F}">
      <dgm:prSet/>
      <dgm:spPr/>
      <dgm:t>
        <a:bodyPr/>
        <a:lstStyle/>
        <a:p>
          <a:endParaRPr lang="en-US"/>
        </a:p>
      </dgm:t>
    </dgm:pt>
    <dgm:pt modelId="{6902E718-A911-47FE-804E-C73146695CDB}" type="sibTrans" cxnId="{625D2220-5FFB-4989-AC2F-FAFF0CDFFC2F}">
      <dgm:prSet/>
      <dgm:spPr/>
      <dgm:t>
        <a:bodyPr/>
        <a:lstStyle/>
        <a:p>
          <a:endParaRPr lang="en-US"/>
        </a:p>
      </dgm:t>
    </dgm:pt>
    <dgm:pt modelId="{539E27E4-ED03-4CD2-8D04-BDE82504D766}">
      <dgm:prSet phldrT="[Text]" custT="1"/>
      <dgm:spPr/>
      <dgm:t>
        <a:bodyPr/>
        <a:lstStyle/>
        <a:p>
          <a:r>
            <a:rPr lang="zh-TW" altLang="en-US" sz="1600" dirty="0"/>
            <a:t>雪糕、忌廉蛋糕、朱古力、糖果、牛油、沙律醬</a:t>
          </a:r>
          <a:endParaRPr lang="en-US" sz="1600" dirty="0"/>
        </a:p>
      </dgm:t>
    </dgm:pt>
    <dgm:pt modelId="{F4494DD7-5C03-4EF9-8083-B4DBCDE55737}" type="parTrans" cxnId="{B5E5F4AE-B467-4D3F-9798-EA24B0B0A204}">
      <dgm:prSet/>
      <dgm:spPr/>
      <dgm:t>
        <a:bodyPr/>
        <a:lstStyle/>
        <a:p>
          <a:endParaRPr lang="en-US"/>
        </a:p>
      </dgm:t>
    </dgm:pt>
    <dgm:pt modelId="{9D9B716F-01F1-4EC4-BE13-329B9E7DCDDC}" type="sibTrans" cxnId="{B5E5F4AE-B467-4D3F-9798-EA24B0B0A204}">
      <dgm:prSet/>
      <dgm:spPr/>
      <dgm:t>
        <a:bodyPr/>
        <a:lstStyle/>
        <a:p>
          <a:endParaRPr lang="en-US"/>
        </a:p>
      </dgm:t>
    </dgm:pt>
    <dgm:pt modelId="{692C878A-0CCF-4423-A2DE-E3394CE73DCD}" type="pres">
      <dgm:prSet presAssocID="{5C5AE485-25FC-49A8-B036-E35832702247}" presName="compositeShape" presStyleCnt="0">
        <dgm:presLayoutVars>
          <dgm:dir/>
          <dgm:resizeHandles/>
        </dgm:presLayoutVars>
      </dgm:prSet>
      <dgm:spPr/>
    </dgm:pt>
    <dgm:pt modelId="{C806D6D4-6CFB-40DC-8DE3-E2CB0E69CCF5}" type="pres">
      <dgm:prSet presAssocID="{5C5AE485-25FC-49A8-B036-E35832702247}" presName="pyramid" presStyleLbl="node1" presStyleIdx="0" presStyleCnt="1"/>
      <dgm:spPr/>
    </dgm:pt>
    <dgm:pt modelId="{86CC3E24-9E60-43ED-A990-645363FA52E5}" type="pres">
      <dgm:prSet presAssocID="{5C5AE485-25FC-49A8-B036-E35832702247}" presName="theList" presStyleCnt="0"/>
      <dgm:spPr/>
    </dgm:pt>
    <dgm:pt modelId="{B27429B9-45B3-481D-AC1F-B8F050BBB260}" type="pres">
      <dgm:prSet presAssocID="{539E27E4-ED03-4CD2-8D04-BDE82504D76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40421FE-7166-4868-AE74-9C27EB23B45C}" type="pres">
      <dgm:prSet presAssocID="{539E27E4-ED03-4CD2-8D04-BDE82504D766}" presName="aSpace" presStyleCnt="0"/>
      <dgm:spPr/>
    </dgm:pt>
    <dgm:pt modelId="{D4DBD06D-435D-4F9D-A25F-F3AEB0DA2A43}" type="pres">
      <dgm:prSet presAssocID="{77B95763-8DF8-49C8-A4AE-347B6FF086E9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D744318-4D5C-4AA4-AB7A-CBC75077A043}" type="pres">
      <dgm:prSet presAssocID="{77B95763-8DF8-49C8-A4AE-347B6FF086E9}" presName="aSpace" presStyleCnt="0"/>
      <dgm:spPr/>
    </dgm:pt>
    <dgm:pt modelId="{D2C86FB8-72AB-48A0-82C4-8EEE26E47EF2}" type="pres">
      <dgm:prSet presAssocID="{9EB4185B-BEB2-4FBE-92D0-9D7C8582F3E9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7054A50-FEED-4090-8475-E33A15B1B5EF}" type="pres">
      <dgm:prSet presAssocID="{9EB4185B-BEB2-4FBE-92D0-9D7C8582F3E9}" presName="aSpace" presStyleCnt="0"/>
      <dgm:spPr/>
    </dgm:pt>
    <dgm:pt modelId="{78543673-D168-484C-B345-0B8D4DBEF207}" type="pres">
      <dgm:prSet presAssocID="{1E9AE2C7-F7F6-46E8-AC34-8108FD81D4BD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F9C8CFE-F61F-47B3-9563-0D19F915D1C4}" type="pres">
      <dgm:prSet presAssocID="{1E9AE2C7-F7F6-46E8-AC34-8108FD81D4BD}" presName="aSpace" presStyleCnt="0"/>
      <dgm:spPr/>
    </dgm:pt>
  </dgm:ptLst>
  <dgm:cxnLst>
    <dgm:cxn modelId="{9E23889B-479F-41F2-A4E8-BA0DD2094E6C}" type="presOf" srcId="{9EB4185B-BEB2-4FBE-92D0-9D7C8582F3E9}" destId="{D2C86FB8-72AB-48A0-82C4-8EEE26E47EF2}" srcOrd="0" destOrd="0" presId="urn:microsoft.com/office/officeart/2005/8/layout/pyramid2"/>
    <dgm:cxn modelId="{B5E5F4AE-B467-4D3F-9798-EA24B0B0A204}" srcId="{5C5AE485-25FC-49A8-B036-E35832702247}" destId="{539E27E4-ED03-4CD2-8D04-BDE82504D766}" srcOrd="0" destOrd="0" parTransId="{F4494DD7-5C03-4EF9-8083-B4DBCDE55737}" sibTransId="{9D9B716F-01F1-4EC4-BE13-329B9E7DCDDC}"/>
    <dgm:cxn modelId="{6884DCFA-667E-4527-B4BF-3BA5560128BC}" type="presOf" srcId="{77B95763-8DF8-49C8-A4AE-347B6FF086E9}" destId="{D4DBD06D-435D-4F9D-A25F-F3AEB0DA2A43}" srcOrd="0" destOrd="0" presId="urn:microsoft.com/office/officeart/2005/8/layout/pyramid2"/>
    <dgm:cxn modelId="{625D2220-5FFB-4989-AC2F-FAFF0CDFFC2F}" srcId="{5C5AE485-25FC-49A8-B036-E35832702247}" destId="{1E9AE2C7-F7F6-46E8-AC34-8108FD81D4BD}" srcOrd="3" destOrd="0" parTransId="{F2A2A973-CD0E-4ECD-9A09-ADF676D84560}" sibTransId="{6902E718-A911-47FE-804E-C73146695CDB}"/>
    <dgm:cxn modelId="{636B6FE7-D25C-49B0-B6C5-E16760665DDE}" srcId="{5C5AE485-25FC-49A8-B036-E35832702247}" destId="{9EB4185B-BEB2-4FBE-92D0-9D7C8582F3E9}" srcOrd="2" destOrd="0" parTransId="{DEB063CE-CDED-4A44-A870-402CC16FE00A}" sibTransId="{66033440-780A-4B37-A9E3-5CDAE815C5CD}"/>
    <dgm:cxn modelId="{5716BAC3-D569-472D-84D5-D340A16B2ED1}" type="presOf" srcId="{5C5AE485-25FC-49A8-B036-E35832702247}" destId="{692C878A-0CCF-4423-A2DE-E3394CE73DCD}" srcOrd="0" destOrd="0" presId="urn:microsoft.com/office/officeart/2005/8/layout/pyramid2"/>
    <dgm:cxn modelId="{4404B3E9-0964-4C24-B98E-6461D6632249}" type="presOf" srcId="{1E9AE2C7-F7F6-46E8-AC34-8108FD81D4BD}" destId="{78543673-D168-484C-B345-0B8D4DBEF207}" srcOrd="0" destOrd="0" presId="urn:microsoft.com/office/officeart/2005/8/layout/pyramid2"/>
    <dgm:cxn modelId="{CC1EF2E4-0882-44F6-92A7-F42EBA372712}" type="presOf" srcId="{539E27E4-ED03-4CD2-8D04-BDE82504D766}" destId="{B27429B9-45B3-481D-AC1F-B8F050BBB260}" srcOrd="0" destOrd="0" presId="urn:microsoft.com/office/officeart/2005/8/layout/pyramid2"/>
    <dgm:cxn modelId="{E8ABC309-91E0-4098-9699-ADE9F7F5D054}" srcId="{5C5AE485-25FC-49A8-B036-E35832702247}" destId="{77B95763-8DF8-49C8-A4AE-347B6FF086E9}" srcOrd="1" destOrd="0" parTransId="{3F9B6946-36ED-4BCC-98FD-7E55D9569386}" sibTransId="{B4FB58D9-1F38-4782-AEE8-2A272D1787E4}"/>
    <dgm:cxn modelId="{9E9BCD33-538F-4F11-8E7B-64E26A9B4F48}" type="presParOf" srcId="{692C878A-0CCF-4423-A2DE-E3394CE73DCD}" destId="{C806D6D4-6CFB-40DC-8DE3-E2CB0E69CCF5}" srcOrd="0" destOrd="0" presId="urn:microsoft.com/office/officeart/2005/8/layout/pyramid2"/>
    <dgm:cxn modelId="{E9F437BA-B933-4BAE-AA16-CF975572FA01}" type="presParOf" srcId="{692C878A-0CCF-4423-A2DE-E3394CE73DCD}" destId="{86CC3E24-9E60-43ED-A990-645363FA52E5}" srcOrd="1" destOrd="0" presId="urn:microsoft.com/office/officeart/2005/8/layout/pyramid2"/>
    <dgm:cxn modelId="{C834AAB0-8955-4A3D-B65B-03E540EDD5A4}" type="presParOf" srcId="{86CC3E24-9E60-43ED-A990-645363FA52E5}" destId="{B27429B9-45B3-481D-AC1F-B8F050BBB260}" srcOrd="0" destOrd="0" presId="urn:microsoft.com/office/officeart/2005/8/layout/pyramid2"/>
    <dgm:cxn modelId="{1DAA6C34-3E38-48E5-B1CE-39E9FF2C5D44}" type="presParOf" srcId="{86CC3E24-9E60-43ED-A990-645363FA52E5}" destId="{340421FE-7166-4868-AE74-9C27EB23B45C}" srcOrd="1" destOrd="0" presId="urn:microsoft.com/office/officeart/2005/8/layout/pyramid2"/>
    <dgm:cxn modelId="{3299EAFF-09EB-4464-BA8D-25F5E6B1F8F9}" type="presParOf" srcId="{86CC3E24-9E60-43ED-A990-645363FA52E5}" destId="{D4DBD06D-435D-4F9D-A25F-F3AEB0DA2A43}" srcOrd="2" destOrd="0" presId="urn:microsoft.com/office/officeart/2005/8/layout/pyramid2"/>
    <dgm:cxn modelId="{26432F1F-95FC-42D8-B6BF-B80E929F2F5C}" type="presParOf" srcId="{86CC3E24-9E60-43ED-A990-645363FA52E5}" destId="{2D744318-4D5C-4AA4-AB7A-CBC75077A043}" srcOrd="3" destOrd="0" presId="urn:microsoft.com/office/officeart/2005/8/layout/pyramid2"/>
    <dgm:cxn modelId="{713E53AC-23B4-461D-B7E1-8B4B5C8582B8}" type="presParOf" srcId="{86CC3E24-9E60-43ED-A990-645363FA52E5}" destId="{D2C86FB8-72AB-48A0-82C4-8EEE26E47EF2}" srcOrd="4" destOrd="0" presId="urn:microsoft.com/office/officeart/2005/8/layout/pyramid2"/>
    <dgm:cxn modelId="{1FB9A0AF-BC0D-4293-ACAC-DB2E17C567AE}" type="presParOf" srcId="{86CC3E24-9E60-43ED-A990-645363FA52E5}" destId="{A7054A50-FEED-4090-8475-E33A15B1B5EF}" srcOrd="5" destOrd="0" presId="urn:microsoft.com/office/officeart/2005/8/layout/pyramid2"/>
    <dgm:cxn modelId="{12F53EA7-854F-4495-8641-593562D9B425}" type="presParOf" srcId="{86CC3E24-9E60-43ED-A990-645363FA52E5}" destId="{78543673-D168-484C-B345-0B8D4DBEF207}" srcOrd="6" destOrd="0" presId="urn:microsoft.com/office/officeart/2005/8/layout/pyramid2"/>
    <dgm:cxn modelId="{7E75AB9D-2826-4DC0-B4CF-C2F4BA20F042}" type="presParOf" srcId="{86CC3E24-9E60-43ED-A990-645363FA52E5}" destId="{9F9C8CFE-F61F-47B3-9563-0D19F915D1C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6D6D4-6CFB-40DC-8DE3-E2CB0E69CCF5}">
      <dsp:nvSpPr>
        <dsp:cNvPr id="0" name=""/>
        <dsp:cNvSpPr/>
      </dsp:nvSpPr>
      <dsp:spPr>
        <a:xfrm>
          <a:off x="0" y="0"/>
          <a:ext cx="5433391" cy="5486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429B9-45B3-481D-AC1F-B8F050BBB260}">
      <dsp:nvSpPr>
        <dsp:cNvPr id="0" name=""/>
        <dsp:cNvSpPr/>
      </dsp:nvSpPr>
      <dsp:spPr>
        <a:xfrm>
          <a:off x="2716695" y="549175"/>
          <a:ext cx="3531704" cy="9751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/>
            <a:t>雪糕、忌廉蛋糕、朱古力、糖果、牛油、沙律醬</a:t>
          </a:r>
          <a:endParaRPr lang="en-US" sz="1600" kern="1200" dirty="0"/>
        </a:p>
      </dsp:txBody>
      <dsp:txXfrm>
        <a:off x="2764296" y="596776"/>
        <a:ext cx="3436502" cy="879919"/>
      </dsp:txXfrm>
    </dsp:sp>
    <dsp:sp modelId="{D4DBD06D-435D-4F9D-A25F-F3AEB0DA2A43}">
      <dsp:nvSpPr>
        <dsp:cNvPr id="0" name=""/>
        <dsp:cNvSpPr/>
      </dsp:nvSpPr>
      <dsp:spPr>
        <a:xfrm>
          <a:off x="2716695" y="1646187"/>
          <a:ext cx="3531704" cy="9751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/>
            <a:t>雞蛋、吞拿魚、沙甸魚、火腿、牛奶、酸奶酪、芝士、雞肉、魚</a:t>
          </a:r>
          <a:endParaRPr lang="en-US" sz="1600" kern="1200" dirty="0"/>
        </a:p>
      </dsp:txBody>
      <dsp:txXfrm>
        <a:off x="2764296" y="1693788"/>
        <a:ext cx="3436502" cy="879919"/>
      </dsp:txXfrm>
    </dsp:sp>
    <dsp:sp modelId="{D2C86FB8-72AB-48A0-82C4-8EEE26E47EF2}">
      <dsp:nvSpPr>
        <dsp:cNvPr id="0" name=""/>
        <dsp:cNvSpPr/>
      </dsp:nvSpPr>
      <dsp:spPr>
        <a:xfrm>
          <a:off x="2716695" y="2743199"/>
          <a:ext cx="3531704" cy="9751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>
              <a:solidFill>
                <a:schemeClr val="tx1"/>
              </a:solidFill>
            </a:rPr>
            <a:t>番茄、西芹、甘筍，生菜</a:t>
          </a:r>
          <a:r>
            <a:rPr lang="zh-TW" altLang="en-US" sz="1600" kern="1200" dirty="0" smtClean="0">
              <a:solidFill>
                <a:schemeClr val="tx1"/>
              </a:solidFill>
            </a:rPr>
            <a:t>、青瓜、粟米</a:t>
          </a:r>
          <a:r>
            <a:rPr lang="zh-TW" altLang="en-US" sz="1600" kern="1200" dirty="0">
              <a:solidFill>
                <a:schemeClr val="tx1"/>
              </a:solidFill>
            </a:rPr>
            <a:t>、豆類、蘋果、橙、葡萄、車厘子、漿果、香蕉、果汁（不加糖）、乾果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764296" y="2790800"/>
        <a:ext cx="3436502" cy="879919"/>
      </dsp:txXfrm>
    </dsp:sp>
    <dsp:sp modelId="{78543673-D168-484C-B345-0B8D4DBEF207}">
      <dsp:nvSpPr>
        <dsp:cNvPr id="0" name=""/>
        <dsp:cNvSpPr/>
      </dsp:nvSpPr>
      <dsp:spPr>
        <a:xfrm>
          <a:off x="2716695" y="3840212"/>
          <a:ext cx="3531704" cy="9751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/>
            <a:t>片裝麵包、餐包、燕麥片、米飯、麵條</a:t>
          </a:r>
          <a:endParaRPr lang="en-US" sz="1600" kern="1200" dirty="0"/>
        </a:p>
      </dsp:txBody>
      <dsp:txXfrm>
        <a:off x="2764296" y="3887813"/>
        <a:ext cx="3436502" cy="879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6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5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1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9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68C9-7993-46AC-B684-67F8EA8656C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E0FFFA-CF10-47EF-84A9-D1A552C7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製作健康的早餐和小食</a:t>
            </a:r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="" xmlns:a16="http://schemas.microsoft.com/office/drawing/2014/main" id="{AF24BCAE-0F91-4A48-89F3-4AF71BF6462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44557"/>
              </p:ext>
            </p:extLst>
          </p:nvPr>
        </p:nvGraphicFramePr>
        <p:xfrm>
          <a:off x="2743200" y="1143000"/>
          <a:ext cx="6248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9B5666E-7DB0-4212-9EF0-84C1592E1A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從右邊的</a:t>
            </a:r>
            <a:r>
              <a:rPr lang="zh-TW" altLang="en-US" dirty="0" smtClean="0"/>
              <a:t>食品清單</a:t>
            </a:r>
            <a:r>
              <a:rPr lang="zh-TW" altLang="en-US" dirty="0"/>
              <a:t>中，為你</a:t>
            </a:r>
            <a:r>
              <a:rPr lang="zh-TW" altLang="en-US" dirty="0" smtClean="0"/>
              <a:t>自己設計</a:t>
            </a:r>
            <a:r>
              <a:rPr lang="zh-TW" altLang="en-US" dirty="0"/>
              <a:t>三份早餐和</a:t>
            </a:r>
            <a:r>
              <a:rPr lang="zh-TW" altLang="en-US" dirty="0" smtClean="0"/>
              <a:t>三份小</a:t>
            </a:r>
            <a:r>
              <a:rPr lang="zh-TW" altLang="en-US" dirty="0"/>
              <a:t>食</a:t>
            </a:r>
            <a:r>
              <a:rPr lang="zh-TW" altLang="en-US" dirty="0" smtClean="0"/>
              <a:t>。列出你的選擇的原因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有哪些食品你沒有使用？ </a:t>
            </a:r>
            <a:r>
              <a:rPr lang="zh-TW" altLang="en-US" dirty="0"/>
              <a:t>為什麼？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7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例子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BFEB4E9-E164-4E63-B28B-F3BBE2070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0" y="160020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例一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吞拿魚西芹三文治</a:t>
            </a:r>
            <a:endParaRPr lang="en-US" dirty="0"/>
          </a:p>
          <a:p>
            <a:pPr marL="1084263" lvl="1" indent="-574675"/>
            <a:r>
              <a:rPr lang="zh-TW" altLang="en-US" dirty="0"/>
              <a:t>吞拿魚</a:t>
            </a:r>
            <a:endParaRPr lang="en-US" dirty="0"/>
          </a:p>
          <a:p>
            <a:pPr marL="1084263" lvl="1" indent="-574675"/>
            <a:r>
              <a:rPr lang="zh-TW" altLang="en-US" dirty="0"/>
              <a:t>西芹</a:t>
            </a:r>
            <a:endParaRPr lang="en-US" dirty="0"/>
          </a:p>
          <a:p>
            <a:pPr marL="1084263" lvl="1" indent="-574675"/>
            <a:r>
              <a:rPr lang="zh-TW" altLang="en-US" dirty="0"/>
              <a:t>片裝麵包</a:t>
            </a:r>
            <a:endParaRPr lang="en-US" dirty="0"/>
          </a:p>
          <a:p>
            <a:pPr marL="1084263" lvl="1" indent="-574675"/>
            <a:r>
              <a:rPr lang="zh-TW" altLang="en-US" dirty="0"/>
              <a:t>沙律醬（少量）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橙汁（不加糖）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例二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火腿雞蛋三文治</a:t>
            </a:r>
            <a:endParaRPr lang="en-US" dirty="0"/>
          </a:p>
          <a:p>
            <a:pPr marL="1084263" lvl="1" indent="-574675"/>
            <a:r>
              <a:rPr lang="zh-TW" altLang="en-US" dirty="0"/>
              <a:t>火腿</a:t>
            </a:r>
            <a:endParaRPr lang="en-US" dirty="0"/>
          </a:p>
          <a:p>
            <a:pPr marL="1084263" lvl="1" indent="-574675"/>
            <a:r>
              <a:rPr lang="zh-TW" altLang="en-US" dirty="0"/>
              <a:t>烚</a:t>
            </a:r>
            <a:r>
              <a:rPr lang="zh-TW" altLang="en-US" dirty="0" smtClean="0"/>
              <a:t>蛋</a:t>
            </a:r>
            <a:endParaRPr lang="en-US" altLang="zh-TW" dirty="0" smtClean="0"/>
          </a:p>
          <a:p>
            <a:pPr marL="1084263" lvl="1" indent="-574675"/>
            <a:r>
              <a:rPr lang="zh-TW" altLang="en-US" dirty="0" smtClean="0"/>
              <a:t>青瓜</a:t>
            </a:r>
            <a:r>
              <a:rPr lang="en-US" dirty="0" smtClean="0"/>
              <a:t> </a:t>
            </a:r>
            <a:endParaRPr lang="en-US" dirty="0"/>
          </a:p>
          <a:p>
            <a:pPr marL="1084263" lvl="1" indent="-574675"/>
            <a:r>
              <a:rPr lang="zh-TW" altLang="en-US" dirty="0"/>
              <a:t>餐包</a:t>
            </a:r>
            <a:endParaRPr lang="en-US" dirty="0"/>
          </a:p>
          <a:p>
            <a:pPr marL="1084263" lvl="1" indent="-574675"/>
            <a:r>
              <a:rPr lang="zh-TW" altLang="en-US" dirty="0"/>
              <a:t>沙律醬（少量）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蘋果汁（不加糖）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4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例三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番茄雞蛋三文治</a:t>
            </a:r>
            <a:endParaRPr lang="en-US" dirty="0"/>
          </a:p>
          <a:p>
            <a:pPr marL="1084263" lvl="1" indent="-574675"/>
            <a:r>
              <a:rPr lang="zh-TW" altLang="en-US" dirty="0"/>
              <a:t>切片番茄</a:t>
            </a:r>
            <a:endParaRPr lang="en-US" dirty="0"/>
          </a:p>
          <a:p>
            <a:pPr marL="1084263" lvl="1" indent="-574675"/>
            <a:r>
              <a:rPr lang="zh-TW" altLang="en-US" dirty="0"/>
              <a:t>切粒雞蛋</a:t>
            </a:r>
            <a:endParaRPr lang="en-US" dirty="0"/>
          </a:p>
          <a:p>
            <a:pPr marL="1084263" lvl="1" indent="-574675"/>
            <a:r>
              <a:rPr lang="zh-TW" altLang="en-US" dirty="0"/>
              <a:t>生菜</a:t>
            </a:r>
            <a:endParaRPr lang="en-US" dirty="0"/>
          </a:p>
          <a:p>
            <a:pPr marL="1084263" lvl="1" indent="-574675"/>
            <a:r>
              <a:rPr lang="zh-TW" altLang="en-US" dirty="0"/>
              <a:t>片裝麵包</a:t>
            </a:r>
            <a:endParaRPr lang="en-US" dirty="0"/>
          </a:p>
          <a:p>
            <a:pPr marL="1084263" lvl="1" indent="-574675"/>
            <a:r>
              <a:rPr lang="zh-TW" altLang="en-US" dirty="0"/>
              <a:t>沙律醬（少量）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牛奶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例四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沙甸魚三文治</a:t>
            </a:r>
            <a:endParaRPr lang="en-US" dirty="0"/>
          </a:p>
          <a:p>
            <a:pPr marL="1084263" lvl="1" indent="-574675"/>
            <a:r>
              <a:rPr lang="zh-TW" altLang="en-US" dirty="0"/>
              <a:t>沙甸</a:t>
            </a:r>
            <a:r>
              <a:rPr lang="zh-TW" altLang="en-US" dirty="0" smtClean="0"/>
              <a:t>魚</a:t>
            </a:r>
            <a:endParaRPr lang="en-US" altLang="zh-TW" dirty="0" smtClean="0"/>
          </a:p>
          <a:p>
            <a:pPr marL="1084263" lvl="1" indent="-574675"/>
            <a:r>
              <a:rPr lang="zh-TW" altLang="en-US" dirty="0" smtClean="0"/>
              <a:t>生菜</a:t>
            </a:r>
            <a:endParaRPr lang="en-US" dirty="0"/>
          </a:p>
          <a:p>
            <a:pPr marL="1084263" lvl="1" indent="-574675"/>
            <a:r>
              <a:rPr lang="zh-TW" altLang="en-US" dirty="0"/>
              <a:t>片裝全麥麵包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B78F3F-09C4-410F-8C41-2E642175C0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例五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火腿芝士三文治</a:t>
            </a:r>
            <a:endParaRPr lang="en-US" dirty="0"/>
          </a:p>
          <a:p>
            <a:pPr marL="1084263" lvl="1" indent="-574675"/>
            <a:r>
              <a:rPr lang="zh-TW" altLang="en-US" dirty="0"/>
              <a:t>火腿</a:t>
            </a:r>
            <a:endParaRPr lang="en-US" dirty="0"/>
          </a:p>
          <a:p>
            <a:pPr marL="1084263" lvl="1" indent="-574675"/>
            <a:r>
              <a:rPr lang="zh-TW" altLang="en-US" dirty="0"/>
              <a:t>片裝芝士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生菜</a:t>
            </a:r>
            <a:endParaRPr lang="en-US" dirty="0"/>
          </a:p>
          <a:p>
            <a:pPr marL="1084263" lvl="1" indent="-574675"/>
            <a:r>
              <a:rPr lang="zh-TW" altLang="en-US" dirty="0"/>
              <a:t>片裝全麥麵包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沙律醬（少量）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提子汁（不加糖）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例六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雞肉三文治</a:t>
            </a:r>
            <a:endParaRPr lang="en-US" dirty="0"/>
          </a:p>
          <a:p>
            <a:pPr marL="1084263" lvl="1" indent="-574675"/>
            <a:r>
              <a:rPr lang="zh-TW" altLang="en-US" dirty="0"/>
              <a:t>切片雞肉</a:t>
            </a:r>
            <a:endParaRPr lang="en-US" dirty="0"/>
          </a:p>
          <a:p>
            <a:pPr marL="1084263" lvl="1" indent="-574675"/>
            <a:r>
              <a:rPr lang="zh-TW" altLang="en-US" dirty="0"/>
              <a:t>生菜</a:t>
            </a:r>
            <a:endParaRPr lang="en-US" dirty="0"/>
          </a:p>
          <a:p>
            <a:pPr marL="1084263" lvl="1" indent="-574675"/>
            <a:r>
              <a:rPr lang="zh-TW" altLang="en-US" dirty="0"/>
              <a:t>片裝麵包</a:t>
            </a:r>
            <a:endParaRPr lang="en-US" dirty="0"/>
          </a:p>
          <a:p>
            <a:pPr marL="1084263" lvl="1" indent="-574675"/>
            <a:r>
              <a:rPr lang="zh-TW" altLang="en-US" dirty="0"/>
              <a:t>沙律醬（少量）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牛奶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9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例七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芝士</a:t>
            </a:r>
            <a:endParaRPr lang="en-US" dirty="0"/>
          </a:p>
          <a:p>
            <a:pPr marL="1084263" lvl="1" indent="-574675"/>
            <a:r>
              <a:rPr lang="zh-TW" altLang="en-US" dirty="0"/>
              <a:t>車打芝士塊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餐包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例八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雜果酸奶酪凍糕</a:t>
            </a:r>
            <a:endParaRPr lang="en-HK" dirty="0"/>
          </a:p>
          <a:p>
            <a:pPr marL="1084263" lvl="1" indent="-574675"/>
            <a:r>
              <a:rPr lang="zh-TW" altLang="en-US" dirty="0"/>
              <a:t>喜歡的水果（例如蘋果、橙、葡萄、車厘子、漿果、香蕉等）</a:t>
            </a:r>
            <a:endParaRPr lang="en-HK" dirty="0"/>
          </a:p>
          <a:p>
            <a:pPr marL="1084263" lvl="1" indent="-574675"/>
            <a:r>
              <a:rPr lang="zh-TW" altLang="en-US" dirty="0"/>
              <a:t>原味酸奶酪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86EB47-ACEA-4F57-9800-8239E8AB27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例九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雜豆沙律</a:t>
            </a:r>
          </a:p>
          <a:p>
            <a:pPr marL="1084263" lvl="1" indent="-574675"/>
            <a:r>
              <a:rPr lang="zh-TW" altLang="en-US" dirty="0"/>
              <a:t>車厘茄</a:t>
            </a:r>
            <a:endParaRPr lang="en-US" dirty="0"/>
          </a:p>
          <a:p>
            <a:pPr marL="1084263" lvl="1" indent="-574675"/>
            <a:r>
              <a:rPr lang="zh-TW" altLang="en-US" dirty="0"/>
              <a:t>豆類果（例如紅腰豆、扁豆、鷹嘴豆等）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粟米</a:t>
            </a:r>
            <a:endParaRPr lang="en-US" dirty="0"/>
          </a:p>
          <a:p>
            <a:pPr marL="1084263" lvl="1" indent="-574675"/>
            <a:r>
              <a:rPr lang="zh-TW" altLang="en-US" dirty="0"/>
              <a:t>沙律醬（少量）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牛奶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例十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蔬菜條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西芹條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甘筍條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原味酸</a:t>
            </a:r>
            <a:r>
              <a:rPr lang="zh-TW" altLang="en-US" dirty="0" smtClean="0"/>
              <a:t>奶酪</a:t>
            </a:r>
            <a:endParaRPr lang="zh-TW" altLang="en-US" strike="sngStrike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牛奶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4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例十一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牛油粟米粒</a:t>
            </a:r>
            <a:endParaRPr lang="en-US" dirty="0"/>
          </a:p>
          <a:p>
            <a:pPr marL="1084263" lvl="1" indent="-574675"/>
            <a:r>
              <a:rPr lang="zh-TW" altLang="en-US" dirty="0"/>
              <a:t>粟米粒</a:t>
            </a:r>
          </a:p>
          <a:p>
            <a:pPr marL="1084263" lvl="1" indent="-574675"/>
            <a:r>
              <a:rPr lang="zh-TW" altLang="en-US" dirty="0"/>
              <a:t>牛油（少量）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牛奶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例十二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蔬菜沙律</a:t>
            </a:r>
            <a:endParaRPr lang="en-US" dirty="0"/>
          </a:p>
          <a:p>
            <a:pPr marL="1084263" lvl="1" indent="-574675"/>
            <a:r>
              <a:rPr lang="zh-TW" altLang="en-US" dirty="0"/>
              <a:t>生菜</a:t>
            </a:r>
            <a:endParaRPr lang="en-US" dirty="0"/>
          </a:p>
          <a:p>
            <a:pPr marL="1084263" lvl="1" indent="-574675"/>
            <a:r>
              <a:rPr lang="zh-TW" altLang="en-US" dirty="0"/>
              <a:t>喜歡的蔬菜（例如番茄、西芹、甘筍等）</a:t>
            </a:r>
            <a:endParaRPr lang="en-HK" dirty="0"/>
          </a:p>
          <a:p>
            <a:pPr marL="1084263" lvl="1" indent="-574675"/>
            <a:r>
              <a:rPr lang="zh-TW" altLang="en-US" dirty="0"/>
              <a:t>車打芝士碎</a:t>
            </a:r>
            <a:endParaRPr lang="en-US" dirty="0"/>
          </a:p>
          <a:p>
            <a:pPr marL="1084263" lvl="1" indent="-574675"/>
            <a:r>
              <a:rPr lang="zh-TW" altLang="en-US" dirty="0"/>
              <a:t>沙律醬（少量）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橙汁（不加糖）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86EB47-ACEA-4F57-9800-8239E8AB27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例十三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水果和乾果燕麥片</a:t>
            </a:r>
            <a:endParaRPr lang="en-US" dirty="0"/>
          </a:p>
          <a:p>
            <a:pPr marL="1084263" lvl="1" indent="-574675"/>
            <a:r>
              <a:rPr lang="zh-TW" altLang="en-US" dirty="0"/>
              <a:t>燕麥</a:t>
            </a:r>
            <a:endParaRPr lang="en-US" dirty="0"/>
          </a:p>
          <a:p>
            <a:pPr marL="1084263" lvl="1" indent="-574675"/>
            <a:r>
              <a:rPr lang="zh-TW" altLang="en-US" dirty="0"/>
              <a:t>喜歡的水果（例如香蕉）</a:t>
            </a:r>
            <a:endParaRPr lang="en-HK" dirty="0"/>
          </a:p>
          <a:p>
            <a:pPr marL="1084263" lvl="1" indent="-574675"/>
            <a:r>
              <a:rPr lang="zh-TW" altLang="en-US" dirty="0"/>
              <a:t>喜歡的乾果（例如提子乾）</a:t>
            </a:r>
            <a:endParaRPr lang="en-HK" dirty="0"/>
          </a:p>
          <a:p>
            <a:pPr marL="1084263" lvl="1" indent="-574675"/>
            <a:r>
              <a:rPr lang="zh-TW" altLang="en-US" dirty="0"/>
              <a:t>牛奶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例十四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燕麥片</a:t>
            </a:r>
            <a:endParaRPr lang="en-US" dirty="0"/>
          </a:p>
          <a:p>
            <a:pPr marL="1084263" lvl="1" indent="-574675"/>
            <a:r>
              <a:rPr lang="zh-TW" altLang="en-US" dirty="0"/>
              <a:t>燕麥</a:t>
            </a:r>
            <a:endParaRPr lang="en-US" dirty="0"/>
          </a:p>
          <a:p>
            <a:pPr marL="1084263" lvl="1" indent="-574675"/>
            <a:r>
              <a:rPr lang="zh-TW" altLang="en-US" dirty="0"/>
              <a:t>牛奶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烚蛋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5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461E34-6CE9-4F7B-90FE-0B3790FC3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7EFE55-405C-4626-BB09-85141B713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例十五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雞肉蛋麵</a:t>
            </a:r>
            <a:endParaRPr lang="en-US" dirty="0"/>
          </a:p>
          <a:p>
            <a:pPr marL="1084263" lvl="1" indent="-574675"/>
            <a:r>
              <a:rPr lang="zh-TW" altLang="en-US" dirty="0" smtClean="0"/>
              <a:t>雞肉</a:t>
            </a:r>
            <a:endParaRPr lang="en-US" altLang="zh-TW" dirty="0" smtClean="0"/>
          </a:p>
          <a:p>
            <a:pPr marL="1084263" lvl="1" indent="-574675"/>
            <a:r>
              <a:rPr lang="zh-TW" altLang="en-US" dirty="0" smtClean="0"/>
              <a:t>生菜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蛋麵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例十六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魚片米線</a:t>
            </a:r>
            <a:endParaRPr lang="en-US" altLang="zh-TW" dirty="0"/>
          </a:p>
          <a:p>
            <a:pPr marL="1084263" lvl="1" indent="-574675"/>
            <a:r>
              <a:rPr lang="zh-TW" altLang="en-US" dirty="0" smtClean="0"/>
              <a:t>魚肉</a:t>
            </a:r>
            <a:endParaRPr lang="en-US" altLang="zh-TW" dirty="0"/>
          </a:p>
          <a:p>
            <a:pPr marL="1084263" lvl="1" indent="-574675"/>
            <a:r>
              <a:rPr lang="zh-TW" altLang="en-US" dirty="0" smtClean="0"/>
              <a:t>生菜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米線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水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86EB47-ACEA-4F57-9800-8239E8AB27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i="1" u="sng" dirty="0"/>
              <a:t>例十七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雞粥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雞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粟米</a:t>
            </a:r>
            <a:endParaRPr lang="en-US" dirty="0"/>
          </a:p>
          <a:p>
            <a:pPr marL="1084263" lvl="1" indent="-574675"/>
            <a:r>
              <a:rPr lang="zh-TW" altLang="en-US" dirty="0"/>
              <a:t>米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i="1" u="sng" dirty="0"/>
              <a:t>例十八</a:t>
            </a:r>
            <a:endParaRPr lang="en-US" i="1" u="sng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魚粥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魚肉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甘筍絲</a:t>
            </a:r>
            <a:endParaRPr lang="en-US" altLang="zh-TW" dirty="0"/>
          </a:p>
          <a:p>
            <a:pPr marL="1084263" lvl="1" indent="-574675"/>
            <a:r>
              <a:rPr lang="zh-TW" altLang="en-US" dirty="0"/>
              <a:t>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4C38C2-296B-4C0F-A588-6ED46B101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下列食品一般不會包含在一頓健康的早餐中或被視作健康的小食：</a:t>
            </a:r>
            <a:endParaRPr lang="en-US" dirty="0"/>
          </a:p>
          <a:p>
            <a:pPr lvl="1"/>
            <a:r>
              <a:rPr lang="zh-TW" altLang="en-US" dirty="0"/>
              <a:t>雪糕</a:t>
            </a:r>
            <a:endParaRPr lang="en-US" altLang="zh-TW" dirty="0"/>
          </a:p>
          <a:p>
            <a:pPr lvl="1"/>
            <a:r>
              <a:rPr lang="zh-TW" altLang="en-US" dirty="0"/>
              <a:t>忌廉蛋糕</a:t>
            </a:r>
            <a:endParaRPr lang="en-US" altLang="zh-TW" dirty="0"/>
          </a:p>
          <a:p>
            <a:pPr lvl="1"/>
            <a:r>
              <a:rPr lang="zh-TW" altLang="en-US" dirty="0"/>
              <a:t>朱古力</a:t>
            </a:r>
            <a:endParaRPr lang="en-US" altLang="zh-TW" dirty="0"/>
          </a:p>
          <a:p>
            <a:pPr lvl="1"/>
            <a:r>
              <a:rPr lang="zh-TW" altLang="en-US" dirty="0"/>
              <a:t>糖果</a:t>
            </a:r>
          </a:p>
          <a:p>
            <a:r>
              <a:rPr lang="zh-TW" altLang="en-US" dirty="0" smtClean="0"/>
              <a:t>這些食品含有</a:t>
            </a:r>
            <a:r>
              <a:rPr lang="zh-TW" altLang="en-US" dirty="0"/>
              <a:t>大量的糖和</a:t>
            </a:r>
            <a:r>
              <a:rPr lang="zh-TW" altLang="en-US" dirty="0" smtClean="0"/>
              <a:t>脂肪。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853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694</Words>
  <Application>Microsoft Office PowerPoint</Application>
  <PresentationFormat>On-screen Show (4:3)</PresentationFormat>
  <Paragraphs>142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製作健康的早餐和小食</vt:lpstr>
      <vt:lpstr>例子</vt:lpstr>
      <vt:lpstr>例子</vt:lpstr>
      <vt:lpstr>例子</vt:lpstr>
      <vt:lpstr>例子</vt:lpstr>
      <vt:lpstr>例子</vt:lpstr>
      <vt:lpstr>PowerPoint Presentation</vt:lpstr>
    </vt:vector>
  </TitlesOfParts>
  <Company>The Open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76</cp:revision>
  <dcterms:created xsi:type="dcterms:W3CDTF">2018-12-06T12:06:51Z</dcterms:created>
  <dcterms:modified xsi:type="dcterms:W3CDTF">2019-01-14T03:06:44Z</dcterms:modified>
</cp:coreProperties>
</file>