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2"/>
  </p:notesMasterIdLst>
  <p:sldIdLst>
    <p:sldId id="256" r:id="rId2"/>
    <p:sldId id="354" r:id="rId3"/>
    <p:sldId id="357" r:id="rId4"/>
    <p:sldId id="356" r:id="rId5"/>
    <p:sldId id="358" r:id="rId6"/>
    <p:sldId id="259" r:id="rId7"/>
    <p:sldId id="531" r:id="rId8"/>
    <p:sldId id="359" r:id="rId9"/>
    <p:sldId id="360" r:id="rId10"/>
    <p:sldId id="363" r:id="rId11"/>
    <p:sldId id="361" r:id="rId12"/>
    <p:sldId id="362" r:id="rId13"/>
    <p:sldId id="533" r:id="rId14"/>
    <p:sldId id="534" r:id="rId15"/>
    <p:sldId id="341" r:id="rId16"/>
    <p:sldId id="530" r:id="rId17"/>
    <p:sldId id="350" r:id="rId18"/>
    <p:sldId id="353" r:id="rId19"/>
    <p:sldId id="532" r:id="rId20"/>
    <p:sldId id="355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B0D"/>
    <a:srgbClr val="960D02"/>
    <a:srgbClr val="965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76885" autoAdjust="0"/>
  </p:normalViewPr>
  <p:slideViewPr>
    <p:cSldViewPr snapToGrid="0">
      <p:cViewPr varScale="1">
        <p:scale>
          <a:sx n="66" d="100"/>
          <a:sy n="66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-1692"/>
    </p:cViewPr>
  </p:notesTextViewPr>
  <p:sorterViewPr>
    <p:cViewPr>
      <p:scale>
        <a:sx n="100" d="100"/>
        <a:sy n="100" d="100"/>
      </p:scale>
      <p:origin x="0" y="-6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73706-C183-4B86-A820-3B89CF6F72EB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6E09EE-771A-49F5-8FA7-5744CEA2957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3e4f7_mkQ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預計課堂長度</a:t>
            </a:r>
            <a:r>
              <a:rPr lang="en-US" altLang="zh-TW" dirty="0"/>
              <a:t>: 40</a:t>
            </a:r>
            <a:r>
              <a:rPr lang="zh-TW" altLang="en-US" dirty="0"/>
              <a:t>分鐘</a:t>
            </a:r>
          </a:p>
          <a:p>
            <a:r>
              <a:rPr lang="zh-TW" altLang="en-US" dirty="0"/>
              <a:t>對象</a:t>
            </a:r>
            <a:r>
              <a:rPr lang="en-US" altLang="zh-TW" dirty="0"/>
              <a:t>: </a:t>
            </a:r>
            <a:r>
              <a:rPr lang="zh-TW" altLang="en-US" dirty="0"/>
              <a:t>小四至小六</a:t>
            </a:r>
          </a:p>
          <a:p>
            <a:endParaRPr lang="zh-HK" altLang="en-US" dirty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4E9559-84F4-4DAA-BB86-F13F06A77602}" type="slidenum">
              <a:rPr lang="zh-HK" altLang="en-US"/>
              <a:pPr/>
              <a:t>1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HK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不法分子</a:t>
            </a: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往往利用年青人心智尚未成熟，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解難能力及批判思考較弱的特點去</a:t>
            </a:r>
            <a:r>
              <a:rPr lang="zh-HK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誘</a:t>
            </a: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騙他們。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HK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因此在</a:t>
            </a: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網上世界，</a:t>
            </a:r>
            <a:r>
              <a:rPr lang="zh-HK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兒童和</a:t>
            </a: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年青容易處於不利</a:t>
            </a:r>
            <a:r>
              <a:rPr lang="zh-HK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</a:t>
            </a: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置。</a:t>
            </a:r>
            <a:endParaRPr lang="en-US" altLang="zh-TW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作為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家長、老師或社工們，都應提醒子女及學生：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SzPts val="1200"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</a:t>
            </a:r>
            <a:r>
              <a:rPr lang="zh-TW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勿於鏡頭前裸露</a:t>
            </a:r>
            <a:endParaRPr lang="en-US" altLang="zh-TW" sz="1800" b="1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SzPts val="1200"/>
            </a:pPr>
            <a:r>
              <a:rPr lang="en-US" altLang="zh-TW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因為鏡頭前裸露與於公眾地方裸露無異，還有機會在網絡世界</a:t>
            </a:r>
            <a:r>
              <a:rPr lang="zh-HK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傳。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SzPts val="1200"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勿沉迷網上遊戲或社交活動</a:t>
            </a:r>
            <a:br>
              <a:rPr lang="en-GB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可多留意青少年有否沉迷網上遊戲或社交活動。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SzPts val="1200"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勿接受網友的禮物或單獨見面</a:t>
            </a:r>
            <a:r>
              <a:rPr lang="zh-HK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貪圖別人所贈送的禮物</a:t>
            </a:r>
            <a:endParaRPr lang="en-US" altLang="zh-TW" sz="1800" b="1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SzPts val="1200"/>
            </a:pPr>
            <a:r>
              <a:rPr lang="en-US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HK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這些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只是騙徒用來博取歡心的技倆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buSzPts val="1200"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勿回應含色情或性意味的對話</a:t>
            </a:r>
            <a:br>
              <a:rPr lang="en-GB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對不恰當或有性意味的對話應立即終止對話，因為騙徒是在試探受害人對性要求的接受程度。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  <a:buSzPts val="1200"/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zh-HK" sz="1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勿任意分享個人或家庭資料</a:t>
            </a:r>
            <a:br>
              <a:rPr lang="en-GB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避免騙徒用資料勒索自己。如懷疑涉及刑事成分，應立即報警求助。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rgbClr val="000000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2867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ED6577-677C-47C7-B3AD-E20410CE45F5}" type="slidenum">
              <a:rPr lang="zh-HK" altLang="en-US"/>
              <a:pPr/>
              <a:t>16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為加強公眾對資訊安全風險、網上欺詐及不良資訊的認知，網罪科最近推出了守網者平台，包括一站式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資訊網站以及社交平台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專頁，教導大家如何設定社交媒體帳戶私隱、解構各種網絡罪案平台設有為家長和教師度身訂造的資訊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以及一系列數碼素養教材等，帶領大家成為醒目數碼公民。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</a:pPr>
            <a:endParaRPr lang="zh-TW" altLang="zh-HK" sz="1800" dirty="0"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大家可以掃描這個二維碼瀏覽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CyberDefender.hk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或者登入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Facebook, Instagram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搜尋更多網罪資訊。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marL="228600"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endParaRPr lang="zh-TW" altLang="en-US" dirty="0">
              <a:solidFill>
                <a:srgbClr val="444444"/>
              </a:solidFill>
              <a:latin typeface="Noto Sans HK"/>
              <a:cs typeface="Times New Roman" panose="02020603050405020304" pitchFamily="18" charset="0"/>
            </a:endParaRPr>
          </a:p>
        </p:txBody>
      </p:sp>
      <p:sp>
        <p:nvSpPr>
          <p:cNvPr id="30724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6BC75A-B25D-4263-BDDA-C4815A5ED776}" type="slidenum">
              <a:rPr lang="zh-HK" altLang="en-US">
                <a:solidFill>
                  <a:srgbClr val="000000"/>
                </a:solidFill>
              </a:rPr>
              <a:pPr/>
              <a:t>17</a:t>
            </a:fld>
            <a:endParaRPr lang="zh-HK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eaLnBrk="1" hangingPunct="1">
              <a:spcBef>
                <a:spcPct val="0"/>
              </a:spcBef>
              <a:buClr>
                <a:srgbClr val="000000"/>
              </a:buClr>
              <a:buSzPts val="1100"/>
            </a:pPr>
            <a:endParaRPr lang="zh-TW" altLang="en-US">
              <a:solidFill>
                <a:srgbClr val="444444"/>
              </a:solidFill>
              <a:latin typeface="Noto Sans HK"/>
            </a:endParaRPr>
          </a:p>
        </p:txBody>
      </p:sp>
      <p:sp>
        <p:nvSpPr>
          <p:cNvPr id="3277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4FCE30-A345-43A0-9901-54E5E330B4F7}" type="slidenum">
              <a:rPr lang="zh-HK" altLang="en-US">
                <a:solidFill>
                  <a:srgbClr val="000000"/>
                </a:solidFill>
              </a:rPr>
              <a:pPr/>
              <a:t>18</a:t>
            </a:fld>
            <a:endParaRPr lang="zh-HK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Q1</a:t>
            </a:r>
            <a:r>
              <a:rPr lang="zh-TW" altLang="en-US" sz="1800" kern="100" dirty="0">
                <a:cs typeface="Times New Roman" panose="02020603050405020304" pitchFamily="18" charset="0"/>
              </a:rPr>
              <a:t>網上騙案常在哪裏出現？</a:t>
            </a:r>
            <a:r>
              <a:rPr lang="en-US" altLang="zh-HK" sz="1800" kern="100" dirty="0">
                <a:cs typeface="Times New Roman" panose="02020603050405020304" pitchFamily="18" charset="0"/>
              </a:rPr>
              <a:t>?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en-US" sz="1800" kern="100" dirty="0">
                <a:cs typeface="Times New Roman" panose="02020603050405020304" pitchFamily="18" charset="0"/>
              </a:rPr>
              <a:t>讀書</a:t>
            </a:r>
            <a:endParaRPr lang="en-US" altLang="zh-TW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en-US" sz="1800" b="1" u="sng" kern="100" dirty="0">
                <a:cs typeface="Times New Roman" panose="02020603050405020304" pitchFamily="18" charset="0"/>
              </a:rPr>
              <a:t>交友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en-US" sz="1800" kern="100" dirty="0">
                <a:cs typeface="Times New Roman" panose="02020603050405020304" pitchFamily="18" charset="0"/>
              </a:rPr>
              <a:t>做運動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en-US" sz="1800" kern="100" dirty="0">
                <a:cs typeface="Times New Roman" panose="02020603050405020304" pitchFamily="18" charset="0"/>
              </a:rPr>
              <a:t>旅行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 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Q2 </a:t>
            </a:r>
            <a:r>
              <a:rPr lang="zh-TW" altLang="zh-HK" sz="1800" kern="100" dirty="0">
                <a:cs typeface="Times New Roman" panose="02020603050405020304" pitchFamily="18" charset="0"/>
              </a:rPr>
              <a:t>以下哪種</a:t>
            </a:r>
            <a:r>
              <a:rPr lang="zh-TW" altLang="zh-HK" sz="1800" u="sng" kern="100" dirty="0">
                <a:cs typeface="Times New Roman" panose="02020603050405020304" pitchFamily="18" charset="0"/>
              </a:rPr>
              <a:t>不是</a:t>
            </a:r>
            <a:r>
              <a:rPr lang="zh-TW" altLang="zh-HK" sz="1800" kern="100" dirty="0">
                <a:cs typeface="Times New Roman" panose="02020603050405020304" pitchFamily="18" charset="0"/>
              </a:rPr>
              <a:t>網上騙徒常用手法</a:t>
            </a:r>
            <a:r>
              <a:rPr lang="en-US" altLang="zh-HK" sz="1800" kern="100" dirty="0">
                <a:cs typeface="Times New Roman" panose="02020603050405020304" pitchFamily="18" charset="0"/>
              </a:rPr>
              <a:t>?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b="1" u="sng" kern="100" dirty="0">
                <a:cs typeface="Times New Roman" panose="02020603050405020304" pitchFamily="18" charset="0"/>
              </a:rPr>
              <a:t>以真實身份網上行騙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為受害人度身訂造劇本減低戒心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網上封鎖受害人及消失無踪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誘騙受害人轉帳</a:t>
            </a:r>
            <a:r>
              <a:rPr lang="en-US" altLang="zh-HK" sz="1800" kern="100" dirty="0">
                <a:cs typeface="Times New Roman" panose="02020603050405020304" pitchFamily="18" charset="0"/>
              </a:rPr>
              <a:t>/</a:t>
            </a:r>
            <a:r>
              <a:rPr lang="zh-TW" altLang="zh-HK" sz="1800" kern="100" dirty="0">
                <a:cs typeface="Times New Roman" panose="02020603050405020304" pitchFamily="18" charset="0"/>
              </a:rPr>
              <a:t>現金入帳到指定銀行戶口</a:t>
            </a:r>
            <a:endParaRPr lang="en-US" altLang="zh-TW" sz="1800" kern="100" dirty="0">
              <a:cs typeface="Times New Roman" panose="02020603050405020304" pitchFamily="18" charset="0"/>
            </a:endParaRPr>
          </a:p>
          <a:p>
            <a:pPr>
              <a:buFont typeface="+mj-lt"/>
              <a:buNone/>
              <a:defRPr/>
            </a:pP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 </a:t>
            </a:r>
            <a:r>
              <a:rPr lang="en-US" altLang="zh-TW" sz="1800" kern="100" dirty="0">
                <a:cs typeface="Times New Roman" panose="02020603050405020304" pitchFamily="18" charset="0"/>
              </a:rPr>
              <a:t>Q3</a:t>
            </a:r>
            <a:r>
              <a:rPr lang="zh-TW" altLang="en-US" sz="1800" kern="100" dirty="0">
                <a:cs typeface="Times New Roman" panose="02020603050405020304" pitchFamily="18" charset="0"/>
              </a:rPr>
              <a:t>如何在網上世界保護自己？</a:t>
            </a:r>
          </a:p>
          <a:p>
            <a:pPr>
              <a:defRPr/>
            </a:pPr>
            <a:r>
              <a:rPr lang="en-US" altLang="zh-TW" sz="1800" kern="100" dirty="0">
                <a:cs typeface="Times New Roman" panose="02020603050405020304" pitchFamily="18" charset="0"/>
              </a:rPr>
              <a:t>a) </a:t>
            </a:r>
            <a:r>
              <a:rPr lang="zh-TW" altLang="en-US" sz="1800" kern="100" dirty="0">
                <a:cs typeface="Times New Roman" panose="02020603050405020304" pitchFamily="18" charset="0"/>
              </a:rPr>
              <a:t>在視像聊天期間裸露身體</a:t>
            </a:r>
          </a:p>
          <a:p>
            <a:pPr>
              <a:defRPr/>
            </a:pPr>
            <a:r>
              <a:rPr lang="en-US" altLang="zh-TW" sz="1800" b="1" u="sng" kern="100" dirty="0">
                <a:cs typeface="Times New Roman" panose="02020603050405020304" pitchFamily="18" charset="0"/>
              </a:rPr>
              <a:t>b) </a:t>
            </a:r>
            <a:r>
              <a:rPr lang="zh-TW" altLang="en-US" sz="1800" b="1" u="sng" kern="100" dirty="0">
                <a:cs typeface="Times New Roman" panose="02020603050405020304" pitchFamily="18" charset="0"/>
              </a:rPr>
              <a:t>切勿任意分享個人或家庭資料</a:t>
            </a:r>
          </a:p>
          <a:p>
            <a:pPr>
              <a:defRPr/>
            </a:pPr>
            <a:r>
              <a:rPr lang="en-US" altLang="zh-TW" sz="1800" kern="100" dirty="0">
                <a:cs typeface="Times New Roman" panose="02020603050405020304" pitchFamily="18" charset="0"/>
              </a:rPr>
              <a:t>c) </a:t>
            </a:r>
            <a:r>
              <a:rPr lang="zh-TW" altLang="en-US" sz="1800" kern="100" dirty="0">
                <a:cs typeface="Times New Roman" panose="02020603050405020304" pitchFamily="18" charset="0"/>
              </a:rPr>
              <a:t>接受網友的禮物或單獨見面</a:t>
            </a:r>
          </a:p>
          <a:p>
            <a:pPr>
              <a:defRPr/>
            </a:pPr>
            <a:r>
              <a:rPr lang="en-US" altLang="zh-TW" sz="1800" kern="100" dirty="0">
                <a:cs typeface="Times New Roman" panose="02020603050405020304" pitchFamily="18" charset="0"/>
              </a:rPr>
              <a:t>d) </a:t>
            </a:r>
            <a:r>
              <a:rPr lang="zh-TW" altLang="en-US" sz="1800" kern="100" dirty="0">
                <a:cs typeface="Times New Roman" panose="02020603050405020304" pitchFamily="18" charset="0"/>
              </a:rPr>
              <a:t>輕信陌生人在網上是以真面目示人</a:t>
            </a: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 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HK" sz="1800" kern="100" dirty="0">
                <a:cs typeface="Times New Roman" panose="02020603050405020304" pitchFamily="18" charset="0"/>
              </a:rPr>
              <a:t>Q4</a:t>
            </a:r>
            <a:r>
              <a:rPr lang="zh-TW" altLang="zh-HK" sz="1800" kern="100" dirty="0">
                <a:cs typeface="Times New Roman" panose="02020603050405020304" pitchFamily="18" charset="0"/>
              </a:rPr>
              <a:t>網上交友有甚麼危險？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對方可能有不軌企圖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對方可能使用假</a:t>
            </a:r>
            <a:r>
              <a:rPr lang="zh-TW" altLang="zh-HK" sz="1800" kern="100">
                <a:cs typeface="Times New Roman" panose="02020603050405020304" pitchFamily="18" charset="0"/>
              </a:rPr>
              <a:t>相片和</a:t>
            </a:r>
            <a:r>
              <a:rPr lang="zh-TW" altLang="en-US" sz="1800" kern="100">
                <a:cs typeface="Times New Roman" panose="02020603050405020304" pitchFamily="18" charset="0"/>
              </a:rPr>
              <a:t>假</a:t>
            </a:r>
            <a:r>
              <a:rPr lang="zh-TW" altLang="zh-HK" sz="1800" kern="100">
                <a:cs typeface="Times New Roman" panose="02020603050405020304" pitchFamily="18" charset="0"/>
              </a:rPr>
              <a:t>資料</a:t>
            </a:r>
            <a:endParaRPr lang="zh-TW" altLang="zh-HK" sz="1800" kern="100" dirty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kern="100" dirty="0">
                <a:cs typeface="Times New Roman" panose="02020603050405020304" pitchFamily="18" charset="0"/>
              </a:rPr>
              <a:t>對方可能會騙取你的個人資料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zh-TW" altLang="zh-HK" sz="1800" b="1" u="sng" kern="100" dirty="0">
                <a:cs typeface="Times New Roman" panose="02020603050405020304" pitchFamily="18" charset="0"/>
              </a:rPr>
              <a:t>以上皆是</a:t>
            </a:r>
            <a:endParaRPr lang="zh-TW" altLang="zh-HK" sz="1800" u="sng" kern="100" dirty="0">
              <a:cs typeface="Times New Roman" panose="02020603050405020304" pitchFamily="18" charset="0"/>
            </a:endParaRPr>
          </a:p>
          <a:p>
            <a:pPr marL="158750" eaLnBrk="1" hangingPunct="1">
              <a:spcBef>
                <a:spcPct val="0"/>
              </a:spcBef>
              <a:buClr>
                <a:srgbClr val="000000"/>
              </a:buClr>
              <a:buSzPts val="1100"/>
              <a:defRPr/>
            </a:pPr>
            <a:endParaRPr lang="zh-TW" altLang="en-US" dirty="0">
              <a:solidFill>
                <a:srgbClr val="444444"/>
              </a:solidFill>
              <a:latin typeface="Noto Sans HK"/>
            </a:endParaRPr>
          </a:p>
        </p:txBody>
      </p:sp>
      <p:sp>
        <p:nvSpPr>
          <p:cNvPr id="3482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3E367A-CD56-4932-8D10-F5409F8257BA}" type="slidenum">
              <a:rPr lang="zh-HK" altLang="en-US"/>
              <a:pPr/>
              <a:t>19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686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34C828-63C2-4A14-8217-CB2754292BD7}" type="slidenum">
              <a:rPr lang="zh-HK" altLang="en-US">
                <a:solidFill>
                  <a:srgbClr val="000000"/>
                </a:solidFill>
              </a:rPr>
              <a:pPr/>
              <a:t>20</a:t>
            </a:fld>
            <a:endParaRPr lang="zh-HK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性罪犯通常透過通訊程式、社交平台或手機遊戲程式等媒介認識兒童。為降低對方戒心，性罪犯多會建立假身分並投其所好，藉以與兒童建立關係或情感聯繫。在取得兒童的信任後，性罪犯或會與兒童開展情慾對話，或誘使對方提供身體照片。如兒童答允，性罪犯可能食髓知味向兒童作出更多要求，比如要求其拍攝自己私處；如兒童拒絕，性罪犯或會以兩人的對話或兒童提供的照片要脅迫其就範。</a:t>
            </a:r>
            <a:endParaRPr lang="en-US" altLang="zh-TW"/>
          </a:p>
          <a:p>
            <a:endParaRPr lang="en-US" altLang="zh-HK"/>
          </a:p>
          <a:p>
            <a:r>
              <a:rPr lang="zh-TW" altLang="en-US"/>
              <a:t>提醒學生網上交友危機四伏</a:t>
            </a:r>
            <a:endParaRPr lang="zh-HK" altLang="en-US"/>
          </a:p>
        </p:txBody>
      </p:sp>
      <p:sp>
        <p:nvSpPr>
          <p:cNvPr id="717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CA2BD9-A405-4DB0-BAB8-59BD78E69D0F}" type="slidenum">
              <a:rPr lang="zh-HK" altLang="en-US"/>
              <a:pPr/>
              <a:t>3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solidFill>
                  <a:srgbClr val="46B756"/>
                </a:solidFill>
                <a:latin typeface="Noto Sans HK"/>
              </a:rPr>
              <a:t>性罪犯透過互聯網，有計劃地部署針對兒童進行性剝削的手法，所以就算沒有裸露照片也不應傳送給陌生人，因為性剝削的核心是性罪犯利用信任讓兒童放下戒心，意圖對他們作出性侵犯，並利用恐懼讓他們保持沉默。</a:t>
            </a:r>
            <a:endParaRPr lang="zh-HK" altLang="en-US"/>
          </a:p>
        </p:txBody>
      </p:sp>
      <p:sp>
        <p:nvSpPr>
          <p:cNvPr id="922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69E468-85CD-4F88-8623-740E91067BEC}" type="slidenum">
              <a:rPr lang="zh-HK" altLang="en-US"/>
              <a:pPr/>
              <a:t>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勿接受網友的禮物或單獨見面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pc="50" dirty="0">
                <a:latin typeface="Yuanti TC Light" panose="02010600040101010101" pitchFamily="2" charset="-120"/>
                <a:ea typeface="Yuanti TC Light" panose="02010600040101010101" pitchFamily="2" charset="-120"/>
              </a:rPr>
              <a:t>勿回應含色情或性意味的對話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勿任意分享個人或家庭資料</a:t>
            </a:r>
          </a:p>
          <a:p>
            <a:pPr>
              <a:defRPr/>
            </a:pPr>
            <a:endParaRPr lang="zh-HK" altLang="en-US" dirty="0"/>
          </a:p>
        </p:txBody>
      </p:sp>
      <p:sp>
        <p:nvSpPr>
          <p:cNvPr id="1126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921233-D34F-40B2-BD26-8E6E04876F56}" type="slidenum">
              <a:rPr lang="zh-HK" altLang="en-US"/>
              <a:pPr/>
              <a:t>5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HK" dirty="0">
                <a:latin typeface="+mn-ea"/>
                <a:hlinkClick r:id="rId3"/>
              </a:rPr>
              <a:t>https://www.youtube.com/watch?v=NW3e4f7_mkQ</a:t>
            </a:r>
            <a:r>
              <a:rPr lang="en-US" altLang="zh-HK" dirty="0">
                <a:latin typeface="+mn-ea"/>
              </a:rPr>
              <a:t> </a:t>
            </a:r>
          </a:p>
          <a:p>
            <a:pPr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15364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C920773-8866-466C-8836-2A974F744D48}" type="slidenum">
              <a:rPr lang="zh-HK" altLang="en-US"/>
              <a:pPr/>
              <a:t>8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279AA7-50BE-46BA-8561-D18F54FFFE9F}" type="slidenum">
              <a:rPr lang="zh-HK" altLang="en-US"/>
              <a:pPr/>
              <a:t>12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01;ge42de1c253_0_61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302;ge42de1c253_0_614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zh-H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一般來說，騙徒假扮賣家比假扮買家的手法較為普遍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H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en-US" altLang="zh-H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購物騙案手法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TW" altLang="zh-HK" sz="1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（一）假扮賣家：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騙徒假扮賣家訛稱賣貨，在不同社交平台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主要是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/ I</a:t>
            </a:r>
            <a:r>
              <a:rPr lang="en-US" altLang="zh-H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nstagram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Carousell)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出售商品，商品價錢一般比市價低，或者會以限購、外地代購及減價等作招徠吸引買家。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當有買家欲購買商品，騙徒就會誘騙買家將貨款存入指定戶口，並不會接受當面交收或貨到付款。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當騙徒得手之後，就會失去聯絡。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endParaRPr lang="zh-TW" altLang="zh-HK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（二）假扮買家：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騙徒假扮買家在網上購物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商店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或個人與個人</a:t>
            </a:r>
            <a:r>
              <a:rPr lang="zh-TW" altLang="zh-HK" sz="1800" dirty="0">
                <a:cs typeface="Times New Roman" panose="02020603050405020304" pitchFamily="18" charset="0"/>
              </a:rPr>
              <a:t> </a:t>
            </a:r>
            <a:r>
              <a:rPr lang="en-US" altLang="zh-HK" sz="1800" dirty="0">
                <a:cs typeface="Times New Roman" panose="02020603050405020304" pitchFamily="18" charset="0"/>
              </a:rPr>
              <a:t>(C2C) 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平台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主要是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/ I</a:t>
            </a:r>
            <a:r>
              <a:rPr lang="en-US" altLang="zh-H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nstagram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Carousell) 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公司與個人</a:t>
            </a:r>
            <a:r>
              <a:rPr lang="zh-TW" altLang="zh-HK" sz="1800" dirty="0">
                <a:cs typeface="Times New Roman" panose="02020603050405020304" pitchFamily="18" charset="0"/>
              </a:rPr>
              <a:t> </a:t>
            </a:r>
            <a:r>
              <a:rPr lang="en-US" altLang="zh-HK" sz="1800" dirty="0">
                <a:cs typeface="Times New Roman" panose="02020603050405020304" pitchFamily="18" charset="0"/>
              </a:rPr>
              <a:t>(B2C)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平台</a:t>
            </a:r>
            <a:r>
              <a:rPr lang="zh-TW" altLang="zh-HK" sz="1800" dirty="0">
                <a:cs typeface="Times New Roman" panose="02020603050405020304" pitchFamily="18" charset="0"/>
              </a:rPr>
              <a:t> </a:t>
            </a:r>
            <a:r>
              <a:rPr lang="en-US" altLang="zh-HK" sz="1800" dirty="0">
                <a:cs typeface="Times New Roman" panose="02020603050405020304" pitchFamily="18" charset="0"/>
              </a:rPr>
              <a:t>(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HK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淘寶</a:t>
            </a:r>
            <a:r>
              <a:rPr lang="en-GB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向賣家訛稱購買其貨品，以虛假入數收據或未能兌現的支票存入賣家戶口，營造虛假的入賬紀錄。賣家以為貨款已收到將貨品寄出予騙徒，及後才發現貨款沒有到帳，再聯絡騙徒當然已聯絡不上了。</a:t>
            </a:r>
            <a:endParaRPr lang="zh-TW" altLang="en-US" sz="1800" dirty="0">
              <a:solidFill>
                <a:srgbClr val="444444"/>
              </a:solidFill>
              <a:latin typeface="inheri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TW" altLang="en-US" dirty="0">
              <a:solidFill>
                <a:srgbClr val="444444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2458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797349-042E-4723-B7FD-4005CA074FDF}" type="slidenum">
              <a:rPr lang="zh-HK" altLang="en-US"/>
              <a:pPr/>
              <a:t>14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性誘識兒童指透過遊戲、通訊程式或社交平台結識兒童，為博取受害人信任，降低對方戒心，騙徒會建立假身分並稱年齡相若。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與受害人談天期間會套取背景資料，如得知對方是妙齡少女，就會表現關心體貼，使受害人真心覺得找到知心好友。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zh-TW" altLang="zh-HK" sz="1800" dirty="0"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當騙徒取得受害人的信任，會與受害人展開涉及性的對話，並誘使對方提供照片。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受害人起初可能只傳送一些大頭相片或生活照片予騙徒，但騙徒發覺受害人危機意識低就會向受害人提出更多要求，例如是要求拍攝私處，或於談天期間裸露自己身體。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騙徒得到受害人裸照後，會繼續利用這些裸照勒索受害人發送更多裸照，或要求受害人用錢贖回裸照。</a:t>
            </a:r>
            <a:endParaRPr lang="en-US" altLang="zh-TW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US" altLang="zh-TW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有些騙徒更會邀約受害人見面，通常都會安排比較隱蔽的約會地點見面，例如時鐘酒店或騙徒的家。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騙徒就露出真面目，趁機會對受害人進行性侵犯。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受害人因此受到生理及心理上的嚴重創傷。</a:t>
            </a:r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8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有部份騙徒還用不雅影像向受害人作威脅，目的是建立長久的性關係，受害人很多時都因為事情難於啟齒，感到</a:t>
            </a:r>
            <a:r>
              <a:rPr lang="zh-TW" altLang="en-US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徬徨</a:t>
            </a:r>
            <a:r>
              <a:rPr lang="zh-TW" altLang="zh-HK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，再次向騙徒就範。</a:t>
            </a:r>
            <a:r>
              <a:rPr lang="zh-TW" altLang="zh-HK" sz="1800" dirty="0">
                <a:solidFill>
                  <a:srgbClr val="444444"/>
                </a:solidFill>
                <a:cs typeface="Times New Roman" panose="02020603050405020304" pitchFamily="18" charset="0"/>
              </a:rPr>
              <a:t> </a:t>
            </a:r>
            <a:endParaRPr lang="zh-TW" altLang="en-US" dirty="0">
              <a:solidFill>
                <a:srgbClr val="000000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2662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16AE09-97E3-4E83-9A30-4BC5EA1CA9E6}" type="slidenum">
              <a:rPr lang="zh-HK" altLang="en-US"/>
              <a:pPr/>
              <a:t>15</a:t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912F-6987-4648-8985-0DCF87E979F7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504B-94EA-4BE0-A3CD-B3FCE6126F9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018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7A45-88FB-4A13-AB9A-B8027ABC0ABB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F0E4-E48A-4FB3-8D66-F1A90153417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454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7A39-F767-4B46-A98B-F086E4B622F6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78F4-8F9E-4FF3-8AFA-4E3E4A07731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515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17D6-56C4-4E1B-9DC6-847699E1EC0F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6A75-B395-4F68-9CB6-8D31EEFA58D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21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E726-CCDA-4E98-9F33-8E6784BD250D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BF28-C630-4072-9C78-6BF8D770626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31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3FF1-ABF6-427F-A492-3F07D00645EA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1406-0390-497C-A493-A4164AD680C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2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3E9C-1605-44C6-950F-86F9AE84A01F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6059-3015-4A33-89CA-FD862A348D3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53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5D08-100C-4F6D-BDE9-CD5869C48D3C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58CC-7B9F-4398-8660-0CB927ABDFB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514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4779-57F2-4DA6-AEA6-69C85608D59A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643B-CEBC-40D9-B984-C852F6B9CF0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170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3FBF-4177-43E6-9A80-628B200B4487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7887-9F8E-4BF9-8E58-AC19846C9DE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06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21C4-0263-4828-ABD0-915DB1648B5F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621D-0822-44D5-B27C-974DF092EAF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1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090DA-A893-41BD-9827-F3DFBF8856B2}" type="datetimeFigureOut">
              <a:rPr lang="zh-HK" altLang="en-US"/>
              <a:pPr>
                <a:defRPr/>
              </a:pPr>
              <a:t>17/2/2023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008993-71DC-4015-AFE1-450081D756C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6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hyperlink" Target="https://www.idea.gov.hk/hkpf-csd-cstcb/ch1posttest_pri/tc/start/section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3e4f7_mkQ?feature=oembe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14413" y="3554413"/>
            <a:ext cx="9144000" cy="238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zh-TW" sz="5400" b="1" kern="100" dirty="0">
                <a:latin typeface="+mn-ea"/>
                <a:ea typeface="+mn-ea"/>
                <a:cs typeface="Times New Roman" panose="02020603050405020304" pitchFamily="18" charset="0"/>
              </a:rPr>
            </a:br>
            <a:br>
              <a:rPr lang="en-US" altLang="zh-TW" sz="5400" b="1" kern="100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TW" altLang="en-US" sz="5400" b="1" kern="100" dirty="0">
                <a:latin typeface="+mn-ea"/>
                <a:ea typeface="+mn-ea"/>
                <a:cs typeface="Times New Roman" panose="02020603050405020304" pitchFamily="18" charset="0"/>
              </a:rPr>
              <a:t>你認識</a:t>
            </a:r>
            <a:r>
              <a:rPr lang="zh-TW" altLang="zh-HK" sz="5400" b="1" kern="100" dirty="0">
                <a:solidFill>
                  <a:srgbClr val="0070C0"/>
                </a:solidFill>
                <a:latin typeface="+mn-ea"/>
                <a:ea typeface="+mn-ea"/>
                <a:cs typeface="Times New Roman" panose="02020603050405020304" pitchFamily="18" charset="0"/>
              </a:rPr>
              <a:t>科技罪案</a:t>
            </a:r>
            <a:r>
              <a:rPr lang="zh-TW" altLang="zh-HK" sz="5400" b="1" kern="100" dirty="0">
                <a:latin typeface="+mn-ea"/>
                <a:ea typeface="+mn-ea"/>
                <a:cs typeface="Times New Roman" panose="02020603050405020304" pitchFamily="18" charset="0"/>
              </a:rPr>
              <a:t>和</a:t>
            </a:r>
            <a:r>
              <a:rPr lang="zh-TW" altLang="zh-HK" sz="5400" b="1" kern="100" dirty="0">
                <a:solidFill>
                  <a:srgbClr val="00B050"/>
                </a:solidFill>
                <a:latin typeface="+mn-ea"/>
                <a:ea typeface="+mn-ea"/>
                <a:cs typeface="Times New Roman" panose="02020603050405020304" pitchFamily="18" charset="0"/>
              </a:rPr>
              <a:t>網絡陷阱</a:t>
            </a:r>
            <a:r>
              <a:rPr lang="zh-TW" altLang="en-US" sz="5400" b="1" kern="100" dirty="0">
                <a:latin typeface="+mn-ea"/>
                <a:ea typeface="+mn-ea"/>
                <a:cs typeface="Times New Roman" panose="02020603050405020304" pitchFamily="18" charset="0"/>
              </a:rPr>
              <a:t>嗎</a:t>
            </a:r>
            <a:r>
              <a:rPr lang="en-US" altLang="zh-TW" sz="5400" b="1" kern="100" dirty="0">
                <a:latin typeface="+mn-ea"/>
                <a:ea typeface="+mn-ea"/>
                <a:cs typeface="Times New Roman" panose="02020603050405020304" pitchFamily="18" charset="0"/>
              </a:rPr>
              <a:t>?</a:t>
            </a:r>
            <a:br>
              <a:rPr lang="zh-TW" altLang="zh-HK" sz="3600" b="1" kern="100" dirty="0">
                <a:latin typeface="+mn-ea"/>
                <a:ea typeface="+mn-ea"/>
                <a:cs typeface="Times New Roman" panose="02020603050405020304" pitchFamily="18" charset="0"/>
              </a:rPr>
            </a:br>
            <a:endParaRPr lang="zh-HK" altLang="en-US" sz="20900" b="1" dirty="0">
              <a:latin typeface="+mn-ea"/>
              <a:ea typeface="+mn-ea"/>
            </a:endParaRPr>
          </a:p>
        </p:txBody>
      </p:sp>
      <p:pic>
        <p:nvPicPr>
          <p:cNvPr id="3075" name="圖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119438"/>
            <a:ext cx="49815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字方塊 2"/>
          <p:cNvSpPr txBox="1">
            <a:spLocks noChangeArrowheads="1"/>
          </p:cNvSpPr>
          <p:nvPr/>
        </p:nvSpPr>
        <p:spPr bwMode="auto">
          <a:xfrm>
            <a:off x="1014413" y="1265238"/>
            <a:ext cx="1747837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</a:rPr>
              <a:t>單元一</a:t>
            </a:r>
            <a:endParaRPr lang="zh-HK" altLang="en-US" sz="4000" b="1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62250" y="1265238"/>
            <a:ext cx="1724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kern="100" dirty="0">
                <a:latin typeface="+mn-ea"/>
                <a:cs typeface="Times New Roman" panose="02020603050405020304" pitchFamily="18" charset="0"/>
              </a:rPr>
              <a:t>小學篇</a:t>
            </a:r>
            <a:endParaRPr lang="zh-HK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6;p25"/>
          <p:cNvSpPr/>
          <p:nvPr/>
        </p:nvSpPr>
        <p:spPr>
          <a:xfrm>
            <a:off x="533400" y="1531938"/>
            <a:ext cx="10201275" cy="49085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1254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考考你</a:t>
            </a:r>
            <a:endParaRPr lang="zh-HK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50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3200" b="1" dirty="0">
                <a:latin typeface="+mn-ea"/>
              </a:rPr>
              <a:t>以下哪項是故事中</a:t>
            </a: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俊南</a:t>
            </a:r>
            <a:r>
              <a:rPr lang="zh-TW" altLang="en-US" sz="3200" b="1" dirty="0">
                <a:latin typeface="+mn-ea"/>
              </a:rPr>
              <a:t>遭遇到的</a:t>
            </a: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網絡陷阱</a:t>
            </a:r>
            <a:r>
              <a:rPr lang="zh-TW" altLang="en-US" sz="3200" b="1" dirty="0">
                <a:latin typeface="+mn-ea"/>
              </a:rPr>
              <a:t>？</a:t>
            </a:r>
            <a:endParaRPr lang="en-US" altLang="zh-TW" sz="3200" b="1" dirty="0">
              <a:latin typeface="+mn-ea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zh-TW" sz="3200" b="1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A</a:t>
            </a:r>
            <a:r>
              <a:rPr lang="zh-TW" altLang="en-US" sz="3200" dirty="0">
                <a:latin typeface="+mn-ea"/>
              </a:rPr>
              <a:t>）沉迷玩遊戲機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B</a:t>
            </a:r>
            <a:r>
              <a:rPr lang="zh-TW" altLang="en-US" sz="3200" dirty="0">
                <a:latin typeface="+mn-ea"/>
              </a:rPr>
              <a:t>）聽取網上遊戲的高手意見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C</a:t>
            </a:r>
            <a:r>
              <a:rPr lang="zh-TW" altLang="en-US" sz="3200" dirty="0">
                <a:latin typeface="+mn-ea"/>
              </a:rPr>
              <a:t>）誤信高手買點數卡作交換遊戲道具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D</a:t>
            </a:r>
            <a:r>
              <a:rPr lang="zh-TW" altLang="en-US" sz="3200" dirty="0">
                <a:latin typeface="+mn-ea"/>
              </a:rPr>
              <a:t>）媽媽給他錢去買點數卡</a:t>
            </a:r>
            <a:endParaRPr lang="en-US" altLang="zh-TW" sz="3200" dirty="0">
              <a:latin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17513" y="3986213"/>
            <a:ext cx="7912100" cy="695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6;p25"/>
          <p:cNvSpPr/>
          <p:nvPr/>
        </p:nvSpPr>
        <p:spPr>
          <a:xfrm>
            <a:off x="514350" y="1690688"/>
            <a:ext cx="10199688" cy="491013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1254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考考你</a:t>
            </a:r>
            <a:endParaRPr lang="zh-HK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53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3200" b="1" dirty="0">
                <a:latin typeface="+mn-ea"/>
              </a:rPr>
              <a:t>面對網絡陷阱，</a:t>
            </a: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俊南</a:t>
            </a:r>
            <a:r>
              <a:rPr lang="zh-TW" altLang="en-US" sz="3200" b="1" dirty="0">
                <a:latin typeface="+mn-ea"/>
              </a:rPr>
              <a:t>應怎樣做？</a:t>
            </a:r>
            <a:endParaRPr lang="en-US" altLang="zh-TW" sz="3200" b="1" dirty="0">
              <a:latin typeface="+mn-ea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zh-TW" sz="3200" b="1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A</a:t>
            </a:r>
            <a:r>
              <a:rPr lang="zh-TW" altLang="en-US" sz="3200" dirty="0">
                <a:latin typeface="+mn-ea"/>
              </a:rPr>
              <a:t>）不使用電腦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B</a:t>
            </a:r>
            <a:r>
              <a:rPr lang="zh-TW" altLang="en-US" sz="3200" dirty="0">
                <a:latin typeface="+mn-ea"/>
              </a:rPr>
              <a:t>）對網上認識的陌生人保持戒心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C</a:t>
            </a:r>
            <a:r>
              <a:rPr lang="zh-TW" altLang="en-US" sz="3200" dirty="0">
                <a:latin typeface="+mn-ea"/>
              </a:rPr>
              <a:t>）不告訴任何人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D</a:t>
            </a:r>
            <a:r>
              <a:rPr lang="zh-TW" altLang="en-US" sz="3200" dirty="0">
                <a:latin typeface="+mn-ea"/>
              </a:rPr>
              <a:t>）直接問媽媽拿零用錢購買遊戲道具</a:t>
            </a:r>
            <a:endParaRPr lang="en-US" altLang="zh-TW" sz="3200" dirty="0">
              <a:latin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98450" y="3429000"/>
            <a:ext cx="7285038" cy="717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66;p25"/>
          <p:cNvSpPr/>
          <p:nvPr/>
        </p:nvSpPr>
        <p:spPr>
          <a:xfrm>
            <a:off x="503238" y="1582738"/>
            <a:ext cx="10201275" cy="4910137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1254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考考你</a:t>
            </a:r>
            <a:endParaRPr lang="zh-HK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555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3200" b="1" dirty="0">
                <a:latin typeface="+mn-ea"/>
              </a:rPr>
              <a:t>下列哪項是</a:t>
            </a:r>
            <a:r>
              <a:rPr lang="zh-TW" altLang="en-US" sz="3200" b="1" dirty="0">
                <a:solidFill>
                  <a:schemeClr val="accent2"/>
                </a:solidFill>
                <a:latin typeface="+mn-ea"/>
              </a:rPr>
              <a:t>良好</a:t>
            </a:r>
            <a:r>
              <a:rPr lang="zh-TW" altLang="en-US" sz="3200" b="1" dirty="0">
                <a:latin typeface="+mn-ea"/>
              </a:rPr>
              <a:t>的上網習慣？</a:t>
            </a:r>
            <a:endParaRPr lang="en-US" altLang="zh-TW" sz="3200" b="1" dirty="0">
              <a:latin typeface="+mn-ea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altLang="zh-TW" sz="3200" b="1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A</a:t>
            </a:r>
            <a:r>
              <a:rPr lang="zh-TW" altLang="en-US" sz="3200" dirty="0">
                <a:latin typeface="+mn-ea"/>
              </a:rPr>
              <a:t>）聽從父母指示，管理使用互聯網時間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B</a:t>
            </a:r>
            <a:r>
              <a:rPr lang="zh-TW" altLang="en-US" sz="3200" dirty="0">
                <a:latin typeface="+mn-ea"/>
              </a:rPr>
              <a:t>）常在網上結識陌生人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C</a:t>
            </a:r>
            <a:r>
              <a:rPr lang="zh-TW" altLang="en-US" sz="3200" dirty="0">
                <a:latin typeface="+mn-ea"/>
              </a:rPr>
              <a:t>）沉迷網上遊戲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zh-TW" sz="3200" dirty="0">
                <a:latin typeface="+mn-ea"/>
              </a:rPr>
              <a:t>D</a:t>
            </a:r>
            <a:r>
              <a:rPr lang="zh-TW" altLang="en-US" sz="3200" dirty="0">
                <a:latin typeface="+mn-ea"/>
              </a:rPr>
              <a:t>）用社交平台發送自己的日常生活照片</a:t>
            </a:r>
            <a:endParaRPr lang="en-US" altLang="zh-TW" sz="3200" dirty="0">
              <a:latin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74675" y="2782888"/>
            <a:ext cx="8251825" cy="825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oogle Shape;305;p18"/>
          <p:cNvGrpSpPr>
            <a:grpSpLocks/>
          </p:cNvGrpSpPr>
          <p:nvPr/>
        </p:nvGrpSpPr>
        <p:grpSpPr bwMode="auto">
          <a:xfrm>
            <a:off x="609600" y="0"/>
            <a:ext cx="5522913" cy="6308725"/>
            <a:chOff x="457200" y="0"/>
            <a:chExt cx="4142448" cy="4732014"/>
          </a:xfrm>
        </p:grpSpPr>
        <p:sp>
          <p:nvSpPr>
            <p:cNvPr id="19461" name="Google Shape;307;p18"/>
            <p:cNvSpPr>
              <a:spLocks/>
            </p:cNvSpPr>
            <p:nvPr/>
          </p:nvSpPr>
          <p:spPr bwMode="auto">
            <a:xfrm>
              <a:off x="1992014" y="1652752"/>
              <a:ext cx="1602683" cy="3079262"/>
            </a:xfrm>
            <a:custGeom>
              <a:avLst/>
              <a:gdLst>
                <a:gd name="T0" fmla="*/ 170837 w 25610"/>
                <a:gd name="T1" fmla="*/ 813 h 49215"/>
                <a:gd name="T2" fmla="*/ 151938 w 25610"/>
                <a:gd name="T3" fmla="*/ 3817 h 49215"/>
                <a:gd name="T4" fmla="*/ 133853 w 25610"/>
                <a:gd name="T5" fmla="*/ 8385 h 49215"/>
                <a:gd name="T6" fmla="*/ 116457 w 25610"/>
                <a:gd name="T7" fmla="*/ 14392 h 49215"/>
                <a:gd name="T8" fmla="*/ 83916 w 25610"/>
                <a:gd name="T9" fmla="*/ 32539 h 49215"/>
                <a:gd name="T10" fmla="*/ 55944 w 25610"/>
                <a:gd name="T11" fmla="*/ 55191 h 49215"/>
                <a:gd name="T12" fmla="*/ 32540 w 25610"/>
                <a:gd name="T13" fmla="*/ 83976 h 49215"/>
                <a:gd name="T14" fmla="*/ 15144 w 25610"/>
                <a:gd name="T15" fmla="*/ 115701 h 49215"/>
                <a:gd name="T16" fmla="*/ 8323 w 25610"/>
                <a:gd name="T17" fmla="*/ 133848 h 49215"/>
                <a:gd name="T18" fmla="*/ 3817 w 25610"/>
                <a:gd name="T19" fmla="*/ 151995 h 49215"/>
                <a:gd name="T20" fmla="*/ 751 w 25610"/>
                <a:gd name="T21" fmla="*/ 170892 h 49215"/>
                <a:gd name="T22" fmla="*/ 0 w 25610"/>
                <a:gd name="T23" fmla="*/ 189790 h 49215"/>
                <a:gd name="T24" fmla="*/ 0 w 25610"/>
                <a:gd name="T25" fmla="*/ 2898912 h 49215"/>
                <a:gd name="T26" fmla="*/ 2315 w 25610"/>
                <a:gd name="T27" fmla="*/ 2917810 h 49215"/>
                <a:gd name="T28" fmla="*/ 6070 w 25610"/>
                <a:gd name="T29" fmla="*/ 2936708 h 49215"/>
                <a:gd name="T30" fmla="*/ 11389 w 25610"/>
                <a:gd name="T31" fmla="*/ 2954854 h 49215"/>
                <a:gd name="T32" fmla="*/ 22716 w 25610"/>
                <a:gd name="T33" fmla="*/ 2979822 h 49215"/>
                <a:gd name="T34" fmla="*/ 43116 w 25610"/>
                <a:gd name="T35" fmla="*/ 3010046 h 49215"/>
                <a:gd name="T36" fmla="*/ 69586 w 25610"/>
                <a:gd name="T37" fmla="*/ 3035764 h 49215"/>
                <a:gd name="T38" fmla="*/ 99811 w 25610"/>
                <a:gd name="T39" fmla="*/ 3056914 h 49215"/>
                <a:gd name="T40" fmla="*/ 124780 w 25610"/>
                <a:gd name="T41" fmla="*/ 3068240 h 49215"/>
                <a:gd name="T42" fmla="*/ 142864 w 25610"/>
                <a:gd name="T43" fmla="*/ 3073559 h 49215"/>
                <a:gd name="T44" fmla="*/ 161012 w 25610"/>
                <a:gd name="T45" fmla="*/ 3077314 h 49215"/>
                <a:gd name="T46" fmla="*/ 180661 w 25610"/>
                <a:gd name="T47" fmla="*/ 3079566 h 49215"/>
                <a:gd name="T48" fmla="*/ 1431022 w 25610"/>
                <a:gd name="T49" fmla="*/ 3078816 h 49215"/>
                <a:gd name="T50" fmla="*/ 1449921 w 25610"/>
                <a:gd name="T51" fmla="*/ 3075812 h 49215"/>
                <a:gd name="T52" fmla="*/ 1468819 w 25610"/>
                <a:gd name="T53" fmla="*/ 3071244 h 49215"/>
                <a:gd name="T54" fmla="*/ 1486153 w 25610"/>
                <a:gd name="T55" fmla="*/ 3064486 h 49215"/>
                <a:gd name="T56" fmla="*/ 1518694 w 25610"/>
                <a:gd name="T57" fmla="*/ 3047090 h 49215"/>
                <a:gd name="T58" fmla="*/ 1546666 w 25610"/>
                <a:gd name="T59" fmla="*/ 3023624 h 49215"/>
                <a:gd name="T60" fmla="*/ 1570070 w 25610"/>
                <a:gd name="T61" fmla="*/ 2995653 h 49215"/>
                <a:gd name="T62" fmla="*/ 1587466 w 25610"/>
                <a:gd name="T63" fmla="*/ 2963177 h 49215"/>
                <a:gd name="T64" fmla="*/ 1593536 w 25610"/>
                <a:gd name="T65" fmla="*/ 2945781 h 49215"/>
                <a:gd name="T66" fmla="*/ 1598042 w 25610"/>
                <a:gd name="T67" fmla="*/ 2927634 h 49215"/>
                <a:gd name="T68" fmla="*/ 1601108 w 25610"/>
                <a:gd name="T69" fmla="*/ 2908737 h 49215"/>
                <a:gd name="T70" fmla="*/ 1602610 w 25610"/>
                <a:gd name="T71" fmla="*/ 2889088 h 49215"/>
                <a:gd name="T72" fmla="*/ 1601859 w 25610"/>
                <a:gd name="T73" fmla="*/ 180717 h 49215"/>
                <a:gd name="T74" fmla="*/ 1600357 w 25610"/>
                <a:gd name="T75" fmla="*/ 161068 h 49215"/>
                <a:gd name="T76" fmla="*/ 1596540 w 25610"/>
                <a:gd name="T77" fmla="*/ 142921 h 49215"/>
                <a:gd name="T78" fmla="*/ 1590470 w 25610"/>
                <a:gd name="T79" fmla="*/ 124775 h 49215"/>
                <a:gd name="T80" fmla="*/ 1579143 w 25610"/>
                <a:gd name="T81" fmla="*/ 99056 h 49215"/>
                <a:gd name="T82" fmla="*/ 1558743 w 25610"/>
                <a:gd name="T83" fmla="*/ 68833 h 49215"/>
                <a:gd name="T84" fmla="*/ 1533024 w 25610"/>
                <a:gd name="T85" fmla="*/ 43114 h 49215"/>
                <a:gd name="T86" fmla="*/ 1502799 w 25610"/>
                <a:gd name="T87" fmla="*/ 22715 h 49215"/>
                <a:gd name="T88" fmla="*/ 1477080 w 25610"/>
                <a:gd name="T89" fmla="*/ 11389 h 49215"/>
                <a:gd name="T90" fmla="*/ 1459746 w 25610"/>
                <a:gd name="T91" fmla="*/ 5319 h 49215"/>
                <a:gd name="T92" fmla="*/ 1440847 w 25610"/>
                <a:gd name="T93" fmla="*/ 1564 h 49215"/>
                <a:gd name="T94" fmla="*/ 1421949 w 25610"/>
                <a:gd name="T95" fmla="*/ 63 h 49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610" h="49215" extrusionOk="0">
                  <a:moveTo>
                    <a:pt x="2887" y="1"/>
                  </a:moveTo>
                  <a:lnTo>
                    <a:pt x="2730" y="13"/>
                  </a:lnTo>
                  <a:lnTo>
                    <a:pt x="2573" y="25"/>
                  </a:lnTo>
                  <a:lnTo>
                    <a:pt x="2428" y="61"/>
                  </a:lnTo>
                  <a:lnTo>
                    <a:pt x="2283" y="85"/>
                  </a:lnTo>
                  <a:lnTo>
                    <a:pt x="2139" y="134"/>
                  </a:lnTo>
                  <a:lnTo>
                    <a:pt x="1994" y="182"/>
                  </a:lnTo>
                  <a:lnTo>
                    <a:pt x="1861" y="230"/>
                  </a:lnTo>
                  <a:lnTo>
                    <a:pt x="1595" y="363"/>
                  </a:lnTo>
                  <a:lnTo>
                    <a:pt x="1341" y="520"/>
                  </a:lnTo>
                  <a:lnTo>
                    <a:pt x="1112" y="689"/>
                  </a:lnTo>
                  <a:lnTo>
                    <a:pt x="894" y="882"/>
                  </a:lnTo>
                  <a:lnTo>
                    <a:pt x="689" y="1100"/>
                  </a:lnTo>
                  <a:lnTo>
                    <a:pt x="520" y="1342"/>
                  </a:lnTo>
                  <a:lnTo>
                    <a:pt x="363" y="1583"/>
                  </a:lnTo>
                  <a:lnTo>
                    <a:pt x="242" y="1849"/>
                  </a:lnTo>
                  <a:lnTo>
                    <a:pt x="182" y="1994"/>
                  </a:lnTo>
                  <a:lnTo>
                    <a:pt x="133" y="2139"/>
                  </a:lnTo>
                  <a:lnTo>
                    <a:pt x="97" y="2284"/>
                  </a:lnTo>
                  <a:lnTo>
                    <a:pt x="61" y="2429"/>
                  </a:lnTo>
                  <a:lnTo>
                    <a:pt x="37" y="2574"/>
                  </a:lnTo>
                  <a:lnTo>
                    <a:pt x="12" y="2731"/>
                  </a:lnTo>
                  <a:lnTo>
                    <a:pt x="0" y="2888"/>
                  </a:lnTo>
                  <a:lnTo>
                    <a:pt x="0" y="3033"/>
                  </a:lnTo>
                  <a:lnTo>
                    <a:pt x="0" y="46170"/>
                  </a:lnTo>
                  <a:lnTo>
                    <a:pt x="0" y="46327"/>
                  </a:lnTo>
                  <a:lnTo>
                    <a:pt x="12" y="46484"/>
                  </a:lnTo>
                  <a:lnTo>
                    <a:pt x="37" y="46629"/>
                  </a:lnTo>
                  <a:lnTo>
                    <a:pt x="61" y="46786"/>
                  </a:lnTo>
                  <a:lnTo>
                    <a:pt x="97" y="46931"/>
                  </a:lnTo>
                  <a:lnTo>
                    <a:pt x="133" y="47076"/>
                  </a:lnTo>
                  <a:lnTo>
                    <a:pt x="182" y="47221"/>
                  </a:lnTo>
                  <a:lnTo>
                    <a:pt x="242" y="47354"/>
                  </a:lnTo>
                  <a:lnTo>
                    <a:pt x="363" y="47620"/>
                  </a:lnTo>
                  <a:lnTo>
                    <a:pt x="520" y="47873"/>
                  </a:lnTo>
                  <a:lnTo>
                    <a:pt x="689" y="48103"/>
                  </a:lnTo>
                  <a:lnTo>
                    <a:pt x="894" y="48320"/>
                  </a:lnTo>
                  <a:lnTo>
                    <a:pt x="1112" y="48514"/>
                  </a:lnTo>
                  <a:lnTo>
                    <a:pt x="1341" y="48695"/>
                  </a:lnTo>
                  <a:lnTo>
                    <a:pt x="1595" y="48852"/>
                  </a:lnTo>
                  <a:lnTo>
                    <a:pt x="1861" y="48973"/>
                  </a:lnTo>
                  <a:lnTo>
                    <a:pt x="1994" y="49033"/>
                  </a:lnTo>
                  <a:lnTo>
                    <a:pt x="2139" y="49081"/>
                  </a:lnTo>
                  <a:lnTo>
                    <a:pt x="2283" y="49118"/>
                  </a:lnTo>
                  <a:lnTo>
                    <a:pt x="2428" y="49154"/>
                  </a:lnTo>
                  <a:lnTo>
                    <a:pt x="2573" y="49178"/>
                  </a:lnTo>
                  <a:lnTo>
                    <a:pt x="2730" y="49202"/>
                  </a:lnTo>
                  <a:lnTo>
                    <a:pt x="2887" y="49214"/>
                  </a:lnTo>
                  <a:lnTo>
                    <a:pt x="22723" y="49214"/>
                  </a:lnTo>
                  <a:lnTo>
                    <a:pt x="22868" y="49202"/>
                  </a:lnTo>
                  <a:lnTo>
                    <a:pt x="23025" y="49178"/>
                  </a:lnTo>
                  <a:lnTo>
                    <a:pt x="23170" y="49154"/>
                  </a:lnTo>
                  <a:lnTo>
                    <a:pt x="23327" y="49118"/>
                  </a:lnTo>
                  <a:lnTo>
                    <a:pt x="23472" y="49081"/>
                  </a:lnTo>
                  <a:lnTo>
                    <a:pt x="23604" y="49033"/>
                  </a:lnTo>
                  <a:lnTo>
                    <a:pt x="23749" y="48973"/>
                  </a:lnTo>
                  <a:lnTo>
                    <a:pt x="24015" y="48852"/>
                  </a:lnTo>
                  <a:lnTo>
                    <a:pt x="24269" y="48695"/>
                  </a:lnTo>
                  <a:lnTo>
                    <a:pt x="24498" y="48514"/>
                  </a:lnTo>
                  <a:lnTo>
                    <a:pt x="24716" y="48320"/>
                  </a:lnTo>
                  <a:lnTo>
                    <a:pt x="24909" y="48103"/>
                  </a:lnTo>
                  <a:lnTo>
                    <a:pt x="25090" y="47873"/>
                  </a:lnTo>
                  <a:lnTo>
                    <a:pt x="25235" y="47620"/>
                  </a:lnTo>
                  <a:lnTo>
                    <a:pt x="25368" y="47354"/>
                  </a:lnTo>
                  <a:lnTo>
                    <a:pt x="25416" y="47221"/>
                  </a:lnTo>
                  <a:lnTo>
                    <a:pt x="25465" y="47076"/>
                  </a:lnTo>
                  <a:lnTo>
                    <a:pt x="25513" y="46931"/>
                  </a:lnTo>
                  <a:lnTo>
                    <a:pt x="25537" y="46786"/>
                  </a:lnTo>
                  <a:lnTo>
                    <a:pt x="25574" y="46629"/>
                  </a:lnTo>
                  <a:lnTo>
                    <a:pt x="25586" y="46484"/>
                  </a:lnTo>
                  <a:lnTo>
                    <a:pt x="25598" y="46327"/>
                  </a:lnTo>
                  <a:lnTo>
                    <a:pt x="25610" y="46170"/>
                  </a:lnTo>
                  <a:lnTo>
                    <a:pt x="25610" y="3033"/>
                  </a:lnTo>
                  <a:lnTo>
                    <a:pt x="25598" y="2888"/>
                  </a:lnTo>
                  <a:lnTo>
                    <a:pt x="25586" y="2731"/>
                  </a:lnTo>
                  <a:lnTo>
                    <a:pt x="25574" y="2574"/>
                  </a:lnTo>
                  <a:lnTo>
                    <a:pt x="25537" y="2429"/>
                  </a:lnTo>
                  <a:lnTo>
                    <a:pt x="25513" y="2284"/>
                  </a:lnTo>
                  <a:lnTo>
                    <a:pt x="25465" y="2139"/>
                  </a:lnTo>
                  <a:lnTo>
                    <a:pt x="25416" y="1994"/>
                  </a:lnTo>
                  <a:lnTo>
                    <a:pt x="25368" y="1849"/>
                  </a:lnTo>
                  <a:lnTo>
                    <a:pt x="25235" y="1583"/>
                  </a:lnTo>
                  <a:lnTo>
                    <a:pt x="25090" y="1342"/>
                  </a:lnTo>
                  <a:lnTo>
                    <a:pt x="24909" y="1100"/>
                  </a:lnTo>
                  <a:lnTo>
                    <a:pt x="24716" y="882"/>
                  </a:lnTo>
                  <a:lnTo>
                    <a:pt x="24498" y="689"/>
                  </a:lnTo>
                  <a:lnTo>
                    <a:pt x="24269" y="520"/>
                  </a:lnTo>
                  <a:lnTo>
                    <a:pt x="24015" y="363"/>
                  </a:lnTo>
                  <a:lnTo>
                    <a:pt x="23749" y="230"/>
                  </a:lnTo>
                  <a:lnTo>
                    <a:pt x="23604" y="182"/>
                  </a:lnTo>
                  <a:lnTo>
                    <a:pt x="23472" y="134"/>
                  </a:lnTo>
                  <a:lnTo>
                    <a:pt x="23327" y="85"/>
                  </a:lnTo>
                  <a:lnTo>
                    <a:pt x="23170" y="61"/>
                  </a:lnTo>
                  <a:lnTo>
                    <a:pt x="23025" y="25"/>
                  </a:lnTo>
                  <a:lnTo>
                    <a:pt x="22868" y="13"/>
                  </a:lnTo>
                  <a:lnTo>
                    <a:pt x="22723" y="1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62" name="Google Shape;308;p18"/>
            <p:cNvSpPr>
              <a:spLocks/>
            </p:cNvSpPr>
            <p:nvPr/>
          </p:nvSpPr>
          <p:spPr bwMode="auto">
            <a:xfrm>
              <a:off x="1992014" y="1652752"/>
              <a:ext cx="1602683" cy="3079262"/>
            </a:xfrm>
            <a:custGeom>
              <a:avLst/>
              <a:gdLst>
                <a:gd name="T0" fmla="*/ 190486 w 25610"/>
                <a:gd name="T1" fmla="*/ 3079566 h 49215"/>
                <a:gd name="T2" fmla="*/ 180661 w 25610"/>
                <a:gd name="T3" fmla="*/ 3079566 h 49215"/>
                <a:gd name="T4" fmla="*/ 161012 w 25610"/>
                <a:gd name="T5" fmla="*/ 3077314 h 49215"/>
                <a:gd name="T6" fmla="*/ 142864 w 25610"/>
                <a:gd name="T7" fmla="*/ 3073559 h 49215"/>
                <a:gd name="T8" fmla="*/ 124780 w 25610"/>
                <a:gd name="T9" fmla="*/ 3068240 h 49215"/>
                <a:gd name="T10" fmla="*/ 99811 w 25610"/>
                <a:gd name="T11" fmla="*/ 3056914 h 49215"/>
                <a:gd name="T12" fmla="*/ 69586 w 25610"/>
                <a:gd name="T13" fmla="*/ 3035764 h 49215"/>
                <a:gd name="T14" fmla="*/ 43116 w 25610"/>
                <a:gd name="T15" fmla="*/ 3010046 h 49215"/>
                <a:gd name="T16" fmla="*/ 22716 w 25610"/>
                <a:gd name="T17" fmla="*/ 2979822 h 49215"/>
                <a:gd name="T18" fmla="*/ 11389 w 25610"/>
                <a:gd name="T19" fmla="*/ 2954854 h 49215"/>
                <a:gd name="T20" fmla="*/ 6070 w 25610"/>
                <a:gd name="T21" fmla="*/ 2936708 h 49215"/>
                <a:gd name="T22" fmla="*/ 2315 w 25610"/>
                <a:gd name="T23" fmla="*/ 2917810 h 49215"/>
                <a:gd name="T24" fmla="*/ 0 w 25610"/>
                <a:gd name="T25" fmla="*/ 2898912 h 49215"/>
                <a:gd name="T26" fmla="*/ 0 w 25610"/>
                <a:gd name="T27" fmla="*/ 189790 h 49215"/>
                <a:gd name="T28" fmla="*/ 0 w 25610"/>
                <a:gd name="T29" fmla="*/ 180717 h 49215"/>
                <a:gd name="T30" fmla="*/ 2315 w 25610"/>
                <a:gd name="T31" fmla="*/ 161068 h 49215"/>
                <a:gd name="T32" fmla="*/ 6070 w 25610"/>
                <a:gd name="T33" fmla="*/ 142921 h 49215"/>
                <a:gd name="T34" fmla="*/ 11389 w 25610"/>
                <a:gd name="T35" fmla="*/ 124775 h 49215"/>
                <a:gd name="T36" fmla="*/ 22716 w 25610"/>
                <a:gd name="T37" fmla="*/ 99056 h 49215"/>
                <a:gd name="T38" fmla="*/ 43116 w 25610"/>
                <a:gd name="T39" fmla="*/ 68833 h 49215"/>
                <a:gd name="T40" fmla="*/ 69586 w 25610"/>
                <a:gd name="T41" fmla="*/ 43114 h 49215"/>
                <a:gd name="T42" fmla="*/ 99811 w 25610"/>
                <a:gd name="T43" fmla="*/ 22715 h 49215"/>
                <a:gd name="T44" fmla="*/ 124780 w 25610"/>
                <a:gd name="T45" fmla="*/ 11389 h 49215"/>
                <a:gd name="T46" fmla="*/ 142864 w 25610"/>
                <a:gd name="T47" fmla="*/ 5319 h 49215"/>
                <a:gd name="T48" fmla="*/ 161012 w 25610"/>
                <a:gd name="T49" fmla="*/ 1564 h 49215"/>
                <a:gd name="T50" fmla="*/ 180661 w 25610"/>
                <a:gd name="T51" fmla="*/ 63 h 49215"/>
                <a:gd name="T52" fmla="*/ 1412124 w 25610"/>
                <a:gd name="T53" fmla="*/ 63 h 49215"/>
                <a:gd name="T54" fmla="*/ 1421949 w 25610"/>
                <a:gd name="T55" fmla="*/ 63 h 49215"/>
                <a:gd name="T56" fmla="*/ 1440847 w 25610"/>
                <a:gd name="T57" fmla="*/ 1564 h 49215"/>
                <a:gd name="T58" fmla="*/ 1459746 w 25610"/>
                <a:gd name="T59" fmla="*/ 5319 h 49215"/>
                <a:gd name="T60" fmla="*/ 1477080 w 25610"/>
                <a:gd name="T61" fmla="*/ 11389 h 49215"/>
                <a:gd name="T62" fmla="*/ 1502799 w 25610"/>
                <a:gd name="T63" fmla="*/ 22715 h 49215"/>
                <a:gd name="T64" fmla="*/ 1533024 w 25610"/>
                <a:gd name="T65" fmla="*/ 43114 h 49215"/>
                <a:gd name="T66" fmla="*/ 1558743 w 25610"/>
                <a:gd name="T67" fmla="*/ 68833 h 49215"/>
                <a:gd name="T68" fmla="*/ 1579143 w 25610"/>
                <a:gd name="T69" fmla="*/ 99056 h 49215"/>
                <a:gd name="T70" fmla="*/ 1590470 w 25610"/>
                <a:gd name="T71" fmla="*/ 124775 h 49215"/>
                <a:gd name="T72" fmla="*/ 1596540 w 25610"/>
                <a:gd name="T73" fmla="*/ 142921 h 49215"/>
                <a:gd name="T74" fmla="*/ 1600357 w 25610"/>
                <a:gd name="T75" fmla="*/ 161068 h 49215"/>
                <a:gd name="T76" fmla="*/ 1601859 w 25610"/>
                <a:gd name="T77" fmla="*/ 180717 h 49215"/>
                <a:gd name="T78" fmla="*/ 1602610 w 25610"/>
                <a:gd name="T79" fmla="*/ 2889088 h 49215"/>
                <a:gd name="T80" fmla="*/ 1601859 w 25610"/>
                <a:gd name="T81" fmla="*/ 2898912 h 49215"/>
                <a:gd name="T82" fmla="*/ 1600357 w 25610"/>
                <a:gd name="T83" fmla="*/ 2917810 h 49215"/>
                <a:gd name="T84" fmla="*/ 1596540 w 25610"/>
                <a:gd name="T85" fmla="*/ 2936708 h 49215"/>
                <a:gd name="T86" fmla="*/ 1590470 w 25610"/>
                <a:gd name="T87" fmla="*/ 2954854 h 49215"/>
                <a:gd name="T88" fmla="*/ 1579143 w 25610"/>
                <a:gd name="T89" fmla="*/ 2979822 h 49215"/>
                <a:gd name="T90" fmla="*/ 1558743 w 25610"/>
                <a:gd name="T91" fmla="*/ 3010046 h 49215"/>
                <a:gd name="T92" fmla="*/ 1533024 w 25610"/>
                <a:gd name="T93" fmla="*/ 3035764 h 49215"/>
                <a:gd name="T94" fmla="*/ 1502799 w 25610"/>
                <a:gd name="T95" fmla="*/ 3056914 h 49215"/>
                <a:gd name="T96" fmla="*/ 1477080 w 25610"/>
                <a:gd name="T97" fmla="*/ 3068240 h 49215"/>
                <a:gd name="T98" fmla="*/ 1459746 w 25610"/>
                <a:gd name="T99" fmla="*/ 3073559 h 49215"/>
                <a:gd name="T100" fmla="*/ 1440847 w 25610"/>
                <a:gd name="T101" fmla="*/ 3077314 h 49215"/>
                <a:gd name="T102" fmla="*/ 1421949 w 25610"/>
                <a:gd name="T103" fmla="*/ 3079566 h 492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610" h="49215" fill="none" extrusionOk="0">
                  <a:moveTo>
                    <a:pt x="22566" y="49214"/>
                  </a:moveTo>
                  <a:lnTo>
                    <a:pt x="3044" y="49214"/>
                  </a:lnTo>
                  <a:lnTo>
                    <a:pt x="2887" y="49214"/>
                  </a:lnTo>
                  <a:lnTo>
                    <a:pt x="2730" y="49202"/>
                  </a:lnTo>
                  <a:lnTo>
                    <a:pt x="2573" y="49178"/>
                  </a:lnTo>
                  <a:lnTo>
                    <a:pt x="2428" y="49154"/>
                  </a:lnTo>
                  <a:lnTo>
                    <a:pt x="2283" y="49118"/>
                  </a:lnTo>
                  <a:lnTo>
                    <a:pt x="2139" y="49081"/>
                  </a:lnTo>
                  <a:lnTo>
                    <a:pt x="1994" y="49033"/>
                  </a:lnTo>
                  <a:lnTo>
                    <a:pt x="1861" y="48973"/>
                  </a:lnTo>
                  <a:lnTo>
                    <a:pt x="1595" y="48852"/>
                  </a:lnTo>
                  <a:lnTo>
                    <a:pt x="1341" y="48695"/>
                  </a:lnTo>
                  <a:lnTo>
                    <a:pt x="1112" y="48514"/>
                  </a:lnTo>
                  <a:lnTo>
                    <a:pt x="894" y="48320"/>
                  </a:lnTo>
                  <a:lnTo>
                    <a:pt x="689" y="48103"/>
                  </a:lnTo>
                  <a:lnTo>
                    <a:pt x="520" y="47873"/>
                  </a:lnTo>
                  <a:lnTo>
                    <a:pt x="363" y="47620"/>
                  </a:lnTo>
                  <a:lnTo>
                    <a:pt x="242" y="47354"/>
                  </a:lnTo>
                  <a:lnTo>
                    <a:pt x="182" y="47221"/>
                  </a:lnTo>
                  <a:lnTo>
                    <a:pt x="133" y="47076"/>
                  </a:lnTo>
                  <a:lnTo>
                    <a:pt x="97" y="46931"/>
                  </a:lnTo>
                  <a:lnTo>
                    <a:pt x="61" y="46786"/>
                  </a:lnTo>
                  <a:lnTo>
                    <a:pt x="37" y="46629"/>
                  </a:lnTo>
                  <a:lnTo>
                    <a:pt x="12" y="46484"/>
                  </a:lnTo>
                  <a:lnTo>
                    <a:pt x="0" y="46327"/>
                  </a:lnTo>
                  <a:lnTo>
                    <a:pt x="0" y="46170"/>
                  </a:lnTo>
                  <a:lnTo>
                    <a:pt x="0" y="3033"/>
                  </a:lnTo>
                  <a:lnTo>
                    <a:pt x="0" y="2888"/>
                  </a:lnTo>
                  <a:lnTo>
                    <a:pt x="12" y="2731"/>
                  </a:lnTo>
                  <a:lnTo>
                    <a:pt x="37" y="2574"/>
                  </a:lnTo>
                  <a:lnTo>
                    <a:pt x="61" y="2429"/>
                  </a:lnTo>
                  <a:lnTo>
                    <a:pt x="97" y="2284"/>
                  </a:lnTo>
                  <a:lnTo>
                    <a:pt x="133" y="2139"/>
                  </a:lnTo>
                  <a:lnTo>
                    <a:pt x="182" y="1994"/>
                  </a:lnTo>
                  <a:lnTo>
                    <a:pt x="242" y="1849"/>
                  </a:lnTo>
                  <a:lnTo>
                    <a:pt x="363" y="1583"/>
                  </a:lnTo>
                  <a:lnTo>
                    <a:pt x="520" y="1342"/>
                  </a:lnTo>
                  <a:lnTo>
                    <a:pt x="689" y="1100"/>
                  </a:lnTo>
                  <a:lnTo>
                    <a:pt x="894" y="882"/>
                  </a:lnTo>
                  <a:lnTo>
                    <a:pt x="1112" y="689"/>
                  </a:lnTo>
                  <a:lnTo>
                    <a:pt x="1341" y="520"/>
                  </a:lnTo>
                  <a:lnTo>
                    <a:pt x="1595" y="363"/>
                  </a:lnTo>
                  <a:lnTo>
                    <a:pt x="1861" y="230"/>
                  </a:lnTo>
                  <a:lnTo>
                    <a:pt x="1994" y="182"/>
                  </a:lnTo>
                  <a:lnTo>
                    <a:pt x="2139" y="134"/>
                  </a:lnTo>
                  <a:lnTo>
                    <a:pt x="2283" y="85"/>
                  </a:lnTo>
                  <a:lnTo>
                    <a:pt x="2428" y="61"/>
                  </a:lnTo>
                  <a:lnTo>
                    <a:pt x="2573" y="25"/>
                  </a:lnTo>
                  <a:lnTo>
                    <a:pt x="2730" y="13"/>
                  </a:lnTo>
                  <a:lnTo>
                    <a:pt x="2887" y="1"/>
                  </a:lnTo>
                  <a:lnTo>
                    <a:pt x="3044" y="1"/>
                  </a:lnTo>
                  <a:lnTo>
                    <a:pt x="22566" y="1"/>
                  </a:lnTo>
                  <a:lnTo>
                    <a:pt x="22723" y="1"/>
                  </a:lnTo>
                  <a:lnTo>
                    <a:pt x="22868" y="13"/>
                  </a:lnTo>
                  <a:lnTo>
                    <a:pt x="23025" y="25"/>
                  </a:lnTo>
                  <a:lnTo>
                    <a:pt x="23170" y="61"/>
                  </a:lnTo>
                  <a:lnTo>
                    <a:pt x="23327" y="85"/>
                  </a:lnTo>
                  <a:lnTo>
                    <a:pt x="23472" y="134"/>
                  </a:lnTo>
                  <a:lnTo>
                    <a:pt x="23604" y="182"/>
                  </a:lnTo>
                  <a:lnTo>
                    <a:pt x="23749" y="230"/>
                  </a:lnTo>
                  <a:lnTo>
                    <a:pt x="24015" y="363"/>
                  </a:lnTo>
                  <a:lnTo>
                    <a:pt x="24269" y="520"/>
                  </a:lnTo>
                  <a:lnTo>
                    <a:pt x="24498" y="689"/>
                  </a:lnTo>
                  <a:lnTo>
                    <a:pt x="24716" y="882"/>
                  </a:lnTo>
                  <a:lnTo>
                    <a:pt x="24909" y="1100"/>
                  </a:lnTo>
                  <a:lnTo>
                    <a:pt x="25090" y="1342"/>
                  </a:lnTo>
                  <a:lnTo>
                    <a:pt x="25235" y="1583"/>
                  </a:lnTo>
                  <a:lnTo>
                    <a:pt x="25368" y="1849"/>
                  </a:lnTo>
                  <a:lnTo>
                    <a:pt x="25416" y="1994"/>
                  </a:lnTo>
                  <a:lnTo>
                    <a:pt x="25465" y="2139"/>
                  </a:lnTo>
                  <a:lnTo>
                    <a:pt x="25513" y="2284"/>
                  </a:lnTo>
                  <a:lnTo>
                    <a:pt x="25537" y="2429"/>
                  </a:lnTo>
                  <a:lnTo>
                    <a:pt x="25574" y="2574"/>
                  </a:lnTo>
                  <a:lnTo>
                    <a:pt x="25586" y="2731"/>
                  </a:lnTo>
                  <a:lnTo>
                    <a:pt x="25598" y="2888"/>
                  </a:lnTo>
                  <a:lnTo>
                    <a:pt x="25610" y="3033"/>
                  </a:lnTo>
                  <a:lnTo>
                    <a:pt x="25610" y="46170"/>
                  </a:lnTo>
                  <a:lnTo>
                    <a:pt x="25598" y="46327"/>
                  </a:lnTo>
                  <a:lnTo>
                    <a:pt x="25586" y="46484"/>
                  </a:lnTo>
                  <a:lnTo>
                    <a:pt x="25574" y="46629"/>
                  </a:lnTo>
                  <a:lnTo>
                    <a:pt x="25537" y="46786"/>
                  </a:lnTo>
                  <a:lnTo>
                    <a:pt x="25513" y="46931"/>
                  </a:lnTo>
                  <a:lnTo>
                    <a:pt x="25465" y="47076"/>
                  </a:lnTo>
                  <a:lnTo>
                    <a:pt x="25416" y="47221"/>
                  </a:lnTo>
                  <a:lnTo>
                    <a:pt x="25368" y="47354"/>
                  </a:lnTo>
                  <a:lnTo>
                    <a:pt x="25235" y="47620"/>
                  </a:lnTo>
                  <a:lnTo>
                    <a:pt x="25090" y="47873"/>
                  </a:lnTo>
                  <a:lnTo>
                    <a:pt x="24909" y="48103"/>
                  </a:lnTo>
                  <a:lnTo>
                    <a:pt x="24716" y="48320"/>
                  </a:lnTo>
                  <a:lnTo>
                    <a:pt x="24498" y="48514"/>
                  </a:lnTo>
                  <a:lnTo>
                    <a:pt x="24269" y="48695"/>
                  </a:lnTo>
                  <a:lnTo>
                    <a:pt x="24015" y="48852"/>
                  </a:lnTo>
                  <a:lnTo>
                    <a:pt x="23749" y="48973"/>
                  </a:lnTo>
                  <a:lnTo>
                    <a:pt x="23604" y="49033"/>
                  </a:lnTo>
                  <a:lnTo>
                    <a:pt x="23472" y="49081"/>
                  </a:lnTo>
                  <a:lnTo>
                    <a:pt x="23327" y="49118"/>
                  </a:lnTo>
                  <a:lnTo>
                    <a:pt x="23170" y="49154"/>
                  </a:lnTo>
                  <a:lnTo>
                    <a:pt x="23025" y="49178"/>
                  </a:lnTo>
                  <a:lnTo>
                    <a:pt x="22868" y="49202"/>
                  </a:lnTo>
                  <a:lnTo>
                    <a:pt x="22723" y="49214"/>
                  </a:lnTo>
                  <a:lnTo>
                    <a:pt x="22566" y="49214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2105130" y="1957582"/>
              <a:ext cx="1376450" cy="2468411"/>
            </a:xfrm>
            <a:custGeom>
              <a:avLst/>
              <a:gdLst/>
              <a:ahLst/>
              <a:cxnLst/>
              <a:rect l="l" t="t" r="r" b="b"/>
              <a:pathLst>
                <a:path w="21998" h="39442" extrusionOk="0">
                  <a:moveTo>
                    <a:pt x="0" y="1"/>
                  </a:moveTo>
                  <a:lnTo>
                    <a:pt x="0" y="39442"/>
                  </a:lnTo>
                  <a:lnTo>
                    <a:pt x="21998" y="39442"/>
                  </a:lnTo>
                  <a:lnTo>
                    <a:pt x="219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19464" name="Google Shape;310;p18"/>
            <p:cNvSpPr>
              <a:spLocks/>
            </p:cNvSpPr>
            <p:nvPr/>
          </p:nvSpPr>
          <p:spPr bwMode="auto">
            <a:xfrm>
              <a:off x="2105130" y="1957582"/>
              <a:ext cx="1376450" cy="2468411"/>
            </a:xfrm>
            <a:custGeom>
              <a:avLst/>
              <a:gdLst>
                <a:gd name="T0" fmla="*/ 1376580 w 21998"/>
                <a:gd name="T1" fmla="*/ 2468083 h 39442"/>
                <a:gd name="T2" fmla="*/ 0 w 21998"/>
                <a:gd name="T3" fmla="*/ 2468083 h 39442"/>
                <a:gd name="T4" fmla="*/ 0 w 21998"/>
                <a:gd name="T5" fmla="*/ 63 h 39442"/>
                <a:gd name="T6" fmla="*/ 1376580 w 21998"/>
                <a:gd name="T7" fmla="*/ 63 h 39442"/>
                <a:gd name="T8" fmla="*/ 1376580 w 21998"/>
                <a:gd name="T9" fmla="*/ 2468083 h 39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98" h="39442" fill="none" extrusionOk="0">
                  <a:moveTo>
                    <a:pt x="21998" y="39442"/>
                  </a:moveTo>
                  <a:lnTo>
                    <a:pt x="0" y="39442"/>
                  </a:lnTo>
                  <a:lnTo>
                    <a:pt x="0" y="1"/>
                  </a:lnTo>
                  <a:lnTo>
                    <a:pt x="21998" y="1"/>
                  </a:lnTo>
                  <a:lnTo>
                    <a:pt x="21998" y="39442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2701671" y="4491484"/>
              <a:ext cx="183368" cy="183374"/>
            </a:xfrm>
            <a:custGeom>
              <a:avLst/>
              <a:gdLst/>
              <a:ahLst/>
              <a:cxnLst/>
              <a:rect l="l" t="t" r="r" b="b"/>
              <a:pathLst>
                <a:path w="2936" h="2937" extrusionOk="0">
                  <a:moveTo>
                    <a:pt x="1474" y="1"/>
                  </a:moveTo>
                  <a:lnTo>
                    <a:pt x="1317" y="13"/>
                  </a:lnTo>
                  <a:lnTo>
                    <a:pt x="1172" y="25"/>
                  </a:lnTo>
                  <a:lnTo>
                    <a:pt x="1039" y="61"/>
                  </a:lnTo>
                  <a:lnTo>
                    <a:pt x="894" y="109"/>
                  </a:lnTo>
                  <a:lnTo>
                    <a:pt x="773" y="182"/>
                  </a:lnTo>
                  <a:lnTo>
                    <a:pt x="653" y="254"/>
                  </a:lnTo>
                  <a:lnTo>
                    <a:pt x="544" y="339"/>
                  </a:lnTo>
                  <a:lnTo>
                    <a:pt x="435" y="436"/>
                  </a:lnTo>
                  <a:lnTo>
                    <a:pt x="339" y="532"/>
                  </a:lnTo>
                  <a:lnTo>
                    <a:pt x="254" y="641"/>
                  </a:lnTo>
                  <a:lnTo>
                    <a:pt x="182" y="762"/>
                  </a:lnTo>
                  <a:lnTo>
                    <a:pt x="121" y="895"/>
                  </a:lnTo>
                  <a:lnTo>
                    <a:pt x="73" y="1028"/>
                  </a:lnTo>
                  <a:lnTo>
                    <a:pt x="37" y="1172"/>
                  </a:lnTo>
                  <a:lnTo>
                    <a:pt x="12" y="1317"/>
                  </a:lnTo>
                  <a:lnTo>
                    <a:pt x="0" y="1462"/>
                  </a:lnTo>
                  <a:lnTo>
                    <a:pt x="12" y="1619"/>
                  </a:lnTo>
                  <a:lnTo>
                    <a:pt x="37" y="1764"/>
                  </a:lnTo>
                  <a:lnTo>
                    <a:pt x="73" y="1897"/>
                  </a:lnTo>
                  <a:lnTo>
                    <a:pt x="121" y="2042"/>
                  </a:lnTo>
                  <a:lnTo>
                    <a:pt x="182" y="2163"/>
                  </a:lnTo>
                  <a:lnTo>
                    <a:pt x="254" y="2284"/>
                  </a:lnTo>
                  <a:lnTo>
                    <a:pt x="339" y="2405"/>
                  </a:lnTo>
                  <a:lnTo>
                    <a:pt x="435" y="2501"/>
                  </a:lnTo>
                  <a:lnTo>
                    <a:pt x="544" y="2598"/>
                  </a:lnTo>
                  <a:lnTo>
                    <a:pt x="653" y="2682"/>
                  </a:lnTo>
                  <a:lnTo>
                    <a:pt x="773" y="2755"/>
                  </a:lnTo>
                  <a:lnTo>
                    <a:pt x="894" y="2815"/>
                  </a:lnTo>
                  <a:lnTo>
                    <a:pt x="1039" y="2864"/>
                  </a:lnTo>
                  <a:lnTo>
                    <a:pt x="1172" y="2900"/>
                  </a:lnTo>
                  <a:lnTo>
                    <a:pt x="1317" y="2924"/>
                  </a:lnTo>
                  <a:lnTo>
                    <a:pt x="1474" y="2936"/>
                  </a:lnTo>
                  <a:lnTo>
                    <a:pt x="1619" y="2924"/>
                  </a:lnTo>
                  <a:lnTo>
                    <a:pt x="1764" y="2900"/>
                  </a:lnTo>
                  <a:lnTo>
                    <a:pt x="1909" y="2864"/>
                  </a:lnTo>
                  <a:lnTo>
                    <a:pt x="2042" y="2815"/>
                  </a:lnTo>
                  <a:lnTo>
                    <a:pt x="2175" y="2755"/>
                  </a:lnTo>
                  <a:lnTo>
                    <a:pt x="2295" y="2682"/>
                  </a:lnTo>
                  <a:lnTo>
                    <a:pt x="2404" y="2598"/>
                  </a:lnTo>
                  <a:lnTo>
                    <a:pt x="2513" y="2501"/>
                  </a:lnTo>
                  <a:lnTo>
                    <a:pt x="2597" y="2405"/>
                  </a:lnTo>
                  <a:lnTo>
                    <a:pt x="2682" y="2284"/>
                  </a:lnTo>
                  <a:lnTo>
                    <a:pt x="2767" y="2163"/>
                  </a:lnTo>
                  <a:lnTo>
                    <a:pt x="2827" y="2042"/>
                  </a:lnTo>
                  <a:lnTo>
                    <a:pt x="2875" y="1897"/>
                  </a:lnTo>
                  <a:lnTo>
                    <a:pt x="2912" y="1764"/>
                  </a:lnTo>
                  <a:lnTo>
                    <a:pt x="2936" y="1619"/>
                  </a:lnTo>
                  <a:lnTo>
                    <a:pt x="2936" y="1462"/>
                  </a:lnTo>
                  <a:lnTo>
                    <a:pt x="2936" y="1317"/>
                  </a:lnTo>
                  <a:lnTo>
                    <a:pt x="2912" y="1172"/>
                  </a:lnTo>
                  <a:lnTo>
                    <a:pt x="2875" y="1028"/>
                  </a:lnTo>
                  <a:lnTo>
                    <a:pt x="2827" y="895"/>
                  </a:lnTo>
                  <a:lnTo>
                    <a:pt x="2767" y="762"/>
                  </a:lnTo>
                  <a:lnTo>
                    <a:pt x="2682" y="641"/>
                  </a:lnTo>
                  <a:lnTo>
                    <a:pt x="2597" y="532"/>
                  </a:lnTo>
                  <a:lnTo>
                    <a:pt x="2513" y="436"/>
                  </a:lnTo>
                  <a:lnTo>
                    <a:pt x="2404" y="339"/>
                  </a:lnTo>
                  <a:lnTo>
                    <a:pt x="2295" y="254"/>
                  </a:lnTo>
                  <a:lnTo>
                    <a:pt x="2175" y="182"/>
                  </a:lnTo>
                  <a:lnTo>
                    <a:pt x="2042" y="109"/>
                  </a:lnTo>
                  <a:lnTo>
                    <a:pt x="1909" y="61"/>
                  </a:lnTo>
                  <a:lnTo>
                    <a:pt x="1764" y="25"/>
                  </a:lnTo>
                  <a:lnTo>
                    <a:pt x="1619" y="13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2633801" y="1819456"/>
              <a:ext cx="319108" cy="46439"/>
            </a:xfrm>
            <a:custGeom>
              <a:avLst/>
              <a:gdLst/>
              <a:ahLst/>
              <a:cxnLst/>
              <a:rect l="l" t="t" r="r" b="b"/>
              <a:pathLst>
                <a:path w="5098" h="750" extrusionOk="0">
                  <a:moveTo>
                    <a:pt x="363" y="0"/>
                  </a:moveTo>
                  <a:lnTo>
                    <a:pt x="290" y="12"/>
                  </a:lnTo>
                  <a:lnTo>
                    <a:pt x="218" y="24"/>
                  </a:lnTo>
                  <a:lnTo>
                    <a:pt x="157" y="61"/>
                  </a:lnTo>
                  <a:lnTo>
                    <a:pt x="109" y="109"/>
                  </a:lnTo>
                  <a:lnTo>
                    <a:pt x="61" y="169"/>
                  </a:lnTo>
                  <a:lnTo>
                    <a:pt x="24" y="230"/>
                  </a:lnTo>
                  <a:lnTo>
                    <a:pt x="0" y="302"/>
                  </a:lnTo>
                  <a:lnTo>
                    <a:pt x="0" y="375"/>
                  </a:lnTo>
                  <a:lnTo>
                    <a:pt x="0" y="447"/>
                  </a:lnTo>
                  <a:lnTo>
                    <a:pt x="24" y="520"/>
                  </a:lnTo>
                  <a:lnTo>
                    <a:pt x="61" y="580"/>
                  </a:lnTo>
                  <a:lnTo>
                    <a:pt x="109" y="641"/>
                  </a:lnTo>
                  <a:lnTo>
                    <a:pt x="157" y="689"/>
                  </a:lnTo>
                  <a:lnTo>
                    <a:pt x="218" y="713"/>
                  </a:lnTo>
                  <a:lnTo>
                    <a:pt x="290" y="737"/>
                  </a:lnTo>
                  <a:lnTo>
                    <a:pt x="363" y="749"/>
                  </a:lnTo>
                  <a:lnTo>
                    <a:pt x="4723" y="749"/>
                  </a:lnTo>
                  <a:lnTo>
                    <a:pt x="4796" y="737"/>
                  </a:lnTo>
                  <a:lnTo>
                    <a:pt x="4868" y="713"/>
                  </a:lnTo>
                  <a:lnTo>
                    <a:pt x="4929" y="689"/>
                  </a:lnTo>
                  <a:lnTo>
                    <a:pt x="4989" y="641"/>
                  </a:lnTo>
                  <a:lnTo>
                    <a:pt x="5038" y="580"/>
                  </a:lnTo>
                  <a:lnTo>
                    <a:pt x="5074" y="520"/>
                  </a:lnTo>
                  <a:lnTo>
                    <a:pt x="5086" y="447"/>
                  </a:lnTo>
                  <a:lnTo>
                    <a:pt x="5098" y="375"/>
                  </a:lnTo>
                  <a:lnTo>
                    <a:pt x="5086" y="302"/>
                  </a:lnTo>
                  <a:lnTo>
                    <a:pt x="5074" y="230"/>
                  </a:lnTo>
                  <a:lnTo>
                    <a:pt x="5038" y="169"/>
                  </a:lnTo>
                  <a:lnTo>
                    <a:pt x="4989" y="109"/>
                  </a:lnTo>
                  <a:lnTo>
                    <a:pt x="4929" y="61"/>
                  </a:lnTo>
                  <a:lnTo>
                    <a:pt x="4868" y="24"/>
                  </a:lnTo>
                  <a:lnTo>
                    <a:pt x="4796" y="12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2306359" y="3195955"/>
              <a:ext cx="683462" cy="82162"/>
            </a:xfrm>
            <a:custGeom>
              <a:avLst/>
              <a:gdLst/>
              <a:ahLst/>
              <a:cxnLst/>
              <a:rect l="l" t="t" r="r" b="b"/>
              <a:pathLst>
                <a:path w="10909" h="1318" extrusionOk="0">
                  <a:moveTo>
                    <a:pt x="653" y="1"/>
                  </a:moveTo>
                  <a:lnTo>
                    <a:pt x="520" y="13"/>
                  </a:lnTo>
                  <a:lnTo>
                    <a:pt x="399" y="49"/>
                  </a:lnTo>
                  <a:lnTo>
                    <a:pt x="291" y="110"/>
                  </a:lnTo>
                  <a:lnTo>
                    <a:pt x="194" y="194"/>
                  </a:lnTo>
                  <a:lnTo>
                    <a:pt x="109" y="291"/>
                  </a:lnTo>
                  <a:lnTo>
                    <a:pt x="49" y="399"/>
                  </a:lnTo>
                  <a:lnTo>
                    <a:pt x="13" y="532"/>
                  </a:lnTo>
                  <a:lnTo>
                    <a:pt x="1" y="665"/>
                  </a:lnTo>
                  <a:lnTo>
                    <a:pt x="13" y="798"/>
                  </a:lnTo>
                  <a:lnTo>
                    <a:pt x="49" y="919"/>
                  </a:lnTo>
                  <a:lnTo>
                    <a:pt x="109" y="1028"/>
                  </a:lnTo>
                  <a:lnTo>
                    <a:pt x="194" y="1124"/>
                  </a:lnTo>
                  <a:lnTo>
                    <a:pt x="291" y="1209"/>
                  </a:lnTo>
                  <a:lnTo>
                    <a:pt x="399" y="1269"/>
                  </a:lnTo>
                  <a:lnTo>
                    <a:pt x="520" y="1305"/>
                  </a:lnTo>
                  <a:lnTo>
                    <a:pt x="653" y="1318"/>
                  </a:lnTo>
                  <a:lnTo>
                    <a:pt x="10244" y="1318"/>
                  </a:lnTo>
                  <a:lnTo>
                    <a:pt x="10377" y="1305"/>
                  </a:lnTo>
                  <a:lnTo>
                    <a:pt x="10498" y="1269"/>
                  </a:lnTo>
                  <a:lnTo>
                    <a:pt x="10619" y="1209"/>
                  </a:lnTo>
                  <a:lnTo>
                    <a:pt x="10715" y="1124"/>
                  </a:lnTo>
                  <a:lnTo>
                    <a:pt x="10788" y="1028"/>
                  </a:lnTo>
                  <a:lnTo>
                    <a:pt x="10848" y="919"/>
                  </a:lnTo>
                  <a:lnTo>
                    <a:pt x="10885" y="798"/>
                  </a:lnTo>
                  <a:lnTo>
                    <a:pt x="10909" y="665"/>
                  </a:lnTo>
                  <a:lnTo>
                    <a:pt x="10885" y="532"/>
                  </a:lnTo>
                  <a:lnTo>
                    <a:pt x="10848" y="399"/>
                  </a:lnTo>
                  <a:lnTo>
                    <a:pt x="10788" y="291"/>
                  </a:lnTo>
                  <a:lnTo>
                    <a:pt x="10715" y="194"/>
                  </a:lnTo>
                  <a:lnTo>
                    <a:pt x="10619" y="110"/>
                  </a:lnTo>
                  <a:lnTo>
                    <a:pt x="10498" y="49"/>
                  </a:lnTo>
                  <a:lnTo>
                    <a:pt x="10377" y="13"/>
                  </a:lnTo>
                  <a:lnTo>
                    <a:pt x="102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306359" y="3350752"/>
              <a:ext cx="410791" cy="82162"/>
            </a:xfrm>
            <a:custGeom>
              <a:avLst/>
              <a:gdLst/>
              <a:ahLst/>
              <a:cxnLst/>
              <a:rect l="l" t="t" r="r" b="b"/>
              <a:pathLst>
                <a:path w="6548" h="1317" extrusionOk="0">
                  <a:moveTo>
                    <a:pt x="653" y="0"/>
                  </a:moveTo>
                  <a:lnTo>
                    <a:pt x="520" y="12"/>
                  </a:lnTo>
                  <a:lnTo>
                    <a:pt x="399" y="48"/>
                  </a:lnTo>
                  <a:lnTo>
                    <a:pt x="291" y="109"/>
                  </a:lnTo>
                  <a:lnTo>
                    <a:pt x="194" y="193"/>
                  </a:lnTo>
                  <a:lnTo>
                    <a:pt x="109" y="290"/>
                  </a:lnTo>
                  <a:lnTo>
                    <a:pt x="49" y="399"/>
                  </a:lnTo>
                  <a:lnTo>
                    <a:pt x="13" y="520"/>
                  </a:lnTo>
                  <a:lnTo>
                    <a:pt x="1" y="652"/>
                  </a:lnTo>
                  <a:lnTo>
                    <a:pt x="13" y="785"/>
                  </a:lnTo>
                  <a:lnTo>
                    <a:pt x="49" y="918"/>
                  </a:lnTo>
                  <a:lnTo>
                    <a:pt x="109" y="1027"/>
                  </a:lnTo>
                  <a:lnTo>
                    <a:pt x="194" y="1124"/>
                  </a:lnTo>
                  <a:lnTo>
                    <a:pt x="291" y="1208"/>
                  </a:lnTo>
                  <a:lnTo>
                    <a:pt x="399" y="1268"/>
                  </a:lnTo>
                  <a:lnTo>
                    <a:pt x="520" y="1305"/>
                  </a:lnTo>
                  <a:lnTo>
                    <a:pt x="653" y="1317"/>
                  </a:lnTo>
                  <a:lnTo>
                    <a:pt x="5896" y="1317"/>
                  </a:lnTo>
                  <a:lnTo>
                    <a:pt x="6028" y="1305"/>
                  </a:lnTo>
                  <a:lnTo>
                    <a:pt x="6149" y="1268"/>
                  </a:lnTo>
                  <a:lnTo>
                    <a:pt x="6258" y="1208"/>
                  </a:lnTo>
                  <a:lnTo>
                    <a:pt x="6355" y="1124"/>
                  </a:lnTo>
                  <a:lnTo>
                    <a:pt x="6439" y="1027"/>
                  </a:lnTo>
                  <a:lnTo>
                    <a:pt x="6500" y="918"/>
                  </a:lnTo>
                  <a:lnTo>
                    <a:pt x="6536" y="785"/>
                  </a:lnTo>
                  <a:lnTo>
                    <a:pt x="6548" y="652"/>
                  </a:lnTo>
                  <a:lnTo>
                    <a:pt x="6536" y="520"/>
                  </a:lnTo>
                  <a:lnTo>
                    <a:pt x="6500" y="399"/>
                  </a:lnTo>
                  <a:lnTo>
                    <a:pt x="6439" y="290"/>
                  </a:lnTo>
                  <a:lnTo>
                    <a:pt x="6355" y="193"/>
                  </a:lnTo>
                  <a:lnTo>
                    <a:pt x="6258" y="109"/>
                  </a:lnTo>
                  <a:lnTo>
                    <a:pt x="6149" y="48"/>
                  </a:lnTo>
                  <a:lnTo>
                    <a:pt x="6028" y="12"/>
                  </a:lnTo>
                  <a:lnTo>
                    <a:pt x="58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19469" name="Google Shape;315;p18"/>
            <p:cNvSpPr>
              <a:spLocks/>
            </p:cNvSpPr>
            <p:nvPr/>
          </p:nvSpPr>
          <p:spPr bwMode="auto">
            <a:xfrm>
              <a:off x="2306359" y="3569849"/>
              <a:ext cx="958514" cy="39295"/>
            </a:xfrm>
            <a:custGeom>
              <a:avLst/>
              <a:gdLst>
                <a:gd name="T0" fmla="*/ 18961 w 15306"/>
                <a:gd name="T1" fmla="*/ 0 h 617"/>
                <a:gd name="T2" fmla="*/ 15144 w 15306"/>
                <a:gd name="T3" fmla="*/ 751 h 617"/>
                <a:gd name="T4" fmla="*/ 11389 w 15306"/>
                <a:gd name="T5" fmla="*/ 1564 h 617"/>
                <a:gd name="T6" fmla="*/ 8323 w 15306"/>
                <a:gd name="T7" fmla="*/ 3066 h 617"/>
                <a:gd name="T8" fmla="*/ 5319 w 15306"/>
                <a:gd name="T9" fmla="*/ 5319 h 617"/>
                <a:gd name="T10" fmla="*/ 3066 w 15306"/>
                <a:gd name="T11" fmla="*/ 8323 h 617"/>
                <a:gd name="T12" fmla="*/ 1564 w 15306"/>
                <a:gd name="T13" fmla="*/ 12140 h 617"/>
                <a:gd name="T14" fmla="*/ 63 w 15306"/>
                <a:gd name="T15" fmla="*/ 15143 h 617"/>
                <a:gd name="T16" fmla="*/ 63 w 15306"/>
                <a:gd name="T17" fmla="*/ 19649 h 617"/>
                <a:gd name="T18" fmla="*/ 63 w 15306"/>
                <a:gd name="T19" fmla="*/ 23466 h 617"/>
                <a:gd name="T20" fmla="*/ 1564 w 15306"/>
                <a:gd name="T21" fmla="*/ 26469 h 617"/>
                <a:gd name="T22" fmla="*/ 3066 w 15306"/>
                <a:gd name="T23" fmla="*/ 30286 h 617"/>
                <a:gd name="T24" fmla="*/ 5319 w 15306"/>
                <a:gd name="T25" fmla="*/ 33290 h 617"/>
                <a:gd name="T26" fmla="*/ 8323 w 15306"/>
                <a:gd name="T27" fmla="*/ 35543 h 617"/>
                <a:gd name="T28" fmla="*/ 11389 w 15306"/>
                <a:gd name="T29" fmla="*/ 37045 h 617"/>
                <a:gd name="T30" fmla="*/ 15144 w 15306"/>
                <a:gd name="T31" fmla="*/ 37796 h 617"/>
                <a:gd name="T32" fmla="*/ 18961 w 15306"/>
                <a:gd name="T33" fmla="*/ 38546 h 617"/>
                <a:gd name="T34" fmla="*/ 938162 w 15306"/>
                <a:gd name="T35" fmla="*/ 38546 h 617"/>
                <a:gd name="T36" fmla="*/ 941916 w 15306"/>
                <a:gd name="T37" fmla="*/ 37796 h 617"/>
                <a:gd name="T38" fmla="*/ 945734 w 15306"/>
                <a:gd name="T39" fmla="*/ 37045 h 617"/>
                <a:gd name="T40" fmla="*/ 948737 w 15306"/>
                <a:gd name="T41" fmla="*/ 35543 h 617"/>
                <a:gd name="T42" fmla="*/ 951741 w 15306"/>
                <a:gd name="T43" fmla="*/ 33290 h 617"/>
                <a:gd name="T44" fmla="*/ 953994 w 15306"/>
                <a:gd name="T45" fmla="*/ 30286 h 617"/>
                <a:gd name="T46" fmla="*/ 956309 w 15306"/>
                <a:gd name="T47" fmla="*/ 26469 h 617"/>
                <a:gd name="T48" fmla="*/ 957060 w 15306"/>
                <a:gd name="T49" fmla="*/ 23466 h 617"/>
                <a:gd name="T50" fmla="*/ 957811 w 15306"/>
                <a:gd name="T51" fmla="*/ 19649 h 617"/>
                <a:gd name="T52" fmla="*/ 957060 w 15306"/>
                <a:gd name="T53" fmla="*/ 15143 h 617"/>
                <a:gd name="T54" fmla="*/ 956309 w 15306"/>
                <a:gd name="T55" fmla="*/ 12140 h 617"/>
                <a:gd name="T56" fmla="*/ 953994 w 15306"/>
                <a:gd name="T57" fmla="*/ 8323 h 617"/>
                <a:gd name="T58" fmla="*/ 951741 w 15306"/>
                <a:gd name="T59" fmla="*/ 5319 h 617"/>
                <a:gd name="T60" fmla="*/ 948737 w 15306"/>
                <a:gd name="T61" fmla="*/ 3066 h 617"/>
                <a:gd name="T62" fmla="*/ 945734 w 15306"/>
                <a:gd name="T63" fmla="*/ 1564 h 617"/>
                <a:gd name="T64" fmla="*/ 941916 w 15306"/>
                <a:gd name="T65" fmla="*/ 751 h 617"/>
                <a:gd name="T66" fmla="*/ 938162 w 15306"/>
                <a:gd name="T67" fmla="*/ 0 h 617"/>
                <a:gd name="T68" fmla="*/ 18961 w 15306"/>
                <a:gd name="T69" fmla="*/ 0 h 6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06" h="617" extrusionOk="0">
                  <a:moveTo>
                    <a:pt x="303" y="0"/>
                  </a:moveTo>
                  <a:lnTo>
                    <a:pt x="242" y="12"/>
                  </a:lnTo>
                  <a:lnTo>
                    <a:pt x="182" y="25"/>
                  </a:lnTo>
                  <a:lnTo>
                    <a:pt x="133" y="49"/>
                  </a:lnTo>
                  <a:lnTo>
                    <a:pt x="85" y="85"/>
                  </a:lnTo>
                  <a:lnTo>
                    <a:pt x="49" y="133"/>
                  </a:lnTo>
                  <a:lnTo>
                    <a:pt x="25" y="194"/>
                  </a:lnTo>
                  <a:lnTo>
                    <a:pt x="1" y="242"/>
                  </a:lnTo>
                  <a:lnTo>
                    <a:pt x="1" y="314"/>
                  </a:lnTo>
                  <a:lnTo>
                    <a:pt x="1" y="375"/>
                  </a:lnTo>
                  <a:lnTo>
                    <a:pt x="25" y="423"/>
                  </a:lnTo>
                  <a:lnTo>
                    <a:pt x="49" y="484"/>
                  </a:lnTo>
                  <a:lnTo>
                    <a:pt x="85" y="532"/>
                  </a:lnTo>
                  <a:lnTo>
                    <a:pt x="133" y="568"/>
                  </a:lnTo>
                  <a:lnTo>
                    <a:pt x="182" y="592"/>
                  </a:lnTo>
                  <a:lnTo>
                    <a:pt x="242" y="604"/>
                  </a:lnTo>
                  <a:lnTo>
                    <a:pt x="303" y="616"/>
                  </a:lnTo>
                  <a:lnTo>
                    <a:pt x="14992" y="616"/>
                  </a:lnTo>
                  <a:lnTo>
                    <a:pt x="15052" y="604"/>
                  </a:lnTo>
                  <a:lnTo>
                    <a:pt x="15113" y="592"/>
                  </a:lnTo>
                  <a:lnTo>
                    <a:pt x="15161" y="568"/>
                  </a:lnTo>
                  <a:lnTo>
                    <a:pt x="15209" y="532"/>
                  </a:lnTo>
                  <a:lnTo>
                    <a:pt x="15245" y="484"/>
                  </a:lnTo>
                  <a:lnTo>
                    <a:pt x="15282" y="423"/>
                  </a:lnTo>
                  <a:lnTo>
                    <a:pt x="15294" y="375"/>
                  </a:lnTo>
                  <a:lnTo>
                    <a:pt x="15306" y="314"/>
                  </a:lnTo>
                  <a:lnTo>
                    <a:pt x="15294" y="242"/>
                  </a:lnTo>
                  <a:lnTo>
                    <a:pt x="15282" y="194"/>
                  </a:lnTo>
                  <a:lnTo>
                    <a:pt x="15245" y="133"/>
                  </a:lnTo>
                  <a:lnTo>
                    <a:pt x="15209" y="85"/>
                  </a:lnTo>
                  <a:lnTo>
                    <a:pt x="15161" y="49"/>
                  </a:lnTo>
                  <a:lnTo>
                    <a:pt x="15113" y="25"/>
                  </a:lnTo>
                  <a:lnTo>
                    <a:pt x="15052" y="12"/>
                  </a:lnTo>
                  <a:lnTo>
                    <a:pt x="14992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0" name="Google Shape;316;p18"/>
            <p:cNvSpPr>
              <a:spLocks/>
            </p:cNvSpPr>
            <p:nvPr/>
          </p:nvSpPr>
          <p:spPr bwMode="auto">
            <a:xfrm>
              <a:off x="2306359" y="3671062"/>
              <a:ext cx="958514" cy="38104"/>
            </a:xfrm>
            <a:custGeom>
              <a:avLst/>
              <a:gdLst>
                <a:gd name="T0" fmla="*/ 15144 w 15306"/>
                <a:gd name="T1" fmla="*/ 63 h 618"/>
                <a:gd name="T2" fmla="*/ 11389 w 15306"/>
                <a:gd name="T3" fmla="*/ 1564 h 618"/>
                <a:gd name="T4" fmla="*/ 8323 w 15306"/>
                <a:gd name="T5" fmla="*/ 3066 h 618"/>
                <a:gd name="T6" fmla="*/ 5319 w 15306"/>
                <a:gd name="T7" fmla="*/ 5381 h 618"/>
                <a:gd name="T8" fmla="*/ 3066 w 15306"/>
                <a:gd name="T9" fmla="*/ 8385 h 618"/>
                <a:gd name="T10" fmla="*/ 1564 w 15306"/>
                <a:gd name="T11" fmla="*/ 11389 h 618"/>
                <a:gd name="T12" fmla="*/ 63 w 15306"/>
                <a:gd name="T13" fmla="*/ 15206 h 618"/>
                <a:gd name="T14" fmla="*/ 63 w 15306"/>
                <a:gd name="T15" fmla="*/ 18960 h 618"/>
                <a:gd name="T16" fmla="*/ 63 w 15306"/>
                <a:gd name="T17" fmla="*/ 23465 h 618"/>
                <a:gd name="T18" fmla="*/ 1564 w 15306"/>
                <a:gd name="T19" fmla="*/ 26532 h 618"/>
                <a:gd name="T20" fmla="*/ 3066 w 15306"/>
                <a:gd name="T21" fmla="*/ 30286 h 618"/>
                <a:gd name="T22" fmla="*/ 5319 w 15306"/>
                <a:gd name="T23" fmla="*/ 32539 h 618"/>
                <a:gd name="T24" fmla="*/ 8323 w 15306"/>
                <a:gd name="T25" fmla="*/ 35605 h 618"/>
                <a:gd name="T26" fmla="*/ 11389 w 15306"/>
                <a:gd name="T27" fmla="*/ 37107 h 618"/>
                <a:gd name="T28" fmla="*/ 15144 w 15306"/>
                <a:gd name="T29" fmla="*/ 37858 h 618"/>
                <a:gd name="T30" fmla="*/ 18961 w 15306"/>
                <a:gd name="T31" fmla="*/ 38608 h 618"/>
                <a:gd name="T32" fmla="*/ 938162 w 15306"/>
                <a:gd name="T33" fmla="*/ 38608 h 618"/>
                <a:gd name="T34" fmla="*/ 941916 w 15306"/>
                <a:gd name="T35" fmla="*/ 37858 h 618"/>
                <a:gd name="T36" fmla="*/ 945734 w 15306"/>
                <a:gd name="T37" fmla="*/ 37107 h 618"/>
                <a:gd name="T38" fmla="*/ 948737 w 15306"/>
                <a:gd name="T39" fmla="*/ 35605 h 618"/>
                <a:gd name="T40" fmla="*/ 951741 w 15306"/>
                <a:gd name="T41" fmla="*/ 32539 h 618"/>
                <a:gd name="T42" fmla="*/ 953994 w 15306"/>
                <a:gd name="T43" fmla="*/ 30286 h 618"/>
                <a:gd name="T44" fmla="*/ 956309 w 15306"/>
                <a:gd name="T45" fmla="*/ 26532 h 618"/>
                <a:gd name="T46" fmla="*/ 957060 w 15306"/>
                <a:gd name="T47" fmla="*/ 23465 h 618"/>
                <a:gd name="T48" fmla="*/ 957811 w 15306"/>
                <a:gd name="T49" fmla="*/ 18960 h 618"/>
                <a:gd name="T50" fmla="*/ 957060 w 15306"/>
                <a:gd name="T51" fmla="*/ 15206 h 618"/>
                <a:gd name="T52" fmla="*/ 956309 w 15306"/>
                <a:gd name="T53" fmla="*/ 11389 h 618"/>
                <a:gd name="T54" fmla="*/ 953994 w 15306"/>
                <a:gd name="T55" fmla="*/ 8385 h 618"/>
                <a:gd name="T56" fmla="*/ 951741 w 15306"/>
                <a:gd name="T57" fmla="*/ 5381 h 618"/>
                <a:gd name="T58" fmla="*/ 948737 w 15306"/>
                <a:gd name="T59" fmla="*/ 3066 h 618"/>
                <a:gd name="T60" fmla="*/ 945734 w 15306"/>
                <a:gd name="T61" fmla="*/ 1564 h 618"/>
                <a:gd name="T62" fmla="*/ 941916 w 15306"/>
                <a:gd name="T63" fmla="*/ 63 h 618"/>
                <a:gd name="T64" fmla="*/ 15144 w 15306"/>
                <a:gd name="T65" fmla="*/ 63 h 6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06" h="618" extrusionOk="0">
                  <a:moveTo>
                    <a:pt x="242" y="1"/>
                  </a:moveTo>
                  <a:lnTo>
                    <a:pt x="182" y="25"/>
                  </a:lnTo>
                  <a:lnTo>
                    <a:pt x="133" y="49"/>
                  </a:lnTo>
                  <a:lnTo>
                    <a:pt x="85" y="86"/>
                  </a:lnTo>
                  <a:lnTo>
                    <a:pt x="49" y="134"/>
                  </a:lnTo>
                  <a:lnTo>
                    <a:pt x="25" y="182"/>
                  </a:lnTo>
                  <a:lnTo>
                    <a:pt x="1" y="243"/>
                  </a:lnTo>
                  <a:lnTo>
                    <a:pt x="1" y="303"/>
                  </a:lnTo>
                  <a:lnTo>
                    <a:pt x="1" y="375"/>
                  </a:lnTo>
                  <a:lnTo>
                    <a:pt x="25" y="424"/>
                  </a:lnTo>
                  <a:lnTo>
                    <a:pt x="49" y="484"/>
                  </a:lnTo>
                  <a:lnTo>
                    <a:pt x="85" y="520"/>
                  </a:lnTo>
                  <a:lnTo>
                    <a:pt x="133" y="569"/>
                  </a:lnTo>
                  <a:lnTo>
                    <a:pt x="182" y="593"/>
                  </a:lnTo>
                  <a:lnTo>
                    <a:pt x="242" y="605"/>
                  </a:lnTo>
                  <a:lnTo>
                    <a:pt x="303" y="617"/>
                  </a:lnTo>
                  <a:lnTo>
                    <a:pt x="14992" y="617"/>
                  </a:lnTo>
                  <a:lnTo>
                    <a:pt x="15052" y="605"/>
                  </a:lnTo>
                  <a:lnTo>
                    <a:pt x="15113" y="593"/>
                  </a:lnTo>
                  <a:lnTo>
                    <a:pt x="15161" y="569"/>
                  </a:lnTo>
                  <a:lnTo>
                    <a:pt x="15209" y="520"/>
                  </a:lnTo>
                  <a:lnTo>
                    <a:pt x="15245" y="484"/>
                  </a:lnTo>
                  <a:lnTo>
                    <a:pt x="15282" y="424"/>
                  </a:lnTo>
                  <a:lnTo>
                    <a:pt x="15294" y="375"/>
                  </a:lnTo>
                  <a:lnTo>
                    <a:pt x="15306" y="303"/>
                  </a:lnTo>
                  <a:lnTo>
                    <a:pt x="15294" y="243"/>
                  </a:lnTo>
                  <a:lnTo>
                    <a:pt x="15282" y="182"/>
                  </a:lnTo>
                  <a:lnTo>
                    <a:pt x="15245" y="134"/>
                  </a:lnTo>
                  <a:lnTo>
                    <a:pt x="15209" y="86"/>
                  </a:lnTo>
                  <a:lnTo>
                    <a:pt x="15161" y="49"/>
                  </a:lnTo>
                  <a:lnTo>
                    <a:pt x="15113" y="25"/>
                  </a:lnTo>
                  <a:lnTo>
                    <a:pt x="15052" y="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1" name="Google Shape;317;p18"/>
            <p:cNvSpPr>
              <a:spLocks/>
            </p:cNvSpPr>
            <p:nvPr/>
          </p:nvSpPr>
          <p:spPr bwMode="auto">
            <a:xfrm>
              <a:off x="2306359" y="3771085"/>
              <a:ext cx="958514" cy="39294"/>
            </a:xfrm>
            <a:custGeom>
              <a:avLst/>
              <a:gdLst>
                <a:gd name="T0" fmla="*/ 15144 w 15306"/>
                <a:gd name="T1" fmla="*/ 63 h 617"/>
                <a:gd name="T2" fmla="*/ 11389 w 15306"/>
                <a:gd name="T3" fmla="*/ 1564 h 617"/>
                <a:gd name="T4" fmla="*/ 8323 w 15306"/>
                <a:gd name="T5" fmla="*/ 3066 h 617"/>
                <a:gd name="T6" fmla="*/ 5319 w 15306"/>
                <a:gd name="T7" fmla="*/ 5319 h 617"/>
                <a:gd name="T8" fmla="*/ 3066 w 15306"/>
                <a:gd name="T9" fmla="*/ 8323 h 617"/>
                <a:gd name="T10" fmla="*/ 1564 w 15306"/>
                <a:gd name="T11" fmla="*/ 11389 h 617"/>
                <a:gd name="T12" fmla="*/ 63 w 15306"/>
                <a:gd name="T13" fmla="*/ 15143 h 617"/>
                <a:gd name="T14" fmla="*/ 63 w 15306"/>
                <a:gd name="T15" fmla="*/ 18960 h 617"/>
                <a:gd name="T16" fmla="*/ 63 w 15306"/>
                <a:gd name="T17" fmla="*/ 22715 h 617"/>
                <a:gd name="T18" fmla="*/ 1564 w 15306"/>
                <a:gd name="T19" fmla="*/ 26469 h 617"/>
                <a:gd name="T20" fmla="*/ 3066 w 15306"/>
                <a:gd name="T21" fmla="*/ 30286 h 617"/>
                <a:gd name="T22" fmla="*/ 5319 w 15306"/>
                <a:gd name="T23" fmla="*/ 32539 h 617"/>
                <a:gd name="T24" fmla="*/ 8323 w 15306"/>
                <a:gd name="T25" fmla="*/ 34792 h 617"/>
                <a:gd name="T26" fmla="*/ 11389 w 15306"/>
                <a:gd name="T27" fmla="*/ 37107 h 617"/>
                <a:gd name="T28" fmla="*/ 15144 w 15306"/>
                <a:gd name="T29" fmla="*/ 37858 h 617"/>
                <a:gd name="T30" fmla="*/ 18961 w 15306"/>
                <a:gd name="T31" fmla="*/ 38609 h 617"/>
                <a:gd name="T32" fmla="*/ 938162 w 15306"/>
                <a:gd name="T33" fmla="*/ 38609 h 617"/>
                <a:gd name="T34" fmla="*/ 941916 w 15306"/>
                <a:gd name="T35" fmla="*/ 37858 h 617"/>
                <a:gd name="T36" fmla="*/ 945734 w 15306"/>
                <a:gd name="T37" fmla="*/ 37107 h 617"/>
                <a:gd name="T38" fmla="*/ 948737 w 15306"/>
                <a:gd name="T39" fmla="*/ 34792 h 617"/>
                <a:gd name="T40" fmla="*/ 951741 w 15306"/>
                <a:gd name="T41" fmla="*/ 32539 h 617"/>
                <a:gd name="T42" fmla="*/ 953994 w 15306"/>
                <a:gd name="T43" fmla="*/ 30286 h 617"/>
                <a:gd name="T44" fmla="*/ 956309 w 15306"/>
                <a:gd name="T45" fmla="*/ 26469 h 617"/>
                <a:gd name="T46" fmla="*/ 957060 w 15306"/>
                <a:gd name="T47" fmla="*/ 22715 h 617"/>
                <a:gd name="T48" fmla="*/ 957811 w 15306"/>
                <a:gd name="T49" fmla="*/ 18960 h 617"/>
                <a:gd name="T50" fmla="*/ 957060 w 15306"/>
                <a:gd name="T51" fmla="*/ 15143 h 617"/>
                <a:gd name="T52" fmla="*/ 956309 w 15306"/>
                <a:gd name="T53" fmla="*/ 11389 h 617"/>
                <a:gd name="T54" fmla="*/ 953994 w 15306"/>
                <a:gd name="T55" fmla="*/ 8323 h 617"/>
                <a:gd name="T56" fmla="*/ 951741 w 15306"/>
                <a:gd name="T57" fmla="*/ 5319 h 617"/>
                <a:gd name="T58" fmla="*/ 948737 w 15306"/>
                <a:gd name="T59" fmla="*/ 3066 h 617"/>
                <a:gd name="T60" fmla="*/ 945734 w 15306"/>
                <a:gd name="T61" fmla="*/ 1564 h 617"/>
                <a:gd name="T62" fmla="*/ 941916 w 15306"/>
                <a:gd name="T63" fmla="*/ 63 h 617"/>
                <a:gd name="T64" fmla="*/ 15144 w 15306"/>
                <a:gd name="T65" fmla="*/ 63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06" h="617" extrusionOk="0">
                  <a:moveTo>
                    <a:pt x="242" y="1"/>
                  </a:moveTo>
                  <a:lnTo>
                    <a:pt x="182" y="25"/>
                  </a:lnTo>
                  <a:lnTo>
                    <a:pt x="133" y="49"/>
                  </a:lnTo>
                  <a:lnTo>
                    <a:pt x="85" y="85"/>
                  </a:lnTo>
                  <a:lnTo>
                    <a:pt x="49" y="133"/>
                  </a:lnTo>
                  <a:lnTo>
                    <a:pt x="25" y="182"/>
                  </a:lnTo>
                  <a:lnTo>
                    <a:pt x="1" y="242"/>
                  </a:lnTo>
                  <a:lnTo>
                    <a:pt x="1" y="303"/>
                  </a:lnTo>
                  <a:lnTo>
                    <a:pt x="1" y="363"/>
                  </a:lnTo>
                  <a:lnTo>
                    <a:pt x="25" y="423"/>
                  </a:lnTo>
                  <a:lnTo>
                    <a:pt x="49" y="484"/>
                  </a:lnTo>
                  <a:lnTo>
                    <a:pt x="85" y="520"/>
                  </a:lnTo>
                  <a:lnTo>
                    <a:pt x="133" y="556"/>
                  </a:lnTo>
                  <a:lnTo>
                    <a:pt x="182" y="593"/>
                  </a:lnTo>
                  <a:lnTo>
                    <a:pt x="242" y="605"/>
                  </a:lnTo>
                  <a:lnTo>
                    <a:pt x="303" y="617"/>
                  </a:lnTo>
                  <a:lnTo>
                    <a:pt x="14992" y="617"/>
                  </a:lnTo>
                  <a:lnTo>
                    <a:pt x="15052" y="605"/>
                  </a:lnTo>
                  <a:lnTo>
                    <a:pt x="15113" y="593"/>
                  </a:lnTo>
                  <a:lnTo>
                    <a:pt x="15161" y="556"/>
                  </a:lnTo>
                  <a:lnTo>
                    <a:pt x="15209" y="520"/>
                  </a:lnTo>
                  <a:lnTo>
                    <a:pt x="15245" y="484"/>
                  </a:lnTo>
                  <a:lnTo>
                    <a:pt x="15282" y="423"/>
                  </a:lnTo>
                  <a:lnTo>
                    <a:pt x="15294" y="363"/>
                  </a:lnTo>
                  <a:lnTo>
                    <a:pt x="15306" y="303"/>
                  </a:lnTo>
                  <a:lnTo>
                    <a:pt x="15294" y="242"/>
                  </a:lnTo>
                  <a:lnTo>
                    <a:pt x="15282" y="182"/>
                  </a:lnTo>
                  <a:lnTo>
                    <a:pt x="15245" y="133"/>
                  </a:lnTo>
                  <a:lnTo>
                    <a:pt x="15209" y="85"/>
                  </a:lnTo>
                  <a:lnTo>
                    <a:pt x="15161" y="49"/>
                  </a:lnTo>
                  <a:lnTo>
                    <a:pt x="15113" y="25"/>
                  </a:lnTo>
                  <a:lnTo>
                    <a:pt x="15052" y="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2" name="Google Shape;318;p18"/>
            <p:cNvSpPr>
              <a:spLocks/>
            </p:cNvSpPr>
            <p:nvPr/>
          </p:nvSpPr>
          <p:spPr bwMode="auto">
            <a:xfrm>
              <a:off x="2306359" y="3872297"/>
              <a:ext cx="958514" cy="38104"/>
            </a:xfrm>
            <a:custGeom>
              <a:avLst/>
              <a:gdLst>
                <a:gd name="T0" fmla="*/ 15144 w 15306"/>
                <a:gd name="T1" fmla="*/ 0 h 617"/>
                <a:gd name="T2" fmla="*/ 11389 w 15306"/>
                <a:gd name="T3" fmla="*/ 1502 h 617"/>
                <a:gd name="T4" fmla="*/ 8323 w 15306"/>
                <a:gd name="T5" fmla="*/ 3066 h 617"/>
                <a:gd name="T6" fmla="*/ 5319 w 15306"/>
                <a:gd name="T7" fmla="*/ 5319 h 617"/>
                <a:gd name="T8" fmla="*/ 3066 w 15306"/>
                <a:gd name="T9" fmla="*/ 8323 h 617"/>
                <a:gd name="T10" fmla="*/ 1564 w 15306"/>
                <a:gd name="T11" fmla="*/ 11326 h 617"/>
                <a:gd name="T12" fmla="*/ 63 w 15306"/>
                <a:gd name="T13" fmla="*/ 15143 h 617"/>
                <a:gd name="T14" fmla="*/ 63 w 15306"/>
                <a:gd name="T15" fmla="*/ 18898 h 617"/>
                <a:gd name="T16" fmla="*/ 63 w 15306"/>
                <a:gd name="T17" fmla="*/ 22715 h 617"/>
                <a:gd name="T18" fmla="*/ 1564 w 15306"/>
                <a:gd name="T19" fmla="*/ 26469 h 617"/>
                <a:gd name="T20" fmla="*/ 3066 w 15306"/>
                <a:gd name="T21" fmla="*/ 29473 h 617"/>
                <a:gd name="T22" fmla="*/ 5319 w 15306"/>
                <a:gd name="T23" fmla="*/ 32539 h 617"/>
                <a:gd name="T24" fmla="*/ 8323 w 15306"/>
                <a:gd name="T25" fmla="*/ 34792 h 617"/>
                <a:gd name="T26" fmla="*/ 11389 w 15306"/>
                <a:gd name="T27" fmla="*/ 37045 h 617"/>
                <a:gd name="T28" fmla="*/ 15144 w 15306"/>
                <a:gd name="T29" fmla="*/ 37796 h 617"/>
                <a:gd name="T30" fmla="*/ 18961 w 15306"/>
                <a:gd name="T31" fmla="*/ 38546 h 617"/>
                <a:gd name="T32" fmla="*/ 938162 w 15306"/>
                <a:gd name="T33" fmla="*/ 38546 h 617"/>
                <a:gd name="T34" fmla="*/ 941916 w 15306"/>
                <a:gd name="T35" fmla="*/ 37796 h 617"/>
                <a:gd name="T36" fmla="*/ 945734 w 15306"/>
                <a:gd name="T37" fmla="*/ 37045 h 617"/>
                <a:gd name="T38" fmla="*/ 948737 w 15306"/>
                <a:gd name="T39" fmla="*/ 34792 h 617"/>
                <a:gd name="T40" fmla="*/ 951741 w 15306"/>
                <a:gd name="T41" fmla="*/ 32539 h 617"/>
                <a:gd name="T42" fmla="*/ 953994 w 15306"/>
                <a:gd name="T43" fmla="*/ 29473 h 617"/>
                <a:gd name="T44" fmla="*/ 956309 w 15306"/>
                <a:gd name="T45" fmla="*/ 26469 h 617"/>
                <a:gd name="T46" fmla="*/ 957060 w 15306"/>
                <a:gd name="T47" fmla="*/ 22715 h 617"/>
                <a:gd name="T48" fmla="*/ 957811 w 15306"/>
                <a:gd name="T49" fmla="*/ 18898 h 617"/>
                <a:gd name="T50" fmla="*/ 957060 w 15306"/>
                <a:gd name="T51" fmla="*/ 15143 h 617"/>
                <a:gd name="T52" fmla="*/ 956309 w 15306"/>
                <a:gd name="T53" fmla="*/ 11326 h 617"/>
                <a:gd name="T54" fmla="*/ 953994 w 15306"/>
                <a:gd name="T55" fmla="*/ 8323 h 617"/>
                <a:gd name="T56" fmla="*/ 951741 w 15306"/>
                <a:gd name="T57" fmla="*/ 5319 h 617"/>
                <a:gd name="T58" fmla="*/ 948737 w 15306"/>
                <a:gd name="T59" fmla="*/ 3066 h 617"/>
                <a:gd name="T60" fmla="*/ 945734 w 15306"/>
                <a:gd name="T61" fmla="*/ 1502 h 617"/>
                <a:gd name="T62" fmla="*/ 941916 w 15306"/>
                <a:gd name="T63" fmla="*/ 0 h 617"/>
                <a:gd name="T64" fmla="*/ 15144 w 15306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06" h="617" extrusionOk="0">
                  <a:moveTo>
                    <a:pt x="242" y="0"/>
                  </a:moveTo>
                  <a:lnTo>
                    <a:pt x="182" y="24"/>
                  </a:lnTo>
                  <a:lnTo>
                    <a:pt x="133" y="49"/>
                  </a:lnTo>
                  <a:lnTo>
                    <a:pt x="85" y="85"/>
                  </a:lnTo>
                  <a:lnTo>
                    <a:pt x="49" y="133"/>
                  </a:lnTo>
                  <a:lnTo>
                    <a:pt x="25" y="181"/>
                  </a:lnTo>
                  <a:lnTo>
                    <a:pt x="1" y="242"/>
                  </a:lnTo>
                  <a:lnTo>
                    <a:pt x="1" y="302"/>
                  </a:lnTo>
                  <a:lnTo>
                    <a:pt x="1" y="363"/>
                  </a:lnTo>
                  <a:lnTo>
                    <a:pt x="25" y="423"/>
                  </a:lnTo>
                  <a:lnTo>
                    <a:pt x="49" y="471"/>
                  </a:lnTo>
                  <a:lnTo>
                    <a:pt x="85" y="520"/>
                  </a:lnTo>
                  <a:lnTo>
                    <a:pt x="133" y="556"/>
                  </a:lnTo>
                  <a:lnTo>
                    <a:pt x="182" y="592"/>
                  </a:lnTo>
                  <a:lnTo>
                    <a:pt x="242" y="604"/>
                  </a:lnTo>
                  <a:lnTo>
                    <a:pt x="303" y="616"/>
                  </a:lnTo>
                  <a:lnTo>
                    <a:pt x="14992" y="616"/>
                  </a:lnTo>
                  <a:lnTo>
                    <a:pt x="15052" y="604"/>
                  </a:lnTo>
                  <a:lnTo>
                    <a:pt x="15113" y="592"/>
                  </a:lnTo>
                  <a:lnTo>
                    <a:pt x="15161" y="556"/>
                  </a:lnTo>
                  <a:lnTo>
                    <a:pt x="15209" y="520"/>
                  </a:lnTo>
                  <a:lnTo>
                    <a:pt x="15245" y="471"/>
                  </a:lnTo>
                  <a:lnTo>
                    <a:pt x="15282" y="423"/>
                  </a:lnTo>
                  <a:lnTo>
                    <a:pt x="15294" y="363"/>
                  </a:lnTo>
                  <a:lnTo>
                    <a:pt x="15306" y="302"/>
                  </a:lnTo>
                  <a:lnTo>
                    <a:pt x="15294" y="242"/>
                  </a:lnTo>
                  <a:lnTo>
                    <a:pt x="15282" y="181"/>
                  </a:lnTo>
                  <a:lnTo>
                    <a:pt x="15245" y="133"/>
                  </a:lnTo>
                  <a:lnTo>
                    <a:pt x="15209" y="85"/>
                  </a:lnTo>
                  <a:lnTo>
                    <a:pt x="15161" y="49"/>
                  </a:lnTo>
                  <a:lnTo>
                    <a:pt x="15113" y="24"/>
                  </a:lnTo>
                  <a:lnTo>
                    <a:pt x="1505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3" name="Google Shape;319;p18"/>
            <p:cNvSpPr>
              <a:spLocks/>
            </p:cNvSpPr>
            <p:nvPr/>
          </p:nvSpPr>
          <p:spPr bwMode="auto">
            <a:xfrm>
              <a:off x="2306359" y="3972320"/>
              <a:ext cx="581062" cy="38104"/>
            </a:xfrm>
            <a:custGeom>
              <a:avLst/>
              <a:gdLst>
                <a:gd name="T0" fmla="*/ 15144 w 9278"/>
                <a:gd name="T1" fmla="*/ 63 h 617"/>
                <a:gd name="T2" fmla="*/ 11389 w 9278"/>
                <a:gd name="T3" fmla="*/ 1564 h 617"/>
                <a:gd name="T4" fmla="*/ 8323 w 9278"/>
                <a:gd name="T5" fmla="*/ 3066 h 617"/>
                <a:gd name="T6" fmla="*/ 5319 w 9278"/>
                <a:gd name="T7" fmla="*/ 5319 h 617"/>
                <a:gd name="T8" fmla="*/ 3066 w 9278"/>
                <a:gd name="T9" fmla="*/ 8385 h 617"/>
                <a:gd name="T10" fmla="*/ 1564 w 9278"/>
                <a:gd name="T11" fmla="*/ 11389 h 617"/>
                <a:gd name="T12" fmla="*/ 63 w 9278"/>
                <a:gd name="T13" fmla="*/ 15143 h 617"/>
                <a:gd name="T14" fmla="*/ 63 w 9278"/>
                <a:gd name="T15" fmla="*/ 18960 h 617"/>
                <a:gd name="T16" fmla="*/ 63 w 9278"/>
                <a:gd name="T17" fmla="*/ 22715 h 617"/>
                <a:gd name="T18" fmla="*/ 1564 w 9278"/>
                <a:gd name="T19" fmla="*/ 26532 h 617"/>
                <a:gd name="T20" fmla="*/ 3066 w 9278"/>
                <a:gd name="T21" fmla="*/ 29536 h 617"/>
                <a:gd name="T22" fmla="*/ 5319 w 9278"/>
                <a:gd name="T23" fmla="*/ 32539 h 617"/>
                <a:gd name="T24" fmla="*/ 8323 w 9278"/>
                <a:gd name="T25" fmla="*/ 34854 h 617"/>
                <a:gd name="T26" fmla="*/ 11389 w 9278"/>
                <a:gd name="T27" fmla="*/ 37107 h 617"/>
                <a:gd name="T28" fmla="*/ 15144 w 9278"/>
                <a:gd name="T29" fmla="*/ 37858 h 617"/>
                <a:gd name="T30" fmla="*/ 18961 w 9278"/>
                <a:gd name="T31" fmla="*/ 38609 h 617"/>
                <a:gd name="T32" fmla="*/ 560945 w 9278"/>
                <a:gd name="T33" fmla="*/ 38609 h 617"/>
                <a:gd name="T34" fmla="*/ 565450 w 9278"/>
                <a:gd name="T35" fmla="*/ 37858 h 617"/>
                <a:gd name="T36" fmla="*/ 568517 w 9278"/>
                <a:gd name="T37" fmla="*/ 37107 h 617"/>
                <a:gd name="T38" fmla="*/ 572271 w 9278"/>
                <a:gd name="T39" fmla="*/ 34854 h 617"/>
                <a:gd name="T40" fmla="*/ 574524 w 9278"/>
                <a:gd name="T41" fmla="*/ 32539 h 617"/>
                <a:gd name="T42" fmla="*/ 577590 w 9278"/>
                <a:gd name="T43" fmla="*/ 29536 h 617"/>
                <a:gd name="T44" fmla="*/ 579092 w 9278"/>
                <a:gd name="T45" fmla="*/ 26532 h 617"/>
                <a:gd name="T46" fmla="*/ 579843 w 9278"/>
                <a:gd name="T47" fmla="*/ 22715 h 617"/>
                <a:gd name="T48" fmla="*/ 580594 w 9278"/>
                <a:gd name="T49" fmla="*/ 18960 h 617"/>
                <a:gd name="T50" fmla="*/ 579843 w 9278"/>
                <a:gd name="T51" fmla="*/ 15143 h 617"/>
                <a:gd name="T52" fmla="*/ 579092 w 9278"/>
                <a:gd name="T53" fmla="*/ 11389 h 617"/>
                <a:gd name="T54" fmla="*/ 577590 w 9278"/>
                <a:gd name="T55" fmla="*/ 8385 h 617"/>
                <a:gd name="T56" fmla="*/ 574524 w 9278"/>
                <a:gd name="T57" fmla="*/ 5319 h 617"/>
                <a:gd name="T58" fmla="*/ 572271 w 9278"/>
                <a:gd name="T59" fmla="*/ 3066 h 617"/>
                <a:gd name="T60" fmla="*/ 568517 w 9278"/>
                <a:gd name="T61" fmla="*/ 1564 h 617"/>
                <a:gd name="T62" fmla="*/ 565450 w 9278"/>
                <a:gd name="T63" fmla="*/ 63 h 617"/>
                <a:gd name="T64" fmla="*/ 15144 w 9278"/>
                <a:gd name="T65" fmla="*/ 63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278" h="617" extrusionOk="0">
                  <a:moveTo>
                    <a:pt x="242" y="1"/>
                  </a:moveTo>
                  <a:lnTo>
                    <a:pt x="182" y="25"/>
                  </a:lnTo>
                  <a:lnTo>
                    <a:pt x="133" y="49"/>
                  </a:lnTo>
                  <a:lnTo>
                    <a:pt x="85" y="85"/>
                  </a:lnTo>
                  <a:lnTo>
                    <a:pt x="49" y="134"/>
                  </a:lnTo>
                  <a:lnTo>
                    <a:pt x="25" y="182"/>
                  </a:lnTo>
                  <a:lnTo>
                    <a:pt x="1" y="242"/>
                  </a:lnTo>
                  <a:lnTo>
                    <a:pt x="1" y="303"/>
                  </a:lnTo>
                  <a:lnTo>
                    <a:pt x="1" y="363"/>
                  </a:lnTo>
                  <a:lnTo>
                    <a:pt x="25" y="424"/>
                  </a:lnTo>
                  <a:lnTo>
                    <a:pt x="49" y="472"/>
                  </a:lnTo>
                  <a:lnTo>
                    <a:pt x="85" y="520"/>
                  </a:lnTo>
                  <a:lnTo>
                    <a:pt x="133" y="557"/>
                  </a:lnTo>
                  <a:lnTo>
                    <a:pt x="182" y="593"/>
                  </a:lnTo>
                  <a:lnTo>
                    <a:pt x="242" y="605"/>
                  </a:lnTo>
                  <a:lnTo>
                    <a:pt x="303" y="617"/>
                  </a:lnTo>
                  <a:lnTo>
                    <a:pt x="8964" y="617"/>
                  </a:lnTo>
                  <a:lnTo>
                    <a:pt x="9036" y="605"/>
                  </a:lnTo>
                  <a:lnTo>
                    <a:pt x="9085" y="593"/>
                  </a:lnTo>
                  <a:lnTo>
                    <a:pt x="9145" y="557"/>
                  </a:lnTo>
                  <a:lnTo>
                    <a:pt x="9181" y="520"/>
                  </a:lnTo>
                  <a:lnTo>
                    <a:pt x="9230" y="472"/>
                  </a:lnTo>
                  <a:lnTo>
                    <a:pt x="9254" y="424"/>
                  </a:lnTo>
                  <a:lnTo>
                    <a:pt x="9266" y="363"/>
                  </a:lnTo>
                  <a:lnTo>
                    <a:pt x="9278" y="303"/>
                  </a:lnTo>
                  <a:lnTo>
                    <a:pt x="9266" y="242"/>
                  </a:lnTo>
                  <a:lnTo>
                    <a:pt x="9254" y="182"/>
                  </a:lnTo>
                  <a:lnTo>
                    <a:pt x="9230" y="134"/>
                  </a:lnTo>
                  <a:lnTo>
                    <a:pt x="9181" y="85"/>
                  </a:lnTo>
                  <a:lnTo>
                    <a:pt x="9145" y="49"/>
                  </a:lnTo>
                  <a:lnTo>
                    <a:pt x="9085" y="25"/>
                  </a:lnTo>
                  <a:lnTo>
                    <a:pt x="9036" y="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4" name="Google Shape;320;p18"/>
            <p:cNvSpPr>
              <a:spLocks/>
            </p:cNvSpPr>
            <p:nvPr/>
          </p:nvSpPr>
          <p:spPr bwMode="auto">
            <a:xfrm>
              <a:off x="2333744" y="2305279"/>
              <a:ext cx="921602" cy="703730"/>
            </a:xfrm>
            <a:custGeom>
              <a:avLst/>
              <a:gdLst>
                <a:gd name="T0" fmla="*/ 99811 w 14726"/>
                <a:gd name="T1" fmla="*/ 2315 h 11235"/>
                <a:gd name="T2" fmla="*/ 83916 w 14726"/>
                <a:gd name="T3" fmla="*/ 9887 h 11235"/>
                <a:gd name="T4" fmla="*/ 71088 w 14726"/>
                <a:gd name="T5" fmla="*/ 21213 h 11235"/>
                <a:gd name="T6" fmla="*/ 60512 w 14726"/>
                <a:gd name="T7" fmla="*/ 40111 h 11235"/>
                <a:gd name="T8" fmla="*/ 57446 w 14726"/>
                <a:gd name="T9" fmla="*/ 62763 h 11235"/>
                <a:gd name="T10" fmla="*/ 62765 w 14726"/>
                <a:gd name="T11" fmla="*/ 84727 h 11235"/>
                <a:gd name="T12" fmla="*/ 40863 w 14726"/>
                <a:gd name="T13" fmla="*/ 87730 h 11235"/>
                <a:gd name="T14" fmla="*/ 21214 w 14726"/>
                <a:gd name="T15" fmla="*/ 99056 h 11235"/>
                <a:gd name="T16" fmla="*/ 7572 w 14726"/>
                <a:gd name="T17" fmla="*/ 116452 h 11235"/>
                <a:gd name="T18" fmla="*/ 1564 w 14726"/>
                <a:gd name="T19" fmla="*/ 133097 h 11235"/>
                <a:gd name="T20" fmla="*/ 751 w 14726"/>
                <a:gd name="T21" fmla="*/ 149742 h 11235"/>
                <a:gd name="T22" fmla="*/ 4568 w 14726"/>
                <a:gd name="T23" fmla="*/ 166324 h 11235"/>
                <a:gd name="T24" fmla="*/ 13642 w 14726"/>
                <a:gd name="T25" fmla="*/ 181467 h 11235"/>
                <a:gd name="T26" fmla="*/ 26470 w 14726"/>
                <a:gd name="T27" fmla="*/ 193544 h 11235"/>
                <a:gd name="T28" fmla="*/ 43116 w 14726"/>
                <a:gd name="T29" fmla="*/ 201116 h 11235"/>
                <a:gd name="T30" fmla="*/ 65769 w 14726"/>
                <a:gd name="T31" fmla="*/ 203369 h 11235"/>
                <a:gd name="T32" fmla="*/ 82415 w 14726"/>
                <a:gd name="T33" fmla="*/ 198863 h 11235"/>
                <a:gd name="T34" fmla="*/ 97558 w 14726"/>
                <a:gd name="T35" fmla="*/ 190541 h 11235"/>
                <a:gd name="T36" fmla="*/ 109636 w 14726"/>
                <a:gd name="T37" fmla="*/ 176899 h 11235"/>
                <a:gd name="T38" fmla="*/ 755936 w 14726"/>
                <a:gd name="T39" fmla="*/ 610044 h 11235"/>
                <a:gd name="T40" fmla="*/ 748364 w 14726"/>
                <a:gd name="T41" fmla="*/ 626689 h 11235"/>
                <a:gd name="T42" fmla="*/ 746111 w 14726"/>
                <a:gd name="T43" fmla="*/ 643333 h 11235"/>
                <a:gd name="T44" fmla="*/ 748364 w 14726"/>
                <a:gd name="T45" fmla="*/ 660729 h 11235"/>
                <a:gd name="T46" fmla="*/ 755185 w 14726"/>
                <a:gd name="T47" fmla="*/ 675810 h 11235"/>
                <a:gd name="T48" fmla="*/ 767263 w 14726"/>
                <a:gd name="T49" fmla="*/ 689451 h 11235"/>
                <a:gd name="T50" fmla="*/ 782406 w 14726"/>
                <a:gd name="T51" fmla="*/ 698525 h 11235"/>
                <a:gd name="T52" fmla="*/ 799803 w 14726"/>
                <a:gd name="T53" fmla="*/ 702279 h 11235"/>
                <a:gd name="T54" fmla="*/ 817199 w 14726"/>
                <a:gd name="T55" fmla="*/ 701528 h 11235"/>
                <a:gd name="T56" fmla="*/ 833031 w 14726"/>
                <a:gd name="T57" fmla="*/ 696209 h 11235"/>
                <a:gd name="T58" fmla="*/ 846673 w 14726"/>
                <a:gd name="T59" fmla="*/ 685634 h 11235"/>
                <a:gd name="T60" fmla="*/ 858751 w 14726"/>
                <a:gd name="T61" fmla="*/ 669740 h 11235"/>
                <a:gd name="T62" fmla="*/ 864821 w 14726"/>
                <a:gd name="T63" fmla="*/ 647088 h 11235"/>
                <a:gd name="T64" fmla="*/ 861755 w 14726"/>
                <a:gd name="T65" fmla="*/ 625187 h 11235"/>
                <a:gd name="T66" fmla="*/ 873895 w 14726"/>
                <a:gd name="T67" fmla="*/ 616864 h 11235"/>
                <a:gd name="T68" fmla="*/ 895046 w 14726"/>
                <a:gd name="T69" fmla="*/ 608542 h 11235"/>
                <a:gd name="T70" fmla="*/ 911691 w 14726"/>
                <a:gd name="T71" fmla="*/ 591897 h 11235"/>
                <a:gd name="T72" fmla="*/ 919263 w 14726"/>
                <a:gd name="T73" fmla="*/ 575252 h 11235"/>
                <a:gd name="T74" fmla="*/ 921516 w 14726"/>
                <a:gd name="T75" fmla="*/ 558670 h 11235"/>
                <a:gd name="T76" fmla="*/ 919263 w 14726"/>
                <a:gd name="T77" fmla="*/ 541274 h 11235"/>
                <a:gd name="T78" fmla="*/ 911691 w 14726"/>
                <a:gd name="T79" fmla="*/ 526131 h 11235"/>
                <a:gd name="T80" fmla="*/ 900365 w 14726"/>
                <a:gd name="T81" fmla="*/ 512552 h 11235"/>
                <a:gd name="T82" fmla="*/ 884470 w 14726"/>
                <a:gd name="T83" fmla="*/ 503478 h 11235"/>
                <a:gd name="T84" fmla="*/ 867825 w 14726"/>
                <a:gd name="T85" fmla="*/ 499661 h 11235"/>
                <a:gd name="T86" fmla="*/ 850428 w 14726"/>
                <a:gd name="T87" fmla="*/ 500475 h 11235"/>
                <a:gd name="T88" fmla="*/ 834596 w 14726"/>
                <a:gd name="T89" fmla="*/ 505731 h 11235"/>
                <a:gd name="T90" fmla="*/ 820203 w 14726"/>
                <a:gd name="T91" fmla="*/ 516306 h 11235"/>
                <a:gd name="T92" fmla="*/ 808126 w 14726"/>
                <a:gd name="T93" fmla="*/ 532951 h 11235"/>
                <a:gd name="T94" fmla="*/ 169335 w 14726"/>
                <a:gd name="T95" fmla="*/ 86979 h 11235"/>
                <a:gd name="T96" fmla="*/ 175405 w 14726"/>
                <a:gd name="T97" fmla="*/ 70334 h 11235"/>
                <a:gd name="T98" fmla="*/ 176156 w 14726"/>
                <a:gd name="T99" fmla="*/ 53689 h 11235"/>
                <a:gd name="T100" fmla="*/ 171650 w 14726"/>
                <a:gd name="T101" fmla="*/ 37107 h 11235"/>
                <a:gd name="T102" fmla="*/ 162576 w 14726"/>
                <a:gd name="T103" fmla="*/ 21964 h 11235"/>
                <a:gd name="T104" fmla="*/ 149685 w 14726"/>
                <a:gd name="T105" fmla="*/ 9887 h 11235"/>
                <a:gd name="T106" fmla="*/ 133853 w 14726"/>
                <a:gd name="T107" fmla="*/ 2315 h 11235"/>
                <a:gd name="T108" fmla="*/ 110387 w 14726"/>
                <a:gd name="T109" fmla="*/ 63 h 112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726" h="11235" extrusionOk="0">
                  <a:moveTo>
                    <a:pt x="1764" y="1"/>
                  </a:moveTo>
                  <a:lnTo>
                    <a:pt x="1680" y="13"/>
                  </a:lnTo>
                  <a:lnTo>
                    <a:pt x="1595" y="37"/>
                  </a:lnTo>
                  <a:lnTo>
                    <a:pt x="1498" y="73"/>
                  </a:lnTo>
                  <a:lnTo>
                    <a:pt x="1426" y="109"/>
                  </a:lnTo>
                  <a:lnTo>
                    <a:pt x="1341" y="158"/>
                  </a:lnTo>
                  <a:lnTo>
                    <a:pt x="1269" y="206"/>
                  </a:lnTo>
                  <a:lnTo>
                    <a:pt x="1196" y="266"/>
                  </a:lnTo>
                  <a:lnTo>
                    <a:pt x="1136" y="339"/>
                  </a:lnTo>
                  <a:lnTo>
                    <a:pt x="1076" y="423"/>
                  </a:lnTo>
                  <a:lnTo>
                    <a:pt x="1015" y="532"/>
                  </a:lnTo>
                  <a:lnTo>
                    <a:pt x="967" y="641"/>
                  </a:lnTo>
                  <a:lnTo>
                    <a:pt x="931" y="762"/>
                  </a:lnTo>
                  <a:lnTo>
                    <a:pt x="918" y="883"/>
                  </a:lnTo>
                  <a:lnTo>
                    <a:pt x="918" y="1003"/>
                  </a:lnTo>
                  <a:lnTo>
                    <a:pt x="931" y="1124"/>
                  </a:lnTo>
                  <a:lnTo>
                    <a:pt x="955" y="1245"/>
                  </a:lnTo>
                  <a:lnTo>
                    <a:pt x="1003" y="1354"/>
                  </a:lnTo>
                  <a:lnTo>
                    <a:pt x="882" y="1354"/>
                  </a:lnTo>
                  <a:lnTo>
                    <a:pt x="761" y="1366"/>
                  </a:lnTo>
                  <a:lnTo>
                    <a:pt x="653" y="1402"/>
                  </a:lnTo>
                  <a:lnTo>
                    <a:pt x="532" y="1450"/>
                  </a:lnTo>
                  <a:lnTo>
                    <a:pt x="435" y="1511"/>
                  </a:lnTo>
                  <a:lnTo>
                    <a:pt x="339" y="1583"/>
                  </a:lnTo>
                  <a:lnTo>
                    <a:pt x="242" y="1668"/>
                  </a:lnTo>
                  <a:lnTo>
                    <a:pt x="170" y="1776"/>
                  </a:lnTo>
                  <a:lnTo>
                    <a:pt x="121" y="1861"/>
                  </a:lnTo>
                  <a:lnTo>
                    <a:pt x="73" y="1946"/>
                  </a:lnTo>
                  <a:lnTo>
                    <a:pt x="49" y="2030"/>
                  </a:lnTo>
                  <a:lnTo>
                    <a:pt x="25" y="2127"/>
                  </a:lnTo>
                  <a:lnTo>
                    <a:pt x="12" y="2211"/>
                  </a:lnTo>
                  <a:lnTo>
                    <a:pt x="0" y="2308"/>
                  </a:lnTo>
                  <a:lnTo>
                    <a:pt x="12" y="2393"/>
                  </a:lnTo>
                  <a:lnTo>
                    <a:pt x="25" y="2489"/>
                  </a:lnTo>
                  <a:lnTo>
                    <a:pt x="49" y="2574"/>
                  </a:lnTo>
                  <a:lnTo>
                    <a:pt x="73" y="2658"/>
                  </a:lnTo>
                  <a:lnTo>
                    <a:pt x="109" y="2743"/>
                  </a:lnTo>
                  <a:lnTo>
                    <a:pt x="157" y="2827"/>
                  </a:lnTo>
                  <a:lnTo>
                    <a:pt x="218" y="2900"/>
                  </a:lnTo>
                  <a:lnTo>
                    <a:pt x="278" y="2972"/>
                  </a:lnTo>
                  <a:lnTo>
                    <a:pt x="351" y="3033"/>
                  </a:lnTo>
                  <a:lnTo>
                    <a:pt x="423" y="3093"/>
                  </a:lnTo>
                  <a:lnTo>
                    <a:pt x="508" y="3141"/>
                  </a:lnTo>
                  <a:lnTo>
                    <a:pt x="592" y="3178"/>
                  </a:lnTo>
                  <a:lnTo>
                    <a:pt x="689" y="3214"/>
                  </a:lnTo>
                  <a:lnTo>
                    <a:pt x="774" y="3238"/>
                  </a:lnTo>
                  <a:lnTo>
                    <a:pt x="870" y="3250"/>
                  </a:lnTo>
                  <a:lnTo>
                    <a:pt x="1051" y="3250"/>
                  </a:lnTo>
                  <a:lnTo>
                    <a:pt x="1136" y="3238"/>
                  </a:lnTo>
                  <a:lnTo>
                    <a:pt x="1233" y="3214"/>
                  </a:lnTo>
                  <a:lnTo>
                    <a:pt x="1317" y="3178"/>
                  </a:lnTo>
                  <a:lnTo>
                    <a:pt x="1402" y="3141"/>
                  </a:lnTo>
                  <a:lnTo>
                    <a:pt x="1474" y="3093"/>
                  </a:lnTo>
                  <a:lnTo>
                    <a:pt x="1559" y="3045"/>
                  </a:lnTo>
                  <a:lnTo>
                    <a:pt x="1619" y="2984"/>
                  </a:lnTo>
                  <a:lnTo>
                    <a:pt x="1692" y="2912"/>
                  </a:lnTo>
                  <a:lnTo>
                    <a:pt x="1752" y="2827"/>
                  </a:lnTo>
                  <a:lnTo>
                    <a:pt x="1812" y="2719"/>
                  </a:lnTo>
                  <a:lnTo>
                    <a:pt x="12165" y="9653"/>
                  </a:lnTo>
                  <a:lnTo>
                    <a:pt x="12080" y="9749"/>
                  </a:lnTo>
                  <a:lnTo>
                    <a:pt x="12032" y="9834"/>
                  </a:lnTo>
                  <a:lnTo>
                    <a:pt x="11984" y="9918"/>
                  </a:lnTo>
                  <a:lnTo>
                    <a:pt x="11959" y="10015"/>
                  </a:lnTo>
                  <a:lnTo>
                    <a:pt x="11935" y="10099"/>
                  </a:lnTo>
                  <a:lnTo>
                    <a:pt x="11923" y="10196"/>
                  </a:lnTo>
                  <a:lnTo>
                    <a:pt x="11923" y="10281"/>
                  </a:lnTo>
                  <a:lnTo>
                    <a:pt x="11923" y="10377"/>
                  </a:lnTo>
                  <a:lnTo>
                    <a:pt x="11935" y="10462"/>
                  </a:lnTo>
                  <a:lnTo>
                    <a:pt x="11959" y="10559"/>
                  </a:lnTo>
                  <a:lnTo>
                    <a:pt x="11984" y="10643"/>
                  </a:lnTo>
                  <a:lnTo>
                    <a:pt x="12032" y="10728"/>
                  </a:lnTo>
                  <a:lnTo>
                    <a:pt x="12068" y="10800"/>
                  </a:lnTo>
                  <a:lnTo>
                    <a:pt x="12129" y="10873"/>
                  </a:lnTo>
                  <a:lnTo>
                    <a:pt x="12189" y="10945"/>
                  </a:lnTo>
                  <a:lnTo>
                    <a:pt x="12261" y="11018"/>
                  </a:lnTo>
                  <a:lnTo>
                    <a:pt x="12334" y="11066"/>
                  </a:lnTo>
                  <a:lnTo>
                    <a:pt x="12419" y="11126"/>
                  </a:lnTo>
                  <a:lnTo>
                    <a:pt x="12503" y="11163"/>
                  </a:lnTo>
                  <a:lnTo>
                    <a:pt x="12600" y="11187"/>
                  </a:lnTo>
                  <a:lnTo>
                    <a:pt x="12684" y="11211"/>
                  </a:lnTo>
                  <a:lnTo>
                    <a:pt x="12781" y="11223"/>
                  </a:lnTo>
                  <a:lnTo>
                    <a:pt x="12865" y="11235"/>
                  </a:lnTo>
                  <a:lnTo>
                    <a:pt x="12962" y="11223"/>
                  </a:lnTo>
                  <a:lnTo>
                    <a:pt x="13059" y="11211"/>
                  </a:lnTo>
                  <a:lnTo>
                    <a:pt x="13143" y="11187"/>
                  </a:lnTo>
                  <a:lnTo>
                    <a:pt x="13228" y="11163"/>
                  </a:lnTo>
                  <a:lnTo>
                    <a:pt x="13312" y="11126"/>
                  </a:lnTo>
                  <a:lnTo>
                    <a:pt x="13385" y="11078"/>
                  </a:lnTo>
                  <a:lnTo>
                    <a:pt x="13469" y="11018"/>
                  </a:lnTo>
                  <a:lnTo>
                    <a:pt x="13530" y="10957"/>
                  </a:lnTo>
                  <a:lnTo>
                    <a:pt x="13602" y="10885"/>
                  </a:lnTo>
                  <a:lnTo>
                    <a:pt x="13663" y="10812"/>
                  </a:lnTo>
                  <a:lnTo>
                    <a:pt x="13723" y="10703"/>
                  </a:lnTo>
                  <a:lnTo>
                    <a:pt x="13771" y="10583"/>
                  </a:lnTo>
                  <a:lnTo>
                    <a:pt x="13796" y="10462"/>
                  </a:lnTo>
                  <a:lnTo>
                    <a:pt x="13820" y="10341"/>
                  </a:lnTo>
                  <a:lnTo>
                    <a:pt x="13820" y="10220"/>
                  </a:lnTo>
                  <a:lnTo>
                    <a:pt x="13808" y="10112"/>
                  </a:lnTo>
                  <a:lnTo>
                    <a:pt x="13771" y="9991"/>
                  </a:lnTo>
                  <a:lnTo>
                    <a:pt x="13735" y="9882"/>
                  </a:lnTo>
                  <a:lnTo>
                    <a:pt x="13844" y="9870"/>
                  </a:lnTo>
                  <a:lnTo>
                    <a:pt x="13965" y="9858"/>
                  </a:lnTo>
                  <a:lnTo>
                    <a:pt x="14086" y="9822"/>
                  </a:lnTo>
                  <a:lnTo>
                    <a:pt x="14194" y="9785"/>
                  </a:lnTo>
                  <a:lnTo>
                    <a:pt x="14303" y="9725"/>
                  </a:lnTo>
                  <a:lnTo>
                    <a:pt x="14400" y="9640"/>
                  </a:lnTo>
                  <a:lnTo>
                    <a:pt x="14484" y="9556"/>
                  </a:lnTo>
                  <a:lnTo>
                    <a:pt x="14569" y="9459"/>
                  </a:lnTo>
                  <a:lnTo>
                    <a:pt x="14617" y="9375"/>
                  </a:lnTo>
                  <a:lnTo>
                    <a:pt x="14653" y="9290"/>
                  </a:lnTo>
                  <a:lnTo>
                    <a:pt x="14690" y="9193"/>
                  </a:lnTo>
                  <a:lnTo>
                    <a:pt x="14714" y="9109"/>
                  </a:lnTo>
                  <a:lnTo>
                    <a:pt x="14726" y="9012"/>
                  </a:lnTo>
                  <a:lnTo>
                    <a:pt x="14726" y="8928"/>
                  </a:lnTo>
                  <a:lnTo>
                    <a:pt x="14726" y="8831"/>
                  </a:lnTo>
                  <a:lnTo>
                    <a:pt x="14714" y="8747"/>
                  </a:lnTo>
                  <a:lnTo>
                    <a:pt x="14690" y="8650"/>
                  </a:lnTo>
                  <a:lnTo>
                    <a:pt x="14653" y="8565"/>
                  </a:lnTo>
                  <a:lnTo>
                    <a:pt x="14617" y="8481"/>
                  </a:lnTo>
                  <a:lnTo>
                    <a:pt x="14569" y="8408"/>
                  </a:lnTo>
                  <a:lnTo>
                    <a:pt x="14520" y="8336"/>
                  </a:lnTo>
                  <a:lnTo>
                    <a:pt x="14448" y="8263"/>
                  </a:lnTo>
                  <a:lnTo>
                    <a:pt x="14388" y="8191"/>
                  </a:lnTo>
                  <a:lnTo>
                    <a:pt x="14303" y="8143"/>
                  </a:lnTo>
                  <a:lnTo>
                    <a:pt x="14218" y="8082"/>
                  </a:lnTo>
                  <a:lnTo>
                    <a:pt x="14134" y="8046"/>
                  </a:lnTo>
                  <a:lnTo>
                    <a:pt x="14049" y="8010"/>
                  </a:lnTo>
                  <a:lnTo>
                    <a:pt x="13953" y="7998"/>
                  </a:lnTo>
                  <a:lnTo>
                    <a:pt x="13868" y="7985"/>
                  </a:lnTo>
                  <a:lnTo>
                    <a:pt x="13771" y="7973"/>
                  </a:lnTo>
                  <a:lnTo>
                    <a:pt x="13675" y="7985"/>
                  </a:lnTo>
                  <a:lnTo>
                    <a:pt x="13590" y="7998"/>
                  </a:lnTo>
                  <a:lnTo>
                    <a:pt x="13506" y="8022"/>
                  </a:lnTo>
                  <a:lnTo>
                    <a:pt x="13421" y="8046"/>
                  </a:lnTo>
                  <a:lnTo>
                    <a:pt x="13337" y="8082"/>
                  </a:lnTo>
                  <a:lnTo>
                    <a:pt x="13252" y="8130"/>
                  </a:lnTo>
                  <a:lnTo>
                    <a:pt x="13180" y="8191"/>
                  </a:lnTo>
                  <a:lnTo>
                    <a:pt x="13107" y="8251"/>
                  </a:lnTo>
                  <a:lnTo>
                    <a:pt x="13047" y="8324"/>
                  </a:lnTo>
                  <a:lnTo>
                    <a:pt x="12986" y="8396"/>
                  </a:lnTo>
                  <a:lnTo>
                    <a:pt x="12914" y="8517"/>
                  </a:lnTo>
                  <a:lnTo>
                    <a:pt x="2573" y="1583"/>
                  </a:lnTo>
                  <a:lnTo>
                    <a:pt x="2658" y="1474"/>
                  </a:lnTo>
                  <a:lnTo>
                    <a:pt x="2706" y="1390"/>
                  </a:lnTo>
                  <a:lnTo>
                    <a:pt x="2743" y="1305"/>
                  </a:lnTo>
                  <a:lnTo>
                    <a:pt x="2779" y="1221"/>
                  </a:lnTo>
                  <a:lnTo>
                    <a:pt x="2803" y="1124"/>
                  </a:lnTo>
                  <a:lnTo>
                    <a:pt x="2815" y="1040"/>
                  </a:lnTo>
                  <a:lnTo>
                    <a:pt x="2815" y="943"/>
                  </a:lnTo>
                  <a:lnTo>
                    <a:pt x="2815" y="858"/>
                  </a:lnTo>
                  <a:lnTo>
                    <a:pt x="2791" y="762"/>
                  </a:lnTo>
                  <a:lnTo>
                    <a:pt x="2779" y="677"/>
                  </a:lnTo>
                  <a:lnTo>
                    <a:pt x="2743" y="593"/>
                  </a:lnTo>
                  <a:lnTo>
                    <a:pt x="2706" y="508"/>
                  </a:lnTo>
                  <a:lnTo>
                    <a:pt x="2658" y="423"/>
                  </a:lnTo>
                  <a:lnTo>
                    <a:pt x="2598" y="351"/>
                  </a:lnTo>
                  <a:lnTo>
                    <a:pt x="2537" y="279"/>
                  </a:lnTo>
                  <a:lnTo>
                    <a:pt x="2465" y="218"/>
                  </a:lnTo>
                  <a:lnTo>
                    <a:pt x="2392" y="158"/>
                  </a:lnTo>
                  <a:lnTo>
                    <a:pt x="2308" y="109"/>
                  </a:lnTo>
                  <a:lnTo>
                    <a:pt x="2223" y="73"/>
                  </a:lnTo>
                  <a:lnTo>
                    <a:pt x="2139" y="37"/>
                  </a:lnTo>
                  <a:lnTo>
                    <a:pt x="2042" y="13"/>
                  </a:lnTo>
                  <a:lnTo>
                    <a:pt x="1957" y="1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5" name="Google Shape;321;p18"/>
            <p:cNvSpPr>
              <a:spLocks/>
            </p:cNvSpPr>
            <p:nvPr/>
          </p:nvSpPr>
          <p:spPr bwMode="auto">
            <a:xfrm>
              <a:off x="2333744" y="2305279"/>
              <a:ext cx="921602" cy="703730"/>
            </a:xfrm>
            <a:custGeom>
              <a:avLst/>
              <a:gdLst>
                <a:gd name="T0" fmla="*/ 788476 w 14726"/>
                <a:gd name="T1" fmla="*/ 2315 h 11235"/>
                <a:gd name="T2" fmla="*/ 771831 w 14726"/>
                <a:gd name="T3" fmla="*/ 9887 h 11235"/>
                <a:gd name="T4" fmla="*/ 759002 w 14726"/>
                <a:gd name="T5" fmla="*/ 21964 h 11235"/>
                <a:gd name="T6" fmla="*/ 749929 w 14726"/>
                <a:gd name="T7" fmla="*/ 37107 h 11235"/>
                <a:gd name="T8" fmla="*/ 746111 w 14726"/>
                <a:gd name="T9" fmla="*/ 53689 h 11235"/>
                <a:gd name="T10" fmla="*/ 746862 w 14726"/>
                <a:gd name="T11" fmla="*/ 70334 h 11235"/>
                <a:gd name="T12" fmla="*/ 752932 w 14726"/>
                <a:gd name="T13" fmla="*/ 86979 h 11235"/>
                <a:gd name="T14" fmla="*/ 113390 w 14726"/>
                <a:gd name="T15" fmla="*/ 532951 h 11235"/>
                <a:gd name="T16" fmla="*/ 101313 w 14726"/>
                <a:gd name="T17" fmla="*/ 516306 h 11235"/>
                <a:gd name="T18" fmla="*/ 87734 w 14726"/>
                <a:gd name="T19" fmla="*/ 505731 h 11235"/>
                <a:gd name="T20" fmla="*/ 71088 w 14726"/>
                <a:gd name="T21" fmla="*/ 500475 h 11235"/>
                <a:gd name="T22" fmla="*/ 54442 w 14726"/>
                <a:gd name="T23" fmla="*/ 499661 h 11235"/>
                <a:gd name="T24" fmla="*/ 37046 w 14726"/>
                <a:gd name="T25" fmla="*/ 503478 h 11235"/>
                <a:gd name="T26" fmla="*/ 21965 w 14726"/>
                <a:gd name="T27" fmla="*/ 512552 h 11235"/>
                <a:gd name="T28" fmla="*/ 9825 w 14726"/>
                <a:gd name="T29" fmla="*/ 526131 h 11235"/>
                <a:gd name="T30" fmla="*/ 3066 w 14726"/>
                <a:gd name="T31" fmla="*/ 541274 h 11235"/>
                <a:gd name="T32" fmla="*/ 0 w 14726"/>
                <a:gd name="T33" fmla="*/ 558670 h 11235"/>
                <a:gd name="T34" fmla="*/ 3066 w 14726"/>
                <a:gd name="T35" fmla="*/ 575252 h 11235"/>
                <a:gd name="T36" fmla="*/ 10638 w 14726"/>
                <a:gd name="T37" fmla="*/ 591897 h 11235"/>
                <a:gd name="T38" fmla="*/ 27221 w 14726"/>
                <a:gd name="T39" fmla="*/ 608542 h 11235"/>
                <a:gd name="T40" fmla="*/ 47621 w 14726"/>
                <a:gd name="T41" fmla="*/ 616864 h 11235"/>
                <a:gd name="T42" fmla="*/ 59761 w 14726"/>
                <a:gd name="T43" fmla="*/ 625187 h 11235"/>
                <a:gd name="T44" fmla="*/ 57446 w 14726"/>
                <a:gd name="T45" fmla="*/ 647088 h 11235"/>
                <a:gd name="T46" fmla="*/ 63516 w 14726"/>
                <a:gd name="T47" fmla="*/ 669740 h 11235"/>
                <a:gd name="T48" fmla="*/ 74843 w 14726"/>
                <a:gd name="T49" fmla="*/ 685634 h 11235"/>
                <a:gd name="T50" fmla="*/ 89235 w 14726"/>
                <a:gd name="T51" fmla="*/ 696209 h 11235"/>
                <a:gd name="T52" fmla="*/ 105130 w 14726"/>
                <a:gd name="T53" fmla="*/ 701528 h 11235"/>
                <a:gd name="T54" fmla="*/ 122464 w 14726"/>
                <a:gd name="T55" fmla="*/ 702279 h 11235"/>
                <a:gd name="T56" fmla="*/ 139110 w 14726"/>
                <a:gd name="T57" fmla="*/ 698525 h 11235"/>
                <a:gd name="T58" fmla="*/ 154253 w 14726"/>
                <a:gd name="T59" fmla="*/ 689451 h 11235"/>
                <a:gd name="T60" fmla="*/ 166331 w 14726"/>
                <a:gd name="T61" fmla="*/ 675810 h 11235"/>
                <a:gd name="T62" fmla="*/ 173903 w 14726"/>
                <a:gd name="T63" fmla="*/ 660729 h 11235"/>
                <a:gd name="T64" fmla="*/ 176156 w 14726"/>
                <a:gd name="T65" fmla="*/ 643333 h 11235"/>
                <a:gd name="T66" fmla="*/ 173903 w 14726"/>
                <a:gd name="T67" fmla="*/ 626689 h 11235"/>
                <a:gd name="T68" fmla="*/ 166331 w 14726"/>
                <a:gd name="T69" fmla="*/ 610044 h 11235"/>
                <a:gd name="T70" fmla="*/ 812631 w 14726"/>
                <a:gd name="T71" fmla="*/ 176899 h 11235"/>
                <a:gd name="T72" fmla="*/ 824771 w 14726"/>
                <a:gd name="T73" fmla="*/ 190541 h 11235"/>
                <a:gd name="T74" fmla="*/ 839852 w 14726"/>
                <a:gd name="T75" fmla="*/ 198863 h 11235"/>
                <a:gd name="T76" fmla="*/ 855747 w 14726"/>
                <a:gd name="T77" fmla="*/ 203369 h 11235"/>
                <a:gd name="T78" fmla="*/ 879151 w 14726"/>
                <a:gd name="T79" fmla="*/ 201116 h 11235"/>
                <a:gd name="T80" fmla="*/ 895046 w 14726"/>
                <a:gd name="T81" fmla="*/ 193544 h 11235"/>
                <a:gd name="T82" fmla="*/ 908625 w 14726"/>
                <a:gd name="T83" fmla="*/ 181467 h 11235"/>
                <a:gd name="T84" fmla="*/ 916948 w 14726"/>
                <a:gd name="T85" fmla="*/ 166324 h 11235"/>
                <a:gd name="T86" fmla="*/ 921516 w 14726"/>
                <a:gd name="T87" fmla="*/ 149742 h 11235"/>
                <a:gd name="T88" fmla="*/ 920765 w 14726"/>
                <a:gd name="T89" fmla="*/ 133097 h 11235"/>
                <a:gd name="T90" fmla="*/ 914695 w 14726"/>
                <a:gd name="T91" fmla="*/ 116452 h 11235"/>
                <a:gd name="T92" fmla="*/ 901116 w 14726"/>
                <a:gd name="T93" fmla="*/ 99056 h 11235"/>
                <a:gd name="T94" fmla="*/ 881466 w 14726"/>
                <a:gd name="T95" fmla="*/ 87730 h 11235"/>
                <a:gd name="T96" fmla="*/ 859502 w 14726"/>
                <a:gd name="T97" fmla="*/ 84727 h 11235"/>
                <a:gd name="T98" fmla="*/ 864821 w 14726"/>
                <a:gd name="T99" fmla="*/ 62763 h 11235"/>
                <a:gd name="T100" fmla="*/ 861755 w 14726"/>
                <a:gd name="T101" fmla="*/ 40111 h 11235"/>
                <a:gd name="T102" fmla="*/ 851179 w 14726"/>
                <a:gd name="T103" fmla="*/ 21213 h 11235"/>
                <a:gd name="T104" fmla="*/ 837600 w 14726"/>
                <a:gd name="T105" fmla="*/ 9887 h 11235"/>
                <a:gd name="T106" fmla="*/ 822456 w 14726"/>
                <a:gd name="T107" fmla="*/ 2315 h 11235"/>
                <a:gd name="T108" fmla="*/ 799803 w 14726"/>
                <a:gd name="T109" fmla="*/ 63 h 112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726" h="11235" extrusionOk="0">
                  <a:moveTo>
                    <a:pt x="12781" y="1"/>
                  </a:moveTo>
                  <a:lnTo>
                    <a:pt x="12684" y="13"/>
                  </a:lnTo>
                  <a:lnTo>
                    <a:pt x="12600" y="37"/>
                  </a:lnTo>
                  <a:lnTo>
                    <a:pt x="12503" y="73"/>
                  </a:lnTo>
                  <a:lnTo>
                    <a:pt x="12419" y="109"/>
                  </a:lnTo>
                  <a:lnTo>
                    <a:pt x="12334" y="158"/>
                  </a:lnTo>
                  <a:lnTo>
                    <a:pt x="12261" y="218"/>
                  </a:lnTo>
                  <a:lnTo>
                    <a:pt x="12189" y="279"/>
                  </a:lnTo>
                  <a:lnTo>
                    <a:pt x="12129" y="351"/>
                  </a:lnTo>
                  <a:lnTo>
                    <a:pt x="12068" y="423"/>
                  </a:lnTo>
                  <a:lnTo>
                    <a:pt x="12032" y="508"/>
                  </a:lnTo>
                  <a:lnTo>
                    <a:pt x="11984" y="593"/>
                  </a:lnTo>
                  <a:lnTo>
                    <a:pt x="11959" y="677"/>
                  </a:lnTo>
                  <a:lnTo>
                    <a:pt x="11935" y="762"/>
                  </a:lnTo>
                  <a:lnTo>
                    <a:pt x="11923" y="858"/>
                  </a:lnTo>
                  <a:lnTo>
                    <a:pt x="11911" y="943"/>
                  </a:lnTo>
                  <a:lnTo>
                    <a:pt x="11923" y="1040"/>
                  </a:lnTo>
                  <a:lnTo>
                    <a:pt x="11935" y="1124"/>
                  </a:lnTo>
                  <a:lnTo>
                    <a:pt x="11959" y="1221"/>
                  </a:lnTo>
                  <a:lnTo>
                    <a:pt x="11984" y="1305"/>
                  </a:lnTo>
                  <a:lnTo>
                    <a:pt x="12032" y="1390"/>
                  </a:lnTo>
                  <a:lnTo>
                    <a:pt x="12080" y="1474"/>
                  </a:lnTo>
                  <a:lnTo>
                    <a:pt x="12165" y="1583"/>
                  </a:lnTo>
                  <a:lnTo>
                    <a:pt x="1812" y="8517"/>
                  </a:lnTo>
                  <a:lnTo>
                    <a:pt x="1752" y="8396"/>
                  </a:lnTo>
                  <a:lnTo>
                    <a:pt x="1692" y="8324"/>
                  </a:lnTo>
                  <a:lnTo>
                    <a:pt x="1619" y="8251"/>
                  </a:lnTo>
                  <a:lnTo>
                    <a:pt x="1559" y="8191"/>
                  </a:lnTo>
                  <a:lnTo>
                    <a:pt x="1474" y="8130"/>
                  </a:lnTo>
                  <a:lnTo>
                    <a:pt x="1402" y="8082"/>
                  </a:lnTo>
                  <a:lnTo>
                    <a:pt x="1317" y="8046"/>
                  </a:lnTo>
                  <a:lnTo>
                    <a:pt x="1233" y="8022"/>
                  </a:lnTo>
                  <a:lnTo>
                    <a:pt x="1136" y="7998"/>
                  </a:lnTo>
                  <a:lnTo>
                    <a:pt x="1051" y="7985"/>
                  </a:lnTo>
                  <a:lnTo>
                    <a:pt x="955" y="7973"/>
                  </a:lnTo>
                  <a:lnTo>
                    <a:pt x="870" y="7985"/>
                  </a:lnTo>
                  <a:lnTo>
                    <a:pt x="774" y="7998"/>
                  </a:lnTo>
                  <a:lnTo>
                    <a:pt x="689" y="8010"/>
                  </a:lnTo>
                  <a:lnTo>
                    <a:pt x="592" y="8046"/>
                  </a:lnTo>
                  <a:lnTo>
                    <a:pt x="508" y="8082"/>
                  </a:lnTo>
                  <a:lnTo>
                    <a:pt x="423" y="8143"/>
                  </a:lnTo>
                  <a:lnTo>
                    <a:pt x="351" y="8191"/>
                  </a:lnTo>
                  <a:lnTo>
                    <a:pt x="278" y="8263"/>
                  </a:lnTo>
                  <a:lnTo>
                    <a:pt x="218" y="8336"/>
                  </a:lnTo>
                  <a:lnTo>
                    <a:pt x="157" y="8408"/>
                  </a:lnTo>
                  <a:lnTo>
                    <a:pt x="109" y="8481"/>
                  </a:lnTo>
                  <a:lnTo>
                    <a:pt x="73" y="8565"/>
                  </a:lnTo>
                  <a:lnTo>
                    <a:pt x="49" y="8650"/>
                  </a:lnTo>
                  <a:lnTo>
                    <a:pt x="25" y="8747"/>
                  </a:lnTo>
                  <a:lnTo>
                    <a:pt x="12" y="8831"/>
                  </a:lnTo>
                  <a:lnTo>
                    <a:pt x="0" y="8928"/>
                  </a:lnTo>
                  <a:lnTo>
                    <a:pt x="12" y="9012"/>
                  </a:lnTo>
                  <a:lnTo>
                    <a:pt x="25" y="9109"/>
                  </a:lnTo>
                  <a:lnTo>
                    <a:pt x="49" y="9193"/>
                  </a:lnTo>
                  <a:lnTo>
                    <a:pt x="73" y="9290"/>
                  </a:lnTo>
                  <a:lnTo>
                    <a:pt x="121" y="9375"/>
                  </a:lnTo>
                  <a:lnTo>
                    <a:pt x="170" y="9459"/>
                  </a:lnTo>
                  <a:lnTo>
                    <a:pt x="242" y="9556"/>
                  </a:lnTo>
                  <a:lnTo>
                    <a:pt x="339" y="9640"/>
                  </a:lnTo>
                  <a:lnTo>
                    <a:pt x="435" y="9725"/>
                  </a:lnTo>
                  <a:lnTo>
                    <a:pt x="532" y="9785"/>
                  </a:lnTo>
                  <a:lnTo>
                    <a:pt x="653" y="9822"/>
                  </a:lnTo>
                  <a:lnTo>
                    <a:pt x="761" y="9858"/>
                  </a:lnTo>
                  <a:lnTo>
                    <a:pt x="882" y="9870"/>
                  </a:lnTo>
                  <a:lnTo>
                    <a:pt x="1003" y="9882"/>
                  </a:lnTo>
                  <a:lnTo>
                    <a:pt x="955" y="9991"/>
                  </a:lnTo>
                  <a:lnTo>
                    <a:pt x="931" y="10112"/>
                  </a:lnTo>
                  <a:lnTo>
                    <a:pt x="918" y="10220"/>
                  </a:lnTo>
                  <a:lnTo>
                    <a:pt x="918" y="10341"/>
                  </a:lnTo>
                  <a:lnTo>
                    <a:pt x="931" y="10462"/>
                  </a:lnTo>
                  <a:lnTo>
                    <a:pt x="967" y="10583"/>
                  </a:lnTo>
                  <a:lnTo>
                    <a:pt x="1015" y="10703"/>
                  </a:lnTo>
                  <a:lnTo>
                    <a:pt x="1076" y="10812"/>
                  </a:lnTo>
                  <a:lnTo>
                    <a:pt x="1136" y="10885"/>
                  </a:lnTo>
                  <a:lnTo>
                    <a:pt x="1196" y="10957"/>
                  </a:lnTo>
                  <a:lnTo>
                    <a:pt x="1269" y="11018"/>
                  </a:lnTo>
                  <a:lnTo>
                    <a:pt x="1341" y="11078"/>
                  </a:lnTo>
                  <a:lnTo>
                    <a:pt x="1426" y="11126"/>
                  </a:lnTo>
                  <a:lnTo>
                    <a:pt x="1498" y="11163"/>
                  </a:lnTo>
                  <a:lnTo>
                    <a:pt x="1595" y="11187"/>
                  </a:lnTo>
                  <a:lnTo>
                    <a:pt x="1680" y="11211"/>
                  </a:lnTo>
                  <a:lnTo>
                    <a:pt x="1764" y="11223"/>
                  </a:lnTo>
                  <a:lnTo>
                    <a:pt x="1861" y="11235"/>
                  </a:lnTo>
                  <a:lnTo>
                    <a:pt x="1957" y="11223"/>
                  </a:lnTo>
                  <a:lnTo>
                    <a:pt x="2042" y="11211"/>
                  </a:lnTo>
                  <a:lnTo>
                    <a:pt x="2139" y="11187"/>
                  </a:lnTo>
                  <a:lnTo>
                    <a:pt x="2223" y="11163"/>
                  </a:lnTo>
                  <a:lnTo>
                    <a:pt x="2308" y="11126"/>
                  </a:lnTo>
                  <a:lnTo>
                    <a:pt x="2392" y="11066"/>
                  </a:lnTo>
                  <a:lnTo>
                    <a:pt x="2465" y="11018"/>
                  </a:lnTo>
                  <a:lnTo>
                    <a:pt x="2537" y="10945"/>
                  </a:lnTo>
                  <a:lnTo>
                    <a:pt x="2598" y="10873"/>
                  </a:lnTo>
                  <a:lnTo>
                    <a:pt x="2658" y="10800"/>
                  </a:lnTo>
                  <a:lnTo>
                    <a:pt x="2706" y="10728"/>
                  </a:lnTo>
                  <a:lnTo>
                    <a:pt x="2743" y="10643"/>
                  </a:lnTo>
                  <a:lnTo>
                    <a:pt x="2779" y="10559"/>
                  </a:lnTo>
                  <a:lnTo>
                    <a:pt x="2791" y="10462"/>
                  </a:lnTo>
                  <a:lnTo>
                    <a:pt x="2815" y="10377"/>
                  </a:lnTo>
                  <a:lnTo>
                    <a:pt x="2815" y="10281"/>
                  </a:lnTo>
                  <a:lnTo>
                    <a:pt x="2815" y="10196"/>
                  </a:lnTo>
                  <a:lnTo>
                    <a:pt x="2803" y="10099"/>
                  </a:lnTo>
                  <a:lnTo>
                    <a:pt x="2779" y="10015"/>
                  </a:lnTo>
                  <a:lnTo>
                    <a:pt x="2743" y="9918"/>
                  </a:lnTo>
                  <a:lnTo>
                    <a:pt x="2706" y="9834"/>
                  </a:lnTo>
                  <a:lnTo>
                    <a:pt x="2658" y="9749"/>
                  </a:lnTo>
                  <a:lnTo>
                    <a:pt x="2573" y="9653"/>
                  </a:lnTo>
                  <a:lnTo>
                    <a:pt x="12914" y="2719"/>
                  </a:lnTo>
                  <a:lnTo>
                    <a:pt x="12986" y="2827"/>
                  </a:lnTo>
                  <a:lnTo>
                    <a:pt x="13047" y="2912"/>
                  </a:lnTo>
                  <a:lnTo>
                    <a:pt x="13107" y="2984"/>
                  </a:lnTo>
                  <a:lnTo>
                    <a:pt x="13180" y="3045"/>
                  </a:lnTo>
                  <a:lnTo>
                    <a:pt x="13252" y="3093"/>
                  </a:lnTo>
                  <a:lnTo>
                    <a:pt x="13337" y="3141"/>
                  </a:lnTo>
                  <a:lnTo>
                    <a:pt x="13421" y="3178"/>
                  </a:lnTo>
                  <a:lnTo>
                    <a:pt x="13506" y="3214"/>
                  </a:lnTo>
                  <a:lnTo>
                    <a:pt x="13590" y="3238"/>
                  </a:lnTo>
                  <a:lnTo>
                    <a:pt x="13675" y="3250"/>
                  </a:lnTo>
                  <a:lnTo>
                    <a:pt x="13868" y="3250"/>
                  </a:lnTo>
                  <a:lnTo>
                    <a:pt x="13953" y="3238"/>
                  </a:lnTo>
                  <a:lnTo>
                    <a:pt x="14049" y="3214"/>
                  </a:lnTo>
                  <a:lnTo>
                    <a:pt x="14134" y="3178"/>
                  </a:lnTo>
                  <a:lnTo>
                    <a:pt x="14218" y="3141"/>
                  </a:lnTo>
                  <a:lnTo>
                    <a:pt x="14303" y="3093"/>
                  </a:lnTo>
                  <a:lnTo>
                    <a:pt x="14388" y="3033"/>
                  </a:lnTo>
                  <a:lnTo>
                    <a:pt x="14448" y="2972"/>
                  </a:lnTo>
                  <a:lnTo>
                    <a:pt x="14520" y="2900"/>
                  </a:lnTo>
                  <a:lnTo>
                    <a:pt x="14569" y="2827"/>
                  </a:lnTo>
                  <a:lnTo>
                    <a:pt x="14617" y="2743"/>
                  </a:lnTo>
                  <a:lnTo>
                    <a:pt x="14653" y="2658"/>
                  </a:lnTo>
                  <a:lnTo>
                    <a:pt x="14690" y="2574"/>
                  </a:lnTo>
                  <a:lnTo>
                    <a:pt x="14702" y="2489"/>
                  </a:lnTo>
                  <a:lnTo>
                    <a:pt x="14726" y="2393"/>
                  </a:lnTo>
                  <a:lnTo>
                    <a:pt x="14726" y="2308"/>
                  </a:lnTo>
                  <a:lnTo>
                    <a:pt x="14726" y="2211"/>
                  </a:lnTo>
                  <a:lnTo>
                    <a:pt x="14714" y="2127"/>
                  </a:lnTo>
                  <a:lnTo>
                    <a:pt x="14690" y="2030"/>
                  </a:lnTo>
                  <a:lnTo>
                    <a:pt x="14653" y="1946"/>
                  </a:lnTo>
                  <a:lnTo>
                    <a:pt x="14617" y="1861"/>
                  </a:lnTo>
                  <a:lnTo>
                    <a:pt x="14569" y="1776"/>
                  </a:lnTo>
                  <a:lnTo>
                    <a:pt x="14484" y="1668"/>
                  </a:lnTo>
                  <a:lnTo>
                    <a:pt x="14400" y="1583"/>
                  </a:lnTo>
                  <a:lnTo>
                    <a:pt x="14303" y="1511"/>
                  </a:lnTo>
                  <a:lnTo>
                    <a:pt x="14194" y="1450"/>
                  </a:lnTo>
                  <a:lnTo>
                    <a:pt x="14086" y="1402"/>
                  </a:lnTo>
                  <a:lnTo>
                    <a:pt x="13965" y="1366"/>
                  </a:lnTo>
                  <a:lnTo>
                    <a:pt x="13844" y="1354"/>
                  </a:lnTo>
                  <a:lnTo>
                    <a:pt x="13735" y="1354"/>
                  </a:lnTo>
                  <a:lnTo>
                    <a:pt x="13771" y="1245"/>
                  </a:lnTo>
                  <a:lnTo>
                    <a:pt x="13808" y="1124"/>
                  </a:lnTo>
                  <a:lnTo>
                    <a:pt x="13820" y="1003"/>
                  </a:lnTo>
                  <a:lnTo>
                    <a:pt x="13820" y="883"/>
                  </a:lnTo>
                  <a:lnTo>
                    <a:pt x="13796" y="762"/>
                  </a:lnTo>
                  <a:lnTo>
                    <a:pt x="13771" y="641"/>
                  </a:lnTo>
                  <a:lnTo>
                    <a:pt x="13723" y="532"/>
                  </a:lnTo>
                  <a:lnTo>
                    <a:pt x="13663" y="423"/>
                  </a:lnTo>
                  <a:lnTo>
                    <a:pt x="13602" y="339"/>
                  </a:lnTo>
                  <a:lnTo>
                    <a:pt x="13530" y="266"/>
                  </a:lnTo>
                  <a:lnTo>
                    <a:pt x="13469" y="206"/>
                  </a:lnTo>
                  <a:lnTo>
                    <a:pt x="13385" y="158"/>
                  </a:lnTo>
                  <a:lnTo>
                    <a:pt x="13312" y="109"/>
                  </a:lnTo>
                  <a:lnTo>
                    <a:pt x="13228" y="73"/>
                  </a:lnTo>
                  <a:lnTo>
                    <a:pt x="13143" y="37"/>
                  </a:lnTo>
                  <a:lnTo>
                    <a:pt x="13059" y="13"/>
                  </a:lnTo>
                  <a:lnTo>
                    <a:pt x="12962" y="1"/>
                  </a:lnTo>
                  <a:lnTo>
                    <a:pt x="12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6" name="Google Shape;322;p18"/>
            <p:cNvSpPr>
              <a:spLocks/>
            </p:cNvSpPr>
            <p:nvPr/>
          </p:nvSpPr>
          <p:spPr bwMode="auto">
            <a:xfrm>
              <a:off x="2530210" y="2376724"/>
              <a:ext cx="519145" cy="589418"/>
            </a:xfrm>
            <a:custGeom>
              <a:avLst/>
              <a:gdLst>
                <a:gd name="T0" fmla="*/ 235104 w 8300"/>
                <a:gd name="T1" fmla="*/ 751 h 9423"/>
                <a:gd name="T2" fmla="*/ 209384 w 8300"/>
                <a:gd name="T3" fmla="*/ 4568 h 9423"/>
                <a:gd name="T4" fmla="*/ 184478 w 8300"/>
                <a:gd name="T5" fmla="*/ 11326 h 9423"/>
                <a:gd name="T6" fmla="*/ 160261 w 8300"/>
                <a:gd name="T7" fmla="*/ 19649 h 9423"/>
                <a:gd name="T8" fmla="*/ 136857 w 8300"/>
                <a:gd name="T9" fmla="*/ 30975 h 9423"/>
                <a:gd name="T10" fmla="*/ 115643 w 8300"/>
                <a:gd name="T11" fmla="*/ 43865 h 9423"/>
                <a:gd name="T12" fmla="*/ 95243 w 8300"/>
                <a:gd name="T13" fmla="*/ 58946 h 9423"/>
                <a:gd name="T14" fmla="*/ 77095 w 8300"/>
                <a:gd name="T15" fmla="*/ 75591 h 9423"/>
                <a:gd name="T16" fmla="*/ 59699 w 8300"/>
                <a:gd name="T17" fmla="*/ 93737 h 9423"/>
                <a:gd name="T18" fmla="*/ 44618 w 8300"/>
                <a:gd name="T19" fmla="*/ 114137 h 9423"/>
                <a:gd name="T20" fmla="*/ 31789 w 8300"/>
                <a:gd name="T21" fmla="*/ 135287 h 9423"/>
                <a:gd name="T22" fmla="*/ 20400 w 8300"/>
                <a:gd name="T23" fmla="*/ 158753 h 9423"/>
                <a:gd name="T24" fmla="*/ 11327 w 8300"/>
                <a:gd name="T25" fmla="*/ 182156 h 9423"/>
                <a:gd name="T26" fmla="*/ 5319 w 8300"/>
                <a:gd name="T27" fmla="*/ 207123 h 9423"/>
                <a:gd name="T28" fmla="*/ 751 w 8300"/>
                <a:gd name="T29" fmla="*/ 233592 h 9423"/>
                <a:gd name="T30" fmla="*/ 0 w 8300"/>
                <a:gd name="T31" fmla="*/ 260062 h 9423"/>
                <a:gd name="T32" fmla="*/ 2253 w 8300"/>
                <a:gd name="T33" fmla="*/ 295542 h 9423"/>
                <a:gd name="T34" fmla="*/ 9074 w 8300"/>
                <a:gd name="T35" fmla="*/ 329582 h 9423"/>
                <a:gd name="T36" fmla="*/ 20400 w 8300"/>
                <a:gd name="T37" fmla="*/ 362059 h 9423"/>
                <a:gd name="T38" fmla="*/ 35544 w 8300"/>
                <a:gd name="T39" fmla="*/ 392345 h 9423"/>
                <a:gd name="T40" fmla="*/ 55193 w 8300"/>
                <a:gd name="T41" fmla="*/ 420316 h 9423"/>
                <a:gd name="T42" fmla="*/ 77095 w 8300"/>
                <a:gd name="T43" fmla="*/ 445221 h 9423"/>
                <a:gd name="T44" fmla="*/ 102815 w 8300"/>
                <a:gd name="T45" fmla="*/ 467185 h 9423"/>
                <a:gd name="T46" fmla="*/ 130787 w 8300"/>
                <a:gd name="T47" fmla="*/ 485269 h 9423"/>
                <a:gd name="T48" fmla="*/ 131538 w 8300"/>
                <a:gd name="T49" fmla="*/ 557105 h 9423"/>
                <a:gd name="T50" fmla="*/ 137608 w 8300"/>
                <a:gd name="T51" fmla="*/ 571497 h 9423"/>
                <a:gd name="T52" fmla="*/ 148934 w 8300"/>
                <a:gd name="T53" fmla="*/ 582823 h 9423"/>
                <a:gd name="T54" fmla="*/ 163265 w 8300"/>
                <a:gd name="T55" fmla="*/ 588831 h 9423"/>
                <a:gd name="T56" fmla="*/ 347743 w 8300"/>
                <a:gd name="T57" fmla="*/ 589644 h 9423"/>
                <a:gd name="T58" fmla="*/ 363638 w 8300"/>
                <a:gd name="T59" fmla="*/ 586578 h 9423"/>
                <a:gd name="T60" fmla="*/ 377217 w 8300"/>
                <a:gd name="T61" fmla="*/ 577504 h 9423"/>
                <a:gd name="T62" fmla="*/ 385540 w 8300"/>
                <a:gd name="T63" fmla="*/ 564677 h 9423"/>
                <a:gd name="T64" fmla="*/ 388544 w 8300"/>
                <a:gd name="T65" fmla="*/ 548783 h 9423"/>
                <a:gd name="T66" fmla="*/ 402936 w 8300"/>
                <a:gd name="T67" fmla="*/ 477009 h 9423"/>
                <a:gd name="T68" fmla="*/ 430158 w 8300"/>
                <a:gd name="T69" fmla="*/ 456547 h 9423"/>
                <a:gd name="T70" fmla="*/ 453562 w 8300"/>
                <a:gd name="T71" fmla="*/ 433144 h 9423"/>
                <a:gd name="T72" fmla="*/ 474713 w 8300"/>
                <a:gd name="T73" fmla="*/ 406675 h 9423"/>
                <a:gd name="T74" fmla="*/ 491358 w 8300"/>
                <a:gd name="T75" fmla="*/ 377202 h 9423"/>
                <a:gd name="T76" fmla="*/ 505000 w 8300"/>
                <a:gd name="T77" fmla="*/ 346227 h 9423"/>
                <a:gd name="T78" fmla="*/ 514074 w 8300"/>
                <a:gd name="T79" fmla="*/ 312937 h 9423"/>
                <a:gd name="T80" fmla="*/ 519330 w 8300"/>
                <a:gd name="T81" fmla="*/ 278208 h 9423"/>
                <a:gd name="T82" fmla="*/ 519330 w 8300"/>
                <a:gd name="T83" fmla="*/ 246420 h 9423"/>
                <a:gd name="T84" fmla="*/ 517078 w 8300"/>
                <a:gd name="T85" fmla="*/ 220765 h 9423"/>
                <a:gd name="T86" fmla="*/ 511759 w 8300"/>
                <a:gd name="T87" fmla="*/ 195046 h 9423"/>
                <a:gd name="T88" fmla="*/ 504187 w 8300"/>
                <a:gd name="T89" fmla="*/ 170830 h 9423"/>
                <a:gd name="T90" fmla="*/ 494362 w 8300"/>
                <a:gd name="T91" fmla="*/ 147427 h 9423"/>
                <a:gd name="T92" fmla="*/ 482285 w 8300"/>
                <a:gd name="T93" fmla="*/ 125463 h 9423"/>
                <a:gd name="T94" fmla="*/ 468705 w 8300"/>
                <a:gd name="T95" fmla="*/ 105063 h 9423"/>
                <a:gd name="T96" fmla="*/ 452811 w 8300"/>
                <a:gd name="T97" fmla="*/ 85415 h 9423"/>
                <a:gd name="T98" fmla="*/ 435414 w 8300"/>
                <a:gd name="T99" fmla="*/ 68019 h 9423"/>
                <a:gd name="T100" fmla="*/ 415765 w 8300"/>
                <a:gd name="T101" fmla="*/ 52188 h 9423"/>
                <a:gd name="T102" fmla="*/ 395364 w 8300"/>
                <a:gd name="T103" fmla="*/ 37795 h 9423"/>
                <a:gd name="T104" fmla="*/ 373462 w 8300"/>
                <a:gd name="T105" fmla="*/ 25718 h 9423"/>
                <a:gd name="T106" fmla="*/ 350747 w 8300"/>
                <a:gd name="T107" fmla="*/ 15894 h 9423"/>
                <a:gd name="T108" fmla="*/ 326592 w 8300"/>
                <a:gd name="T109" fmla="*/ 8322 h 9423"/>
                <a:gd name="T110" fmla="*/ 300872 w 8300"/>
                <a:gd name="T111" fmla="*/ 3066 h 9423"/>
                <a:gd name="T112" fmla="*/ 275153 w 8300"/>
                <a:gd name="T113" fmla="*/ 0 h 94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0" h="9423" extrusionOk="0">
                  <a:moveTo>
                    <a:pt x="3962" y="0"/>
                  </a:moveTo>
                  <a:lnTo>
                    <a:pt x="3757" y="12"/>
                  </a:lnTo>
                  <a:lnTo>
                    <a:pt x="3552" y="36"/>
                  </a:lnTo>
                  <a:lnTo>
                    <a:pt x="3346" y="73"/>
                  </a:lnTo>
                  <a:lnTo>
                    <a:pt x="3141" y="121"/>
                  </a:lnTo>
                  <a:lnTo>
                    <a:pt x="2948" y="181"/>
                  </a:lnTo>
                  <a:lnTo>
                    <a:pt x="2742" y="242"/>
                  </a:lnTo>
                  <a:lnTo>
                    <a:pt x="2561" y="314"/>
                  </a:lnTo>
                  <a:lnTo>
                    <a:pt x="2368" y="399"/>
                  </a:lnTo>
                  <a:lnTo>
                    <a:pt x="2187" y="495"/>
                  </a:lnTo>
                  <a:lnTo>
                    <a:pt x="2018" y="592"/>
                  </a:lnTo>
                  <a:lnTo>
                    <a:pt x="1848" y="701"/>
                  </a:lnTo>
                  <a:lnTo>
                    <a:pt x="1679" y="810"/>
                  </a:lnTo>
                  <a:lnTo>
                    <a:pt x="1522" y="942"/>
                  </a:lnTo>
                  <a:lnTo>
                    <a:pt x="1377" y="1075"/>
                  </a:lnTo>
                  <a:lnTo>
                    <a:pt x="1232" y="1208"/>
                  </a:lnTo>
                  <a:lnTo>
                    <a:pt x="1087" y="1353"/>
                  </a:lnTo>
                  <a:lnTo>
                    <a:pt x="954" y="1498"/>
                  </a:lnTo>
                  <a:lnTo>
                    <a:pt x="834" y="1655"/>
                  </a:lnTo>
                  <a:lnTo>
                    <a:pt x="713" y="1824"/>
                  </a:lnTo>
                  <a:lnTo>
                    <a:pt x="604" y="1993"/>
                  </a:lnTo>
                  <a:lnTo>
                    <a:pt x="508" y="2162"/>
                  </a:lnTo>
                  <a:lnTo>
                    <a:pt x="411" y="2344"/>
                  </a:lnTo>
                  <a:lnTo>
                    <a:pt x="326" y="2537"/>
                  </a:lnTo>
                  <a:lnTo>
                    <a:pt x="254" y="2718"/>
                  </a:lnTo>
                  <a:lnTo>
                    <a:pt x="181" y="2911"/>
                  </a:lnTo>
                  <a:lnTo>
                    <a:pt x="133" y="3117"/>
                  </a:lnTo>
                  <a:lnTo>
                    <a:pt x="85" y="3310"/>
                  </a:lnTo>
                  <a:lnTo>
                    <a:pt x="48" y="3515"/>
                  </a:lnTo>
                  <a:lnTo>
                    <a:pt x="12" y="3733"/>
                  </a:lnTo>
                  <a:lnTo>
                    <a:pt x="0" y="3938"/>
                  </a:lnTo>
                  <a:lnTo>
                    <a:pt x="0" y="4156"/>
                  </a:lnTo>
                  <a:lnTo>
                    <a:pt x="0" y="4446"/>
                  </a:lnTo>
                  <a:lnTo>
                    <a:pt x="36" y="4723"/>
                  </a:lnTo>
                  <a:lnTo>
                    <a:pt x="85" y="5001"/>
                  </a:lnTo>
                  <a:lnTo>
                    <a:pt x="145" y="5267"/>
                  </a:lnTo>
                  <a:lnTo>
                    <a:pt x="230" y="5533"/>
                  </a:lnTo>
                  <a:lnTo>
                    <a:pt x="326" y="5786"/>
                  </a:lnTo>
                  <a:lnTo>
                    <a:pt x="447" y="6028"/>
                  </a:lnTo>
                  <a:lnTo>
                    <a:pt x="568" y="6270"/>
                  </a:lnTo>
                  <a:lnTo>
                    <a:pt x="713" y="6499"/>
                  </a:lnTo>
                  <a:lnTo>
                    <a:pt x="882" y="6717"/>
                  </a:lnTo>
                  <a:lnTo>
                    <a:pt x="1051" y="6922"/>
                  </a:lnTo>
                  <a:lnTo>
                    <a:pt x="1232" y="7115"/>
                  </a:lnTo>
                  <a:lnTo>
                    <a:pt x="1426" y="7296"/>
                  </a:lnTo>
                  <a:lnTo>
                    <a:pt x="1643" y="7466"/>
                  </a:lnTo>
                  <a:lnTo>
                    <a:pt x="1860" y="7623"/>
                  </a:lnTo>
                  <a:lnTo>
                    <a:pt x="2090" y="7755"/>
                  </a:lnTo>
                  <a:lnTo>
                    <a:pt x="2090" y="8770"/>
                  </a:lnTo>
                  <a:lnTo>
                    <a:pt x="2102" y="8903"/>
                  </a:lnTo>
                  <a:lnTo>
                    <a:pt x="2138" y="9024"/>
                  </a:lnTo>
                  <a:lnTo>
                    <a:pt x="2199" y="9133"/>
                  </a:lnTo>
                  <a:lnTo>
                    <a:pt x="2283" y="9229"/>
                  </a:lnTo>
                  <a:lnTo>
                    <a:pt x="2380" y="9314"/>
                  </a:lnTo>
                  <a:lnTo>
                    <a:pt x="2489" y="9374"/>
                  </a:lnTo>
                  <a:lnTo>
                    <a:pt x="2609" y="9410"/>
                  </a:lnTo>
                  <a:lnTo>
                    <a:pt x="2742" y="9423"/>
                  </a:lnTo>
                  <a:lnTo>
                    <a:pt x="5557" y="9423"/>
                  </a:lnTo>
                  <a:lnTo>
                    <a:pt x="5690" y="9410"/>
                  </a:lnTo>
                  <a:lnTo>
                    <a:pt x="5811" y="9374"/>
                  </a:lnTo>
                  <a:lnTo>
                    <a:pt x="5931" y="9314"/>
                  </a:lnTo>
                  <a:lnTo>
                    <a:pt x="6028" y="9229"/>
                  </a:lnTo>
                  <a:lnTo>
                    <a:pt x="6101" y="9133"/>
                  </a:lnTo>
                  <a:lnTo>
                    <a:pt x="6161" y="9024"/>
                  </a:lnTo>
                  <a:lnTo>
                    <a:pt x="6197" y="8903"/>
                  </a:lnTo>
                  <a:lnTo>
                    <a:pt x="6209" y="8770"/>
                  </a:lnTo>
                  <a:lnTo>
                    <a:pt x="6209" y="7755"/>
                  </a:lnTo>
                  <a:lnTo>
                    <a:pt x="6439" y="7623"/>
                  </a:lnTo>
                  <a:lnTo>
                    <a:pt x="6656" y="7466"/>
                  </a:lnTo>
                  <a:lnTo>
                    <a:pt x="6874" y="7296"/>
                  </a:lnTo>
                  <a:lnTo>
                    <a:pt x="7067" y="7115"/>
                  </a:lnTo>
                  <a:lnTo>
                    <a:pt x="7248" y="6922"/>
                  </a:lnTo>
                  <a:lnTo>
                    <a:pt x="7429" y="6717"/>
                  </a:lnTo>
                  <a:lnTo>
                    <a:pt x="7586" y="6499"/>
                  </a:lnTo>
                  <a:lnTo>
                    <a:pt x="7731" y="6270"/>
                  </a:lnTo>
                  <a:lnTo>
                    <a:pt x="7852" y="6028"/>
                  </a:lnTo>
                  <a:lnTo>
                    <a:pt x="7973" y="5786"/>
                  </a:lnTo>
                  <a:lnTo>
                    <a:pt x="8070" y="5533"/>
                  </a:lnTo>
                  <a:lnTo>
                    <a:pt x="8154" y="5267"/>
                  </a:lnTo>
                  <a:lnTo>
                    <a:pt x="8215" y="5001"/>
                  </a:lnTo>
                  <a:lnTo>
                    <a:pt x="8263" y="4723"/>
                  </a:lnTo>
                  <a:lnTo>
                    <a:pt x="8299" y="4446"/>
                  </a:lnTo>
                  <a:lnTo>
                    <a:pt x="8299" y="4156"/>
                  </a:lnTo>
                  <a:lnTo>
                    <a:pt x="8299" y="3938"/>
                  </a:lnTo>
                  <a:lnTo>
                    <a:pt x="8287" y="3733"/>
                  </a:lnTo>
                  <a:lnTo>
                    <a:pt x="8263" y="3528"/>
                  </a:lnTo>
                  <a:lnTo>
                    <a:pt x="8227" y="3322"/>
                  </a:lnTo>
                  <a:lnTo>
                    <a:pt x="8178" y="3117"/>
                  </a:lnTo>
                  <a:lnTo>
                    <a:pt x="8118" y="2924"/>
                  </a:lnTo>
                  <a:lnTo>
                    <a:pt x="8057" y="2730"/>
                  </a:lnTo>
                  <a:lnTo>
                    <a:pt x="7985" y="2537"/>
                  </a:lnTo>
                  <a:lnTo>
                    <a:pt x="7900" y="2356"/>
                  </a:lnTo>
                  <a:lnTo>
                    <a:pt x="7804" y="2175"/>
                  </a:lnTo>
                  <a:lnTo>
                    <a:pt x="7707" y="2005"/>
                  </a:lnTo>
                  <a:lnTo>
                    <a:pt x="7598" y="1836"/>
                  </a:lnTo>
                  <a:lnTo>
                    <a:pt x="7490" y="1679"/>
                  </a:lnTo>
                  <a:lnTo>
                    <a:pt x="7369" y="1522"/>
                  </a:lnTo>
                  <a:lnTo>
                    <a:pt x="7236" y="1365"/>
                  </a:lnTo>
                  <a:lnTo>
                    <a:pt x="7103" y="1220"/>
                  </a:lnTo>
                  <a:lnTo>
                    <a:pt x="6958" y="1087"/>
                  </a:lnTo>
                  <a:lnTo>
                    <a:pt x="6801" y="955"/>
                  </a:lnTo>
                  <a:lnTo>
                    <a:pt x="6644" y="834"/>
                  </a:lnTo>
                  <a:lnTo>
                    <a:pt x="6487" y="713"/>
                  </a:lnTo>
                  <a:lnTo>
                    <a:pt x="6318" y="604"/>
                  </a:lnTo>
                  <a:lnTo>
                    <a:pt x="6149" y="508"/>
                  </a:lnTo>
                  <a:lnTo>
                    <a:pt x="5968" y="411"/>
                  </a:lnTo>
                  <a:lnTo>
                    <a:pt x="5786" y="338"/>
                  </a:lnTo>
                  <a:lnTo>
                    <a:pt x="5605" y="254"/>
                  </a:lnTo>
                  <a:lnTo>
                    <a:pt x="5412" y="193"/>
                  </a:lnTo>
                  <a:lnTo>
                    <a:pt x="5219" y="133"/>
                  </a:lnTo>
                  <a:lnTo>
                    <a:pt x="5013" y="85"/>
                  </a:lnTo>
                  <a:lnTo>
                    <a:pt x="4808" y="49"/>
                  </a:lnTo>
                  <a:lnTo>
                    <a:pt x="4603" y="24"/>
                  </a:lnTo>
                  <a:lnTo>
                    <a:pt x="4397" y="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7" name="Google Shape;323;p18"/>
            <p:cNvSpPr>
              <a:spLocks/>
            </p:cNvSpPr>
            <p:nvPr/>
          </p:nvSpPr>
          <p:spPr bwMode="auto">
            <a:xfrm>
              <a:off x="2831457" y="2660121"/>
              <a:ext cx="133358" cy="96451"/>
            </a:xfrm>
            <a:custGeom>
              <a:avLst/>
              <a:gdLst>
                <a:gd name="T0" fmla="*/ 127783 w 2127"/>
                <a:gd name="T1" fmla="*/ 0 h 1535"/>
                <a:gd name="T2" fmla="*/ 0 w 2127"/>
                <a:gd name="T3" fmla="*/ 52939 h 1535"/>
                <a:gd name="T4" fmla="*/ 3004 w 2127"/>
                <a:gd name="T5" fmla="*/ 59697 h 1535"/>
                <a:gd name="T6" fmla="*/ 6821 w 2127"/>
                <a:gd name="T7" fmla="*/ 65767 h 1535"/>
                <a:gd name="T8" fmla="*/ 10576 w 2127"/>
                <a:gd name="T9" fmla="*/ 71085 h 1535"/>
                <a:gd name="T10" fmla="*/ 15144 w 2127"/>
                <a:gd name="T11" fmla="*/ 75591 h 1535"/>
                <a:gd name="T12" fmla="*/ 20400 w 2127"/>
                <a:gd name="T13" fmla="*/ 80159 h 1535"/>
                <a:gd name="T14" fmla="*/ 25719 w 2127"/>
                <a:gd name="T15" fmla="*/ 84664 h 1535"/>
                <a:gd name="T16" fmla="*/ 30976 w 2127"/>
                <a:gd name="T17" fmla="*/ 87668 h 1535"/>
                <a:gd name="T18" fmla="*/ 37046 w 2127"/>
                <a:gd name="T19" fmla="*/ 90734 h 1535"/>
                <a:gd name="T20" fmla="*/ 43867 w 2127"/>
                <a:gd name="T21" fmla="*/ 92987 h 1535"/>
                <a:gd name="T22" fmla="*/ 49874 w 2127"/>
                <a:gd name="T23" fmla="*/ 94489 h 1535"/>
                <a:gd name="T24" fmla="*/ 56695 w 2127"/>
                <a:gd name="T25" fmla="*/ 95240 h 1535"/>
                <a:gd name="T26" fmla="*/ 63516 w 2127"/>
                <a:gd name="T27" fmla="*/ 95990 h 1535"/>
                <a:gd name="T28" fmla="*/ 70274 w 2127"/>
                <a:gd name="T29" fmla="*/ 95240 h 1535"/>
                <a:gd name="T30" fmla="*/ 77095 w 2127"/>
                <a:gd name="T31" fmla="*/ 94489 h 1535"/>
                <a:gd name="T32" fmla="*/ 83165 w 2127"/>
                <a:gd name="T33" fmla="*/ 92987 h 1535"/>
                <a:gd name="T34" fmla="*/ 89986 w 2127"/>
                <a:gd name="T35" fmla="*/ 90734 h 1535"/>
                <a:gd name="T36" fmla="*/ 96745 w 2127"/>
                <a:gd name="T37" fmla="*/ 87668 h 1535"/>
                <a:gd name="T38" fmla="*/ 102815 w 2127"/>
                <a:gd name="T39" fmla="*/ 83913 h 1535"/>
                <a:gd name="T40" fmla="*/ 108071 w 2127"/>
                <a:gd name="T41" fmla="*/ 80159 h 1535"/>
                <a:gd name="T42" fmla="*/ 112639 w 2127"/>
                <a:gd name="T43" fmla="*/ 74840 h 1535"/>
                <a:gd name="T44" fmla="*/ 117145 w 2127"/>
                <a:gd name="T45" fmla="*/ 70335 h 1535"/>
                <a:gd name="T46" fmla="*/ 121713 w 2127"/>
                <a:gd name="T47" fmla="*/ 65016 h 1535"/>
                <a:gd name="T48" fmla="*/ 124717 w 2127"/>
                <a:gd name="T49" fmla="*/ 58946 h 1535"/>
                <a:gd name="T50" fmla="*/ 127783 w 2127"/>
                <a:gd name="T51" fmla="*/ 52939 h 1535"/>
                <a:gd name="T52" fmla="*/ 130036 w 2127"/>
                <a:gd name="T53" fmla="*/ 46869 h 1535"/>
                <a:gd name="T54" fmla="*/ 131538 w 2127"/>
                <a:gd name="T55" fmla="*/ 40799 h 1535"/>
                <a:gd name="T56" fmla="*/ 132288 w 2127"/>
                <a:gd name="T57" fmla="*/ 34041 h 1535"/>
                <a:gd name="T58" fmla="*/ 133039 w 2127"/>
                <a:gd name="T59" fmla="*/ 27220 h 1535"/>
                <a:gd name="T60" fmla="*/ 132288 w 2127"/>
                <a:gd name="T61" fmla="*/ 20400 h 1535"/>
                <a:gd name="T62" fmla="*/ 131538 w 2127"/>
                <a:gd name="T63" fmla="*/ 13641 h 1535"/>
                <a:gd name="T64" fmla="*/ 130036 w 2127"/>
                <a:gd name="T65" fmla="*/ 6821 h 1535"/>
                <a:gd name="T66" fmla="*/ 127783 w 2127"/>
                <a:gd name="T67" fmla="*/ 0 h 15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27" h="1535" extrusionOk="0">
                  <a:moveTo>
                    <a:pt x="2042" y="0"/>
                  </a:moveTo>
                  <a:lnTo>
                    <a:pt x="0" y="846"/>
                  </a:lnTo>
                  <a:lnTo>
                    <a:pt x="48" y="954"/>
                  </a:lnTo>
                  <a:lnTo>
                    <a:pt x="109" y="1051"/>
                  </a:lnTo>
                  <a:lnTo>
                    <a:pt x="169" y="1136"/>
                  </a:lnTo>
                  <a:lnTo>
                    <a:pt x="242" y="1208"/>
                  </a:lnTo>
                  <a:lnTo>
                    <a:pt x="326" y="1281"/>
                  </a:lnTo>
                  <a:lnTo>
                    <a:pt x="411" y="1353"/>
                  </a:lnTo>
                  <a:lnTo>
                    <a:pt x="495" y="1401"/>
                  </a:lnTo>
                  <a:lnTo>
                    <a:pt x="592" y="1450"/>
                  </a:lnTo>
                  <a:lnTo>
                    <a:pt x="701" y="1486"/>
                  </a:lnTo>
                  <a:lnTo>
                    <a:pt x="797" y="1510"/>
                  </a:lnTo>
                  <a:lnTo>
                    <a:pt x="906" y="1522"/>
                  </a:lnTo>
                  <a:lnTo>
                    <a:pt x="1015" y="1534"/>
                  </a:lnTo>
                  <a:lnTo>
                    <a:pt x="1123" y="1522"/>
                  </a:lnTo>
                  <a:lnTo>
                    <a:pt x="1232" y="1510"/>
                  </a:lnTo>
                  <a:lnTo>
                    <a:pt x="1329" y="1486"/>
                  </a:lnTo>
                  <a:lnTo>
                    <a:pt x="1438" y="1450"/>
                  </a:lnTo>
                  <a:lnTo>
                    <a:pt x="1546" y="1401"/>
                  </a:lnTo>
                  <a:lnTo>
                    <a:pt x="1643" y="1341"/>
                  </a:lnTo>
                  <a:lnTo>
                    <a:pt x="1727" y="1281"/>
                  </a:lnTo>
                  <a:lnTo>
                    <a:pt x="1800" y="1196"/>
                  </a:lnTo>
                  <a:lnTo>
                    <a:pt x="1872" y="1124"/>
                  </a:lnTo>
                  <a:lnTo>
                    <a:pt x="1945" y="1039"/>
                  </a:lnTo>
                  <a:lnTo>
                    <a:pt x="1993" y="942"/>
                  </a:lnTo>
                  <a:lnTo>
                    <a:pt x="2042" y="846"/>
                  </a:lnTo>
                  <a:lnTo>
                    <a:pt x="2078" y="749"/>
                  </a:lnTo>
                  <a:lnTo>
                    <a:pt x="2102" y="652"/>
                  </a:lnTo>
                  <a:lnTo>
                    <a:pt x="2114" y="544"/>
                  </a:lnTo>
                  <a:lnTo>
                    <a:pt x="2126" y="435"/>
                  </a:lnTo>
                  <a:lnTo>
                    <a:pt x="2114" y="326"/>
                  </a:lnTo>
                  <a:lnTo>
                    <a:pt x="2102" y="218"/>
                  </a:lnTo>
                  <a:lnTo>
                    <a:pt x="2078" y="109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8" name="Google Shape;324;p18"/>
            <p:cNvSpPr>
              <a:spLocks/>
            </p:cNvSpPr>
            <p:nvPr/>
          </p:nvSpPr>
          <p:spPr bwMode="auto">
            <a:xfrm>
              <a:off x="2831457" y="2660121"/>
              <a:ext cx="133358" cy="96451"/>
            </a:xfrm>
            <a:custGeom>
              <a:avLst/>
              <a:gdLst>
                <a:gd name="T0" fmla="*/ 127783 w 2127"/>
                <a:gd name="T1" fmla="*/ 0 h 1535"/>
                <a:gd name="T2" fmla="*/ 127783 w 2127"/>
                <a:gd name="T3" fmla="*/ 0 h 1535"/>
                <a:gd name="T4" fmla="*/ 130036 w 2127"/>
                <a:gd name="T5" fmla="*/ 6821 h 1535"/>
                <a:gd name="T6" fmla="*/ 131538 w 2127"/>
                <a:gd name="T7" fmla="*/ 13641 h 1535"/>
                <a:gd name="T8" fmla="*/ 132288 w 2127"/>
                <a:gd name="T9" fmla="*/ 20400 h 1535"/>
                <a:gd name="T10" fmla="*/ 133039 w 2127"/>
                <a:gd name="T11" fmla="*/ 27220 h 1535"/>
                <a:gd name="T12" fmla="*/ 132288 w 2127"/>
                <a:gd name="T13" fmla="*/ 34041 h 1535"/>
                <a:gd name="T14" fmla="*/ 131538 w 2127"/>
                <a:gd name="T15" fmla="*/ 40799 h 1535"/>
                <a:gd name="T16" fmla="*/ 130036 w 2127"/>
                <a:gd name="T17" fmla="*/ 46869 h 1535"/>
                <a:gd name="T18" fmla="*/ 127783 w 2127"/>
                <a:gd name="T19" fmla="*/ 52939 h 1535"/>
                <a:gd name="T20" fmla="*/ 124717 w 2127"/>
                <a:gd name="T21" fmla="*/ 58946 h 1535"/>
                <a:gd name="T22" fmla="*/ 121713 w 2127"/>
                <a:gd name="T23" fmla="*/ 65016 h 1535"/>
                <a:gd name="T24" fmla="*/ 117145 w 2127"/>
                <a:gd name="T25" fmla="*/ 70335 h 1535"/>
                <a:gd name="T26" fmla="*/ 112639 w 2127"/>
                <a:gd name="T27" fmla="*/ 74840 h 1535"/>
                <a:gd name="T28" fmla="*/ 108071 w 2127"/>
                <a:gd name="T29" fmla="*/ 80159 h 1535"/>
                <a:gd name="T30" fmla="*/ 102815 w 2127"/>
                <a:gd name="T31" fmla="*/ 83913 h 1535"/>
                <a:gd name="T32" fmla="*/ 96745 w 2127"/>
                <a:gd name="T33" fmla="*/ 87668 h 1535"/>
                <a:gd name="T34" fmla="*/ 89986 w 2127"/>
                <a:gd name="T35" fmla="*/ 90734 h 1535"/>
                <a:gd name="T36" fmla="*/ 89986 w 2127"/>
                <a:gd name="T37" fmla="*/ 90734 h 1535"/>
                <a:gd name="T38" fmla="*/ 83165 w 2127"/>
                <a:gd name="T39" fmla="*/ 92987 h 1535"/>
                <a:gd name="T40" fmla="*/ 77095 w 2127"/>
                <a:gd name="T41" fmla="*/ 94489 h 1535"/>
                <a:gd name="T42" fmla="*/ 70274 w 2127"/>
                <a:gd name="T43" fmla="*/ 95240 h 1535"/>
                <a:gd name="T44" fmla="*/ 63516 w 2127"/>
                <a:gd name="T45" fmla="*/ 95990 h 1535"/>
                <a:gd name="T46" fmla="*/ 56695 w 2127"/>
                <a:gd name="T47" fmla="*/ 95240 h 1535"/>
                <a:gd name="T48" fmla="*/ 49874 w 2127"/>
                <a:gd name="T49" fmla="*/ 94489 h 1535"/>
                <a:gd name="T50" fmla="*/ 43867 w 2127"/>
                <a:gd name="T51" fmla="*/ 92987 h 1535"/>
                <a:gd name="T52" fmla="*/ 37046 w 2127"/>
                <a:gd name="T53" fmla="*/ 90734 h 1535"/>
                <a:gd name="T54" fmla="*/ 30976 w 2127"/>
                <a:gd name="T55" fmla="*/ 87668 h 1535"/>
                <a:gd name="T56" fmla="*/ 25719 w 2127"/>
                <a:gd name="T57" fmla="*/ 84664 h 1535"/>
                <a:gd name="T58" fmla="*/ 20400 w 2127"/>
                <a:gd name="T59" fmla="*/ 80159 h 1535"/>
                <a:gd name="T60" fmla="*/ 15144 w 2127"/>
                <a:gd name="T61" fmla="*/ 75591 h 1535"/>
                <a:gd name="T62" fmla="*/ 10576 w 2127"/>
                <a:gd name="T63" fmla="*/ 71085 h 1535"/>
                <a:gd name="T64" fmla="*/ 6821 w 2127"/>
                <a:gd name="T65" fmla="*/ 65767 h 1535"/>
                <a:gd name="T66" fmla="*/ 3004 w 2127"/>
                <a:gd name="T67" fmla="*/ 59697 h 1535"/>
                <a:gd name="T68" fmla="*/ 0 w 2127"/>
                <a:gd name="T69" fmla="*/ 52939 h 15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7" h="1535" fill="none" extrusionOk="0">
                  <a:moveTo>
                    <a:pt x="2042" y="0"/>
                  </a:moveTo>
                  <a:lnTo>
                    <a:pt x="2042" y="0"/>
                  </a:lnTo>
                  <a:lnTo>
                    <a:pt x="2078" y="109"/>
                  </a:lnTo>
                  <a:lnTo>
                    <a:pt x="2102" y="218"/>
                  </a:lnTo>
                  <a:lnTo>
                    <a:pt x="2114" y="326"/>
                  </a:lnTo>
                  <a:lnTo>
                    <a:pt x="2126" y="435"/>
                  </a:lnTo>
                  <a:lnTo>
                    <a:pt x="2114" y="544"/>
                  </a:lnTo>
                  <a:lnTo>
                    <a:pt x="2102" y="652"/>
                  </a:lnTo>
                  <a:lnTo>
                    <a:pt x="2078" y="749"/>
                  </a:lnTo>
                  <a:lnTo>
                    <a:pt x="2042" y="846"/>
                  </a:lnTo>
                  <a:lnTo>
                    <a:pt x="1993" y="942"/>
                  </a:lnTo>
                  <a:lnTo>
                    <a:pt x="1945" y="1039"/>
                  </a:lnTo>
                  <a:lnTo>
                    <a:pt x="1872" y="1124"/>
                  </a:lnTo>
                  <a:lnTo>
                    <a:pt x="1800" y="1196"/>
                  </a:lnTo>
                  <a:lnTo>
                    <a:pt x="1727" y="1281"/>
                  </a:lnTo>
                  <a:lnTo>
                    <a:pt x="1643" y="1341"/>
                  </a:lnTo>
                  <a:lnTo>
                    <a:pt x="1546" y="1401"/>
                  </a:lnTo>
                  <a:lnTo>
                    <a:pt x="1438" y="1450"/>
                  </a:lnTo>
                  <a:lnTo>
                    <a:pt x="1329" y="1486"/>
                  </a:lnTo>
                  <a:lnTo>
                    <a:pt x="1232" y="1510"/>
                  </a:lnTo>
                  <a:lnTo>
                    <a:pt x="1123" y="1522"/>
                  </a:lnTo>
                  <a:lnTo>
                    <a:pt x="1015" y="1534"/>
                  </a:lnTo>
                  <a:lnTo>
                    <a:pt x="906" y="1522"/>
                  </a:lnTo>
                  <a:lnTo>
                    <a:pt x="797" y="1510"/>
                  </a:lnTo>
                  <a:lnTo>
                    <a:pt x="701" y="1486"/>
                  </a:lnTo>
                  <a:lnTo>
                    <a:pt x="592" y="1450"/>
                  </a:lnTo>
                  <a:lnTo>
                    <a:pt x="495" y="1401"/>
                  </a:lnTo>
                  <a:lnTo>
                    <a:pt x="411" y="1353"/>
                  </a:lnTo>
                  <a:lnTo>
                    <a:pt x="326" y="1281"/>
                  </a:lnTo>
                  <a:lnTo>
                    <a:pt x="242" y="1208"/>
                  </a:lnTo>
                  <a:lnTo>
                    <a:pt x="169" y="1136"/>
                  </a:lnTo>
                  <a:lnTo>
                    <a:pt x="109" y="1051"/>
                  </a:lnTo>
                  <a:lnTo>
                    <a:pt x="48" y="954"/>
                  </a:lnTo>
                  <a:lnTo>
                    <a:pt x="0" y="846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79" name="Google Shape;325;p18"/>
            <p:cNvSpPr>
              <a:spLocks/>
            </p:cNvSpPr>
            <p:nvPr/>
          </p:nvSpPr>
          <p:spPr bwMode="auto">
            <a:xfrm>
              <a:off x="2611178" y="2660121"/>
              <a:ext cx="133358" cy="96451"/>
            </a:xfrm>
            <a:custGeom>
              <a:avLst/>
              <a:gdLst>
                <a:gd name="T0" fmla="*/ 5319 w 2127"/>
                <a:gd name="T1" fmla="*/ 0 h 1535"/>
                <a:gd name="T2" fmla="*/ 3066 w 2127"/>
                <a:gd name="T3" fmla="*/ 6821 h 1535"/>
                <a:gd name="T4" fmla="*/ 1564 w 2127"/>
                <a:gd name="T5" fmla="*/ 13641 h 1535"/>
                <a:gd name="T6" fmla="*/ 814 w 2127"/>
                <a:gd name="T7" fmla="*/ 20400 h 1535"/>
                <a:gd name="T8" fmla="*/ 63 w 2127"/>
                <a:gd name="T9" fmla="*/ 27220 h 1535"/>
                <a:gd name="T10" fmla="*/ 814 w 2127"/>
                <a:gd name="T11" fmla="*/ 34041 h 1535"/>
                <a:gd name="T12" fmla="*/ 1564 w 2127"/>
                <a:gd name="T13" fmla="*/ 40799 h 1535"/>
                <a:gd name="T14" fmla="*/ 3066 w 2127"/>
                <a:gd name="T15" fmla="*/ 46869 h 1535"/>
                <a:gd name="T16" fmla="*/ 5319 w 2127"/>
                <a:gd name="T17" fmla="*/ 52939 h 1535"/>
                <a:gd name="T18" fmla="*/ 8385 w 2127"/>
                <a:gd name="T19" fmla="*/ 58946 h 1535"/>
                <a:gd name="T20" fmla="*/ 12140 w 2127"/>
                <a:gd name="T21" fmla="*/ 65016 h 1535"/>
                <a:gd name="T22" fmla="*/ 15895 w 2127"/>
                <a:gd name="T23" fmla="*/ 70335 h 1535"/>
                <a:gd name="T24" fmla="*/ 20463 w 2127"/>
                <a:gd name="T25" fmla="*/ 74840 h 1535"/>
                <a:gd name="T26" fmla="*/ 24968 w 2127"/>
                <a:gd name="T27" fmla="*/ 80159 h 1535"/>
                <a:gd name="T28" fmla="*/ 30287 w 2127"/>
                <a:gd name="T29" fmla="*/ 83913 h 1535"/>
                <a:gd name="T30" fmla="*/ 36357 w 2127"/>
                <a:gd name="T31" fmla="*/ 87668 h 1535"/>
                <a:gd name="T32" fmla="*/ 43116 w 2127"/>
                <a:gd name="T33" fmla="*/ 90734 h 1535"/>
                <a:gd name="T34" fmla="*/ 49937 w 2127"/>
                <a:gd name="T35" fmla="*/ 92987 h 1535"/>
                <a:gd name="T36" fmla="*/ 56758 w 2127"/>
                <a:gd name="T37" fmla="*/ 94489 h 1535"/>
                <a:gd name="T38" fmla="*/ 62765 w 2127"/>
                <a:gd name="T39" fmla="*/ 95240 h 1535"/>
                <a:gd name="T40" fmla="*/ 69586 w 2127"/>
                <a:gd name="T41" fmla="*/ 95990 h 1535"/>
                <a:gd name="T42" fmla="*/ 76407 w 2127"/>
                <a:gd name="T43" fmla="*/ 95240 h 1535"/>
                <a:gd name="T44" fmla="*/ 83228 w 2127"/>
                <a:gd name="T45" fmla="*/ 94489 h 1535"/>
                <a:gd name="T46" fmla="*/ 89235 w 2127"/>
                <a:gd name="T47" fmla="*/ 92987 h 1535"/>
                <a:gd name="T48" fmla="*/ 96056 w 2127"/>
                <a:gd name="T49" fmla="*/ 90734 h 1535"/>
                <a:gd name="T50" fmla="*/ 102126 w 2127"/>
                <a:gd name="T51" fmla="*/ 87668 h 1535"/>
                <a:gd name="T52" fmla="*/ 107383 w 2127"/>
                <a:gd name="T53" fmla="*/ 84664 h 1535"/>
                <a:gd name="T54" fmla="*/ 112702 w 2127"/>
                <a:gd name="T55" fmla="*/ 80159 h 1535"/>
                <a:gd name="T56" fmla="*/ 117958 w 2127"/>
                <a:gd name="T57" fmla="*/ 75591 h 1535"/>
                <a:gd name="T58" fmla="*/ 122526 w 2127"/>
                <a:gd name="T59" fmla="*/ 71085 h 1535"/>
                <a:gd name="T60" fmla="*/ 126281 w 2127"/>
                <a:gd name="T61" fmla="*/ 65767 h 1535"/>
                <a:gd name="T62" fmla="*/ 130098 w 2127"/>
                <a:gd name="T63" fmla="*/ 59697 h 1535"/>
                <a:gd name="T64" fmla="*/ 133102 w 2127"/>
                <a:gd name="T65" fmla="*/ 52939 h 1535"/>
                <a:gd name="T66" fmla="*/ 5319 w 2127"/>
                <a:gd name="T67" fmla="*/ 0 h 15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27" h="1535" extrusionOk="0">
                  <a:moveTo>
                    <a:pt x="85" y="0"/>
                  </a:moveTo>
                  <a:lnTo>
                    <a:pt x="49" y="109"/>
                  </a:lnTo>
                  <a:lnTo>
                    <a:pt x="25" y="218"/>
                  </a:lnTo>
                  <a:lnTo>
                    <a:pt x="13" y="326"/>
                  </a:lnTo>
                  <a:lnTo>
                    <a:pt x="1" y="435"/>
                  </a:lnTo>
                  <a:lnTo>
                    <a:pt x="13" y="544"/>
                  </a:lnTo>
                  <a:lnTo>
                    <a:pt x="25" y="652"/>
                  </a:lnTo>
                  <a:lnTo>
                    <a:pt x="49" y="749"/>
                  </a:lnTo>
                  <a:lnTo>
                    <a:pt x="85" y="846"/>
                  </a:lnTo>
                  <a:lnTo>
                    <a:pt x="134" y="942"/>
                  </a:lnTo>
                  <a:lnTo>
                    <a:pt x="194" y="1039"/>
                  </a:lnTo>
                  <a:lnTo>
                    <a:pt x="254" y="1124"/>
                  </a:lnTo>
                  <a:lnTo>
                    <a:pt x="327" y="1196"/>
                  </a:lnTo>
                  <a:lnTo>
                    <a:pt x="399" y="1281"/>
                  </a:lnTo>
                  <a:lnTo>
                    <a:pt x="484" y="1341"/>
                  </a:lnTo>
                  <a:lnTo>
                    <a:pt x="581" y="1401"/>
                  </a:lnTo>
                  <a:lnTo>
                    <a:pt x="689" y="1450"/>
                  </a:lnTo>
                  <a:lnTo>
                    <a:pt x="798" y="1486"/>
                  </a:lnTo>
                  <a:lnTo>
                    <a:pt x="907" y="1510"/>
                  </a:lnTo>
                  <a:lnTo>
                    <a:pt x="1003" y="1522"/>
                  </a:lnTo>
                  <a:lnTo>
                    <a:pt x="1112" y="1534"/>
                  </a:lnTo>
                  <a:lnTo>
                    <a:pt x="1221" y="1522"/>
                  </a:lnTo>
                  <a:lnTo>
                    <a:pt x="1330" y="1510"/>
                  </a:lnTo>
                  <a:lnTo>
                    <a:pt x="1426" y="1486"/>
                  </a:lnTo>
                  <a:lnTo>
                    <a:pt x="1535" y="1450"/>
                  </a:lnTo>
                  <a:lnTo>
                    <a:pt x="1632" y="1401"/>
                  </a:lnTo>
                  <a:lnTo>
                    <a:pt x="1716" y="1353"/>
                  </a:lnTo>
                  <a:lnTo>
                    <a:pt x="1801" y="1281"/>
                  </a:lnTo>
                  <a:lnTo>
                    <a:pt x="1885" y="1208"/>
                  </a:lnTo>
                  <a:lnTo>
                    <a:pt x="1958" y="1136"/>
                  </a:lnTo>
                  <a:lnTo>
                    <a:pt x="2018" y="1051"/>
                  </a:lnTo>
                  <a:lnTo>
                    <a:pt x="2079" y="954"/>
                  </a:lnTo>
                  <a:lnTo>
                    <a:pt x="2127" y="84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0" name="Google Shape;326;p18"/>
            <p:cNvSpPr>
              <a:spLocks/>
            </p:cNvSpPr>
            <p:nvPr/>
          </p:nvSpPr>
          <p:spPr bwMode="auto">
            <a:xfrm>
              <a:off x="2611178" y="2660121"/>
              <a:ext cx="133358" cy="96451"/>
            </a:xfrm>
            <a:custGeom>
              <a:avLst/>
              <a:gdLst>
                <a:gd name="T0" fmla="*/ 133102 w 2127"/>
                <a:gd name="T1" fmla="*/ 52939 h 1535"/>
                <a:gd name="T2" fmla="*/ 133102 w 2127"/>
                <a:gd name="T3" fmla="*/ 52939 h 1535"/>
                <a:gd name="T4" fmla="*/ 130098 w 2127"/>
                <a:gd name="T5" fmla="*/ 59697 h 1535"/>
                <a:gd name="T6" fmla="*/ 126281 w 2127"/>
                <a:gd name="T7" fmla="*/ 65767 h 1535"/>
                <a:gd name="T8" fmla="*/ 122526 w 2127"/>
                <a:gd name="T9" fmla="*/ 71085 h 1535"/>
                <a:gd name="T10" fmla="*/ 117958 w 2127"/>
                <a:gd name="T11" fmla="*/ 75591 h 1535"/>
                <a:gd name="T12" fmla="*/ 112702 w 2127"/>
                <a:gd name="T13" fmla="*/ 80159 h 1535"/>
                <a:gd name="T14" fmla="*/ 107383 w 2127"/>
                <a:gd name="T15" fmla="*/ 84664 h 1535"/>
                <a:gd name="T16" fmla="*/ 102126 w 2127"/>
                <a:gd name="T17" fmla="*/ 87668 h 1535"/>
                <a:gd name="T18" fmla="*/ 96056 w 2127"/>
                <a:gd name="T19" fmla="*/ 90734 h 1535"/>
                <a:gd name="T20" fmla="*/ 89235 w 2127"/>
                <a:gd name="T21" fmla="*/ 92987 h 1535"/>
                <a:gd name="T22" fmla="*/ 83228 w 2127"/>
                <a:gd name="T23" fmla="*/ 94489 h 1535"/>
                <a:gd name="T24" fmla="*/ 76407 w 2127"/>
                <a:gd name="T25" fmla="*/ 95240 h 1535"/>
                <a:gd name="T26" fmla="*/ 69586 w 2127"/>
                <a:gd name="T27" fmla="*/ 95990 h 1535"/>
                <a:gd name="T28" fmla="*/ 62765 w 2127"/>
                <a:gd name="T29" fmla="*/ 95240 h 1535"/>
                <a:gd name="T30" fmla="*/ 56758 w 2127"/>
                <a:gd name="T31" fmla="*/ 94489 h 1535"/>
                <a:gd name="T32" fmla="*/ 49937 w 2127"/>
                <a:gd name="T33" fmla="*/ 92987 h 1535"/>
                <a:gd name="T34" fmla="*/ 43116 w 2127"/>
                <a:gd name="T35" fmla="*/ 90734 h 1535"/>
                <a:gd name="T36" fmla="*/ 43116 w 2127"/>
                <a:gd name="T37" fmla="*/ 90734 h 1535"/>
                <a:gd name="T38" fmla="*/ 36357 w 2127"/>
                <a:gd name="T39" fmla="*/ 87668 h 1535"/>
                <a:gd name="T40" fmla="*/ 30287 w 2127"/>
                <a:gd name="T41" fmla="*/ 83913 h 1535"/>
                <a:gd name="T42" fmla="*/ 24968 w 2127"/>
                <a:gd name="T43" fmla="*/ 80159 h 1535"/>
                <a:gd name="T44" fmla="*/ 20463 w 2127"/>
                <a:gd name="T45" fmla="*/ 74840 h 1535"/>
                <a:gd name="T46" fmla="*/ 15895 w 2127"/>
                <a:gd name="T47" fmla="*/ 70335 h 1535"/>
                <a:gd name="T48" fmla="*/ 12140 w 2127"/>
                <a:gd name="T49" fmla="*/ 65016 h 1535"/>
                <a:gd name="T50" fmla="*/ 8385 w 2127"/>
                <a:gd name="T51" fmla="*/ 58946 h 1535"/>
                <a:gd name="T52" fmla="*/ 5319 w 2127"/>
                <a:gd name="T53" fmla="*/ 52939 h 1535"/>
                <a:gd name="T54" fmla="*/ 3066 w 2127"/>
                <a:gd name="T55" fmla="*/ 46869 h 1535"/>
                <a:gd name="T56" fmla="*/ 1564 w 2127"/>
                <a:gd name="T57" fmla="*/ 40799 h 1535"/>
                <a:gd name="T58" fmla="*/ 814 w 2127"/>
                <a:gd name="T59" fmla="*/ 34041 h 1535"/>
                <a:gd name="T60" fmla="*/ 63 w 2127"/>
                <a:gd name="T61" fmla="*/ 27220 h 1535"/>
                <a:gd name="T62" fmla="*/ 814 w 2127"/>
                <a:gd name="T63" fmla="*/ 20400 h 1535"/>
                <a:gd name="T64" fmla="*/ 1564 w 2127"/>
                <a:gd name="T65" fmla="*/ 13641 h 1535"/>
                <a:gd name="T66" fmla="*/ 3066 w 2127"/>
                <a:gd name="T67" fmla="*/ 6821 h 1535"/>
                <a:gd name="T68" fmla="*/ 5319 w 2127"/>
                <a:gd name="T69" fmla="*/ 0 h 15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7" h="1535" fill="none" extrusionOk="0">
                  <a:moveTo>
                    <a:pt x="2127" y="846"/>
                  </a:moveTo>
                  <a:lnTo>
                    <a:pt x="2127" y="846"/>
                  </a:lnTo>
                  <a:lnTo>
                    <a:pt x="2079" y="954"/>
                  </a:lnTo>
                  <a:lnTo>
                    <a:pt x="2018" y="1051"/>
                  </a:lnTo>
                  <a:lnTo>
                    <a:pt x="1958" y="1136"/>
                  </a:lnTo>
                  <a:lnTo>
                    <a:pt x="1885" y="1208"/>
                  </a:lnTo>
                  <a:lnTo>
                    <a:pt x="1801" y="1281"/>
                  </a:lnTo>
                  <a:lnTo>
                    <a:pt x="1716" y="1353"/>
                  </a:lnTo>
                  <a:lnTo>
                    <a:pt x="1632" y="1401"/>
                  </a:lnTo>
                  <a:lnTo>
                    <a:pt x="1535" y="1450"/>
                  </a:lnTo>
                  <a:lnTo>
                    <a:pt x="1426" y="1486"/>
                  </a:lnTo>
                  <a:lnTo>
                    <a:pt x="1330" y="1510"/>
                  </a:lnTo>
                  <a:lnTo>
                    <a:pt x="1221" y="1522"/>
                  </a:lnTo>
                  <a:lnTo>
                    <a:pt x="1112" y="1534"/>
                  </a:lnTo>
                  <a:lnTo>
                    <a:pt x="1003" y="1522"/>
                  </a:lnTo>
                  <a:lnTo>
                    <a:pt x="907" y="1510"/>
                  </a:lnTo>
                  <a:lnTo>
                    <a:pt x="798" y="1486"/>
                  </a:lnTo>
                  <a:lnTo>
                    <a:pt x="689" y="1450"/>
                  </a:lnTo>
                  <a:lnTo>
                    <a:pt x="581" y="1401"/>
                  </a:lnTo>
                  <a:lnTo>
                    <a:pt x="484" y="1341"/>
                  </a:lnTo>
                  <a:lnTo>
                    <a:pt x="399" y="1281"/>
                  </a:lnTo>
                  <a:lnTo>
                    <a:pt x="327" y="1196"/>
                  </a:lnTo>
                  <a:lnTo>
                    <a:pt x="254" y="1124"/>
                  </a:lnTo>
                  <a:lnTo>
                    <a:pt x="194" y="1039"/>
                  </a:lnTo>
                  <a:lnTo>
                    <a:pt x="134" y="942"/>
                  </a:lnTo>
                  <a:lnTo>
                    <a:pt x="85" y="846"/>
                  </a:lnTo>
                  <a:lnTo>
                    <a:pt x="49" y="749"/>
                  </a:lnTo>
                  <a:lnTo>
                    <a:pt x="25" y="652"/>
                  </a:lnTo>
                  <a:lnTo>
                    <a:pt x="13" y="544"/>
                  </a:lnTo>
                  <a:lnTo>
                    <a:pt x="1" y="435"/>
                  </a:lnTo>
                  <a:lnTo>
                    <a:pt x="13" y="326"/>
                  </a:lnTo>
                  <a:lnTo>
                    <a:pt x="25" y="218"/>
                  </a:lnTo>
                  <a:lnTo>
                    <a:pt x="49" y="109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1" name="Google Shape;327;p18"/>
            <p:cNvSpPr>
              <a:spLocks/>
            </p:cNvSpPr>
            <p:nvPr/>
          </p:nvSpPr>
          <p:spPr bwMode="auto">
            <a:xfrm>
              <a:off x="2755252" y="2760143"/>
              <a:ext cx="69061" cy="47630"/>
            </a:xfrm>
            <a:custGeom>
              <a:avLst/>
              <a:gdLst>
                <a:gd name="T0" fmla="*/ 34856 w 1101"/>
                <a:gd name="T1" fmla="*/ 63 h 774"/>
                <a:gd name="T2" fmla="*/ 31789 w 1101"/>
                <a:gd name="T3" fmla="*/ 813 h 774"/>
                <a:gd name="T4" fmla="*/ 29537 w 1101"/>
                <a:gd name="T5" fmla="*/ 1564 h 774"/>
                <a:gd name="T6" fmla="*/ 27284 w 1101"/>
                <a:gd name="T7" fmla="*/ 3066 h 774"/>
                <a:gd name="T8" fmla="*/ 25031 w 1101"/>
                <a:gd name="T9" fmla="*/ 4568 h 774"/>
                <a:gd name="T10" fmla="*/ 4568 w 1101"/>
                <a:gd name="T11" fmla="*/ 24967 h 774"/>
                <a:gd name="T12" fmla="*/ 2315 w 1101"/>
                <a:gd name="T13" fmla="*/ 27283 h 774"/>
                <a:gd name="T14" fmla="*/ 1564 w 1101"/>
                <a:gd name="T15" fmla="*/ 29535 h 774"/>
                <a:gd name="T16" fmla="*/ 814 w 1101"/>
                <a:gd name="T17" fmla="*/ 32539 h 774"/>
                <a:gd name="T18" fmla="*/ 63 w 1101"/>
                <a:gd name="T19" fmla="*/ 34792 h 774"/>
                <a:gd name="T20" fmla="*/ 814 w 1101"/>
                <a:gd name="T21" fmla="*/ 37858 h 774"/>
                <a:gd name="T22" fmla="*/ 1564 w 1101"/>
                <a:gd name="T23" fmla="*/ 40111 h 774"/>
                <a:gd name="T24" fmla="*/ 2315 w 1101"/>
                <a:gd name="T25" fmla="*/ 42363 h 774"/>
                <a:gd name="T26" fmla="*/ 4568 w 1101"/>
                <a:gd name="T27" fmla="*/ 44616 h 774"/>
                <a:gd name="T28" fmla="*/ 6133 w 1101"/>
                <a:gd name="T29" fmla="*/ 46180 h 774"/>
                <a:gd name="T30" fmla="*/ 9136 w 1101"/>
                <a:gd name="T31" fmla="*/ 47682 h 774"/>
                <a:gd name="T32" fmla="*/ 11389 w 1101"/>
                <a:gd name="T33" fmla="*/ 48433 h 774"/>
                <a:gd name="T34" fmla="*/ 16708 w 1101"/>
                <a:gd name="T35" fmla="*/ 48433 h 774"/>
                <a:gd name="T36" fmla="*/ 18961 w 1101"/>
                <a:gd name="T37" fmla="*/ 47682 h 774"/>
                <a:gd name="T38" fmla="*/ 21965 w 1101"/>
                <a:gd name="T39" fmla="*/ 46180 h 774"/>
                <a:gd name="T40" fmla="*/ 24280 w 1101"/>
                <a:gd name="T41" fmla="*/ 44616 h 774"/>
                <a:gd name="T42" fmla="*/ 34856 w 1101"/>
                <a:gd name="T43" fmla="*/ 34041 h 774"/>
                <a:gd name="T44" fmla="*/ 44680 w 1101"/>
                <a:gd name="T45" fmla="*/ 44616 h 774"/>
                <a:gd name="T46" fmla="*/ 46933 w 1101"/>
                <a:gd name="T47" fmla="*/ 46180 h 774"/>
                <a:gd name="T48" fmla="*/ 49186 w 1101"/>
                <a:gd name="T49" fmla="*/ 47682 h 774"/>
                <a:gd name="T50" fmla="*/ 52190 w 1101"/>
                <a:gd name="T51" fmla="*/ 48433 h 774"/>
                <a:gd name="T52" fmla="*/ 57509 w 1101"/>
                <a:gd name="T53" fmla="*/ 48433 h 774"/>
                <a:gd name="T54" fmla="*/ 59762 w 1101"/>
                <a:gd name="T55" fmla="*/ 47682 h 774"/>
                <a:gd name="T56" fmla="*/ 62828 w 1101"/>
                <a:gd name="T57" fmla="*/ 46931 h 774"/>
                <a:gd name="T58" fmla="*/ 64330 w 1101"/>
                <a:gd name="T59" fmla="*/ 44616 h 774"/>
                <a:gd name="T60" fmla="*/ 66583 w 1101"/>
                <a:gd name="T61" fmla="*/ 42363 h 774"/>
                <a:gd name="T62" fmla="*/ 68084 w 1101"/>
                <a:gd name="T63" fmla="*/ 40111 h 774"/>
                <a:gd name="T64" fmla="*/ 68835 w 1101"/>
                <a:gd name="T65" fmla="*/ 37858 h 774"/>
                <a:gd name="T66" fmla="*/ 68835 w 1101"/>
                <a:gd name="T67" fmla="*/ 34792 h 774"/>
                <a:gd name="T68" fmla="*/ 68835 w 1101"/>
                <a:gd name="T69" fmla="*/ 32539 h 774"/>
                <a:gd name="T70" fmla="*/ 68084 w 1101"/>
                <a:gd name="T71" fmla="*/ 29535 h 774"/>
                <a:gd name="T72" fmla="*/ 66583 w 1101"/>
                <a:gd name="T73" fmla="*/ 27283 h 774"/>
                <a:gd name="T74" fmla="*/ 65081 w 1101"/>
                <a:gd name="T75" fmla="*/ 24967 h 774"/>
                <a:gd name="T76" fmla="*/ 44680 w 1101"/>
                <a:gd name="T77" fmla="*/ 4568 h 774"/>
                <a:gd name="T78" fmla="*/ 42365 w 1101"/>
                <a:gd name="T79" fmla="*/ 3066 h 774"/>
                <a:gd name="T80" fmla="*/ 40112 w 1101"/>
                <a:gd name="T81" fmla="*/ 1564 h 774"/>
                <a:gd name="T82" fmla="*/ 37859 w 1101"/>
                <a:gd name="T83" fmla="*/ 813 h 774"/>
                <a:gd name="T84" fmla="*/ 34856 w 1101"/>
                <a:gd name="T85" fmla="*/ 63 h 7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1" h="774" extrusionOk="0">
                  <a:moveTo>
                    <a:pt x="557" y="1"/>
                  </a:moveTo>
                  <a:lnTo>
                    <a:pt x="508" y="13"/>
                  </a:lnTo>
                  <a:lnTo>
                    <a:pt x="472" y="25"/>
                  </a:lnTo>
                  <a:lnTo>
                    <a:pt x="436" y="49"/>
                  </a:lnTo>
                  <a:lnTo>
                    <a:pt x="400" y="73"/>
                  </a:lnTo>
                  <a:lnTo>
                    <a:pt x="73" y="399"/>
                  </a:lnTo>
                  <a:lnTo>
                    <a:pt x="37" y="436"/>
                  </a:lnTo>
                  <a:lnTo>
                    <a:pt x="25" y="472"/>
                  </a:lnTo>
                  <a:lnTo>
                    <a:pt x="13" y="520"/>
                  </a:lnTo>
                  <a:lnTo>
                    <a:pt x="1" y="556"/>
                  </a:lnTo>
                  <a:lnTo>
                    <a:pt x="13" y="605"/>
                  </a:lnTo>
                  <a:lnTo>
                    <a:pt x="25" y="641"/>
                  </a:lnTo>
                  <a:lnTo>
                    <a:pt x="37" y="677"/>
                  </a:lnTo>
                  <a:lnTo>
                    <a:pt x="73" y="713"/>
                  </a:lnTo>
                  <a:lnTo>
                    <a:pt x="98" y="738"/>
                  </a:lnTo>
                  <a:lnTo>
                    <a:pt x="146" y="762"/>
                  </a:lnTo>
                  <a:lnTo>
                    <a:pt x="182" y="774"/>
                  </a:lnTo>
                  <a:lnTo>
                    <a:pt x="267" y="774"/>
                  </a:lnTo>
                  <a:lnTo>
                    <a:pt x="303" y="762"/>
                  </a:lnTo>
                  <a:lnTo>
                    <a:pt x="351" y="738"/>
                  </a:lnTo>
                  <a:lnTo>
                    <a:pt x="388" y="713"/>
                  </a:lnTo>
                  <a:lnTo>
                    <a:pt x="557" y="544"/>
                  </a:lnTo>
                  <a:lnTo>
                    <a:pt x="714" y="713"/>
                  </a:lnTo>
                  <a:lnTo>
                    <a:pt x="750" y="738"/>
                  </a:lnTo>
                  <a:lnTo>
                    <a:pt x="786" y="762"/>
                  </a:lnTo>
                  <a:lnTo>
                    <a:pt x="834" y="774"/>
                  </a:lnTo>
                  <a:lnTo>
                    <a:pt x="919" y="774"/>
                  </a:lnTo>
                  <a:lnTo>
                    <a:pt x="955" y="762"/>
                  </a:lnTo>
                  <a:lnTo>
                    <a:pt x="1004" y="750"/>
                  </a:lnTo>
                  <a:lnTo>
                    <a:pt x="1028" y="713"/>
                  </a:lnTo>
                  <a:lnTo>
                    <a:pt x="1064" y="677"/>
                  </a:lnTo>
                  <a:lnTo>
                    <a:pt x="1088" y="641"/>
                  </a:lnTo>
                  <a:lnTo>
                    <a:pt x="1100" y="605"/>
                  </a:lnTo>
                  <a:lnTo>
                    <a:pt x="1100" y="556"/>
                  </a:lnTo>
                  <a:lnTo>
                    <a:pt x="1100" y="520"/>
                  </a:lnTo>
                  <a:lnTo>
                    <a:pt x="1088" y="472"/>
                  </a:lnTo>
                  <a:lnTo>
                    <a:pt x="1064" y="436"/>
                  </a:lnTo>
                  <a:lnTo>
                    <a:pt x="1040" y="399"/>
                  </a:lnTo>
                  <a:lnTo>
                    <a:pt x="714" y="73"/>
                  </a:lnTo>
                  <a:lnTo>
                    <a:pt x="677" y="49"/>
                  </a:lnTo>
                  <a:lnTo>
                    <a:pt x="641" y="25"/>
                  </a:lnTo>
                  <a:lnTo>
                    <a:pt x="605" y="13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2" name="Google Shape;328;p18"/>
            <p:cNvSpPr>
              <a:spLocks/>
            </p:cNvSpPr>
            <p:nvPr/>
          </p:nvSpPr>
          <p:spPr bwMode="auto">
            <a:xfrm>
              <a:off x="2712387" y="2900651"/>
              <a:ext cx="27386" cy="65491"/>
            </a:xfrm>
            <a:custGeom>
              <a:avLst/>
              <a:gdLst>
                <a:gd name="T0" fmla="*/ 10638 w 448"/>
                <a:gd name="T1" fmla="*/ 63 h 1040"/>
                <a:gd name="T2" fmla="*/ 8323 w 448"/>
                <a:gd name="T3" fmla="*/ 813 h 1040"/>
                <a:gd name="T4" fmla="*/ 6070 w 448"/>
                <a:gd name="T5" fmla="*/ 2315 h 1040"/>
                <a:gd name="T6" fmla="*/ 3817 w 448"/>
                <a:gd name="T7" fmla="*/ 3817 h 1040"/>
                <a:gd name="T8" fmla="*/ 2315 w 448"/>
                <a:gd name="T9" fmla="*/ 6070 h 1040"/>
                <a:gd name="T10" fmla="*/ 814 w 448"/>
                <a:gd name="T11" fmla="*/ 8385 h 1040"/>
                <a:gd name="T12" fmla="*/ 0 w 448"/>
                <a:gd name="T13" fmla="*/ 11389 h 1040"/>
                <a:gd name="T14" fmla="*/ 0 w 448"/>
                <a:gd name="T15" fmla="*/ 13641 h 1040"/>
                <a:gd name="T16" fmla="*/ 0 w 448"/>
                <a:gd name="T17" fmla="*/ 65078 h 1040"/>
                <a:gd name="T18" fmla="*/ 27972 w 448"/>
                <a:gd name="T19" fmla="*/ 65078 h 1040"/>
                <a:gd name="T20" fmla="*/ 27972 w 448"/>
                <a:gd name="T21" fmla="*/ 13641 h 1040"/>
                <a:gd name="T22" fmla="*/ 27221 w 448"/>
                <a:gd name="T23" fmla="*/ 11389 h 1040"/>
                <a:gd name="T24" fmla="*/ 26471 w 448"/>
                <a:gd name="T25" fmla="*/ 8385 h 1040"/>
                <a:gd name="T26" fmla="*/ 24969 w 448"/>
                <a:gd name="T27" fmla="*/ 6070 h 1040"/>
                <a:gd name="T28" fmla="*/ 23467 w 448"/>
                <a:gd name="T29" fmla="*/ 3817 h 1040"/>
                <a:gd name="T30" fmla="*/ 21214 w 448"/>
                <a:gd name="T31" fmla="*/ 2315 h 1040"/>
                <a:gd name="T32" fmla="*/ 18899 w 448"/>
                <a:gd name="T33" fmla="*/ 813 h 1040"/>
                <a:gd name="T34" fmla="*/ 16646 w 448"/>
                <a:gd name="T35" fmla="*/ 63 h 1040"/>
                <a:gd name="T36" fmla="*/ 10638 w 448"/>
                <a:gd name="T37" fmla="*/ 63 h 10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8" h="1040" extrusionOk="0">
                  <a:moveTo>
                    <a:pt x="170" y="1"/>
                  </a:moveTo>
                  <a:lnTo>
                    <a:pt x="133" y="13"/>
                  </a:lnTo>
                  <a:lnTo>
                    <a:pt x="97" y="37"/>
                  </a:lnTo>
                  <a:lnTo>
                    <a:pt x="61" y="61"/>
                  </a:lnTo>
                  <a:lnTo>
                    <a:pt x="37" y="97"/>
                  </a:lnTo>
                  <a:lnTo>
                    <a:pt x="13" y="134"/>
                  </a:lnTo>
                  <a:lnTo>
                    <a:pt x="0" y="182"/>
                  </a:lnTo>
                  <a:lnTo>
                    <a:pt x="0" y="218"/>
                  </a:lnTo>
                  <a:lnTo>
                    <a:pt x="0" y="1040"/>
                  </a:lnTo>
                  <a:lnTo>
                    <a:pt x="447" y="1040"/>
                  </a:lnTo>
                  <a:lnTo>
                    <a:pt x="447" y="218"/>
                  </a:lnTo>
                  <a:lnTo>
                    <a:pt x="435" y="182"/>
                  </a:lnTo>
                  <a:lnTo>
                    <a:pt x="423" y="134"/>
                  </a:lnTo>
                  <a:lnTo>
                    <a:pt x="399" y="97"/>
                  </a:lnTo>
                  <a:lnTo>
                    <a:pt x="375" y="61"/>
                  </a:lnTo>
                  <a:lnTo>
                    <a:pt x="339" y="37"/>
                  </a:lnTo>
                  <a:lnTo>
                    <a:pt x="302" y="13"/>
                  </a:lnTo>
                  <a:lnTo>
                    <a:pt x="266" y="1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3" name="Google Shape;329;p18"/>
            <p:cNvSpPr>
              <a:spLocks/>
            </p:cNvSpPr>
            <p:nvPr/>
          </p:nvSpPr>
          <p:spPr bwMode="auto">
            <a:xfrm>
              <a:off x="2839792" y="2900651"/>
              <a:ext cx="27386" cy="65491"/>
            </a:xfrm>
            <a:custGeom>
              <a:avLst/>
              <a:gdLst>
                <a:gd name="T0" fmla="*/ 10638 w 436"/>
                <a:gd name="T1" fmla="*/ 63 h 1040"/>
                <a:gd name="T2" fmla="*/ 8385 w 436"/>
                <a:gd name="T3" fmla="*/ 813 h 1040"/>
                <a:gd name="T4" fmla="*/ 6133 w 436"/>
                <a:gd name="T5" fmla="*/ 2315 h 1040"/>
                <a:gd name="T6" fmla="*/ 3817 w 436"/>
                <a:gd name="T7" fmla="*/ 3817 h 1040"/>
                <a:gd name="T8" fmla="*/ 2315 w 436"/>
                <a:gd name="T9" fmla="*/ 6070 h 1040"/>
                <a:gd name="T10" fmla="*/ 814 w 436"/>
                <a:gd name="T11" fmla="*/ 8385 h 1040"/>
                <a:gd name="T12" fmla="*/ 63 w 436"/>
                <a:gd name="T13" fmla="*/ 11389 h 1040"/>
                <a:gd name="T14" fmla="*/ 63 w 436"/>
                <a:gd name="T15" fmla="*/ 13641 h 1040"/>
                <a:gd name="T16" fmla="*/ 63 w 436"/>
                <a:gd name="T17" fmla="*/ 65078 h 1040"/>
                <a:gd name="T18" fmla="*/ 27284 w 436"/>
                <a:gd name="T19" fmla="*/ 65078 h 1040"/>
                <a:gd name="T20" fmla="*/ 27284 w 436"/>
                <a:gd name="T21" fmla="*/ 13641 h 1040"/>
                <a:gd name="T22" fmla="*/ 27284 w 436"/>
                <a:gd name="T23" fmla="*/ 11389 h 1040"/>
                <a:gd name="T24" fmla="*/ 26533 w 436"/>
                <a:gd name="T25" fmla="*/ 8385 h 1040"/>
                <a:gd name="T26" fmla="*/ 25031 w 436"/>
                <a:gd name="T27" fmla="*/ 6070 h 1040"/>
                <a:gd name="T28" fmla="*/ 23467 w 436"/>
                <a:gd name="T29" fmla="*/ 3817 h 1040"/>
                <a:gd name="T30" fmla="*/ 21214 w 436"/>
                <a:gd name="T31" fmla="*/ 2315 h 1040"/>
                <a:gd name="T32" fmla="*/ 18961 w 436"/>
                <a:gd name="T33" fmla="*/ 813 h 1040"/>
                <a:gd name="T34" fmla="*/ 16708 w 436"/>
                <a:gd name="T35" fmla="*/ 63 h 1040"/>
                <a:gd name="T36" fmla="*/ 10638 w 436"/>
                <a:gd name="T37" fmla="*/ 63 h 10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6" h="1040" extrusionOk="0">
                  <a:moveTo>
                    <a:pt x="170" y="1"/>
                  </a:moveTo>
                  <a:lnTo>
                    <a:pt x="134" y="13"/>
                  </a:lnTo>
                  <a:lnTo>
                    <a:pt x="98" y="37"/>
                  </a:lnTo>
                  <a:lnTo>
                    <a:pt x="61" y="61"/>
                  </a:lnTo>
                  <a:lnTo>
                    <a:pt x="37" y="97"/>
                  </a:lnTo>
                  <a:lnTo>
                    <a:pt x="13" y="134"/>
                  </a:lnTo>
                  <a:lnTo>
                    <a:pt x="1" y="182"/>
                  </a:lnTo>
                  <a:lnTo>
                    <a:pt x="1" y="218"/>
                  </a:lnTo>
                  <a:lnTo>
                    <a:pt x="1" y="1040"/>
                  </a:lnTo>
                  <a:lnTo>
                    <a:pt x="436" y="1040"/>
                  </a:lnTo>
                  <a:lnTo>
                    <a:pt x="436" y="218"/>
                  </a:lnTo>
                  <a:lnTo>
                    <a:pt x="436" y="182"/>
                  </a:lnTo>
                  <a:lnTo>
                    <a:pt x="424" y="134"/>
                  </a:lnTo>
                  <a:lnTo>
                    <a:pt x="400" y="97"/>
                  </a:lnTo>
                  <a:lnTo>
                    <a:pt x="375" y="61"/>
                  </a:lnTo>
                  <a:lnTo>
                    <a:pt x="339" y="37"/>
                  </a:lnTo>
                  <a:lnTo>
                    <a:pt x="303" y="13"/>
                  </a:lnTo>
                  <a:lnTo>
                    <a:pt x="267" y="1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4" name="Google Shape;330;p18"/>
            <p:cNvSpPr>
              <a:spLocks/>
            </p:cNvSpPr>
            <p:nvPr/>
          </p:nvSpPr>
          <p:spPr bwMode="auto">
            <a:xfrm>
              <a:off x="2775495" y="2900651"/>
              <a:ext cx="28577" cy="65491"/>
            </a:xfrm>
            <a:custGeom>
              <a:avLst/>
              <a:gdLst>
                <a:gd name="T0" fmla="*/ 11327 w 448"/>
                <a:gd name="T1" fmla="*/ 63 h 1040"/>
                <a:gd name="T2" fmla="*/ 8323 w 448"/>
                <a:gd name="T3" fmla="*/ 813 h 1040"/>
                <a:gd name="T4" fmla="*/ 6070 w 448"/>
                <a:gd name="T5" fmla="*/ 2315 h 1040"/>
                <a:gd name="T6" fmla="*/ 4568 w 448"/>
                <a:gd name="T7" fmla="*/ 3817 h 1040"/>
                <a:gd name="T8" fmla="*/ 2253 w 448"/>
                <a:gd name="T9" fmla="*/ 6070 h 1040"/>
                <a:gd name="T10" fmla="*/ 1502 w 448"/>
                <a:gd name="T11" fmla="*/ 8385 h 1040"/>
                <a:gd name="T12" fmla="*/ 751 w 448"/>
                <a:gd name="T13" fmla="*/ 11389 h 1040"/>
                <a:gd name="T14" fmla="*/ 0 w 448"/>
                <a:gd name="T15" fmla="*/ 13641 h 1040"/>
                <a:gd name="T16" fmla="*/ 0 w 448"/>
                <a:gd name="T17" fmla="*/ 65078 h 1040"/>
                <a:gd name="T18" fmla="*/ 27972 w 448"/>
                <a:gd name="T19" fmla="*/ 65078 h 1040"/>
                <a:gd name="T20" fmla="*/ 27972 w 448"/>
                <a:gd name="T21" fmla="*/ 13641 h 1040"/>
                <a:gd name="T22" fmla="*/ 27972 w 448"/>
                <a:gd name="T23" fmla="*/ 11389 h 1040"/>
                <a:gd name="T24" fmla="*/ 26471 w 448"/>
                <a:gd name="T25" fmla="*/ 8385 h 1040"/>
                <a:gd name="T26" fmla="*/ 25720 w 448"/>
                <a:gd name="T27" fmla="*/ 6070 h 1040"/>
                <a:gd name="T28" fmla="*/ 24218 w 448"/>
                <a:gd name="T29" fmla="*/ 3817 h 1040"/>
                <a:gd name="T30" fmla="*/ 21902 w 448"/>
                <a:gd name="T31" fmla="*/ 2315 h 1040"/>
                <a:gd name="T32" fmla="*/ 19650 w 448"/>
                <a:gd name="T33" fmla="*/ 813 h 1040"/>
                <a:gd name="T34" fmla="*/ 16646 w 448"/>
                <a:gd name="T35" fmla="*/ 63 h 1040"/>
                <a:gd name="T36" fmla="*/ 11327 w 448"/>
                <a:gd name="T37" fmla="*/ 63 h 10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8" h="1040" extrusionOk="0">
                  <a:moveTo>
                    <a:pt x="181" y="1"/>
                  </a:moveTo>
                  <a:lnTo>
                    <a:pt x="133" y="13"/>
                  </a:lnTo>
                  <a:lnTo>
                    <a:pt x="97" y="37"/>
                  </a:lnTo>
                  <a:lnTo>
                    <a:pt x="73" y="61"/>
                  </a:lnTo>
                  <a:lnTo>
                    <a:pt x="36" y="97"/>
                  </a:lnTo>
                  <a:lnTo>
                    <a:pt x="24" y="134"/>
                  </a:lnTo>
                  <a:lnTo>
                    <a:pt x="12" y="182"/>
                  </a:lnTo>
                  <a:lnTo>
                    <a:pt x="0" y="218"/>
                  </a:lnTo>
                  <a:lnTo>
                    <a:pt x="0" y="1040"/>
                  </a:lnTo>
                  <a:lnTo>
                    <a:pt x="447" y="1040"/>
                  </a:lnTo>
                  <a:lnTo>
                    <a:pt x="447" y="218"/>
                  </a:lnTo>
                  <a:lnTo>
                    <a:pt x="447" y="182"/>
                  </a:lnTo>
                  <a:lnTo>
                    <a:pt x="423" y="134"/>
                  </a:lnTo>
                  <a:lnTo>
                    <a:pt x="411" y="97"/>
                  </a:lnTo>
                  <a:lnTo>
                    <a:pt x="387" y="61"/>
                  </a:lnTo>
                  <a:lnTo>
                    <a:pt x="350" y="37"/>
                  </a:lnTo>
                  <a:lnTo>
                    <a:pt x="314" y="13"/>
                  </a:lnTo>
                  <a:lnTo>
                    <a:pt x="266" y="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5" name="Google Shape;331;p18"/>
            <p:cNvSpPr>
              <a:spLocks/>
            </p:cNvSpPr>
            <p:nvPr/>
          </p:nvSpPr>
          <p:spPr bwMode="auto">
            <a:xfrm>
              <a:off x="2311121" y="4141405"/>
              <a:ext cx="947798" cy="135745"/>
            </a:xfrm>
            <a:custGeom>
              <a:avLst/>
              <a:gdLst>
                <a:gd name="T0" fmla="*/ 60450 w 15149"/>
                <a:gd name="T1" fmla="*/ 813 h 2176"/>
                <a:gd name="T2" fmla="*/ 47622 w 15149"/>
                <a:gd name="T3" fmla="*/ 3066 h 2176"/>
                <a:gd name="T4" fmla="*/ 35544 w 15149"/>
                <a:gd name="T5" fmla="*/ 8385 h 2176"/>
                <a:gd name="T6" fmla="*/ 24218 w 15149"/>
                <a:gd name="T7" fmla="*/ 15894 h 2176"/>
                <a:gd name="T8" fmla="*/ 15144 w 15149"/>
                <a:gd name="T9" fmla="*/ 24967 h 2176"/>
                <a:gd name="T10" fmla="*/ 8323 w 15149"/>
                <a:gd name="T11" fmla="*/ 35543 h 2176"/>
                <a:gd name="T12" fmla="*/ 3004 w 15149"/>
                <a:gd name="T13" fmla="*/ 47682 h 2176"/>
                <a:gd name="T14" fmla="*/ 0 w 15149"/>
                <a:gd name="T15" fmla="*/ 61261 h 2176"/>
                <a:gd name="T16" fmla="*/ 0 w 15149"/>
                <a:gd name="T17" fmla="*/ 74902 h 2176"/>
                <a:gd name="T18" fmla="*/ 3004 w 15149"/>
                <a:gd name="T19" fmla="*/ 88481 h 2176"/>
                <a:gd name="T20" fmla="*/ 8323 w 15149"/>
                <a:gd name="T21" fmla="*/ 100558 h 2176"/>
                <a:gd name="T22" fmla="*/ 15144 w 15149"/>
                <a:gd name="T23" fmla="*/ 111133 h 2176"/>
                <a:gd name="T24" fmla="*/ 24218 w 15149"/>
                <a:gd name="T25" fmla="*/ 120206 h 2176"/>
                <a:gd name="T26" fmla="*/ 35544 w 15149"/>
                <a:gd name="T27" fmla="*/ 127778 h 2176"/>
                <a:gd name="T28" fmla="*/ 47622 w 15149"/>
                <a:gd name="T29" fmla="*/ 133097 h 2176"/>
                <a:gd name="T30" fmla="*/ 60450 w 15149"/>
                <a:gd name="T31" fmla="*/ 135350 h 2176"/>
                <a:gd name="T32" fmla="*/ 880654 w 15149"/>
                <a:gd name="T33" fmla="*/ 136100 h 2176"/>
                <a:gd name="T34" fmla="*/ 894295 w 15149"/>
                <a:gd name="T35" fmla="*/ 134599 h 2176"/>
                <a:gd name="T36" fmla="*/ 907124 w 15149"/>
                <a:gd name="T37" fmla="*/ 130782 h 2176"/>
                <a:gd name="T38" fmla="*/ 918450 w 15149"/>
                <a:gd name="T39" fmla="*/ 124774 h 2176"/>
                <a:gd name="T40" fmla="*/ 928275 w 15149"/>
                <a:gd name="T41" fmla="*/ 116452 h 2176"/>
                <a:gd name="T42" fmla="*/ 936598 w 15149"/>
                <a:gd name="T43" fmla="*/ 105877 h 2176"/>
                <a:gd name="T44" fmla="*/ 942668 w 15149"/>
                <a:gd name="T45" fmla="*/ 94551 h 2176"/>
                <a:gd name="T46" fmla="*/ 946423 w 15149"/>
                <a:gd name="T47" fmla="*/ 81660 h 2176"/>
                <a:gd name="T48" fmla="*/ 947924 w 15149"/>
                <a:gd name="T49" fmla="*/ 68082 h 2176"/>
                <a:gd name="T50" fmla="*/ 946423 w 15149"/>
                <a:gd name="T51" fmla="*/ 54440 h 2176"/>
                <a:gd name="T52" fmla="*/ 942668 w 15149"/>
                <a:gd name="T53" fmla="*/ 41612 h 2176"/>
                <a:gd name="T54" fmla="*/ 936598 w 15149"/>
                <a:gd name="T55" fmla="*/ 30286 h 2176"/>
                <a:gd name="T56" fmla="*/ 928275 w 15149"/>
                <a:gd name="T57" fmla="*/ 20462 h 2176"/>
                <a:gd name="T58" fmla="*/ 918450 w 15149"/>
                <a:gd name="T59" fmla="*/ 12140 h 2176"/>
                <a:gd name="T60" fmla="*/ 907124 w 15149"/>
                <a:gd name="T61" fmla="*/ 5319 h 2176"/>
                <a:gd name="T62" fmla="*/ 894295 w 15149"/>
                <a:gd name="T63" fmla="*/ 1564 h 2176"/>
                <a:gd name="T64" fmla="*/ 880654 w 15149"/>
                <a:gd name="T65" fmla="*/ 63 h 2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149" h="2176" extrusionOk="0">
                  <a:moveTo>
                    <a:pt x="1087" y="1"/>
                  </a:moveTo>
                  <a:lnTo>
                    <a:pt x="966" y="13"/>
                  </a:lnTo>
                  <a:lnTo>
                    <a:pt x="858" y="25"/>
                  </a:lnTo>
                  <a:lnTo>
                    <a:pt x="761" y="49"/>
                  </a:lnTo>
                  <a:lnTo>
                    <a:pt x="664" y="85"/>
                  </a:lnTo>
                  <a:lnTo>
                    <a:pt x="568" y="134"/>
                  </a:lnTo>
                  <a:lnTo>
                    <a:pt x="471" y="194"/>
                  </a:lnTo>
                  <a:lnTo>
                    <a:pt x="387" y="254"/>
                  </a:lnTo>
                  <a:lnTo>
                    <a:pt x="314" y="327"/>
                  </a:lnTo>
                  <a:lnTo>
                    <a:pt x="242" y="399"/>
                  </a:lnTo>
                  <a:lnTo>
                    <a:pt x="181" y="484"/>
                  </a:lnTo>
                  <a:lnTo>
                    <a:pt x="133" y="568"/>
                  </a:lnTo>
                  <a:lnTo>
                    <a:pt x="85" y="665"/>
                  </a:lnTo>
                  <a:lnTo>
                    <a:pt x="48" y="762"/>
                  </a:lnTo>
                  <a:lnTo>
                    <a:pt x="24" y="870"/>
                  </a:lnTo>
                  <a:lnTo>
                    <a:pt x="0" y="979"/>
                  </a:lnTo>
                  <a:lnTo>
                    <a:pt x="0" y="1088"/>
                  </a:lnTo>
                  <a:lnTo>
                    <a:pt x="0" y="1197"/>
                  </a:lnTo>
                  <a:lnTo>
                    <a:pt x="24" y="1305"/>
                  </a:lnTo>
                  <a:lnTo>
                    <a:pt x="48" y="1414"/>
                  </a:lnTo>
                  <a:lnTo>
                    <a:pt x="85" y="1511"/>
                  </a:lnTo>
                  <a:lnTo>
                    <a:pt x="133" y="1607"/>
                  </a:lnTo>
                  <a:lnTo>
                    <a:pt x="181" y="1692"/>
                  </a:lnTo>
                  <a:lnTo>
                    <a:pt x="242" y="1776"/>
                  </a:lnTo>
                  <a:lnTo>
                    <a:pt x="314" y="1861"/>
                  </a:lnTo>
                  <a:lnTo>
                    <a:pt x="387" y="1921"/>
                  </a:lnTo>
                  <a:lnTo>
                    <a:pt x="471" y="1994"/>
                  </a:lnTo>
                  <a:lnTo>
                    <a:pt x="568" y="2042"/>
                  </a:lnTo>
                  <a:lnTo>
                    <a:pt x="664" y="2090"/>
                  </a:lnTo>
                  <a:lnTo>
                    <a:pt x="761" y="2127"/>
                  </a:lnTo>
                  <a:lnTo>
                    <a:pt x="858" y="2151"/>
                  </a:lnTo>
                  <a:lnTo>
                    <a:pt x="966" y="2163"/>
                  </a:lnTo>
                  <a:lnTo>
                    <a:pt x="1087" y="2175"/>
                  </a:lnTo>
                  <a:lnTo>
                    <a:pt x="14073" y="2175"/>
                  </a:lnTo>
                  <a:lnTo>
                    <a:pt x="14182" y="2163"/>
                  </a:lnTo>
                  <a:lnTo>
                    <a:pt x="14291" y="2151"/>
                  </a:lnTo>
                  <a:lnTo>
                    <a:pt x="14387" y="2127"/>
                  </a:lnTo>
                  <a:lnTo>
                    <a:pt x="14496" y="2090"/>
                  </a:lnTo>
                  <a:lnTo>
                    <a:pt x="14581" y="2042"/>
                  </a:lnTo>
                  <a:lnTo>
                    <a:pt x="14677" y="1994"/>
                  </a:lnTo>
                  <a:lnTo>
                    <a:pt x="14762" y="1921"/>
                  </a:lnTo>
                  <a:lnTo>
                    <a:pt x="14834" y="1861"/>
                  </a:lnTo>
                  <a:lnTo>
                    <a:pt x="14907" y="1776"/>
                  </a:lnTo>
                  <a:lnTo>
                    <a:pt x="14967" y="1692"/>
                  </a:lnTo>
                  <a:lnTo>
                    <a:pt x="15015" y="1607"/>
                  </a:lnTo>
                  <a:lnTo>
                    <a:pt x="15064" y="1511"/>
                  </a:lnTo>
                  <a:lnTo>
                    <a:pt x="15100" y="1414"/>
                  </a:lnTo>
                  <a:lnTo>
                    <a:pt x="15124" y="1305"/>
                  </a:lnTo>
                  <a:lnTo>
                    <a:pt x="15148" y="1197"/>
                  </a:lnTo>
                  <a:lnTo>
                    <a:pt x="15148" y="1088"/>
                  </a:lnTo>
                  <a:lnTo>
                    <a:pt x="15148" y="979"/>
                  </a:lnTo>
                  <a:lnTo>
                    <a:pt x="15124" y="870"/>
                  </a:lnTo>
                  <a:lnTo>
                    <a:pt x="15100" y="762"/>
                  </a:lnTo>
                  <a:lnTo>
                    <a:pt x="15064" y="665"/>
                  </a:lnTo>
                  <a:lnTo>
                    <a:pt x="15015" y="568"/>
                  </a:lnTo>
                  <a:lnTo>
                    <a:pt x="14967" y="484"/>
                  </a:lnTo>
                  <a:lnTo>
                    <a:pt x="14907" y="399"/>
                  </a:lnTo>
                  <a:lnTo>
                    <a:pt x="14834" y="327"/>
                  </a:lnTo>
                  <a:lnTo>
                    <a:pt x="14762" y="254"/>
                  </a:lnTo>
                  <a:lnTo>
                    <a:pt x="14677" y="194"/>
                  </a:lnTo>
                  <a:lnTo>
                    <a:pt x="14581" y="134"/>
                  </a:lnTo>
                  <a:lnTo>
                    <a:pt x="14496" y="85"/>
                  </a:lnTo>
                  <a:lnTo>
                    <a:pt x="14387" y="49"/>
                  </a:lnTo>
                  <a:lnTo>
                    <a:pt x="14291" y="25"/>
                  </a:lnTo>
                  <a:lnTo>
                    <a:pt x="14182" y="13"/>
                  </a:lnTo>
                  <a:lnTo>
                    <a:pt x="14073" y="1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6" name="Google Shape;332;p18"/>
            <p:cNvSpPr>
              <a:spLocks/>
            </p:cNvSpPr>
            <p:nvPr/>
          </p:nvSpPr>
          <p:spPr bwMode="auto">
            <a:xfrm>
              <a:off x="2405186" y="4171174"/>
              <a:ext cx="5954" cy="76208"/>
            </a:xfrm>
            <a:custGeom>
              <a:avLst/>
              <a:gdLst>
                <a:gd name="T0" fmla="*/ 1565 w 98"/>
                <a:gd name="T1" fmla="*/ 63 h 1221"/>
                <a:gd name="T2" fmla="*/ 814 w 98"/>
                <a:gd name="T3" fmla="*/ 813 h 1221"/>
                <a:gd name="T4" fmla="*/ 63 w 98"/>
                <a:gd name="T5" fmla="*/ 1564 h 1221"/>
                <a:gd name="T6" fmla="*/ 63 w 98"/>
                <a:gd name="T7" fmla="*/ 3066 h 1221"/>
                <a:gd name="T8" fmla="*/ 63 w 98"/>
                <a:gd name="T9" fmla="*/ 72650 h 1221"/>
                <a:gd name="T10" fmla="*/ 63 w 98"/>
                <a:gd name="T11" fmla="*/ 74151 h 1221"/>
                <a:gd name="T12" fmla="*/ 814 w 98"/>
                <a:gd name="T13" fmla="*/ 74902 h 1221"/>
                <a:gd name="T14" fmla="*/ 1565 w 98"/>
                <a:gd name="T15" fmla="*/ 75653 h 1221"/>
                <a:gd name="T16" fmla="*/ 3067 w 98"/>
                <a:gd name="T17" fmla="*/ 76404 h 1221"/>
                <a:gd name="T18" fmla="*/ 4568 w 98"/>
                <a:gd name="T19" fmla="*/ 75653 h 1221"/>
                <a:gd name="T20" fmla="*/ 5382 w 98"/>
                <a:gd name="T21" fmla="*/ 74902 h 1221"/>
                <a:gd name="T22" fmla="*/ 6133 w 98"/>
                <a:gd name="T23" fmla="*/ 74151 h 1221"/>
                <a:gd name="T24" fmla="*/ 6133 w 98"/>
                <a:gd name="T25" fmla="*/ 72650 h 1221"/>
                <a:gd name="T26" fmla="*/ 6133 w 98"/>
                <a:gd name="T27" fmla="*/ 3066 h 1221"/>
                <a:gd name="T28" fmla="*/ 6133 w 98"/>
                <a:gd name="T29" fmla="*/ 1564 h 1221"/>
                <a:gd name="T30" fmla="*/ 5382 w 98"/>
                <a:gd name="T31" fmla="*/ 813 h 1221"/>
                <a:gd name="T32" fmla="*/ 4568 w 98"/>
                <a:gd name="T33" fmla="*/ 63 h 1221"/>
                <a:gd name="T34" fmla="*/ 1565 w 98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1221" extrusionOk="0">
                  <a:moveTo>
                    <a:pt x="25" y="1"/>
                  </a:moveTo>
                  <a:lnTo>
                    <a:pt x="13" y="13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1" y="1161"/>
                  </a:lnTo>
                  <a:lnTo>
                    <a:pt x="1" y="1185"/>
                  </a:lnTo>
                  <a:lnTo>
                    <a:pt x="13" y="1197"/>
                  </a:lnTo>
                  <a:lnTo>
                    <a:pt x="25" y="1209"/>
                  </a:lnTo>
                  <a:lnTo>
                    <a:pt x="49" y="1221"/>
                  </a:lnTo>
                  <a:lnTo>
                    <a:pt x="73" y="1209"/>
                  </a:lnTo>
                  <a:lnTo>
                    <a:pt x="86" y="1197"/>
                  </a:lnTo>
                  <a:lnTo>
                    <a:pt x="98" y="1185"/>
                  </a:lnTo>
                  <a:lnTo>
                    <a:pt x="98" y="1161"/>
                  </a:lnTo>
                  <a:lnTo>
                    <a:pt x="98" y="49"/>
                  </a:lnTo>
                  <a:lnTo>
                    <a:pt x="98" y="25"/>
                  </a:lnTo>
                  <a:lnTo>
                    <a:pt x="86" y="13"/>
                  </a:lnTo>
                  <a:lnTo>
                    <a:pt x="73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7" name="Google Shape;333;p18"/>
            <p:cNvSpPr>
              <a:spLocks/>
            </p:cNvSpPr>
            <p:nvPr/>
          </p:nvSpPr>
          <p:spPr bwMode="auto">
            <a:xfrm>
              <a:off x="2380182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50688 w 895"/>
                <a:gd name="T3" fmla="*/ 813 h 895"/>
                <a:gd name="T4" fmla="*/ 751 w 895"/>
                <a:gd name="T5" fmla="*/ 50686 h 895"/>
                <a:gd name="T6" fmla="*/ 0 w 895"/>
                <a:gd name="T7" fmla="*/ 51437 h 895"/>
                <a:gd name="T8" fmla="*/ 0 w 895"/>
                <a:gd name="T9" fmla="*/ 52939 h 895"/>
                <a:gd name="T10" fmla="*/ 0 w 895"/>
                <a:gd name="T11" fmla="*/ 53752 h 895"/>
                <a:gd name="T12" fmla="*/ 751 w 895"/>
                <a:gd name="T13" fmla="*/ 55254 h 895"/>
                <a:gd name="T14" fmla="*/ 2315 w 895"/>
                <a:gd name="T15" fmla="*/ 56005 h 895"/>
                <a:gd name="T16" fmla="*/ 4568 w 895"/>
                <a:gd name="T17" fmla="*/ 56005 h 895"/>
                <a:gd name="T18" fmla="*/ 6070 w 895"/>
                <a:gd name="T19" fmla="*/ 55254 h 895"/>
                <a:gd name="T20" fmla="*/ 55193 w 895"/>
                <a:gd name="T21" fmla="*/ 6132 h 895"/>
                <a:gd name="T22" fmla="*/ 55944 w 895"/>
                <a:gd name="T23" fmla="*/ 4568 h 895"/>
                <a:gd name="T24" fmla="*/ 55944 w 895"/>
                <a:gd name="T25" fmla="*/ 3066 h 895"/>
                <a:gd name="T26" fmla="*/ 55944 w 895"/>
                <a:gd name="T27" fmla="*/ 2315 h 895"/>
                <a:gd name="T28" fmla="*/ 55193 w 895"/>
                <a:gd name="T29" fmla="*/ 813 h 895"/>
                <a:gd name="T30" fmla="*/ 53692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810" y="13"/>
                  </a:lnTo>
                  <a:lnTo>
                    <a:pt x="12" y="810"/>
                  </a:lnTo>
                  <a:lnTo>
                    <a:pt x="0" y="822"/>
                  </a:lnTo>
                  <a:lnTo>
                    <a:pt x="0" y="846"/>
                  </a:lnTo>
                  <a:lnTo>
                    <a:pt x="0" y="859"/>
                  </a:lnTo>
                  <a:lnTo>
                    <a:pt x="12" y="883"/>
                  </a:lnTo>
                  <a:lnTo>
                    <a:pt x="37" y="895"/>
                  </a:lnTo>
                  <a:lnTo>
                    <a:pt x="73" y="895"/>
                  </a:lnTo>
                  <a:lnTo>
                    <a:pt x="97" y="883"/>
                  </a:lnTo>
                  <a:lnTo>
                    <a:pt x="882" y="98"/>
                  </a:lnTo>
                  <a:lnTo>
                    <a:pt x="894" y="73"/>
                  </a:lnTo>
                  <a:lnTo>
                    <a:pt x="894" y="49"/>
                  </a:lnTo>
                  <a:lnTo>
                    <a:pt x="894" y="37"/>
                  </a:lnTo>
                  <a:lnTo>
                    <a:pt x="882" y="13"/>
                  </a:lnTo>
                  <a:lnTo>
                    <a:pt x="858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8" name="Google Shape;334;p18"/>
            <p:cNvSpPr>
              <a:spLocks/>
            </p:cNvSpPr>
            <p:nvPr/>
          </p:nvSpPr>
          <p:spPr bwMode="auto">
            <a:xfrm>
              <a:off x="2370656" y="4205705"/>
              <a:ext cx="76205" cy="7144"/>
            </a:xfrm>
            <a:custGeom>
              <a:avLst/>
              <a:gdLst>
                <a:gd name="T0" fmla="*/ 1502 w 1221"/>
                <a:gd name="T1" fmla="*/ 63 h 110"/>
                <a:gd name="T2" fmla="*/ 751 w 1221"/>
                <a:gd name="T3" fmla="*/ 813 h 110"/>
                <a:gd name="T4" fmla="*/ 0 w 1221"/>
                <a:gd name="T5" fmla="*/ 1564 h 110"/>
                <a:gd name="T6" fmla="*/ 0 w 1221"/>
                <a:gd name="T7" fmla="*/ 3066 h 110"/>
                <a:gd name="T8" fmla="*/ 0 w 1221"/>
                <a:gd name="T9" fmla="*/ 4568 h 110"/>
                <a:gd name="T10" fmla="*/ 751 w 1221"/>
                <a:gd name="T11" fmla="*/ 5319 h 110"/>
                <a:gd name="T12" fmla="*/ 1502 w 1221"/>
                <a:gd name="T13" fmla="*/ 6070 h 110"/>
                <a:gd name="T14" fmla="*/ 3066 w 1221"/>
                <a:gd name="T15" fmla="*/ 6820 h 110"/>
                <a:gd name="T16" fmla="*/ 72590 w 1221"/>
                <a:gd name="T17" fmla="*/ 6820 h 110"/>
                <a:gd name="T18" fmla="*/ 74092 w 1221"/>
                <a:gd name="T19" fmla="*/ 6070 h 110"/>
                <a:gd name="T20" fmla="*/ 74843 w 1221"/>
                <a:gd name="T21" fmla="*/ 5319 h 110"/>
                <a:gd name="T22" fmla="*/ 75593 w 1221"/>
                <a:gd name="T23" fmla="*/ 4568 h 110"/>
                <a:gd name="T24" fmla="*/ 76344 w 1221"/>
                <a:gd name="T25" fmla="*/ 3066 h 110"/>
                <a:gd name="T26" fmla="*/ 75593 w 1221"/>
                <a:gd name="T27" fmla="*/ 1564 h 110"/>
                <a:gd name="T28" fmla="*/ 74843 w 1221"/>
                <a:gd name="T29" fmla="*/ 813 h 110"/>
                <a:gd name="T30" fmla="*/ 74092 w 1221"/>
                <a:gd name="T31" fmla="*/ 63 h 110"/>
                <a:gd name="T32" fmla="*/ 1502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24" y="1"/>
                  </a:moveTo>
                  <a:lnTo>
                    <a:pt x="12" y="13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85"/>
                  </a:lnTo>
                  <a:lnTo>
                    <a:pt x="24" y="97"/>
                  </a:lnTo>
                  <a:lnTo>
                    <a:pt x="49" y="109"/>
                  </a:lnTo>
                  <a:lnTo>
                    <a:pt x="1160" y="109"/>
                  </a:lnTo>
                  <a:lnTo>
                    <a:pt x="1184" y="97"/>
                  </a:lnTo>
                  <a:lnTo>
                    <a:pt x="1196" y="85"/>
                  </a:lnTo>
                  <a:lnTo>
                    <a:pt x="1208" y="73"/>
                  </a:lnTo>
                  <a:lnTo>
                    <a:pt x="1220" y="49"/>
                  </a:lnTo>
                  <a:lnTo>
                    <a:pt x="1208" y="25"/>
                  </a:lnTo>
                  <a:lnTo>
                    <a:pt x="1196" y="13"/>
                  </a:lnTo>
                  <a:lnTo>
                    <a:pt x="118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89" name="Google Shape;335;p18"/>
            <p:cNvSpPr>
              <a:spLocks/>
            </p:cNvSpPr>
            <p:nvPr/>
          </p:nvSpPr>
          <p:spPr bwMode="auto">
            <a:xfrm>
              <a:off x="2380182" y="4180700"/>
              <a:ext cx="55963" cy="55965"/>
            </a:xfrm>
            <a:custGeom>
              <a:avLst/>
              <a:gdLst>
                <a:gd name="T0" fmla="*/ 2315 w 895"/>
                <a:gd name="T1" fmla="*/ 63 h 895"/>
                <a:gd name="T2" fmla="*/ 751 w 895"/>
                <a:gd name="T3" fmla="*/ 813 h 895"/>
                <a:gd name="T4" fmla="*/ 0 w 895"/>
                <a:gd name="T5" fmla="*/ 2315 h 895"/>
                <a:gd name="T6" fmla="*/ 0 w 895"/>
                <a:gd name="T7" fmla="*/ 3066 h 895"/>
                <a:gd name="T8" fmla="*/ 0 w 895"/>
                <a:gd name="T9" fmla="*/ 4568 h 895"/>
                <a:gd name="T10" fmla="*/ 751 w 895"/>
                <a:gd name="T11" fmla="*/ 6132 h 895"/>
                <a:gd name="T12" fmla="*/ 50688 w 895"/>
                <a:gd name="T13" fmla="*/ 55254 h 895"/>
                <a:gd name="T14" fmla="*/ 51439 w 895"/>
                <a:gd name="T15" fmla="*/ 56005 h 895"/>
                <a:gd name="T16" fmla="*/ 53692 w 895"/>
                <a:gd name="T17" fmla="*/ 56005 h 895"/>
                <a:gd name="T18" fmla="*/ 55193 w 895"/>
                <a:gd name="T19" fmla="*/ 55254 h 895"/>
                <a:gd name="T20" fmla="*/ 55944 w 895"/>
                <a:gd name="T21" fmla="*/ 53752 h 895"/>
                <a:gd name="T22" fmla="*/ 55944 w 895"/>
                <a:gd name="T23" fmla="*/ 52939 h 895"/>
                <a:gd name="T24" fmla="*/ 55944 w 895"/>
                <a:gd name="T25" fmla="*/ 51437 h 895"/>
                <a:gd name="T26" fmla="*/ 55193 w 895"/>
                <a:gd name="T27" fmla="*/ 50686 h 895"/>
                <a:gd name="T28" fmla="*/ 6070 w 895"/>
                <a:gd name="T29" fmla="*/ 813 h 895"/>
                <a:gd name="T30" fmla="*/ 4568 w 895"/>
                <a:gd name="T31" fmla="*/ 63 h 895"/>
                <a:gd name="T32" fmla="*/ 2315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37" y="1"/>
                  </a:moveTo>
                  <a:lnTo>
                    <a:pt x="12" y="13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98"/>
                  </a:lnTo>
                  <a:lnTo>
                    <a:pt x="810" y="883"/>
                  </a:lnTo>
                  <a:lnTo>
                    <a:pt x="822" y="895"/>
                  </a:lnTo>
                  <a:lnTo>
                    <a:pt x="858" y="895"/>
                  </a:lnTo>
                  <a:lnTo>
                    <a:pt x="882" y="883"/>
                  </a:lnTo>
                  <a:lnTo>
                    <a:pt x="894" y="859"/>
                  </a:lnTo>
                  <a:lnTo>
                    <a:pt x="894" y="846"/>
                  </a:lnTo>
                  <a:lnTo>
                    <a:pt x="894" y="822"/>
                  </a:lnTo>
                  <a:lnTo>
                    <a:pt x="882" y="810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0" name="Google Shape;336;p18"/>
            <p:cNvSpPr>
              <a:spLocks/>
            </p:cNvSpPr>
            <p:nvPr/>
          </p:nvSpPr>
          <p:spPr bwMode="auto">
            <a:xfrm>
              <a:off x="2513540" y="4171174"/>
              <a:ext cx="5953" cy="76208"/>
            </a:xfrm>
            <a:custGeom>
              <a:avLst/>
              <a:gdLst>
                <a:gd name="T0" fmla="*/ 1565 w 98"/>
                <a:gd name="T1" fmla="*/ 63 h 1221"/>
                <a:gd name="T2" fmla="*/ 751 w 98"/>
                <a:gd name="T3" fmla="*/ 813 h 1221"/>
                <a:gd name="T4" fmla="*/ 0 w 98"/>
                <a:gd name="T5" fmla="*/ 1564 h 1221"/>
                <a:gd name="T6" fmla="*/ 0 w 98"/>
                <a:gd name="T7" fmla="*/ 3066 h 1221"/>
                <a:gd name="T8" fmla="*/ 0 w 98"/>
                <a:gd name="T9" fmla="*/ 72650 h 1221"/>
                <a:gd name="T10" fmla="*/ 0 w 98"/>
                <a:gd name="T11" fmla="*/ 74151 h 1221"/>
                <a:gd name="T12" fmla="*/ 751 w 98"/>
                <a:gd name="T13" fmla="*/ 74902 h 1221"/>
                <a:gd name="T14" fmla="*/ 1565 w 98"/>
                <a:gd name="T15" fmla="*/ 75653 h 1221"/>
                <a:gd name="T16" fmla="*/ 3067 w 98"/>
                <a:gd name="T17" fmla="*/ 76404 h 1221"/>
                <a:gd name="T18" fmla="*/ 4568 w 98"/>
                <a:gd name="T19" fmla="*/ 75653 h 1221"/>
                <a:gd name="T20" fmla="*/ 5319 w 98"/>
                <a:gd name="T21" fmla="*/ 74902 h 1221"/>
                <a:gd name="T22" fmla="*/ 6070 w 98"/>
                <a:gd name="T23" fmla="*/ 74151 h 1221"/>
                <a:gd name="T24" fmla="*/ 6070 w 98"/>
                <a:gd name="T25" fmla="*/ 72650 h 1221"/>
                <a:gd name="T26" fmla="*/ 6070 w 98"/>
                <a:gd name="T27" fmla="*/ 3066 h 1221"/>
                <a:gd name="T28" fmla="*/ 6070 w 98"/>
                <a:gd name="T29" fmla="*/ 1564 h 1221"/>
                <a:gd name="T30" fmla="*/ 5319 w 98"/>
                <a:gd name="T31" fmla="*/ 813 h 1221"/>
                <a:gd name="T32" fmla="*/ 4568 w 98"/>
                <a:gd name="T33" fmla="*/ 63 h 1221"/>
                <a:gd name="T34" fmla="*/ 1565 w 98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1221" extrusionOk="0">
                  <a:moveTo>
                    <a:pt x="25" y="1"/>
                  </a:moveTo>
                  <a:lnTo>
                    <a:pt x="12" y="13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12" y="1197"/>
                  </a:lnTo>
                  <a:lnTo>
                    <a:pt x="25" y="1209"/>
                  </a:lnTo>
                  <a:lnTo>
                    <a:pt x="49" y="1221"/>
                  </a:lnTo>
                  <a:lnTo>
                    <a:pt x="73" y="1209"/>
                  </a:lnTo>
                  <a:lnTo>
                    <a:pt x="85" y="1197"/>
                  </a:lnTo>
                  <a:lnTo>
                    <a:pt x="97" y="1185"/>
                  </a:lnTo>
                  <a:lnTo>
                    <a:pt x="97" y="1161"/>
                  </a:lnTo>
                  <a:lnTo>
                    <a:pt x="97" y="49"/>
                  </a:lnTo>
                  <a:lnTo>
                    <a:pt x="97" y="25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1" name="Google Shape;337;p18"/>
            <p:cNvSpPr>
              <a:spLocks/>
            </p:cNvSpPr>
            <p:nvPr/>
          </p:nvSpPr>
          <p:spPr bwMode="auto">
            <a:xfrm>
              <a:off x="2488535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50688 w 895"/>
                <a:gd name="T3" fmla="*/ 813 h 895"/>
                <a:gd name="T4" fmla="*/ 814 w 895"/>
                <a:gd name="T5" fmla="*/ 50686 h 895"/>
                <a:gd name="T6" fmla="*/ 63 w 895"/>
                <a:gd name="T7" fmla="*/ 51437 h 895"/>
                <a:gd name="T8" fmla="*/ 63 w 895"/>
                <a:gd name="T9" fmla="*/ 52939 h 895"/>
                <a:gd name="T10" fmla="*/ 63 w 895"/>
                <a:gd name="T11" fmla="*/ 53752 h 895"/>
                <a:gd name="T12" fmla="*/ 814 w 895"/>
                <a:gd name="T13" fmla="*/ 55254 h 895"/>
                <a:gd name="T14" fmla="*/ 2315 w 895"/>
                <a:gd name="T15" fmla="*/ 56005 h 895"/>
                <a:gd name="T16" fmla="*/ 4568 w 895"/>
                <a:gd name="T17" fmla="*/ 56005 h 895"/>
                <a:gd name="T18" fmla="*/ 5319 w 895"/>
                <a:gd name="T19" fmla="*/ 55254 h 895"/>
                <a:gd name="T20" fmla="*/ 55256 w 895"/>
                <a:gd name="T21" fmla="*/ 6132 h 895"/>
                <a:gd name="T22" fmla="*/ 56007 w 895"/>
                <a:gd name="T23" fmla="*/ 4568 h 895"/>
                <a:gd name="T24" fmla="*/ 56007 w 895"/>
                <a:gd name="T25" fmla="*/ 3066 h 895"/>
                <a:gd name="T26" fmla="*/ 56007 w 895"/>
                <a:gd name="T27" fmla="*/ 2315 h 895"/>
                <a:gd name="T28" fmla="*/ 55256 w 895"/>
                <a:gd name="T29" fmla="*/ 813 h 895"/>
                <a:gd name="T30" fmla="*/ 53692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810" y="13"/>
                  </a:lnTo>
                  <a:lnTo>
                    <a:pt x="13" y="810"/>
                  </a:lnTo>
                  <a:lnTo>
                    <a:pt x="1" y="822"/>
                  </a:lnTo>
                  <a:lnTo>
                    <a:pt x="1" y="846"/>
                  </a:lnTo>
                  <a:lnTo>
                    <a:pt x="1" y="859"/>
                  </a:lnTo>
                  <a:lnTo>
                    <a:pt x="13" y="883"/>
                  </a:lnTo>
                  <a:lnTo>
                    <a:pt x="37" y="895"/>
                  </a:lnTo>
                  <a:lnTo>
                    <a:pt x="73" y="895"/>
                  </a:lnTo>
                  <a:lnTo>
                    <a:pt x="85" y="883"/>
                  </a:lnTo>
                  <a:lnTo>
                    <a:pt x="883" y="98"/>
                  </a:lnTo>
                  <a:lnTo>
                    <a:pt x="895" y="73"/>
                  </a:lnTo>
                  <a:lnTo>
                    <a:pt x="895" y="49"/>
                  </a:lnTo>
                  <a:lnTo>
                    <a:pt x="895" y="37"/>
                  </a:lnTo>
                  <a:lnTo>
                    <a:pt x="883" y="13"/>
                  </a:lnTo>
                  <a:lnTo>
                    <a:pt x="858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2" name="Google Shape;338;p18"/>
            <p:cNvSpPr>
              <a:spLocks/>
            </p:cNvSpPr>
            <p:nvPr/>
          </p:nvSpPr>
          <p:spPr bwMode="auto">
            <a:xfrm>
              <a:off x="2477819" y="4205705"/>
              <a:ext cx="77395" cy="7144"/>
            </a:xfrm>
            <a:custGeom>
              <a:avLst/>
              <a:gdLst>
                <a:gd name="T0" fmla="*/ 2315 w 1233"/>
                <a:gd name="T1" fmla="*/ 63 h 110"/>
                <a:gd name="T2" fmla="*/ 1564 w 1233"/>
                <a:gd name="T3" fmla="*/ 813 h 110"/>
                <a:gd name="T4" fmla="*/ 814 w 1233"/>
                <a:gd name="T5" fmla="*/ 1564 h 110"/>
                <a:gd name="T6" fmla="*/ 63 w 1233"/>
                <a:gd name="T7" fmla="*/ 3066 h 110"/>
                <a:gd name="T8" fmla="*/ 814 w 1233"/>
                <a:gd name="T9" fmla="*/ 4568 h 110"/>
                <a:gd name="T10" fmla="*/ 1564 w 1233"/>
                <a:gd name="T11" fmla="*/ 5319 h 110"/>
                <a:gd name="T12" fmla="*/ 2315 w 1233"/>
                <a:gd name="T13" fmla="*/ 6070 h 110"/>
                <a:gd name="T14" fmla="*/ 3817 w 1233"/>
                <a:gd name="T15" fmla="*/ 6820 h 110"/>
                <a:gd name="T16" fmla="*/ 73341 w 1233"/>
                <a:gd name="T17" fmla="*/ 6820 h 110"/>
                <a:gd name="T18" fmla="*/ 74905 w 1233"/>
                <a:gd name="T19" fmla="*/ 6070 h 110"/>
                <a:gd name="T20" fmla="*/ 75656 w 1233"/>
                <a:gd name="T21" fmla="*/ 5319 h 110"/>
                <a:gd name="T22" fmla="*/ 76407 w 1233"/>
                <a:gd name="T23" fmla="*/ 4568 h 110"/>
                <a:gd name="T24" fmla="*/ 77158 w 1233"/>
                <a:gd name="T25" fmla="*/ 3066 h 110"/>
                <a:gd name="T26" fmla="*/ 76407 w 1233"/>
                <a:gd name="T27" fmla="*/ 1564 h 110"/>
                <a:gd name="T28" fmla="*/ 75656 w 1233"/>
                <a:gd name="T29" fmla="*/ 813 h 110"/>
                <a:gd name="T30" fmla="*/ 74905 w 1233"/>
                <a:gd name="T31" fmla="*/ 63 h 110"/>
                <a:gd name="T32" fmla="*/ 2315 w 1233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33" h="110" extrusionOk="0">
                  <a:moveTo>
                    <a:pt x="37" y="1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1" y="49"/>
                  </a:lnTo>
                  <a:lnTo>
                    <a:pt x="13" y="73"/>
                  </a:lnTo>
                  <a:lnTo>
                    <a:pt x="25" y="85"/>
                  </a:lnTo>
                  <a:lnTo>
                    <a:pt x="37" y="97"/>
                  </a:lnTo>
                  <a:lnTo>
                    <a:pt x="61" y="109"/>
                  </a:lnTo>
                  <a:lnTo>
                    <a:pt x="1172" y="109"/>
                  </a:lnTo>
                  <a:lnTo>
                    <a:pt x="1197" y="97"/>
                  </a:lnTo>
                  <a:lnTo>
                    <a:pt x="1209" y="85"/>
                  </a:lnTo>
                  <a:lnTo>
                    <a:pt x="1221" y="73"/>
                  </a:lnTo>
                  <a:lnTo>
                    <a:pt x="1233" y="49"/>
                  </a:lnTo>
                  <a:lnTo>
                    <a:pt x="1221" y="25"/>
                  </a:lnTo>
                  <a:lnTo>
                    <a:pt x="1209" y="13"/>
                  </a:lnTo>
                  <a:lnTo>
                    <a:pt x="119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3" name="Google Shape;339;p18"/>
            <p:cNvSpPr>
              <a:spLocks/>
            </p:cNvSpPr>
            <p:nvPr/>
          </p:nvSpPr>
          <p:spPr bwMode="auto">
            <a:xfrm>
              <a:off x="2488535" y="4180700"/>
              <a:ext cx="55963" cy="55965"/>
            </a:xfrm>
            <a:custGeom>
              <a:avLst/>
              <a:gdLst>
                <a:gd name="T0" fmla="*/ 2315 w 895"/>
                <a:gd name="T1" fmla="*/ 63 h 895"/>
                <a:gd name="T2" fmla="*/ 814 w 895"/>
                <a:gd name="T3" fmla="*/ 813 h 895"/>
                <a:gd name="T4" fmla="*/ 63 w 895"/>
                <a:gd name="T5" fmla="*/ 2315 h 895"/>
                <a:gd name="T6" fmla="*/ 63 w 895"/>
                <a:gd name="T7" fmla="*/ 3066 h 895"/>
                <a:gd name="T8" fmla="*/ 63 w 895"/>
                <a:gd name="T9" fmla="*/ 4568 h 895"/>
                <a:gd name="T10" fmla="*/ 814 w 895"/>
                <a:gd name="T11" fmla="*/ 6132 h 895"/>
                <a:gd name="T12" fmla="*/ 50688 w 895"/>
                <a:gd name="T13" fmla="*/ 55254 h 895"/>
                <a:gd name="T14" fmla="*/ 51439 w 895"/>
                <a:gd name="T15" fmla="*/ 56005 h 895"/>
                <a:gd name="T16" fmla="*/ 53692 w 895"/>
                <a:gd name="T17" fmla="*/ 56005 h 895"/>
                <a:gd name="T18" fmla="*/ 55256 w 895"/>
                <a:gd name="T19" fmla="*/ 55254 h 895"/>
                <a:gd name="T20" fmla="*/ 56007 w 895"/>
                <a:gd name="T21" fmla="*/ 53752 h 895"/>
                <a:gd name="T22" fmla="*/ 56007 w 895"/>
                <a:gd name="T23" fmla="*/ 52939 h 895"/>
                <a:gd name="T24" fmla="*/ 56007 w 895"/>
                <a:gd name="T25" fmla="*/ 51437 h 895"/>
                <a:gd name="T26" fmla="*/ 55256 w 895"/>
                <a:gd name="T27" fmla="*/ 50686 h 895"/>
                <a:gd name="T28" fmla="*/ 5319 w 895"/>
                <a:gd name="T29" fmla="*/ 813 h 895"/>
                <a:gd name="T30" fmla="*/ 4568 w 895"/>
                <a:gd name="T31" fmla="*/ 63 h 895"/>
                <a:gd name="T32" fmla="*/ 2315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37" y="1"/>
                  </a:moveTo>
                  <a:lnTo>
                    <a:pt x="13" y="13"/>
                  </a:lnTo>
                  <a:lnTo>
                    <a:pt x="1" y="37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3" y="98"/>
                  </a:lnTo>
                  <a:lnTo>
                    <a:pt x="810" y="883"/>
                  </a:lnTo>
                  <a:lnTo>
                    <a:pt x="822" y="895"/>
                  </a:lnTo>
                  <a:lnTo>
                    <a:pt x="858" y="895"/>
                  </a:lnTo>
                  <a:lnTo>
                    <a:pt x="883" y="883"/>
                  </a:lnTo>
                  <a:lnTo>
                    <a:pt x="895" y="859"/>
                  </a:lnTo>
                  <a:lnTo>
                    <a:pt x="895" y="846"/>
                  </a:lnTo>
                  <a:lnTo>
                    <a:pt x="895" y="822"/>
                  </a:lnTo>
                  <a:lnTo>
                    <a:pt x="883" y="810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4" name="Google Shape;340;p18"/>
            <p:cNvSpPr>
              <a:spLocks/>
            </p:cNvSpPr>
            <p:nvPr/>
          </p:nvSpPr>
          <p:spPr bwMode="auto">
            <a:xfrm>
              <a:off x="2620703" y="4171174"/>
              <a:ext cx="7144" cy="76208"/>
            </a:xfrm>
            <a:custGeom>
              <a:avLst/>
              <a:gdLst>
                <a:gd name="T0" fmla="*/ 2316 w 110"/>
                <a:gd name="T1" fmla="*/ 63 h 1221"/>
                <a:gd name="T2" fmla="*/ 1565 w 110"/>
                <a:gd name="T3" fmla="*/ 813 h 1221"/>
                <a:gd name="T4" fmla="*/ 814 w 110"/>
                <a:gd name="T5" fmla="*/ 1564 h 1221"/>
                <a:gd name="T6" fmla="*/ 63 w 110"/>
                <a:gd name="T7" fmla="*/ 3066 h 1221"/>
                <a:gd name="T8" fmla="*/ 63 w 110"/>
                <a:gd name="T9" fmla="*/ 72650 h 1221"/>
                <a:gd name="T10" fmla="*/ 814 w 110"/>
                <a:gd name="T11" fmla="*/ 74151 h 1221"/>
                <a:gd name="T12" fmla="*/ 1565 w 110"/>
                <a:gd name="T13" fmla="*/ 74902 h 1221"/>
                <a:gd name="T14" fmla="*/ 2316 w 110"/>
                <a:gd name="T15" fmla="*/ 75653 h 1221"/>
                <a:gd name="T16" fmla="*/ 3817 w 110"/>
                <a:gd name="T17" fmla="*/ 76404 h 1221"/>
                <a:gd name="T18" fmla="*/ 5319 w 110"/>
                <a:gd name="T19" fmla="*/ 75653 h 1221"/>
                <a:gd name="T20" fmla="*/ 6070 w 110"/>
                <a:gd name="T21" fmla="*/ 74902 h 1221"/>
                <a:gd name="T22" fmla="*/ 6821 w 110"/>
                <a:gd name="T23" fmla="*/ 74151 h 1221"/>
                <a:gd name="T24" fmla="*/ 6821 w 110"/>
                <a:gd name="T25" fmla="*/ 72650 h 1221"/>
                <a:gd name="T26" fmla="*/ 6821 w 110"/>
                <a:gd name="T27" fmla="*/ 3066 h 1221"/>
                <a:gd name="T28" fmla="*/ 6821 w 110"/>
                <a:gd name="T29" fmla="*/ 1564 h 1221"/>
                <a:gd name="T30" fmla="*/ 6070 w 110"/>
                <a:gd name="T31" fmla="*/ 813 h 1221"/>
                <a:gd name="T32" fmla="*/ 5319 w 110"/>
                <a:gd name="T33" fmla="*/ 63 h 1221"/>
                <a:gd name="T34" fmla="*/ 2316 w 110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" h="1221" extrusionOk="0">
                  <a:moveTo>
                    <a:pt x="37" y="1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1" y="49"/>
                  </a:lnTo>
                  <a:lnTo>
                    <a:pt x="1" y="1161"/>
                  </a:lnTo>
                  <a:lnTo>
                    <a:pt x="13" y="1185"/>
                  </a:lnTo>
                  <a:lnTo>
                    <a:pt x="25" y="1197"/>
                  </a:lnTo>
                  <a:lnTo>
                    <a:pt x="37" y="1209"/>
                  </a:lnTo>
                  <a:lnTo>
                    <a:pt x="61" y="1221"/>
                  </a:lnTo>
                  <a:lnTo>
                    <a:pt x="85" y="1209"/>
                  </a:lnTo>
                  <a:lnTo>
                    <a:pt x="97" y="1197"/>
                  </a:lnTo>
                  <a:lnTo>
                    <a:pt x="109" y="1185"/>
                  </a:lnTo>
                  <a:lnTo>
                    <a:pt x="109" y="1161"/>
                  </a:lnTo>
                  <a:lnTo>
                    <a:pt x="109" y="49"/>
                  </a:lnTo>
                  <a:lnTo>
                    <a:pt x="109" y="25"/>
                  </a:lnTo>
                  <a:lnTo>
                    <a:pt x="97" y="13"/>
                  </a:lnTo>
                  <a:lnTo>
                    <a:pt x="85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5" name="Google Shape;341;p18"/>
            <p:cNvSpPr>
              <a:spLocks/>
            </p:cNvSpPr>
            <p:nvPr/>
          </p:nvSpPr>
          <p:spPr bwMode="auto">
            <a:xfrm>
              <a:off x="2596889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49874 w 895"/>
                <a:gd name="T3" fmla="*/ 813 h 895"/>
                <a:gd name="T4" fmla="*/ 751 w 895"/>
                <a:gd name="T5" fmla="*/ 50686 h 895"/>
                <a:gd name="T6" fmla="*/ 0 w 895"/>
                <a:gd name="T7" fmla="*/ 51437 h 895"/>
                <a:gd name="T8" fmla="*/ 0 w 895"/>
                <a:gd name="T9" fmla="*/ 52939 h 895"/>
                <a:gd name="T10" fmla="*/ 0 w 895"/>
                <a:gd name="T11" fmla="*/ 53752 h 895"/>
                <a:gd name="T12" fmla="*/ 751 w 895"/>
                <a:gd name="T13" fmla="*/ 55254 h 895"/>
                <a:gd name="T14" fmla="*/ 2253 w 895"/>
                <a:gd name="T15" fmla="*/ 56005 h 895"/>
                <a:gd name="T16" fmla="*/ 4568 w 895"/>
                <a:gd name="T17" fmla="*/ 56005 h 895"/>
                <a:gd name="T18" fmla="*/ 5319 w 895"/>
                <a:gd name="T19" fmla="*/ 55254 h 895"/>
                <a:gd name="T20" fmla="*/ 55193 w 895"/>
                <a:gd name="T21" fmla="*/ 6132 h 895"/>
                <a:gd name="T22" fmla="*/ 55944 w 895"/>
                <a:gd name="T23" fmla="*/ 4568 h 895"/>
                <a:gd name="T24" fmla="*/ 55944 w 895"/>
                <a:gd name="T25" fmla="*/ 3066 h 895"/>
                <a:gd name="T26" fmla="*/ 55944 w 895"/>
                <a:gd name="T27" fmla="*/ 2315 h 895"/>
                <a:gd name="T28" fmla="*/ 55193 w 895"/>
                <a:gd name="T29" fmla="*/ 813 h 895"/>
                <a:gd name="T30" fmla="*/ 53692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797" y="13"/>
                  </a:lnTo>
                  <a:lnTo>
                    <a:pt x="12" y="810"/>
                  </a:lnTo>
                  <a:lnTo>
                    <a:pt x="0" y="822"/>
                  </a:lnTo>
                  <a:lnTo>
                    <a:pt x="0" y="846"/>
                  </a:lnTo>
                  <a:lnTo>
                    <a:pt x="0" y="859"/>
                  </a:lnTo>
                  <a:lnTo>
                    <a:pt x="12" y="883"/>
                  </a:lnTo>
                  <a:lnTo>
                    <a:pt x="36" y="895"/>
                  </a:lnTo>
                  <a:lnTo>
                    <a:pt x="73" y="895"/>
                  </a:lnTo>
                  <a:lnTo>
                    <a:pt x="85" y="883"/>
                  </a:lnTo>
                  <a:lnTo>
                    <a:pt x="882" y="98"/>
                  </a:lnTo>
                  <a:lnTo>
                    <a:pt x="894" y="73"/>
                  </a:lnTo>
                  <a:lnTo>
                    <a:pt x="894" y="49"/>
                  </a:lnTo>
                  <a:lnTo>
                    <a:pt x="894" y="37"/>
                  </a:lnTo>
                  <a:lnTo>
                    <a:pt x="882" y="13"/>
                  </a:lnTo>
                  <a:lnTo>
                    <a:pt x="858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6" name="Google Shape;342;p18"/>
            <p:cNvSpPr>
              <a:spLocks/>
            </p:cNvSpPr>
            <p:nvPr/>
          </p:nvSpPr>
          <p:spPr bwMode="auto">
            <a:xfrm>
              <a:off x="2586173" y="4205705"/>
              <a:ext cx="76205" cy="7144"/>
            </a:xfrm>
            <a:custGeom>
              <a:avLst/>
              <a:gdLst>
                <a:gd name="T0" fmla="*/ 2253 w 1221"/>
                <a:gd name="T1" fmla="*/ 63 h 110"/>
                <a:gd name="T2" fmla="*/ 1502 w 1221"/>
                <a:gd name="T3" fmla="*/ 813 h 110"/>
                <a:gd name="T4" fmla="*/ 751 w 1221"/>
                <a:gd name="T5" fmla="*/ 1564 h 110"/>
                <a:gd name="T6" fmla="*/ 0 w 1221"/>
                <a:gd name="T7" fmla="*/ 3066 h 110"/>
                <a:gd name="T8" fmla="*/ 751 w 1221"/>
                <a:gd name="T9" fmla="*/ 4568 h 110"/>
                <a:gd name="T10" fmla="*/ 1502 w 1221"/>
                <a:gd name="T11" fmla="*/ 5319 h 110"/>
                <a:gd name="T12" fmla="*/ 2253 w 1221"/>
                <a:gd name="T13" fmla="*/ 6070 h 110"/>
                <a:gd name="T14" fmla="*/ 3755 w 1221"/>
                <a:gd name="T15" fmla="*/ 6820 h 110"/>
                <a:gd name="T16" fmla="*/ 73341 w 1221"/>
                <a:gd name="T17" fmla="*/ 6820 h 110"/>
                <a:gd name="T18" fmla="*/ 74843 w 1221"/>
                <a:gd name="T19" fmla="*/ 6070 h 110"/>
                <a:gd name="T20" fmla="*/ 75593 w 1221"/>
                <a:gd name="T21" fmla="*/ 5319 h 110"/>
                <a:gd name="T22" fmla="*/ 76344 w 1221"/>
                <a:gd name="T23" fmla="*/ 4568 h 110"/>
                <a:gd name="T24" fmla="*/ 76344 w 1221"/>
                <a:gd name="T25" fmla="*/ 3066 h 110"/>
                <a:gd name="T26" fmla="*/ 76344 w 1221"/>
                <a:gd name="T27" fmla="*/ 1564 h 110"/>
                <a:gd name="T28" fmla="*/ 75593 w 1221"/>
                <a:gd name="T29" fmla="*/ 813 h 110"/>
                <a:gd name="T30" fmla="*/ 74843 w 1221"/>
                <a:gd name="T31" fmla="*/ 63 h 110"/>
                <a:gd name="T32" fmla="*/ 2253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36" y="1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49"/>
                  </a:lnTo>
                  <a:lnTo>
                    <a:pt x="12" y="73"/>
                  </a:lnTo>
                  <a:lnTo>
                    <a:pt x="24" y="85"/>
                  </a:lnTo>
                  <a:lnTo>
                    <a:pt x="36" y="97"/>
                  </a:lnTo>
                  <a:lnTo>
                    <a:pt x="60" y="109"/>
                  </a:lnTo>
                  <a:lnTo>
                    <a:pt x="1172" y="109"/>
                  </a:lnTo>
                  <a:lnTo>
                    <a:pt x="1196" y="97"/>
                  </a:lnTo>
                  <a:lnTo>
                    <a:pt x="1208" y="85"/>
                  </a:lnTo>
                  <a:lnTo>
                    <a:pt x="1220" y="73"/>
                  </a:lnTo>
                  <a:lnTo>
                    <a:pt x="1220" y="49"/>
                  </a:lnTo>
                  <a:lnTo>
                    <a:pt x="1220" y="25"/>
                  </a:lnTo>
                  <a:lnTo>
                    <a:pt x="1208" y="13"/>
                  </a:lnTo>
                  <a:lnTo>
                    <a:pt x="1196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7" name="Google Shape;343;p18"/>
            <p:cNvSpPr>
              <a:spLocks/>
            </p:cNvSpPr>
            <p:nvPr/>
          </p:nvSpPr>
          <p:spPr bwMode="auto">
            <a:xfrm>
              <a:off x="2596889" y="4180700"/>
              <a:ext cx="55963" cy="55965"/>
            </a:xfrm>
            <a:custGeom>
              <a:avLst/>
              <a:gdLst>
                <a:gd name="T0" fmla="*/ 2253 w 895"/>
                <a:gd name="T1" fmla="*/ 63 h 895"/>
                <a:gd name="T2" fmla="*/ 751 w 895"/>
                <a:gd name="T3" fmla="*/ 813 h 895"/>
                <a:gd name="T4" fmla="*/ 0 w 895"/>
                <a:gd name="T5" fmla="*/ 2315 h 895"/>
                <a:gd name="T6" fmla="*/ 0 w 895"/>
                <a:gd name="T7" fmla="*/ 3066 h 895"/>
                <a:gd name="T8" fmla="*/ 0 w 895"/>
                <a:gd name="T9" fmla="*/ 4568 h 895"/>
                <a:gd name="T10" fmla="*/ 751 w 895"/>
                <a:gd name="T11" fmla="*/ 6132 h 895"/>
                <a:gd name="T12" fmla="*/ 49874 w 895"/>
                <a:gd name="T13" fmla="*/ 55254 h 895"/>
                <a:gd name="T14" fmla="*/ 51439 w 895"/>
                <a:gd name="T15" fmla="*/ 56005 h 895"/>
                <a:gd name="T16" fmla="*/ 53692 w 895"/>
                <a:gd name="T17" fmla="*/ 56005 h 895"/>
                <a:gd name="T18" fmla="*/ 55193 w 895"/>
                <a:gd name="T19" fmla="*/ 55254 h 895"/>
                <a:gd name="T20" fmla="*/ 55944 w 895"/>
                <a:gd name="T21" fmla="*/ 53752 h 895"/>
                <a:gd name="T22" fmla="*/ 55944 w 895"/>
                <a:gd name="T23" fmla="*/ 52939 h 895"/>
                <a:gd name="T24" fmla="*/ 55944 w 895"/>
                <a:gd name="T25" fmla="*/ 51437 h 895"/>
                <a:gd name="T26" fmla="*/ 55193 w 895"/>
                <a:gd name="T27" fmla="*/ 50686 h 895"/>
                <a:gd name="T28" fmla="*/ 5319 w 895"/>
                <a:gd name="T29" fmla="*/ 813 h 895"/>
                <a:gd name="T30" fmla="*/ 4568 w 895"/>
                <a:gd name="T31" fmla="*/ 63 h 895"/>
                <a:gd name="T32" fmla="*/ 2253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36" y="1"/>
                  </a:moveTo>
                  <a:lnTo>
                    <a:pt x="12" y="13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98"/>
                  </a:lnTo>
                  <a:lnTo>
                    <a:pt x="797" y="883"/>
                  </a:lnTo>
                  <a:lnTo>
                    <a:pt x="822" y="895"/>
                  </a:lnTo>
                  <a:lnTo>
                    <a:pt x="858" y="895"/>
                  </a:lnTo>
                  <a:lnTo>
                    <a:pt x="882" y="883"/>
                  </a:lnTo>
                  <a:lnTo>
                    <a:pt x="894" y="859"/>
                  </a:lnTo>
                  <a:lnTo>
                    <a:pt x="894" y="846"/>
                  </a:lnTo>
                  <a:lnTo>
                    <a:pt x="894" y="822"/>
                  </a:lnTo>
                  <a:lnTo>
                    <a:pt x="882" y="810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8" name="Google Shape;344;p18"/>
            <p:cNvSpPr>
              <a:spLocks/>
            </p:cNvSpPr>
            <p:nvPr/>
          </p:nvSpPr>
          <p:spPr bwMode="auto">
            <a:xfrm>
              <a:off x="2729057" y="4171174"/>
              <a:ext cx="5954" cy="76208"/>
            </a:xfrm>
            <a:custGeom>
              <a:avLst/>
              <a:gdLst>
                <a:gd name="T0" fmla="*/ 2253 w 109"/>
                <a:gd name="T1" fmla="*/ 63 h 1221"/>
                <a:gd name="T2" fmla="*/ 1502 w 109"/>
                <a:gd name="T3" fmla="*/ 813 h 1221"/>
                <a:gd name="T4" fmla="*/ 751 w 109"/>
                <a:gd name="T5" fmla="*/ 1564 h 1221"/>
                <a:gd name="T6" fmla="*/ 0 w 109"/>
                <a:gd name="T7" fmla="*/ 3066 h 1221"/>
                <a:gd name="T8" fmla="*/ 0 w 109"/>
                <a:gd name="T9" fmla="*/ 72650 h 1221"/>
                <a:gd name="T10" fmla="*/ 751 w 109"/>
                <a:gd name="T11" fmla="*/ 74151 h 1221"/>
                <a:gd name="T12" fmla="*/ 1502 w 109"/>
                <a:gd name="T13" fmla="*/ 74902 h 1221"/>
                <a:gd name="T14" fmla="*/ 2253 w 109"/>
                <a:gd name="T15" fmla="*/ 75653 h 1221"/>
                <a:gd name="T16" fmla="*/ 3817 w 109"/>
                <a:gd name="T17" fmla="*/ 76404 h 1221"/>
                <a:gd name="T18" fmla="*/ 4568 w 109"/>
                <a:gd name="T19" fmla="*/ 75653 h 1221"/>
                <a:gd name="T20" fmla="*/ 6070 w 109"/>
                <a:gd name="T21" fmla="*/ 74902 h 1221"/>
                <a:gd name="T22" fmla="*/ 6821 w 109"/>
                <a:gd name="T23" fmla="*/ 74151 h 1221"/>
                <a:gd name="T24" fmla="*/ 6821 w 109"/>
                <a:gd name="T25" fmla="*/ 72650 h 1221"/>
                <a:gd name="T26" fmla="*/ 6821 w 109"/>
                <a:gd name="T27" fmla="*/ 3066 h 1221"/>
                <a:gd name="T28" fmla="*/ 6821 w 109"/>
                <a:gd name="T29" fmla="*/ 1564 h 1221"/>
                <a:gd name="T30" fmla="*/ 6070 w 109"/>
                <a:gd name="T31" fmla="*/ 813 h 1221"/>
                <a:gd name="T32" fmla="*/ 4568 w 109"/>
                <a:gd name="T33" fmla="*/ 63 h 1221"/>
                <a:gd name="T34" fmla="*/ 2253 w 109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" h="1221" extrusionOk="0">
                  <a:moveTo>
                    <a:pt x="36" y="1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49"/>
                  </a:lnTo>
                  <a:lnTo>
                    <a:pt x="0" y="1161"/>
                  </a:lnTo>
                  <a:lnTo>
                    <a:pt x="12" y="1185"/>
                  </a:lnTo>
                  <a:lnTo>
                    <a:pt x="24" y="1197"/>
                  </a:lnTo>
                  <a:lnTo>
                    <a:pt x="36" y="1209"/>
                  </a:lnTo>
                  <a:lnTo>
                    <a:pt x="61" y="1221"/>
                  </a:lnTo>
                  <a:lnTo>
                    <a:pt x="73" y="1209"/>
                  </a:lnTo>
                  <a:lnTo>
                    <a:pt x="97" y="1197"/>
                  </a:lnTo>
                  <a:lnTo>
                    <a:pt x="109" y="1185"/>
                  </a:lnTo>
                  <a:lnTo>
                    <a:pt x="109" y="1161"/>
                  </a:lnTo>
                  <a:lnTo>
                    <a:pt x="109" y="49"/>
                  </a:lnTo>
                  <a:lnTo>
                    <a:pt x="109" y="25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499" name="Google Shape;345;p18"/>
            <p:cNvSpPr>
              <a:spLocks/>
            </p:cNvSpPr>
            <p:nvPr/>
          </p:nvSpPr>
          <p:spPr bwMode="auto">
            <a:xfrm>
              <a:off x="2704053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49937 w 895"/>
                <a:gd name="T3" fmla="*/ 813 h 895"/>
                <a:gd name="T4" fmla="*/ 814 w 895"/>
                <a:gd name="T5" fmla="*/ 50686 h 895"/>
                <a:gd name="T6" fmla="*/ 63 w 895"/>
                <a:gd name="T7" fmla="*/ 51437 h 895"/>
                <a:gd name="T8" fmla="*/ 63 w 895"/>
                <a:gd name="T9" fmla="*/ 52939 h 895"/>
                <a:gd name="T10" fmla="*/ 63 w 895"/>
                <a:gd name="T11" fmla="*/ 53752 h 895"/>
                <a:gd name="T12" fmla="*/ 814 w 895"/>
                <a:gd name="T13" fmla="*/ 55254 h 895"/>
                <a:gd name="T14" fmla="*/ 1564 w 895"/>
                <a:gd name="T15" fmla="*/ 56005 h 895"/>
                <a:gd name="T16" fmla="*/ 4568 w 895"/>
                <a:gd name="T17" fmla="*/ 56005 h 895"/>
                <a:gd name="T18" fmla="*/ 5319 w 895"/>
                <a:gd name="T19" fmla="*/ 55254 h 895"/>
                <a:gd name="T20" fmla="*/ 55193 w 895"/>
                <a:gd name="T21" fmla="*/ 6132 h 895"/>
                <a:gd name="T22" fmla="*/ 55193 w 895"/>
                <a:gd name="T23" fmla="*/ 4568 h 895"/>
                <a:gd name="T24" fmla="*/ 56007 w 895"/>
                <a:gd name="T25" fmla="*/ 3066 h 895"/>
                <a:gd name="T26" fmla="*/ 55193 w 895"/>
                <a:gd name="T27" fmla="*/ 2315 h 895"/>
                <a:gd name="T28" fmla="*/ 55193 w 895"/>
                <a:gd name="T29" fmla="*/ 813 h 895"/>
                <a:gd name="T30" fmla="*/ 53692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798" y="13"/>
                  </a:lnTo>
                  <a:lnTo>
                    <a:pt x="13" y="810"/>
                  </a:lnTo>
                  <a:lnTo>
                    <a:pt x="1" y="822"/>
                  </a:lnTo>
                  <a:lnTo>
                    <a:pt x="1" y="846"/>
                  </a:lnTo>
                  <a:lnTo>
                    <a:pt x="1" y="859"/>
                  </a:lnTo>
                  <a:lnTo>
                    <a:pt x="13" y="883"/>
                  </a:lnTo>
                  <a:lnTo>
                    <a:pt x="25" y="895"/>
                  </a:lnTo>
                  <a:lnTo>
                    <a:pt x="73" y="895"/>
                  </a:lnTo>
                  <a:lnTo>
                    <a:pt x="85" y="883"/>
                  </a:lnTo>
                  <a:lnTo>
                    <a:pt x="882" y="98"/>
                  </a:lnTo>
                  <a:lnTo>
                    <a:pt x="882" y="73"/>
                  </a:lnTo>
                  <a:lnTo>
                    <a:pt x="895" y="49"/>
                  </a:lnTo>
                  <a:lnTo>
                    <a:pt x="882" y="37"/>
                  </a:lnTo>
                  <a:lnTo>
                    <a:pt x="882" y="13"/>
                  </a:lnTo>
                  <a:lnTo>
                    <a:pt x="858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0" name="Google Shape;346;p18"/>
            <p:cNvSpPr>
              <a:spLocks/>
            </p:cNvSpPr>
            <p:nvPr/>
          </p:nvSpPr>
          <p:spPr bwMode="auto">
            <a:xfrm>
              <a:off x="2693336" y="4205705"/>
              <a:ext cx="77396" cy="7144"/>
            </a:xfrm>
            <a:custGeom>
              <a:avLst/>
              <a:gdLst>
                <a:gd name="T0" fmla="*/ 2315 w 1221"/>
                <a:gd name="T1" fmla="*/ 63 h 110"/>
                <a:gd name="T2" fmla="*/ 814 w 1221"/>
                <a:gd name="T3" fmla="*/ 813 h 110"/>
                <a:gd name="T4" fmla="*/ 814 w 1221"/>
                <a:gd name="T5" fmla="*/ 1564 h 110"/>
                <a:gd name="T6" fmla="*/ 63 w 1221"/>
                <a:gd name="T7" fmla="*/ 3066 h 110"/>
                <a:gd name="T8" fmla="*/ 814 w 1221"/>
                <a:gd name="T9" fmla="*/ 4568 h 110"/>
                <a:gd name="T10" fmla="*/ 814 w 1221"/>
                <a:gd name="T11" fmla="*/ 5319 h 110"/>
                <a:gd name="T12" fmla="*/ 2315 w 1221"/>
                <a:gd name="T13" fmla="*/ 6070 h 110"/>
                <a:gd name="T14" fmla="*/ 3817 w 1221"/>
                <a:gd name="T15" fmla="*/ 6820 h 110"/>
                <a:gd name="T16" fmla="*/ 73341 w 1221"/>
                <a:gd name="T17" fmla="*/ 6820 h 110"/>
                <a:gd name="T18" fmla="*/ 74843 w 1221"/>
                <a:gd name="T19" fmla="*/ 6070 h 110"/>
                <a:gd name="T20" fmla="*/ 75593 w 1221"/>
                <a:gd name="T21" fmla="*/ 5319 h 110"/>
                <a:gd name="T22" fmla="*/ 76407 w 1221"/>
                <a:gd name="T23" fmla="*/ 4568 h 110"/>
                <a:gd name="T24" fmla="*/ 76407 w 1221"/>
                <a:gd name="T25" fmla="*/ 3066 h 110"/>
                <a:gd name="T26" fmla="*/ 76407 w 1221"/>
                <a:gd name="T27" fmla="*/ 1564 h 110"/>
                <a:gd name="T28" fmla="*/ 75593 w 1221"/>
                <a:gd name="T29" fmla="*/ 813 h 110"/>
                <a:gd name="T30" fmla="*/ 74843 w 1221"/>
                <a:gd name="T31" fmla="*/ 63 h 110"/>
                <a:gd name="T32" fmla="*/ 2315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37" y="1"/>
                  </a:moveTo>
                  <a:lnTo>
                    <a:pt x="13" y="13"/>
                  </a:lnTo>
                  <a:lnTo>
                    <a:pt x="13" y="25"/>
                  </a:lnTo>
                  <a:lnTo>
                    <a:pt x="1" y="49"/>
                  </a:lnTo>
                  <a:lnTo>
                    <a:pt x="13" y="73"/>
                  </a:lnTo>
                  <a:lnTo>
                    <a:pt x="13" y="85"/>
                  </a:lnTo>
                  <a:lnTo>
                    <a:pt x="37" y="97"/>
                  </a:lnTo>
                  <a:lnTo>
                    <a:pt x="61" y="109"/>
                  </a:lnTo>
                  <a:lnTo>
                    <a:pt x="1172" y="109"/>
                  </a:lnTo>
                  <a:lnTo>
                    <a:pt x="1196" y="97"/>
                  </a:lnTo>
                  <a:lnTo>
                    <a:pt x="1208" y="85"/>
                  </a:lnTo>
                  <a:lnTo>
                    <a:pt x="1221" y="73"/>
                  </a:lnTo>
                  <a:lnTo>
                    <a:pt x="1221" y="49"/>
                  </a:lnTo>
                  <a:lnTo>
                    <a:pt x="1221" y="25"/>
                  </a:lnTo>
                  <a:lnTo>
                    <a:pt x="1208" y="13"/>
                  </a:lnTo>
                  <a:lnTo>
                    <a:pt x="1196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1" name="Google Shape;347;p18"/>
            <p:cNvSpPr>
              <a:spLocks/>
            </p:cNvSpPr>
            <p:nvPr/>
          </p:nvSpPr>
          <p:spPr bwMode="auto">
            <a:xfrm>
              <a:off x="2704053" y="4180700"/>
              <a:ext cx="55963" cy="55965"/>
            </a:xfrm>
            <a:custGeom>
              <a:avLst/>
              <a:gdLst>
                <a:gd name="T0" fmla="*/ 1564 w 895"/>
                <a:gd name="T1" fmla="*/ 63 h 895"/>
                <a:gd name="T2" fmla="*/ 814 w 895"/>
                <a:gd name="T3" fmla="*/ 813 h 895"/>
                <a:gd name="T4" fmla="*/ 63 w 895"/>
                <a:gd name="T5" fmla="*/ 2315 h 895"/>
                <a:gd name="T6" fmla="*/ 63 w 895"/>
                <a:gd name="T7" fmla="*/ 3066 h 895"/>
                <a:gd name="T8" fmla="*/ 63 w 895"/>
                <a:gd name="T9" fmla="*/ 4568 h 895"/>
                <a:gd name="T10" fmla="*/ 814 w 895"/>
                <a:gd name="T11" fmla="*/ 6132 h 895"/>
                <a:gd name="T12" fmla="*/ 49937 w 895"/>
                <a:gd name="T13" fmla="*/ 55254 h 895"/>
                <a:gd name="T14" fmla="*/ 51439 w 895"/>
                <a:gd name="T15" fmla="*/ 56005 h 895"/>
                <a:gd name="T16" fmla="*/ 53692 w 895"/>
                <a:gd name="T17" fmla="*/ 56005 h 895"/>
                <a:gd name="T18" fmla="*/ 55193 w 895"/>
                <a:gd name="T19" fmla="*/ 55254 h 895"/>
                <a:gd name="T20" fmla="*/ 55193 w 895"/>
                <a:gd name="T21" fmla="*/ 53752 h 895"/>
                <a:gd name="T22" fmla="*/ 56007 w 895"/>
                <a:gd name="T23" fmla="*/ 52939 h 895"/>
                <a:gd name="T24" fmla="*/ 55193 w 895"/>
                <a:gd name="T25" fmla="*/ 51437 h 895"/>
                <a:gd name="T26" fmla="*/ 55193 w 895"/>
                <a:gd name="T27" fmla="*/ 50686 h 895"/>
                <a:gd name="T28" fmla="*/ 5319 w 895"/>
                <a:gd name="T29" fmla="*/ 813 h 895"/>
                <a:gd name="T30" fmla="*/ 4568 w 895"/>
                <a:gd name="T31" fmla="*/ 63 h 895"/>
                <a:gd name="T32" fmla="*/ 1564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25" y="1"/>
                  </a:moveTo>
                  <a:lnTo>
                    <a:pt x="13" y="13"/>
                  </a:lnTo>
                  <a:lnTo>
                    <a:pt x="1" y="37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3" y="98"/>
                  </a:lnTo>
                  <a:lnTo>
                    <a:pt x="798" y="883"/>
                  </a:lnTo>
                  <a:lnTo>
                    <a:pt x="822" y="895"/>
                  </a:lnTo>
                  <a:lnTo>
                    <a:pt x="858" y="895"/>
                  </a:lnTo>
                  <a:lnTo>
                    <a:pt x="882" y="883"/>
                  </a:lnTo>
                  <a:lnTo>
                    <a:pt x="882" y="859"/>
                  </a:lnTo>
                  <a:lnTo>
                    <a:pt x="895" y="846"/>
                  </a:lnTo>
                  <a:lnTo>
                    <a:pt x="882" y="822"/>
                  </a:lnTo>
                  <a:lnTo>
                    <a:pt x="882" y="810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2" name="Google Shape;348;p18"/>
            <p:cNvSpPr>
              <a:spLocks/>
            </p:cNvSpPr>
            <p:nvPr/>
          </p:nvSpPr>
          <p:spPr bwMode="auto">
            <a:xfrm>
              <a:off x="2836220" y="4171174"/>
              <a:ext cx="7144" cy="76208"/>
            </a:xfrm>
            <a:custGeom>
              <a:avLst/>
              <a:gdLst>
                <a:gd name="T0" fmla="*/ 2316 w 110"/>
                <a:gd name="T1" fmla="*/ 63 h 1221"/>
                <a:gd name="T2" fmla="*/ 1565 w 110"/>
                <a:gd name="T3" fmla="*/ 813 h 1221"/>
                <a:gd name="T4" fmla="*/ 814 w 110"/>
                <a:gd name="T5" fmla="*/ 1564 h 1221"/>
                <a:gd name="T6" fmla="*/ 63 w 110"/>
                <a:gd name="T7" fmla="*/ 3066 h 1221"/>
                <a:gd name="T8" fmla="*/ 63 w 110"/>
                <a:gd name="T9" fmla="*/ 72650 h 1221"/>
                <a:gd name="T10" fmla="*/ 814 w 110"/>
                <a:gd name="T11" fmla="*/ 74151 h 1221"/>
                <a:gd name="T12" fmla="*/ 1565 w 110"/>
                <a:gd name="T13" fmla="*/ 74902 h 1221"/>
                <a:gd name="T14" fmla="*/ 2316 w 110"/>
                <a:gd name="T15" fmla="*/ 75653 h 1221"/>
                <a:gd name="T16" fmla="*/ 3817 w 110"/>
                <a:gd name="T17" fmla="*/ 76404 h 1221"/>
                <a:gd name="T18" fmla="*/ 4568 w 110"/>
                <a:gd name="T19" fmla="*/ 75653 h 1221"/>
                <a:gd name="T20" fmla="*/ 6070 w 110"/>
                <a:gd name="T21" fmla="*/ 74902 h 1221"/>
                <a:gd name="T22" fmla="*/ 6821 w 110"/>
                <a:gd name="T23" fmla="*/ 74151 h 1221"/>
                <a:gd name="T24" fmla="*/ 6821 w 110"/>
                <a:gd name="T25" fmla="*/ 72650 h 1221"/>
                <a:gd name="T26" fmla="*/ 6821 w 110"/>
                <a:gd name="T27" fmla="*/ 3066 h 1221"/>
                <a:gd name="T28" fmla="*/ 6821 w 110"/>
                <a:gd name="T29" fmla="*/ 1564 h 1221"/>
                <a:gd name="T30" fmla="*/ 6070 w 110"/>
                <a:gd name="T31" fmla="*/ 813 h 1221"/>
                <a:gd name="T32" fmla="*/ 4568 w 110"/>
                <a:gd name="T33" fmla="*/ 63 h 1221"/>
                <a:gd name="T34" fmla="*/ 2316 w 110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" h="1221" extrusionOk="0">
                  <a:moveTo>
                    <a:pt x="37" y="1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1" y="49"/>
                  </a:lnTo>
                  <a:lnTo>
                    <a:pt x="1" y="1161"/>
                  </a:lnTo>
                  <a:lnTo>
                    <a:pt x="13" y="1185"/>
                  </a:lnTo>
                  <a:lnTo>
                    <a:pt x="25" y="1197"/>
                  </a:lnTo>
                  <a:lnTo>
                    <a:pt x="37" y="1209"/>
                  </a:lnTo>
                  <a:lnTo>
                    <a:pt x="61" y="1221"/>
                  </a:lnTo>
                  <a:lnTo>
                    <a:pt x="73" y="1209"/>
                  </a:lnTo>
                  <a:lnTo>
                    <a:pt x="97" y="1197"/>
                  </a:lnTo>
                  <a:lnTo>
                    <a:pt x="109" y="1185"/>
                  </a:lnTo>
                  <a:lnTo>
                    <a:pt x="109" y="1161"/>
                  </a:lnTo>
                  <a:lnTo>
                    <a:pt x="109" y="49"/>
                  </a:lnTo>
                  <a:lnTo>
                    <a:pt x="109" y="25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3" name="Google Shape;349;p18"/>
            <p:cNvSpPr>
              <a:spLocks/>
            </p:cNvSpPr>
            <p:nvPr/>
          </p:nvSpPr>
          <p:spPr bwMode="auto">
            <a:xfrm>
              <a:off x="2812406" y="4180700"/>
              <a:ext cx="55963" cy="55965"/>
            </a:xfrm>
            <a:custGeom>
              <a:avLst/>
              <a:gdLst>
                <a:gd name="T0" fmla="*/ 51376 w 894"/>
                <a:gd name="T1" fmla="*/ 63 h 895"/>
                <a:gd name="T2" fmla="*/ 49874 w 894"/>
                <a:gd name="T3" fmla="*/ 813 h 895"/>
                <a:gd name="T4" fmla="*/ 751 w 894"/>
                <a:gd name="T5" fmla="*/ 50686 h 895"/>
                <a:gd name="T6" fmla="*/ 0 w 894"/>
                <a:gd name="T7" fmla="*/ 51437 h 895"/>
                <a:gd name="T8" fmla="*/ 0 w 894"/>
                <a:gd name="T9" fmla="*/ 52939 h 895"/>
                <a:gd name="T10" fmla="*/ 0 w 894"/>
                <a:gd name="T11" fmla="*/ 53752 h 895"/>
                <a:gd name="T12" fmla="*/ 751 w 894"/>
                <a:gd name="T13" fmla="*/ 55254 h 895"/>
                <a:gd name="T14" fmla="*/ 1502 w 894"/>
                <a:gd name="T15" fmla="*/ 56005 h 895"/>
                <a:gd name="T16" fmla="*/ 4568 w 894"/>
                <a:gd name="T17" fmla="*/ 56005 h 895"/>
                <a:gd name="T18" fmla="*/ 5319 w 894"/>
                <a:gd name="T19" fmla="*/ 55254 h 895"/>
                <a:gd name="T20" fmla="*/ 54442 w 894"/>
                <a:gd name="T21" fmla="*/ 6132 h 895"/>
                <a:gd name="T22" fmla="*/ 55193 w 894"/>
                <a:gd name="T23" fmla="*/ 4568 h 895"/>
                <a:gd name="T24" fmla="*/ 55944 w 894"/>
                <a:gd name="T25" fmla="*/ 3066 h 895"/>
                <a:gd name="T26" fmla="*/ 55193 w 894"/>
                <a:gd name="T27" fmla="*/ 2315 h 895"/>
                <a:gd name="T28" fmla="*/ 54442 w 894"/>
                <a:gd name="T29" fmla="*/ 813 h 895"/>
                <a:gd name="T30" fmla="*/ 53691 w 894"/>
                <a:gd name="T31" fmla="*/ 63 h 895"/>
                <a:gd name="T32" fmla="*/ 51376 w 894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4" h="895" extrusionOk="0">
                  <a:moveTo>
                    <a:pt x="821" y="1"/>
                  </a:moveTo>
                  <a:lnTo>
                    <a:pt x="797" y="13"/>
                  </a:lnTo>
                  <a:lnTo>
                    <a:pt x="12" y="810"/>
                  </a:lnTo>
                  <a:lnTo>
                    <a:pt x="0" y="822"/>
                  </a:lnTo>
                  <a:lnTo>
                    <a:pt x="0" y="846"/>
                  </a:lnTo>
                  <a:lnTo>
                    <a:pt x="0" y="859"/>
                  </a:lnTo>
                  <a:lnTo>
                    <a:pt x="12" y="883"/>
                  </a:lnTo>
                  <a:lnTo>
                    <a:pt x="24" y="895"/>
                  </a:lnTo>
                  <a:lnTo>
                    <a:pt x="73" y="895"/>
                  </a:lnTo>
                  <a:lnTo>
                    <a:pt x="85" y="883"/>
                  </a:lnTo>
                  <a:lnTo>
                    <a:pt x="870" y="98"/>
                  </a:lnTo>
                  <a:lnTo>
                    <a:pt x="882" y="73"/>
                  </a:lnTo>
                  <a:lnTo>
                    <a:pt x="894" y="49"/>
                  </a:lnTo>
                  <a:lnTo>
                    <a:pt x="882" y="37"/>
                  </a:lnTo>
                  <a:lnTo>
                    <a:pt x="870" y="13"/>
                  </a:lnTo>
                  <a:lnTo>
                    <a:pt x="858" y="1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4" name="Google Shape;350;p18"/>
            <p:cNvSpPr>
              <a:spLocks/>
            </p:cNvSpPr>
            <p:nvPr/>
          </p:nvSpPr>
          <p:spPr bwMode="auto">
            <a:xfrm>
              <a:off x="2801690" y="4205705"/>
              <a:ext cx="76205" cy="7144"/>
            </a:xfrm>
            <a:custGeom>
              <a:avLst/>
              <a:gdLst>
                <a:gd name="T0" fmla="*/ 2315 w 1221"/>
                <a:gd name="T1" fmla="*/ 63 h 110"/>
                <a:gd name="T2" fmla="*/ 814 w 1221"/>
                <a:gd name="T3" fmla="*/ 813 h 110"/>
                <a:gd name="T4" fmla="*/ 63 w 1221"/>
                <a:gd name="T5" fmla="*/ 1564 h 110"/>
                <a:gd name="T6" fmla="*/ 63 w 1221"/>
                <a:gd name="T7" fmla="*/ 3066 h 110"/>
                <a:gd name="T8" fmla="*/ 63 w 1221"/>
                <a:gd name="T9" fmla="*/ 4568 h 110"/>
                <a:gd name="T10" fmla="*/ 814 w 1221"/>
                <a:gd name="T11" fmla="*/ 5319 h 110"/>
                <a:gd name="T12" fmla="*/ 2315 w 1221"/>
                <a:gd name="T13" fmla="*/ 6070 h 110"/>
                <a:gd name="T14" fmla="*/ 3066 w 1221"/>
                <a:gd name="T15" fmla="*/ 6820 h 110"/>
                <a:gd name="T16" fmla="*/ 73403 w 1221"/>
                <a:gd name="T17" fmla="*/ 6820 h 110"/>
                <a:gd name="T18" fmla="*/ 74905 w 1221"/>
                <a:gd name="T19" fmla="*/ 6070 h 110"/>
                <a:gd name="T20" fmla="*/ 75656 w 1221"/>
                <a:gd name="T21" fmla="*/ 5319 h 110"/>
                <a:gd name="T22" fmla="*/ 76407 w 1221"/>
                <a:gd name="T23" fmla="*/ 4568 h 110"/>
                <a:gd name="T24" fmla="*/ 76407 w 1221"/>
                <a:gd name="T25" fmla="*/ 3066 h 110"/>
                <a:gd name="T26" fmla="*/ 76407 w 1221"/>
                <a:gd name="T27" fmla="*/ 1564 h 110"/>
                <a:gd name="T28" fmla="*/ 75656 w 1221"/>
                <a:gd name="T29" fmla="*/ 813 h 110"/>
                <a:gd name="T30" fmla="*/ 74905 w 1221"/>
                <a:gd name="T31" fmla="*/ 63 h 110"/>
                <a:gd name="T32" fmla="*/ 2315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37" y="1"/>
                  </a:moveTo>
                  <a:lnTo>
                    <a:pt x="13" y="13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3" y="85"/>
                  </a:lnTo>
                  <a:lnTo>
                    <a:pt x="37" y="97"/>
                  </a:lnTo>
                  <a:lnTo>
                    <a:pt x="49" y="109"/>
                  </a:lnTo>
                  <a:lnTo>
                    <a:pt x="1173" y="109"/>
                  </a:lnTo>
                  <a:lnTo>
                    <a:pt x="1197" y="97"/>
                  </a:lnTo>
                  <a:lnTo>
                    <a:pt x="1209" y="85"/>
                  </a:lnTo>
                  <a:lnTo>
                    <a:pt x="1221" y="73"/>
                  </a:lnTo>
                  <a:lnTo>
                    <a:pt x="1221" y="49"/>
                  </a:lnTo>
                  <a:lnTo>
                    <a:pt x="1221" y="25"/>
                  </a:lnTo>
                  <a:lnTo>
                    <a:pt x="1209" y="13"/>
                  </a:lnTo>
                  <a:lnTo>
                    <a:pt x="119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5" name="Google Shape;351;p18"/>
            <p:cNvSpPr>
              <a:spLocks/>
            </p:cNvSpPr>
            <p:nvPr/>
          </p:nvSpPr>
          <p:spPr bwMode="auto">
            <a:xfrm>
              <a:off x="2812406" y="4180700"/>
              <a:ext cx="55963" cy="55965"/>
            </a:xfrm>
            <a:custGeom>
              <a:avLst/>
              <a:gdLst>
                <a:gd name="T0" fmla="*/ 1502 w 894"/>
                <a:gd name="T1" fmla="*/ 63 h 895"/>
                <a:gd name="T2" fmla="*/ 751 w 894"/>
                <a:gd name="T3" fmla="*/ 813 h 895"/>
                <a:gd name="T4" fmla="*/ 0 w 894"/>
                <a:gd name="T5" fmla="*/ 2315 h 895"/>
                <a:gd name="T6" fmla="*/ 0 w 894"/>
                <a:gd name="T7" fmla="*/ 3066 h 895"/>
                <a:gd name="T8" fmla="*/ 0 w 894"/>
                <a:gd name="T9" fmla="*/ 4568 h 895"/>
                <a:gd name="T10" fmla="*/ 751 w 894"/>
                <a:gd name="T11" fmla="*/ 6132 h 895"/>
                <a:gd name="T12" fmla="*/ 49874 w 894"/>
                <a:gd name="T13" fmla="*/ 55254 h 895"/>
                <a:gd name="T14" fmla="*/ 51376 w 894"/>
                <a:gd name="T15" fmla="*/ 56005 h 895"/>
                <a:gd name="T16" fmla="*/ 53691 w 894"/>
                <a:gd name="T17" fmla="*/ 56005 h 895"/>
                <a:gd name="T18" fmla="*/ 54442 w 894"/>
                <a:gd name="T19" fmla="*/ 55254 h 895"/>
                <a:gd name="T20" fmla="*/ 55193 w 894"/>
                <a:gd name="T21" fmla="*/ 53752 h 895"/>
                <a:gd name="T22" fmla="*/ 55944 w 894"/>
                <a:gd name="T23" fmla="*/ 52939 h 895"/>
                <a:gd name="T24" fmla="*/ 55193 w 894"/>
                <a:gd name="T25" fmla="*/ 51437 h 895"/>
                <a:gd name="T26" fmla="*/ 54442 w 894"/>
                <a:gd name="T27" fmla="*/ 50686 h 895"/>
                <a:gd name="T28" fmla="*/ 5319 w 894"/>
                <a:gd name="T29" fmla="*/ 813 h 895"/>
                <a:gd name="T30" fmla="*/ 4568 w 894"/>
                <a:gd name="T31" fmla="*/ 63 h 895"/>
                <a:gd name="T32" fmla="*/ 1502 w 894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4" h="895" extrusionOk="0">
                  <a:moveTo>
                    <a:pt x="24" y="1"/>
                  </a:moveTo>
                  <a:lnTo>
                    <a:pt x="12" y="13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98"/>
                  </a:lnTo>
                  <a:lnTo>
                    <a:pt x="797" y="883"/>
                  </a:lnTo>
                  <a:lnTo>
                    <a:pt x="821" y="895"/>
                  </a:lnTo>
                  <a:lnTo>
                    <a:pt x="858" y="895"/>
                  </a:lnTo>
                  <a:lnTo>
                    <a:pt x="870" y="883"/>
                  </a:lnTo>
                  <a:lnTo>
                    <a:pt x="882" y="859"/>
                  </a:lnTo>
                  <a:lnTo>
                    <a:pt x="894" y="846"/>
                  </a:lnTo>
                  <a:lnTo>
                    <a:pt x="882" y="822"/>
                  </a:lnTo>
                  <a:lnTo>
                    <a:pt x="870" y="810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6" name="Google Shape;352;p18"/>
            <p:cNvSpPr>
              <a:spLocks/>
            </p:cNvSpPr>
            <p:nvPr/>
          </p:nvSpPr>
          <p:spPr bwMode="auto">
            <a:xfrm>
              <a:off x="2944574" y="4171174"/>
              <a:ext cx="7144" cy="76208"/>
            </a:xfrm>
            <a:custGeom>
              <a:avLst/>
              <a:gdLst>
                <a:gd name="T0" fmla="*/ 2253 w 109"/>
                <a:gd name="T1" fmla="*/ 63 h 1221"/>
                <a:gd name="T2" fmla="*/ 751 w 109"/>
                <a:gd name="T3" fmla="*/ 813 h 1221"/>
                <a:gd name="T4" fmla="*/ 751 w 109"/>
                <a:gd name="T5" fmla="*/ 1564 h 1221"/>
                <a:gd name="T6" fmla="*/ 0 w 109"/>
                <a:gd name="T7" fmla="*/ 3066 h 1221"/>
                <a:gd name="T8" fmla="*/ 0 w 109"/>
                <a:gd name="T9" fmla="*/ 72650 h 1221"/>
                <a:gd name="T10" fmla="*/ 751 w 109"/>
                <a:gd name="T11" fmla="*/ 74151 h 1221"/>
                <a:gd name="T12" fmla="*/ 751 w 109"/>
                <a:gd name="T13" fmla="*/ 74902 h 1221"/>
                <a:gd name="T14" fmla="*/ 2253 w 109"/>
                <a:gd name="T15" fmla="*/ 75653 h 1221"/>
                <a:gd name="T16" fmla="*/ 3755 w 109"/>
                <a:gd name="T17" fmla="*/ 76404 h 1221"/>
                <a:gd name="T18" fmla="*/ 4568 w 109"/>
                <a:gd name="T19" fmla="*/ 75653 h 1221"/>
                <a:gd name="T20" fmla="*/ 6070 w 109"/>
                <a:gd name="T21" fmla="*/ 74902 h 1221"/>
                <a:gd name="T22" fmla="*/ 6821 w 109"/>
                <a:gd name="T23" fmla="*/ 74151 h 1221"/>
                <a:gd name="T24" fmla="*/ 6821 w 109"/>
                <a:gd name="T25" fmla="*/ 72650 h 1221"/>
                <a:gd name="T26" fmla="*/ 6821 w 109"/>
                <a:gd name="T27" fmla="*/ 3066 h 1221"/>
                <a:gd name="T28" fmla="*/ 6821 w 109"/>
                <a:gd name="T29" fmla="*/ 1564 h 1221"/>
                <a:gd name="T30" fmla="*/ 6070 w 109"/>
                <a:gd name="T31" fmla="*/ 813 h 1221"/>
                <a:gd name="T32" fmla="*/ 4568 w 109"/>
                <a:gd name="T33" fmla="*/ 63 h 1221"/>
                <a:gd name="T34" fmla="*/ 2253 w 109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" h="1221" extrusionOk="0">
                  <a:moveTo>
                    <a:pt x="36" y="1"/>
                  </a:moveTo>
                  <a:lnTo>
                    <a:pt x="12" y="13"/>
                  </a:lnTo>
                  <a:lnTo>
                    <a:pt x="12" y="25"/>
                  </a:lnTo>
                  <a:lnTo>
                    <a:pt x="0" y="49"/>
                  </a:lnTo>
                  <a:lnTo>
                    <a:pt x="0" y="1161"/>
                  </a:lnTo>
                  <a:lnTo>
                    <a:pt x="12" y="1185"/>
                  </a:lnTo>
                  <a:lnTo>
                    <a:pt x="12" y="1197"/>
                  </a:lnTo>
                  <a:lnTo>
                    <a:pt x="36" y="1209"/>
                  </a:lnTo>
                  <a:lnTo>
                    <a:pt x="60" y="1221"/>
                  </a:lnTo>
                  <a:lnTo>
                    <a:pt x="73" y="1209"/>
                  </a:lnTo>
                  <a:lnTo>
                    <a:pt x="97" y="1197"/>
                  </a:lnTo>
                  <a:lnTo>
                    <a:pt x="109" y="1185"/>
                  </a:lnTo>
                  <a:lnTo>
                    <a:pt x="109" y="1161"/>
                  </a:lnTo>
                  <a:lnTo>
                    <a:pt x="109" y="49"/>
                  </a:lnTo>
                  <a:lnTo>
                    <a:pt x="109" y="25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7" name="Google Shape;353;p18"/>
            <p:cNvSpPr>
              <a:spLocks/>
            </p:cNvSpPr>
            <p:nvPr/>
          </p:nvSpPr>
          <p:spPr bwMode="auto">
            <a:xfrm>
              <a:off x="2920760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49937 w 895"/>
                <a:gd name="T3" fmla="*/ 813 h 895"/>
                <a:gd name="T4" fmla="*/ 814 w 895"/>
                <a:gd name="T5" fmla="*/ 50686 h 895"/>
                <a:gd name="T6" fmla="*/ 0 w 895"/>
                <a:gd name="T7" fmla="*/ 51437 h 895"/>
                <a:gd name="T8" fmla="*/ 0 w 895"/>
                <a:gd name="T9" fmla="*/ 52939 h 895"/>
                <a:gd name="T10" fmla="*/ 0 w 895"/>
                <a:gd name="T11" fmla="*/ 53752 h 895"/>
                <a:gd name="T12" fmla="*/ 814 w 895"/>
                <a:gd name="T13" fmla="*/ 55254 h 895"/>
                <a:gd name="T14" fmla="*/ 1564 w 895"/>
                <a:gd name="T15" fmla="*/ 56005 h 895"/>
                <a:gd name="T16" fmla="*/ 4568 w 895"/>
                <a:gd name="T17" fmla="*/ 56005 h 895"/>
                <a:gd name="T18" fmla="*/ 5319 w 895"/>
                <a:gd name="T19" fmla="*/ 55254 h 895"/>
                <a:gd name="T20" fmla="*/ 54443 w 895"/>
                <a:gd name="T21" fmla="*/ 6132 h 895"/>
                <a:gd name="T22" fmla="*/ 55193 w 895"/>
                <a:gd name="T23" fmla="*/ 4568 h 895"/>
                <a:gd name="T24" fmla="*/ 55944 w 895"/>
                <a:gd name="T25" fmla="*/ 3066 h 895"/>
                <a:gd name="T26" fmla="*/ 55193 w 895"/>
                <a:gd name="T27" fmla="*/ 2315 h 895"/>
                <a:gd name="T28" fmla="*/ 54443 w 895"/>
                <a:gd name="T29" fmla="*/ 813 h 895"/>
                <a:gd name="T30" fmla="*/ 53692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798" y="13"/>
                  </a:lnTo>
                  <a:lnTo>
                    <a:pt x="13" y="810"/>
                  </a:lnTo>
                  <a:lnTo>
                    <a:pt x="0" y="822"/>
                  </a:lnTo>
                  <a:lnTo>
                    <a:pt x="0" y="846"/>
                  </a:lnTo>
                  <a:lnTo>
                    <a:pt x="0" y="859"/>
                  </a:lnTo>
                  <a:lnTo>
                    <a:pt x="13" y="883"/>
                  </a:lnTo>
                  <a:lnTo>
                    <a:pt x="25" y="895"/>
                  </a:lnTo>
                  <a:lnTo>
                    <a:pt x="73" y="895"/>
                  </a:lnTo>
                  <a:lnTo>
                    <a:pt x="85" y="883"/>
                  </a:lnTo>
                  <a:lnTo>
                    <a:pt x="870" y="98"/>
                  </a:lnTo>
                  <a:lnTo>
                    <a:pt x="882" y="73"/>
                  </a:lnTo>
                  <a:lnTo>
                    <a:pt x="894" y="49"/>
                  </a:lnTo>
                  <a:lnTo>
                    <a:pt x="882" y="37"/>
                  </a:lnTo>
                  <a:lnTo>
                    <a:pt x="870" y="13"/>
                  </a:lnTo>
                  <a:lnTo>
                    <a:pt x="858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8" name="Google Shape;354;p18"/>
            <p:cNvSpPr>
              <a:spLocks/>
            </p:cNvSpPr>
            <p:nvPr/>
          </p:nvSpPr>
          <p:spPr bwMode="auto">
            <a:xfrm>
              <a:off x="2910043" y="4205705"/>
              <a:ext cx="76205" cy="7144"/>
            </a:xfrm>
            <a:custGeom>
              <a:avLst/>
              <a:gdLst>
                <a:gd name="T0" fmla="*/ 2315 w 1221"/>
                <a:gd name="T1" fmla="*/ 63 h 110"/>
                <a:gd name="T2" fmla="*/ 751 w 1221"/>
                <a:gd name="T3" fmla="*/ 813 h 110"/>
                <a:gd name="T4" fmla="*/ 0 w 1221"/>
                <a:gd name="T5" fmla="*/ 1564 h 110"/>
                <a:gd name="T6" fmla="*/ 0 w 1221"/>
                <a:gd name="T7" fmla="*/ 3066 h 110"/>
                <a:gd name="T8" fmla="*/ 0 w 1221"/>
                <a:gd name="T9" fmla="*/ 4568 h 110"/>
                <a:gd name="T10" fmla="*/ 751 w 1221"/>
                <a:gd name="T11" fmla="*/ 5319 h 110"/>
                <a:gd name="T12" fmla="*/ 2315 w 1221"/>
                <a:gd name="T13" fmla="*/ 6070 h 110"/>
                <a:gd name="T14" fmla="*/ 3066 w 1221"/>
                <a:gd name="T15" fmla="*/ 6820 h 110"/>
                <a:gd name="T16" fmla="*/ 73341 w 1221"/>
                <a:gd name="T17" fmla="*/ 6820 h 110"/>
                <a:gd name="T18" fmla="*/ 74092 w 1221"/>
                <a:gd name="T19" fmla="*/ 6070 h 110"/>
                <a:gd name="T20" fmla="*/ 75593 w 1221"/>
                <a:gd name="T21" fmla="*/ 5319 h 110"/>
                <a:gd name="T22" fmla="*/ 76344 w 1221"/>
                <a:gd name="T23" fmla="*/ 4568 h 110"/>
                <a:gd name="T24" fmla="*/ 76344 w 1221"/>
                <a:gd name="T25" fmla="*/ 3066 h 110"/>
                <a:gd name="T26" fmla="*/ 76344 w 1221"/>
                <a:gd name="T27" fmla="*/ 1564 h 110"/>
                <a:gd name="T28" fmla="*/ 75593 w 1221"/>
                <a:gd name="T29" fmla="*/ 813 h 110"/>
                <a:gd name="T30" fmla="*/ 74092 w 1221"/>
                <a:gd name="T31" fmla="*/ 63 h 110"/>
                <a:gd name="T32" fmla="*/ 2315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37" y="1"/>
                  </a:moveTo>
                  <a:lnTo>
                    <a:pt x="12" y="13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85"/>
                  </a:lnTo>
                  <a:lnTo>
                    <a:pt x="37" y="97"/>
                  </a:lnTo>
                  <a:lnTo>
                    <a:pt x="49" y="109"/>
                  </a:lnTo>
                  <a:lnTo>
                    <a:pt x="1172" y="109"/>
                  </a:lnTo>
                  <a:lnTo>
                    <a:pt x="1184" y="97"/>
                  </a:lnTo>
                  <a:lnTo>
                    <a:pt x="1208" y="85"/>
                  </a:lnTo>
                  <a:lnTo>
                    <a:pt x="1220" y="73"/>
                  </a:lnTo>
                  <a:lnTo>
                    <a:pt x="1220" y="49"/>
                  </a:lnTo>
                  <a:lnTo>
                    <a:pt x="1220" y="25"/>
                  </a:lnTo>
                  <a:lnTo>
                    <a:pt x="1208" y="13"/>
                  </a:lnTo>
                  <a:lnTo>
                    <a:pt x="1184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09" name="Google Shape;355;p18"/>
            <p:cNvSpPr>
              <a:spLocks/>
            </p:cNvSpPr>
            <p:nvPr/>
          </p:nvSpPr>
          <p:spPr bwMode="auto">
            <a:xfrm>
              <a:off x="2920760" y="4180700"/>
              <a:ext cx="55963" cy="55965"/>
            </a:xfrm>
            <a:custGeom>
              <a:avLst/>
              <a:gdLst>
                <a:gd name="T0" fmla="*/ 1564 w 895"/>
                <a:gd name="T1" fmla="*/ 63 h 895"/>
                <a:gd name="T2" fmla="*/ 814 w 895"/>
                <a:gd name="T3" fmla="*/ 813 h 895"/>
                <a:gd name="T4" fmla="*/ 0 w 895"/>
                <a:gd name="T5" fmla="*/ 2315 h 895"/>
                <a:gd name="T6" fmla="*/ 0 w 895"/>
                <a:gd name="T7" fmla="*/ 3066 h 895"/>
                <a:gd name="T8" fmla="*/ 0 w 895"/>
                <a:gd name="T9" fmla="*/ 4568 h 895"/>
                <a:gd name="T10" fmla="*/ 814 w 895"/>
                <a:gd name="T11" fmla="*/ 6132 h 895"/>
                <a:gd name="T12" fmla="*/ 49937 w 895"/>
                <a:gd name="T13" fmla="*/ 55254 h 895"/>
                <a:gd name="T14" fmla="*/ 51439 w 895"/>
                <a:gd name="T15" fmla="*/ 56005 h 895"/>
                <a:gd name="T16" fmla="*/ 53692 w 895"/>
                <a:gd name="T17" fmla="*/ 56005 h 895"/>
                <a:gd name="T18" fmla="*/ 54443 w 895"/>
                <a:gd name="T19" fmla="*/ 55254 h 895"/>
                <a:gd name="T20" fmla="*/ 55193 w 895"/>
                <a:gd name="T21" fmla="*/ 53752 h 895"/>
                <a:gd name="T22" fmla="*/ 55944 w 895"/>
                <a:gd name="T23" fmla="*/ 52939 h 895"/>
                <a:gd name="T24" fmla="*/ 55193 w 895"/>
                <a:gd name="T25" fmla="*/ 51437 h 895"/>
                <a:gd name="T26" fmla="*/ 54443 w 895"/>
                <a:gd name="T27" fmla="*/ 50686 h 895"/>
                <a:gd name="T28" fmla="*/ 5319 w 895"/>
                <a:gd name="T29" fmla="*/ 813 h 895"/>
                <a:gd name="T30" fmla="*/ 4568 w 895"/>
                <a:gd name="T31" fmla="*/ 63 h 895"/>
                <a:gd name="T32" fmla="*/ 1564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25" y="1"/>
                  </a:moveTo>
                  <a:lnTo>
                    <a:pt x="13" y="13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3" y="98"/>
                  </a:lnTo>
                  <a:lnTo>
                    <a:pt x="798" y="883"/>
                  </a:lnTo>
                  <a:lnTo>
                    <a:pt x="822" y="895"/>
                  </a:lnTo>
                  <a:lnTo>
                    <a:pt x="858" y="895"/>
                  </a:lnTo>
                  <a:lnTo>
                    <a:pt x="870" y="883"/>
                  </a:lnTo>
                  <a:lnTo>
                    <a:pt x="882" y="859"/>
                  </a:lnTo>
                  <a:lnTo>
                    <a:pt x="894" y="846"/>
                  </a:lnTo>
                  <a:lnTo>
                    <a:pt x="882" y="822"/>
                  </a:lnTo>
                  <a:lnTo>
                    <a:pt x="870" y="810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0" name="Google Shape;356;p18"/>
            <p:cNvSpPr>
              <a:spLocks/>
            </p:cNvSpPr>
            <p:nvPr/>
          </p:nvSpPr>
          <p:spPr bwMode="auto">
            <a:xfrm>
              <a:off x="3052927" y="4171174"/>
              <a:ext cx="7144" cy="76208"/>
            </a:xfrm>
            <a:custGeom>
              <a:avLst/>
              <a:gdLst>
                <a:gd name="T0" fmla="*/ 2316 w 110"/>
                <a:gd name="T1" fmla="*/ 63 h 1221"/>
                <a:gd name="T2" fmla="*/ 814 w 110"/>
                <a:gd name="T3" fmla="*/ 813 h 1221"/>
                <a:gd name="T4" fmla="*/ 0 w 110"/>
                <a:gd name="T5" fmla="*/ 1564 h 1221"/>
                <a:gd name="T6" fmla="*/ 0 w 110"/>
                <a:gd name="T7" fmla="*/ 3066 h 1221"/>
                <a:gd name="T8" fmla="*/ 0 w 110"/>
                <a:gd name="T9" fmla="*/ 72650 h 1221"/>
                <a:gd name="T10" fmla="*/ 0 w 110"/>
                <a:gd name="T11" fmla="*/ 74151 h 1221"/>
                <a:gd name="T12" fmla="*/ 814 w 110"/>
                <a:gd name="T13" fmla="*/ 74902 h 1221"/>
                <a:gd name="T14" fmla="*/ 2316 w 110"/>
                <a:gd name="T15" fmla="*/ 75653 h 1221"/>
                <a:gd name="T16" fmla="*/ 3067 w 110"/>
                <a:gd name="T17" fmla="*/ 76404 h 1221"/>
                <a:gd name="T18" fmla="*/ 4568 w 110"/>
                <a:gd name="T19" fmla="*/ 75653 h 1221"/>
                <a:gd name="T20" fmla="*/ 6070 w 110"/>
                <a:gd name="T21" fmla="*/ 74902 h 1221"/>
                <a:gd name="T22" fmla="*/ 6070 w 110"/>
                <a:gd name="T23" fmla="*/ 74151 h 1221"/>
                <a:gd name="T24" fmla="*/ 6821 w 110"/>
                <a:gd name="T25" fmla="*/ 72650 h 1221"/>
                <a:gd name="T26" fmla="*/ 6821 w 110"/>
                <a:gd name="T27" fmla="*/ 3066 h 1221"/>
                <a:gd name="T28" fmla="*/ 6070 w 110"/>
                <a:gd name="T29" fmla="*/ 1564 h 1221"/>
                <a:gd name="T30" fmla="*/ 6070 w 110"/>
                <a:gd name="T31" fmla="*/ 813 h 1221"/>
                <a:gd name="T32" fmla="*/ 4568 w 110"/>
                <a:gd name="T33" fmla="*/ 63 h 1221"/>
                <a:gd name="T34" fmla="*/ 2316 w 110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" h="1221" extrusionOk="0">
                  <a:moveTo>
                    <a:pt x="37" y="1"/>
                  </a:moveTo>
                  <a:lnTo>
                    <a:pt x="13" y="13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1161"/>
                  </a:lnTo>
                  <a:lnTo>
                    <a:pt x="0" y="1185"/>
                  </a:lnTo>
                  <a:lnTo>
                    <a:pt x="13" y="1197"/>
                  </a:lnTo>
                  <a:lnTo>
                    <a:pt x="37" y="1209"/>
                  </a:lnTo>
                  <a:lnTo>
                    <a:pt x="49" y="1221"/>
                  </a:lnTo>
                  <a:lnTo>
                    <a:pt x="73" y="1209"/>
                  </a:lnTo>
                  <a:lnTo>
                    <a:pt x="97" y="1197"/>
                  </a:lnTo>
                  <a:lnTo>
                    <a:pt x="97" y="1185"/>
                  </a:lnTo>
                  <a:lnTo>
                    <a:pt x="109" y="1161"/>
                  </a:lnTo>
                  <a:lnTo>
                    <a:pt x="109" y="49"/>
                  </a:lnTo>
                  <a:lnTo>
                    <a:pt x="97" y="25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1" name="Google Shape;357;p18"/>
            <p:cNvSpPr>
              <a:spLocks/>
            </p:cNvSpPr>
            <p:nvPr/>
          </p:nvSpPr>
          <p:spPr bwMode="auto">
            <a:xfrm>
              <a:off x="3027923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50688 w 895"/>
                <a:gd name="T3" fmla="*/ 813 h 895"/>
                <a:gd name="T4" fmla="*/ 1564 w 895"/>
                <a:gd name="T5" fmla="*/ 50686 h 895"/>
                <a:gd name="T6" fmla="*/ 814 w 895"/>
                <a:gd name="T7" fmla="*/ 51437 h 895"/>
                <a:gd name="T8" fmla="*/ 63 w 895"/>
                <a:gd name="T9" fmla="*/ 52939 h 895"/>
                <a:gd name="T10" fmla="*/ 814 w 895"/>
                <a:gd name="T11" fmla="*/ 53752 h 895"/>
                <a:gd name="T12" fmla="*/ 1564 w 895"/>
                <a:gd name="T13" fmla="*/ 55254 h 895"/>
                <a:gd name="T14" fmla="*/ 2315 w 895"/>
                <a:gd name="T15" fmla="*/ 56005 h 895"/>
                <a:gd name="T16" fmla="*/ 4568 w 895"/>
                <a:gd name="T17" fmla="*/ 56005 h 895"/>
                <a:gd name="T18" fmla="*/ 6070 w 895"/>
                <a:gd name="T19" fmla="*/ 55254 h 895"/>
                <a:gd name="T20" fmla="*/ 55256 w 895"/>
                <a:gd name="T21" fmla="*/ 6132 h 895"/>
                <a:gd name="T22" fmla="*/ 56007 w 895"/>
                <a:gd name="T23" fmla="*/ 4568 h 895"/>
                <a:gd name="T24" fmla="*/ 56007 w 895"/>
                <a:gd name="T25" fmla="*/ 3066 h 895"/>
                <a:gd name="T26" fmla="*/ 56007 w 895"/>
                <a:gd name="T27" fmla="*/ 2315 h 895"/>
                <a:gd name="T28" fmla="*/ 55256 w 895"/>
                <a:gd name="T29" fmla="*/ 813 h 895"/>
                <a:gd name="T30" fmla="*/ 54505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810" y="13"/>
                  </a:lnTo>
                  <a:lnTo>
                    <a:pt x="25" y="810"/>
                  </a:lnTo>
                  <a:lnTo>
                    <a:pt x="13" y="822"/>
                  </a:lnTo>
                  <a:lnTo>
                    <a:pt x="1" y="846"/>
                  </a:lnTo>
                  <a:lnTo>
                    <a:pt x="13" y="859"/>
                  </a:lnTo>
                  <a:lnTo>
                    <a:pt x="25" y="883"/>
                  </a:lnTo>
                  <a:lnTo>
                    <a:pt x="37" y="895"/>
                  </a:lnTo>
                  <a:lnTo>
                    <a:pt x="73" y="895"/>
                  </a:lnTo>
                  <a:lnTo>
                    <a:pt x="97" y="883"/>
                  </a:lnTo>
                  <a:lnTo>
                    <a:pt x="883" y="98"/>
                  </a:lnTo>
                  <a:lnTo>
                    <a:pt x="895" y="73"/>
                  </a:lnTo>
                  <a:lnTo>
                    <a:pt x="895" y="49"/>
                  </a:lnTo>
                  <a:lnTo>
                    <a:pt x="895" y="37"/>
                  </a:lnTo>
                  <a:lnTo>
                    <a:pt x="883" y="13"/>
                  </a:lnTo>
                  <a:lnTo>
                    <a:pt x="871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2" name="Google Shape;358;p18"/>
            <p:cNvSpPr>
              <a:spLocks/>
            </p:cNvSpPr>
            <p:nvPr/>
          </p:nvSpPr>
          <p:spPr bwMode="auto">
            <a:xfrm>
              <a:off x="3018398" y="4205705"/>
              <a:ext cx="76205" cy="7144"/>
            </a:xfrm>
            <a:custGeom>
              <a:avLst/>
              <a:gdLst>
                <a:gd name="T0" fmla="*/ 2315 w 1221"/>
                <a:gd name="T1" fmla="*/ 63 h 110"/>
                <a:gd name="T2" fmla="*/ 814 w 1221"/>
                <a:gd name="T3" fmla="*/ 813 h 110"/>
                <a:gd name="T4" fmla="*/ 63 w 1221"/>
                <a:gd name="T5" fmla="*/ 1564 h 110"/>
                <a:gd name="T6" fmla="*/ 63 w 1221"/>
                <a:gd name="T7" fmla="*/ 3066 h 110"/>
                <a:gd name="T8" fmla="*/ 63 w 1221"/>
                <a:gd name="T9" fmla="*/ 4568 h 110"/>
                <a:gd name="T10" fmla="*/ 814 w 1221"/>
                <a:gd name="T11" fmla="*/ 5319 h 110"/>
                <a:gd name="T12" fmla="*/ 2315 w 1221"/>
                <a:gd name="T13" fmla="*/ 6070 h 110"/>
                <a:gd name="T14" fmla="*/ 3066 w 1221"/>
                <a:gd name="T15" fmla="*/ 6820 h 110"/>
                <a:gd name="T16" fmla="*/ 73403 w 1221"/>
                <a:gd name="T17" fmla="*/ 6820 h 110"/>
                <a:gd name="T18" fmla="*/ 74154 w 1221"/>
                <a:gd name="T19" fmla="*/ 6070 h 110"/>
                <a:gd name="T20" fmla="*/ 75656 w 1221"/>
                <a:gd name="T21" fmla="*/ 5319 h 110"/>
                <a:gd name="T22" fmla="*/ 76407 w 1221"/>
                <a:gd name="T23" fmla="*/ 4568 h 110"/>
                <a:gd name="T24" fmla="*/ 76407 w 1221"/>
                <a:gd name="T25" fmla="*/ 3066 h 110"/>
                <a:gd name="T26" fmla="*/ 76407 w 1221"/>
                <a:gd name="T27" fmla="*/ 1564 h 110"/>
                <a:gd name="T28" fmla="*/ 75656 w 1221"/>
                <a:gd name="T29" fmla="*/ 813 h 110"/>
                <a:gd name="T30" fmla="*/ 74154 w 1221"/>
                <a:gd name="T31" fmla="*/ 63 h 110"/>
                <a:gd name="T32" fmla="*/ 2315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37" y="1"/>
                  </a:moveTo>
                  <a:lnTo>
                    <a:pt x="13" y="13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1" y="73"/>
                  </a:lnTo>
                  <a:lnTo>
                    <a:pt x="13" y="85"/>
                  </a:lnTo>
                  <a:lnTo>
                    <a:pt x="37" y="97"/>
                  </a:lnTo>
                  <a:lnTo>
                    <a:pt x="49" y="109"/>
                  </a:lnTo>
                  <a:lnTo>
                    <a:pt x="1173" y="109"/>
                  </a:lnTo>
                  <a:lnTo>
                    <a:pt x="1185" y="97"/>
                  </a:lnTo>
                  <a:lnTo>
                    <a:pt x="1209" y="85"/>
                  </a:lnTo>
                  <a:lnTo>
                    <a:pt x="1221" y="73"/>
                  </a:lnTo>
                  <a:lnTo>
                    <a:pt x="1221" y="49"/>
                  </a:lnTo>
                  <a:lnTo>
                    <a:pt x="1221" y="25"/>
                  </a:lnTo>
                  <a:lnTo>
                    <a:pt x="1209" y="13"/>
                  </a:lnTo>
                  <a:lnTo>
                    <a:pt x="1185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3" name="Google Shape;359;p18"/>
            <p:cNvSpPr>
              <a:spLocks/>
            </p:cNvSpPr>
            <p:nvPr/>
          </p:nvSpPr>
          <p:spPr bwMode="auto">
            <a:xfrm>
              <a:off x="3027923" y="4180700"/>
              <a:ext cx="55963" cy="55965"/>
            </a:xfrm>
            <a:custGeom>
              <a:avLst/>
              <a:gdLst>
                <a:gd name="T0" fmla="*/ 2315 w 895"/>
                <a:gd name="T1" fmla="*/ 63 h 895"/>
                <a:gd name="T2" fmla="*/ 1564 w 895"/>
                <a:gd name="T3" fmla="*/ 813 h 895"/>
                <a:gd name="T4" fmla="*/ 814 w 895"/>
                <a:gd name="T5" fmla="*/ 2315 h 895"/>
                <a:gd name="T6" fmla="*/ 63 w 895"/>
                <a:gd name="T7" fmla="*/ 3066 h 895"/>
                <a:gd name="T8" fmla="*/ 814 w 895"/>
                <a:gd name="T9" fmla="*/ 4568 h 895"/>
                <a:gd name="T10" fmla="*/ 1564 w 895"/>
                <a:gd name="T11" fmla="*/ 6132 h 895"/>
                <a:gd name="T12" fmla="*/ 50688 w 895"/>
                <a:gd name="T13" fmla="*/ 55254 h 895"/>
                <a:gd name="T14" fmla="*/ 51439 w 895"/>
                <a:gd name="T15" fmla="*/ 56005 h 895"/>
                <a:gd name="T16" fmla="*/ 54505 w 895"/>
                <a:gd name="T17" fmla="*/ 56005 h 895"/>
                <a:gd name="T18" fmla="*/ 55256 w 895"/>
                <a:gd name="T19" fmla="*/ 55254 h 895"/>
                <a:gd name="T20" fmla="*/ 56007 w 895"/>
                <a:gd name="T21" fmla="*/ 53752 h 895"/>
                <a:gd name="T22" fmla="*/ 56007 w 895"/>
                <a:gd name="T23" fmla="*/ 52939 h 895"/>
                <a:gd name="T24" fmla="*/ 56007 w 895"/>
                <a:gd name="T25" fmla="*/ 51437 h 895"/>
                <a:gd name="T26" fmla="*/ 55256 w 895"/>
                <a:gd name="T27" fmla="*/ 50686 h 895"/>
                <a:gd name="T28" fmla="*/ 6070 w 895"/>
                <a:gd name="T29" fmla="*/ 813 h 895"/>
                <a:gd name="T30" fmla="*/ 4568 w 895"/>
                <a:gd name="T31" fmla="*/ 63 h 895"/>
                <a:gd name="T32" fmla="*/ 2315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37" y="1"/>
                  </a:moveTo>
                  <a:lnTo>
                    <a:pt x="25" y="13"/>
                  </a:lnTo>
                  <a:lnTo>
                    <a:pt x="13" y="37"/>
                  </a:lnTo>
                  <a:lnTo>
                    <a:pt x="1" y="49"/>
                  </a:lnTo>
                  <a:lnTo>
                    <a:pt x="13" y="73"/>
                  </a:lnTo>
                  <a:lnTo>
                    <a:pt x="25" y="98"/>
                  </a:lnTo>
                  <a:lnTo>
                    <a:pt x="810" y="883"/>
                  </a:lnTo>
                  <a:lnTo>
                    <a:pt x="822" y="895"/>
                  </a:lnTo>
                  <a:lnTo>
                    <a:pt x="871" y="895"/>
                  </a:lnTo>
                  <a:lnTo>
                    <a:pt x="883" y="883"/>
                  </a:lnTo>
                  <a:lnTo>
                    <a:pt x="895" y="859"/>
                  </a:lnTo>
                  <a:lnTo>
                    <a:pt x="895" y="846"/>
                  </a:lnTo>
                  <a:lnTo>
                    <a:pt x="895" y="822"/>
                  </a:lnTo>
                  <a:lnTo>
                    <a:pt x="883" y="810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4" name="Google Shape;360;p18"/>
            <p:cNvSpPr>
              <a:spLocks/>
            </p:cNvSpPr>
            <p:nvPr/>
          </p:nvSpPr>
          <p:spPr bwMode="auto">
            <a:xfrm>
              <a:off x="3161282" y="4171174"/>
              <a:ext cx="7144" cy="76208"/>
            </a:xfrm>
            <a:custGeom>
              <a:avLst/>
              <a:gdLst>
                <a:gd name="T0" fmla="*/ 2316 w 110"/>
                <a:gd name="T1" fmla="*/ 63 h 1221"/>
                <a:gd name="T2" fmla="*/ 814 w 110"/>
                <a:gd name="T3" fmla="*/ 813 h 1221"/>
                <a:gd name="T4" fmla="*/ 63 w 110"/>
                <a:gd name="T5" fmla="*/ 1564 h 1221"/>
                <a:gd name="T6" fmla="*/ 63 w 110"/>
                <a:gd name="T7" fmla="*/ 3066 h 1221"/>
                <a:gd name="T8" fmla="*/ 63 w 110"/>
                <a:gd name="T9" fmla="*/ 72650 h 1221"/>
                <a:gd name="T10" fmla="*/ 63 w 110"/>
                <a:gd name="T11" fmla="*/ 74151 h 1221"/>
                <a:gd name="T12" fmla="*/ 814 w 110"/>
                <a:gd name="T13" fmla="*/ 74902 h 1221"/>
                <a:gd name="T14" fmla="*/ 2316 w 110"/>
                <a:gd name="T15" fmla="*/ 75653 h 1221"/>
                <a:gd name="T16" fmla="*/ 3067 w 110"/>
                <a:gd name="T17" fmla="*/ 76404 h 1221"/>
                <a:gd name="T18" fmla="*/ 4568 w 110"/>
                <a:gd name="T19" fmla="*/ 75653 h 1221"/>
                <a:gd name="T20" fmla="*/ 5319 w 110"/>
                <a:gd name="T21" fmla="*/ 74902 h 1221"/>
                <a:gd name="T22" fmla="*/ 6133 w 110"/>
                <a:gd name="T23" fmla="*/ 74151 h 1221"/>
                <a:gd name="T24" fmla="*/ 6884 w 110"/>
                <a:gd name="T25" fmla="*/ 72650 h 1221"/>
                <a:gd name="T26" fmla="*/ 6884 w 110"/>
                <a:gd name="T27" fmla="*/ 3066 h 1221"/>
                <a:gd name="T28" fmla="*/ 6133 w 110"/>
                <a:gd name="T29" fmla="*/ 1564 h 1221"/>
                <a:gd name="T30" fmla="*/ 5319 w 110"/>
                <a:gd name="T31" fmla="*/ 813 h 1221"/>
                <a:gd name="T32" fmla="*/ 4568 w 110"/>
                <a:gd name="T33" fmla="*/ 63 h 1221"/>
                <a:gd name="T34" fmla="*/ 2316 w 110"/>
                <a:gd name="T35" fmla="*/ 63 h 1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0" h="1221" extrusionOk="0">
                  <a:moveTo>
                    <a:pt x="37" y="1"/>
                  </a:moveTo>
                  <a:lnTo>
                    <a:pt x="13" y="13"/>
                  </a:lnTo>
                  <a:lnTo>
                    <a:pt x="1" y="25"/>
                  </a:lnTo>
                  <a:lnTo>
                    <a:pt x="1" y="49"/>
                  </a:lnTo>
                  <a:lnTo>
                    <a:pt x="1" y="1161"/>
                  </a:lnTo>
                  <a:lnTo>
                    <a:pt x="1" y="1185"/>
                  </a:lnTo>
                  <a:lnTo>
                    <a:pt x="13" y="1197"/>
                  </a:lnTo>
                  <a:lnTo>
                    <a:pt x="37" y="1209"/>
                  </a:lnTo>
                  <a:lnTo>
                    <a:pt x="49" y="1221"/>
                  </a:lnTo>
                  <a:lnTo>
                    <a:pt x="73" y="1209"/>
                  </a:lnTo>
                  <a:lnTo>
                    <a:pt x="85" y="1197"/>
                  </a:lnTo>
                  <a:lnTo>
                    <a:pt x="98" y="1185"/>
                  </a:lnTo>
                  <a:lnTo>
                    <a:pt x="110" y="1161"/>
                  </a:lnTo>
                  <a:lnTo>
                    <a:pt x="110" y="49"/>
                  </a:lnTo>
                  <a:lnTo>
                    <a:pt x="98" y="25"/>
                  </a:lnTo>
                  <a:lnTo>
                    <a:pt x="85" y="13"/>
                  </a:lnTo>
                  <a:lnTo>
                    <a:pt x="73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5" name="Google Shape;361;p18"/>
            <p:cNvSpPr>
              <a:spLocks/>
            </p:cNvSpPr>
            <p:nvPr/>
          </p:nvSpPr>
          <p:spPr bwMode="auto">
            <a:xfrm>
              <a:off x="3136277" y="4180700"/>
              <a:ext cx="55963" cy="55965"/>
            </a:xfrm>
            <a:custGeom>
              <a:avLst/>
              <a:gdLst>
                <a:gd name="T0" fmla="*/ 51439 w 895"/>
                <a:gd name="T1" fmla="*/ 63 h 895"/>
                <a:gd name="T2" fmla="*/ 50688 w 895"/>
                <a:gd name="T3" fmla="*/ 813 h 895"/>
                <a:gd name="T4" fmla="*/ 1502 w 895"/>
                <a:gd name="T5" fmla="*/ 50686 h 895"/>
                <a:gd name="T6" fmla="*/ 751 w 895"/>
                <a:gd name="T7" fmla="*/ 51437 h 895"/>
                <a:gd name="T8" fmla="*/ 0 w 895"/>
                <a:gd name="T9" fmla="*/ 52939 h 895"/>
                <a:gd name="T10" fmla="*/ 751 w 895"/>
                <a:gd name="T11" fmla="*/ 53752 h 895"/>
                <a:gd name="T12" fmla="*/ 1502 w 895"/>
                <a:gd name="T13" fmla="*/ 55254 h 895"/>
                <a:gd name="T14" fmla="*/ 2253 w 895"/>
                <a:gd name="T15" fmla="*/ 56005 h 895"/>
                <a:gd name="T16" fmla="*/ 4568 w 895"/>
                <a:gd name="T17" fmla="*/ 56005 h 895"/>
                <a:gd name="T18" fmla="*/ 6070 w 895"/>
                <a:gd name="T19" fmla="*/ 55254 h 895"/>
                <a:gd name="T20" fmla="*/ 55193 w 895"/>
                <a:gd name="T21" fmla="*/ 6132 h 895"/>
                <a:gd name="T22" fmla="*/ 55944 w 895"/>
                <a:gd name="T23" fmla="*/ 4568 h 895"/>
                <a:gd name="T24" fmla="*/ 55944 w 895"/>
                <a:gd name="T25" fmla="*/ 3066 h 895"/>
                <a:gd name="T26" fmla="*/ 55944 w 895"/>
                <a:gd name="T27" fmla="*/ 2315 h 895"/>
                <a:gd name="T28" fmla="*/ 55193 w 895"/>
                <a:gd name="T29" fmla="*/ 813 h 895"/>
                <a:gd name="T30" fmla="*/ 54443 w 895"/>
                <a:gd name="T31" fmla="*/ 63 h 895"/>
                <a:gd name="T32" fmla="*/ 51439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822" y="1"/>
                  </a:moveTo>
                  <a:lnTo>
                    <a:pt x="810" y="13"/>
                  </a:lnTo>
                  <a:lnTo>
                    <a:pt x="24" y="810"/>
                  </a:lnTo>
                  <a:lnTo>
                    <a:pt x="12" y="822"/>
                  </a:lnTo>
                  <a:lnTo>
                    <a:pt x="0" y="846"/>
                  </a:lnTo>
                  <a:lnTo>
                    <a:pt x="12" y="859"/>
                  </a:lnTo>
                  <a:lnTo>
                    <a:pt x="24" y="883"/>
                  </a:lnTo>
                  <a:lnTo>
                    <a:pt x="36" y="895"/>
                  </a:lnTo>
                  <a:lnTo>
                    <a:pt x="73" y="895"/>
                  </a:lnTo>
                  <a:lnTo>
                    <a:pt x="97" y="883"/>
                  </a:lnTo>
                  <a:lnTo>
                    <a:pt x="882" y="98"/>
                  </a:lnTo>
                  <a:lnTo>
                    <a:pt x="894" y="73"/>
                  </a:lnTo>
                  <a:lnTo>
                    <a:pt x="894" y="49"/>
                  </a:lnTo>
                  <a:lnTo>
                    <a:pt x="894" y="37"/>
                  </a:lnTo>
                  <a:lnTo>
                    <a:pt x="882" y="13"/>
                  </a:lnTo>
                  <a:lnTo>
                    <a:pt x="870" y="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6" name="Google Shape;362;p18"/>
            <p:cNvSpPr>
              <a:spLocks/>
            </p:cNvSpPr>
            <p:nvPr/>
          </p:nvSpPr>
          <p:spPr bwMode="auto">
            <a:xfrm>
              <a:off x="3126751" y="4205705"/>
              <a:ext cx="76205" cy="7144"/>
            </a:xfrm>
            <a:custGeom>
              <a:avLst/>
              <a:gdLst>
                <a:gd name="T0" fmla="*/ 1502 w 1221"/>
                <a:gd name="T1" fmla="*/ 63 h 110"/>
                <a:gd name="T2" fmla="*/ 751 w 1221"/>
                <a:gd name="T3" fmla="*/ 813 h 110"/>
                <a:gd name="T4" fmla="*/ 0 w 1221"/>
                <a:gd name="T5" fmla="*/ 1564 h 110"/>
                <a:gd name="T6" fmla="*/ 0 w 1221"/>
                <a:gd name="T7" fmla="*/ 3066 h 110"/>
                <a:gd name="T8" fmla="*/ 0 w 1221"/>
                <a:gd name="T9" fmla="*/ 4568 h 110"/>
                <a:gd name="T10" fmla="*/ 751 w 1221"/>
                <a:gd name="T11" fmla="*/ 5319 h 110"/>
                <a:gd name="T12" fmla="*/ 1502 w 1221"/>
                <a:gd name="T13" fmla="*/ 6070 h 110"/>
                <a:gd name="T14" fmla="*/ 3066 w 1221"/>
                <a:gd name="T15" fmla="*/ 6820 h 110"/>
                <a:gd name="T16" fmla="*/ 72590 w 1221"/>
                <a:gd name="T17" fmla="*/ 6820 h 110"/>
                <a:gd name="T18" fmla="*/ 74092 w 1221"/>
                <a:gd name="T19" fmla="*/ 6070 h 110"/>
                <a:gd name="T20" fmla="*/ 75593 w 1221"/>
                <a:gd name="T21" fmla="*/ 5319 h 110"/>
                <a:gd name="T22" fmla="*/ 76344 w 1221"/>
                <a:gd name="T23" fmla="*/ 4568 h 110"/>
                <a:gd name="T24" fmla="*/ 76344 w 1221"/>
                <a:gd name="T25" fmla="*/ 3066 h 110"/>
                <a:gd name="T26" fmla="*/ 76344 w 1221"/>
                <a:gd name="T27" fmla="*/ 1564 h 110"/>
                <a:gd name="T28" fmla="*/ 75593 w 1221"/>
                <a:gd name="T29" fmla="*/ 813 h 110"/>
                <a:gd name="T30" fmla="*/ 74092 w 1221"/>
                <a:gd name="T31" fmla="*/ 63 h 110"/>
                <a:gd name="T32" fmla="*/ 1502 w 1221"/>
                <a:gd name="T33" fmla="*/ 63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21" h="110" extrusionOk="0">
                  <a:moveTo>
                    <a:pt x="24" y="1"/>
                  </a:moveTo>
                  <a:lnTo>
                    <a:pt x="12" y="13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12" y="85"/>
                  </a:lnTo>
                  <a:lnTo>
                    <a:pt x="24" y="97"/>
                  </a:lnTo>
                  <a:lnTo>
                    <a:pt x="49" y="109"/>
                  </a:lnTo>
                  <a:lnTo>
                    <a:pt x="1160" y="109"/>
                  </a:lnTo>
                  <a:lnTo>
                    <a:pt x="1184" y="97"/>
                  </a:lnTo>
                  <a:lnTo>
                    <a:pt x="1208" y="85"/>
                  </a:lnTo>
                  <a:lnTo>
                    <a:pt x="1220" y="73"/>
                  </a:lnTo>
                  <a:lnTo>
                    <a:pt x="1220" y="49"/>
                  </a:lnTo>
                  <a:lnTo>
                    <a:pt x="1220" y="25"/>
                  </a:lnTo>
                  <a:lnTo>
                    <a:pt x="1208" y="13"/>
                  </a:lnTo>
                  <a:lnTo>
                    <a:pt x="118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7" name="Google Shape;363;p18"/>
            <p:cNvSpPr>
              <a:spLocks/>
            </p:cNvSpPr>
            <p:nvPr/>
          </p:nvSpPr>
          <p:spPr bwMode="auto">
            <a:xfrm>
              <a:off x="3136277" y="4180700"/>
              <a:ext cx="55963" cy="55965"/>
            </a:xfrm>
            <a:custGeom>
              <a:avLst/>
              <a:gdLst>
                <a:gd name="T0" fmla="*/ 2253 w 895"/>
                <a:gd name="T1" fmla="*/ 63 h 895"/>
                <a:gd name="T2" fmla="*/ 1502 w 895"/>
                <a:gd name="T3" fmla="*/ 813 h 895"/>
                <a:gd name="T4" fmla="*/ 751 w 895"/>
                <a:gd name="T5" fmla="*/ 2315 h 895"/>
                <a:gd name="T6" fmla="*/ 0 w 895"/>
                <a:gd name="T7" fmla="*/ 3066 h 895"/>
                <a:gd name="T8" fmla="*/ 751 w 895"/>
                <a:gd name="T9" fmla="*/ 4568 h 895"/>
                <a:gd name="T10" fmla="*/ 1502 w 895"/>
                <a:gd name="T11" fmla="*/ 6132 h 895"/>
                <a:gd name="T12" fmla="*/ 50688 w 895"/>
                <a:gd name="T13" fmla="*/ 55254 h 895"/>
                <a:gd name="T14" fmla="*/ 51439 w 895"/>
                <a:gd name="T15" fmla="*/ 56005 h 895"/>
                <a:gd name="T16" fmla="*/ 54443 w 895"/>
                <a:gd name="T17" fmla="*/ 56005 h 895"/>
                <a:gd name="T18" fmla="*/ 55193 w 895"/>
                <a:gd name="T19" fmla="*/ 55254 h 895"/>
                <a:gd name="T20" fmla="*/ 55944 w 895"/>
                <a:gd name="T21" fmla="*/ 53752 h 895"/>
                <a:gd name="T22" fmla="*/ 55944 w 895"/>
                <a:gd name="T23" fmla="*/ 52939 h 895"/>
                <a:gd name="T24" fmla="*/ 55944 w 895"/>
                <a:gd name="T25" fmla="*/ 51437 h 895"/>
                <a:gd name="T26" fmla="*/ 55193 w 895"/>
                <a:gd name="T27" fmla="*/ 50686 h 895"/>
                <a:gd name="T28" fmla="*/ 6070 w 895"/>
                <a:gd name="T29" fmla="*/ 813 h 895"/>
                <a:gd name="T30" fmla="*/ 4568 w 895"/>
                <a:gd name="T31" fmla="*/ 63 h 895"/>
                <a:gd name="T32" fmla="*/ 2253 w 895"/>
                <a:gd name="T33" fmla="*/ 63 h 8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5" h="895" extrusionOk="0">
                  <a:moveTo>
                    <a:pt x="36" y="1"/>
                  </a:moveTo>
                  <a:lnTo>
                    <a:pt x="24" y="13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12" y="73"/>
                  </a:lnTo>
                  <a:lnTo>
                    <a:pt x="24" y="98"/>
                  </a:lnTo>
                  <a:lnTo>
                    <a:pt x="810" y="883"/>
                  </a:lnTo>
                  <a:lnTo>
                    <a:pt x="822" y="895"/>
                  </a:lnTo>
                  <a:lnTo>
                    <a:pt x="870" y="895"/>
                  </a:lnTo>
                  <a:lnTo>
                    <a:pt x="882" y="883"/>
                  </a:lnTo>
                  <a:lnTo>
                    <a:pt x="894" y="859"/>
                  </a:lnTo>
                  <a:lnTo>
                    <a:pt x="894" y="846"/>
                  </a:lnTo>
                  <a:lnTo>
                    <a:pt x="894" y="822"/>
                  </a:lnTo>
                  <a:lnTo>
                    <a:pt x="882" y="810"/>
                  </a:lnTo>
                  <a:lnTo>
                    <a:pt x="97" y="13"/>
                  </a:lnTo>
                  <a:lnTo>
                    <a:pt x="73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18" name="Google Shape;364;p18"/>
            <p:cNvSpPr>
              <a:spLocks/>
            </p:cNvSpPr>
            <p:nvPr/>
          </p:nvSpPr>
          <p:spPr bwMode="auto">
            <a:xfrm>
              <a:off x="1312123" y="3446011"/>
              <a:ext cx="640597" cy="790654"/>
            </a:xfrm>
            <a:custGeom>
              <a:avLst/>
              <a:gdLst>
                <a:gd name="T0" fmla="*/ 256317 w 10245"/>
                <a:gd name="T1" fmla="*/ 6070 h 12648"/>
                <a:gd name="T2" fmla="*/ 195805 w 10245"/>
                <a:gd name="T3" fmla="*/ 24967 h 12648"/>
                <a:gd name="T4" fmla="*/ 141362 w 10245"/>
                <a:gd name="T5" fmla="*/ 54440 h 12648"/>
                <a:gd name="T6" fmla="*/ 93741 w 10245"/>
                <a:gd name="T7" fmla="*/ 93737 h 12648"/>
                <a:gd name="T8" fmla="*/ 55193 w 10245"/>
                <a:gd name="T9" fmla="*/ 141357 h 12648"/>
                <a:gd name="T10" fmla="*/ 25719 w 10245"/>
                <a:gd name="T11" fmla="*/ 195797 h 12648"/>
                <a:gd name="T12" fmla="*/ 6821 w 10245"/>
                <a:gd name="T13" fmla="*/ 255494 h 12648"/>
                <a:gd name="T14" fmla="*/ 0 w 10245"/>
                <a:gd name="T15" fmla="*/ 319758 h 12648"/>
                <a:gd name="T16" fmla="*/ 2315 w 10245"/>
                <a:gd name="T17" fmla="*/ 755155 h 12648"/>
                <a:gd name="T18" fmla="*/ 12140 w 10245"/>
                <a:gd name="T19" fmla="*/ 772551 h 12648"/>
                <a:gd name="T20" fmla="*/ 27221 w 10245"/>
                <a:gd name="T21" fmla="*/ 784628 h 12648"/>
                <a:gd name="T22" fmla="*/ 46120 w 10245"/>
                <a:gd name="T23" fmla="*/ 790698 h 12648"/>
                <a:gd name="T24" fmla="*/ 66520 w 10245"/>
                <a:gd name="T25" fmla="*/ 788383 h 12648"/>
                <a:gd name="T26" fmla="*/ 83916 w 10245"/>
                <a:gd name="T27" fmla="*/ 779372 h 12648"/>
                <a:gd name="T28" fmla="*/ 96807 w 10245"/>
                <a:gd name="T29" fmla="*/ 764229 h 12648"/>
                <a:gd name="T30" fmla="*/ 102815 w 10245"/>
                <a:gd name="T31" fmla="*/ 745331 h 12648"/>
                <a:gd name="T32" fmla="*/ 103566 w 10245"/>
                <a:gd name="T33" fmla="*/ 297857 h 12648"/>
                <a:gd name="T34" fmla="*/ 112639 w 10245"/>
                <a:gd name="T35" fmla="*/ 255494 h 12648"/>
                <a:gd name="T36" fmla="*/ 129285 w 10245"/>
                <a:gd name="T37" fmla="*/ 216197 h 12648"/>
                <a:gd name="T38" fmla="*/ 152752 w 10245"/>
                <a:gd name="T39" fmla="*/ 181405 h 12648"/>
                <a:gd name="T40" fmla="*/ 182226 w 10245"/>
                <a:gd name="T41" fmla="*/ 151932 h 12648"/>
                <a:gd name="T42" fmla="*/ 216956 w 10245"/>
                <a:gd name="T43" fmla="*/ 128529 h 12648"/>
                <a:gd name="T44" fmla="*/ 255504 w 10245"/>
                <a:gd name="T45" fmla="*/ 111884 h 12648"/>
                <a:gd name="T46" fmla="*/ 298620 w 10245"/>
                <a:gd name="T47" fmla="*/ 103562 h 12648"/>
                <a:gd name="T48" fmla="*/ 342486 w 10245"/>
                <a:gd name="T49" fmla="*/ 103562 h 12648"/>
                <a:gd name="T50" fmla="*/ 385540 w 10245"/>
                <a:gd name="T51" fmla="*/ 111884 h 12648"/>
                <a:gd name="T52" fmla="*/ 424087 w 10245"/>
                <a:gd name="T53" fmla="*/ 128529 h 12648"/>
                <a:gd name="T54" fmla="*/ 458880 w 10245"/>
                <a:gd name="T55" fmla="*/ 151932 h 12648"/>
                <a:gd name="T56" fmla="*/ 488354 w 10245"/>
                <a:gd name="T57" fmla="*/ 181405 h 12648"/>
                <a:gd name="T58" fmla="*/ 511821 w 10245"/>
                <a:gd name="T59" fmla="*/ 216197 h 12648"/>
                <a:gd name="T60" fmla="*/ 528404 w 10245"/>
                <a:gd name="T61" fmla="*/ 255494 h 12648"/>
                <a:gd name="T62" fmla="*/ 537478 w 10245"/>
                <a:gd name="T63" fmla="*/ 297857 h 12648"/>
                <a:gd name="T64" fmla="*/ 538980 w 10245"/>
                <a:gd name="T65" fmla="*/ 330334 h 12648"/>
                <a:gd name="T66" fmla="*/ 547302 w 10245"/>
                <a:gd name="T67" fmla="*/ 348480 h 12648"/>
                <a:gd name="T68" fmla="*/ 560944 w 10245"/>
                <a:gd name="T69" fmla="*/ 362873 h 12648"/>
                <a:gd name="T70" fmla="*/ 579092 w 10245"/>
                <a:gd name="T71" fmla="*/ 370382 h 12648"/>
                <a:gd name="T72" fmla="*/ 604749 w 10245"/>
                <a:gd name="T73" fmla="*/ 368880 h 12648"/>
                <a:gd name="T74" fmla="*/ 622145 w 10245"/>
                <a:gd name="T75" fmla="*/ 359806 h 12648"/>
                <a:gd name="T76" fmla="*/ 635036 w 10245"/>
                <a:gd name="T77" fmla="*/ 344726 h 12648"/>
                <a:gd name="T78" fmla="*/ 640292 w 10245"/>
                <a:gd name="T79" fmla="*/ 325077 h 12648"/>
                <a:gd name="T80" fmla="*/ 637289 w 10245"/>
                <a:gd name="T81" fmla="*/ 271388 h 12648"/>
                <a:gd name="T82" fmla="*/ 621394 w 10245"/>
                <a:gd name="T83" fmla="*/ 210127 h 12648"/>
                <a:gd name="T84" fmla="*/ 594173 w 10245"/>
                <a:gd name="T85" fmla="*/ 154185 h 12648"/>
                <a:gd name="T86" fmla="*/ 557878 w 10245"/>
                <a:gd name="T87" fmla="*/ 105063 h 12648"/>
                <a:gd name="T88" fmla="*/ 511821 w 10245"/>
                <a:gd name="T89" fmla="*/ 63514 h 12648"/>
                <a:gd name="T90" fmla="*/ 459631 w 10245"/>
                <a:gd name="T91" fmla="*/ 30975 h 12648"/>
                <a:gd name="T92" fmla="*/ 400683 w 10245"/>
                <a:gd name="T93" fmla="*/ 9824 h 12648"/>
                <a:gd name="T94" fmla="*/ 337167 w 10245"/>
                <a:gd name="T95" fmla="*/ 0 h 12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245" h="12648" extrusionOk="0">
                  <a:moveTo>
                    <a:pt x="4857" y="0"/>
                  </a:moveTo>
                  <a:lnTo>
                    <a:pt x="4603" y="24"/>
                  </a:lnTo>
                  <a:lnTo>
                    <a:pt x="4349" y="48"/>
                  </a:lnTo>
                  <a:lnTo>
                    <a:pt x="4096" y="97"/>
                  </a:lnTo>
                  <a:lnTo>
                    <a:pt x="3842" y="157"/>
                  </a:lnTo>
                  <a:lnTo>
                    <a:pt x="3600" y="230"/>
                  </a:lnTo>
                  <a:lnTo>
                    <a:pt x="3359" y="302"/>
                  </a:lnTo>
                  <a:lnTo>
                    <a:pt x="3129" y="399"/>
                  </a:lnTo>
                  <a:lnTo>
                    <a:pt x="2900" y="495"/>
                  </a:lnTo>
                  <a:lnTo>
                    <a:pt x="2682" y="616"/>
                  </a:lnTo>
                  <a:lnTo>
                    <a:pt x="2465" y="737"/>
                  </a:lnTo>
                  <a:lnTo>
                    <a:pt x="2259" y="870"/>
                  </a:lnTo>
                  <a:lnTo>
                    <a:pt x="2066" y="1015"/>
                  </a:lnTo>
                  <a:lnTo>
                    <a:pt x="1873" y="1160"/>
                  </a:lnTo>
                  <a:lnTo>
                    <a:pt x="1680" y="1329"/>
                  </a:lnTo>
                  <a:lnTo>
                    <a:pt x="1498" y="1498"/>
                  </a:lnTo>
                  <a:lnTo>
                    <a:pt x="1329" y="1679"/>
                  </a:lnTo>
                  <a:lnTo>
                    <a:pt x="1172" y="1860"/>
                  </a:lnTo>
                  <a:lnTo>
                    <a:pt x="1015" y="2054"/>
                  </a:lnTo>
                  <a:lnTo>
                    <a:pt x="882" y="2259"/>
                  </a:lnTo>
                  <a:lnTo>
                    <a:pt x="749" y="2464"/>
                  </a:lnTo>
                  <a:lnTo>
                    <a:pt x="617" y="2682"/>
                  </a:lnTo>
                  <a:lnTo>
                    <a:pt x="508" y="2899"/>
                  </a:lnTo>
                  <a:lnTo>
                    <a:pt x="411" y="3129"/>
                  </a:lnTo>
                  <a:lnTo>
                    <a:pt x="315" y="3358"/>
                  </a:lnTo>
                  <a:lnTo>
                    <a:pt x="230" y="3588"/>
                  </a:lnTo>
                  <a:lnTo>
                    <a:pt x="170" y="3842"/>
                  </a:lnTo>
                  <a:lnTo>
                    <a:pt x="109" y="4083"/>
                  </a:lnTo>
                  <a:lnTo>
                    <a:pt x="61" y="4337"/>
                  </a:lnTo>
                  <a:lnTo>
                    <a:pt x="25" y="4591"/>
                  </a:lnTo>
                  <a:lnTo>
                    <a:pt x="13" y="4856"/>
                  </a:lnTo>
                  <a:lnTo>
                    <a:pt x="0" y="5110"/>
                  </a:lnTo>
                  <a:lnTo>
                    <a:pt x="0" y="11826"/>
                  </a:lnTo>
                  <a:lnTo>
                    <a:pt x="13" y="11911"/>
                  </a:lnTo>
                  <a:lnTo>
                    <a:pt x="25" y="11983"/>
                  </a:lnTo>
                  <a:lnTo>
                    <a:pt x="37" y="12068"/>
                  </a:lnTo>
                  <a:lnTo>
                    <a:pt x="73" y="12140"/>
                  </a:lnTo>
                  <a:lnTo>
                    <a:pt x="97" y="12213"/>
                  </a:lnTo>
                  <a:lnTo>
                    <a:pt x="145" y="12285"/>
                  </a:lnTo>
                  <a:lnTo>
                    <a:pt x="194" y="12346"/>
                  </a:lnTo>
                  <a:lnTo>
                    <a:pt x="242" y="12406"/>
                  </a:lnTo>
                  <a:lnTo>
                    <a:pt x="302" y="12455"/>
                  </a:lnTo>
                  <a:lnTo>
                    <a:pt x="363" y="12503"/>
                  </a:lnTo>
                  <a:lnTo>
                    <a:pt x="435" y="12539"/>
                  </a:lnTo>
                  <a:lnTo>
                    <a:pt x="508" y="12575"/>
                  </a:lnTo>
                  <a:lnTo>
                    <a:pt x="580" y="12599"/>
                  </a:lnTo>
                  <a:lnTo>
                    <a:pt x="653" y="12624"/>
                  </a:lnTo>
                  <a:lnTo>
                    <a:pt x="737" y="12636"/>
                  </a:lnTo>
                  <a:lnTo>
                    <a:pt x="822" y="12648"/>
                  </a:lnTo>
                  <a:lnTo>
                    <a:pt x="906" y="12636"/>
                  </a:lnTo>
                  <a:lnTo>
                    <a:pt x="991" y="12624"/>
                  </a:lnTo>
                  <a:lnTo>
                    <a:pt x="1063" y="12599"/>
                  </a:lnTo>
                  <a:lnTo>
                    <a:pt x="1136" y="12575"/>
                  </a:lnTo>
                  <a:lnTo>
                    <a:pt x="1208" y="12539"/>
                  </a:lnTo>
                  <a:lnTo>
                    <a:pt x="1281" y="12503"/>
                  </a:lnTo>
                  <a:lnTo>
                    <a:pt x="1341" y="12455"/>
                  </a:lnTo>
                  <a:lnTo>
                    <a:pt x="1402" y="12406"/>
                  </a:lnTo>
                  <a:lnTo>
                    <a:pt x="1450" y="12346"/>
                  </a:lnTo>
                  <a:lnTo>
                    <a:pt x="1498" y="12285"/>
                  </a:lnTo>
                  <a:lnTo>
                    <a:pt x="1547" y="12213"/>
                  </a:lnTo>
                  <a:lnTo>
                    <a:pt x="1583" y="12140"/>
                  </a:lnTo>
                  <a:lnTo>
                    <a:pt x="1607" y="12068"/>
                  </a:lnTo>
                  <a:lnTo>
                    <a:pt x="1631" y="11983"/>
                  </a:lnTo>
                  <a:lnTo>
                    <a:pt x="1643" y="11911"/>
                  </a:lnTo>
                  <a:lnTo>
                    <a:pt x="1643" y="11826"/>
                  </a:lnTo>
                  <a:lnTo>
                    <a:pt x="1643" y="5110"/>
                  </a:lnTo>
                  <a:lnTo>
                    <a:pt x="1643" y="4941"/>
                  </a:lnTo>
                  <a:lnTo>
                    <a:pt x="1655" y="4760"/>
                  </a:lnTo>
                  <a:lnTo>
                    <a:pt x="1680" y="4591"/>
                  </a:lnTo>
                  <a:lnTo>
                    <a:pt x="1716" y="4409"/>
                  </a:lnTo>
                  <a:lnTo>
                    <a:pt x="1752" y="4240"/>
                  </a:lnTo>
                  <a:lnTo>
                    <a:pt x="1800" y="4083"/>
                  </a:lnTo>
                  <a:lnTo>
                    <a:pt x="1849" y="3914"/>
                  </a:lnTo>
                  <a:lnTo>
                    <a:pt x="1921" y="3757"/>
                  </a:lnTo>
                  <a:lnTo>
                    <a:pt x="1982" y="3612"/>
                  </a:lnTo>
                  <a:lnTo>
                    <a:pt x="2066" y="3455"/>
                  </a:lnTo>
                  <a:lnTo>
                    <a:pt x="2151" y="3310"/>
                  </a:lnTo>
                  <a:lnTo>
                    <a:pt x="2235" y="3165"/>
                  </a:lnTo>
                  <a:lnTo>
                    <a:pt x="2332" y="3032"/>
                  </a:lnTo>
                  <a:lnTo>
                    <a:pt x="2441" y="2899"/>
                  </a:lnTo>
                  <a:lnTo>
                    <a:pt x="2549" y="2779"/>
                  </a:lnTo>
                  <a:lnTo>
                    <a:pt x="2658" y="2658"/>
                  </a:lnTo>
                  <a:lnTo>
                    <a:pt x="2779" y="2537"/>
                  </a:lnTo>
                  <a:lnTo>
                    <a:pt x="2912" y="2428"/>
                  </a:lnTo>
                  <a:lnTo>
                    <a:pt x="3045" y="2332"/>
                  </a:lnTo>
                  <a:lnTo>
                    <a:pt x="3177" y="2235"/>
                  </a:lnTo>
                  <a:lnTo>
                    <a:pt x="3322" y="2138"/>
                  </a:lnTo>
                  <a:lnTo>
                    <a:pt x="3467" y="2054"/>
                  </a:lnTo>
                  <a:lnTo>
                    <a:pt x="3612" y="1981"/>
                  </a:lnTo>
                  <a:lnTo>
                    <a:pt x="3769" y="1909"/>
                  </a:lnTo>
                  <a:lnTo>
                    <a:pt x="3926" y="1848"/>
                  </a:lnTo>
                  <a:lnTo>
                    <a:pt x="4083" y="1788"/>
                  </a:lnTo>
                  <a:lnTo>
                    <a:pt x="4253" y="1740"/>
                  </a:lnTo>
                  <a:lnTo>
                    <a:pt x="4422" y="1703"/>
                  </a:lnTo>
                  <a:lnTo>
                    <a:pt x="4591" y="1679"/>
                  </a:lnTo>
                  <a:lnTo>
                    <a:pt x="4772" y="1655"/>
                  </a:lnTo>
                  <a:lnTo>
                    <a:pt x="4941" y="1643"/>
                  </a:lnTo>
                  <a:lnTo>
                    <a:pt x="5122" y="1631"/>
                  </a:lnTo>
                  <a:lnTo>
                    <a:pt x="5304" y="1643"/>
                  </a:lnTo>
                  <a:lnTo>
                    <a:pt x="5473" y="1655"/>
                  </a:lnTo>
                  <a:lnTo>
                    <a:pt x="5654" y="1679"/>
                  </a:lnTo>
                  <a:lnTo>
                    <a:pt x="5823" y="1703"/>
                  </a:lnTo>
                  <a:lnTo>
                    <a:pt x="5992" y="1740"/>
                  </a:lnTo>
                  <a:lnTo>
                    <a:pt x="6161" y="1788"/>
                  </a:lnTo>
                  <a:lnTo>
                    <a:pt x="6318" y="1848"/>
                  </a:lnTo>
                  <a:lnTo>
                    <a:pt x="6475" y="1909"/>
                  </a:lnTo>
                  <a:lnTo>
                    <a:pt x="6632" y="1981"/>
                  </a:lnTo>
                  <a:lnTo>
                    <a:pt x="6777" y="2054"/>
                  </a:lnTo>
                  <a:lnTo>
                    <a:pt x="6922" y="2138"/>
                  </a:lnTo>
                  <a:lnTo>
                    <a:pt x="7067" y="2235"/>
                  </a:lnTo>
                  <a:lnTo>
                    <a:pt x="7200" y="2332"/>
                  </a:lnTo>
                  <a:lnTo>
                    <a:pt x="7333" y="2428"/>
                  </a:lnTo>
                  <a:lnTo>
                    <a:pt x="7466" y="2537"/>
                  </a:lnTo>
                  <a:lnTo>
                    <a:pt x="7587" y="2658"/>
                  </a:lnTo>
                  <a:lnTo>
                    <a:pt x="7695" y="2779"/>
                  </a:lnTo>
                  <a:lnTo>
                    <a:pt x="7804" y="2899"/>
                  </a:lnTo>
                  <a:lnTo>
                    <a:pt x="7913" y="3032"/>
                  </a:lnTo>
                  <a:lnTo>
                    <a:pt x="8009" y="3165"/>
                  </a:lnTo>
                  <a:lnTo>
                    <a:pt x="8094" y="3310"/>
                  </a:lnTo>
                  <a:lnTo>
                    <a:pt x="8179" y="3455"/>
                  </a:lnTo>
                  <a:lnTo>
                    <a:pt x="8263" y="3612"/>
                  </a:lnTo>
                  <a:lnTo>
                    <a:pt x="8324" y="3757"/>
                  </a:lnTo>
                  <a:lnTo>
                    <a:pt x="8396" y="3914"/>
                  </a:lnTo>
                  <a:lnTo>
                    <a:pt x="8444" y="4083"/>
                  </a:lnTo>
                  <a:lnTo>
                    <a:pt x="8493" y="4240"/>
                  </a:lnTo>
                  <a:lnTo>
                    <a:pt x="8529" y="4409"/>
                  </a:lnTo>
                  <a:lnTo>
                    <a:pt x="8565" y="4591"/>
                  </a:lnTo>
                  <a:lnTo>
                    <a:pt x="8589" y="4760"/>
                  </a:lnTo>
                  <a:lnTo>
                    <a:pt x="8601" y="4941"/>
                  </a:lnTo>
                  <a:lnTo>
                    <a:pt x="8601" y="5110"/>
                  </a:lnTo>
                  <a:lnTo>
                    <a:pt x="8601" y="5195"/>
                  </a:lnTo>
                  <a:lnTo>
                    <a:pt x="8613" y="5279"/>
                  </a:lnTo>
                  <a:lnTo>
                    <a:pt x="8638" y="5364"/>
                  </a:lnTo>
                  <a:lnTo>
                    <a:pt x="8662" y="5436"/>
                  </a:lnTo>
                  <a:lnTo>
                    <a:pt x="8698" y="5509"/>
                  </a:lnTo>
                  <a:lnTo>
                    <a:pt x="8746" y="5569"/>
                  </a:lnTo>
                  <a:lnTo>
                    <a:pt x="8795" y="5641"/>
                  </a:lnTo>
                  <a:lnTo>
                    <a:pt x="8843" y="5690"/>
                  </a:lnTo>
                  <a:lnTo>
                    <a:pt x="8903" y="5750"/>
                  </a:lnTo>
                  <a:lnTo>
                    <a:pt x="8964" y="5799"/>
                  </a:lnTo>
                  <a:lnTo>
                    <a:pt x="9036" y="5835"/>
                  </a:lnTo>
                  <a:lnTo>
                    <a:pt x="9109" y="5871"/>
                  </a:lnTo>
                  <a:lnTo>
                    <a:pt x="9181" y="5895"/>
                  </a:lnTo>
                  <a:lnTo>
                    <a:pt x="9254" y="5919"/>
                  </a:lnTo>
                  <a:lnTo>
                    <a:pt x="9338" y="5931"/>
                  </a:lnTo>
                  <a:lnTo>
                    <a:pt x="9507" y="5931"/>
                  </a:lnTo>
                  <a:lnTo>
                    <a:pt x="9592" y="5919"/>
                  </a:lnTo>
                  <a:lnTo>
                    <a:pt x="9664" y="5895"/>
                  </a:lnTo>
                  <a:lnTo>
                    <a:pt x="9737" y="5871"/>
                  </a:lnTo>
                  <a:lnTo>
                    <a:pt x="9809" y="5835"/>
                  </a:lnTo>
                  <a:lnTo>
                    <a:pt x="9882" y="5799"/>
                  </a:lnTo>
                  <a:lnTo>
                    <a:pt x="9942" y="5750"/>
                  </a:lnTo>
                  <a:lnTo>
                    <a:pt x="10003" y="5690"/>
                  </a:lnTo>
                  <a:lnTo>
                    <a:pt x="10051" y="5641"/>
                  </a:lnTo>
                  <a:lnTo>
                    <a:pt x="10099" y="5569"/>
                  </a:lnTo>
                  <a:lnTo>
                    <a:pt x="10148" y="5509"/>
                  </a:lnTo>
                  <a:lnTo>
                    <a:pt x="10172" y="5436"/>
                  </a:lnTo>
                  <a:lnTo>
                    <a:pt x="10208" y="5364"/>
                  </a:lnTo>
                  <a:lnTo>
                    <a:pt x="10220" y="5279"/>
                  </a:lnTo>
                  <a:lnTo>
                    <a:pt x="10232" y="5195"/>
                  </a:lnTo>
                  <a:lnTo>
                    <a:pt x="10244" y="5110"/>
                  </a:lnTo>
                  <a:lnTo>
                    <a:pt x="10232" y="4856"/>
                  </a:lnTo>
                  <a:lnTo>
                    <a:pt x="10220" y="4591"/>
                  </a:lnTo>
                  <a:lnTo>
                    <a:pt x="10184" y="4337"/>
                  </a:lnTo>
                  <a:lnTo>
                    <a:pt x="10135" y="4083"/>
                  </a:lnTo>
                  <a:lnTo>
                    <a:pt x="10075" y="3842"/>
                  </a:lnTo>
                  <a:lnTo>
                    <a:pt x="10015" y="3588"/>
                  </a:lnTo>
                  <a:lnTo>
                    <a:pt x="9930" y="3358"/>
                  </a:lnTo>
                  <a:lnTo>
                    <a:pt x="9833" y="3129"/>
                  </a:lnTo>
                  <a:lnTo>
                    <a:pt x="9737" y="2899"/>
                  </a:lnTo>
                  <a:lnTo>
                    <a:pt x="9628" y="2682"/>
                  </a:lnTo>
                  <a:lnTo>
                    <a:pt x="9495" y="2464"/>
                  </a:lnTo>
                  <a:lnTo>
                    <a:pt x="9362" y="2259"/>
                  </a:lnTo>
                  <a:lnTo>
                    <a:pt x="9217" y="2054"/>
                  </a:lnTo>
                  <a:lnTo>
                    <a:pt x="9072" y="1860"/>
                  </a:lnTo>
                  <a:lnTo>
                    <a:pt x="8915" y="1679"/>
                  </a:lnTo>
                  <a:lnTo>
                    <a:pt x="8746" y="1498"/>
                  </a:lnTo>
                  <a:lnTo>
                    <a:pt x="8565" y="1329"/>
                  </a:lnTo>
                  <a:lnTo>
                    <a:pt x="8372" y="1160"/>
                  </a:lnTo>
                  <a:lnTo>
                    <a:pt x="8179" y="1015"/>
                  </a:lnTo>
                  <a:lnTo>
                    <a:pt x="7985" y="870"/>
                  </a:lnTo>
                  <a:lnTo>
                    <a:pt x="7780" y="737"/>
                  </a:lnTo>
                  <a:lnTo>
                    <a:pt x="7562" y="616"/>
                  </a:lnTo>
                  <a:lnTo>
                    <a:pt x="7345" y="495"/>
                  </a:lnTo>
                  <a:lnTo>
                    <a:pt x="7116" y="399"/>
                  </a:lnTo>
                  <a:lnTo>
                    <a:pt x="6886" y="302"/>
                  </a:lnTo>
                  <a:lnTo>
                    <a:pt x="6644" y="230"/>
                  </a:lnTo>
                  <a:lnTo>
                    <a:pt x="6403" y="157"/>
                  </a:lnTo>
                  <a:lnTo>
                    <a:pt x="6149" y="97"/>
                  </a:lnTo>
                  <a:lnTo>
                    <a:pt x="5895" y="48"/>
                  </a:lnTo>
                  <a:lnTo>
                    <a:pt x="5642" y="24"/>
                  </a:lnTo>
                  <a:lnTo>
                    <a:pt x="5388" y="0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226393" y="4004470"/>
              <a:ext cx="813249" cy="726353"/>
            </a:xfrm>
            <a:custGeom>
              <a:avLst/>
              <a:gdLst/>
              <a:ahLst/>
              <a:cxnLst/>
              <a:rect l="l" t="t" r="r" b="b"/>
              <a:pathLst>
                <a:path w="12999" h="11609" extrusionOk="0">
                  <a:moveTo>
                    <a:pt x="1486" y="0"/>
                  </a:moveTo>
                  <a:lnTo>
                    <a:pt x="1329" y="12"/>
                  </a:lnTo>
                  <a:lnTo>
                    <a:pt x="1184" y="36"/>
                  </a:lnTo>
                  <a:lnTo>
                    <a:pt x="1039" y="73"/>
                  </a:lnTo>
                  <a:lnTo>
                    <a:pt x="906" y="121"/>
                  </a:lnTo>
                  <a:lnTo>
                    <a:pt x="773" y="181"/>
                  </a:lnTo>
                  <a:lnTo>
                    <a:pt x="653" y="254"/>
                  </a:lnTo>
                  <a:lnTo>
                    <a:pt x="532" y="351"/>
                  </a:lnTo>
                  <a:lnTo>
                    <a:pt x="435" y="435"/>
                  </a:lnTo>
                  <a:lnTo>
                    <a:pt x="339" y="544"/>
                  </a:lnTo>
                  <a:lnTo>
                    <a:pt x="254" y="665"/>
                  </a:lnTo>
                  <a:lnTo>
                    <a:pt x="169" y="785"/>
                  </a:lnTo>
                  <a:lnTo>
                    <a:pt x="109" y="918"/>
                  </a:lnTo>
                  <a:lnTo>
                    <a:pt x="61" y="1051"/>
                  </a:lnTo>
                  <a:lnTo>
                    <a:pt x="25" y="1196"/>
                  </a:lnTo>
                  <a:lnTo>
                    <a:pt x="0" y="1341"/>
                  </a:lnTo>
                  <a:lnTo>
                    <a:pt x="0" y="1486"/>
                  </a:lnTo>
                  <a:lnTo>
                    <a:pt x="0" y="10123"/>
                  </a:lnTo>
                  <a:lnTo>
                    <a:pt x="0" y="10268"/>
                  </a:lnTo>
                  <a:lnTo>
                    <a:pt x="25" y="10425"/>
                  </a:lnTo>
                  <a:lnTo>
                    <a:pt x="61" y="10558"/>
                  </a:lnTo>
                  <a:lnTo>
                    <a:pt x="109" y="10703"/>
                  </a:lnTo>
                  <a:lnTo>
                    <a:pt x="169" y="10824"/>
                  </a:lnTo>
                  <a:lnTo>
                    <a:pt x="254" y="10957"/>
                  </a:lnTo>
                  <a:lnTo>
                    <a:pt x="339" y="11065"/>
                  </a:lnTo>
                  <a:lnTo>
                    <a:pt x="435" y="11174"/>
                  </a:lnTo>
                  <a:lnTo>
                    <a:pt x="532" y="11271"/>
                  </a:lnTo>
                  <a:lnTo>
                    <a:pt x="653" y="11355"/>
                  </a:lnTo>
                  <a:lnTo>
                    <a:pt x="773" y="11428"/>
                  </a:lnTo>
                  <a:lnTo>
                    <a:pt x="906" y="11488"/>
                  </a:lnTo>
                  <a:lnTo>
                    <a:pt x="1039" y="11537"/>
                  </a:lnTo>
                  <a:lnTo>
                    <a:pt x="1184" y="11573"/>
                  </a:lnTo>
                  <a:lnTo>
                    <a:pt x="1329" y="11597"/>
                  </a:lnTo>
                  <a:lnTo>
                    <a:pt x="1486" y="11609"/>
                  </a:lnTo>
                  <a:lnTo>
                    <a:pt x="11512" y="11609"/>
                  </a:lnTo>
                  <a:lnTo>
                    <a:pt x="11670" y="11597"/>
                  </a:lnTo>
                  <a:lnTo>
                    <a:pt x="11814" y="11573"/>
                  </a:lnTo>
                  <a:lnTo>
                    <a:pt x="11959" y="11537"/>
                  </a:lnTo>
                  <a:lnTo>
                    <a:pt x="12092" y="11488"/>
                  </a:lnTo>
                  <a:lnTo>
                    <a:pt x="12225" y="11428"/>
                  </a:lnTo>
                  <a:lnTo>
                    <a:pt x="12346" y="11355"/>
                  </a:lnTo>
                  <a:lnTo>
                    <a:pt x="12467" y="11271"/>
                  </a:lnTo>
                  <a:lnTo>
                    <a:pt x="12563" y="11174"/>
                  </a:lnTo>
                  <a:lnTo>
                    <a:pt x="12660" y="11065"/>
                  </a:lnTo>
                  <a:lnTo>
                    <a:pt x="12745" y="10957"/>
                  </a:lnTo>
                  <a:lnTo>
                    <a:pt x="12829" y="10824"/>
                  </a:lnTo>
                  <a:lnTo>
                    <a:pt x="12890" y="10703"/>
                  </a:lnTo>
                  <a:lnTo>
                    <a:pt x="12938" y="10558"/>
                  </a:lnTo>
                  <a:lnTo>
                    <a:pt x="12974" y="10425"/>
                  </a:lnTo>
                  <a:lnTo>
                    <a:pt x="12998" y="10268"/>
                  </a:lnTo>
                  <a:lnTo>
                    <a:pt x="12998" y="10123"/>
                  </a:lnTo>
                  <a:lnTo>
                    <a:pt x="12998" y="1486"/>
                  </a:lnTo>
                  <a:lnTo>
                    <a:pt x="12998" y="1341"/>
                  </a:lnTo>
                  <a:lnTo>
                    <a:pt x="12974" y="1196"/>
                  </a:lnTo>
                  <a:lnTo>
                    <a:pt x="12938" y="1051"/>
                  </a:lnTo>
                  <a:lnTo>
                    <a:pt x="12890" y="918"/>
                  </a:lnTo>
                  <a:lnTo>
                    <a:pt x="12829" y="785"/>
                  </a:lnTo>
                  <a:lnTo>
                    <a:pt x="12745" y="665"/>
                  </a:lnTo>
                  <a:lnTo>
                    <a:pt x="12660" y="544"/>
                  </a:lnTo>
                  <a:lnTo>
                    <a:pt x="12563" y="435"/>
                  </a:lnTo>
                  <a:lnTo>
                    <a:pt x="12467" y="351"/>
                  </a:lnTo>
                  <a:lnTo>
                    <a:pt x="12346" y="254"/>
                  </a:lnTo>
                  <a:lnTo>
                    <a:pt x="12225" y="181"/>
                  </a:lnTo>
                  <a:lnTo>
                    <a:pt x="12092" y="121"/>
                  </a:lnTo>
                  <a:lnTo>
                    <a:pt x="11959" y="73"/>
                  </a:lnTo>
                  <a:lnTo>
                    <a:pt x="11814" y="36"/>
                  </a:lnTo>
                  <a:lnTo>
                    <a:pt x="11670" y="12"/>
                  </a:lnTo>
                  <a:lnTo>
                    <a:pt x="1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19520" name="Google Shape;366;p18"/>
            <p:cNvSpPr>
              <a:spLocks/>
            </p:cNvSpPr>
            <p:nvPr/>
          </p:nvSpPr>
          <p:spPr bwMode="auto">
            <a:xfrm>
              <a:off x="1550263" y="4243809"/>
              <a:ext cx="164317" cy="164323"/>
            </a:xfrm>
            <a:custGeom>
              <a:avLst/>
              <a:gdLst>
                <a:gd name="T0" fmla="*/ 65832 w 2635"/>
                <a:gd name="T1" fmla="*/ 1564 h 2622"/>
                <a:gd name="T2" fmla="*/ 50688 w 2635"/>
                <a:gd name="T3" fmla="*/ 6070 h 2622"/>
                <a:gd name="T4" fmla="*/ 36295 w 2635"/>
                <a:gd name="T5" fmla="*/ 13641 h 2622"/>
                <a:gd name="T6" fmla="*/ 24218 w 2635"/>
                <a:gd name="T7" fmla="*/ 23466 h 2622"/>
                <a:gd name="T8" fmla="*/ 14393 w 2635"/>
                <a:gd name="T9" fmla="*/ 36294 h 2622"/>
                <a:gd name="T10" fmla="*/ 6821 w 2635"/>
                <a:gd name="T11" fmla="*/ 49935 h 2622"/>
                <a:gd name="T12" fmla="*/ 2315 w 2635"/>
                <a:gd name="T13" fmla="*/ 65016 h 2622"/>
                <a:gd name="T14" fmla="*/ 63 w 2635"/>
                <a:gd name="T15" fmla="*/ 81661 h 2622"/>
                <a:gd name="T16" fmla="*/ 2315 w 2635"/>
                <a:gd name="T17" fmla="*/ 98306 h 2622"/>
                <a:gd name="T18" fmla="*/ 6821 w 2635"/>
                <a:gd name="T19" fmla="*/ 113449 h 2622"/>
                <a:gd name="T20" fmla="*/ 14393 w 2635"/>
                <a:gd name="T21" fmla="*/ 127778 h 2622"/>
                <a:gd name="T22" fmla="*/ 24218 w 2635"/>
                <a:gd name="T23" fmla="*/ 139855 h 2622"/>
                <a:gd name="T24" fmla="*/ 36295 w 2635"/>
                <a:gd name="T25" fmla="*/ 149680 h 2622"/>
                <a:gd name="T26" fmla="*/ 50688 w 2635"/>
                <a:gd name="T27" fmla="*/ 157251 h 2622"/>
                <a:gd name="T28" fmla="*/ 65832 w 2635"/>
                <a:gd name="T29" fmla="*/ 162570 h 2622"/>
                <a:gd name="T30" fmla="*/ 82415 w 2635"/>
                <a:gd name="T31" fmla="*/ 164072 h 2622"/>
                <a:gd name="T32" fmla="*/ 99060 w 2635"/>
                <a:gd name="T33" fmla="*/ 162570 h 2622"/>
                <a:gd name="T34" fmla="*/ 114204 w 2635"/>
                <a:gd name="T35" fmla="*/ 157251 h 2622"/>
                <a:gd name="T36" fmla="*/ 128534 w 2635"/>
                <a:gd name="T37" fmla="*/ 149680 h 2622"/>
                <a:gd name="T38" fmla="*/ 140612 w 2635"/>
                <a:gd name="T39" fmla="*/ 139855 h 2622"/>
                <a:gd name="T40" fmla="*/ 150499 w 2635"/>
                <a:gd name="T41" fmla="*/ 127778 h 2622"/>
                <a:gd name="T42" fmla="*/ 158008 w 2635"/>
                <a:gd name="T43" fmla="*/ 113449 h 2622"/>
                <a:gd name="T44" fmla="*/ 162577 w 2635"/>
                <a:gd name="T45" fmla="*/ 98306 h 2622"/>
                <a:gd name="T46" fmla="*/ 164829 w 2635"/>
                <a:gd name="T47" fmla="*/ 81661 h 2622"/>
                <a:gd name="T48" fmla="*/ 162577 w 2635"/>
                <a:gd name="T49" fmla="*/ 65016 h 2622"/>
                <a:gd name="T50" fmla="*/ 158008 w 2635"/>
                <a:gd name="T51" fmla="*/ 49935 h 2622"/>
                <a:gd name="T52" fmla="*/ 150499 w 2635"/>
                <a:gd name="T53" fmla="*/ 36294 h 2622"/>
                <a:gd name="T54" fmla="*/ 140612 w 2635"/>
                <a:gd name="T55" fmla="*/ 23466 h 2622"/>
                <a:gd name="T56" fmla="*/ 128534 w 2635"/>
                <a:gd name="T57" fmla="*/ 13641 h 2622"/>
                <a:gd name="T58" fmla="*/ 114204 w 2635"/>
                <a:gd name="T59" fmla="*/ 6070 h 2622"/>
                <a:gd name="T60" fmla="*/ 99060 w 2635"/>
                <a:gd name="T61" fmla="*/ 1564 h 2622"/>
                <a:gd name="T62" fmla="*/ 74092 w 2635"/>
                <a:gd name="T63" fmla="*/ 63 h 26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35" h="2622" extrusionOk="0">
                  <a:moveTo>
                    <a:pt x="1184" y="1"/>
                  </a:moveTo>
                  <a:lnTo>
                    <a:pt x="1052" y="25"/>
                  </a:lnTo>
                  <a:lnTo>
                    <a:pt x="931" y="61"/>
                  </a:lnTo>
                  <a:lnTo>
                    <a:pt x="810" y="97"/>
                  </a:lnTo>
                  <a:lnTo>
                    <a:pt x="689" y="158"/>
                  </a:lnTo>
                  <a:lnTo>
                    <a:pt x="580" y="218"/>
                  </a:lnTo>
                  <a:lnTo>
                    <a:pt x="484" y="290"/>
                  </a:lnTo>
                  <a:lnTo>
                    <a:pt x="387" y="375"/>
                  </a:lnTo>
                  <a:lnTo>
                    <a:pt x="303" y="472"/>
                  </a:lnTo>
                  <a:lnTo>
                    <a:pt x="230" y="580"/>
                  </a:lnTo>
                  <a:lnTo>
                    <a:pt x="170" y="677"/>
                  </a:lnTo>
                  <a:lnTo>
                    <a:pt x="109" y="798"/>
                  </a:lnTo>
                  <a:lnTo>
                    <a:pt x="61" y="919"/>
                  </a:lnTo>
                  <a:lnTo>
                    <a:pt x="37" y="1039"/>
                  </a:lnTo>
                  <a:lnTo>
                    <a:pt x="13" y="1172"/>
                  </a:lnTo>
                  <a:lnTo>
                    <a:pt x="1" y="1305"/>
                  </a:lnTo>
                  <a:lnTo>
                    <a:pt x="13" y="1438"/>
                  </a:lnTo>
                  <a:lnTo>
                    <a:pt x="37" y="1571"/>
                  </a:lnTo>
                  <a:lnTo>
                    <a:pt x="61" y="1704"/>
                  </a:lnTo>
                  <a:lnTo>
                    <a:pt x="109" y="1813"/>
                  </a:lnTo>
                  <a:lnTo>
                    <a:pt x="170" y="1933"/>
                  </a:lnTo>
                  <a:lnTo>
                    <a:pt x="230" y="2042"/>
                  </a:lnTo>
                  <a:lnTo>
                    <a:pt x="303" y="2139"/>
                  </a:lnTo>
                  <a:lnTo>
                    <a:pt x="387" y="2235"/>
                  </a:lnTo>
                  <a:lnTo>
                    <a:pt x="484" y="2320"/>
                  </a:lnTo>
                  <a:lnTo>
                    <a:pt x="580" y="2392"/>
                  </a:lnTo>
                  <a:lnTo>
                    <a:pt x="689" y="2465"/>
                  </a:lnTo>
                  <a:lnTo>
                    <a:pt x="810" y="2513"/>
                  </a:lnTo>
                  <a:lnTo>
                    <a:pt x="931" y="2561"/>
                  </a:lnTo>
                  <a:lnTo>
                    <a:pt x="1052" y="2598"/>
                  </a:lnTo>
                  <a:lnTo>
                    <a:pt x="1184" y="2610"/>
                  </a:lnTo>
                  <a:lnTo>
                    <a:pt x="1317" y="2622"/>
                  </a:lnTo>
                  <a:lnTo>
                    <a:pt x="1450" y="2610"/>
                  </a:lnTo>
                  <a:lnTo>
                    <a:pt x="1583" y="2598"/>
                  </a:lnTo>
                  <a:lnTo>
                    <a:pt x="1704" y="2561"/>
                  </a:lnTo>
                  <a:lnTo>
                    <a:pt x="1825" y="2513"/>
                  </a:lnTo>
                  <a:lnTo>
                    <a:pt x="1945" y="2465"/>
                  </a:lnTo>
                  <a:lnTo>
                    <a:pt x="2054" y="2392"/>
                  </a:lnTo>
                  <a:lnTo>
                    <a:pt x="2151" y="2320"/>
                  </a:lnTo>
                  <a:lnTo>
                    <a:pt x="2247" y="2235"/>
                  </a:lnTo>
                  <a:lnTo>
                    <a:pt x="2332" y="2139"/>
                  </a:lnTo>
                  <a:lnTo>
                    <a:pt x="2405" y="2042"/>
                  </a:lnTo>
                  <a:lnTo>
                    <a:pt x="2465" y="1933"/>
                  </a:lnTo>
                  <a:lnTo>
                    <a:pt x="2525" y="1813"/>
                  </a:lnTo>
                  <a:lnTo>
                    <a:pt x="2574" y="1704"/>
                  </a:lnTo>
                  <a:lnTo>
                    <a:pt x="2598" y="1571"/>
                  </a:lnTo>
                  <a:lnTo>
                    <a:pt x="2622" y="1438"/>
                  </a:lnTo>
                  <a:lnTo>
                    <a:pt x="2634" y="1305"/>
                  </a:lnTo>
                  <a:lnTo>
                    <a:pt x="2622" y="1172"/>
                  </a:lnTo>
                  <a:lnTo>
                    <a:pt x="2598" y="1039"/>
                  </a:lnTo>
                  <a:lnTo>
                    <a:pt x="2574" y="919"/>
                  </a:lnTo>
                  <a:lnTo>
                    <a:pt x="2525" y="798"/>
                  </a:lnTo>
                  <a:lnTo>
                    <a:pt x="2465" y="677"/>
                  </a:lnTo>
                  <a:lnTo>
                    <a:pt x="2405" y="580"/>
                  </a:lnTo>
                  <a:lnTo>
                    <a:pt x="2332" y="472"/>
                  </a:lnTo>
                  <a:lnTo>
                    <a:pt x="2247" y="375"/>
                  </a:lnTo>
                  <a:lnTo>
                    <a:pt x="2151" y="290"/>
                  </a:lnTo>
                  <a:lnTo>
                    <a:pt x="2054" y="218"/>
                  </a:lnTo>
                  <a:lnTo>
                    <a:pt x="1945" y="158"/>
                  </a:lnTo>
                  <a:lnTo>
                    <a:pt x="1825" y="97"/>
                  </a:lnTo>
                  <a:lnTo>
                    <a:pt x="1704" y="61"/>
                  </a:lnTo>
                  <a:lnTo>
                    <a:pt x="1583" y="25"/>
                  </a:lnTo>
                  <a:lnTo>
                    <a:pt x="1450" y="1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1" name="Google Shape;367;p18"/>
            <p:cNvSpPr>
              <a:spLocks/>
            </p:cNvSpPr>
            <p:nvPr/>
          </p:nvSpPr>
          <p:spPr bwMode="auto">
            <a:xfrm>
              <a:off x="1607417" y="4362884"/>
              <a:ext cx="51201" cy="146462"/>
            </a:xfrm>
            <a:custGeom>
              <a:avLst/>
              <a:gdLst>
                <a:gd name="T0" fmla="*/ 20463 w 823"/>
                <a:gd name="T1" fmla="*/ 0 h 2344"/>
                <a:gd name="T2" fmla="*/ 15895 w 823"/>
                <a:gd name="T3" fmla="*/ 1502 h 2344"/>
                <a:gd name="T4" fmla="*/ 11389 w 823"/>
                <a:gd name="T5" fmla="*/ 4568 h 2344"/>
                <a:gd name="T6" fmla="*/ 7572 w 823"/>
                <a:gd name="T7" fmla="*/ 7572 h 2344"/>
                <a:gd name="T8" fmla="*/ 4568 w 823"/>
                <a:gd name="T9" fmla="*/ 11326 h 2344"/>
                <a:gd name="T10" fmla="*/ 1564 w 823"/>
                <a:gd name="T11" fmla="*/ 15894 h 2344"/>
                <a:gd name="T12" fmla="*/ 63 w 823"/>
                <a:gd name="T13" fmla="*/ 20399 h 2344"/>
                <a:gd name="T14" fmla="*/ 63 w 823"/>
                <a:gd name="T15" fmla="*/ 25718 h 2344"/>
                <a:gd name="T16" fmla="*/ 63 w 823"/>
                <a:gd name="T17" fmla="*/ 120958 h 2344"/>
                <a:gd name="T18" fmla="*/ 63 w 823"/>
                <a:gd name="T19" fmla="*/ 126277 h 2344"/>
                <a:gd name="T20" fmla="*/ 1564 w 823"/>
                <a:gd name="T21" fmla="*/ 130782 h 2344"/>
                <a:gd name="T22" fmla="*/ 4568 w 823"/>
                <a:gd name="T23" fmla="*/ 135287 h 2344"/>
                <a:gd name="T24" fmla="*/ 7572 w 823"/>
                <a:gd name="T25" fmla="*/ 139104 h 2344"/>
                <a:gd name="T26" fmla="*/ 11389 w 823"/>
                <a:gd name="T27" fmla="*/ 142108 h 2344"/>
                <a:gd name="T28" fmla="*/ 15895 w 823"/>
                <a:gd name="T29" fmla="*/ 144361 h 2344"/>
                <a:gd name="T30" fmla="*/ 20463 w 823"/>
                <a:gd name="T31" fmla="*/ 145925 h 2344"/>
                <a:gd name="T32" fmla="*/ 25719 w 823"/>
                <a:gd name="T33" fmla="*/ 146676 h 2344"/>
                <a:gd name="T34" fmla="*/ 31038 w 823"/>
                <a:gd name="T35" fmla="*/ 145925 h 2344"/>
                <a:gd name="T36" fmla="*/ 35544 w 823"/>
                <a:gd name="T37" fmla="*/ 144361 h 2344"/>
                <a:gd name="T38" fmla="*/ 40112 w 823"/>
                <a:gd name="T39" fmla="*/ 142108 h 2344"/>
                <a:gd name="T40" fmla="*/ 43867 w 823"/>
                <a:gd name="T41" fmla="*/ 139104 h 2344"/>
                <a:gd name="T42" fmla="*/ 46933 w 823"/>
                <a:gd name="T43" fmla="*/ 135287 h 2344"/>
                <a:gd name="T44" fmla="*/ 49937 w 823"/>
                <a:gd name="T45" fmla="*/ 130782 h 2344"/>
                <a:gd name="T46" fmla="*/ 51438 w 823"/>
                <a:gd name="T47" fmla="*/ 126277 h 2344"/>
                <a:gd name="T48" fmla="*/ 51438 w 823"/>
                <a:gd name="T49" fmla="*/ 120958 h 2344"/>
                <a:gd name="T50" fmla="*/ 51438 w 823"/>
                <a:gd name="T51" fmla="*/ 25718 h 2344"/>
                <a:gd name="T52" fmla="*/ 51438 w 823"/>
                <a:gd name="T53" fmla="*/ 20399 h 2344"/>
                <a:gd name="T54" fmla="*/ 49937 w 823"/>
                <a:gd name="T55" fmla="*/ 15894 h 2344"/>
                <a:gd name="T56" fmla="*/ 46933 w 823"/>
                <a:gd name="T57" fmla="*/ 11326 h 2344"/>
                <a:gd name="T58" fmla="*/ 43867 w 823"/>
                <a:gd name="T59" fmla="*/ 7572 h 2344"/>
                <a:gd name="T60" fmla="*/ 40112 w 823"/>
                <a:gd name="T61" fmla="*/ 4568 h 2344"/>
                <a:gd name="T62" fmla="*/ 35544 w 823"/>
                <a:gd name="T63" fmla="*/ 1502 h 2344"/>
                <a:gd name="T64" fmla="*/ 31038 w 823"/>
                <a:gd name="T65" fmla="*/ 0 h 2344"/>
                <a:gd name="T66" fmla="*/ 20463 w 823"/>
                <a:gd name="T67" fmla="*/ 0 h 23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3" h="2344" extrusionOk="0">
                  <a:moveTo>
                    <a:pt x="327" y="0"/>
                  </a:moveTo>
                  <a:lnTo>
                    <a:pt x="254" y="24"/>
                  </a:lnTo>
                  <a:lnTo>
                    <a:pt x="182" y="73"/>
                  </a:lnTo>
                  <a:lnTo>
                    <a:pt x="121" y="121"/>
                  </a:lnTo>
                  <a:lnTo>
                    <a:pt x="73" y="181"/>
                  </a:lnTo>
                  <a:lnTo>
                    <a:pt x="25" y="254"/>
                  </a:lnTo>
                  <a:lnTo>
                    <a:pt x="1" y="326"/>
                  </a:lnTo>
                  <a:lnTo>
                    <a:pt x="1" y="411"/>
                  </a:lnTo>
                  <a:lnTo>
                    <a:pt x="1" y="1933"/>
                  </a:lnTo>
                  <a:lnTo>
                    <a:pt x="1" y="2018"/>
                  </a:lnTo>
                  <a:lnTo>
                    <a:pt x="25" y="2090"/>
                  </a:lnTo>
                  <a:lnTo>
                    <a:pt x="73" y="2162"/>
                  </a:lnTo>
                  <a:lnTo>
                    <a:pt x="121" y="2223"/>
                  </a:lnTo>
                  <a:lnTo>
                    <a:pt x="182" y="2271"/>
                  </a:lnTo>
                  <a:lnTo>
                    <a:pt x="254" y="2307"/>
                  </a:lnTo>
                  <a:lnTo>
                    <a:pt x="327" y="2332"/>
                  </a:lnTo>
                  <a:lnTo>
                    <a:pt x="411" y="2344"/>
                  </a:lnTo>
                  <a:lnTo>
                    <a:pt x="496" y="2332"/>
                  </a:lnTo>
                  <a:lnTo>
                    <a:pt x="568" y="2307"/>
                  </a:lnTo>
                  <a:lnTo>
                    <a:pt x="641" y="2271"/>
                  </a:lnTo>
                  <a:lnTo>
                    <a:pt x="701" y="2223"/>
                  </a:lnTo>
                  <a:lnTo>
                    <a:pt x="750" y="2162"/>
                  </a:lnTo>
                  <a:lnTo>
                    <a:pt x="798" y="2090"/>
                  </a:lnTo>
                  <a:lnTo>
                    <a:pt x="822" y="2018"/>
                  </a:lnTo>
                  <a:lnTo>
                    <a:pt x="822" y="1933"/>
                  </a:lnTo>
                  <a:lnTo>
                    <a:pt x="822" y="411"/>
                  </a:lnTo>
                  <a:lnTo>
                    <a:pt x="822" y="326"/>
                  </a:lnTo>
                  <a:lnTo>
                    <a:pt x="798" y="254"/>
                  </a:lnTo>
                  <a:lnTo>
                    <a:pt x="750" y="181"/>
                  </a:lnTo>
                  <a:lnTo>
                    <a:pt x="701" y="121"/>
                  </a:lnTo>
                  <a:lnTo>
                    <a:pt x="641" y="73"/>
                  </a:lnTo>
                  <a:lnTo>
                    <a:pt x="568" y="24"/>
                  </a:lnTo>
                  <a:lnTo>
                    <a:pt x="496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317263" y="3861581"/>
              <a:ext cx="1240710" cy="838283"/>
            </a:xfrm>
            <a:custGeom>
              <a:avLst/>
              <a:gdLst/>
              <a:ahLst/>
              <a:cxnLst/>
              <a:rect l="l" t="t" r="r" b="b"/>
              <a:pathLst>
                <a:path w="19824" h="13409" extrusionOk="0">
                  <a:moveTo>
                    <a:pt x="17142" y="0"/>
                  </a:moveTo>
                  <a:lnTo>
                    <a:pt x="17045" y="12"/>
                  </a:lnTo>
                  <a:lnTo>
                    <a:pt x="315" y="4832"/>
                  </a:lnTo>
                  <a:lnTo>
                    <a:pt x="230" y="4856"/>
                  </a:lnTo>
                  <a:lnTo>
                    <a:pt x="157" y="4905"/>
                  </a:lnTo>
                  <a:lnTo>
                    <a:pt x="97" y="4965"/>
                  </a:lnTo>
                  <a:lnTo>
                    <a:pt x="61" y="5037"/>
                  </a:lnTo>
                  <a:lnTo>
                    <a:pt x="25" y="5110"/>
                  </a:lnTo>
                  <a:lnTo>
                    <a:pt x="0" y="5194"/>
                  </a:lnTo>
                  <a:lnTo>
                    <a:pt x="0" y="5279"/>
                  </a:lnTo>
                  <a:lnTo>
                    <a:pt x="13" y="5364"/>
                  </a:lnTo>
                  <a:lnTo>
                    <a:pt x="2247" y="13095"/>
                  </a:lnTo>
                  <a:lnTo>
                    <a:pt x="2271" y="13179"/>
                  </a:lnTo>
                  <a:lnTo>
                    <a:pt x="2320" y="13252"/>
                  </a:lnTo>
                  <a:lnTo>
                    <a:pt x="2380" y="13312"/>
                  </a:lnTo>
                  <a:lnTo>
                    <a:pt x="2453" y="13360"/>
                  </a:lnTo>
                  <a:lnTo>
                    <a:pt x="2525" y="13385"/>
                  </a:lnTo>
                  <a:lnTo>
                    <a:pt x="2610" y="13409"/>
                  </a:lnTo>
                  <a:lnTo>
                    <a:pt x="2694" y="13409"/>
                  </a:lnTo>
                  <a:lnTo>
                    <a:pt x="2779" y="13397"/>
                  </a:lnTo>
                  <a:lnTo>
                    <a:pt x="19509" y="8577"/>
                  </a:lnTo>
                  <a:lnTo>
                    <a:pt x="19594" y="8541"/>
                  </a:lnTo>
                  <a:lnTo>
                    <a:pt x="19667" y="8504"/>
                  </a:lnTo>
                  <a:lnTo>
                    <a:pt x="19727" y="8444"/>
                  </a:lnTo>
                  <a:lnTo>
                    <a:pt x="19775" y="8371"/>
                  </a:lnTo>
                  <a:lnTo>
                    <a:pt x="19811" y="8299"/>
                  </a:lnTo>
                  <a:lnTo>
                    <a:pt x="19824" y="8214"/>
                  </a:lnTo>
                  <a:lnTo>
                    <a:pt x="19824" y="8130"/>
                  </a:lnTo>
                  <a:lnTo>
                    <a:pt x="19811" y="8045"/>
                  </a:lnTo>
                  <a:lnTo>
                    <a:pt x="17589" y="314"/>
                  </a:lnTo>
                  <a:lnTo>
                    <a:pt x="17553" y="230"/>
                  </a:lnTo>
                  <a:lnTo>
                    <a:pt x="17504" y="157"/>
                  </a:lnTo>
                  <a:lnTo>
                    <a:pt x="17444" y="97"/>
                  </a:lnTo>
                  <a:lnTo>
                    <a:pt x="17383" y="48"/>
                  </a:lnTo>
                  <a:lnTo>
                    <a:pt x="17299" y="24"/>
                  </a:lnTo>
                  <a:lnTo>
                    <a:pt x="17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19523" name="Google Shape;369;p18"/>
            <p:cNvSpPr>
              <a:spLocks/>
            </p:cNvSpPr>
            <p:nvPr/>
          </p:nvSpPr>
          <p:spPr bwMode="auto">
            <a:xfrm>
              <a:off x="3380371" y="3922309"/>
              <a:ext cx="1054961" cy="544170"/>
            </a:xfrm>
            <a:custGeom>
              <a:avLst/>
              <a:gdLst>
                <a:gd name="T0" fmla="*/ 991040 w 16864"/>
                <a:gd name="T1" fmla="*/ 63 h 8699"/>
                <a:gd name="T2" fmla="*/ 213952 w 16864"/>
                <a:gd name="T3" fmla="*/ 223768 h 8699"/>
                <a:gd name="T4" fmla="*/ 418018 w 16864"/>
                <a:gd name="T5" fmla="*/ 223768 h 8699"/>
                <a:gd name="T6" fmla="*/ 427842 w 16864"/>
                <a:gd name="T7" fmla="*/ 220765 h 8699"/>
                <a:gd name="T8" fmla="*/ 425590 w 16864"/>
                <a:gd name="T9" fmla="*/ 223768 h 8699"/>
                <a:gd name="T10" fmla="*/ 658440 w 16864"/>
                <a:gd name="T11" fmla="*/ 223017 h 8699"/>
                <a:gd name="T12" fmla="*/ 650118 w 16864"/>
                <a:gd name="T13" fmla="*/ 215446 h 8699"/>
                <a:gd name="T14" fmla="*/ 641044 w 16864"/>
                <a:gd name="T15" fmla="*/ 207937 h 8699"/>
                <a:gd name="T16" fmla="*/ 631970 w 16864"/>
                <a:gd name="T17" fmla="*/ 201116 h 8699"/>
                <a:gd name="T18" fmla="*/ 622896 w 16864"/>
                <a:gd name="T19" fmla="*/ 194295 h 8699"/>
                <a:gd name="T20" fmla="*/ 613072 w 16864"/>
                <a:gd name="T21" fmla="*/ 189039 h 8699"/>
                <a:gd name="T22" fmla="*/ 603247 w 16864"/>
                <a:gd name="T23" fmla="*/ 183720 h 8699"/>
                <a:gd name="T24" fmla="*/ 593422 w 16864"/>
                <a:gd name="T25" fmla="*/ 179966 h 8699"/>
                <a:gd name="T26" fmla="*/ 582847 w 16864"/>
                <a:gd name="T27" fmla="*/ 176149 h 8699"/>
                <a:gd name="T28" fmla="*/ 869327 w 16864"/>
                <a:gd name="T29" fmla="*/ 93737 h 8699"/>
                <a:gd name="T30" fmla="*/ 872330 w 16864"/>
                <a:gd name="T31" fmla="*/ 100558 h 8699"/>
                <a:gd name="T32" fmla="*/ 875397 w 16864"/>
                <a:gd name="T33" fmla="*/ 108130 h 8699"/>
                <a:gd name="T34" fmla="*/ 879151 w 16864"/>
                <a:gd name="T35" fmla="*/ 114950 h 8699"/>
                <a:gd name="T36" fmla="*/ 883657 w 16864"/>
                <a:gd name="T37" fmla="*/ 121708 h 8699"/>
                <a:gd name="T38" fmla="*/ 888225 w 16864"/>
                <a:gd name="T39" fmla="*/ 127778 h 8699"/>
                <a:gd name="T40" fmla="*/ 894295 w 16864"/>
                <a:gd name="T41" fmla="*/ 134599 h 8699"/>
                <a:gd name="T42" fmla="*/ 900303 w 16864"/>
                <a:gd name="T43" fmla="*/ 139855 h 8699"/>
                <a:gd name="T44" fmla="*/ 906373 w 16864"/>
                <a:gd name="T45" fmla="*/ 145925 h 8699"/>
                <a:gd name="T46" fmla="*/ 913193 w 16864"/>
                <a:gd name="T47" fmla="*/ 151244 h 8699"/>
                <a:gd name="T48" fmla="*/ 919952 w 16864"/>
                <a:gd name="T49" fmla="*/ 155749 h 8699"/>
                <a:gd name="T50" fmla="*/ 927524 w 16864"/>
                <a:gd name="T51" fmla="*/ 159504 h 8699"/>
                <a:gd name="T52" fmla="*/ 935096 w 16864"/>
                <a:gd name="T53" fmla="*/ 163321 h 8699"/>
                <a:gd name="T54" fmla="*/ 942667 w 16864"/>
                <a:gd name="T55" fmla="*/ 165573 h 8699"/>
                <a:gd name="T56" fmla="*/ 950177 w 16864"/>
                <a:gd name="T57" fmla="*/ 167826 h 8699"/>
                <a:gd name="T58" fmla="*/ 957749 w 16864"/>
                <a:gd name="T59" fmla="*/ 169328 h 8699"/>
                <a:gd name="T60" fmla="*/ 972892 w 16864"/>
                <a:gd name="T61" fmla="*/ 169328 h 8699"/>
                <a:gd name="T62" fmla="*/ 981215 w 16864"/>
                <a:gd name="T63" fmla="*/ 167075 h 8699"/>
                <a:gd name="T64" fmla="*/ 997047 w 16864"/>
                <a:gd name="T65" fmla="*/ 223017 h 8699"/>
                <a:gd name="T66" fmla="*/ 1055307 w 16864"/>
                <a:gd name="T67" fmla="*/ 223017 h 8699"/>
                <a:gd name="T68" fmla="*/ 991040 w 16864"/>
                <a:gd name="T69" fmla="*/ 63 h 8699"/>
                <a:gd name="T70" fmla="*/ 74092 w 16864"/>
                <a:gd name="T71" fmla="*/ 263816 h 8699"/>
                <a:gd name="T72" fmla="*/ 0 w 16864"/>
                <a:gd name="T73" fmla="*/ 285029 h 8699"/>
                <a:gd name="T74" fmla="*/ 74843 w 16864"/>
                <a:gd name="T75" fmla="*/ 544277 h 8699"/>
                <a:gd name="T76" fmla="*/ 74092 w 16864"/>
                <a:gd name="T77" fmla="*/ 263816 h 86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864" h="8699" extrusionOk="0">
                  <a:moveTo>
                    <a:pt x="15837" y="1"/>
                  </a:moveTo>
                  <a:lnTo>
                    <a:pt x="3419" y="3576"/>
                  </a:lnTo>
                  <a:lnTo>
                    <a:pt x="6680" y="3576"/>
                  </a:lnTo>
                  <a:lnTo>
                    <a:pt x="6837" y="3528"/>
                  </a:lnTo>
                  <a:lnTo>
                    <a:pt x="6801" y="3576"/>
                  </a:lnTo>
                  <a:lnTo>
                    <a:pt x="10522" y="3564"/>
                  </a:lnTo>
                  <a:lnTo>
                    <a:pt x="10389" y="3443"/>
                  </a:lnTo>
                  <a:lnTo>
                    <a:pt x="10244" y="3323"/>
                  </a:lnTo>
                  <a:lnTo>
                    <a:pt x="10099" y="3214"/>
                  </a:lnTo>
                  <a:lnTo>
                    <a:pt x="9954" y="3105"/>
                  </a:lnTo>
                  <a:lnTo>
                    <a:pt x="9797" y="3021"/>
                  </a:lnTo>
                  <a:lnTo>
                    <a:pt x="9640" y="2936"/>
                  </a:lnTo>
                  <a:lnTo>
                    <a:pt x="9483" y="2876"/>
                  </a:lnTo>
                  <a:lnTo>
                    <a:pt x="9314" y="2815"/>
                  </a:lnTo>
                  <a:lnTo>
                    <a:pt x="13892" y="1498"/>
                  </a:lnTo>
                  <a:lnTo>
                    <a:pt x="13940" y="1607"/>
                  </a:lnTo>
                  <a:lnTo>
                    <a:pt x="13989" y="1728"/>
                  </a:lnTo>
                  <a:lnTo>
                    <a:pt x="14049" y="1837"/>
                  </a:lnTo>
                  <a:lnTo>
                    <a:pt x="14121" y="1945"/>
                  </a:lnTo>
                  <a:lnTo>
                    <a:pt x="14194" y="2042"/>
                  </a:lnTo>
                  <a:lnTo>
                    <a:pt x="14291" y="2151"/>
                  </a:lnTo>
                  <a:lnTo>
                    <a:pt x="14387" y="2235"/>
                  </a:lnTo>
                  <a:lnTo>
                    <a:pt x="14484" y="2332"/>
                  </a:lnTo>
                  <a:lnTo>
                    <a:pt x="14593" y="2417"/>
                  </a:lnTo>
                  <a:lnTo>
                    <a:pt x="14701" y="2489"/>
                  </a:lnTo>
                  <a:lnTo>
                    <a:pt x="14822" y="2549"/>
                  </a:lnTo>
                  <a:lnTo>
                    <a:pt x="14943" y="2610"/>
                  </a:lnTo>
                  <a:lnTo>
                    <a:pt x="15064" y="2646"/>
                  </a:lnTo>
                  <a:lnTo>
                    <a:pt x="15184" y="2682"/>
                  </a:lnTo>
                  <a:lnTo>
                    <a:pt x="15305" y="2706"/>
                  </a:lnTo>
                  <a:lnTo>
                    <a:pt x="15547" y="2706"/>
                  </a:lnTo>
                  <a:lnTo>
                    <a:pt x="15680" y="2670"/>
                  </a:lnTo>
                  <a:lnTo>
                    <a:pt x="15933" y="3564"/>
                  </a:lnTo>
                  <a:lnTo>
                    <a:pt x="16864" y="3564"/>
                  </a:lnTo>
                  <a:lnTo>
                    <a:pt x="15837" y="1"/>
                  </a:lnTo>
                  <a:close/>
                  <a:moveTo>
                    <a:pt x="1184" y="4216"/>
                  </a:moveTo>
                  <a:lnTo>
                    <a:pt x="0" y="4555"/>
                  </a:lnTo>
                  <a:lnTo>
                    <a:pt x="1196" y="8698"/>
                  </a:lnTo>
                  <a:lnTo>
                    <a:pt x="1184" y="4216"/>
                  </a:lnTo>
                  <a:close/>
                </a:path>
              </a:pathLst>
            </a:custGeom>
            <a:solidFill>
              <a:srgbClr val="1D7463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4" name="Google Shape;370;p18"/>
            <p:cNvSpPr>
              <a:spLocks/>
            </p:cNvSpPr>
            <p:nvPr/>
          </p:nvSpPr>
          <p:spPr bwMode="auto">
            <a:xfrm>
              <a:off x="3380371" y="4186654"/>
              <a:ext cx="75014" cy="279825"/>
            </a:xfrm>
            <a:custGeom>
              <a:avLst/>
              <a:gdLst>
                <a:gd name="T0" fmla="*/ 74092 w 1196"/>
                <a:gd name="T1" fmla="*/ 0 h 4483"/>
                <a:gd name="T2" fmla="*/ 0 w 1196"/>
                <a:gd name="T3" fmla="*/ 21213 h 4483"/>
                <a:gd name="T4" fmla="*/ 74843 w 1196"/>
                <a:gd name="T5" fmla="*/ 280461 h 4483"/>
                <a:gd name="T6" fmla="*/ 74092 w 1196"/>
                <a:gd name="T7" fmla="*/ 0 h 44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6" h="4483" fill="none" extrusionOk="0">
                  <a:moveTo>
                    <a:pt x="1184" y="0"/>
                  </a:moveTo>
                  <a:lnTo>
                    <a:pt x="0" y="339"/>
                  </a:lnTo>
                  <a:lnTo>
                    <a:pt x="1196" y="4482"/>
                  </a:lnTo>
                  <a:lnTo>
                    <a:pt x="1184" y="0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5" name="Google Shape;371;p18"/>
            <p:cNvSpPr>
              <a:spLocks/>
            </p:cNvSpPr>
            <p:nvPr/>
          </p:nvSpPr>
          <p:spPr bwMode="auto">
            <a:xfrm>
              <a:off x="3594697" y="3922309"/>
              <a:ext cx="840635" cy="223860"/>
            </a:xfrm>
            <a:custGeom>
              <a:avLst/>
              <a:gdLst>
                <a:gd name="T0" fmla="*/ 777150 w 13446"/>
                <a:gd name="T1" fmla="*/ 63 h 3577"/>
                <a:gd name="T2" fmla="*/ 63 w 13446"/>
                <a:gd name="T3" fmla="*/ 223768 h 3577"/>
                <a:gd name="T4" fmla="*/ 204128 w 13446"/>
                <a:gd name="T5" fmla="*/ 223768 h 3577"/>
                <a:gd name="T6" fmla="*/ 213952 w 13446"/>
                <a:gd name="T7" fmla="*/ 220765 h 3577"/>
                <a:gd name="T8" fmla="*/ 213952 w 13446"/>
                <a:gd name="T9" fmla="*/ 220765 h 3577"/>
                <a:gd name="T10" fmla="*/ 211700 w 13446"/>
                <a:gd name="T11" fmla="*/ 223768 h 3577"/>
                <a:gd name="T12" fmla="*/ 444551 w 13446"/>
                <a:gd name="T13" fmla="*/ 223018 h 3577"/>
                <a:gd name="T14" fmla="*/ 444551 w 13446"/>
                <a:gd name="T15" fmla="*/ 223018 h 3577"/>
                <a:gd name="T16" fmla="*/ 436228 w 13446"/>
                <a:gd name="T17" fmla="*/ 215446 h 3577"/>
                <a:gd name="T18" fmla="*/ 427154 w 13446"/>
                <a:gd name="T19" fmla="*/ 207937 h 3577"/>
                <a:gd name="T20" fmla="*/ 418080 w 13446"/>
                <a:gd name="T21" fmla="*/ 201116 h 3577"/>
                <a:gd name="T22" fmla="*/ 409007 w 13446"/>
                <a:gd name="T23" fmla="*/ 194296 h 3577"/>
                <a:gd name="T24" fmla="*/ 399182 w 13446"/>
                <a:gd name="T25" fmla="*/ 189039 h 3577"/>
                <a:gd name="T26" fmla="*/ 389357 w 13446"/>
                <a:gd name="T27" fmla="*/ 183720 h 3577"/>
                <a:gd name="T28" fmla="*/ 379533 w 13446"/>
                <a:gd name="T29" fmla="*/ 179966 h 3577"/>
                <a:gd name="T30" fmla="*/ 368957 w 13446"/>
                <a:gd name="T31" fmla="*/ 176149 h 3577"/>
                <a:gd name="T32" fmla="*/ 655437 w 13446"/>
                <a:gd name="T33" fmla="*/ 93737 h 3577"/>
                <a:gd name="T34" fmla="*/ 655437 w 13446"/>
                <a:gd name="T35" fmla="*/ 93737 h 3577"/>
                <a:gd name="T36" fmla="*/ 658440 w 13446"/>
                <a:gd name="T37" fmla="*/ 100558 h 3577"/>
                <a:gd name="T38" fmla="*/ 661507 w 13446"/>
                <a:gd name="T39" fmla="*/ 108130 h 3577"/>
                <a:gd name="T40" fmla="*/ 665261 w 13446"/>
                <a:gd name="T41" fmla="*/ 114950 h 3577"/>
                <a:gd name="T42" fmla="*/ 669767 w 13446"/>
                <a:gd name="T43" fmla="*/ 121708 h 3577"/>
                <a:gd name="T44" fmla="*/ 674335 w 13446"/>
                <a:gd name="T45" fmla="*/ 127778 h 3577"/>
                <a:gd name="T46" fmla="*/ 680405 w 13446"/>
                <a:gd name="T47" fmla="*/ 134599 h 3577"/>
                <a:gd name="T48" fmla="*/ 686413 w 13446"/>
                <a:gd name="T49" fmla="*/ 139855 h 3577"/>
                <a:gd name="T50" fmla="*/ 692483 w 13446"/>
                <a:gd name="T51" fmla="*/ 145925 h 3577"/>
                <a:gd name="T52" fmla="*/ 699304 w 13446"/>
                <a:gd name="T53" fmla="*/ 151244 h 3577"/>
                <a:gd name="T54" fmla="*/ 706062 w 13446"/>
                <a:gd name="T55" fmla="*/ 155749 h 3577"/>
                <a:gd name="T56" fmla="*/ 713634 w 13446"/>
                <a:gd name="T57" fmla="*/ 159504 h 3577"/>
                <a:gd name="T58" fmla="*/ 721206 w 13446"/>
                <a:gd name="T59" fmla="*/ 163321 h 3577"/>
                <a:gd name="T60" fmla="*/ 728778 w 13446"/>
                <a:gd name="T61" fmla="*/ 165574 h 3577"/>
                <a:gd name="T62" fmla="*/ 736287 w 13446"/>
                <a:gd name="T63" fmla="*/ 167826 h 3577"/>
                <a:gd name="T64" fmla="*/ 743859 w 13446"/>
                <a:gd name="T65" fmla="*/ 169328 h 3577"/>
                <a:gd name="T66" fmla="*/ 751431 w 13446"/>
                <a:gd name="T67" fmla="*/ 169328 h 3577"/>
                <a:gd name="T68" fmla="*/ 751431 w 13446"/>
                <a:gd name="T69" fmla="*/ 169328 h 3577"/>
                <a:gd name="T70" fmla="*/ 759002 w 13446"/>
                <a:gd name="T71" fmla="*/ 169328 h 3577"/>
                <a:gd name="T72" fmla="*/ 767325 w 13446"/>
                <a:gd name="T73" fmla="*/ 167075 h 3577"/>
                <a:gd name="T74" fmla="*/ 783157 w 13446"/>
                <a:gd name="T75" fmla="*/ 223018 h 3577"/>
                <a:gd name="T76" fmla="*/ 841417 w 13446"/>
                <a:gd name="T77" fmla="*/ 223018 h 3577"/>
                <a:gd name="T78" fmla="*/ 777150 w 13446"/>
                <a:gd name="T79" fmla="*/ 63 h 35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446" h="3577" fill="none" extrusionOk="0">
                  <a:moveTo>
                    <a:pt x="12419" y="1"/>
                  </a:moveTo>
                  <a:lnTo>
                    <a:pt x="1" y="3576"/>
                  </a:lnTo>
                  <a:lnTo>
                    <a:pt x="3262" y="3576"/>
                  </a:lnTo>
                  <a:lnTo>
                    <a:pt x="3419" y="3528"/>
                  </a:lnTo>
                  <a:lnTo>
                    <a:pt x="3383" y="3576"/>
                  </a:lnTo>
                  <a:lnTo>
                    <a:pt x="7104" y="3564"/>
                  </a:lnTo>
                  <a:lnTo>
                    <a:pt x="6971" y="3443"/>
                  </a:lnTo>
                  <a:lnTo>
                    <a:pt x="6826" y="3323"/>
                  </a:lnTo>
                  <a:lnTo>
                    <a:pt x="6681" y="3214"/>
                  </a:lnTo>
                  <a:lnTo>
                    <a:pt x="6536" y="3105"/>
                  </a:lnTo>
                  <a:lnTo>
                    <a:pt x="6379" y="3021"/>
                  </a:lnTo>
                  <a:lnTo>
                    <a:pt x="6222" y="2936"/>
                  </a:lnTo>
                  <a:lnTo>
                    <a:pt x="6065" y="2876"/>
                  </a:lnTo>
                  <a:lnTo>
                    <a:pt x="5896" y="2815"/>
                  </a:lnTo>
                  <a:lnTo>
                    <a:pt x="10474" y="1498"/>
                  </a:lnTo>
                  <a:lnTo>
                    <a:pt x="10522" y="1607"/>
                  </a:lnTo>
                  <a:lnTo>
                    <a:pt x="10571" y="1728"/>
                  </a:lnTo>
                  <a:lnTo>
                    <a:pt x="10631" y="1837"/>
                  </a:lnTo>
                  <a:lnTo>
                    <a:pt x="10703" y="1945"/>
                  </a:lnTo>
                  <a:lnTo>
                    <a:pt x="10776" y="2042"/>
                  </a:lnTo>
                  <a:lnTo>
                    <a:pt x="10873" y="2151"/>
                  </a:lnTo>
                  <a:lnTo>
                    <a:pt x="10969" y="2235"/>
                  </a:lnTo>
                  <a:lnTo>
                    <a:pt x="11066" y="2332"/>
                  </a:lnTo>
                  <a:lnTo>
                    <a:pt x="11175" y="2417"/>
                  </a:lnTo>
                  <a:lnTo>
                    <a:pt x="11283" y="2489"/>
                  </a:lnTo>
                  <a:lnTo>
                    <a:pt x="11404" y="2549"/>
                  </a:lnTo>
                  <a:lnTo>
                    <a:pt x="11525" y="2610"/>
                  </a:lnTo>
                  <a:lnTo>
                    <a:pt x="11646" y="2646"/>
                  </a:lnTo>
                  <a:lnTo>
                    <a:pt x="11766" y="2682"/>
                  </a:lnTo>
                  <a:lnTo>
                    <a:pt x="11887" y="2706"/>
                  </a:lnTo>
                  <a:lnTo>
                    <a:pt x="12008" y="2706"/>
                  </a:lnTo>
                  <a:lnTo>
                    <a:pt x="12129" y="2706"/>
                  </a:lnTo>
                  <a:lnTo>
                    <a:pt x="12262" y="2670"/>
                  </a:lnTo>
                  <a:lnTo>
                    <a:pt x="12515" y="3564"/>
                  </a:lnTo>
                  <a:lnTo>
                    <a:pt x="13446" y="3564"/>
                  </a:lnTo>
                  <a:lnTo>
                    <a:pt x="12419" y="1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6" name="Google Shape;372;p18"/>
            <p:cNvSpPr>
              <a:spLocks/>
            </p:cNvSpPr>
            <p:nvPr/>
          </p:nvSpPr>
          <p:spPr bwMode="auto">
            <a:xfrm>
              <a:off x="4196000" y="4149741"/>
              <a:ext cx="86922" cy="88115"/>
            </a:xfrm>
            <a:custGeom>
              <a:avLst/>
              <a:gdLst>
                <a:gd name="T0" fmla="*/ 40112 w 1390"/>
                <a:gd name="T1" fmla="*/ 63 h 1402"/>
                <a:gd name="T2" fmla="*/ 35544 w 1390"/>
                <a:gd name="T3" fmla="*/ 813 h 1402"/>
                <a:gd name="T4" fmla="*/ 31789 w 1390"/>
                <a:gd name="T5" fmla="*/ 1564 h 1402"/>
                <a:gd name="T6" fmla="*/ 27221 w 1390"/>
                <a:gd name="T7" fmla="*/ 3066 h 1402"/>
                <a:gd name="T8" fmla="*/ 23467 w 1390"/>
                <a:gd name="T9" fmla="*/ 5319 h 1402"/>
                <a:gd name="T10" fmla="*/ 15895 w 1390"/>
                <a:gd name="T11" fmla="*/ 9887 h 1402"/>
                <a:gd name="T12" fmla="*/ 9825 w 1390"/>
                <a:gd name="T13" fmla="*/ 15894 h 1402"/>
                <a:gd name="T14" fmla="*/ 5319 w 1390"/>
                <a:gd name="T15" fmla="*/ 22715 h 1402"/>
                <a:gd name="T16" fmla="*/ 2315 w 1390"/>
                <a:gd name="T17" fmla="*/ 30286 h 1402"/>
                <a:gd name="T18" fmla="*/ 0 w 1390"/>
                <a:gd name="T19" fmla="*/ 38609 h 1402"/>
                <a:gd name="T20" fmla="*/ 0 w 1390"/>
                <a:gd name="T21" fmla="*/ 47682 h 1402"/>
                <a:gd name="T22" fmla="*/ 751 w 1390"/>
                <a:gd name="T23" fmla="*/ 51437 h 1402"/>
                <a:gd name="T24" fmla="*/ 1502 w 1390"/>
                <a:gd name="T25" fmla="*/ 56005 h 1402"/>
                <a:gd name="T26" fmla="*/ 3066 w 1390"/>
                <a:gd name="T27" fmla="*/ 60510 h 1402"/>
                <a:gd name="T28" fmla="*/ 4568 w 1390"/>
                <a:gd name="T29" fmla="*/ 64264 h 1402"/>
                <a:gd name="T30" fmla="*/ 9825 w 1390"/>
                <a:gd name="T31" fmla="*/ 71836 h 1402"/>
                <a:gd name="T32" fmla="*/ 15144 w 1390"/>
                <a:gd name="T33" fmla="*/ 77906 h 1402"/>
                <a:gd name="T34" fmla="*/ 22716 w 1390"/>
                <a:gd name="T35" fmla="*/ 82411 h 1402"/>
                <a:gd name="T36" fmla="*/ 30225 w 1390"/>
                <a:gd name="T37" fmla="*/ 85477 h 1402"/>
                <a:gd name="T38" fmla="*/ 38548 w 1390"/>
                <a:gd name="T39" fmla="*/ 87730 h 1402"/>
                <a:gd name="T40" fmla="*/ 46871 w 1390"/>
                <a:gd name="T41" fmla="*/ 87730 h 1402"/>
                <a:gd name="T42" fmla="*/ 51439 w 1390"/>
                <a:gd name="T43" fmla="*/ 86979 h 1402"/>
                <a:gd name="T44" fmla="*/ 55944 w 1390"/>
                <a:gd name="T45" fmla="*/ 86228 h 1402"/>
                <a:gd name="T46" fmla="*/ 59762 w 1390"/>
                <a:gd name="T47" fmla="*/ 84726 h 1402"/>
                <a:gd name="T48" fmla="*/ 64267 w 1390"/>
                <a:gd name="T49" fmla="*/ 82411 h 1402"/>
                <a:gd name="T50" fmla="*/ 71088 w 1390"/>
                <a:gd name="T51" fmla="*/ 77906 h 1402"/>
                <a:gd name="T52" fmla="*/ 77096 w 1390"/>
                <a:gd name="T53" fmla="*/ 71836 h 1402"/>
                <a:gd name="T54" fmla="*/ 81664 w 1390"/>
                <a:gd name="T55" fmla="*/ 65015 h 1402"/>
                <a:gd name="T56" fmla="*/ 85419 w 1390"/>
                <a:gd name="T57" fmla="*/ 57506 h 1402"/>
                <a:gd name="T58" fmla="*/ 86920 w 1390"/>
                <a:gd name="T59" fmla="*/ 49184 h 1402"/>
                <a:gd name="T60" fmla="*/ 86920 w 1390"/>
                <a:gd name="T61" fmla="*/ 40861 h 1402"/>
                <a:gd name="T62" fmla="*/ 86920 w 1390"/>
                <a:gd name="T63" fmla="*/ 36293 h 1402"/>
                <a:gd name="T64" fmla="*/ 85419 w 1390"/>
                <a:gd name="T65" fmla="*/ 31788 h 1402"/>
                <a:gd name="T66" fmla="*/ 83917 w 1390"/>
                <a:gd name="T67" fmla="*/ 28034 h 1402"/>
                <a:gd name="T68" fmla="*/ 82415 w 1390"/>
                <a:gd name="T69" fmla="*/ 23466 h 1402"/>
                <a:gd name="T70" fmla="*/ 77847 w 1390"/>
                <a:gd name="T71" fmla="*/ 16645 h 1402"/>
                <a:gd name="T72" fmla="*/ 71839 w 1390"/>
                <a:gd name="T73" fmla="*/ 10638 h 1402"/>
                <a:gd name="T74" fmla="*/ 65018 w 1390"/>
                <a:gd name="T75" fmla="*/ 5319 h 1402"/>
                <a:gd name="T76" fmla="*/ 57446 w 1390"/>
                <a:gd name="T77" fmla="*/ 2315 h 1402"/>
                <a:gd name="T78" fmla="*/ 49123 w 1390"/>
                <a:gd name="T79" fmla="*/ 813 h 1402"/>
                <a:gd name="T80" fmla="*/ 40112 w 1390"/>
                <a:gd name="T81" fmla="*/ 63 h 1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90" h="1402" extrusionOk="0">
                  <a:moveTo>
                    <a:pt x="641" y="1"/>
                  </a:moveTo>
                  <a:lnTo>
                    <a:pt x="568" y="13"/>
                  </a:lnTo>
                  <a:lnTo>
                    <a:pt x="508" y="25"/>
                  </a:lnTo>
                  <a:lnTo>
                    <a:pt x="435" y="49"/>
                  </a:lnTo>
                  <a:lnTo>
                    <a:pt x="375" y="85"/>
                  </a:lnTo>
                  <a:lnTo>
                    <a:pt x="254" y="158"/>
                  </a:lnTo>
                  <a:lnTo>
                    <a:pt x="157" y="254"/>
                  </a:lnTo>
                  <a:lnTo>
                    <a:pt x="85" y="363"/>
                  </a:lnTo>
                  <a:lnTo>
                    <a:pt x="37" y="484"/>
                  </a:lnTo>
                  <a:lnTo>
                    <a:pt x="0" y="617"/>
                  </a:lnTo>
                  <a:lnTo>
                    <a:pt x="0" y="762"/>
                  </a:lnTo>
                  <a:lnTo>
                    <a:pt x="12" y="822"/>
                  </a:lnTo>
                  <a:lnTo>
                    <a:pt x="24" y="895"/>
                  </a:lnTo>
                  <a:lnTo>
                    <a:pt x="49" y="967"/>
                  </a:lnTo>
                  <a:lnTo>
                    <a:pt x="73" y="1027"/>
                  </a:lnTo>
                  <a:lnTo>
                    <a:pt x="157" y="1148"/>
                  </a:lnTo>
                  <a:lnTo>
                    <a:pt x="242" y="1245"/>
                  </a:lnTo>
                  <a:lnTo>
                    <a:pt x="363" y="1317"/>
                  </a:lnTo>
                  <a:lnTo>
                    <a:pt x="483" y="1366"/>
                  </a:lnTo>
                  <a:lnTo>
                    <a:pt x="616" y="1402"/>
                  </a:lnTo>
                  <a:lnTo>
                    <a:pt x="749" y="1402"/>
                  </a:lnTo>
                  <a:lnTo>
                    <a:pt x="822" y="1390"/>
                  </a:lnTo>
                  <a:lnTo>
                    <a:pt x="894" y="1378"/>
                  </a:lnTo>
                  <a:lnTo>
                    <a:pt x="955" y="1354"/>
                  </a:lnTo>
                  <a:lnTo>
                    <a:pt x="1027" y="1317"/>
                  </a:lnTo>
                  <a:lnTo>
                    <a:pt x="1136" y="1245"/>
                  </a:lnTo>
                  <a:lnTo>
                    <a:pt x="1232" y="1148"/>
                  </a:lnTo>
                  <a:lnTo>
                    <a:pt x="1305" y="1039"/>
                  </a:lnTo>
                  <a:lnTo>
                    <a:pt x="1365" y="919"/>
                  </a:lnTo>
                  <a:lnTo>
                    <a:pt x="1389" y="786"/>
                  </a:lnTo>
                  <a:lnTo>
                    <a:pt x="1389" y="653"/>
                  </a:lnTo>
                  <a:lnTo>
                    <a:pt x="1389" y="580"/>
                  </a:lnTo>
                  <a:lnTo>
                    <a:pt x="1365" y="508"/>
                  </a:lnTo>
                  <a:lnTo>
                    <a:pt x="1341" y="448"/>
                  </a:lnTo>
                  <a:lnTo>
                    <a:pt x="1317" y="375"/>
                  </a:lnTo>
                  <a:lnTo>
                    <a:pt x="1244" y="266"/>
                  </a:lnTo>
                  <a:lnTo>
                    <a:pt x="1148" y="170"/>
                  </a:lnTo>
                  <a:lnTo>
                    <a:pt x="1039" y="85"/>
                  </a:lnTo>
                  <a:lnTo>
                    <a:pt x="918" y="37"/>
                  </a:lnTo>
                  <a:lnTo>
                    <a:pt x="785" y="13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7" name="Google Shape;373;p18"/>
            <p:cNvSpPr>
              <a:spLocks/>
            </p:cNvSpPr>
            <p:nvPr/>
          </p:nvSpPr>
          <p:spPr bwMode="auto">
            <a:xfrm>
              <a:off x="4196000" y="4149741"/>
              <a:ext cx="86922" cy="88115"/>
            </a:xfrm>
            <a:custGeom>
              <a:avLst/>
              <a:gdLst>
                <a:gd name="T0" fmla="*/ 1502 w 1390"/>
                <a:gd name="T1" fmla="*/ 56005 h 1402"/>
                <a:gd name="T2" fmla="*/ 1502 w 1390"/>
                <a:gd name="T3" fmla="*/ 56005 h 1402"/>
                <a:gd name="T4" fmla="*/ 3066 w 1390"/>
                <a:gd name="T5" fmla="*/ 60510 h 1402"/>
                <a:gd name="T6" fmla="*/ 4568 w 1390"/>
                <a:gd name="T7" fmla="*/ 64264 h 1402"/>
                <a:gd name="T8" fmla="*/ 9825 w 1390"/>
                <a:gd name="T9" fmla="*/ 71836 h 1402"/>
                <a:gd name="T10" fmla="*/ 15144 w 1390"/>
                <a:gd name="T11" fmla="*/ 77906 h 1402"/>
                <a:gd name="T12" fmla="*/ 22716 w 1390"/>
                <a:gd name="T13" fmla="*/ 82411 h 1402"/>
                <a:gd name="T14" fmla="*/ 30225 w 1390"/>
                <a:gd name="T15" fmla="*/ 85477 h 1402"/>
                <a:gd name="T16" fmla="*/ 38548 w 1390"/>
                <a:gd name="T17" fmla="*/ 87730 h 1402"/>
                <a:gd name="T18" fmla="*/ 46871 w 1390"/>
                <a:gd name="T19" fmla="*/ 87730 h 1402"/>
                <a:gd name="T20" fmla="*/ 51439 w 1390"/>
                <a:gd name="T21" fmla="*/ 86979 h 1402"/>
                <a:gd name="T22" fmla="*/ 55944 w 1390"/>
                <a:gd name="T23" fmla="*/ 86228 h 1402"/>
                <a:gd name="T24" fmla="*/ 55944 w 1390"/>
                <a:gd name="T25" fmla="*/ 86228 h 1402"/>
                <a:gd name="T26" fmla="*/ 59762 w 1390"/>
                <a:gd name="T27" fmla="*/ 84726 h 1402"/>
                <a:gd name="T28" fmla="*/ 64267 w 1390"/>
                <a:gd name="T29" fmla="*/ 82411 h 1402"/>
                <a:gd name="T30" fmla="*/ 71088 w 1390"/>
                <a:gd name="T31" fmla="*/ 77906 h 1402"/>
                <a:gd name="T32" fmla="*/ 77096 w 1390"/>
                <a:gd name="T33" fmla="*/ 71836 h 1402"/>
                <a:gd name="T34" fmla="*/ 81664 w 1390"/>
                <a:gd name="T35" fmla="*/ 65015 h 1402"/>
                <a:gd name="T36" fmla="*/ 85419 w 1390"/>
                <a:gd name="T37" fmla="*/ 57506 h 1402"/>
                <a:gd name="T38" fmla="*/ 86920 w 1390"/>
                <a:gd name="T39" fmla="*/ 49184 h 1402"/>
                <a:gd name="T40" fmla="*/ 86920 w 1390"/>
                <a:gd name="T41" fmla="*/ 40861 h 1402"/>
                <a:gd name="T42" fmla="*/ 86920 w 1390"/>
                <a:gd name="T43" fmla="*/ 36293 h 1402"/>
                <a:gd name="T44" fmla="*/ 85419 w 1390"/>
                <a:gd name="T45" fmla="*/ 31788 h 1402"/>
                <a:gd name="T46" fmla="*/ 85419 w 1390"/>
                <a:gd name="T47" fmla="*/ 31788 h 1402"/>
                <a:gd name="T48" fmla="*/ 83917 w 1390"/>
                <a:gd name="T49" fmla="*/ 28034 h 1402"/>
                <a:gd name="T50" fmla="*/ 82415 w 1390"/>
                <a:gd name="T51" fmla="*/ 23466 h 1402"/>
                <a:gd name="T52" fmla="*/ 77847 w 1390"/>
                <a:gd name="T53" fmla="*/ 16645 h 1402"/>
                <a:gd name="T54" fmla="*/ 71839 w 1390"/>
                <a:gd name="T55" fmla="*/ 10638 h 1402"/>
                <a:gd name="T56" fmla="*/ 65018 w 1390"/>
                <a:gd name="T57" fmla="*/ 5319 h 1402"/>
                <a:gd name="T58" fmla="*/ 57446 w 1390"/>
                <a:gd name="T59" fmla="*/ 2315 h 1402"/>
                <a:gd name="T60" fmla="*/ 49123 w 1390"/>
                <a:gd name="T61" fmla="*/ 813 h 1402"/>
                <a:gd name="T62" fmla="*/ 40112 w 1390"/>
                <a:gd name="T63" fmla="*/ 63 h 1402"/>
                <a:gd name="T64" fmla="*/ 35544 w 1390"/>
                <a:gd name="T65" fmla="*/ 813 h 1402"/>
                <a:gd name="T66" fmla="*/ 31789 w 1390"/>
                <a:gd name="T67" fmla="*/ 1564 h 1402"/>
                <a:gd name="T68" fmla="*/ 31789 w 1390"/>
                <a:gd name="T69" fmla="*/ 1564 h 1402"/>
                <a:gd name="T70" fmla="*/ 27221 w 1390"/>
                <a:gd name="T71" fmla="*/ 3066 h 1402"/>
                <a:gd name="T72" fmla="*/ 23467 w 1390"/>
                <a:gd name="T73" fmla="*/ 5319 h 1402"/>
                <a:gd name="T74" fmla="*/ 15895 w 1390"/>
                <a:gd name="T75" fmla="*/ 9887 h 1402"/>
                <a:gd name="T76" fmla="*/ 9825 w 1390"/>
                <a:gd name="T77" fmla="*/ 15894 h 1402"/>
                <a:gd name="T78" fmla="*/ 5319 w 1390"/>
                <a:gd name="T79" fmla="*/ 22715 h 1402"/>
                <a:gd name="T80" fmla="*/ 2315 w 1390"/>
                <a:gd name="T81" fmla="*/ 30286 h 1402"/>
                <a:gd name="T82" fmla="*/ 0 w 1390"/>
                <a:gd name="T83" fmla="*/ 38609 h 1402"/>
                <a:gd name="T84" fmla="*/ 0 w 1390"/>
                <a:gd name="T85" fmla="*/ 47682 h 1402"/>
                <a:gd name="T86" fmla="*/ 751 w 1390"/>
                <a:gd name="T87" fmla="*/ 51437 h 1402"/>
                <a:gd name="T88" fmla="*/ 1502 w 1390"/>
                <a:gd name="T89" fmla="*/ 56005 h 14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0" h="1402" fill="none" extrusionOk="0">
                  <a:moveTo>
                    <a:pt x="24" y="895"/>
                  </a:moveTo>
                  <a:lnTo>
                    <a:pt x="24" y="895"/>
                  </a:lnTo>
                  <a:lnTo>
                    <a:pt x="49" y="967"/>
                  </a:lnTo>
                  <a:lnTo>
                    <a:pt x="73" y="1027"/>
                  </a:lnTo>
                  <a:lnTo>
                    <a:pt x="157" y="1148"/>
                  </a:lnTo>
                  <a:lnTo>
                    <a:pt x="242" y="1245"/>
                  </a:lnTo>
                  <a:lnTo>
                    <a:pt x="363" y="1317"/>
                  </a:lnTo>
                  <a:lnTo>
                    <a:pt x="483" y="1366"/>
                  </a:lnTo>
                  <a:lnTo>
                    <a:pt x="616" y="1402"/>
                  </a:lnTo>
                  <a:lnTo>
                    <a:pt x="749" y="1402"/>
                  </a:lnTo>
                  <a:lnTo>
                    <a:pt x="822" y="1390"/>
                  </a:lnTo>
                  <a:lnTo>
                    <a:pt x="894" y="1378"/>
                  </a:lnTo>
                  <a:lnTo>
                    <a:pt x="955" y="1354"/>
                  </a:lnTo>
                  <a:lnTo>
                    <a:pt x="1027" y="1317"/>
                  </a:lnTo>
                  <a:lnTo>
                    <a:pt x="1136" y="1245"/>
                  </a:lnTo>
                  <a:lnTo>
                    <a:pt x="1232" y="1148"/>
                  </a:lnTo>
                  <a:lnTo>
                    <a:pt x="1305" y="1039"/>
                  </a:lnTo>
                  <a:lnTo>
                    <a:pt x="1365" y="919"/>
                  </a:lnTo>
                  <a:lnTo>
                    <a:pt x="1389" y="786"/>
                  </a:lnTo>
                  <a:lnTo>
                    <a:pt x="1389" y="653"/>
                  </a:lnTo>
                  <a:lnTo>
                    <a:pt x="1389" y="580"/>
                  </a:lnTo>
                  <a:lnTo>
                    <a:pt x="1365" y="508"/>
                  </a:lnTo>
                  <a:lnTo>
                    <a:pt x="1341" y="448"/>
                  </a:lnTo>
                  <a:lnTo>
                    <a:pt x="1317" y="375"/>
                  </a:lnTo>
                  <a:lnTo>
                    <a:pt x="1244" y="266"/>
                  </a:lnTo>
                  <a:lnTo>
                    <a:pt x="1148" y="170"/>
                  </a:lnTo>
                  <a:lnTo>
                    <a:pt x="1039" y="85"/>
                  </a:lnTo>
                  <a:lnTo>
                    <a:pt x="918" y="37"/>
                  </a:lnTo>
                  <a:lnTo>
                    <a:pt x="785" y="13"/>
                  </a:lnTo>
                  <a:lnTo>
                    <a:pt x="641" y="1"/>
                  </a:lnTo>
                  <a:lnTo>
                    <a:pt x="568" y="13"/>
                  </a:lnTo>
                  <a:lnTo>
                    <a:pt x="508" y="25"/>
                  </a:lnTo>
                  <a:lnTo>
                    <a:pt x="435" y="49"/>
                  </a:lnTo>
                  <a:lnTo>
                    <a:pt x="375" y="85"/>
                  </a:lnTo>
                  <a:lnTo>
                    <a:pt x="254" y="158"/>
                  </a:lnTo>
                  <a:lnTo>
                    <a:pt x="157" y="254"/>
                  </a:lnTo>
                  <a:lnTo>
                    <a:pt x="85" y="363"/>
                  </a:lnTo>
                  <a:lnTo>
                    <a:pt x="37" y="484"/>
                  </a:lnTo>
                  <a:lnTo>
                    <a:pt x="0" y="617"/>
                  </a:lnTo>
                  <a:lnTo>
                    <a:pt x="0" y="762"/>
                  </a:lnTo>
                  <a:lnTo>
                    <a:pt x="12" y="822"/>
                  </a:lnTo>
                  <a:lnTo>
                    <a:pt x="24" y="895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8" name="Google Shape;374;p18"/>
            <p:cNvSpPr>
              <a:spLocks/>
            </p:cNvSpPr>
            <p:nvPr/>
          </p:nvSpPr>
          <p:spPr bwMode="auto">
            <a:xfrm>
              <a:off x="3592315" y="4323589"/>
              <a:ext cx="86921" cy="86924"/>
            </a:xfrm>
            <a:custGeom>
              <a:avLst/>
              <a:gdLst>
                <a:gd name="T0" fmla="*/ 40112 w 1390"/>
                <a:gd name="T1" fmla="*/ 0 h 1390"/>
                <a:gd name="T2" fmla="*/ 35544 w 1390"/>
                <a:gd name="T3" fmla="*/ 751 h 1390"/>
                <a:gd name="T4" fmla="*/ 31789 w 1390"/>
                <a:gd name="T5" fmla="*/ 1502 h 1390"/>
                <a:gd name="T6" fmla="*/ 27221 w 1390"/>
                <a:gd name="T7" fmla="*/ 3004 h 1390"/>
                <a:gd name="T8" fmla="*/ 23467 w 1390"/>
                <a:gd name="T9" fmla="*/ 4505 h 1390"/>
                <a:gd name="T10" fmla="*/ 15895 w 1390"/>
                <a:gd name="T11" fmla="*/ 9824 h 1390"/>
                <a:gd name="T12" fmla="*/ 9887 w 1390"/>
                <a:gd name="T13" fmla="*/ 15143 h 1390"/>
                <a:gd name="T14" fmla="*/ 5319 w 1390"/>
                <a:gd name="T15" fmla="*/ 22652 h 1390"/>
                <a:gd name="T16" fmla="*/ 2315 w 1390"/>
                <a:gd name="T17" fmla="*/ 30224 h 1390"/>
                <a:gd name="T18" fmla="*/ 63 w 1390"/>
                <a:gd name="T19" fmla="*/ 38546 h 1390"/>
                <a:gd name="T20" fmla="*/ 63 w 1390"/>
                <a:gd name="T21" fmla="*/ 46869 h 1390"/>
                <a:gd name="T22" fmla="*/ 814 w 1390"/>
                <a:gd name="T23" fmla="*/ 51374 h 1390"/>
                <a:gd name="T24" fmla="*/ 1564 w 1390"/>
                <a:gd name="T25" fmla="*/ 55942 h 1390"/>
                <a:gd name="T26" fmla="*/ 3066 w 1390"/>
                <a:gd name="T27" fmla="*/ 59696 h 1390"/>
                <a:gd name="T28" fmla="*/ 4568 w 1390"/>
                <a:gd name="T29" fmla="*/ 64264 h 1390"/>
                <a:gd name="T30" fmla="*/ 9887 w 1390"/>
                <a:gd name="T31" fmla="*/ 71085 h 1390"/>
                <a:gd name="T32" fmla="*/ 15144 w 1390"/>
                <a:gd name="T33" fmla="*/ 77092 h 1390"/>
                <a:gd name="T34" fmla="*/ 22716 w 1390"/>
                <a:gd name="T35" fmla="*/ 81660 h 1390"/>
                <a:gd name="T36" fmla="*/ 30288 w 1390"/>
                <a:gd name="T37" fmla="*/ 85415 h 1390"/>
                <a:gd name="T38" fmla="*/ 38610 w 1390"/>
                <a:gd name="T39" fmla="*/ 86916 h 1390"/>
                <a:gd name="T40" fmla="*/ 51439 w 1390"/>
                <a:gd name="T41" fmla="*/ 86916 h 1390"/>
                <a:gd name="T42" fmla="*/ 55944 w 1390"/>
                <a:gd name="T43" fmla="*/ 85415 h 1390"/>
                <a:gd name="T44" fmla="*/ 59762 w 1390"/>
                <a:gd name="T45" fmla="*/ 83913 h 1390"/>
                <a:gd name="T46" fmla="*/ 64267 w 1390"/>
                <a:gd name="T47" fmla="*/ 82411 h 1390"/>
                <a:gd name="T48" fmla="*/ 71088 w 1390"/>
                <a:gd name="T49" fmla="*/ 77843 h 1390"/>
                <a:gd name="T50" fmla="*/ 77158 w 1390"/>
                <a:gd name="T51" fmla="*/ 71836 h 1390"/>
                <a:gd name="T52" fmla="*/ 81664 w 1390"/>
                <a:gd name="T53" fmla="*/ 65015 h 1390"/>
                <a:gd name="T54" fmla="*/ 85481 w 1390"/>
                <a:gd name="T55" fmla="*/ 57444 h 1390"/>
                <a:gd name="T56" fmla="*/ 86983 w 1390"/>
                <a:gd name="T57" fmla="*/ 49121 h 1390"/>
                <a:gd name="T58" fmla="*/ 86983 w 1390"/>
                <a:gd name="T59" fmla="*/ 40048 h 1390"/>
                <a:gd name="T60" fmla="*/ 86983 w 1390"/>
                <a:gd name="T61" fmla="*/ 35542 h 1390"/>
                <a:gd name="T62" fmla="*/ 85481 w 1390"/>
                <a:gd name="T63" fmla="*/ 31725 h 1390"/>
                <a:gd name="T64" fmla="*/ 83917 w 1390"/>
                <a:gd name="T65" fmla="*/ 27220 h 1390"/>
                <a:gd name="T66" fmla="*/ 82415 w 1390"/>
                <a:gd name="T67" fmla="*/ 23403 h 1390"/>
                <a:gd name="T68" fmla="*/ 77909 w 1390"/>
                <a:gd name="T69" fmla="*/ 15894 h 1390"/>
                <a:gd name="T70" fmla="*/ 71839 w 1390"/>
                <a:gd name="T71" fmla="*/ 9824 h 1390"/>
                <a:gd name="T72" fmla="*/ 65018 w 1390"/>
                <a:gd name="T73" fmla="*/ 5319 h 1390"/>
                <a:gd name="T74" fmla="*/ 57509 w 1390"/>
                <a:gd name="T75" fmla="*/ 2253 h 1390"/>
                <a:gd name="T76" fmla="*/ 49186 w 1390"/>
                <a:gd name="T77" fmla="*/ 0 h 1390"/>
                <a:gd name="T78" fmla="*/ 40112 w 1390"/>
                <a:gd name="T79" fmla="*/ 0 h 13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90" h="1390" extrusionOk="0">
                  <a:moveTo>
                    <a:pt x="641" y="0"/>
                  </a:moveTo>
                  <a:lnTo>
                    <a:pt x="568" y="12"/>
                  </a:lnTo>
                  <a:lnTo>
                    <a:pt x="508" y="24"/>
                  </a:lnTo>
                  <a:lnTo>
                    <a:pt x="435" y="48"/>
                  </a:lnTo>
                  <a:lnTo>
                    <a:pt x="375" y="72"/>
                  </a:lnTo>
                  <a:lnTo>
                    <a:pt x="254" y="157"/>
                  </a:lnTo>
                  <a:lnTo>
                    <a:pt x="158" y="242"/>
                  </a:lnTo>
                  <a:lnTo>
                    <a:pt x="85" y="362"/>
                  </a:lnTo>
                  <a:lnTo>
                    <a:pt x="37" y="483"/>
                  </a:lnTo>
                  <a:lnTo>
                    <a:pt x="1" y="616"/>
                  </a:lnTo>
                  <a:lnTo>
                    <a:pt x="1" y="749"/>
                  </a:lnTo>
                  <a:lnTo>
                    <a:pt x="13" y="821"/>
                  </a:lnTo>
                  <a:lnTo>
                    <a:pt x="25" y="894"/>
                  </a:lnTo>
                  <a:lnTo>
                    <a:pt x="49" y="954"/>
                  </a:lnTo>
                  <a:lnTo>
                    <a:pt x="73" y="1027"/>
                  </a:lnTo>
                  <a:lnTo>
                    <a:pt x="158" y="1136"/>
                  </a:lnTo>
                  <a:lnTo>
                    <a:pt x="242" y="1232"/>
                  </a:lnTo>
                  <a:lnTo>
                    <a:pt x="363" y="1305"/>
                  </a:lnTo>
                  <a:lnTo>
                    <a:pt x="484" y="1365"/>
                  </a:lnTo>
                  <a:lnTo>
                    <a:pt x="617" y="1389"/>
                  </a:lnTo>
                  <a:lnTo>
                    <a:pt x="822" y="1389"/>
                  </a:lnTo>
                  <a:lnTo>
                    <a:pt x="894" y="1365"/>
                  </a:lnTo>
                  <a:lnTo>
                    <a:pt x="955" y="1341"/>
                  </a:lnTo>
                  <a:lnTo>
                    <a:pt x="1027" y="1317"/>
                  </a:lnTo>
                  <a:lnTo>
                    <a:pt x="1136" y="1244"/>
                  </a:lnTo>
                  <a:lnTo>
                    <a:pt x="1233" y="1148"/>
                  </a:lnTo>
                  <a:lnTo>
                    <a:pt x="1305" y="1039"/>
                  </a:lnTo>
                  <a:lnTo>
                    <a:pt x="1366" y="918"/>
                  </a:lnTo>
                  <a:lnTo>
                    <a:pt x="1390" y="785"/>
                  </a:lnTo>
                  <a:lnTo>
                    <a:pt x="1390" y="640"/>
                  </a:lnTo>
                  <a:lnTo>
                    <a:pt x="1390" y="568"/>
                  </a:lnTo>
                  <a:lnTo>
                    <a:pt x="1366" y="507"/>
                  </a:lnTo>
                  <a:lnTo>
                    <a:pt x="1341" y="435"/>
                  </a:lnTo>
                  <a:lnTo>
                    <a:pt x="1317" y="374"/>
                  </a:lnTo>
                  <a:lnTo>
                    <a:pt x="1245" y="254"/>
                  </a:lnTo>
                  <a:lnTo>
                    <a:pt x="1148" y="157"/>
                  </a:lnTo>
                  <a:lnTo>
                    <a:pt x="1039" y="85"/>
                  </a:lnTo>
                  <a:lnTo>
                    <a:pt x="919" y="36"/>
                  </a:lnTo>
                  <a:lnTo>
                    <a:pt x="786" y="0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29" name="Google Shape;375;p18"/>
            <p:cNvSpPr>
              <a:spLocks/>
            </p:cNvSpPr>
            <p:nvPr/>
          </p:nvSpPr>
          <p:spPr bwMode="auto">
            <a:xfrm>
              <a:off x="3592315" y="4323589"/>
              <a:ext cx="86921" cy="86924"/>
            </a:xfrm>
            <a:custGeom>
              <a:avLst/>
              <a:gdLst>
                <a:gd name="T0" fmla="*/ 85481 w 1390"/>
                <a:gd name="T1" fmla="*/ 31725 h 1390"/>
                <a:gd name="T2" fmla="*/ 85481 w 1390"/>
                <a:gd name="T3" fmla="*/ 31725 h 1390"/>
                <a:gd name="T4" fmla="*/ 86983 w 1390"/>
                <a:gd name="T5" fmla="*/ 35542 h 1390"/>
                <a:gd name="T6" fmla="*/ 86983 w 1390"/>
                <a:gd name="T7" fmla="*/ 40048 h 1390"/>
                <a:gd name="T8" fmla="*/ 86983 w 1390"/>
                <a:gd name="T9" fmla="*/ 49121 h 1390"/>
                <a:gd name="T10" fmla="*/ 85481 w 1390"/>
                <a:gd name="T11" fmla="*/ 57444 h 1390"/>
                <a:gd name="T12" fmla="*/ 81664 w 1390"/>
                <a:gd name="T13" fmla="*/ 65015 h 1390"/>
                <a:gd name="T14" fmla="*/ 77158 w 1390"/>
                <a:gd name="T15" fmla="*/ 71836 h 1390"/>
                <a:gd name="T16" fmla="*/ 71088 w 1390"/>
                <a:gd name="T17" fmla="*/ 77843 h 1390"/>
                <a:gd name="T18" fmla="*/ 64267 w 1390"/>
                <a:gd name="T19" fmla="*/ 82411 h 1390"/>
                <a:gd name="T20" fmla="*/ 59762 w 1390"/>
                <a:gd name="T21" fmla="*/ 83913 h 1390"/>
                <a:gd name="T22" fmla="*/ 55944 w 1390"/>
                <a:gd name="T23" fmla="*/ 85415 h 1390"/>
                <a:gd name="T24" fmla="*/ 55944 w 1390"/>
                <a:gd name="T25" fmla="*/ 85415 h 1390"/>
                <a:gd name="T26" fmla="*/ 51439 w 1390"/>
                <a:gd name="T27" fmla="*/ 86916 h 1390"/>
                <a:gd name="T28" fmla="*/ 46871 w 1390"/>
                <a:gd name="T29" fmla="*/ 86916 h 1390"/>
                <a:gd name="T30" fmla="*/ 38610 w 1390"/>
                <a:gd name="T31" fmla="*/ 86916 h 1390"/>
                <a:gd name="T32" fmla="*/ 30288 w 1390"/>
                <a:gd name="T33" fmla="*/ 85415 h 1390"/>
                <a:gd name="T34" fmla="*/ 22716 w 1390"/>
                <a:gd name="T35" fmla="*/ 81660 h 1390"/>
                <a:gd name="T36" fmla="*/ 15144 w 1390"/>
                <a:gd name="T37" fmla="*/ 77092 h 1390"/>
                <a:gd name="T38" fmla="*/ 9887 w 1390"/>
                <a:gd name="T39" fmla="*/ 71085 h 1390"/>
                <a:gd name="T40" fmla="*/ 4568 w 1390"/>
                <a:gd name="T41" fmla="*/ 64264 h 1390"/>
                <a:gd name="T42" fmla="*/ 3066 w 1390"/>
                <a:gd name="T43" fmla="*/ 59696 h 1390"/>
                <a:gd name="T44" fmla="*/ 1564 w 1390"/>
                <a:gd name="T45" fmla="*/ 55942 h 1390"/>
                <a:gd name="T46" fmla="*/ 1564 w 1390"/>
                <a:gd name="T47" fmla="*/ 55942 h 1390"/>
                <a:gd name="T48" fmla="*/ 814 w 1390"/>
                <a:gd name="T49" fmla="*/ 51374 h 1390"/>
                <a:gd name="T50" fmla="*/ 63 w 1390"/>
                <a:gd name="T51" fmla="*/ 46869 h 1390"/>
                <a:gd name="T52" fmla="*/ 63 w 1390"/>
                <a:gd name="T53" fmla="*/ 38546 h 1390"/>
                <a:gd name="T54" fmla="*/ 2315 w 1390"/>
                <a:gd name="T55" fmla="*/ 30224 h 1390"/>
                <a:gd name="T56" fmla="*/ 5319 w 1390"/>
                <a:gd name="T57" fmla="*/ 22652 h 1390"/>
                <a:gd name="T58" fmla="*/ 9887 w 1390"/>
                <a:gd name="T59" fmla="*/ 15143 h 1390"/>
                <a:gd name="T60" fmla="*/ 15895 w 1390"/>
                <a:gd name="T61" fmla="*/ 9824 h 1390"/>
                <a:gd name="T62" fmla="*/ 23467 w 1390"/>
                <a:gd name="T63" fmla="*/ 4505 h 1390"/>
                <a:gd name="T64" fmla="*/ 27221 w 1390"/>
                <a:gd name="T65" fmla="*/ 3004 h 1390"/>
                <a:gd name="T66" fmla="*/ 31789 w 1390"/>
                <a:gd name="T67" fmla="*/ 1502 h 1390"/>
                <a:gd name="T68" fmla="*/ 31789 w 1390"/>
                <a:gd name="T69" fmla="*/ 1502 h 1390"/>
                <a:gd name="T70" fmla="*/ 35544 w 1390"/>
                <a:gd name="T71" fmla="*/ 751 h 1390"/>
                <a:gd name="T72" fmla="*/ 40112 w 1390"/>
                <a:gd name="T73" fmla="*/ 0 h 1390"/>
                <a:gd name="T74" fmla="*/ 49186 w 1390"/>
                <a:gd name="T75" fmla="*/ 0 h 1390"/>
                <a:gd name="T76" fmla="*/ 57509 w 1390"/>
                <a:gd name="T77" fmla="*/ 2253 h 1390"/>
                <a:gd name="T78" fmla="*/ 65018 w 1390"/>
                <a:gd name="T79" fmla="*/ 5319 h 1390"/>
                <a:gd name="T80" fmla="*/ 71839 w 1390"/>
                <a:gd name="T81" fmla="*/ 9824 h 1390"/>
                <a:gd name="T82" fmla="*/ 77909 w 1390"/>
                <a:gd name="T83" fmla="*/ 15894 h 1390"/>
                <a:gd name="T84" fmla="*/ 82415 w 1390"/>
                <a:gd name="T85" fmla="*/ 23403 h 1390"/>
                <a:gd name="T86" fmla="*/ 83917 w 1390"/>
                <a:gd name="T87" fmla="*/ 27220 h 1390"/>
                <a:gd name="T88" fmla="*/ 85481 w 1390"/>
                <a:gd name="T89" fmla="*/ 31725 h 13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0" h="1390" fill="none" extrusionOk="0">
                  <a:moveTo>
                    <a:pt x="1366" y="507"/>
                  </a:moveTo>
                  <a:lnTo>
                    <a:pt x="1366" y="507"/>
                  </a:lnTo>
                  <a:lnTo>
                    <a:pt x="1390" y="568"/>
                  </a:lnTo>
                  <a:lnTo>
                    <a:pt x="1390" y="640"/>
                  </a:lnTo>
                  <a:lnTo>
                    <a:pt x="1390" y="785"/>
                  </a:lnTo>
                  <a:lnTo>
                    <a:pt x="1366" y="918"/>
                  </a:lnTo>
                  <a:lnTo>
                    <a:pt x="1305" y="1039"/>
                  </a:lnTo>
                  <a:lnTo>
                    <a:pt x="1233" y="1148"/>
                  </a:lnTo>
                  <a:lnTo>
                    <a:pt x="1136" y="1244"/>
                  </a:lnTo>
                  <a:lnTo>
                    <a:pt x="1027" y="1317"/>
                  </a:lnTo>
                  <a:lnTo>
                    <a:pt x="955" y="1341"/>
                  </a:lnTo>
                  <a:lnTo>
                    <a:pt x="894" y="1365"/>
                  </a:lnTo>
                  <a:lnTo>
                    <a:pt x="822" y="1389"/>
                  </a:lnTo>
                  <a:lnTo>
                    <a:pt x="749" y="1389"/>
                  </a:lnTo>
                  <a:lnTo>
                    <a:pt x="617" y="1389"/>
                  </a:lnTo>
                  <a:lnTo>
                    <a:pt x="484" y="1365"/>
                  </a:lnTo>
                  <a:lnTo>
                    <a:pt x="363" y="1305"/>
                  </a:lnTo>
                  <a:lnTo>
                    <a:pt x="242" y="1232"/>
                  </a:lnTo>
                  <a:lnTo>
                    <a:pt x="158" y="1136"/>
                  </a:lnTo>
                  <a:lnTo>
                    <a:pt x="73" y="1027"/>
                  </a:lnTo>
                  <a:lnTo>
                    <a:pt x="49" y="954"/>
                  </a:lnTo>
                  <a:lnTo>
                    <a:pt x="25" y="894"/>
                  </a:lnTo>
                  <a:lnTo>
                    <a:pt x="13" y="821"/>
                  </a:lnTo>
                  <a:lnTo>
                    <a:pt x="1" y="749"/>
                  </a:lnTo>
                  <a:lnTo>
                    <a:pt x="1" y="616"/>
                  </a:lnTo>
                  <a:lnTo>
                    <a:pt x="37" y="483"/>
                  </a:lnTo>
                  <a:lnTo>
                    <a:pt x="85" y="362"/>
                  </a:lnTo>
                  <a:lnTo>
                    <a:pt x="158" y="242"/>
                  </a:lnTo>
                  <a:lnTo>
                    <a:pt x="254" y="157"/>
                  </a:lnTo>
                  <a:lnTo>
                    <a:pt x="375" y="72"/>
                  </a:lnTo>
                  <a:lnTo>
                    <a:pt x="435" y="48"/>
                  </a:lnTo>
                  <a:lnTo>
                    <a:pt x="508" y="24"/>
                  </a:lnTo>
                  <a:lnTo>
                    <a:pt x="568" y="12"/>
                  </a:lnTo>
                  <a:lnTo>
                    <a:pt x="641" y="0"/>
                  </a:lnTo>
                  <a:lnTo>
                    <a:pt x="786" y="0"/>
                  </a:lnTo>
                  <a:lnTo>
                    <a:pt x="919" y="36"/>
                  </a:lnTo>
                  <a:lnTo>
                    <a:pt x="1039" y="85"/>
                  </a:lnTo>
                  <a:lnTo>
                    <a:pt x="1148" y="157"/>
                  </a:lnTo>
                  <a:lnTo>
                    <a:pt x="1245" y="254"/>
                  </a:lnTo>
                  <a:lnTo>
                    <a:pt x="1317" y="374"/>
                  </a:lnTo>
                  <a:lnTo>
                    <a:pt x="1341" y="435"/>
                  </a:lnTo>
                  <a:lnTo>
                    <a:pt x="1366" y="507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30" name="Google Shape;376;p18"/>
            <p:cNvSpPr>
              <a:spLocks/>
            </p:cNvSpPr>
            <p:nvPr/>
          </p:nvSpPr>
          <p:spPr bwMode="auto">
            <a:xfrm>
              <a:off x="3874511" y="4159267"/>
              <a:ext cx="127405" cy="234576"/>
            </a:xfrm>
            <a:custGeom>
              <a:avLst/>
              <a:gdLst>
                <a:gd name="T0" fmla="*/ 22716 w 2042"/>
                <a:gd name="T1" fmla="*/ 4568 h 3746"/>
                <a:gd name="T2" fmla="*/ 21965 w 2042"/>
                <a:gd name="T3" fmla="*/ 37858 h 3746"/>
                <a:gd name="T4" fmla="*/ 9074 w 2042"/>
                <a:gd name="T5" fmla="*/ 49935 h 3746"/>
                <a:gd name="T6" fmla="*/ 1502 w 2042"/>
                <a:gd name="T7" fmla="*/ 65078 h 3746"/>
                <a:gd name="T8" fmla="*/ 0 w 2042"/>
                <a:gd name="T9" fmla="*/ 81660 h 3746"/>
                <a:gd name="T10" fmla="*/ 4568 w 2042"/>
                <a:gd name="T11" fmla="*/ 98305 h 3746"/>
                <a:gd name="T12" fmla="*/ 9825 w 2042"/>
                <a:gd name="T13" fmla="*/ 105126 h 3746"/>
                <a:gd name="T14" fmla="*/ 22716 w 2042"/>
                <a:gd name="T15" fmla="*/ 115701 h 3746"/>
                <a:gd name="T16" fmla="*/ 40112 w 2042"/>
                <a:gd name="T17" fmla="*/ 121771 h 3746"/>
                <a:gd name="T18" fmla="*/ 61263 w 2042"/>
                <a:gd name="T19" fmla="*/ 124775 h 3746"/>
                <a:gd name="T20" fmla="*/ 77095 w 2042"/>
                <a:gd name="T21" fmla="*/ 127778 h 3746"/>
                <a:gd name="T22" fmla="*/ 89235 w 2042"/>
                <a:gd name="T23" fmla="*/ 132346 h 3746"/>
                <a:gd name="T24" fmla="*/ 97558 w 2042"/>
                <a:gd name="T25" fmla="*/ 139104 h 3746"/>
                <a:gd name="T26" fmla="*/ 102815 w 2042"/>
                <a:gd name="T27" fmla="*/ 148929 h 3746"/>
                <a:gd name="T28" fmla="*/ 103566 w 2042"/>
                <a:gd name="T29" fmla="*/ 161068 h 3746"/>
                <a:gd name="T30" fmla="*/ 99060 w 2042"/>
                <a:gd name="T31" fmla="*/ 171643 h 3746"/>
                <a:gd name="T32" fmla="*/ 89986 w 2042"/>
                <a:gd name="T33" fmla="*/ 179966 h 3746"/>
                <a:gd name="T34" fmla="*/ 77095 w 2042"/>
                <a:gd name="T35" fmla="*/ 185973 h 3746"/>
                <a:gd name="T36" fmla="*/ 65769 w 2042"/>
                <a:gd name="T37" fmla="*/ 188288 h 3746"/>
                <a:gd name="T38" fmla="*/ 43116 w 2042"/>
                <a:gd name="T39" fmla="*/ 188288 h 3746"/>
                <a:gd name="T40" fmla="*/ 32540 w 2042"/>
                <a:gd name="T41" fmla="*/ 206372 h 3746"/>
                <a:gd name="T42" fmla="*/ 42365 w 2042"/>
                <a:gd name="T43" fmla="*/ 208688 h 3746"/>
                <a:gd name="T44" fmla="*/ 65769 w 2042"/>
                <a:gd name="T45" fmla="*/ 208688 h 3746"/>
                <a:gd name="T46" fmla="*/ 86920 w 2042"/>
                <a:gd name="T47" fmla="*/ 234343 h 3746"/>
                <a:gd name="T48" fmla="*/ 95994 w 2042"/>
                <a:gd name="T49" fmla="*/ 200365 h 3746"/>
                <a:gd name="T50" fmla="*/ 113390 w 2042"/>
                <a:gd name="T51" fmla="*/ 188288 h 3746"/>
                <a:gd name="T52" fmla="*/ 123966 w 2042"/>
                <a:gd name="T53" fmla="*/ 173896 h 3746"/>
                <a:gd name="T54" fmla="*/ 127783 w 2042"/>
                <a:gd name="T55" fmla="*/ 157251 h 3746"/>
                <a:gd name="T56" fmla="*/ 126281 w 2042"/>
                <a:gd name="T57" fmla="*/ 140669 h 3746"/>
                <a:gd name="T58" fmla="*/ 118709 w 2042"/>
                <a:gd name="T59" fmla="*/ 124024 h 3746"/>
                <a:gd name="T60" fmla="*/ 106632 w 2042"/>
                <a:gd name="T61" fmla="*/ 112698 h 3746"/>
                <a:gd name="T62" fmla="*/ 89986 w 2042"/>
                <a:gd name="T63" fmla="*/ 105877 h 3746"/>
                <a:gd name="T64" fmla="*/ 68084 w 2042"/>
                <a:gd name="T65" fmla="*/ 101309 h 3746"/>
                <a:gd name="T66" fmla="*/ 43867 w 2042"/>
                <a:gd name="T67" fmla="*/ 97554 h 3746"/>
                <a:gd name="T68" fmla="*/ 33291 w 2042"/>
                <a:gd name="T69" fmla="*/ 92236 h 3746"/>
                <a:gd name="T70" fmla="*/ 26470 w 2042"/>
                <a:gd name="T71" fmla="*/ 84727 h 3746"/>
                <a:gd name="T72" fmla="*/ 24217 w 2042"/>
                <a:gd name="T73" fmla="*/ 75653 h 3746"/>
                <a:gd name="T74" fmla="*/ 24968 w 2042"/>
                <a:gd name="T75" fmla="*/ 66580 h 3746"/>
                <a:gd name="T76" fmla="*/ 29474 w 2042"/>
                <a:gd name="T77" fmla="*/ 57506 h 3746"/>
                <a:gd name="T78" fmla="*/ 40112 w 2042"/>
                <a:gd name="T79" fmla="*/ 49935 h 3746"/>
                <a:gd name="T80" fmla="*/ 53691 w 2042"/>
                <a:gd name="T81" fmla="*/ 45367 h 3746"/>
                <a:gd name="T82" fmla="*/ 70337 w 2042"/>
                <a:gd name="T83" fmla="*/ 44616 h 3746"/>
                <a:gd name="T84" fmla="*/ 85418 w 2042"/>
                <a:gd name="T85" fmla="*/ 46931 h 3746"/>
                <a:gd name="T86" fmla="*/ 79411 w 2042"/>
                <a:gd name="T87" fmla="*/ 24967 h 3746"/>
                <a:gd name="T88" fmla="*/ 59761 w 2042"/>
                <a:gd name="T89" fmla="*/ 24967 h 3746"/>
                <a:gd name="T90" fmla="*/ 40112 w 2042"/>
                <a:gd name="T91" fmla="*/ 63 h 37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42" h="3746" extrusionOk="0">
                  <a:moveTo>
                    <a:pt x="641" y="1"/>
                  </a:moveTo>
                  <a:lnTo>
                    <a:pt x="363" y="73"/>
                  </a:lnTo>
                  <a:lnTo>
                    <a:pt x="496" y="532"/>
                  </a:lnTo>
                  <a:lnTo>
                    <a:pt x="351" y="605"/>
                  </a:lnTo>
                  <a:lnTo>
                    <a:pt x="242" y="701"/>
                  </a:lnTo>
                  <a:lnTo>
                    <a:pt x="145" y="798"/>
                  </a:lnTo>
                  <a:lnTo>
                    <a:pt x="73" y="919"/>
                  </a:lnTo>
                  <a:lnTo>
                    <a:pt x="24" y="1040"/>
                  </a:lnTo>
                  <a:lnTo>
                    <a:pt x="0" y="1172"/>
                  </a:lnTo>
                  <a:lnTo>
                    <a:pt x="0" y="1305"/>
                  </a:lnTo>
                  <a:lnTo>
                    <a:pt x="24" y="1438"/>
                  </a:lnTo>
                  <a:lnTo>
                    <a:pt x="73" y="1571"/>
                  </a:lnTo>
                  <a:lnTo>
                    <a:pt x="109" y="1631"/>
                  </a:lnTo>
                  <a:lnTo>
                    <a:pt x="157" y="1680"/>
                  </a:lnTo>
                  <a:lnTo>
                    <a:pt x="242" y="1776"/>
                  </a:lnTo>
                  <a:lnTo>
                    <a:pt x="363" y="1849"/>
                  </a:lnTo>
                  <a:lnTo>
                    <a:pt x="484" y="1897"/>
                  </a:lnTo>
                  <a:lnTo>
                    <a:pt x="641" y="1946"/>
                  </a:lnTo>
                  <a:lnTo>
                    <a:pt x="798" y="1982"/>
                  </a:lnTo>
                  <a:lnTo>
                    <a:pt x="979" y="1994"/>
                  </a:lnTo>
                  <a:lnTo>
                    <a:pt x="1112" y="2018"/>
                  </a:lnTo>
                  <a:lnTo>
                    <a:pt x="1232" y="2042"/>
                  </a:lnTo>
                  <a:lnTo>
                    <a:pt x="1329" y="2078"/>
                  </a:lnTo>
                  <a:lnTo>
                    <a:pt x="1426" y="2115"/>
                  </a:lnTo>
                  <a:lnTo>
                    <a:pt x="1498" y="2163"/>
                  </a:lnTo>
                  <a:lnTo>
                    <a:pt x="1559" y="2223"/>
                  </a:lnTo>
                  <a:lnTo>
                    <a:pt x="1607" y="2296"/>
                  </a:lnTo>
                  <a:lnTo>
                    <a:pt x="1643" y="2380"/>
                  </a:lnTo>
                  <a:lnTo>
                    <a:pt x="1655" y="2477"/>
                  </a:lnTo>
                  <a:lnTo>
                    <a:pt x="1655" y="2574"/>
                  </a:lnTo>
                  <a:lnTo>
                    <a:pt x="1631" y="2658"/>
                  </a:lnTo>
                  <a:lnTo>
                    <a:pt x="1583" y="2743"/>
                  </a:lnTo>
                  <a:lnTo>
                    <a:pt x="1522" y="2815"/>
                  </a:lnTo>
                  <a:lnTo>
                    <a:pt x="1438" y="2876"/>
                  </a:lnTo>
                  <a:lnTo>
                    <a:pt x="1341" y="2936"/>
                  </a:lnTo>
                  <a:lnTo>
                    <a:pt x="1232" y="2972"/>
                  </a:lnTo>
                  <a:lnTo>
                    <a:pt x="1136" y="2996"/>
                  </a:lnTo>
                  <a:lnTo>
                    <a:pt x="1051" y="3009"/>
                  </a:lnTo>
                  <a:lnTo>
                    <a:pt x="870" y="3021"/>
                  </a:lnTo>
                  <a:lnTo>
                    <a:pt x="689" y="3009"/>
                  </a:lnTo>
                  <a:lnTo>
                    <a:pt x="532" y="2972"/>
                  </a:lnTo>
                  <a:lnTo>
                    <a:pt x="520" y="3298"/>
                  </a:lnTo>
                  <a:lnTo>
                    <a:pt x="592" y="3323"/>
                  </a:lnTo>
                  <a:lnTo>
                    <a:pt x="677" y="3335"/>
                  </a:lnTo>
                  <a:lnTo>
                    <a:pt x="858" y="3347"/>
                  </a:lnTo>
                  <a:lnTo>
                    <a:pt x="1051" y="3335"/>
                  </a:lnTo>
                  <a:lnTo>
                    <a:pt x="1257" y="3298"/>
                  </a:lnTo>
                  <a:lnTo>
                    <a:pt x="1389" y="3745"/>
                  </a:lnTo>
                  <a:lnTo>
                    <a:pt x="1667" y="3661"/>
                  </a:lnTo>
                  <a:lnTo>
                    <a:pt x="1534" y="3202"/>
                  </a:lnTo>
                  <a:lnTo>
                    <a:pt x="1679" y="3117"/>
                  </a:lnTo>
                  <a:lnTo>
                    <a:pt x="1812" y="3009"/>
                  </a:lnTo>
                  <a:lnTo>
                    <a:pt x="1909" y="2900"/>
                  </a:lnTo>
                  <a:lnTo>
                    <a:pt x="1981" y="2779"/>
                  </a:lnTo>
                  <a:lnTo>
                    <a:pt x="2030" y="2646"/>
                  </a:lnTo>
                  <a:lnTo>
                    <a:pt x="2042" y="2513"/>
                  </a:lnTo>
                  <a:lnTo>
                    <a:pt x="2042" y="2380"/>
                  </a:lnTo>
                  <a:lnTo>
                    <a:pt x="2018" y="2248"/>
                  </a:lnTo>
                  <a:lnTo>
                    <a:pt x="1969" y="2103"/>
                  </a:lnTo>
                  <a:lnTo>
                    <a:pt x="1897" y="1982"/>
                  </a:lnTo>
                  <a:lnTo>
                    <a:pt x="1812" y="1885"/>
                  </a:lnTo>
                  <a:lnTo>
                    <a:pt x="1704" y="1801"/>
                  </a:lnTo>
                  <a:lnTo>
                    <a:pt x="1583" y="1740"/>
                  </a:lnTo>
                  <a:lnTo>
                    <a:pt x="1438" y="1692"/>
                  </a:lnTo>
                  <a:lnTo>
                    <a:pt x="1281" y="1656"/>
                  </a:lnTo>
                  <a:lnTo>
                    <a:pt x="1088" y="1619"/>
                  </a:lnTo>
                  <a:lnTo>
                    <a:pt x="810" y="1583"/>
                  </a:lnTo>
                  <a:lnTo>
                    <a:pt x="701" y="1559"/>
                  </a:lnTo>
                  <a:lnTo>
                    <a:pt x="604" y="1523"/>
                  </a:lnTo>
                  <a:lnTo>
                    <a:pt x="532" y="1474"/>
                  </a:lnTo>
                  <a:lnTo>
                    <a:pt x="471" y="1426"/>
                  </a:lnTo>
                  <a:lnTo>
                    <a:pt x="423" y="1354"/>
                  </a:lnTo>
                  <a:lnTo>
                    <a:pt x="399" y="1281"/>
                  </a:lnTo>
                  <a:lnTo>
                    <a:pt x="387" y="1209"/>
                  </a:lnTo>
                  <a:lnTo>
                    <a:pt x="387" y="1136"/>
                  </a:lnTo>
                  <a:lnTo>
                    <a:pt x="399" y="1064"/>
                  </a:lnTo>
                  <a:lnTo>
                    <a:pt x="423" y="991"/>
                  </a:lnTo>
                  <a:lnTo>
                    <a:pt x="471" y="919"/>
                  </a:lnTo>
                  <a:lnTo>
                    <a:pt x="544" y="858"/>
                  </a:lnTo>
                  <a:lnTo>
                    <a:pt x="641" y="798"/>
                  </a:lnTo>
                  <a:lnTo>
                    <a:pt x="761" y="762"/>
                  </a:lnTo>
                  <a:lnTo>
                    <a:pt x="858" y="725"/>
                  </a:lnTo>
                  <a:lnTo>
                    <a:pt x="955" y="713"/>
                  </a:lnTo>
                  <a:lnTo>
                    <a:pt x="1124" y="713"/>
                  </a:lnTo>
                  <a:lnTo>
                    <a:pt x="1257" y="725"/>
                  </a:lnTo>
                  <a:lnTo>
                    <a:pt x="1365" y="750"/>
                  </a:lnTo>
                  <a:lnTo>
                    <a:pt x="1389" y="423"/>
                  </a:lnTo>
                  <a:lnTo>
                    <a:pt x="1269" y="399"/>
                  </a:lnTo>
                  <a:lnTo>
                    <a:pt x="1124" y="387"/>
                  </a:lnTo>
                  <a:lnTo>
                    <a:pt x="955" y="399"/>
                  </a:lnTo>
                  <a:lnTo>
                    <a:pt x="761" y="436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31" name="Google Shape;377;p18"/>
            <p:cNvSpPr>
              <a:spLocks/>
            </p:cNvSpPr>
            <p:nvPr/>
          </p:nvSpPr>
          <p:spPr bwMode="auto">
            <a:xfrm>
              <a:off x="3874511" y="4159267"/>
              <a:ext cx="127405" cy="234576"/>
            </a:xfrm>
            <a:custGeom>
              <a:avLst/>
              <a:gdLst>
                <a:gd name="T0" fmla="*/ 78660 w 2042"/>
                <a:gd name="T1" fmla="*/ 206372 h 3746"/>
                <a:gd name="T2" fmla="*/ 65769 w 2042"/>
                <a:gd name="T3" fmla="*/ 208688 h 3746"/>
                <a:gd name="T4" fmla="*/ 42365 w 2042"/>
                <a:gd name="T5" fmla="*/ 208688 h 3746"/>
                <a:gd name="T6" fmla="*/ 32540 w 2042"/>
                <a:gd name="T7" fmla="*/ 206372 h 3746"/>
                <a:gd name="T8" fmla="*/ 33291 w 2042"/>
                <a:gd name="T9" fmla="*/ 185973 h 3746"/>
                <a:gd name="T10" fmla="*/ 54442 w 2042"/>
                <a:gd name="T11" fmla="*/ 189039 h 3746"/>
                <a:gd name="T12" fmla="*/ 71088 w 2042"/>
                <a:gd name="T13" fmla="*/ 187475 h 3746"/>
                <a:gd name="T14" fmla="*/ 77095 w 2042"/>
                <a:gd name="T15" fmla="*/ 185973 h 3746"/>
                <a:gd name="T16" fmla="*/ 89986 w 2042"/>
                <a:gd name="T17" fmla="*/ 179966 h 3746"/>
                <a:gd name="T18" fmla="*/ 99060 w 2042"/>
                <a:gd name="T19" fmla="*/ 171643 h 3746"/>
                <a:gd name="T20" fmla="*/ 103566 w 2042"/>
                <a:gd name="T21" fmla="*/ 161068 h 3746"/>
                <a:gd name="T22" fmla="*/ 102815 w 2042"/>
                <a:gd name="T23" fmla="*/ 148929 h 3746"/>
                <a:gd name="T24" fmla="*/ 100562 w 2042"/>
                <a:gd name="T25" fmla="*/ 143672 h 3746"/>
                <a:gd name="T26" fmla="*/ 93741 w 2042"/>
                <a:gd name="T27" fmla="*/ 135350 h 3746"/>
                <a:gd name="T28" fmla="*/ 83165 w 2042"/>
                <a:gd name="T29" fmla="*/ 130031 h 3746"/>
                <a:gd name="T30" fmla="*/ 69586 w 2042"/>
                <a:gd name="T31" fmla="*/ 126276 h 3746"/>
                <a:gd name="T32" fmla="*/ 61263 w 2042"/>
                <a:gd name="T33" fmla="*/ 124775 h 3746"/>
                <a:gd name="T34" fmla="*/ 40112 w 2042"/>
                <a:gd name="T35" fmla="*/ 121771 h 3746"/>
                <a:gd name="T36" fmla="*/ 22716 w 2042"/>
                <a:gd name="T37" fmla="*/ 115701 h 3746"/>
                <a:gd name="T38" fmla="*/ 9825 w 2042"/>
                <a:gd name="T39" fmla="*/ 105126 h 3746"/>
                <a:gd name="T40" fmla="*/ 4568 w 2042"/>
                <a:gd name="T41" fmla="*/ 98305 h 3746"/>
                <a:gd name="T42" fmla="*/ 1502 w 2042"/>
                <a:gd name="T43" fmla="*/ 89983 h 3746"/>
                <a:gd name="T44" fmla="*/ 0 w 2042"/>
                <a:gd name="T45" fmla="*/ 73338 h 3746"/>
                <a:gd name="T46" fmla="*/ 4568 w 2042"/>
                <a:gd name="T47" fmla="*/ 57506 h 3746"/>
                <a:gd name="T48" fmla="*/ 15144 w 2042"/>
                <a:gd name="T49" fmla="*/ 43865 h 3746"/>
                <a:gd name="T50" fmla="*/ 31038 w 2042"/>
                <a:gd name="T51" fmla="*/ 33290 h 3746"/>
                <a:gd name="T52" fmla="*/ 40112 w 2042"/>
                <a:gd name="T53" fmla="*/ 63 h 3746"/>
                <a:gd name="T54" fmla="*/ 47621 w 2042"/>
                <a:gd name="T55" fmla="*/ 27283 h 3746"/>
                <a:gd name="T56" fmla="*/ 70337 w 2042"/>
                <a:gd name="T57" fmla="*/ 24217 h 3746"/>
                <a:gd name="T58" fmla="*/ 86920 w 2042"/>
                <a:gd name="T59" fmla="*/ 26469 h 3746"/>
                <a:gd name="T60" fmla="*/ 85418 w 2042"/>
                <a:gd name="T61" fmla="*/ 46931 h 3746"/>
                <a:gd name="T62" fmla="*/ 70337 w 2042"/>
                <a:gd name="T63" fmla="*/ 44616 h 3746"/>
                <a:gd name="T64" fmla="*/ 53691 w 2042"/>
                <a:gd name="T65" fmla="*/ 45367 h 3746"/>
                <a:gd name="T66" fmla="*/ 47621 w 2042"/>
                <a:gd name="T67" fmla="*/ 47682 h 3746"/>
                <a:gd name="T68" fmla="*/ 34042 w 2042"/>
                <a:gd name="T69" fmla="*/ 53689 h 3746"/>
                <a:gd name="T70" fmla="*/ 26470 w 2042"/>
                <a:gd name="T71" fmla="*/ 62012 h 3746"/>
                <a:gd name="T72" fmla="*/ 24217 w 2042"/>
                <a:gd name="T73" fmla="*/ 71085 h 3746"/>
                <a:gd name="T74" fmla="*/ 24968 w 2042"/>
                <a:gd name="T75" fmla="*/ 80159 h 3746"/>
                <a:gd name="T76" fmla="*/ 26470 w 2042"/>
                <a:gd name="T77" fmla="*/ 84727 h 3746"/>
                <a:gd name="T78" fmla="*/ 33291 w 2042"/>
                <a:gd name="T79" fmla="*/ 92236 h 3746"/>
                <a:gd name="T80" fmla="*/ 43867 w 2042"/>
                <a:gd name="T81" fmla="*/ 97554 h 3746"/>
                <a:gd name="T82" fmla="*/ 68084 w 2042"/>
                <a:gd name="T83" fmla="*/ 101309 h 3746"/>
                <a:gd name="T84" fmla="*/ 80162 w 2042"/>
                <a:gd name="T85" fmla="*/ 103624 h 3746"/>
                <a:gd name="T86" fmla="*/ 99060 w 2042"/>
                <a:gd name="T87" fmla="*/ 108881 h 3746"/>
                <a:gd name="T88" fmla="*/ 113390 w 2042"/>
                <a:gd name="T89" fmla="*/ 117954 h 3746"/>
                <a:gd name="T90" fmla="*/ 123215 w 2042"/>
                <a:gd name="T91" fmla="*/ 131595 h 3746"/>
                <a:gd name="T92" fmla="*/ 126281 w 2042"/>
                <a:gd name="T93" fmla="*/ 140669 h 3746"/>
                <a:gd name="T94" fmla="*/ 127783 w 2042"/>
                <a:gd name="T95" fmla="*/ 157251 h 3746"/>
                <a:gd name="T96" fmla="*/ 123966 w 2042"/>
                <a:gd name="T97" fmla="*/ 173896 h 3746"/>
                <a:gd name="T98" fmla="*/ 113390 w 2042"/>
                <a:gd name="T99" fmla="*/ 188288 h 3746"/>
                <a:gd name="T100" fmla="*/ 95994 w 2042"/>
                <a:gd name="T101" fmla="*/ 200365 h 3746"/>
                <a:gd name="T102" fmla="*/ 86920 w 2042"/>
                <a:gd name="T103" fmla="*/ 234343 h 37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42" h="3746" fill="none" extrusionOk="0">
                  <a:moveTo>
                    <a:pt x="1389" y="3745"/>
                  </a:moveTo>
                  <a:lnTo>
                    <a:pt x="1257" y="3298"/>
                  </a:lnTo>
                  <a:lnTo>
                    <a:pt x="1051" y="3335"/>
                  </a:lnTo>
                  <a:lnTo>
                    <a:pt x="858" y="3347"/>
                  </a:lnTo>
                  <a:lnTo>
                    <a:pt x="677" y="3335"/>
                  </a:lnTo>
                  <a:lnTo>
                    <a:pt x="592" y="3323"/>
                  </a:lnTo>
                  <a:lnTo>
                    <a:pt x="520" y="3298"/>
                  </a:lnTo>
                  <a:lnTo>
                    <a:pt x="532" y="2972"/>
                  </a:lnTo>
                  <a:lnTo>
                    <a:pt x="689" y="3009"/>
                  </a:lnTo>
                  <a:lnTo>
                    <a:pt x="870" y="3021"/>
                  </a:lnTo>
                  <a:lnTo>
                    <a:pt x="1051" y="3009"/>
                  </a:lnTo>
                  <a:lnTo>
                    <a:pt x="1136" y="2996"/>
                  </a:lnTo>
                  <a:lnTo>
                    <a:pt x="1232" y="2972"/>
                  </a:lnTo>
                  <a:lnTo>
                    <a:pt x="1341" y="2936"/>
                  </a:lnTo>
                  <a:lnTo>
                    <a:pt x="1438" y="2876"/>
                  </a:lnTo>
                  <a:lnTo>
                    <a:pt x="1522" y="2815"/>
                  </a:lnTo>
                  <a:lnTo>
                    <a:pt x="1583" y="2743"/>
                  </a:lnTo>
                  <a:lnTo>
                    <a:pt x="1631" y="2658"/>
                  </a:lnTo>
                  <a:lnTo>
                    <a:pt x="1655" y="2574"/>
                  </a:lnTo>
                  <a:lnTo>
                    <a:pt x="1655" y="2477"/>
                  </a:lnTo>
                  <a:lnTo>
                    <a:pt x="1643" y="2380"/>
                  </a:lnTo>
                  <a:lnTo>
                    <a:pt x="1607" y="2296"/>
                  </a:lnTo>
                  <a:lnTo>
                    <a:pt x="1559" y="2223"/>
                  </a:lnTo>
                  <a:lnTo>
                    <a:pt x="1498" y="2163"/>
                  </a:lnTo>
                  <a:lnTo>
                    <a:pt x="1426" y="2115"/>
                  </a:lnTo>
                  <a:lnTo>
                    <a:pt x="1329" y="2078"/>
                  </a:lnTo>
                  <a:lnTo>
                    <a:pt x="1232" y="2042"/>
                  </a:lnTo>
                  <a:lnTo>
                    <a:pt x="1112" y="2018"/>
                  </a:lnTo>
                  <a:lnTo>
                    <a:pt x="979" y="1994"/>
                  </a:lnTo>
                  <a:lnTo>
                    <a:pt x="798" y="1982"/>
                  </a:lnTo>
                  <a:lnTo>
                    <a:pt x="641" y="1946"/>
                  </a:lnTo>
                  <a:lnTo>
                    <a:pt x="484" y="1897"/>
                  </a:lnTo>
                  <a:lnTo>
                    <a:pt x="363" y="1849"/>
                  </a:lnTo>
                  <a:lnTo>
                    <a:pt x="242" y="1776"/>
                  </a:lnTo>
                  <a:lnTo>
                    <a:pt x="157" y="1680"/>
                  </a:lnTo>
                  <a:lnTo>
                    <a:pt x="109" y="1631"/>
                  </a:lnTo>
                  <a:lnTo>
                    <a:pt x="73" y="1571"/>
                  </a:lnTo>
                  <a:lnTo>
                    <a:pt x="24" y="1438"/>
                  </a:lnTo>
                  <a:lnTo>
                    <a:pt x="0" y="1305"/>
                  </a:lnTo>
                  <a:lnTo>
                    <a:pt x="0" y="1172"/>
                  </a:lnTo>
                  <a:lnTo>
                    <a:pt x="24" y="1040"/>
                  </a:lnTo>
                  <a:lnTo>
                    <a:pt x="73" y="919"/>
                  </a:lnTo>
                  <a:lnTo>
                    <a:pt x="145" y="798"/>
                  </a:lnTo>
                  <a:lnTo>
                    <a:pt x="242" y="701"/>
                  </a:lnTo>
                  <a:lnTo>
                    <a:pt x="351" y="605"/>
                  </a:lnTo>
                  <a:lnTo>
                    <a:pt x="496" y="532"/>
                  </a:lnTo>
                  <a:lnTo>
                    <a:pt x="363" y="73"/>
                  </a:lnTo>
                  <a:lnTo>
                    <a:pt x="641" y="1"/>
                  </a:lnTo>
                  <a:lnTo>
                    <a:pt x="761" y="436"/>
                  </a:lnTo>
                  <a:lnTo>
                    <a:pt x="955" y="399"/>
                  </a:lnTo>
                  <a:lnTo>
                    <a:pt x="1124" y="387"/>
                  </a:lnTo>
                  <a:lnTo>
                    <a:pt x="1269" y="399"/>
                  </a:lnTo>
                  <a:lnTo>
                    <a:pt x="1389" y="423"/>
                  </a:lnTo>
                  <a:lnTo>
                    <a:pt x="1365" y="750"/>
                  </a:lnTo>
                  <a:lnTo>
                    <a:pt x="1257" y="725"/>
                  </a:lnTo>
                  <a:lnTo>
                    <a:pt x="1124" y="713"/>
                  </a:lnTo>
                  <a:lnTo>
                    <a:pt x="955" y="713"/>
                  </a:lnTo>
                  <a:lnTo>
                    <a:pt x="858" y="725"/>
                  </a:lnTo>
                  <a:lnTo>
                    <a:pt x="761" y="762"/>
                  </a:lnTo>
                  <a:lnTo>
                    <a:pt x="641" y="798"/>
                  </a:lnTo>
                  <a:lnTo>
                    <a:pt x="544" y="858"/>
                  </a:lnTo>
                  <a:lnTo>
                    <a:pt x="471" y="919"/>
                  </a:lnTo>
                  <a:lnTo>
                    <a:pt x="423" y="991"/>
                  </a:lnTo>
                  <a:lnTo>
                    <a:pt x="399" y="1064"/>
                  </a:lnTo>
                  <a:lnTo>
                    <a:pt x="387" y="1136"/>
                  </a:lnTo>
                  <a:lnTo>
                    <a:pt x="387" y="1209"/>
                  </a:lnTo>
                  <a:lnTo>
                    <a:pt x="399" y="1281"/>
                  </a:lnTo>
                  <a:lnTo>
                    <a:pt x="423" y="1354"/>
                  </a:lnTo>
                  <a:lnTo>
                    <a:pt x="471" y="1426"/>
                  </a:lnTo>
                  <a:lnTo>
                    <a:pt x="532" y="1474"/>
                  </a:lnTo>
                  <a:lnTo>
                    <a:pt x="604" y="1523"/>
                  </a:lnTo>
                  <a:lnTo>
                    <a:pt x="701" y="1559"/>
                  </a:lnTo>
                  <a:lnTo>
                    <a:pt x="810" y="1583"/>
                  </a:lnTo>
                  <a:lnTo>
                    <a:pt x="1088" y="1619"/>
                  </a:lnTo>
                  <a:lnTo>
                    <a:pt x="1281" y="1656"/>
                  </a:lnTo>
                  <a:lnTo>
                    <a:pt x="1438" y="1692"/>
                  </a:lnTo>
                  <a:lnTo>
                    <a:pt x="1583" y="1740"/>
                  </a:lnTo>
                  <a:lnTo>
                    <a:pt x="1704" y="1801"/>
                  </a:lnTo>
                  <a:lnTo>
                    <a:pt x="1812" y="1885"/>
                  </a:lnTo>
                  <a:lnTo>
                    <a:pt x="1897" y="1982"/>
                  </a:lnTo>
                  <a:lnTo>
                    <a:pt x="1969" y="2103"/>
                  </a:lnTo>
                  <a:lnTo>
                    <a:pt x="2018" y="2248"/>
                  </a:lnTo>
                  <a:lnTo>
                    <a:pt x="2042" y="2380"/>
                  </a:lnTo>
                  <a:lnTo>
                    <a:pt x="2042" y="2513"/>
                  </a:lnTo>
                  <a:lnTo>
                    <a:pt x="2030" y="2646"/>
                  </a:lnTo>
                  <a:lnTo>
                    <a:pt x="1981" y="2779"/>
                  </a:lnTo>
                  <a:lnTo>
                    <a:pt x="1909" y="2900"/>
                  </a:lnTo>
                  <a:lnTo>
                    <a:pt x="1812" y="3009"/>
                  </a:lnTo>
                  <a:lnTo>
                    <a:pt x="1679" y="3117"/>
                  </a:lnTo>
                  <a:lnTo>
                    <a:pt x="1534" y="3202"/>
                  </a:lnTo>
                  <a:lnTo>
                    <a:pt x="1667" y="3661"/>
                  </a:lnTo>
                  <a:lnTo>
                    <a:pt x="1389" y="3745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3454194" y="4144978"/>
              <a:ext cx="1145454" cy="559649"/>
            </a:xfrm>
            <a:custGeom>
              <a:avLst/>
              <a:gdLst/>
              <a:ahLst/>
              <a:cxnLst/>
              <a:rect l="l" t="t" r="r" b="b"/>
              <a:pathLst>
                <a:path w="18302" h="8940" extrusionOk="0">
                  <a:moveTo>
                    <a:pt x="17855" y="0"/>
                  </a:moveTo>
                  <a:lnTo>
                    <a:pt x="436" y="24"/>
                  </a:lnTo>
                  <a:lnTo>
                    <a:pt x="351" y="36"/>
                  </a:lnTo>
                  <a:lnTo>
                    <a:pt x="267" y="60"/>
                  </a:lnTo>
                  <a:lnTo>
                    <a:pt x="194" y="97"/>
                  </a:lnTo>
                  <a:lnTo>
                    <a:pt x="134" y="157"/>
                  </a:lnTo>
                  <a:lnTo>
                    <a:pt x="73" y="218"/>
                  </a:lnTo>
                  <a:lnTo>
                    <a:pt x="37" y="290"/>
                  </a:lnTo>
                  <a:lnTo>
                    <a:pt x="13" y="375"/>
                  </a:lnTo>
                  <a:lnTo>
                    <a:pt x="1" y="459"/>
                  </a:lnTo>
                  <a:lnTo>
                    <a:pt x="13" y="8504"/>
                  </a:lnTo>
                  <a:lnTo>
                    <a:pt x="25" y="8589"/>
                  </a:lnTo>
                  <a:lnTo>
                    <a:pt x="49" y="8673"/>
                  </a:lnTo>
                  <a:lnTo>
                    <a:pt x="85" y="8746"/>
                  </a:lnTo>
                  <a:lnTo>
                    <a:pt x="146" y="8806"/>
                  </a:lnTo>
                  <a:lnTo>
                    <a:pt x="206" y="8867"/>
                  </a:lnTo>
                  <a:lnTo>
                    <a:pt x="279" y="8903"/>
                  </a:lnTo>
                  <a:lnTo>
                    <a:pt x="363" y="8927"/>
                  </a:lnTo>
                  <a:lnTo>
                    <a:pt x="448" y="8939"/>
                  </a:lnTo>
                  <a:lnTo>
                    <a:pt x="17867" y="8915"/>
                  </a:lnTo>
                  <a:lnTo>
                    <a:pt x="17952" y="8903"/>
                  </a:lnTo>
                  <a:lnTo>
                    <a:pt x="18036" y="8879"/>
                  </a:lnTo>
                  <a:lnTo>
                    <a:pt x="18109" y="8843"/>
                  </a:lnTo>
                  <a:lnTo>
                    <a:pt x="18169" y="8782"/>
                  </a:lnTo>
                  <a:lnTo>
                    <a:pt x="18217" y="8722"/>
                  </a:lnTo>
                  <a:lnTo>
                    <a:pt x="18266" y="8649"/>
                  </a:lnTo>
                  <a:lnTo>
                    <a:pt x="18290" y="8565"/>
                  </a:lnTo>
                  <a:lnTo>
                    <a:pt x="18302" y="8480"/>
                  </a:lnTo>
                  <a:lnTo>
                    <a:pt x="18290" y="435"/>
                  </a:lnTo>
                  <a:lnTo>
                    <a:pt x="18278" y="350"/>
                  </a:lnTo>
                  <a:lnTo>
                    <a:pt x="18254" y="266"/>
                  </a:lnTo>
                  <a:lnTo>
                    <a:pt x="18205" y="193"/>
                  </a:lnTo>
                  <a:lnTo>
                    <a:pt x="18157" y="133"/>
                  </a:lnTo>
                  <a:lnTo>
                    <a:pt x="18097" y="73"/>
                  </a:lnTo>
                  <a:lnTo>
                    <a:pt x="18024" y="36"/>
                  </a:lnTo>
                  <a:lnTo>
                    <a:pt x="17940" y="12"/>
                  </a:lnTo>
                  <a:lnTo>
                    <a:pt x="17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19533" name="Google Shape;379;p18"/>
            <p:cNvSpPr>
              <a:spLocks/>
            </p:cNvSpPr>
            <p:nvPr/>
          </p:nvSpPr>
          <p:spPr bwMode="auto">
            <a:xfrm>
              <a:off x="3511348" y="4199752"/>
              <a:ext cx="1031147" cy="450101"/>
            </a:xfrm>
            <a:custGeom>
              <a:avLst/>
              <a:gdLst>
                <a:gd name="T0" fmla="*/ 890540 w 16490"/>
                <a:gd name="T1" fmla="*/ 73401 h 7189"/>
                <a:gd name="T2" fmla="*/ 899614 w 16490"/>
                <a:gd name="T3" fmla="*/ 99056 h 7189"/>
                <a:gd name="T4" fmla="*/ 915509 w 16490"/>
                <a:gd name="T5" fmla="*/ 123273 h 7189"/>
                <a:gd name="T6" fmla="*/ 935158 w 16490"/>
                <a:gd name="T7" fmla="*/ 142921 h 7189"/>
                <a:gd name="T8" fmla="*/ 958562 w 16490"/>
                <a:gd name="T9" fmla="*/ 154998 h 7189"/>
                <a:gd name="T10" fmla="*/ 975959 w 16490"/>
                <a:gd name="T11" fmla="*/ 322074 h 7189"/>
                <a:gd name="T12" fmla="*/ 950990 w 16490"/>
                <a:gd name="T13" fmla="*/ 324326 h 7189"/>
                <a:gd name="T14" fmla="*/ 928337 w 16490"/>
                <a:gd name="T15" fmla="*/ 332649 h 7189"/>
                <a:gd name="T16" fmla="*/ 909439 w 16490"/>
                <a:gd name="T17" fmla="*/ 344726 h 7189"/>
                <a:gd name="T18" fmla="*/ 895860 w 16490"/>
                <a:gd name="T19" fmla="*/ 362122 h 7189"/>
                <a:gd name="T20" fmla="*/ 889789 w 16490"/>
                <a:gd name="T21" fmla="*/ 384023 h 7189"/>
                <a:gd name="T22" fmla="*/ 607815 w 16490"/>
                <a:gd name="T23" fmla="*/ 386338 h 7189"/>
                <a:gd name="T24" fmla="*/ 631282 w 16490"/>
                <a:gd name="T25" fmla="*/ 362122 h 7189"/>
                <a:gd name="T26" fmla="*/ 649429 w 16490"/>
                <a:gd name="T27" fmla="*/ 334151 h 7189"/>
                <a:gd name="T28" fmla="*/ 663760 w 16490"/>
                <a:gd name="T29" fmla="*/ 301674 h 7189"/>
                <a:gd name="T30" fmla="*/ 672833 w 16490"/>
                <a:gd name="T31" fmla="*/ 265381 h 7189"/>
                <a:gd name="T32" fmla="*/ 675837 w 16490"/>
                <a:gd name="T33" fmla="*/ 227585 h 7189"/>
                <a:gd name="T34" fmla="*/ 672082 w 16490"/>
                <a:gd name="T35" fmla="*/ 187537 h 7189"/>
                <a:gd name="T36" fmla="*/ 662258 w 16490"/>
                <a:gd name="T37" fmla="*/ 149742 h 7189"/>
                <a:gd name="T38" fmla="*/ 646363 w 16490"/>
                <a:gd name="T39" fmla="*/ 116452 h 7189"/>
                <a:gd name="T40" fmla="*/ 625212 w 16490"/>
                <a:gd name="T41" fmla="*/ 86979 h 7189"/>
                <a:gd name="T42" fmla="*/ 599492 w 16490"/>
                <a:gd name="T43" fmla="*/ 62825 h 7189"/>
                <a:gd name="T44" fmla="*/ 428656 w 16490"/>
                <a:gd name="T45" fmla="*/ 56756 h 7189"/>
                <a:gd name="T46" fmla="*/ 402186 w 16490"/>
                <a:gd name="T47" fmla="*/ 78657 h 7189"/>
                <a:gd name="T48" fmla="*/ 379533 w 16490"/>
                <a:gd name="T49" fmla="*/ 105877 h 7189"/>
                <a:gd name="T50" fmla="*/ 362136 w 16490"/>
                <a:gd name="T51" fmla="*/ 138416 h 7189"/>
                <a:gd name="T52" fmla="*/ 350059 w 16490"/>
                <a:gd name="T53" fmla="*/ 174647 h 7189"/>
                <a:gd name="T54" fmla="*/ 343989 w 16490"/>
                <a:gd name="T55" fmla="*/ 214758 h 7189"/>
                <a:gd name="T56" fmla="*/ 345490 w 16490"/>
                <a:gd name="T57" fmla="*/ 254055 h 7189"/>
                <a:gd name="T58" fmla="*/ 352311 w 16490"/>
                <a:gd name="T59" fmla="*/ 290348 h 7189"/>
                <a:gd name="T60" fmla="*/ 365140 w 16490"/>
                <a:gd name="T61" fmla="*/ 323576 h 7189"/>
                <a:gd name="T62" fmla="*/ 382536 w 16490"/>
                <a:gd name="T63" fmla="*/ 353799 h 7189"/>
                <a:gd name="T64" fmla="*/ 403750 w 16490"/>
                <a:gd name="T65" fmla="*/ 378767 h 7189"/>
                <a:gd name="T66" fmla="*/ 141425 w 16490"/>
                <a:gd name="T67" fmla="*/ 393096 h 7189"/>
                <a:gd name="T68" fmla="*/ 137608 w 16490"/>
                <a:gd name="T69" fmla="*/ 370444 h 7189"/>
                <a:gd name="T70" fmla="*/ 126281 w 16490"/>
                <a:gd name="T71" fmla="*/ 351547 h 7189"/>
                <a:gd name="T72" fmla="*/ 109636 w 16490"/>
                <a:gd name="T73" fmla="*/ 337217 h 7189"/>
                <a:gd name="T74" fmla="*/ 88485 w 16490"/>
                <a:gd name="T75" fmla="*/ 328144 h 7189"/>
                <a:gd name="T76" fmla="*/ 65081 w 16490"/>
                <a:gd name="T77" fmla="*/ 323576 h 7189"/>
                <a:gd name="T78" fmla="*/ 64330 w 16490"/>
                <a:gd name="T79" fmla="*/ 158065 h 7189"/>
                <a:gd name="T80" fmla="*/ 88485 w 16490"/>
                <a:gd name="T81" fmla="*/ 148991 h 7189"/>
                <a:gd name="T82" fmla="*/ 109636 w 16490"/>
                <a:gd name="T83" fmla="*/ 131595 h 7189"/>
                <a:gd name="T84" fmla="*/ 126281 w 16490"/>
                <a:gd name="T85" fmla="*/ 108881 h 7189"/>
                <a:gd name="T86" fmla="*/ 137608 w 16490"/>
                <a:gd name="T87" fmla="*/ 83225 h 7189"/>
                <a:gd name="T88" fmla="*/ 141425 w 16490"/>
                <a:gd name="T89" fmla="*/ 56756 h 7189"/>
                <a:gd name="T90" fmla="*/ 63 w 16490"/>
                <a:gd name="T91" fmla="*/ 813 h 7189"/>
                <a:gd name="T92" fmla="*/ 1031152 w 16490"/>
                <a:gd name="T93" fmla="*/ 63 h 71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490" h="7189" extrusionOk="0">
                  <a:moveTo>
                    <a:pt x="14195" y="895"/>
                  </a:moveTo>
                  <a:lnTo>
                    <a:pt x="14207" y="1028"/>
                  </a:lnTo>
                  <a:lnTo>
                    <a:pt x="14231" y="1173"/>
                  </a:lnTo>
                  <a:lnTo>
                    <a:pt x="14267" y="1306"/>
                  </a:lnTo>
                  <a:lnTo>
                    <a:pt x="14316" y="1450"/>
                  </a:lnTo>
                  <a:lnTo>
                    <a:pt x="14376" y="1583"/>
                  </a:lnTo>
                  <a:lnTo>
                    <a:pt x="14448" y="1728"/>
                  </a:lnTo>
                  <a:lnTo>
                    <a:pt x="14533" y="1849"/>
                  </a:lnTo>
                  <a:lnTo>
                    <a:pt x="14630" y="1970"/>
                  </a:lnTo>
                  <a:lnTo>
                    <a:pt x="14726" y="2091"/>
                  </a:lnTo>
                  <a:lnTo>
                    <a:pt x="14835" y="2187"/>
                  </a:lnTo>
                  <a:lnTo>
                    <a:pt x="14944" y="2284"/>
                  </a:lnTo>
                  <a:lnTo>
                    <a:pt x="15065" y="2369"/>
                  </a:lnTo>
                  <a:lnTo>
                    <a:pt x="15197" y="2429"/>
                  </a:lnTo>
                  <a:lnTo>
                    <a:pt x="15318" y="2477"/>
                  </a:lnTo>
                  <a:lnTo>
                    <a:pt x="15451" y="2501"/>
                  </a:lnTo>
                  <a:lnTo>
                    <a:pt x="15584" y="2514"/>
                  </a:lnTo>
                  <a:lnTo>
                    <a:pt x="15596" y="5147"/>
                  </a:lnTo>
                  <a:lnTo>
                    <a:pt x="15451" y="5147"/>
                  </a:lnTo>
                  <a:lnTo>
                    <a:pt x="15330" y="5159"/>
                  </a:lnTo>
                  <a:lnTo>
                    <a:pt x="15197" y="5183"/>
                  </a:lnTo>
                  <a:lnTo>
                    <a:pt x="15077" y="5219"/>
                  </a:lnTo>
                  <a:lnTo>
                    <a:pt x="14956" y="5268"/>
                  </a:lnTo>
                  <a:lnTo>
                    <a:pt x="14835" y="5316"/>
                  </a:lnTo>
                  <a:lnTo>
                    <a:pt x="14726" y="5376"/>
                  </a:lnTo>
                  <a:lnTo>
                    <a:pt x="14630" y="5437"/>
                  </a:lnTo>
                  <a:lnTo>
                    <a:pt x="14533" y="5509"/>
                  </a:lnTo>
                  <a:lnTo>
                    <a:pt x="14461" y="5594"/>
                  </a:lnTo>
                  <a:lnTo>
                    <a:pt x="14388" y="5691"/>
                  </a:lnTo>
                  <a:lnTo>
                    <a:pt x="14316" y="5787"/>
                  </a:lnTo>
                  <a:lnTo>
                    <a:pt x="14267" y="5896"/>
                  </a:lnTo>
                  <a:lnTo>
                    <a:pt x="14231" y="6017"/>
                  </a:lnTo>
                  <a:lnTo>
                    <a:pt x="14219" y="6137"/>
                  </a:lnTo>
                  <a:lnTo>
                    <a:pt x="14207" y="6270"/>
                  </a:lnTo>
                  <a:lnTo>
                    <a:pt x="9580" y="6270"/>
                  </a:lnTo>
                  <a:lnTo>
                    <a:pt x="9713" y="6174"/>
                  </a:lnTo>
                  <a:lnTo>
                    <a:pt x="9846" y="6053"/>
                  </a:lnTo>
                  <a:lnTo>
                    <a:pt x="9967" y="5932"/>
                  </a:lnTo>
                  <a:lnTo>
                    <a:pt x="10088" y="5787"/>
                  </a:lnTo>
                  <a:lnTo>
                    <a:pt x="10184" y="5642"/>
                  </a:lnTo>
                  <a:lnTo>
                    <a:pt x="10293" y="5497"/>
                  </a:lnTo>
                  <a:lnTo>
                    <a:pt x="10378" y="5340"/>
                  </a:lnTo>
                  <a:lnTo>
                    <a:pt x="10462" y="5171"/>
                  </a:lnTo>
                  <a:lnTo>
                    <a:pt x="10547" y="5002"/>
                  </a:lnTo>
                  <a:lnTo>
                    <a:pt x="10607" y="4821"/>
                  </a:lnTo>
                  <a:lnTo>
                    <a:pt x="10667" y="4628"/>
                  </a:lnTo>
                  <a:lnTo>
                    <a:pt x="10716" y="4446"/>
                  </a:lnTo>
                  <a:lnTo>
                    <a:pt x="10752" y="4241"/>
                  </a:lnTo>
                  <a:lnTo>
                    <a:pt x="10776" y="4048"/>
                  </a:lnTo>
                  <a:lnTo>
                    <a:pt x="10800" y="3842"/>
                  </a:lnTo>
                  <a:lnTo>
                    <a:pt x="10800" y="3637"/>
                  </a:lnTo>
                  <a:lnTo>
                    <a:pt x="10788" y="3420"/>
                  </a:lnTo>
                  <a:lnTo>
                    <a:pt x="10776" y="3202"/>
                  </a:lnTo>
                  <a:lnTo>
                    <a:pt x="10740" y="2997"/>
                  </a:lnTo>
                  <a:lnTo>
                    <a:pt x="10704" y="2791"/>
                  </a:lnTo>
                  <a:lnTo>
                    <a:pt x="10643" y="2586"/>
                  </a:lnTo>
                  <a:lnTo>
                    <a:pt x="10583" y="2393"/>
                  </a:lnTo>
                  <a:lnTo>
                    <a:pt x="10510" y="2212"/>
                  </a:lnTo>
                  <a:lnTo>
                    <a:pt x="10426" y="2030"/>
                  </a:lnTo>
                  <a:lnTo>
                    <a:pt x="10329" y="1861"/>
                  </a:lnTo>
                  <a:lnTo>
                    <a:pt x="10220" y="1692"/>
                  </a:lnTo>
                  <a:lnTo>
                    <a:pt x="10112" y="1535"/>
                  </a:lnTo>
                  <a:lnTo>
                    <a:pt x="9991" y="1390"/>
                  </a:lnTo>
                  <a:lnTo>
                    <a:pt x="9858" y="1257"/>
                  </a:lnTo>
                  <a:lnTo>
                    <a:pt x="9725" y="1124"/>
                  </a:lnTo>
                  <a:lnTo>
                    <a:pt x="9580" y="1004"/>
                  </a:lnTo>
                  <a:lnTo>
                    <a:pt x="9435" y="907"/>
                  </a:lnTo>
                  <a:lnTo>
                    <a:pt x="14195" y="895"/>
                  </a:lnTo>
                  <a:close/>
                  <a:moveTo>
                    <a:pt x="6850" y="907"/>
                  </a:moveTo>
                  <a:lnTo>
                    <a:pt x="6705" y="1016"/>
                  </a:lnTo>
                  <a:lnTo>
                    <a:pt x="6560" y="1124"/>
                  </a:lnTo>
                  <a:lnTo>
                    <a:pt x="6427" y="1257"/>
                  </a:lnTo>
                  <a:lnTo>
                    <a:pt x="6295" y="1390"/>
                  </a:lnTo>
                  <a:lnTo>
                    <a:pt x="6174" y="1547"/>
                  </a:lnTo>
                  <a:lnTo>
                    <a:pt x="6065" y="1692"/>
                  </a:lnTo>
                  <a:lnTo>
                    <a:pt x="5968" y="1861"/>
                  </a:lnTo>
                  <a:lnTo>
                    <a:pt x="5872" y="2030"/>
                  </a:lnTo>
                  <a:lnTo>
                    <a:pt x="5787" y="2212"/>
                  </a:lnTo>
                  <a:lnTo>
                    <a:pt x="5715" y="2405"/>
                  </a:lnTo>
                  <a:lnTo>
                    <a:pt x="5642" y="2598"/>
                  </a:lnTo>
                  <a:lnTo>
                    <a:pt x="5594" y="2791"/>
                  </a:lnTo>
                  <a:lnTo>
                    <a:pt x="5546" y="2997"/>
                  </a:lnTo>
                  <a:lnTo>
                    <a:pt x="5521" y="3214"/>
                  </a:lnTo>
                  <a:lnTo>
                    <a:pt x="5497" y="3432"/>
                  </a:lnTo>
                  <a:lnTo>
                    <a:pt x="5497" y="3649"/>
                  </a:lnTo>
                  <a:lnTo>
                    <a:pt x="5497" y="3854"/>
                  </a:lnTo>
                  <a:lnTo>
                    <a:pt x="5521" y="4060"/>
                  </a:lnTo>
                  <a:lnTo>
                    <a:pt x="5546" y="4253"/>
                  </a:lnTo>
                  <a:lnTo>
                    <a:pt x="5582" y="4446"/>
                  </a:lnTo>
                  <a:lnTo>
                    <a:pt x="5630" y="4640"/>
                  </a:lnTo>
                  <a:lnTo>
                    <a:pt x="5691" y="4821"/>
                  </a:lnTo>
                  <a:lnTo>
                    <a:pt x="5751" y="5002"/>
                  </a:lnTo>
                  <a:lnTo>
                    <a:pt x="5835" y="5171"/>
                  </a:lnTo>
                  <a:lnTo>
                    <a:pt x="5920" y="5340"/>
                  </a:lnTo>
                  <a:lnTo>
                    <a:pt x="6005" y="5497"/>
                  </a:lnTo>
                  <a:lnTo>
                    <a:pt x="6113" y="5654"/>
                  </a:lnTo>
                  <a:lnTo>
                    <a:pt x="6222" y="5799"/>
                  </a:lnTo>
                  <a:lnTo>
                    <a:pt x="6331" y="5932"/>
                  </a:lnTo>
                  <a:lnTo>
                    <a:pt x="6452" y="6053"/>
                  </a:lnTo>
                  <a:lnTo>
                    <a:pt x="6584" y="6174"/>
                  </a:lnTo>
                  <a:lnTo>
                    <a:pt x="6717" y="6282"/>
                  </a:lnTo>
                  <a:lnTo>
                    <a:pt x="2260" y="6282"/>
                  </a:lnTo>
                  <a:lnTo>
                    <a:pt x="2260" y="6150"/>
                  </a:lnTo>
                  <a:lnTo>
                    <a:pt x="2236" y="6029"/>
                  </a:lnTo>
                  <a:lnTo>
                    <a:pt x="2199" y="5920"/>
                  </a:lnTo>
                  <a:lnTo>
                    <a:pt x="2151" y="5811"/>
                  </a:lnTo>
                  <a:lnTo>
                    <a:pt x="2091" y="5703"/>
                  </a:lnTo>
                  <a:lnTo>
                    <a:pt x="2018" y="5618"/>
                  </a:lnTo>
                  <a:lnTo>
                    <a:pt x="1946" y="5533"/>
                  </a:lnTo>
                  <a:lnTo>
                    <a:pt x="1849" y="5461"/>
                  </a:lnTo>
                  <a:lnTo>
                    <a:pt x="1752" y="5389"/>
                  </a:lnTo>
                  <a:lnTo>
                    <a:pt x="1644" y="5328"/>
                  </a:lnTo>
                  <a:lnTo>
                    <a:pt x="1535" y="5280"/>
                  </a:lnTo>
                  <a:lnTo>
                    <a:pt x="1414" y="5244"/>
                  </a:lnTo>
                  <a:lnTo>
                    <a:pt x="1293" y="5207"/>
                  </a:lnTo>
                  <a:lnTo>
                    <a:pt x="1173" y="5183"/>
                  </a:lnTo>
                  <a:lnTo>
                    <a:pt x="1040" y="5171"/>
                  </a:lnTo>
                  <a:lnTo>
                    <a:pt x="907" y="5159"/>
                  </a:lnTo>
                  <a:lnTo>
                    <a:pt x="895" y="2538"/>
                  </a:lnTo>
                  <a:lnTo>
                    <a:pt x="1028" y="2526"/>
                  </a:lnTo>
                  <a:lnTo>
                    <a:pt x="1161" y="2501"/>
                  </a:lnTo>
                  <a:lnTo>
                    <a:pt x="1293" y="2453"/>
                  </a:lnTo>
                  <a:lnTo>
                    <a:pt x="1414" y="2381"/>
                  </a:lnTo>
                  <a:lnTo>
                    <a:pt x="1535" y="2308"/>
                  </a:lnTo>
                  <a:lnTo>
                    <a:pt x="1644" y="2212"/>
                  </a:lnTo>
                  <a:lnTo>
                    <a:pt x="1752" y="2103"/>
                  </a:lnTo>
                  <a:lnTo>
                    <a:pt x="1849" y="1994"/>
                  </a:lnTo>
                  <a:lnTo>
                    <a:pt x="1934" y="1873"/>
                  </a:lnTo>
                  <a:lnTo>
                    <a:pt x="2018" y="1740"/>
                  </a:lnTo>
                  <a:lnTo>
                    <a:pt x="2091" y="1608"/>
                  </a:lnTo>
                  <a:lnTo>
                    <a:pt x="2151" y="1463"/>
                  </a:lnTo>
                  <a:lnTo>
                    <a:pt x="2199" y="1330"/>
                  </a:lnTo>
                  <a:lnTo>
                    <a:pt x="2224" y="1185"/>
                  </a:lnTo>
                  <a:lnTo>
                    <a:pt x="2248" y="1052"/>
                  </a:lnTo>
                  <a:lnTo>
                    <a:pt x="2260" y="907"/>
                  </a:lnTo>
                  <a:lnTo>
                    <a:pt x="6850" y="907"/>
                  </a:lnTo>
                  <a:close/>
                  <a:moveTo>
                    <a:pt x="16478" y="1"/>
                  </a:moveTo>
                  <a:lnTo>
                    <a:pt x="1" y="13"/>
                  </a:lnTo>
                  <a:lnTo>
                    <a:pt x="13" y="7188"/>
                  </a:lnTo>
                  <a:lnTo>
                    <a:pt x="16490" y="7164"/>
                  </a:lnTo>
                  <a:lnTo>
                    <a:pt x="16478" y="1"/>
                  </a:lnTo>
                  <a:close/>
                </a:path>
              </a:pathLst>
            </a:custGeom>
            <a:solidFill>
              <a:srgbClr val="1D7463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34" name="Google Shape;380;p18"/>
            <p:cNvSpPr>
              <a:spLocks/>
            </p:cNvSpPr>
            <p:nvPr/>
          </p:nvSpPr>
          <p:spPr bwMode="auto">
            <a:xfrm>
              <a:off x="3567310" y="4256908"/>
              <a:ext cx="372690" cy="335790"/>
            </a:xfrm>
            <a:custGeom>
              <a:avLst/>
              <a:gdLst>
                <a:gd name="T0" fmla="*/ 63 w 5957"/>
                <a:gd name="T1" fmla="*/ 102122 h 5377"/>
                <a:gd name="T2" fmla="*/ 8385 w 5957"/>
                <a:gd name="T3" fmla="*/ 101372 h 5377"/>
                <a:gd name="T4" fmla="*/ 24968 w 5957"/>
                <a:gd name="T5" fmla="*/ 96804 h 5377"/>
                <a:gd name="T6" fmla="*/ 40112 w 5957"/>
                <a:gd name="T7" fmla="*/ 87730 h 5377"/>
                <a:gd name="T8" fmla="*/ 53691 w 5957"/>
                <a:gd name="T9" fmla="*/ 74902 h 5377"/>
                <a:gd name="T10" fmla="*/ 65081 w 5957"/>
                <a:gd name="T11" fmla="*/ 60510 h 5377"/>
                <a:gd name="T12" fmla="*/ 74905 w 5957"/>
                <a:gd name="T13" fmla="*/ 43928 h 5377"/>
                <a:gd name="T14" fmla="*/ 81664 w 5957"/>
                <a:gd name="T15" fmla="*/ 26532 h 5377"/>
                <a:gd name="T16" fmla="*/ 84730 w 5957"/>
                <a:gd name="T17" fmla="*/ 9136 h 5377"/>
                <a:gd name="T18" fmla="*/ 372711 w 5957"/>
                <a:gd name="T19" fmla="*/ 63 h 5377"/>
                <a:gd name="T20" fmla="*/ 363638 w 5957"/>
                <a:gd name="T21" fmla="*/ 6883 h 5377"/>
                <a:gd name="T22" fmla="*/ 346241 w 5957"/>
                <a:gd name="T23" fmla="*/ 21964 h 5377"/>
                <a:gd name="T24" fmla="*/ 330409 w 5957"/>
                <a:gd name="T25" fmla="*/ 40111 h 5377"/>
                <a:gd name="T26" fmla="*/ 317518 w 5957"/>
                <a:gd name="T27" fmla="*/ 59759 h 5377"/>
                <a:gd name="T28" fmla="*/ 306192 w 5957"/>
                <a:gd name="T29" fmla="*/ 81723 h 5377"/>
                <a:gd name="T30" fmla="*/ 297118 w 5957"/>
                <a:gd name="T31" fmla="*/ 105877 h 5377"/>
                <a:gd name="T32" fmla="*/ 291110 w 5957"/>
                <a:gd name="T33" fmla="*/ 130844 h 5377"/>
                <a:gd name="T34" fmla="*/ 288044 w 5957"/>
                <a:gd name="T35" fmla="*/ 158065 h 5377"/>
                <a:gd name="T36" fmla="*/ 288044 w 5957"/>
                <a:gd name="T37" fmla="*/ 171643 h 5377"/>
                <a:gd name="T38" fmla="*/ 289546 w 5957"/>
                <a:gd name="T39" fmla="*/ 197362 h 5377"/>
                <a:gd name="T40" fmla="*/ 293363 w 5957"/>
                <a:gd name="T41" fmla="*/ 221516 h 5377"/>
                <a:gd name="T42" fmla="*/ 300184 w 5957"/>
                <a:gd name="T43" fmla="*/ 244981 h 5377"/>
                <a:gd name="T44" fmla="*/ 309195 w 5957"/>
                <a:gd name="T45" fmla="*/ 266883 h 5377"/>
                <a:gd name="T46" fmla="*/ 319833 w 5957"/>
                <a:gd name="T47" fmla="*/ 287282 h 5377"/>
                <a:gd name="T48" fmla="*/ 333413 w 5957"/>
                <a:gd name="T49" fmla="*/ 306180 h 5377"/>
                <a:gd name="T50" fmla="*/ 347806 w 5957"/>
                <a:gd name="T51" fmla="*/ 322074 h 5377"/>
                <a:gd name="T52" fmla="*/ 364389 w 5957"/>
                <a:gd name="T53" fmla="*/ 336403 h 5377"/>
                <a:gd name="T54" fmla="*/ 85481 w 5957"/>
                <a:gd name="T55" fmla="*/ 336403 h 5377"/>
                <a:gd name="T56" fmla="*/ 83979 w 5957"/>
                <a:gd name="T57" fmla="*/ 320572 h 5377"/>
                <a:gd name="T58" fmla="*/ 78660 w 5957"/>
                <a:gd name="T59" fmla="*/ 306931 h 5377"/>
                <a:gd name="T60" fmla="*/ 70337 w 5957"/>
                <a:gd name="T61" fmla="*/ 294854 h 5377"/>
                <a:gd name="T62" fmla="*/ 59761 w 5957"/>
                <a:gd name="T63" fmla="*/ 285029 h 5377"/>
                <a:gd name="T64" fmla="*/ 46933 w 5957"/>
                <a:gd name="T65" fmla="*/ 276707 h 5377"/>
                <a:gd name="T66" fmla="*/ 32540 w 5957"/>
                <a:gd name="T67" fmla="*/ 271451 h 5377"/>
                <a:gd name="T68" fmla="*/ 17459 w 5957"/>
                <a:gd name="T69" fmla="*/ 267633 h 5377"/>
                <a:gd name="T70" fmla="*/ 814 w 5957"/>
                <a:gd name="T71" fmla="*/ 266132 h 5377"/>
                <a:gd name="T72" fmla="*/ 814 w 5957"/>
                <a:gd name="T73" fmla="*/ 266132 h 5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957" h="5377" fill="none" extrusionOk="0">
                  <a:moveTo>
                    <a:pt x="13" y="4253"/>
                  </a:moveTo>
                  <a:lnTo>
                    <a:pt x="1" y="1632"/>
                  </a:lnTo>
                  <a:lnTo>
                    <a:pt x="134" y="1620"/>
                  </a:lnTo>
                  <a:lnTo>
                    <a:pt x="267" y="1595"/>
                  </a:lnTo>
                  <a:lnTo>
                    <a:pt x="399" y="1547"/>
                  </a:lnTo>
                  <a:lnTo>
                    <a:pt x="520" y="1475"/>
                  </a:lnTo>
                  <a:lnTo>
                    <a:pt x="641" y="1402"/>
                  </a:lnTo>
                  <a:lnTo>
                    <a:pt x="750" y="1306"/>
                  </a:lnTo>
                  <a:lnTo>
                    <a:pt x="858" y="1197"/>
                  </a:lnTo>
                  <a:lnTo>
                    <a:pt x="955" y="1088"/>
                  </a:lnTo>
                  <a:lnTo>
                    <a:pt x="1040" y="967"/>
                  </a:lnTo>
                  <a:lnTo>
                    <a:pt x="1124" y="834"/>
                  </a:lnTo>
                  <a:lnTo>
                    <a:pt x="1197" y="702"/>
                  </a:lnTo>
                  <a:lnTo>
                    <a:pt x="1257" y="557"/>
                  </a:lnTo>
                  <a:lnTo>
                    <a:pt x="1305" y="424"/>
                  </a:lnTo>
                  <a:lnTo>
                    <a:pt x="1330" y="279"/>
                  </a:lnTo>
                  <a:lnTo>
                    <a:pt x="1354" y="146"/>
                  </a:lnTo>
                  <a:lnTo>
                    <a:pt x="1366" y="1"/>
                  </a:lnTo>
                  <a:lnTo>
                    <a:pt x="5956" y="1"/>
                  </a:lnTo>
                  <a:lnTo>
                    <a:pt x="5811" y="110"/>
                  </a:lnTo>
                  <a:lnTo>
                    <a:pt x="5666" y="218"/>
                  </a:lnTo>
                  <a:lnTo>
                    <a:pt x="5533" y="351"/>
                  </a:lnTo>
                  <a:lnTo>
                    <a:pt x="5401" y="484"/>
                  </a:lnTo>
                  <a:lnTo>
                    <a:pt x="5280" y="641"/>
                  </a:lnTo>
                  <a:lnTo>
                    <a:pt x="5171" y="786"/>
                  </a:lnTo>
                  <a:lnTo>
                    <a:pt x="5074" y="955"/>
                  </a:lnTo>
                  <a:lnTo>
                    <a:pt x="4978" y="1124"/>
                  </a:lnTo>
                  <a:lnTo>
                    <a:pt x="4893" y="1306"/>
                  </a:lnTo>
                  <a:lnTo>
                    <a:pt x="4821" y="1499"/>
                  </a:lnTo>
                  <a:lnTo>
                    <a:pt x="4748" y="1692"/>
                  </a:lnTo>
                  <a:lnTo>
                    <a:pt x="4700" y="1885"/>
                  </a:lnTo>
                  <a:lnTo>
                    <a:pt x="4652" y="2091"/>
                  </a:lnTo>
                  <a:lnTo>
                    <a:pt x="4627" y="2308"/>
                  </a:lnTo>
                  <a:lnTo>
                    <a:pt x="4603" y="2526"/>
                  </a:lnTo>
                  <a:lnTo>
                    <a:pt x="4603" y="2743"/>
                  </a:lnTo>
                  <a:lnTo>
                    <a:pt x="4603" y="2948"/>
                  </a:lnTo>
                  <a:lnTo>
                    <a:pt x="4627" y="3154"/>
                  </a:lnTo>
                  <a:lnTo>
                    <a:pt x="4652" y="3347"/>
                  </a:lnTo>
                  <a:lnTo>
                    <a:pt x="4688" y="3540"/>
                  </a:lnTo>
                  <a:lnTo>
                    <a:pt x="4736" y="3734"/>
                  </a:lnTo>
                  <a:lnTo>
                    <a:pt x="4797" y="3915"/>
                  </a:lnTo>
                  <a:lnTo>
                    <a:pt x="4857" y="4096"/>
                  </a:lnTo>
                  <a:lnTo>
                    <a:pt x="4941" y="4265"/>
                  </a:lnTo>
                  <a:lnTo>
                    <a:pt x="5026" y="4434"/>
                  </a:lnTo>
                  <a:lnTo>
                    <a:pt x="5111" y="4591"/>
                  </a:lnTo>
                  <a:lnTo>
                    <a:pt x="5219" y="4748"/>
                  </a:lnTo>
                  <a:lnTo>
                    <a:pt x="5328" y="4893"/>
                  </a:lnTo>
                  <a:lnTo>
                    <a:pt x="5437" y="5026"/>
                  </a:lnTo>
                  <a:lnTo>
                    <a:pt x="5558" y="5147"/>
                  </a:lnTo>
                  <a:lnTo>
                    <a:pt x="5690" y="5268"/>
                  </a:lnTo>
                  <a:lnTo>
                    <a:pt x="5823" y="5376"/>
                  </a:lnTo>
                  <a:lnTo>
                    <a:pt x="1366" y="5376"/>
                  </a:lnTo>
                  <a:lnTo>
                    <a:pt x="1366" y="5244"/>
                  </a:lnTo>
                  <a:lnTo>
                    <a:pt x="1342" y="5123"/>
                  </a:lnTo>
                  <a:lnTo>
                    <a:pt x="1305" y="5014"/>
                  </a:lnTo>
                  <a:lnTo>
                    <a:pt x="1257" y="4905"/>
                  </a:lnTo>
                  <a:lnTo>
                    <a:pt x="1197" y="4797"/>
                  </a:lnTo>
                  <a:lnTo>
                    <a:pt x="1124" y="4712"/>
                  </a:lnTo>
                  <a:lnTo>
                    <a:pt x="1052" y="4627"/>
                  </a:lnTo>
                  <a:lnTo>
                    <a:pt x="955" y="4555"/>
                  </a:lnTo>
                  <a:lnTo>
                    <a:pt x="858" y="4483"/>
                  </a:lnTo>
                  <a:lnTo>
                    <a:pt x="750" y="4422"/>
                  </a:lnTo>
                  <a:lnTo>
                    <a:pt x="641" y="4374"/>
                  </a:lnTo>
                  <a:lnTo>
                    <a:pt x="520" y="4338"/>
                  </a:lnTo>
                  <a:lnTo>
                    <a:pt x="399" y="4301"/>
                  </a:lnTo>
                  <a:lnTo>
                    <a:pt x="279" y="4277"/>
                  </a:lnTo>
                  <a:lnTo>
                    <a:pt x="146" y="4265"/>
                  </a:lnTo>
                  <a:lnTo>
                    <a:pt x="13" y="4253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35" name="Google Shape;381;p18"/>
            <p:cNvSpPr>
              <a:spLocks/>
            </p:cNvSpPr>
            <p:nvPr/>
          </p:nvSpPr>
          <p:spPr bwMode="auto">
            <a:xfrm>
              <a:off x="4101935" y="4255717"/>
              <a:ext cx="384596" cy="336981"/>
            </a:xfrm>
            <a:custGeom>
              <a:avLst/>
              <a:gdLst>
                <a:gd name="T0" fmla="*/ 9074 w 6162"/>
                <a:gd name="T1" fmla="*/ 336403 h 5377"/>
                <a:gd name="T2" fmla="*/ 25719 w 6162"/>
                <a:gd name="T3" fmla="*/ 322825 h 5377"/>
                <a:gd name="T4" fmla="*/ 40863 w 6162"/>
                <a:gd name="T5" fmla="*/ 306180 h 5377"/>
                <a:gd name="T6" fmla="*/ 53692 w 6162"/>
                <a:gd name="T7" fmla="*/ 288033 h 5377"/>
                <a:gd name="T8" fmla="*/ 64267 w 6162"/>
                <a:gd name="T9" fmla="*/ 267633 h 5377"/>
                <a:gd name="T10" fmla="*/ 73341 w 6162"/>
                <a:gd name="T11" fmla="*/ 245732 h 5377"/>
                <a:gd name="T12" fmla="*/ 80162 w 6162"/>
                <a:gd name="T13" fmla="*/ 222267 h 5377"/>
                <a:gd name="T14" fmla="*/ 83917 w 6162"/>
                <a:gd name="T15" fmla="*/ 197362 h 5377"/>
                <a:gd name="T16" fmla="*/ 85418 w 6162"/>
                <a:gd name="T17" fmla="*/ 171643 h 5377"/>
                <a:gd name="T18" fmla="*/ 84667 w 6162"/>
                <a:gd name="T19" fmla="*/ 158065 h 5377"/>
                <a:gd name="T20" fmla="*/ 81664 w 6162"/>
                <a:gd name="T21" fmla="*/ 131595 h 5377"/>
                <a:gd name="T22" fmla="*/ 75594 w 6162"/>
                <a:gd name="T23" fmla="*/ 105877 h 5377"/>
                <a:gd name="T24" fmla="*/ 67271 w 6162"/>
                <a:gd name="T25" fmla="*/ 82474 h 5377"/>
                <a:gd name="T26" fmla="*/ 55944 w 6162"/>
                <a:gd name="T27" fmla="*/ 60510 h 5377"/>
                <a:gd name="T28" fmla="*/ 42365 w 6162"/>
                <a:gd name="T29" fmla="*/ 40111 h 5377"/>
                <a:gd name="T30" fmla="*/ 26470 w 6162"/>
                <a:gd name="T31" fmla="*/ 22715 h 5377"/>
                <a:gd name="T32" fmla="*/ 9074 w 6162"/>
                <a:gd name="T33" fmla="*/ 6883 h 5377"/>
                <a:gd name="T34" fmla="*/ 297869 w 6162"/>
                <a:gd name="T35" fmla="*/ 63 h 5377"/>
                <a:gd name="T36" fmla="*/ 298620 w 6162"/>
                <a:gd name="T37" fmla="*/ 8385 h 5377"/>
                <a:gd name="T38" fmla="*/ 302375 w 6162"/>
                <a:gd name="T39" fmla="*/ 25781 h 5377"/>
                <a:gd name="T40" fmla="*/ 309196 w 6162"/>
                <a:gd name="T41" fmla="*/ 43114 h 5377"/>
                <a:gd name="T42" fmla="*/ 319020 w 6162"/>
                <a:gd name="T43" fmla="*/ 59759 h 5377"/>
                <a:gd name="T44" fmla="*/ 331098 w 6162"/>
                <a:gd name="T45" fmla="*/ 74902 h 5377"/>
                <a:gd name="T46" fmla="*/ 344740 w 6162"/>
                <a:gd name="T47" fmla="*/ 86979 h 5377"/>
                <a:gd name="T48" fmla="*/ 360572 w 6162"/>
                <a:gd name="T49" fmla="*/ 96053 h 5377"/>
                <a:gd name="T50" fmla="*/ 376467 w 6162"/>
                <a:gd name="T51" fmla="*/ 100558 h 5377"/>
                <a:gd name="T52" fmla="*/ 384789 w 6162"/>
                <a:gd name="T53" fmla="*/ 101372 h 5377"/>
                <a:gd name="T54" fmla="*/ 385540 w 6162"/>
                <a:gd name="T55" fmla="*/ 266132 h 5377"/>
                <a:gd name="T56" fmla="*/ 376467 w 6162"/>
                <a:gd name="T57" fmla="*/ 266132 h 5377"/>
                <a:gd name="T58" fmla="*/ 360572 w 6162"/>
                <a:gd name="T59" fmla="*/ 268384 h 5377"/>
                <a:gd name="T60" fmla="*/ 345491 w 6162"/>
                <a:gd name="T61" fmla="*/ 273703 h 5377"/>
                <a:gd name="T62" fmla="*/ 331098 w 6162"/>
                <a:gd name="T63" fmla="*/ 280461 h 5377"/>
                <a:gd name="T64" fmla="*/ 319020 w 6162"/>
                <a:gd name="T65" fmla="*/ 288784 h 5377"/>
                <a:gd name="T66" fmla="*/ 309947 w 6162"/>
                <a:gd name="T67" fmla="*/ 300172 h 5377"/>
                <a:gd name="T68" fmla="*/ 302375 w 6162"/>
                <a:gd name="T69" fmla="*/ 313000 h 5377"/>
                <a:gd name="T70" fmla="*/ 299371 w 6162"/>
                <a:gd name="T71" fmla="*/ 328081 h 5377"/>
                <a:gd name="T72" fmla="*/ 9074 w 6162"/>
                <a:gd name="T73" fmla="*/ 336403 h 5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62" h="5377" fill="none" extrusionOk="0">
                  <a:moveTo>
                    <a:pt x="145" y="5376"/>
                  </a:moveTo>
                  <a:lnTo>
                    <a:pt x="145" y="5376"/>
                  </a:lnTo>
                  <a:lnTo>
                    <a:pt x="278" y="5280"/>
                  </a:lnTo>
                  <a:lnTo>
                    <a:pt x="411" y="5159"/>
                  </a:lnTo>
                  <a:lnTo>
                    <a:pt x="532" y="5038"/>
                  </a:lnTo>
                  <a:lnTo>
                    <a:pt x="653" y="4893"/>
                  </a:lnTo>
                  <a:lnTo>
                    <a:pt x="749" y="4748"/>
                  </a:lnTo>
                  <a:lnTo>
                    <a:pt x="858" y="4603"/>
                  </a:lnTo>
                  <a:lnTo>
                    <a:pt x="943" y="4446"/>
                  </a:lnTo>
                  <a:lnTo>
                    <a:pt x="1027" y="4277"/>
                  </a:lnTo>
                  <a:lnTo>
                    <a:pt x="1112" y="4108"/>
                  </a:lnTo>
                  <a:lnTo>
                    <a:pt x="1172" y="3927"/>
                  </a:lnTo>
                  <a:lnTo>
                    <a:pt x="1232" y="3734"/>
                  </a:lnTo>
                  <a:lnTo>
                    <a:pt x="1281" y="3552"/>
                  </a:lnTo>
                  <a:lnTo>
                    <a:pt x="1317" y="3347"/>
                  </a:lnTo>
                  <a:lnTo>
                    <a:pt x="1341" y="3154"/>
                  </a:lnTo>
                  <a:lnTo>
                    <a:pt x="1365" y="2948"/>
                  </a:lnTo>
                  <a:lnTo>
                    <a:pt x="1365" y="2743"/>
                  </a:lnTo>
                  <a:lnTo>
                    <a:pt x="1353" y="2526"/>
                  </a:lnTo>
                  <a:lnTo>
                    <a:pt x="1341" y="2308"/>
                  </a:lnTo>
                  <a:lnTo>
                    <a:pt x="1305" y="2103"/>
                  </a:lnTo>
                  <a:lnTo>
                    <a:pt x="1269" y="1897"/>
                  </a:lnTo>
                  <a:lnTo>
                    <a:pt x="1208" y="1692"/>
                  </a:lnTo>
                  <a:lnTo>
                    <a:pt x="1148" y="1499"/>
                  </a:lnTo>
                  <a:lnTo>
                    <a:pt x="1075" y="1318"/>
                  </a:lnTo>
                  <a:lnTo>
                    <a:pt x="991" y="1136"/>
                  </a:lnTo>
                  <a:lnTo>
                    <a:pt x="894" y="967"/>
                  </a:lnTo>
                  <a:lnTo>
                    <a:pt x="785" y="798"/>
                  </a:lnTo>
                  <a:lnTo>
                    <a:pt x="677" y="641"/>
                  </a:lnTo>
                  <a:lnTo>
                    <a:pt x="556" y="496"/>
                  </a:lnTo>
                  <a:lnTo>
                    <a:pt x="423" y="363"/>
                  </a:lnTo>
                  <a:lnTo>
                    <a:pt x="290" y="230"/>
                  </a:lnTo>
                  <a:lnTo>
                    <a:pt x="145" y="110"/>
                  </a:lnTo>
                  <a:lnTo>
                    <a:pt x="0" y="13"/>
                  </a:lnTo>
                  <a:lnTo>
                    <a:pt x="4760" y="1"/>
                  </a:lnTo>
                  <a:lnTo>
                    <a:pt x="4772" y="134"/>
                  </a:lnTo>
                  <a:lnTo>
                    <a:pt x="4796" y="279"/>
                  </a:lnTo>
                  <a:lnTo>
                    <a:pt x="4832" y="412"/>
                  </a:lnTo>
                  <a:lnTo>
                    <a:pt x="4881" y="556"/>
                  </a:lnTo>
                  <a:lnTo>
                    <a:pt x="4941" y="689"/>
                  </a:lnTo>
                  <a:lnTo>
                    <a:pt x="5013" y="834"/>
                  </a:lnTo>
                  <a:lnTo>
                    <a:pt x="5098" y="955"/>
                  </a:lnTo>
                  <a:lnTo>
                    <a:pt x="5195" y="1076"/>
                  </a:lnTo>
                  <a:lnTo>
                    <a:pt x="5291" y="1197"/>
                  </a:lnTo>
                  <a:lnTo>
                    <a:pt x="5400" y="1293"/>
                  </a:lnTo>
                  <a:lnTo>
                    <a:pt x="5509" y="1390"/>
                  </a:lnTo>
                  <a:lnTo>
                    <a:pt x="5630" y="1475"/>
                  </a:lnTo>
                  <a:lnTo>
                    <a:pt x="5762" y="1535"/>
                  </a:lnTo>
                  <a:lnTo>
                    <a:pt x="5883" y="1583"/>
                  </a:lnTo>
                  <a:lnTo>
                    <a:pt x="6016" y="1607"/>
                  </a:lnTo>
                  <a:lnTo>
                    <a:pt x="6149" y="1620"/>
                  </a:lnTo>
                  <a:lnTo>
                    <a:pt x="6161" y="4253"/>
                  </a:lnTo>
                  <a:lnTo>
                    <a:pt x="6016" y="4253"/>
                  </a:lnTo>
                  <a:lnTo>
                    <a:pt x="5895" y="4265"/>
                  </a:lnTo>
                  <a:lnTo>
                    <a:pt x="5762" y="4289"/>
                  </a:lnTo>
                  <a:lnTo>
                    <a:pt x="5642" y="4325"/>
                  </a:lnTo>
                  <a:lnTo>
                    <a:pt x="5521" y="4374"/>
                  </a:lnTo>
                  <a:lnTo>
                    <a:pt x="5400" y="4422"/>
                  </a:lnTo>
                  <a:lnTo>
                    <a:pt x="5291" y="4482"/>
                  </a:lnTo>
                  <a:lnTo>
                    <a:pt x="5195" y="4543"/>
                  </a:lnTo>
                  <a:lnTo>
                    <a:pt x="5098" y="4615"/>
                  </a:lnTo>
                  <a:lnTo>
                    <a:pt x="5026" y="4700"/>
                  </a:lnTo>
                  <a:lnTo>
                    <a:pt x="4953" y="4797"/>
                  </a:lnTo>
                  <a:lnTo>
                    <a:pt x="4881" y="4893"/>
                  </a:lnTo>
                  <a:lnTo>
                    <a:pt x="4832" y="5002"/>
                  </a:lnTo>
                  <a:lnTo>
                    <a:pt x="4796" y="5123"/>
                  </a:lnTo>
                  <a:lnTo>
                    <a:pt x="4784" y="5243"/>
                  </a:lnTo>
                  <a:lnTo>
                    <a:pt x="4772" y="5376"/>
                  </a:lnTo>
                  <a:lnTo>
                    <a:pt x="145" y="5376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36" name="Google Shape;382;p18"/>
            <p:cNvSpPr>
              <a:spLocks/>
            </p:cNvSpPr>
            <p:nvPr/>
          </p:nvSpPr>
          <p:spPr bwMode="auto">
            <a:xfrm>
              <a:off x="3511348" y="4199752"/>
              <a:ext cx="1031147" cy="450101"/>
            </a:xfrm>
            <a:custGeom>
              <a:avLst/>
              <a:gdLst>
                <a:gd name="T0" fmla="*/ 1031152 w 16490"/>
                <a:gd name="T1" fmla="*/ 63 h 7189"/>
                <a:gd name="T2" fmla="*/ 63 w 16490"/>
                <a:gd name="T3" fmla="*/ 813 h 7189"/>
                <a:gd name="T4" fmla="*/ 814 w 16490"/>
                <a:gd name="T5" fmla="*/ 449789 h 7189"/>
                <a:gd name="T6" fmla="*/ 1031903 w 16490"/>
                <a:gd name="T7" fmla="*/ 448288 h 7189"/>
                <a:gd name="T8" fmla="*/ 1031152 w 16490"/>
                <a:gd name="T9" fmla="*/ 63 h 7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90" h="7189" fill="none" extrusionOk="0">
                  <a:moveTo>
                    <a:pt x="16478" y="1"/>
                  </a:moveTo>
                  <a:lnTo>
                    <a:pt x="1" y="13"/>
                  </a:lnTo>
                  <a:lnTo>
                    <a:pt x="13" y="7188"/>
                  </a:lnTo>
                  <a:lnTo>
                    <a:pt x="16490" y="7164"/>
                  </a:lnTo>
                  <a:lnTo>
                    <a:pt x="16478" y="1"/>
                  </a:lnTo>
                </a:path>
              </a:pathLst>
            </a:custGeom>
            <a:noFill/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37" name="Google Shape;383;p18"/>
            <p:cNvSpPr>
              <a:spLocks/>
            </p:cNvSpPr>
            <p:nvPr/>
          </p:nvSpPr>
          <p:spPr bwMode="auto">
            <a:xfrm>
              <a:off x="3973339" y="4302156"/>
              <a:ext cx="108353" cy="238149"/>
            </a:xfrm>
            <a:custGeom>
              <a:avLst/>
              <a:gdLst>
                <a:gd name="T0" fmla="*/ 46182 w 1729"/>
                <a:gd name="T1" fmla="*/ 29535 h 3818"/>
                <a:gd name="T2" fmla="*/ 28035 w 1729"/>
                <a:gd name="T3" fmla="*/ 35543 h 3818"/>
                <a:gd name="T4" fmla="*/ 14393 w 1729"/>
                <a:gd name="T5" fmla="*/ 45367 h 3818"/>
                <a:gd name="T6" fmla="*/ 5319 w 1729"/>
                <a:gd name="T7" fmla="*/ 59759 h 3818"/>
                <a:gd name="T8" fmla="*/ 2315 w 1729"/>
                <a:gd name="T9" fmla="*/ 76404 h 3818"/>
                <a:gd name="T10" fmla="*/ 4568 w 1729"/>
                <a:gd name="T11" fmla="*/ 89232 h 3818"/>
                <a:gd name="T12" fmla="*/ 9887 w 1729"/>
                <a:gd name="T13" fmla="*/ 100558 h 3818"/>
                <a:gd name="T14" fmla="*/ 21965 w 1729"/>
                <a:gd name="T15" fmla="*/ 112697 h 3818"/>
                <a:gd name="T16" fmla="*/ 40112 w 1729"/>
                <a:gd name="T17" fmla="*/ 122522 h 3818"/>
                <a:gd name="T18" fmla="*/ 58259 w 1729"/>
                <a:gd name="T19" fmla="*/ 130031 h 3818"/>
                <a:gd name="T20" fmla="*/ 70337 w 1729"/>
                <a:gd name="T21" fmla="*/ 136851 h 3818"/>
                <a:gd name="T22" fmla="*/ 78660 w 1729"/>
                <a:gd name="T23" fmla="*/ 145174 h 3818"/>
                <a:gd name="T24" fmla="*/ 82414 w 1729"/>
                <a:gd name="T25" fmla="*/ 155749 h 3818"/>
                <a:gd name="T26" fmla="*/ 82414 w 1729"/>
                <a:gd name="T27" fmla="*/ 167075 h 3818"/>
                <a:gd name="T28" fmla="*/ 77909 w 1729"/>
                <a:gd name="T29" fmla="*/ 177650 h 3818"/>
                <a:gd name="T30" fmla="*/ 68835 w 1729"/>
                <a:gd name="T31" fmla="*/ 185222 h 3818"/>
                <a:gd name="T32" fmla="*/ 56007 w 1729"/>
                <a:gd name="T33" fmla="*/ 189039 h 3818"/>
                <a:gd name="T34" fmla="*/ 42365 w 1729"/>
                <a:gd name="T35" fmla="*/ 189039 h 3818"/>
                <a:gd name="T36" fmla="*/ 25719 w 1729"/>
                <a:gd name="T37" fmla="*/ 185973 h 3818"/>
                <a:gd name="T38" fmla="*/ 6821 w 1729"/>
                <a:gd name="T39" fmla="*/ 176899 h 3818"/>
                <a:gd name="T40" fmla="*/ 3817 w 1729"/>
                <a:gd name="T41" fmla="*/ 199614 h 3818"/>
                <a:gd name="T42" fmla="*/ 19712 w 1729"/>
                <a:gd name="T43" fmla="*/ 205621 h 3818"/>
                <a:gd name="T44" fmla="*/ 44618 w 1729"/>
                <a:gd name="T45" fmla="*/ 209438 h 3818"/>
                <a:gd name="T46" fmla="*/ 62765 w 1729"/>
                <a:gd name="T47" fmla="*/ 238911 h 3818"/>
                <a:gd name="T48" fmla="*/ 73403 w 1729"/>
                <a:gd name="T49" fmla="*/ 205621 h 3818"/>
                <a:gd name="T50" fmla="*/ 89986 w 1729"/>
                <a:gd name="T51" fmla="*/ 196548 h 3818"/>
                <a:gd name="T52" fmla="*/ 102126 w 1729"/>
                <a:gd name="T53" fmla="*/ 183720 h 3818"/>
                <a:gd name="T54" fmla="*/ 107382 w 1729"/>
                <a:gd name="T55" fmla="*/ 167826 h 3818"/>
                <a:gd name="T56" fmla="*/ 108133 w 1729"/>
                <a:gd name="T57" fmla="*/ 149742 h 3818"/>
                <a:gd name="T58" fmla="*/ 102126 w 1729"/>
                <a:gd name="T59" fmla="*/ 133848 h 3818"/>
                <a:gd name="T60" fmla="*/ 90737 w 1729"/>
                <a:gd name="T61" fmla="*/ 120957 h 3818"/>
                <a:gd name="T62" fmla="*/ 74154 w 1729"/>
                <a:gd name="T63" fmla="*/ 110382 h 3818"/>
                <a:gd name="T64" fmla="*/ 46933 w 1729"/>
                <a:gd name="T65" fmla="*/ 98305 h 3818"/>
                <a:gd name="T66" fmla="*/ 36357 w 1729"/>
                <a:gd name="T67" fmla="*/ 91485 h 3818"/>
                <a:gd name="T68" fmla="*/ 29536 w 1729"/>
                <a:gd name="T69" fmla="*/ 83162 h 3818"/>
                <a:gd name="T70" fmla="*/ 27284 w 1729"/>
                <a:gd name="T71" fmla="*/ 72587 h 3818"/>
                <a:gd name="T72" fmla="*/ 28786 w 1729"/>
                <a:gd name="T73" fmla="*/ 64264 h 3818"/>
                <a:gd name="T74" fmla="*/ 34042 w 1729"/>
                <a:gd name="T75" fmla="*/ 56005 h 3818"/>
                <a:gd name="T76" fmla="*/ 43867 w 1729"/>
                <a:gd name="T77" fmla="*/ 49935 h 3818"/>
                <a:gd name="T78" fmla="*/ 58259 w 1729"/>
                <a:gd name="T79" fmla="*/ 47682 h 3818"/>
                <a:gd name="T80" fmla="*/ 71088 w 1729"/>
                <a:gd name="T81" fmla="*/ 49184 h 3818"/>
                <a:gd name="T82" fmla="*/ 89235 w 1729"/>
                <a:gd name="T83" fmla="*/ 54440 h 3818"/>
                <a:gd name="T84" fmla="*/ 102126 w 1729"/>
                <a:gd name="T85" fmla="*/ 38609 h 3818"/>
                <a:gd name="T86" fmla="*/ 86231 w 1729"/>
                <a:gd name="T87" fmla="*/ 31788 h 3818"/>
                <a:gd name="T88" fmla="*/ 64329 w 1729"/>
                <a:gd name="T89" fmla="*/ 28784 h 3818"/>
                <a:gd name="T90" fmla="*/ 46182 w 1729"/>
                <a:gd name="T91" fmla="*/ 63 h 38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29" h="3818" extrusionOk="0">
                  <a:moveTo>
                    <a:pt x="738" y="1"/>
                  </a:moveTo>
                  <a:lnTo>
                    <a:pt x="738" y="472"/>
                  </a:lnTo>
                  <a:lnTo>
                    <a:pt x="581" y="508"/>
                  </a:lnTo>
                  <a:lnTo>
                    <a:pt x="448" y="568"/>
                  </a:lnTo>
                  <a:lnTo>
                    <a:pt x="327" y="641"/>
                  </a:lnTo>
                  <a:lnTo>
                    <a:pt x="230" y="725"/>
                  </a:lnTo>
                  <a:lnTo>
                    <a:pt x="146" y="834"/>
                  </a:lnTo>
                  <a:lnTo>
                    <a:pt x="85" y="955"/>
                  </a:lnTo>
                  <a:lnTo>
                    <a:pt x="49" y="1088"/>
                  </a:lnTo>
                  <a:lnTo>
                    <a:pt x="37" y="1221"/>
                  </a:lnTo>
                  <a:lnTo>
                    <a:pt x="49" y="1366"/>
                  </a:lnTo>
                  <a:lnTo>
                    <a:pt x="73" y="1426"/>
                  </a:lnTo>
                  <a:lnTo>
                    <a:pt x="97" y="1487"/>
                  </a:lnTo>
                  <a:lnTo>
                    <a:pt x="158" y="1607"/>
                  </a:lnTo>
                  <a:lnTo>
                    <a:pt x="242" y="1704"/>
                  </a:lnTo>
                  <a:lnTo>
                    <a:pt x="351" y="1801"/>
                  </a:lnTo>
                  <a:lnTo>
                    <a:pt x="484" y="1873"/>
                  </a:lnTo>
                  <a:lnTo>
                    <a:pt x="641" y="1958"/>
                  </a:lnTo>
                  <a:lnTo>
                    <a:pt x="810" y="2018"/>
                  </a:lnTo>
                  <a:lnTo>
                    <a:pt x="931" y="2078"/>
                  </a:lnTo>
                  <a:lnTo>
                    <a:pt x="1028" y="2127"/>
                  </a:lnTo>
                  <a:lnTo>
                    <a:pt x="1124" y="2187"/>
                  </a:lnTo>
                  <a:lnTo>
                    <a:pt x="1197" y="2260"/>
                  </a:lnTo>
                  <a:lnTo>
                    <a:pt x="1257" y="2320"/>
                  </a:lnTo>
                  <a:lnTo>
                    <a:pt x="1293" y="2405"/>
                  </a:lnTo>
                  <a:lnTo>
                    <a:pt x="1317" y="2489"/>
                  </a:lnTo>
                  <a:lnTo>
                    <a:pt x="1330" y="2574"/>
                  </a:lnTo>
                  <a:lnTo>
                    <a:pt x="1317" y="2670"/>
                  </a:lnTo>
                  <a:lnTo>
                    <a:pt x="1293" y="2755"/>
                  </a:lnTo>
                  <a:lnTo>
                    <a:pt x="1245" y="2839"/>
                  </a:lnTo>
                  <a:lnTo>
                    <a:pt x="1173" y="2900"/>
                  </a:lnTo>
                  <a:lnTo>
                    <a:pt x="1100" y="2960"/>
                  </a:lnTo>
                  <a:lnTo>
                    <a:pt x="1003" y="2997"/>
                  </a:lnTo>
                  <a:lnTo>
                    <a:pt x="895" y="3021"/>
                  </a:lnTo>
                  <a:lnTo>
                    <a:pt x="774" y="3033"/>
                  </a:lnTo>
                  <a:lnTo>
                    <a:pt x="677" y="3021"/>
                  </a:lnTo>
                  <a:lnTo>
                    <a:pt x="593" y="3009"/>
                  </a:lnTo>
                  <a:lnTo>
                    <a:pt x="411" y="2972"/>
                  </a:lnTo>
                  <a:lnTo>
                    <a:pt x="254" y="2912"/>
                  </a:lnTo>
                  <a:lnTo>
                    <a:pt x="109" y="2827"/>
                  </a:lnTo>
                  <a:lnTo>
                    <a:pt x="1" y="3141"/>
                  </a:lnTo>
                  <a:lnTo>
                    <a:pt x="61" y="3190"/>
                  </a:lnTo>
                  <a:lnTo>
                    <a:pt x="146" y="3226"/>
                  </a:lnTo>
                  <a:lnTo>
                    <a:pt x="315" y="3286"/>
                  </a:lnTo>
                  <a:lnTo>
                    <a:pt x="508" y="3323"/>
                  </a:lnTo>
                  <a:lnTo>
                    <a:pt x="713" y="3347"/>
                  </a:lnTo>
                  <a:lnTo>
                    <a:pt x="713" y="3818"/>
                  </a:lnTo>
                  <a:lnTo>
                    <a:pt x="1003" y="3818"/>
                  </a:lnTo>
                  <a:lnTo>
                    <a:pt x="1003" y="3335"/>
                  </a:lnTo>
                  <a:lnTo>
                    <a:pt x="1173" y="3286"/>
                  </a:lnTo>
                  <a:lnTo>
                    <a:pt x="1317" y="3226"/>
                  </a:lnTo>
                  <a:lnTo>
                    <a:pt x="1438" y="3141"/>
                  </a:lnTo>
                  <a:lnTo>
                    <a:pt x="1547" y="3045"/>
                  </a:lnTo>
                  <a:lnTo>
                    <a:pt x="1632" y="2936"/>
                  </a:lnTo>
                  <a:lnTo>
                    <a:pt x="1692" y="2803"/>
                  </a:lnTo>
                  <a:lnTo>
                    <a:pt x="1716" y="2682"/>
                  </a:lnTo>
                  <a:lnTo>
                    <a:pt x="1728" y="2537"/>
                  </a:lnTo>
                  <a:lnTo>
                    <a:pt x="1728" y="2393"/>
                  </a:lnTo>
                  <a:lnTo>
                    <a:pt x="1692" y="2260"/>
                  </a:lnTo>
                  <a:lnTo>
                    <a:pt x="1632" y="2139"/>
                  </a:lnTo>
                  <a:lnTo>
                    <a:pt x="1547" y="2030"/>
                  </a:lnTo>
                  <a:lnTo>
                    <a:pt x="1450" y="1933"/>
                  </a:lnTo>
                  <a:lnTo>
                    <a:pt x="1330" y="1849"/>
                  </a:lnTo>
                  <a:lnTo>
                    <a:pt x="1185" y="1764"/>
                  </a:lnTo>
                  <a:lnTo>
                    <a:pt x="1015" y="1692"/>
                  </a:lnTo>
                  <a:lnTo>
                    <a:pt x="750" y="1571"/>
                  </a:lnTo>
                  <a:lnTo>
                    <a:pt x="653" y="1523"/>
                  </a:lnTo>
                  <a:lnTo>
                    <a:pt x="581" y="1462"/>
                  </a:lnTo>
                  <a:lnTo>
                    <a:pt x="508" y="1390"/>
                  </a:lnTo>
                  <a:lnTo>
                    <a:pt x="472" y="1329"/>
                  </a:lnTo>
                  <a:lnTo>
                    <a:pt x="448" y="1257"/>
                  </a:lnTo>
                  <a:lnTo>
                    <a:pt x="436" y="1160"/>
                  </a:lnTo>
                  <a:lnTo>
                    <a:pt x="448" y="1100"/>
                  </a:lnTo>
                  <a:lnTo>
                    <a:pt x="460" y="1027"/>
                  </a:lnTo>
                  <a:lnTo>
                    <a:pt x="496" y="955"/>
                  </a:lnTo>
                  <a:lnTo>
                    <a:pt x="544" y="895"/>
                  </a:lnTo>
                  <a:lnTo>
                    <a:pt x="617" y="846"/>
                  </a:lnTo>
                  <a:lnTo>
                    <a:pt x="701" y="798"/>
                  </a:lnTo>
                  <a:lnTo>
                    <a:pt x="810" y="774"/>
                  </a:lnTo>
                  <a:lnTo>
                    <a:pt x="931" y="762"/>
                  </a:lnTo>
                  <a:lnTo>
                    <a:pt x="1040" y="774"/>
                  </a:lnTo>
                  <a:lnTo>
                    <a:pt x="1136" y="786"/>
                  </a:lnTo>
                  <a:lnTo>
                    <a:pt x="1293" y="822"/>
                  </a:lnTo>
                  <a:lnTo>
                    <a:pt x="1426" y="870"/>
                  </a:lnTo>
                  <a:lnTo>
                    <a:pt x="1511" y="919"/>
                  </a:lnTo>
                  <a:lnTo>
                    <a:pt x="1632" y="617"/>
                  </a:lnTo>
                  <a:lnTo>
                    <a:pt x="1523" y="556"/>
                  </a:lnTo>
                  <a:lnTo>
                    <a:pt x="1378" y="508"/>
                  </a:lnTo>
                  <a:lnTo>
                    <a:pt x="1221" y="472"/>
                  </a:lnTo>
                  <a:lnTo>
                    <a:pt x="1028" y="460"/>
                  </a:lnTo>
                  <a:lnTo>
                    <a:pt x="1028" y="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418096" y="1476522"/>
              <a:ext cx="108353" cy="762076"/>
            </a:xfrm>
            <a:custGeom>
              <a:avLst/>
              <a:gdLst/>
              <a:ahLst/>
              <a:cxnLst/>
              <a:rect l="l" t="t" r="r" b="b"/>
              <a:pathLst>
                <a:path w="1729" h="12165" extrusionOk="0">
                  <a:moveTo>
                    <a:pt x="895" y="363"/>
                  </a:moveTo>
                  <a:lnTo>
                    <a:pt x="991" y="375"/>
                  </a:lnTo>
                  <a:lnTo>
                    <a:pt x="1076" y="399"/>
                  </a:lnTo>
                  <a:lnTo>
                    <a:pt x="1160" y="447"/>
                  </a:lnTo>
                  <a:lnTo>
                    <a:pt x="1221" y="507"/>
                  </a:lnTo>
                  <a:lnTo>
                    <a:pt x="1281" y="580"/>
                  </a:lnTo>
                  <a:lnTo>
                    <a:pt x="1330" y="652"/>
                  </a:lnTo>
                  <a:lnTo>
                    <a:pt x="1354" y="737"/>
                  </a:lnTo>
                  <a:lnTo>
                    <a:pt x="1366" y="834"/>
                  </a:lnTo>
                  <a:lnTo>
                    <a:pt x="1354" y="930"/>
                  </a:lnTo>
                  <a:lnTo>
                    <a:pt x="1330" y="1015"/>
                  </a:lnTo>
                  <a:lnTo>
                    <a:pt x="1281" y="1099"/>
                  </a:lnTo>
                  <a:lnTo>
                    <a:pt x="1221" y="1172"/>
                  </a:lnTo>
                  <a:lnTo>
                    <a:pt x="1160" y="1220"/>
                  </a:lnTo>
                  <a:lnTo>
                    <a:pt x="1076" y="1269"/>
                  </a:lnTo>
                  <a:lnTo>
                    <a:pt x="991" y="1293"/>
                  </a:lnTo>
                  <a:lnTo>
                    <a:pt x="895" y="1305"/>
                  </a:lnTo>
                  <a:lnTo>
                    <a:pt x="798" y="1293"/>
                  </a:lnTo>
                  <a:lnTo>
                    <a:pt x="713" y="1269"/>
                  </a:lnTo>
                  <a:lnTo>
                    <a:pt x="629" y="1220"/>
                  </a:lnTo>
                  <a:lnTo>
                    <a:pt x="556" y="1172"/>
                  </a:lnTo>
                  <a:lnTo>
                    <a:pt x="508" y="1099"/>
                  </a:lnTo>
                  <a:lnTo>
                    <a:pt x="460" y="1015"/>
                  </a:lnTo>
                  <a:lnTo>
                    <a:pt x="436" y="930"/>
                  </a:lnTo>
                  <a:lnTo>
                    <a:pt x="424" y="834"/>
                  </a:lnTo>
                  <a:lnTo>
                    <a:pt x="436" y="737"/>
                  </a:lnTo>
                  <a:lnTo>
                    <a:pt x="460" y="652"/>
                  </a:lnTo>
                  <a:lnTo>
                    <a:pt x="508" y="580"/>
                  </a:lnTo>
                  <a:lnTo>
                    <a:pt x="556" y="507"/>
                  </a:lnTo>
                  <a:lnTo>
                    <a:pt x="629" y="447"/>
                  </a:lnTo>
                  <a:lnTo>
                    <a:pt x="713" y="399"/>
                  </a:lnTo>
                  <a:lnTo>
                    <a:pt x="798" y="375"/>
                  </a:lnTo>
                  <a:lnTo>
                    <a:pt x="895" y="363"/>
                  </a:lnTo>
                  <a:close/>
                  <a:moveTo>
                    <a:pt x="895" y="0"/>
                  </a:moveTo>
                  <a:lnTo>
                    <a:pt x="810" y="12"/>
                  </a:lnTo>
                  <a:lnTo>
                    <a:pt x="726" y="24"/>
                  </a:lnTo>
                  <a:lnTo>
                    <a:pt x="641" y="36"/>
                  </a:lnTo>
                  <a:lnTo>
                    <a:pt x="568" y="73"/>
                  </a:lnTo>
                  <a:lnTo>
                    <a:pt x="496" y="109"/>
                  </a:lnTo>
                  <a:lnTo>
                    <a:pt x="424" y="145"/>
                  </a:lnTo>
                  <a:lnTo>
                    <a:pt x="363" y="193"/>
                  </a:lnTo>
                  <a:lnTo>
                    <a:pt x="303" y="242"/>
                  </a:lnTo>
                  <a:lnTo>
                    <a:pt x="254" y="302"/>
                  </a:lnTo>
                  <a:lnTo>
                    <a:pt x="206" y="375"/>
                  </a:lnTo>
                  <a:lnTo>
                    <a:pt x="158" y="435"/>
                  </a:lnTo>
                  <a:lnTo>
                    <a:pt x="122" y="507"/>
                  </a:lnTo>
                  <a:lnTo>
                    <a:pt x="97" y="592"/>
                  </a:lnTo>
                  <a:lnTo>
                    <a:pt x="73" y="665"/>
                  </a:lnTo>
                  <a:lnTo>
                    <a:pt x="61" y="749"/>
                  </a:lnTo>
                  <a:lnTo>
                    <a:pt x="61" y="834"/>
                  </a:lnTo>
                  <a:lnTo>
                    <a:pt x="73" y="979"/>
                  </a:lnTo>
                  <a:lnTo>
                    <a:pt x="109" y="1111"/>
                  </a:lnTo>
                  <a:lnTo>
                    <a:pt x="158" y="1232"/>
                  </a:lnTo>
                  <a:lnTo>
                    <a:pt x="230" y="1341"/>
                  </a:lnTo>
                  <a:lnTo>
                    <a:pt x="315" y="1438"/>
                  </a:lnTo>
                  <a:lnTo>
                    <a:pt x="424" y="1522"/>
                  </a:lnTo>
                  <a:lnTo>
                    <a:pt x="532" y="1583"/>
                  </a:lnTo>
                  <a:lnTo>
                    <a:pt x="665" y="1631"/>
                  </a:lnTo>
                  <a:lnTo>
                    <a:pt x="665" y="10232"/>
                  </a:lnTo>
                  <a:lnTo>
                    <a:pt x="653" y="10425"/>
                  </a:lnTo>
                  <a:lnTo>
                    <a:pt x="617" y="10618"/>
                  </a:lnTo>
                  <a:lnTo>
                    <a:pt x="568" y="10860"/>
                  </a:lnTo>
                  <a:lnTo>
                    <a:pt x="496" y="11126"/>
                  </a:lnTo>
                  <a:lnTo>
                    <a:pt x="436" y="11259"/>
                  </a:lnTo>
                  <a:lnTo>
                    <a:pt x="375" y="11404"/>
                  </a:lnTo>
                  <a:lnTo>
                    <a:pt x="303" y="11536"/>
                  </a:lnTo>
                  <a:lnTo>
                    <a:pt x="206" y="11681"/>
                  </a:lnTo>
                  <a:lnTo>
                    <a:pt x="109" y="11814"/>
                  </a:lnTo>
                  <a:lnTo>
                    <a:pt x="1" y="11947"/>
                  </a:lnTo>
                  <a:lnTo>
                    <a:pt x="424" y="12165"/>
                  </a:lnTo>
                  <a:lnTo>
                    <a:pt x="544" y="12008"/>
                  </a:lnTo>
                  <a:lnTo>
                    <a:pt x="653" y="11850"/>
                  </a:lnTo>
                  <a:lnTo>
                    <a:pt x="750" y="11681"/>
                  </a:lnTo>
                  <a:lnTo>
                    <a:pt x="822" y="11524"/>
                  </a:lnTo>
                  <a:lnTo>
                    <a:pt x="895" y="11355"/>
                  </a:lnTo>
                  <a:lnTo>
                    <a:pt x="943" y="11198"/>
                  </a:lnTo>
                  <a:lnTo>
                    <a:pt x="1028" y="10896"/>
                  </a:lnTo>
                  <a:lnTo>
                    <a:pt x="1088" y="10630"/>
                  </a:lnTo>
                  <a:lnTo>
                    <a:pt x="1112" y="10425"/>
                  </a:lnTo>
                  <a:lnTo>
                    <a:pt x="1124" y="10232"/>
                  </a:lnTo>
                  <a:lnTo>
                    <a:pt x="1124" y="1631"/>
                  </a:lnTo>
                  <a:lnTo>
                    <a:pt x="1257" y="1583"/>
                  </a:lnTo>
                  <a:lnTo>
                    <a:pt x="1366" y="1522"/>
                  </a:lnTo>
                  <a:lnTo>
                    <a:pt x="1462" y="1438"/>
                  </a:lnTo>
                  <a:lnTo>
                    <a:pt x="1559" y="1341"/>
                  </a:lnTo>
                  <a:lnTo>
                    <a:pt x="1632" y="1232"/>
                  </a:lnTo>
                  <a:lnTo>
                    <a:pt x="1680" y="1111"/>
                  </a:lnTo>
                  <a:lnTo>
                    <a:pt x="1716" y="979"/>
                  </a:lnTo>
                  <a:lnTo>
                    <a:pt x="1728" y="834"/>
                  </a:lnTo>
                  <a:lnTo>
                    <a:pt x="1728" y="749"/>
                  </a:lnTo>
                  <a:lnTo>
                    <a:pt x="1704" y="665"/>
                  </a:lnTo>
                  <a:lnTo>
                    <a:pt x="1692" y="592"/>
                  </a:lnTo>
                  <a:lnTo>
                    <a:pt x="1656" y="507"/>
                  </a:lnTo>
                  <a:lnTo>
                    <a:pt x="1632" y="435"/>
                  </a:lnTo>
                  <a:lnTo>
                    <a:pt x="1583" y="375"/>
                  </a:lnTo>
                  <a:lnTo>
                    <a:pt x="1535" y="302"/>
                  </a:lnTo>
                  <a:lnTo>
                    <a:pt x="1487" y="242"/>
                  </a:lnTo>
                  <a:lnTo>
                    <a:pt x="1426" y="193"/>
                  </a:lnTo>
                  <a:lnTo>
                    <a:pt x="1354" y="145"/>
                  </a:lnTo>
                  <a:lnTo>
                    <a:pt x="1293" y="109"/>
                  </a:lnTo>
                  <a:lnTo>
                    <a:pt x="1221" y="73"/>
                  </a:lnTo>
                  <a:lnTo>
                    <a:pt x="1136" y="36"/>
                  </a:lnTo>
                  <a:lnTo>
                    <a:pt x="1064" y="24"/>
                  </a:lnTo>
                  <a:lnTo>
                    <a:pt x="979" y="1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465724" y="0"/>
              <a:ext cx="13097" cy="1497955"/>
            </a:xfrm>
            <a:custGeom>
              <a:avLst/>
              <a:gdLst/>
              <a:ahLst/>
              <a:cxnLst/>
              <a:rect l="l" t="t" r="r" b="b"/>
              <a:pathLst>
                <a:path w="195" h="23943" extrusionOk="0">
                  <a:moveTo>
                    <a:pt x="1" y="0"/>
                  </a:moveTo>
                  <a:lnTo>
                    <a:pt x="1" y="23846"/>
                  </a:lnTo>
                  <a:lnTo>
                    <a:pt x="13" y="23882"/>
                  </a:lnTo>
                  <a:lnTo>
                    <a:pt x="25" y="23918"/>
                  </a:lnTo>
                  <a:lnTo>
                    <a:pt x="61" y="23942"/>
                  </a:lnTo>
                  <a:lnTo>
                    <a:pt x="134" y="23942"/>
                  </a:lnTo>
                  <a:lnTo>
                    <a:pt x="170" y="23918"/>
                  </a:lnTo>
                  <a:lnTo>
                    <a:pt x="194" y="23882"/>
                  </a:lnTo>
                  <a:lnTo>
                    <a:pt x="194" y="23846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  <p:sp>
          <p:nvSpPr>
            <p:cNvPr id="19540" name="Google Shape;386;p18"/>
            <p:cNvSpPr>
              <a:spLocks/>
            </p:cNvSpPr>
            <p:nvPr/>
          </p:nvSpPr>
          <p:spPr bwMode="auto">
            <a:xfrm>
              <a:off x="457200" y="2033790"/>
              <a:ext cx="1351446" cy="1244327"/>
            </a:xfrm>
            <a:custGeom>
              <a:avLst/>
              <a:gdLst>
                <a:gd name="T0" fmla="*/ 913944 w 21599"/>
                <a:gd name="T1" fmla="*/ 1564 h 19897"/>
                <a:gd name="T2" fmla="*/ 900302 w 21599"/>
                <a:gd name="T3" fmla="*/ 6132 h 19897"/>
                <a:gd name="T4" fmla="*/ 887474 w 21599"/>
                <a:gd name="T5" fmla="*/ 12890 h 19897"/>
                <a:gd name="T6" fmla="*/ 24968 w 21599"/>
                <a:gd name="T7" fmla="*/ 621432 h 19897"/>
                <a:gd name="T8" fmla="*/ 14393 w 21599"/>
                <a:gd name="T9" fmla="*/ 632008 h 19897"/>
                <a:gd name="T10" fmla="*/ 7572 w 21599"/>
                <a:gd name="T11" fmla="*/ 644085 h 19897"/>
                <a:gd name="T12" fmla="*/ 2253 w 21599"/>
                <a:gd name="T13" fmla="*/ 656912 h 19897"/>
                <a:gd name="T14" fmla="*/ 0 w 21599"/>
                <a:gd name="T15" fmla="*/ 670554 h 19897"/>
                <a:gd name="T16" fmla="*/ 0 w 21599"/>
                <a:gd name="T17" fmla="*/ 684883 h 19897"/>
                <a:gd name="T18" fmla="*/ 3004 w 21599"/>
                <a:gd name="T19" fmla="*/ 698525 h 19897"/>
                <a:gd name="T20" fmla="*/ 9074 w 21599"/>
                <a:gd name="T21" fmla="*/ 712104 h 19897"/>
                <a:gd name="T22" fmla="*/ 362073 w 21599"/>
                <a:gd name="T23" fmla="*/ 1214018 h 19897"/>
                <a:gd name="T24" fmla="*/ 371898 w 21599"/>
                <a:gd name="T25" fmla="*/ 1225344 h 19897"/>
                <a:gd name="T26" fmla="*/ 383287 w 21599"/>
                <a:gd name="T27" fmla="*/ 1233666 h 19897"/>
                <a:gd name="T28" fmla="*/ 396115 w 21599"/>
                <a:gd name="T29" fmla="*/ 1240487 h 19897"/>
                <a:gd name="T30" fmla="*/ 409695 w 21599"/>
                <a:gd name="T31" fmla="*/ 1244242 h 19897"/>
                <a:gd name="T32" fmla="*/ 423337 w 21599"/>
                <a:gd name="T33" fmla="*/ 1245055 h 19897"/>
                <a:gd name="T34" fmla="*/ 437667 w 21599"/>
                <a:gd name="T35" fmla="*/ 1243491 h 19897"/>
                <a:gd name="T36" fmla="*/ 451309 w 21599"/>
                <a:gd name="T37" fmla="*/ 1238985 h 19897"/>
                <a:gd name="T38" fmla="*/ 464137 w 21599"/>
                <a:gd name="T39" fmla="*/ 1231414 h 19897"/>
                <a:gd name="T40" fmla="*/ 1326643 w 21599"/>
                <a:gd name="T41" fmla="*/ 623685 h 19897"/>
                <a:gd name="T42" fmla="*/ 1336467 w 21599"/>
                <a:gd name="T43" fmla="*/ 613110 h 19897"/>
                <a:gd name="T44" fmla="*/ 1344039 w 21599"/>
                <a:gd name="T45" fmla="*/ 600970 h 19897"/>
                <a:gd name="T46" fmla="*/ 1348607 w 21599"/>
                <a:gd name="T47" fmla="*/ 588143 h 19897"/>
                <a:gd name="T48" fmla="*/ 1351611 w 21599"/>
                <a:gd name="T49" fmla="*/ 573813 h 19897"/>
                <a:gd name="T50" fmla="*/ 1350860 w 21599"/>
                <a:gd name="T51" fmla="*/ 560172 h 19897"/>
                <a:gd name="T52" fmla="*/ 1347856 w 21599"/>
                <a:gd name="T53" fmla="*/ 545842 h 19897"/>
                <a:gd name="T54" fmla="*/ 1341786 w 21599"/>
                <a:gd name="T55" fmla="*/ 532951 h 19897"/>
                <a:gd name="T56" fmla="*/ 988787 w 21599"/>
                <a:gd name="T57" fmla="*/ 30286 h 19897"/>
                <a:gd name="T58" fmla="*/ 978962 w 21599"/>
                <a:gd name="T59" fmla="*/ 19711 h 19897"/>
                <a:gd name="T60" fmla="*/ 967573 w 21599"/>
                <a:gd name="T61" fmla="*/ 10638 h 19897"/>
                <a:gd name="T62" fmla="*/ 954745 w 21599"/>
                <a:gd name="T63" fmla="*/ 4568 h 19897"/>
                <a:gd name="T64" fmla="*/ 941916 w 21599"/>
                <a:gd name="T65" fmla="*/ 813 h 19897"/>
                <a:gd name="T66" fmla="*/ 920702 w 21599"/>
                <a:gd name="T67" fmla="*/ 63 h 198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599" h="19897" extrusionOk="0">
                  <a:moveTo>
                    <a:pt x="14713" y="1"/>
                  </a:moveTo>
                  <a:lnTo>
                    <a:pt x="14605" y="25"/>
                  </a:lnTo>
                  <a:lnTo>
                    <a:pt x="14496" y="49"/>
                  </a:lnTo>
                  <a:lnTo>
                    <a:pt x="14387" y="98"/>
                  </a:lnTo>
                  <a:lnTo>
                    <a:pt x="14279" y="146"/>
                  </a:lnTo>
                  <a:lnTo>
                    <a:pt x="14182" y="206"/>
                  </a:lnTo>
                  <a:lnTo>
                    <a:pt x="483" y="9858"/>
                  </a:lnTo>
                  <a:lnTo>
                    <a:pt x="399" y="9931"/>
                  </a:lnTo>
                  <a:lnTo>
                    <a:pt x="314" y="10003"/>
                  </a:lnTo>
                  <a:lnTo>
                    <a:pt x="230" y="10100"/>
                  </a:lnTo>
                  <a:lnTo>
                    <a:pt x="169" y="10184"/>
                  </a:lnTo>
                  <a:lnTo>
                    <a:pt x="121" y="10293"/>
                  </a:lnTo>
                  <a:lnTo>
                    <a:pt x="73" y="10390"/>
                  </a:lnTo>
                  <a:lnTo>
                    <a:pt x="36" y="10498"/>
                  </a:lnTo>
                  <a:lnTo>
                    <a:pt x="12" y="10607"/>
                  </a:lnTo>
                  <a:lnTo>
                    <a:pt x="0" y="10716"/>
                  </a:lnTo>
                  <a:lnTo>
                    <a:pt x="0" y="10825"/>
                  </a:lnTo>
                  <a:lnTo>
                    <a:pt x="0" y="10945"/>
                  </a:lnTo>
                  <a:lnTo>
                    <a:pt x="24" y="11054"/>
                  </a:lnTo>
                  <a:lnTo>
                    <a:pt x="48" y="11163"/>
                  </a:lnTo>
                  <a:lnTo>
                    <a:pt x="97" y="11271"/>
                  </a:lnTo>
                  <a:lnTo>
                    <a:pt x="145" y="11380"/>
                  </a:lnTo>
                  <a:lnTo>
                    <a:pt x="205" y="11477"/>
                  </a:lnTo>
                  <a:lnTo>
                    <a:pt x="5786" y="19401"/>
                  </a:lnTo>
                  <a:lnTo>
                    <a:pt x="5859" y="19498"/>
                  </a:lnTo>
                  <a:lnTo>
                    <a:pt x="5943" y="19582"/>
                  </a:lnTo>
                  <a:lnTo>
                    <a:pt x="6028" y="19655"/>
                  </a:lnTo>
                  <a:lnTo>
                    <a:pt x="6125" y="19715"/>
                  </a:lnTo>
                  <a:lnTo>
                    <a:pt x="6221" y="19776"/>
                  </a:lnTo>
                  <a:lnTo>
                    <a:pt x="6330" y="19824"/>
                  </a:lnTo>
                  <a:lnTo>
                    <a:pt x="6439" y="19848"/>
                  </a:lnTo>
                  <a:lnTo>
                    <a:pt x="6547" y="19884"/>
                  </a:lnTo>
                  <a:lnTo>
                    <a:pt x="6656" y="19897"/>
                  </a:lnTo>
                  <a:lnTo>
                    <a:pt x="6765" y="19897"/>
                  </a:lnTo>
                  <a:lnTo>
                    <a:pt x="6874" y="19884"/>
                  </a:lnTo>
                  <a:lnTo>
                    <a:pt x="6994" y="19872"/>
                  </a:lnTo>
                  <a:lnTo>
                    <a:pt x="7103" y="19836"/>
                  </a:lnTo>
                  <a:lnTo>
                    <a:pt x="7212" y="19800"/>
                  </a:lnTo>
                  <a:lnTo>
                    <a:pt x="7308" y="19752"/>
                  </a:lnTo>
                  <a:lnTo>
                    <a:pt x="7417" y="19679"/>
                  </a:lnTo>
                  <a:lnTo>
                    <a:pt x="21104" y="10039"/>
                  </a:lnTo>
                  <a:lnTo>
                    <a:pt x="21200" y="9967"/>
                  </a:lnTo>
                  <a:lnTo>
                    <a:pt x="21285" y="9882"/>
                  </a:lnTo>
                  <a:lnTo>
                    <a:pt x="21357" y="9798"/>
                  </a:lnTo>
                  <a:lnTo>
                    <a:pt x="21418" y="9701"/>
                  </a:lnTo>
                  <a:lnTo>
                    <a:pt x="21478" y="9604"/>
                  </a:lnTo>
                  <a:lnTo>
                    <a:pt x="21526" y="9496"/>
                  </a:lnTo>
                  <a:lnTo>
                    <a:pt x="21551" y="9399"/>
                  </a:lnTo>
                  <a:lnTo>
                    <a:pt x="21575" y="9290"/>
                  </a:lnTo>
                  <a:lnTo>
                    <a:pt x="21599" y="9170"/>
                  </a:lnTo>
                  <a:lnTo>
                    <a:pt x="21599" y="9061"/>
                  </a:lnTo>
                  <a:lnTo>
                    <a:pt x="21587" y="8952"/>
                  </a:lnTo>
                  <a:lnTo>
                    <a:pt x="21575" y="8843"/>
                  </a:lnTo>
                  <a:lnTo>
                    <a:pt x="21539" y="8723"/>
                  </a:lnTo>
                  <a:lnTo>
                    <a:pt x="21502" y="8626"/>
                  </a:lnTo>
                  <a:lnTo>
                    <a:pt x="21442" y="8517"/>
                  </a:lnTo>
                  <a:lnTo>
                    <a:pt x="21382" y="8409"/>
                  </a:lnTo>
                  <a:lnTo>
                    <a:pt x="15801" y="484"/>
                  </a:lnTo>
                  <a:lnTo>
                    <a:pt x="15728" y="400"/>
                  </a:lnTo>
                  <a:lnTo>
                    <a:pt x="15644" y="315"/>
                  </a:lnTo>
                  <a:lnTo>
                    <a:pt x="15559" y="243"/>
                  </a:lnTo>
                  <a:lnTo>
                    <a:pt x="15462" y="170"/>
                  </a:lnTo>
                  <a:lnTo>
                    <a:pt x="15366" y="122"/>
                  </a:lnTo>
                  <a:lnTo>
                    <a:pt x="15257" y="73"/>
                  </a:lnTo>
                  <a:lnTo>
                    <a:pt x="15160" y="37"/>
                  </a:lnTo>
                  <a:lnTo>
                    <a:pt x="15052" y="13"/>
                  </a:lnTo>
                  <a:lnTo>
                    <a:pt x="14931" y="1"/>
                  </a:lnTo>
                  <a:lnTo>
                    <a:pt x="147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41" name="Google Shape;387;p18"/>
            <p:cNvSpPr>
              <a:spLocks/>
            </p:cNvSpPr>
            <p:nvPr/>
          </p:nvSpPr>
          <p:spPr bwMode="auto">
            <a:xfrm>
              <a:off x="919192" y="2623208"/>
              <a:ext cx="860877" cy="644192"/>
            </a:xfrm>
            <a:custGeom>
              <a:avLst/>
              <a:gdLst>
                <a:gd name="T0" fmla="*/ 221524 w 13760"/>
                <a:gd name="T1" fmla="*/ 0 h 10281"/>
                <a:gd name="T2" fmla="*/ 214766 w 13760"/>
                <a:gd name="T3" fmla="*/ 751 h 10281"/>
                <a:gd name="T4" fmla="*/ 207945 w 13760"/>
                <a:gd name="T5" fmla="*/ 1502 h 10281"/>
                <a:gd name="T6" fmla="*/ 201875 w 13760"/>
                <a:gd name="T7" fmla="*/ 3817 h 10281"/>
                <a:gd name="T8" fmla="*/ 196618 w 13760"/>
                <a:gd name="T9" fmla="*/ 7572 h 10281"/>
                <a:gd name="T10" fmla="*/ 191299 w 13760"/>
                <a:gd name="T11" fmla="*/ 11389 h 10281"/>
                <a:gd name="T12" fmla="*/ 187545 w 13760"/>
                <a:gd name="T13" fmla="*/ 16645 h 10281"/>
                <a:gd name="T14" fmla="*/ 183727 w 13760"/>
                <a:gd name="T15" fmla="*/ 22715 h 10281"/>
                <a:gd name="T16" fmla="*/ 181475 w 13760"/>
                <a:gd name="T17" fmla="*/ 28722 h 10281"/>
                <a:gd name="T18" fmla="*/ 63 w 13760"/>
                <a:gd name="T19" fmla="*/ 643271 h 10281"/>
                <a:gd name="T20" fmla="*/ 861066 w 13760"/>
                <a:gd name="T21" fmla="*/ 36294 h 10281"/>
                <a:gd name="T22" fmla="*/ 221524 w 13760"/>
                <a:gd name="T23" fmla="*/ 0 h 102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60" h="10281" extrusionOk="0">
                  <a:moveTo>
                    <a:pt x="3540" y="0"/>
                  </a:moveTo>
                  <a:lnTo>
                    <a:pt x="3432" y="12"/>
                  </a:lnTo>
                  <a:lnTo>
                    <a:pt x="3323" y="24"/>
                  </a:lnTo>
                  <a:lnTo>
                    <a:pt x="3226" y="61"/>
                  </a:lnTo>
                  <a:lnTo>
                    <a:pt x="3142" y="121"/>
                  </a:lnTo>
                  <a:lnTo>
                    <a:pt x="3057" y="182"/>
                  </a:lnTo>
                  <a:lnTo>
                    <a:pt x="2997" y="266"/>
                  </a:lnTo>
                  <a:lnTo>
                    <a:pt x="2936" y="363"/>
                  </a:lnTo>
                  <a:lnTo>
                    <a:pt x="2900" y="459"/>
                  </a:lnTo>
                  <a:lnTo>
                    <a:pt x="1" y="10280"/>
                  </a:lnTo>
                  <a:lnTo>
                    <a:pt x="13760" y="580"/>
                  </a:lnTo>
                  <a:lnTo>
                    <a:pt x="3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19542" name="Google Shape;388;p18"/>
            <p:cNvSpPr>
              <a:spLocks/>
            </p:cNvSpPr>
            <p:nvPr/>
          </p:nvSpPr>
          <p:spPr bwMode="auto">
            <a:xfrm>
              <a:off x="484586" y="2044507"/>
              <a:ext cx="862067" cy="643001"/>
            </a:xfrm>
            <a:custGeom>
              <a:avLst/>
              <a:gdLst>
                <a:gd name="T0" fmla="*/ 861754 w 13772"/>
                <a:gd name="T1" fmla="*/ 0 h 10269"/>
                <a:gd name="T2" fmla="*/ 0 w 13772"/>
                <a:gd name="T3" fmla="*/ 606978 h 10269"/>
                <a:gd name="T4" fmla="*/ 639542 w 13772"/>
                <a:gd name="T5" fmla="*/ 642520 h 10269"/>
                <a:gd name="T6" fmla="*/ 646300 w 13772"/>
                <a:gd name="T7" fmla="*/ 642520 h 10269"/>
                <a:gd name="T8" fmla="*/ 653121 w 13772"/>
                <a:gd name="T9" fmla="*/ 641019 h 10269"/>
                <a:gd name="T10" fmla="*/ 659191 w 13772"/>
                <a:gd name="T11" fmla="*/ 638766 h 10269"/>
                <a:gd name="T12" fmla="*/ 665199 w 13772"/>
                <a:gd name="T13" fmla="*/ 635700 h 10269"/>
                <a:gd name="T14" fmla="*/ 669767 w 13772"/>
                <a:gd name="T15" fmla="*/ 631194 h 10269"/>
                <a:gd name="T16" fmla="*/ 674272 w 13772"/>
                <a:gd name="T17" fmla="*/ 626626 h 10269"/>
                <a:gd name="T18" fmla="*/ 677339 w 13772"/>
                <a:gd name="T19" fmla="*/ 620619 h 10269"/>
                <a:gd name="T20" fmla="*/ 680342 w 13772"/>
                <a:gd name="T21" fmla="*/ 613798 h 10269"/>
                <a:gd name="T22" fmla="*/ 861754 w 13772"/>
                <a:gd name="T23" fmla="*/ 0 h 10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72" h="10269" extrusionOk="0">
                  <a:moveTo>
                    <a:pt x="13771" y="0"/>
                  </a:moveTo>
                  <a:lnTo>
                    <a:pt x="0" y="9700"/>
                  </a:lnTo>
                  <a:lnTo>
                    <a:pt x="10220" y="10268"/>
                  </a:lnTo>
                  <a:lnTo>
                    <a:pt x="10328" y="10268"/>
                  </a:lnTo>
                  <a:lnTo>
                    <a:pt x="10437" y="10244"/>
                  </a:lnTo>
                  <a:lnTo>
                    <a:pt x="10534" y="10208"/>
                  </a:lnTo>
                  <a:lnTo>
                    <a:pt x="10630" y="10159"/>
                  </a:lnTo>
                  <a:lnTo>
                    <a:pt x="10703" y="10087"/>
                  </a:lnTo>
                  <a:lnTo>
                    <a:pt x="10775" y="10014"/>
                  </a:lnTo>
                  <a:lnTo>
                    <a:pt x="10824" y="9918"/>
                  </a:lnTo>
                  <a:lnTo>
                    <a:pt x="10872" y="9809"/>
                  </a:lnTo>
                  <a:lnTo>
                    <a:pt x="137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/>
            <a:lstStyle/>
            <a:p>
              <a:pPr>
                <a:defRPr/>
              </a:pPr>
              <a:endParaRPr lang="zh-HK" altLang="en-US">
                <a:latin typeface="+mn-ea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1190672" y="1965918"/>
              <a:ext cx="71442" cy="296495"/>
            </a:xfrm>
            <a:custGeom>
              <a:avLst/>
              <a:gdLst/>
              <a:ahLst/>
              <a:cxnLst/>
              <a:rect l="l" t="t" r="r" b="b"/>
              <a:pathLst>
                <a:path w="1137" h="4749" extrusionOk="0">
                  <a:moveTo>
                    <a:pt x="1" y="1"/>
                  </a:moveTo>
                  <a:lnTo>
                    <a:pt x="1" y="1426"/>
                  </a:lnTo>
                  <a:lnTo>
                    <a:pt x="1" y="3299"/>
                  </a:lnTo>
                  <a:lnTo>
                    <a:pt x="13" y="3564"/>
                  </a:lnTo>
                  <a:lnTo>
                    <a:pt x="49" y="3794"/>
                  </a:lnTo>
                  <a:lnTo>
                    <a:pt x="97" y="4011"/>
                  </a:lnTo>
                  <a:lnTo>
                    <a:pt x="170" y="4192"/>
                  </a:lnTo>
                  <a:lnTo>
                    <a:pt x="266" y="4362"/>
                  </a:lnTo>
                  <a:lnTo>
                    <a:pt x="375" y="4507"/>
                  </a:lnTo>
                  <a:lnTo>
                    <a:pt x="496" y="4627"/>
                  </a:lnTo>
                  <a:lnTo>
                    <a:pt x="641" y="4748"/>
                  </a:lnTo>
                  <a:lnTo>
                    <a:pt x="870" y="4337"/>
                  </a:lnTo>
                  <a:lnTo>
                    <a:pt x="786" y="4253"/>
                  </a:lnTo>
                  <a:lnTo>
                    <a:pt x="701" y="4156"/>
                  </a:lnTo>
                  <a:lnTo>
                    <a:pt x="641" y="4047"/>
                  </a:lnTo>
                  <a:lnTo>
                    <a:pt x="581" y="3915"/>
                  </a:lnTo>
                  <a:lnTo>
                    <a:pt x="532" y="3782"/>
                  </a:lnTo>
                  <a:lnTo>
                    <a:pt x="496" y="3637"/>
                  </a:lnTo>
                  <a:lnTo>
                    <a:pt x="472" y="3480"/>
                  </a:lnTo>
                  <a:lnTo>
                    <a:pt x="472" y="3299"/>
                  </a:lnTo>
                  <a:lnTo>
                    <a:pt x="472" y="1293"/>
                  </a:lnTo>
                  <a:lnTo>
                    <a:pt x="496" y="1293"/>
                  </a:lnTo>
                  <a:lnTo>
                    <a:pt x="1136" y="14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</p:grpSp>
      <p:sp>
        <p:nvSpPr>
          <p:cNvPr id="19459" name="Google Shape;2312;p42"/>
          <p:cNvSpPr>
            <a:spLocks/>
          </p:cNvSpPr>
          <p:nvPr/>
        </p:nvSpPr>
        <p:spPr bwMode="auto">
          <a:xfrm>
            <a:off x="6391275" y="1206500"/>
            <a:ext cx="5283200" cy="5038725"/>
          </a:xfrm>
          <a:custGeom>
            <a:avLst/>
            <a:gdLst>
              <a:gd name="T0" fmla="*/ 2371563 w 147616"/>
              <a:gd name="T1" fmla="*/ 13208 h 147641"/>
              <a:gd name="T2" fmla="*/ 2045264 w 147616"/>
              <a:gd name="T3" fmla="*/ 65219 h 147641"/>
              <a:gd name="T4" fmla="*/ 1732816 w 147616"/>
              <a:gd name="T5" fmla="*/ 153509 h 147641"/>
              <a:gd name="T6" fmla="*/ 1438514 w 147616"/>
              <a:gd name="T7" fmla="*/ 275654 h 147641"/>
              <a:gd name="T8" fmla="*/ 1164146 w 147616"/>
              <a:gd name="T9" fmla="*/ 430835 h 147641"/>
              <a:gd name="T10" fmla="*/ 912291 w 147616"/>
              <a:gd name="T11" fmla="*/ 614888 h 147641"/>
              <a:gd name="T12" fmla="*/ 686384 w 147616"/>
              <a:gd name="T13" fmla="*/ 825357 h 147641"/>
              <a:gd name="T14" fmla="*/ 487319 w 147616"/>
              <a:gd name="T15" fmla="*/ 1061388 h 147641"/>
              <a:gd name="T16" fmla="*/ 318532 w 147616"/>
              <a:gd name="T17" fmla="*/ 1318885 h 147641"/>
              <a:gd name="T18" fmla="*/ 182637 w 147616"/>
              <a:gd name="T19" fmla="*/ 1596211 h 147641"/>
              <a:gd name="T20" fmla="*/ 83105 w 147616"/>
              <a:gd name="T21" fmla="*/ 1890021 h 147641"/>
              <a:gd name="T22" fmla="*/ 20794 w 147616"/>
              <a:gd name="T23" fmla="*/ 2198711 h 147641"/>
              <a:gd name="T24" fmla="*/ 36 w 147616"/>
              <a:gd name="T25" fmla="*/ 2519755 h 147641"/>
              <a:gd name="T26" fmla="*/ 20794 w 147616"/>
              <a:gd name="T27" fmla="*/ 2840014 h 147641"/>
              <a:gd name="T28" fmla="*/ 83105 w 147616"/>
              <a:gd name="T29" fmla="*/ 3148670 h 147641"/>
              <a:gd name="T30" fmla="*/ 182637 w 147616"/>
              <a:gd name="T31" fmla="*/ 3443333 h 147641"/>
              <a:gd name="T32" fmla="*/ 318532 w 147616"/>
              <a:gd name="T33" fmla="*/ 3720625 h 147641"/>
              <a:gd name="T34" fmla="*/ 487319 w 147616"/>
              <a:gd name="T35" fmla="*/ 3978156 h 147641"/>
              <a:gd name="T36" fmla="*/ 686384 w 147616"/>
              <a:gd name="T37" fmla="*/ 4213368 h 147641"/>
              <a:gd name="T38" fmla="*/ 912291 w 147616"/>
              <a:gd name="T39" fmla="*/ 4424656 h 147641"/>
              <a:gd name="T40" fmla="*/ 1164146 w 147616"/>
              <a:gd name="T41" fmla="*/ 4608709 h 147641"/>
              <a:gd name="T42" fmla="*/ 1438514 w 147616"/>
              <a:gd name="T43" fmla="*/ 4763037 h 147641"/>
              <a:gd name="T44" fmla="*/ 1732816 w 147616"/>
              <a:gd name="T45" fmla="*/ 4886001 h 147641"/>
              <a:gd name="T46" fmla="*/ 2045264 w 147616"/>
              <a:gd name="T47" fmla="*/ 4974325 h 147641"/>
              <a:gd name="T48" fmla="*/ 2371563 w 147616"/>
              <a:gd name="T49" fmla="*/ 5025483 h 147641"/>
              <a:gd name="T50" fmla="*/ 2709995 w 147616"/>
              <a:gd name="T51" fmla="*/ 5037872 h 147641"/>
              <a:gd name="T52" fmla="*/ 3044096 w 147616"/>
              <a:gd name="T53" fmla="*/ 5009818 h 147641"/>
              <a:gd name="T54" fmla="*/ 3365205 w 147616"/>
              <a:gd name="T55" fmla="*/ 4942961 h 147641"/>
              <a:gd name="T56" fmla="*/ 3669851 w 147616"/>
              <a:gd name="T57" fmla="*/ 4840611 h 147641"/>
              <a:gd name="T58" fmla="*/ 3956351 w 147616"/>
              <a:gd name="T59" fmla="*/ 4705258 h 147641"/>
              <a:gd name="T60" fmla="*/ 4222058 w 147616"/>
              <a:gd name="T61" fmla="*/ 4538542 h 147641"/>
              <a:gd name="T62" fmla="*/ 4464429 w 147616"/>
              <a:gd name="T63" fmla="*/ 4342953 h 147641"/>
              <a:gd name="T64" fmla="*/ 4679921 w 147616"/>
              <a:gd name="T65" fmla="*/ 4121768 h 147641"/>
              <a:gd name="T66" fmla="*/ 4866889 w 147616"/>
              <a:gd name="T67" fmla="*/ 3877444 h 147641"/>
              <a:gd name="T68" fmla="*/ 5022683 w 147616"/>
              <a:gd name="T69" fmla="*/ 3611687 h 147641"/>
              <a:gd name="T70" fmla="*/ 5144728 w 147616"/>
              <a:gd name="T71" fmla="*/ 3327775 h 147641"/>
              <a:gd name="T72" fmla="*/ 5229551 w 147616"/>
              <a:gd name="T73" fmla="*/ 3027344 h 147641"/>
              <a:gd name="T74" fmla="*/ 5275398 w 147616"/>
              <a:gd name="T75" fmla="*/ 2713740 h 147641"/>
              <a:gd name="T76" fmla="*/ 5279728 w 147616"/>
              <a:gd name="T77" fmla="*/ 2390204 h 147641"/>
              <a:gd name="T78" fmla="*/ 5241648 w 147616"/>
              <a:gd name="T79" fmla="*/ 2073255 h 147641"/>
              <a:gd name="T80" fmla="*/ 5164627 w 147616"/>
              <a:gd name="T81" fmla="*/ 1770367 h 147641"/>
              <a:gd name="T82" fmla="*/ 5050385 w 147616"/>
              <a:gd name="T83" fmla="*/ 1483144 h 147641"/>
              <a:gd name="T84" fmla="*/ 4900639 w 147616"/>
              <a:gd name="T85" fmla="*/ 1213258 h 147641"/>
              <a:gd name="T86" fmla="*/ 4719756 w 147616"/>
              <a:gd name="T87" fmla="*/ 963986 h 147641"/>
              <a:gd name="T88" fmla="*/ 4509417 w 147616"/>
              <a:gd name="T89" fmla="*/ 737852 h 147641"/>
              <a:gd name="T90" fmla="*/ 4272271 w 147616"/>
              <a:gd name="T91" fmla="*/ 537315 h 147641"/>
              <a:gd name="T92" fmla="*/ 4011755 w 147616"/>
              <a:gd name="T93" fmla="*/ 364797 h 147641"/>
              <a:gd name="T94" fmla="*/ 3728726 w 147616"/>
              <a:gd name="T95" fmla="*/ 222857 h 147641"/>
              <a:gd name="T96" fmla="*/ 3427516 w 147616"/>
              <a:gd name="T97" fmla="*/ 113886 h 147641"/>
              <a:gd name="T98" fmla="*/ 3108984 w 147616"/>
              <a:gd name="T99" fmla="*/ 39623 h 147641"/>
              <a:gd name="T100" fmla="*/ 2777495 w 147616"/>
              <a:gd name="T101" fmla="*/ 3310 h 14764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47616" h="147641" extrusionOk="0">
                <a:moveTo>
                  <a:pt x="73808" y="0"/>
                </a:moveTo>
                <a:lnTo>
                  <a:pt x="71898" y="24"/>
                </a:lnTo>
                <a:lnTo>
                  <a:pt x="70011" y="97"/>
                </a:lnTo>
                <a:lnTo>
                  <a:pt x="68125" y="218"/>
                </a:lnTo>
                <a:lnTo>
                  <a:pt x="66263" y="387"/>
                </a:lnTo>
                <a:lnTo>
                  <a:pt x="64401" y="605"/>
                </a:lnTo>
                <a:lnTo>
                  <a:pt x="62563" y="871"/>
                </a:lnTo>
                <a:lnTo>
                  <a:pt x="60749" y="1161"/>
                </a:lnTo>
                <a:lnTo>
                  <a:pt x="58935" y="1500"/>
                </a:lnTo>
                <a:lnTo>
                  <a:pt x="57146" y="1911"/>
                </a:lnTo>
                <a:lnTo>
                  <a:pt x="55356" y="2346"/>
                </a:lnTo>
                <a:lnTo>
                  <a:pt x="53591" y="2805"/>
                </a:lnTo>
                <a:lnTo>
                  <a:pt x="51850" y="3337"/>
                </a:lnTo>
                <a:lnTo>
                  <a:pt x="50133" y="3894"/>
                </a:lnTo>
                <a:lnTo>
                  <a:pt x="48416" y="4498"/>
                </a:lnTo>
                <a:lnTo>
                  <a:pt x="46747" y="5127"/>
                </a:lnTo>
                <a:lnTo>
                  <a:pt x="45078" y="5804"/>
                </a:lnTo>
                <a:lnTo>
                  <a:pt x="43434" y="6530"/>
                </a:lnTo>
                <a:lnTo>
                  <a:pt x="41814" y="7279"/>
                </a:lnTo>
                <a:lnTo>
                  <a:pt x="40193" y="8077"/>
                </a:lnTo>
                <a:lnTo>
                  <a:pt x="38621" y="8924"/>
                </a:lnTo>
                <a:lnTo>
                  <a:pt x="37074" y="9794"/>
                </a:lnTo>
                <a:lnTo>
                  <a:pt x="35526" y="10689"/>
                </a:lnTo>
                <a:lnTo>
                  <a:pt x="34027" y="11632"/>
                </a:lnTo>
                <a:lnTo>
                  <a:pt x="32527" y="12624"/>
                </a:lnTo>
                <a:lnTo>
                  <a:pt x="31076" y="13640"/>
                </a:lnTo>
                <a:lnTo>
                  <a:pt x="29649" y="14680"/>
                </a:lnTo>
                <a:lnTo>
                  <a:pt x="28247" y="15744"/>
                </a:lnTo>
                <a:lnTo>
                  <a:pt x="26844" y="16856"/>
                </a:lnTo>
                <a:lnTo>
                  <a:pt x="25490" y="18017"/>
                </a:lnTo>
                <a:lnTo>
                  <a:pt x="24184" y="19178"/>
                </a:lnTo>
                <a:lnTo>
                  <a:pt x="22878" y="20387"/>
                </a:lnTo>
                <a:lnTo>
                  <a:pt x="21620" y="21620"/>
                </a:lnTo>
                <a:lnTo>
                  <a:pt x="20387" y="22902"/>
                </a:lnTo>
                <a:lnTo>
                  <a:pt x="19178" y="24184"/>
                </a:lnTo>
                <a:lnTo>
                  <a:pt x="17993" y="25514"/>
                </a:lnTo>
                <a:lnTo>
                  <a:pt x="16856" y="26868"/>
                </a:lnTo>
                <a:lnTo>
                  <a:pt x="15744" y="28246"/>
                </a:lnTo>
                <a:lnTo>
                  <a:pt x="14656" y="29673"/>
                </a:lnTo>
                <a:lnTo>
                  <a:pt x="13616" y="31100"/>
                </a:lnTo>
                <a:lnTo>
                  <a:pt x="12600" y="32551"/>
                </a:lnTo>
                <a:lnTo>
                  <a:pt x="11633" y="34051"/>
                </a:lnTo>
                <a:lnTo>
                  <a:pt x="10690" y="35550"/>
                </a:lnTo>
                <a:lnTo>
                  <a:pt x="9771" y="37073"/>
                </a:lnTo>
                <a:lnTo>
                  <a:pt x="8900" y="38645"/>
                </a:lnTo>
                <a:lnTo>
                  <a:pt x="8078" y="40217"/>
                </a:lnTo>
                <a:lnTo>
                  <a:pt x="7280" y="41813"/>
                </a:lnTo>
                <a:lnTo>
                  <a:pt x="6506" y="43458"/>
                </a:lnTo>
                <a:lnTo>
                  <a:pt x="5805" y="45102"/>
                </a:lnTo>
                <a:lnTo>
                  <a:pt x="5103" y="46771"/>
                </a:lnTo>
                <a:lnTo>
                  <a:pt x="4474" y="48440"/>
                </a:lnTo>
                <a:lnTo>
                  <a:pt x="3870" y="50157"/>
                </a:lnTo>
                <a:lnTo>
                  <a:pt x="3314" y="51874"/>
                </a:lnTo>
                <a:lnTo>
                  <a:pt x="2806" y="53615"/>
                </a:lnTo>
                <a:lnTo>
                  <a:pt x="2322" y="55380"/>
                </a:lnTo>
                <a:lnTo>
                  <a:pt x="1887" y="57146"/>
                </a:lnTo>
                <a:lnTo>
                  <a:pt x="1500" y="58960"/>
                </a:lnTo>
                <a:lnTo>
                  <a:pt x="1137" y="60749"/>
                </a:lnTo>
                <a:lnTo>
                  <a:pt x="847" y="62587"/>
                </a:lnTo>
                <a:lnTo>
                  <a:pt x="581" y="64425"/>
                </a:lnTo>
                <a:lnTo>
                  <a:pt x="363" y="66287"/>
                </a:lnTo>
                <a:lnTo>
                  <a:pt x="218" y="68149"/>
                </a:lnTo>
                <a:lnTo>
                  <a:pt x="97" y="70036"/>
                </a:lnTo>
                <a:lnTo>
                  <a:pt x="25" y="71922"/>
                </a:lnTo>
                <a:lnTo>
                  <a:pt x="1" y="73832"/>
                </a:lnTo>
                <a:lnTo>
                  <a:pt x="25" y="75719"/>
                </a:lnTo>
                <a:lnTo>
                  <a:pt x="97" y="77629"/>
                </a:lnTo>
                <a:lnTo>
                  <a:pt x="218" y="79516"/>
                </a:lnTo>
                <a:lnTo>
                  <a:pt x="363" y="81378"/>
                </a:lnTo>
                <a:lnTo>
                  <a:pt x="581" y="83216"/>
                </a:lnTo>
                <a:lnTo>
                  <a:pt x="847" y="85078"/>
                </a:lnTo>
                <a:lnTo>
                  <a:pt x="1137" y="86891"/>
                </a:lnTo>
                <a:lnTo>
                  <a:pt x="1500" y="88705"/>
                </a:lnTo>
                <a:lnTo>
                  <a:pt x="1887" y="90495"/>
                </a:lnTo>
                <a:lnTo>
                  <a:pt x="2322" y="92260"/>
                </a:lnTo>
                <a:lnTo>
                  <a:pt x="2806" y="94026"/>
                </a:lnTo>
                <a:lnTo>
                  <a:pt x="3314" y="95767"/>
                </a:lnTo>
                <a:lnTo>
                  <a:pt x="3870" y="97508"/>
                </a:lnTo>
                <a:lnTo>
                  <a:pt x="4474" y="99201"/>
                </a:lnTo>
                <a:lnTo>
                  <a:pt x="5103" y="100894"/>
                </a:lnTo>
                <a:lnTo>
                  <a:pt x="5805" y="102562"/>
                </a:lnTo>
                <a:lnTo>
                  <a:pt x="6506" y="104207"/>
                </a:lnTo>
                <a:lnTo>
                  <a:pt x="7280" y="105827"/>
                </a:lnTo>
                <a:lnTo>
                  <a:pt x="8078" y="107423"/>
                </a:lnTo>
                <a:lnTo>
                  <a:pt x="8900" y="109019"/>
                </a:lnTo>
                <a:lnTo>
                  <a:pt x="9771" y="110567"/>
                </a:lnTo>
                <a:lnTo>
                  <a:pt x="10690" y="112091"/>
                </a:lnTo>
                <a:lnTo>
                  <a:pt x="11633" y="113614"/>
                </a:lnTo>
                <a:lnTo>
                  <a:pt x="12600" y="115089"/>
                </a:lnTo>
                <a:lnTo>
                  <a:pt x="13616" y="116565"/>
                </a:lnTo>
                <a:lnTo>
                  <a:pt x="14656" y="117991"/>
                </a:lnTo>
                <a:lnTo>
                  <a:pt x="15744" y="119394"/>
                </a:lnTo>
                <a:lnTo>
                  <a:pt x="16856" y="120773"/>
                </a:lnTo>
                <a:lnTo>
                  <a:pt x="17993" y="122127"/>
                </a:lnTo>
                <a:lnTo>
                  <a:pt x="19178" y="123457"/>
                </a:lnTo>
                <a:lnTo>
                  <a:pt x="20387" y="124763"/>
                </a:lnTo>
                <a:lnTo>
                  <a:pt x="21620" y="126020"/>
                </a:lnTo>
                <a:lnTo>
                  <a:pt x="22878" y="127254"/>
                </a:lnTo>
                <a:lnTo>
                  <a:pt x="24184" y="128463"/>
                </a:lnTo>
                <a:lnTo>
                  <a:pt x="25490" y="129648"/>
                </a:lnTo>
                <a:lnTo>
                  <a:pt x="26844" y="130785"/>
                </a:lnTo>
                <a:lnTo>
                  <a:pt x="28247" y="131897"/>
                </a:lnTo>
                <a:lnTo>
                  <a:pt x="29649" y="132985"/>
                </a:lnTo>
                <a:lnTo>
                  <a:pt x="31076" y="134025"/>
                </a:lnTo>
                <a:lnTo>
                  <a:pt x="32527" y="135041"/>
                </a:lnTo>
                <a:lnTo>
                  <a:pt x="34027" y="136008"/>
                </a:lnTo>
                <a:lnTo>
                  <a:pt x="35526" y="136951"/>
                </a:lnTo>
                <a:lnTo>
                  <a:pt x="37074" y="137870"/>
                </a:lnTo>
                <a:lnTo>
                  <a:pt x="38621" y="138741"/>
                </a:lnTo>
                <a:lnTo>
                  <a:pt x="40193" y="139563"/>
                </a:lnTo>
                <a:lnTo>
                  <a:pt x="41814" y="140361"/>
                </a:lnTo>
                <a:lnTo>
                  <a:pt x="43434" y="141111"/>
                </a:lnTo>
                <a:lnTo>
                  <a:pt x="45078" y="141836"/>
                </a:lnTo>
                <a:lnTo>
                  <a:pt x="46747" y="142514"/>
                </a:lnTo>
                <a:lnTo>
                  <a:pt x="48416" y="143166"/>
                </a:lnTo>
                <a:lnTo>
                  <a:pt x="50133" y="143771"/>
                </a:lnTo>
                <a:lnTo>
                  <a:pt x="51850" y="144327"/>
                </a:lnTo>
                <a:lnTo>
                  <a:pt x="53591" y="144835"/>
                </a:lnTo>
                <a:lnTo>
                  <a:pt x="55356" y="145319"/>
                </a:lnTo>
                <a:lnTo>
                  <a:pt x="57146" y="145754"/>
                </a:lnTo>
                <a:lnTo>
                  <a:pt x="58935" y="146141"/>
                </a:lnTo>
                <a:lnTo>
                  <a:pt x="60749" y="146480"/>
                </a:lnTo>
                <a:lnTo>
                  <a:pt x="62563" y="146794"/>
                </a:lnTo>
                <a:lnTo>
                  <a:pt x="64401" y="147036"/>
                </a:lnTo>
                <a:lnTo>
                  <a:pt x="66263" y="147253"/>
                </a:lnTo>
                <a:lnTo>
                  <a:pt x="68125" y="147423"/>
                </a:lnTo>
                <a:lnTo>
                  <a:pt x="70011" y="147544"/>
                </a:lnTo>
                <a:lnTo>
                  <a:pt x="71898" y="147616"/>
                </a:lnTo>
                <a:lnTo>
                  <a:pt x="73808" y="147640"/>
                </a:lnTo>
                <a:lnTo>
                  <a:pt x="75719" y="147616"/>
                </a:lnTo>
                <a:lnTo>
                  <a:pt x="77605" y="147544"/>
                </a:lnTo>
                <a:lnTo>
                  <a:pt x="79491" y="147423"/>
                </a:lnTo>
                <a:lnTo>
                  <a:pt x="81353" y="147253"/>
                </a:lnTo>
                <a:lnTo>
                  <a:pt x="83216" y="147036"/>
                </a:lnTo>
                <a:lnTo>
                  <a:pt x="85054" y="146794"/>
                </a:lnTo>
                <a:lnTo>
                  <a:pt x="86867" y="146480"/>
                </a:lnTo>
                <a:lnTo>
                  <a:pt x="88681" y="146141"/>
                </a:lnTo>
                <a:lnTo>
                  <a:pt x="90471" y="145754"/>
                </a:lnTo>
                <a:lnTo>
                  <a:pt x="92260" y="145319"/>
                </a:lnTo>
                <a:lnTo>
                  <a:pt x="94026" y="144835"/>
                </a:lnTo>
                <a:lnTo>
                  <a:pt x="95767" y="144327"/>
                </a:lnTo>
                <a:lnTo>
                  <a:pt x="97484" y="143771"/>
                </a:lnTo>
                <a:lnTo>
                  <a:pt x="99177" y="143166"/>
                </a:lnTo>
                <a:lnTo>
                  <a:pt x="100869" y="142514"/>
                </a:lnTo>
                <a:lnTo>
                  <a:pt x="102538" y="141836"/>
                </a:lnTo>
                <a:lnTo>
                  <a:pt x="104183" y="141111"/>
                </a:lnTo>
                <a:lnTo>
                  <a:pt x="105803" y="140361"/>
                </a:lnTo>
                <a:lnTo>
                  <a:pt x="107399" y="139563"/>
                </a:lnTo>
                <a:lnTo>
                  <a:pt x="108995" y="138741"/>
                </a:lnTo>
                <a:lnTo>
                  <a:pt x="110543" y="137870"/>
                </a:lnTo>
                <a:lnTo>
                  <a:pt x="112091" y="136951"/>
                </a:lnTo>
                <a:lnTo>
                  <a:pt x="113590" y="136008"/>
                </a:lnTo>
                <a:lnTo>
                  <a:pt x="115065" y="135041"/>
                </a:lnTo>
                <a:lnTo>
                  <a:pt x="116540" y="134025"/>
                </a:lnTo>
                <a:lnTo>
                  <a:pt x="117967" y="132985"/>
                </a:lnTo>
                <a:lnTo>
                  <a:pt x="119370" y="131897"/>
                </a:lnTo>
                <a:lnTo>
                  <a:pt x="120748" y="130785"/>
                </a:lnTo>
                <a:lnTo>
                  <a:pt x="122103" y="129648"/>
                </a:lnTo>
                <a:lnTo>
                  <a:pt x="123433" y="128463"/>
                </a:lnTo>
                <a:lnTo>
                  <a:pt x="124739" y="127254"/>
                </a:lnTo>
                <a:lnTo>
                  <a:pt x="125996" y="126020"/>
                </a:lnTo>
                <a:lnTo>
                  <a:pt x="127229" y="124763"/>
                </a:lnTo>
                <a:lnTo>
                  <a:pt x="128439" y="123457"/>
                </a:lnTo>
                <a:lnTo>
                  <a:pt x="129624" y="122127"/>
                </a:lnTo>
                <a:lnTo>
                  <a:pt x="130760" y="120773"/>
                </a:lnTo>
                <a:lnTo>
                  <a:pt x="131873" y="119394"/>
                </a:lnTo>
                <a:lnTo>
                  <a:pt x="132961" y="117991"/>
                </a:lnTo>
                <a:lnTo>
                  <a:pt x="134001" y="116565"/>
                </a:lnTo>
                <a:lnTo>
                  <a:pt x="135016" y="115089"/>
                </a:lnTo>
                <a:lnTo>
                  <a:pt x="135984" y="113614"/>
                </a:lnTo>
                <a:lnTo>
                  <a:pt x="136927" y="112091"/>
                </a:lnTo>
                <a:lnTo>
                  <a:pt x="137846" y="110567"/>
                </a:lnTo>
                <a:lnTo>
                  <a:pt x="138717" y="109019"/>
                </a:lnTo>
                <a:lnTo>
                  <a:pt x="139539" y="107423"/>
                </a:lnTo>
                <a:lnTo>
                  <a:pt x="140337" y="105827"/>
                </a:lnTo>
                <a:lnTo>
                  <a:pt x="141111" y="104207"/>
                </a:lnTo>
                <a:lnTo>
                  <a:pt x="141812" y="102562"/>
                </a:lnTo>
                <a:lnTo>
                  <a:pt x="142489" y="100894"/>
                </a:lnTo>
                <a:lnTo>
                  <a:pt x="143142" y="99201"/>
                </a:lnTo>
                <a:lnTo>
                  <a:pt x="143747" y="97508"/>
                </a:lnTo>
                <a:lnTo>
                  <a:pt x="144303" y="95767"/>
                </a:lnTo>
                <a:lnTo>
                  <a:pt x="144811" y="94026"/>
                </a:lnTo>
                <a:lnTo>
                  <a:pt x="145294" y="92260"/>
                </a:lnTo>
                <a:lnTo>
                  <a:pt x="145730" y="90495"/>
                </a:lnTo>
                <a:lnTo>
                  <a:pt x="146117" y="88705"/>
                </a:lnTo>
                <a:lnTo>
                  <a:pt x="146455" y="86891"/>
                </a:lnTo>
                <a:lnTo>
                  <a:pt x="146770" y="85078"/>
                </a:lnTo>
                <a:lnTo>
                  <a:pt x="147036" y="83216"/>
                </a:lnTo>
                <a:lnTo>
                  <a:pt x="147229" y="81378"/>
                </a:lnTo>
                <a:lnTo>
                  <a:pt x="147398" y="79516"/>
                </a:lnTo>
                <a:lnTo>
                  <a:pt x="147519" y="77629"/>
                </a:lnTo>
                <a:lnTo>
                  <a:pt x="147592" y="75719"/>
                </a:lnTo>
                <a:lnTo>
                  <a:pt x="147616" y="73832"/>
                </a:lnTo>
                <a:lnTo>
                  <a:pt x="147592" y="71922"/>
                </a:lnTo>
                <a:lnTo>
                  <a:pt x="147519" y="70036"/>
                </a:lnTo>
                <a:lnTo>
                  <a:pt x="147398" y="68149"/>
                </a:lnTo>
                <a:lnTo>
                  <a:pt x="147229" y="66287"/>
                </a:lnTo>
                <a:lnTo>
                  <a:pt x="147036" y="64425"/>
                </a:lnTo>
                <a:lnTo>
                  <a:pt x="146770" y="62587"/>
                </a:lnTo>
                <a:lnTo>
                  <a:pt x="146455" y="60749"/>
                </a:lnTo>
                <a:lnTo>
                  <a:pt x="146117" y="58960"/>
                </a:lnTo>
                <a:lnTo>
                  <a:pt x="145730" y="57146"/>
                </a:lnTo>
                <a:lnTo>
                  <a:pt x="145294" y="55380"/>
                </a:lnTo>
                <a:lnTo>
                  <a:pt x="144811" y="53615"/>
                </a:lnTo>
                <a:lnTo>
                  <a:pt x="144303" y="51874"/>
                </a:lnTo>
                <a:lnTo>
                  <a:pt x="143747" y="50157"/>
                </a:lnTo>
                <a:lnTo>
                  <a:pt x="143142" y="48440"/>
                </a:lnTo>
                <a:lnTo>
                  <a:pt x="142489" y="46771"/>
                </a:lnTo>
                <a:lnTo>
                  <a:pt x="141812" y="45102"/>
                </a:lnTo>
                <a:lnTo>
                  <a:pt x="141111" y="43458"/>
                </a:lnTo>
                <a:lnTo>
                  <a:pt x="140337" y="41813"/>
                </a:lnTo>
                <a:lnTo>
                  <a:pt x="139539" y="40217"/>
                </a:lnTo>
                <a:lnTo>
                  <a:pt x="138717" y="38645"/>
                </a:lnTo>
                <a:lnTo>
                  <a:pt x="137846" y="37073"/>
                </a:lnTo>
                <a:lnTo>
                  <a:pt x="136927" y="35550"/>
                </a:lnTo>
                <a:lnTo>
                  <a:pt x="135984" y="34051"/>
                </a:lnTo>
                <a:lnTo>
                  <a:pt x="135016" y="32551"/>
                </a:lnTo>
                <a:lnTo>
                  <a:pt x="134001" y="31100"/>
                </a:lnTo>
                <a:lnTo>
                  <a:pt x="132961" y="29673"/>
                </a:lnTo>
                <a:lnTo>
                  <a:pt x="131873" y="28246"/>
                </a:lnTo>
                <a:lnTo>
                  <a:pt x="130760" y="26868"/>
                </a:lnTo>
                <a:lnTo>
                  <a:pt x="129624" y="25514"/>
                </a:lnTo>
                <a:lnTo>
                  <a:pt x="128439" y="24184"/>
                </a:lnTo>
                <a:lnTo>
                  <a:pt x="127229" y="22902"/>
                </a:lnTo>
                <a:lnTo>
                  <a:pt x="125996" y="21620"/>
                </a:lnTo>
                <a:lnTo>
                  <a:pt x="124739" y="20387"/>
                </a:lnTo>
                <a:lnTo>
                  <a:pt x="123433" y="19178"/>
                </a:lnTo>
                <a:lnTo>
                  <a:pt x="122103" y="18017"/>
                </a:lnTo>
                <a:lnTo>
                  <a:pt x="120748" y="16856"/>
                </a:lnTo>
                <a:lnTo>
                  <a:pt x="119370" y="15744"/>
                </a:lnTo>
                <a:lnTo>
                  <a:pt x="117967" y="14680"/>
                </a:lnTo>
                <a:lnTo>
                  <a:pt x="116540" y="13640"/>
                </a:lnTo>
                <a:lnTo>
                  <a:pt x="115065" y="12624"/>
                </a:lnTo>
                <a:lnTo>
                  <a:pt x="113590" y="11632"/>
                </a:lnTo>
                <a:lnTo>
                  <a:pt x="112091" y="10689"/>
                </a:lnTo>
                <a:lnTo>
                  <a:pt x="110543" y="9794"/>
                </a:lnTo>
                <a:lnTo>
                  <a:pt x="108995" y="8924"/>
                </a:lnTo>
                <a:lnTo>
                  <a:pt x="107399" y="8077"/>
                </a:lnTo>
                <a:lnTo>
                  <a:pt x="105803" y="7279"/>
                </a:lnTo>
                <a:lnTo>
                  <a:pt x="104183" y="6530"/>
                </a:lnTo>
                <a:lnTo>
                  <a:pt x="102538" y="5804"/>
                </a:lnTo>
                <a:lnTo>
                  <a:pt x="100869" y="5127"/>
                </a:lnTo>
                <a:lnTo>
                  <a:pt x="99177" y="4498"/>
                </a:lnTo>
                <a:lnTo>
                  <a:pt x="97484" y="3894"/>
                </a:lnTo>
                <a:lnTo>
                  <a:pt x="95767" y="3337"/>
                </a:lnTo>
                <a:lnTo>
                  <a:pt x="94026" y="2805"/>
                </a:lnTo>
                <a:lnTo>
                  <a:pt x="92260" y="2346"/>
                </a:lnTo>
                <a:lnTo>
                  <a:pt x="90471" y="1911"/>
                </a:lnTo>
                <a:lnTo>
                  <a:pt x="88681" y="1500"/>
                </a:lnTo>
                <a:lnTo>
                  <a:pt x="86867" y="1161"/>
                </a:lnTo>
                <a:lnTo>
                  <a:pt x="85054" y="871"/>
                </a:lnTo>
                <a:lnTo>
                  <a:pt x="83216" y="605"/>
                </a:lnTo>
                <a:lnTo>
                  <a:pt x="81353" y="387"/>
                </a:lnTo>
                <a:lnTo>
                  <a:pt x="79491" y="218"/>
                </a:lnTo>
                <a:lnTo>
                  <a:pt x="77605" y="97"/>
                </a:lnTo>
                <a:lnTo>
                  <a:pt x="75719" y="24"/>
                </a:lnTo>
                <a:lnTo>
                  <a:pt x="73808" y="0"/>
                </a:lnTo>
                <a:close/>
              </a:path>
            </a:pathLst>
          </a:custGeom>
          <a:solidFill>
            <a:srgbClr val="F9645D">
              <a:alpha val="12549"/>
            </a:srgbClr>
          </a:solidFill>
          <a:ln>
            <a:noFill/>
          </a:ln>
        </p:spPr>
        <p:txBody>
          <a:bodyPr lIns="121900" tIns="121900" rIns="121900" bIns="121900" anchor="ctr"/>
          <a:lstStyle/>
          <a:p>
            <a:pPr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19460" name="Google Shape;2425;p42"/>
          <p:cNvSpPr>
            <a:spLocks/>
          </p:cNvSpPr>
          <p:nvPr/>
        </p:nvSpPr>
        <p:spPr bwMode="auto">
          <a:xfrm>
            <a:off x="6831013" y="1960563"/>
            <a:ext cx="4135437" cy="3067050"/>
          </a:xfrm>
          <a:custGeom>
            <a:avLst/>
            <a:gdLst>
              <a:gd name="T0" fmla="*/ 0 w 83240"/>
              <a:gd name="T1" fmla="*/ 0 h 61669"/>
              <a:gd name="T2" fmla="*/ 83240 w 83240"/>
              <a:gd name="T3" fmla="*/ 61669 h 61669"/>
            </a:gdLst>
            <a:ahLst/>
            <a:cxnLst/>
            <a:rect l="T0" t="T1" r="T2" b="T3"/>
            <a:pathLst>
              <a:path w="83240" h="61669" extrusionOk="0">
                <a:moveTo>
                  <a:pt x="41620" y="1"/>
                </a:moveTo>
                <a:lnTo>
                  <a:pt x="40943" y="25"/>
                </a:lnTo>
                <a:lnTo>
                  <a:pt x="40266" y="73"/>
                </a:lnTo>
                <a:lnTo>
                  <a:pt x="39637" y="170"/>
                </a:lnTo>
                <a:lnTo>
                  <a:pt x="38984" y="315"/>
                </a:lnTo>
                <a:lnTo>
                  <a:pt x="38356" y="509"/>
                </a:lnTo>
                <a:lnTo>
                  <a:pt x="37751" y="726"/>
                </a:lnTo>
                <a:lnTo>
                  <a:pt x="37171" y="968"/>
                </a:lnTo>
                <a:lnTo>
                  <a:pt x="36590" y="1258"/>
                </a:lnTo>
                <a:lnTo>
                  <a:pt x="36058" y="1573"/>
                </a:lnTo>
                <a:lnTo>
                  <a:pt x="35526" y="1911"/>
                </a:lnTo>
                <a:lnTo>
                  <a:pt x="35018" y="2298"/>
                </a:lnTo>
                <a:lnTo>
                  <a:pt x="34535" y="2709"/>
                </a:lnTo>
                <a:lnTo>
                  <a:pt x="34075" y="3145"/>
                </a:lnTo>
                <a:lnTo>
                  <a:pt x="33640" y="3604"/>
                </a:lnTo>
                <a:lnTo>
                  <a:pt x="33229" y="4088"/>
                </a:lnTo>
                <a:lnTo>
                  <a:pt x="32866" y="4596"/>
                </a:lnTo>
                <a:lnTo>
                  <a:pt x="33132" y="4886"/>
                </a:lnTo>
                <a:lnTo>
                  <a:pt x="33422" y="5128"/>
                </a:lnTo>
                <a:lnTo>
                  <a:pt x="33736" y="5394"/>
                </a:lnTo>
                <a:lnTo>
                  <a:pt x="34075" y="5611"/>
                </a:lnTo>
                <a:lnTo>
                  <a:pt x="34389" y="5805"/>
                </a:lnTo>
                <a:lnTo>
                  <a:pt x="34728" y="5998"/>
                </a:lnTo>
                <a:lnTo>
                  <a:pt x="35067" y="6168"/>
                </a:lnTo>
                <a:lnTo>
                  <a:pt x="35405" y="6313"/>
                </a:lnTo>
                <a:lnTo>
                  <a:pt x="35744" y="6434"/>
                </a:lnTo>
                <a:lnTo>
                  <a:pt x="36082" y="6530"/>
                </a:lnTo>
                <a:lnTo>
                  <a:pt x="36445" y="6627"/>
                </a:lnTo>
                <a:lnTo>
                  <a:pt x="36808" y="6700"/>
                </a:lnTo>
                <a:lnTo>
                  <a:pt x="37146" y="6748"/>
                </a:lnTo>
                <a:lnTo>
                  <a:pt x="37509" y="6772"/>
                </a:lnTo>
                <a:lnTo>
                  <a:pt x="37872" y="6796"/>
                </a:lnTo>
                <a:lnTo>
                  <a:pt x="38235" y="6796"/>
                </a:lnTo>
                <a:lnTo>
                  <a:pt x="38573" y="6772"/>
                </a:lnTo>
                <a:lnTo>
                  <a:pt x="38936" y="6748"/>
                </a:lnTo>
                <a:lnTo>
                  <a:pt x="39274" y="6676"/>
                </a:lnTo>
                <a:lnTo>
                  <a:pt x="39637" y="6603"/>
                </a:lnTo>
                <a:lnTo>
                  <a:pt x="39661" y="6410"/>
                </a:lnTo>
                <a:lnTo>
                  <a:pt x="39686" y="6240"/>
                </a:lnTo>
                <a:lnTo>
                  <a:pt x="39734" y="6047"/>
                </a:lnTo>
                <a:lnTo>
                  <a:pt x="39807" y="5878"/>
                </a:lnTo>
                <a:lnTo>
                  <a:pt x="39903" y="5708"/>
                </a:lnTo>
                <a:lnTo>
                  <a:pt x="40000" y="5563"/>
                </a:lnTo>
                <a:lnTo>
                  <a:pt x="40121" y="5418"/>
                </a:lnTo>
                <a:lnTo>
                  <a:pt x="40242" y="5273"/>
                </a:lnTo>
                <a:lnTo>
                  <a:pt x="40387" y="5152"/>
                </a:lnTo>
                <a:lnTo>
                  <a:pt x="40532" y="5031"/>
                </a:lnTo>
                <a:lnTo>
                  <a:pt x="40701" y="4959"/>
                </a:lnTo>
                <a:lnTo>
                  <a:pt x="40871" y="4862"/>
                </a:lnTo>
                <a:lnTo>
                  <a:pt x="41040" y="4813"/>
                </a:lnTo>
                <a:lnTo>
                  <a:pt x="41233" y="4765"/>
                </a:lnTo>
                <a:lnTo>
                  <a:pt x="41427" y="4741"/>
                </a:lnTo>
                <a:lnTo>
                  <a:pt x="41620" y="4717"/>
                </a:lnTo>
                <a:lnTo>
                  <a:pt x="41910" y="4741"/>
                </a:lnTo>
                <a:lnTo>
                  <a:pt x="42201" y="4813"/>
                </a:lnTo>
                <a:lnTo>
                  <a:pt x="42467" y="4910"/>
                </a:lnTo>
                <a:lnTo>
                  <a:pt x="42709" y="5055"/>
                </a:lnTo>
                <a:lnTo>
                  <a:pt x="42878" y="5176"/>
                </a:lnTo>
                <a:lnTo>
                  <a:pt x="43023" y="5297"/>
                </a:lnTo>
                <a:lnTo>
                  <a:pt x="43168" y="5466"/>
                </a:lnTo>
                <a:lnTo>
                  <a:pt x="43289" y="5636"/>
                </a:lnTo>
                <a:lnTo>
                  <a:pt x="43386" y="5805"/>
                </a:lnTo>
                <a:lnTo>
                  <a:pt x="43482" y="5998"/>
                </a:lnTo>
                <a:lnTo>
                  <a:pt x="43531" y="6192"/>
                </a:lnTo>
                <a:lnTo>
                  <a:pt x="43579" y="6385"/>
                </a:lnTo>
                <a:lnTo>
                  <a:pt x="43603" y="6555"/>
                </a:lnTo>
                <a:lnTo>
                  <a:pt x="43603" y="6724"/>
                </a:lnTo>
                <a:lnTo>
                  <a:pt x="43603" y="6917"/>
                </a:lnTo>
                <a:lnTo>
                  <a:pt x="43579" y="7111"/>
                </a:lnTo>
                <a:lnTo>
                  <a:pt x="43531" y="7304"/>
                </a:lnTo>
                <a:lnTo>
                  <a:pt x="43458" y="7498"/>
                </a:lnTo>
                <a:lnTo>
                  <a:pt x="43386" y="7667"/>
                </a:lnTo>
                <a:lnTo>
                  <a:pt x="43265" y="7836"/>
                </a:lnTo>
                <a:lnTo>
                  <a:pt x="43168" y="7981"/>
                </a:lnTo>
                <a:lnTo>
                  <a:pt x="43023" y="8127"/>
                </a:lnTo>
                <a:lnTo>
                  <a:pt x="42878" y="8248"/>
                </a:lnTo>
                <a:lnTo>
                  <a:pt x="42733" y="8368"/>
                </a:lnTo>
                <a:lnTo>
                  <a:pt x="42563" y="8465"/>
                </a:lnTo>
                <a:lnTo>
                  <a:pt x="42394" y="8562"/>
                </a:lnTo>
                <a:lnTo>
                  <a:pt x="42201" y="8634"/>
                </a:lnTo>
                <a:lnTo>
                  <a:pt x="42031" y="8683"/>
                </a:lnTo>
                <a:lnTo>
                  <a:pt x="41814" y="8707"/>
                </a:lnTo>
                <a:lnTo>
                  <a:pt x="41403" y="8707"/>
                </a:lnTo>
                <a:lnTo>
                  <a:pt x="41209" y="8683"/>
                </a:lnTo>
                <a:lnTo>
                  <a:pt x="41016" y="8610"/>
                </a:lnTo>
                <a:lnTo>
                  <a:pt x="40822" y="8538"/>
                </a:lnTo>
                <a:lnTo>
                  <a:pt x="40653" y="8465"/>
                </a:lnTo>
                <a:lnTo>
                  <a:pt x="40484" y="8344"/>
                </a:lnTo>
                <a:lnTo>
                  <a:pt x="40314" y="8223"/>
                </a:lnTo>
                <a:lnTo>
                  <a:pt x="40193" y="8102"/>
                </a:lnTo>
                <a:lnTo>
                  <a:pt x="39758" y="8199"/>
                </a:lnTo>
                <a:lnTo>
                  <a:pt x="39299" y="8272"/>
                </a:lnTo>
                <a:lnTo>
                  <a:pt x="38863" y="8320"/>
                </a:lnTo>
                <a:lnTo>
                  <a:pt x="38428" y="8368"/>
                </a:lnTo>
                <a:lnTo>
                  <a:pt x="37533" y="8368"/>
                </a:lnTo>
                <a:lnTo>
                  <a:pt x="37074" y="8320"/>
                </a:lnTo>
                <a:lnTo>
                  <a:pt x="36638" y="8272"/>
                </a:lnTo>
                <a:lnTo>
                  <a:pt x="36179" y="8175"/>
                </a:lnTo>
                <a:lnTo>
                  <a:pt x="35744" y="8078"/>
                </a:lnTo>
                <a:lnTo>
                  <a:pt x="35308" y="7957"/>
                </a:lnTo>
                <a:lnTo>
                  <a:pt x="34873" y="7788"/>
                </a:lnTo>
                <a:lnTo>
                  <a:pt x="34438" y="7619"/>
                </a:lnTo>
                <a:lnTo>
                  <a:pt x="34027" y="7401"/>
                </a:lnTo>
                <a:lnTo>
                  <a:pt x="33616" y="7183"/>
                </a:lnTo>
                <a:lnTo>
                  <a:pt x="33204" y="6917"/>
                </a:lnTo>
                <a:lnTo>
                  <a:pt x="32890" y="6724"/>
                </a:lnTo>
                <a:lnTo>
                  <a:pt x="32600" y="6482"/>
                </a:lnTo>
                <a:lnTo>
                  <a:pt x="32044" y="5998"/>
                </a:lnTo>
                <a:lnTo>
                  <a:pt x="31850" y="6410"/>
                </a:lnTo>
                <a:lnTo>
                  <a:pt x="31681" y="6821"/>
                </a:lnTo>
                <a:lnTo>
                  <a:pt x="31536" y="7232"/>
                </a:lnTo>
                <a:lnTo>
                  <a:pt x="31415" y="7667"/>
                </a:lnTo>
                <a:lnTo>
                  <a:pt x="31294" y="8102"/>
                </a:lnTo>
                <a:lnTo>
                  <a:pt x="31197" y="8538"/>
                </a:lnTo>
                <a:lnTo>
                  <a:pt x="31100" y="8997"/>
                </a:lnTo>
                <a:lnTo>
                  <a:pt x="31052" y="9457"/>
                </a:lnTo>
                <a:lnTo>
                  <a:pt x="1693" y="9457"/>
                </a:lnTo>
                <a:lnTo>
                  <a:pt x="1500" y="9481"/>
                </a:lnTo>
                <a:lnTo>
                  <a:pt x="1331" y="9529"/>
                </a:lnTo>
                <a:lnTo>
                  <a:pt x="1161" y="9602"/>
                </a:lnTo>
                <a:lnTo>
                  <a:pt x="992" y="9674"/>
                </a:lnTo>
                <a:lnTo>
                  <a:pt x="847" y="9771"/>
                </a:lnTo>
                <a:lnTo>
                  <a:pt x="702" y="9868"/>
                </a:lnTo>
                <a:lnTo>
                  <a:pt x="557" y="9989"/>
                </a:lnTo>
                <a:lnTo>
                  <a:pt x="436" y="10134"/>
                </a:lnTo>
                <a:lnTo>
                  <a:pt x="339" y="10279"/>
                </a:lnTo>
                <a:lnTo>
                  <a:pt x="242" y="10424"/>
                </a:lnTo>
                <a:lnTo>
                  <a:pt x="146" y="10593"/>
                </a:lnTo>
                <a:lnTo>
                  <a:pt x="97" y="10763"/>
                </a:lnTo>
                <a:lnTo>
                  <a:pt x="49" y="10956"/>
                </a:lnTo>
                <a:lnTo>
                  <a:pt x="25" y="11125"/>
                </a:lnTo>
                <a:lnTo>
                  <a:pt x="1" y="11319"/>
                </a:lnTo>
                <a:lnTo>
                  <a:pt x="1" y="59807"/>
                </a:lnTo>
                <a:lnTo>
                  <a:pt x="25" y="59976"/>
                </a:lnTo>
                <a:lnTo>
                  <a:pt x="49" y="60169"/>
                </a:lnTo>
                <a:lnTo>
                  <a:pt x="97" y="60363"/>
                </a:lnTo>
                <a:lnTo>
                  <a:pt x="146" y="60532"/>
                </a:lnTo>
                <a:lnTo>
                  <a:pt x="242" y="60677"/>
                </a:lnTo>
                <a:lnTo>
                  <a:pt x="339" y="60847"/>
                </a:lnTo>
                <a:lnTo>
                  <a:pt x="436" y="60992"/>
                </a:lnTo>
                <a:lnTo>
                  <a:pt x="557" y="61113"/>
                </a:lnTo>
                <a:lnTo>
                  <a:pt x="702" y="61234"/>
                </a:lnTo>
                <a:lnTo>
                  <a:pt x="847" y="61354"/>
                </a:lnTo>
                <a:lnTo>
                  <a:pt x="992" y="61451"/>
                </a:lnTo>
                <a:lnTo>
                  <a:pt x="1161" y="61524"/>
                </a:lnTo>
                <a:lnTo>
                  <a:pt x="1331" y="61596"/>
                </a:lnTo>
                <a:lnTo>
                  <a:pt x="1500" y="61645"/>
                </a:lnTo>
                <a:lnTo>
                  <a:pt x="1693" y="61669"/>
                </a:lnTo>
                <a:lnTo>
                  <a:pt x="81547" y="61669"/>
                </a:lnTo>
                <a:lnTo>
                  <a:pt x="81741" y="61645"/>
                </a:lnTo>
                <a:lnTo>
                  <a:pt x="81910" y="61596"/>
                </a:lnTo>
                <a:lnTo>
                  <a:pt x="82079" y="61524"/>
                </a:lnTo>
                <a:lnTo>
                  <a:pt x="82248" y="61451"/>
                </a:lnTo>
                <a:lnTo>
                  <a:pt x="82393" y="61354"/>
                </a:lnTo>
                <a:lnTo>
                  <a:pt x="82539" y="61234"/>
                </a:lnTo>
                <a:lnTo>
                  <a:pt x="82684" y="61113"/>
                </a:lnTo>
                <a:lnTo>
                  <a:pt x="82805" y="60992"/>
                </a:lnTo>
                <a:lnTo>
                  <a:pt x="82901" y="60847"/>
                </a:lnTo>
                <a:lnTo>
                  <a:pt x="82998" y="60677"/>
                </a:lnTo>
                <a:lnTo>
                  <a:pt x="83095" y="60532"/>
                </a:lnTo>
                <a:lnTo>
                  <a:pt x="83143" y="60363"/>
                </a:lnTo>
                <a:lnTo>
                  <a:pt x="83192" y="60169"/>
                </a:lnTo>
                <a:lnTo>
                  <a:pt x="83216" y="59976"/>
                </a:lnTo>
                <a:lnTo>
                  <a:pt x="83240" y="59807"/>
                </a:lnTo>
                <a:lnTo>
                  <a:pt x="83240" y="11319"/>
                </a:lnTo>
                <a:lnTo>
                  <a:pt x="83216" y="11125"/>
                </a:lnTo>
                <a:lnTo>
                  <a:pt x="83192" y="10956"/>
                </a:lnTo>
                <a:lnTo>
                  <a:pt x="83143" y="10763"/>
                </a:lnTo>
                <a:lnTo>
                  <a:pt x="83095" y="10593"/>
                </a:lnTo>
                <a:lnTo>
                  <a:pt x="82998" y="10424"/>
                </a:lnTo>
                <a:lnTo>
                  <a:pt x="82901" y="10279"/>
                </a:lnTo>
                <a:lnTo>
                  <a:pt x="82805" y="10134"/>
                </a:lnTo>
                <a:lnTo>
                  <a:pt x="82684" y="9989"/>
                </a:lnTo>
                <a:lnTo>
                  <a:pt x="82539" y="9868"/>
                </a:lnTo>
                <a:lnTo>
                  <a:pt x="82393" y="9771"/>
                </a:lnTo>
                <a:lnTo>
                  <a:pt x="82248" y="9674"/>
                </a:lnTo>
                <a:lnTo>
                  <a:pt x="82079" y="9602"/>
                </a:lnTo>
                <a:lnTo>
                  <a:pt x="81910" y="9529"/>
                </a:lnTo>
                <a:lnTo>
                  <a:pt x="81741" y="9481"/>
                </a:lnTo>
                <a:lnTo>
                  <a:pt x="81547" y="9457"/>
                </a:lnTo>
                <a:lnTo>
                  <a:pt x="52188" y="9457"/>
                </a:lnTo>
                <a:lnTo>
                  <a:pt x="52116" y="8828"/>
                </a:lnTo>
                <a:lnTo>
                  <a:pt x="51971" y="8223"/>
                </a:lnTo>
                <a:lnTo>
                  <a:pt x="51826" y="7643"/>
                </a:lnTo>
                <a:lnTo>
                  <a:pt x="51632" y="7063"/>
                </a:lnTo>
                <a:lnTo>
                  <a:pt x="51415" y="6482"/>
                </a:lnTo>
                <a:lnTo>
                  <a:pt x="51173" y="5950"/>
                </a:lnTo>
                <a:lnTo>
                  <a:pt x="50883" y="5418"/>
                </a:lnTo>
                <a:lnTo>
                  <a:pt x="50592" y="4910"/>
                </a:lnTo>
                <a:lnTo>
                  <a:pt x="50254" y="4402"/>
                </a:lnTo>
                <a:lnTo>
                  <a:pt x="49891" y="3943"/>
                </a:lnTo>
                <a:lnTo>
                  <a:pt x="49504" y="3483"/>
                </a:lnTo>
                <a:lnTo>
                  <a:pt x="49093" y="3072"/>
                </a:lnTo>
                <a:lnTo>
                  <a:pt x="48658" y="2661"/>
                </a:lnTo>
                <a:lnTo>
                  <a:pt x="48198" y="2274"/>
                </a:lnTo>
                <a:lnTo>
                  <a:pt x="47714" y="1911"/>
                </a:lnTo>
                <a:lnTo>
                  <a:pt x="47231" y="1597"/>
                </a:lnTo>
                <a:lnTo>
                  <a:pt x="46892" y="1379"/>
                </a:lnTo>
                <a:lnTo>
                  <a:pt x="46529" y="1210"/>
                </a:lnTo>
                <a:lnTo>
                  <a:pt x="45804" y="872"/>
                </a:lnTo>
                <a:lnTo>
                  <a:pt x="45320" y="678"/>
                </a:lnTo>
                <a:lnTo>
                  <a:pt x="44837" y="485"/>
                </a:lnTo>
                <a:lnTo>
                  <a:pt x="44305" y="339"/>
                </a:lnTo>
                <a:lnTo>
                  <a:pt x="43797" y="219"/>
                </a:lnTo>
                <a:lnTo>
                  <a:pt x="43265" y="122"/>
                </a:lnTo>
                <a:lnTo>
                  <a:pt x="42733" y="49"/>
                </a:lnTo>
                <a:lnTo>
                  <a:pt x="42176" y="1"/>
                </a:lnTo>
                <a:lnTo>
                  <a:pt x="416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TW" sz="2400" dirty="0">
              <a:latin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dirty="0">
                <a:latin typeface="+mn-ea"/>
              </a:rPr>
              <a:t>你要學懂在網上世界</a:t>
            </a:r>
            <a:r>
              <a:rPr lang="zh-TW" altLang="en-US" sz="3200" dirty="0">
                <a:solidFill>
                  <a:srgbClr val="0070C0"/>
                </a:solidFill>
                <a:latin typeface="+mn-ea"/>
              </a:rPr>
              <a:t>保護好自己</a:t>
            </a:r>
            <a:r>
              <a:rPr lang="zh-TW" altLang="en-US" sz="3200" dirty="0">
                <a:latin typeface="+mn-ea"/>
              </a:rPr>
              <a:t>。以下是一些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罪犯有機會向你作出的行為</a:t>
            </a:r>
            <a:r>
              <a:rPr lang="en-US" altLang="zh-TW" sz="3200" dirty="0">
                <a:latin typeface="+mn-ea"/>
              </a:rPr>
              <a:t>…</a:t>
            </a:r>
            <a:endParaRPr lang="zh-HK" altLang="zh-HK" sz="3200" dirty="0"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ChangeArrowheads="1"/>
          </p:cNvSpPr>
          <p:nvPr/>
        </p:nvSpPr>
        <p:spPr bwMode="auto">
          <a:xfrm>
            <a:off x="4181475" y="639763"/>
            <a:ext cx="37576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3800" b="1">
              <a:solidFill>
                <a:srgbClr val="2F559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Hebrew"/>
            </a:endParaRPr>
          </a:p>
        </p:txBody>
      </p:sp>
      <p:sp>
        <p:nvSpPr>
          <p:cNvPr id="23555" name="矩形 28"/>
          <p:cNvSpPr>
            <a:spLocks noChangeArrowheads="1"/>
          </p:cNvSpPr>
          <p:nvPr/>
        </p:nvSpPr>
        <p:spPr bwMode="auto">
          <a:xfrm>
            <a:off x="6315075" y="0"/>
            <a:ext cx="587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2400" b="1">
              <a:solidFill>
                <a:srgbClr val="1F4E7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509" name="Google Shape;464;p40"/>
          <p:cNvSpPr txBox="1">
            <a:spLocks noChangeArrowheads="1"/>
          </p:cNvSpPr>
          <p:nvPr/>
        </p:nvSpPr>
        <p:spPr bwMode="auto">
          <a:xfrm>
            <a:off x="1524000" y="220663"/>
            <a:ext cx="9144000" cy="8413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 sz="48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</a:defRPr>
            </a:lvl1pPr>
            <a:lvl2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solidFill>
                  <a:schemeClr val="accent2"/>
                </a:solidFill>
                <a:latin typeface="+mj-ea"/>
                <a:ea typeface="+mj-ea"/>
              </a:rPr>
              <a:t>網上購物騙案</a:t>
            </a:r>
            <a:r>
              <a:rPr lang="zh-TW" altLang="en-US" sz="5400" dirty="0">
                <a:solidFill>
                  <a:schemeClr val="tx1"/>
                </a:solidFill>
                <a:latin typeface="+mj-ea"/>
                <a:ea typeface="+mj-ea"/>
              </a:rPr>
              <a:t>手法</a:t>
            </a:r>
          </a:p>
        </p:txBody>
      </p:sp>
      <p:grpSp>
        <p:nvGrpSpPr>
          <p:cNvPr id="23557" name="群組 4"/>
          <p:cNvGrpSpPr>
            <a:grpSpLocks/>
          </p:cNvGrpSpPr>
          <p:nvPr/>
        </p:nvGrpSpPr>
        <p:grpSpPr bwMode="auto">
          <a:xfrm>
            <a:off x="425450" y="1131888"/>
            <a:ext cx="11425238" cy="5354637"/>
            <a:chOff x="521015" y="1132382"/>
            <a:chExt cx="11424475" cy="5354160"/>
          </a:xfrm>
        </p:grpSpPr>
        <p:sp>
          <p:nvSpPr>
            <p:cNvPr id="94" name="矩形: 圓角 93"/>
            <p:cNvSpPr/>
            <p:nvPr/>
          </p:nvSpPr>
          <p:spPr>
            <a:xfrm>
              <a:off x="521015" y="1132382"/>
              <a:ext cx="5574928" cy="5354160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j-ea"/>
                <a:ea typeface="+mj-ea"/>
              </a:endParaRPr>
            </a:p>
          </p:txBody>
        </p:sp>
        <p:sp>
          <p:nvSpPr>
            <p:cNvPr id="98" name="矩形: 圓角 97"/>
            <p:cNvSpPr/>
            <p:nvPr/>
          </p:nvSpPr>
          <p:spPr>
            <a:xfrm>
              <a:off x="6370562" y="1132382"/>
              <a:ext cx="5574928" cy="5354160"/>
            </a:xfrm>
            <a:prstGeom prst="roundRect">
              <a:avLst>
                <a:gd name="adj" fmla="val 1172"/>
              </a:avLst>
            </a:prstGeom>
            <a:solidFill>
              <a:schemeClr val="accent1">
                <a:lumMod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j-ea"/>
                <a:ea typeface="+mj-ea"/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8167492" y="2449890"/>
              <a:ext cx="3720851" cy="2955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2400" dirty="0">
                  <a:latin typeface="+mj-ea"/>
                  <a:ea typeface="+mj-ea"/>
                </a:rPr>
                <a:t>接觸賣家訛稱買貨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defRPr/>
              </a:pP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2400" dirty="0">
                  <a:latin typeface="+mj-ea"/>
                  <a:ea typeface="+mj-ea"/>
                </a:rPr>
                <a:t>以虛假入數收據或空頭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defRPr/>
              </a:pPr>
              <a:r>
                <a:rPr lang="zh-HK" altLang="en-US" sz="2400" dirty="0">
                  <a:latin typeface="+mj-ea"/>
                  <a:ea typeface="+mj-ea"/>
                </a:rPr>
                <a:t>    </a:t>
              </a:r>
              <a:r>
                <a:rPr lang="zh-TW" altLang="en-US" sz="2400" dirty="0">
                  <a:latin typeface="+mj-ea"/>
                  <a:ea typeface="+mj-ea"/>
                </a:rPr>
                <a:t>支票製造成功入數假象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zh-TW" altLang="en-US" sz="2400" dirty="0">
                  <a:latin typeface="+mj-ea"/>
                  <a:ea typeface="+mj-ea"/>
                </a:rPr>
                <a:t>誘騙賣方送貨後失去聯絡</a:t>
              </a:r>
              <a:endParaRPr lang="en-US" altLang="zh-TW" sz="2400" dirty="0">
                <a:latin typeface="+mj-ea"/>
                <a:ea typeface="+mj-ea"/>
              </a:endParaRPr>
            </a:p>
            <a:p>
              <a:pPr eaLnBrk="1" hangingPunct="1">
                <a:defRPr/>
              </a:pPr>
              <a:endParaRPr lang="en-US" altLang="zh-TW" b="1" dirty="0">
                <a:solidFill>
                  <a:srgbClr val="4472C4"/>
                </a:solidFill>
                <a:latin typeface="+mj-ea"/>
                <a:ea typeface="+mj-ea"/>
              </a:endParaRPr>
            </a:p>
          </p:txBody>
        </p:sp>
        <p:sp>
          <p:nvSpPr>
            <p:cNvPr id="3" name="橢圓 2"/>
            <p:cNvSpPr/>
            <p:nvPr/>
          </p:nvSpPr>
          <p:spPr>
            <a:xfrm>
              <a:off x="4099001" y="2095908"/>
              <a:ext cx="4012932" cy="3852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j-ea"/>
                <a:ea typeface="+mj-ea"/>
              </a:endParaRPr>
            </a:p>
          </p:txBody>
        </p:sp>
        <p:sp>
          <p:nvSpPr>
            <p:cNvPr id="2" name="橢圓 1"/>
            <p:cNvSpPr/>
            <p:nvPr/>
          </p:nvSpPr>
          <p:spPr>
            <a:xfrm>
              <a:off x="4218056" y="2234009"/>
              <a:ext cx="3755774" cy="3598541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>
                <a:latin typeface="+mj-ea"/>
                <a:ea typeface="+mj-ea"/>
              </a:endParaRPr>
            </a:p>
          </p:txBody>
        </p:sp>
      </p:grp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1039813" y="1643063"/>
            <a:ext cx="2433637" cy="587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假扮賣家</a:t>
            </a:r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762000" y="2471738"/>
            <a:ext cx="3756025" cy="2678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社交媒體貼文訛稱賣貨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誘騙買方存入貨款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拒絕當面交收</a:t>
            </a: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收款後失去聯絡</a:t>
            </a:r>
            <a:endParaRPr lang="en-US" altLang="zh-TW" sz="2400" dirty="0">
              <a:latin typeface="+mj-ea"/>
              <a:ea typeface="+mj-ea"/>
            </a:endParaRPr>
          </a:p>
        </p:txBody>
      </p:sp>
      <p:pic>
        <p:nvPicPr>
          <p:cNvPr id="23560" name="圖片 105" descr="一張含有 文字, 標誌 的圖片&#10;&#10;自動產生的描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339975"/>
            <a:ext cx="283051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文字方塊 15"/>
          <p:cNvSpPr txBox="1">
            <a:spLocks noChangeArrowheads="1"/>
          </p:cNvSpPr>
          <p:nvPr/>
        </p:nvSpPr>
        <p:spPr bwMode="auto">
          <a:xfrm>
            <a:off x="8386763" y="1701800"/>
            <a:ext cx="2281237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假扮買家</a:t>
            </a:r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zh-HK" sz="1800" dirty="0">
              <a:latin typeface="+mj-ea"/>
              <a:ea typeface="+mj-ea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2449" y="2784859"/>
            <a:ext cx="595309" cy="595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8435" y="3251588"/>
            <a:ext cx="675907" cy="67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788" y="2563476"/>
            <a:ext cx="637827" cy="67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3556" name="Google Shape;464;p40"/>
          <p:cNvSpPr txBox="1">
            <a:spLocks noChangeArrowheads="1"/>
          </p:cNvSpPr>
          <p:nvPr/>
        </p:nvSpPr>
        <p:spPr bwMode="auto">
          <a:xfrm>
            <a:off x="1524000" y="423863"/>
            <a:ext cx="9144000" cy="4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5400" b="1" dirty="0">
                <a:solidFill>
                  <a:srgbClr val="002060"/>
                </a:solidFill>
                <a:latin typeface="+mn-ea"/>
              </a:rPr>
              <a:t>網上性誘識</a:t>
            </a:r>
            <a:r>
              <a:rPr lang="zh-TW" altLang="en-US" sz="5400" b="1" dirty="0">
                <a:solidFill>
                  <a:srgbClr val="8B2B0D"/>
                </a:solidFill>
                <a:latin typeface="+mn-ea"/>
              </a:rPr>
              <a:t>常見手法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942975"/>
            <a:ext cx="12192000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2" name="矩形: 圓角 11"/>
          <p:cNvSpPr/>
          <p:nvPr/>
        </p:nvSpPr>
        <p:spPr>
          <a:xfrm>
            <a:off x="3406775" y="1246188"/>
            <a:ext cx="8550275" cy="5346700"/>
          </a:xfrm>
          <a:prstGeom prst="roundRect">
            <a:avLst>
              <a:gd name="adj" fmla="val 1172"/>
            </a:avLst>
          </a:prstGeom>
          <a:solidFill>
            <a:schemeClr val="accent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95688" y="2124075"/>
            <a:ext cx="8380412" cy="288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cs typeface="+mj-cs"/>
              </a:rPr>
              <a:t>透過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遊戲</a:t>
            </a:r>
            <a:r>
              <a:rPr lang="zh-TW" altLang="en-US" sz="2800" dirty="0">
                <a:latin typeface="+mn-ea"/>
                <a:cs typeface="+mj-cs"/>
              </a:rPr>
              <a:t>或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社交平台</a:t>
            </a:r>
            <a:r>
              <a:rPr lang="zh-TW" altLang="en-US" sz="2800" dirty="0">
                <a:latin typeface="+mn-ea"/>
                <a:cs typeface="+mj-cs"/>
              </a:rPr>
              <a:t>結識青少年</a:t>
            </a:r>
            <a:endParaRPr lang="en-US" altLang="zh-TW" sz="2800" dirty="0">
              <a:latin typeface="+mn-ea"/>
              <a:cs typeface="+mj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sz="1000" dirty="0">
              <a:latin typeface="+mn-ea"/>
              <a:cs typeface="+mj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cs typeface="+mj-cs"/>
              </a:rPr>
              <a:t>建立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假身分</a:t>
            </a:r>
            <a:r>
              <a:rPr lang="zh-TW" altLang="en-US" sz="2800" dirty="0">
                <a:latin typeface="+mn-ea"/>
                <a:cs typeface="+mj-cs"/>
              </a:rPr>
              <a:t>並投其所好 </a:t>
            </a:r>
            <a:endParaRPr lang="en-US" altLang="zh-TW" sz="2800" dirty="0">
              <a:latin typeface="+mn-ea"/>
              <a:cs typeface="+mj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sz="1050" dirty="0">
              <a:latin typeface="+mn-ea"/>
              <a:cs typeface="+mj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cs typeface="+mj-cs"/>
              </a:rPr>
              <a:t>要求對方拍下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不雅影像</a:t>
            </a:r>
            <a:r>
              <a:rPr lang="zh-TW" altLang="en-US" sz="2800" dirty="0">
                <a:latin typeface="+mn-ea"/>
                <a:cs typeface="+mj-cs"/>
              </a:rPr>
              <a:t>以換取虛擬武器等       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sz="1050" dirty="0">
              <a:latin typeface="+mn-ea"/>
              <a:cs typeface="+mj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cs typeface="+mj-cs"/>
              </a:rPr>
              <a:t>相約見面並進行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性侵犯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sz="1050" dirty="0">
              <a:latin typeface="+mn-ea"/>
              <a:cs typeface="+mj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dirty="0">
                <a:latin typeface="+mn-ea"/>
                <a:cs typeface="+mj-cs"/>
              </a:rPr>
              <a:t>部分罪犯會以不雅影像作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威脅</a:t>
            </a:r>
            <a:r>
              <a:rPr lang="zh-TW" altLang="en-US" sz="2800" dirty="0">
                <a:latin typeface="+mn-ea"/>
                <a:cs typeface="+mj-cs"/>
              </a:rPr>
              <a:t>，建立長久的性關係</a:t>
            </a:r>
          </a:p>
        </p:txBody>
      </p:sp>
      <p:sp>
        <p:nvSpPr>
          <p:cNvPr id="3" name="矩形: 圓角 2"/>
          <p:cNvSpPr/>
          <p:nvPr/>
        </p:nvSpPr>
        <p:spPr>
          <a:xfrm>
            <a:off x="449263" y="1246188"/>
            <a:ext cx="2938462" cy="5346700"/>
          </a:xfrm>
          <a:prstGeom prst="roundRect">
            <a:avLst>
              <a:gd name="adj" fmla="val 4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grpSp>
        <p:nvGrpSpPr>
          <p:cNvPr id="25609" name="群組 20"/>
          <p:cNvGrpSpPr>
            <a:grpSpLocks/>
          </p:cNvGrpSpPr>
          <p:nvPr/>
        </p:nvGrpSpPr>
        <p:grpSpPr bwMode="auto">
          <a:xfrm>
            <a:off x="473075" y="2595563"/>
            <a:ext cx="2814638" cy="2646362"/>
            <a:chOff x="-2064732" y="1575843"/>
            <a:chExt cx="1752249" cy="1641755"/>
          </a:xfrm>
        </p:grpSpPr>
        <p:pic>
          <p:nvPicPr>
            <p:cNvPr id="25610" name="圖片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64732" y="1714322"/>
              <a:ext cx="1178324" cy="144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1" name="群組 23"/>
            <p:cNvGrpSpPr>
              <a:grpSpLocks/>
            </p:cNvGrpSpPr>
            <p:nvPr/>
          </p:nvGrpSpPr>
          <p:grpSpPr bwMode="auto">
            <a:xfrm>
              <a:off x="-887489" y="1575843"/>
              <a:ext cx="562742" cy="504778"/>
              <a:chOff x="3300306" y="1838565"/>
              <a:chExt cx="1462250" cy="1158875"/>
            </a:xfrm>
          </p:grpSpPr>
          <p:sp>
            <p:nvSpPr>
              <p:cNvPr id="37" name="圓角矩形圖說文字 22"/>
              <p:cNvSpPr/>
              <p:nvPr/>
            </p:nvSpPr>
            <p:spPr>
              <a:xfrm>
                <a:off x="3300306" y="1838565"/>
                <a:ext cx="1462250" cy="1158875"/>
              </a:xfrm>
              <a:prstGeom prst="wedgeRoundRectCallout">
                <a:avLst>
                  <a:gd name="adj1" fmla="val -60465"/>
                  <a:gd name="adj2" fmla="val 37480"/>
                  <a:gd name="adj3" fmla="val 16667"/>
                </a:avLst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altLang="zh-HK" sz="3733" dirty="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5625" name="圖片 3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9111" y="2149847"/>
                <a:ext cx="630658" cy="58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2" name="群組 24"/>
            <p:cNvGrpSpPr>
              <a:grpSpLocks/>
            </p:cNvGrpSpPr>
            <p:nvPr/>
          </p:nvGrpSpPr>
          <p:grpSpPr bwMode="auto">
            <a:xfrm>
              <a:off x="-875225" y="2167869"/>
              <a:ext cx="562742" cy="519183"/>
              <a:chOff x="3333315" y="3252039"/>
              <a:chExt cx="1462250" cy="1191945"/>
            </a:xfrm>
          </p:grpSpPr>
          <p:sp>
            <p:nvSpPr>
              <p:cNvPr id="33" name="圓角矩形圖說文字 23"/>
              <p:cNvSpPr/>
              <p:nvPr/>
            </p:nvSpPr>
            <p:spPr>
              <a:xfrm>
                <a:off x="3333315" y="3252039"/>
                <a:ext cx="1462250" cy="1110710"/>
              </a:xfrm>
              <a:prstGeom prst="wedgeRoundRectCallout">
                <a:avLst>
                  <a:gd name="adj1" fmla="val -61412"/>
                  <a:gd name="adj2" fmla="val -48066"/>
                  <a:gd name="adj3" fmla="val 16667"/>
                </a:avLst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altLang="zh-HK" sz="3733" dirty="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5621" name="圖片 34" descr="一張含有 電子用品 的圖片&#10;&#10;自動產生的描述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038" y="3265664"/>
                <a:ext cx="1178320" cy="1178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3" name="群組 27"/>
            <p:cNvGrpSpPr>
              <a:grpSpLocks/>
            </p:cNvGrpSpPr>
            <p:nvPr/>
          </p:nvGrpSpPr>
          <p:grpSpPr bwMode="auto">
            <a:xfrm>
              <a:off x="-855781" y="2733799"/>
              <a:ext cx="542601" cy="483799"/>
              <a:chOff x="3385650" y="4539336"/>
              <a:chExt cx="1472864" cy="1110710"/>
            </a:xfrm>
          </p:grpSpPr>
          <p:sp>
            <p:nvSpPr>
              <p:cNvPr id="30" name="圓角矩形圖說文字 27"/>
              <p:cNvSpPr/>
              <p:nvPr/>
            </p:nvSpPr>
            <p:spPr>
              <a:xfrm>
                <a:off x="3385650" y="4539336"/>
                <a:ext cx="1472864" cy="1110710"/>
              </a:xfrm>
              <a:prstGeom prst="wedgeRoundRectCallout">
                <a:avLst>
                  <a:gd name="adj1" fmla="val -70338"/>
                  <a:gd name="adj2" fmla="val -62885"/>
                  <a:gd name="adj3" fmla="val 16667"/>
                </a:avLst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altLang="zh-HK" sz="3733" dirty="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5617" name="圖片 3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5039" y="4559976"/>
                <a:ext cx="1362588" cy="1090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5603" name="Google Shape;464;p40"/>
          <p:cNvSpPr txBox="1">
            <a:spLocks noChangeArrowheads="1"/>
          </p:cNvSpPr>
          <p:nvPr/>
        </p:nvSpPr>
        <p:spPr bwMode="auto">
          <a:xfrm>
            <a:off x="1320800" y="531813"/>
            <a:ext cx="9144000" cy="4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+mn-ea"/>
              </a:rPr>
              <a:t>網上世界</a:t>
            </a:r>
            <a:r>
              <a:rPr lang="zh-TW" altLang="en-US" sz="54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保護自己</a:t>
            </a:r>
          </a:p>
        </p:txBody>
      </p:sp>
      <p:sp>
        <p:nvSpPr>
          <p:cNvPr id="12" name="矩形: 圓角 11"/>
          <p:cNvSpPr/>
          <p:nvPr/>
        </p:nvSpPr>
        <p:spPr>
          <a:xfrm>
            <a:off x="1073150" y="1584325"/>
            <a:ext cx="7048500" cy="4821238"/>
          </a:xfrm>
          <a:prstGeom prst="roundRect">
            <a:avLst>
              <a:gd name="adj" fmla="val 1172"/>
            </a:avLst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pic>
        <p:nvPicPr>
          <p:cNvPr id="32" name="圖片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203450"/>
            <a:ext cx="307657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543050" y="1681163"/>
            <a:ext cx="5978525" cy="3916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+mn-ea"/>
                <a:cs typeface="+mj-cs"/>
              </a:rPr>
              <a:t>切勿：</a:t>
            </a:r>
            <a:endParaRPr lang="en-US" altLang="zh-TW" sz="3600" b="1" dirty="0">
              <a:solidFill>
                <a:srgbClr val="FF0000"/>
              </a:solidFill>
              <a:latin typeface="+mn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050" dirty="0">
              <a:latin typeface="+mn-ea"/>
              <a:cs typeface="+mj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  <a:cs typeface="+mj-cs"/>
              </a:rPr>
              <a:t>於鏡頭前</a:t>
            </a:r>
            <a:r>
              <a:rPr lang="zh-TW" altLang="en-US" sz="3200" b="1" u="sng" dirty="0">
                <a:latin typeface="+mn-ea"/>
                <a:cs typeface="+mj-cs"/>
              </a:rPr>
              <a:t>裸露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sz="1050" dirty="0">
              <a:latin typeface="+mn-ea"/>
              <a:cs typeface="+mj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3200" b="1" u="sng" dirty="0">
                <a:latin typeface="+mn-ea"/>
                <a:cs typeface="+mj-cs"/>
              </a:rPr>
              <a:t>沉迷</a:t>
            </a:r>
            <a:r>
              <a:rPr lang="zh-TW" altLang="en-US" sz="3200" dirty="0">
                <a:latin typeface="+mn-ea"/>
                <a:cs typeface="+mj-cs"/>
              </a:rPr>
              <a:t>網上遊戲或社交活動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sz="1050" dirty="0">
              <a:latin typeface="+mn-ea"/>
              <a:cs typeface="+mj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  <a:cs typeface="+mj-cs"/>
              </a:rPr>
              <a:t>接受網友的禮物或</a:t>
            </a:r>
            <a:r>
              <a:rPr lang="zh-TW" altLang="en-US" sz="3200" b="1" u="sng" dirty="0">
                <a:latin typeface="+mn-ea"/>
                <a:cs typeface="+mj-cs"/>
              </a:rPr>
              <a:t>單獨見面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sz="1050" dirty="0">
              <a:latin typeface="+mn-ea"/>
              <a:cs typeface="+mj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3200" spc="50" dirty="0">
                <a:latin typeface="+mn-ea"/>
              </a:rPr>
              <a:t>回應含</a:t>
            </a:r>
            <a:r>
              <a:rPr lang="zh-TW" altLang="en-US" sz="3200" b="1" u="sng" spc="50" dirty="0">
                <a:latin typeface="+mn-ea"/>
              </a:rPr>
              <a:t>色情或性意味</a:t>
            </a:r>
            <a:r>
              <a:rPr lang="zh-TW" altLang="en-US" sz="3200" spc="50" dirty="0">
                <a:latin typeface="+mn-ea"/>
              </a:rPr>
              <a:t>的對話</a:t>
            </a:r>
            <a:endParaRPr lang="en-US" altLang="zh-TW" sz="3200" spc="50" dirty="0">
              <a:latin typeface="+mn-e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sz="1050" dirty="0">
              <a:latin typeface="+mn-ea"/>
              <a:cs typeface="+mj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3200" dirty="0">
                <a:latin typeface="+mn-ea"/>
                <a:cs typeface="+mj-cs"/>
              </a:rPr>
              <a:t>任意</a:t>
            </a:r>
            <a:r>
              <a:rPr lang="zh-TW" altLang="en-US" sz="3200" b="1" u="sng" dirty="0">
                <a:latin typeface="+mn-ea"/>
                <a:cs typeface="+mj-cs"/>
              </a:rPr>
              <a:t>分享個人或家庭資料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17">
            <a:off x="10007600" y="1585913"/>
            <a:ext cx="11398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/>
          <p:cNvSpPr/>
          <p:nvPr/>
        </p:nvSpPr>
        <p:spPr>
          <a:xfrm>
            <a:off x="5553075" y="1616075"/>
            <a:ext cx="6400800" cy="4568825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solidFill>
                <a:prstClr val="white"/>
              </a:solidFill>
              <a:latin typeface="新細明體" panose="02020500000000000000" pitchFamily="18" charset="-12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rgbClr val="4472C4">
                  <a:lumMod val="75000"/>
                </a:srgbClr>
              </a:solidFill>
              <a:latin typeface="新細明體" panose="02020500000000000000" pitchFamily="18" charset="-120"/>
              <a:cs typeface="Arial Hebrew" charset="-79"/>
            </a:endParaRPr>
          </a:p>
        </p:txBody>
      </p:sp>
      <p:sp>
        <p:nvSpPr>
          <p:cNvPr id="29700" name="矩形 28"/>
          <p:cNvSpPr>
            <a:spLocks noChangeArrowheads="1"/>
          </p:cNvSpPr>
          <p:nvPr/>
        </p:nvSpPr>
        <p:spPr bwMode="auto">
          <a:xfrm>
            <a:off x="6315075" y="0"/>
            <a:ext cx="587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2400" b="1">
              <a:solidFill>
                <a:srgbClr val="1F4E79"/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9701" name="Google Shape;464;p40"/>
          <p:cNvSpPr txBox="1">
            <a:spLocks noChangeArrowheads="1"/>
          </p:cNvSpPr>
          <p:nvPr/>
        </p:nvSpPr>
        <p:spPr bwMode="auto">
          <a:xfrm>
            <a:off x="4946650" y="585788"/>
            <a:ext cx="4865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3600"/>
              <a:buFont typeface="Fira Sans Extra Condensed" panose="020B0604020202020204" pitchFamily="34" charset="0"/>
              <a:buNone/>
            </a:pPr>
            <a:r>
              <a:rPr lang="zh-TW" altLang="en-US" sz="3600" b="1">
                <a:solidFill>
                  <a:srgbClr val="2F5597"/>
                </a:solidFill>
                <a:latin typeface="新細明體" panose="02020500000000000000" pitchFamily="18" charset="-120"/>
                <a:cs typeface="Fira Sans Extra Condensed" panose="020B0604020202020204" pitchFamily="34" charset="0"/>
              </a:rPr>
              <a:t>一站式網絡資訊平台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91375" y="2170113"/>
            <a:ext cx="4587875" cy="173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 2" pitchFamily="2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n"/>
              <a:tabLst>
                <a:tab pos="180975" algn="l"/>
              </a:tabLst>
              <a:defRPr/>
            </a:pPr>
            <a:r>
              <a:rPr lang="zh-TW" altLang="en-US" sz="2400" dirty="0">
                <a:solidFill>
                  <a:prstClr val="black"/>
                </a:solidFill>
                <a:latin typeface="新細明體" panose="02020500000000000000" pitchFamily="18" charset="-120"/>
              </a:rPr>
              <a:t>為您提供全面網絡、資訊保安、</a:t>
            </a:r>
            <a:br>
              <a:rPr lang="en-US" altLang="zh-TW" sz="2400" dirty="0">
                <a:solidFill>
                  <a:prstClr val="black"/>
                </a:solidFill>
                <a:latin typeface="新細明體" panose="02020500000000000000" pitchFamily="18" charset="-120"/>
              </a:rPr>
            </a:br>
            <a:r>
              <a:rPr lang="zh-TW" altLang="en-US" sz="2400" dirty="0">
                <a:solidFill>
                  <a:prstClr val="black"/>
                </a:solidFill>
                <a:latin typeface="新細明體" panose="02020500000000000000" pitchFamily="18" charset="-120"/>
              </a:rPr>
              <a:t>科技罪案防罪資訊</a:t>
            </a:r>
            <a:endParaRPr lang="en-US" altLang="zh-TW" sz="24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marL="361950" indent="-361950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n"/>
              <a:tabLst>
                <a:tab pos="180975" algn="l"/>
              </a:tabLst>
              <a:defRPr/>
            </a:pPr>
            <a:endParaRPr lang="en-US" altLang="zh-TW" sz="24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marL="361950" indent="-361950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n"/>
              <a:tabLst>
                <a:tab pos="180975" algn="l"/>
              </a:tabLst>
              <a:defRPr/>
            </a:pPr>
            <a:r>
              <a:rPr lang="zh-TW" altLang="en-US" sz="2400" dirty="0">
                <a:solidFill>
                  <a:prstClr val="black"/>
                </a:solidFill>
                <a:latin typeface="新細明體" panose="02020500000000000000" pitchFamily="18" charset="-120"/>
              </a:rPr>
              <a:t>引領全城做個醒目數碼公民</a:t>
            </a:r>
            <a:endParaRPr lang="en-US" altLang="zh-TW" sz="24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 dirty="0">
              <a:solidFill>
                <a:srgbClr val="1F4E79"/>
              </a:solidFill>
              <a:latin typeface="新細明體" panose="02020500000000000000" pitchFamily="18" charset="-120"/>
            </a:endParaRPr>
          </a:p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Tx/>
              <a:buNone/>
              <a:defRPr/>
            </a:pPr>
            <a:r>
              <a:rPr lang="en-US" altLang="zh-TW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CyberDefender.hk</a:t>
            </a: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u"/>
              <a:defRPr/>
            </a:pPr>
            <a:endParaRPr lang="en-US" altLang="zh-TW" sz="10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Tx/>
              <a:buNone/>
              <a:defRPr/>
            </a:pPr>
            <a:endParaRPr lang="en-US" altLang="zh-TW" sz="32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 typeface="Wingdings" pitchFamily="2" charset="2"/>
              <a:buChar char="u"/>
              <a:defRPr/>
            </a:pPr>
            <a:endParaRPr lang="en-US" altLang="zh-TW" sz="8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29703" name="圖片 14" descr="一張含有 文字, 美工圖案, 標誌 的圖片&#10;&#10;自動產生的描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7975"/>
            <a:ext cx="32321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6651" y="4897437"/>
            <a:ext cx="993775" cy="9937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825" y="4848225"/>
            <a:ext cx="1128713" cy="1128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0552" y="4916487"/>
            <a:ext cx="1096074" cy="977106"/>
          </a:xfrm>
          <a:prstGeom prst="roundRect">
            <a:avLst>
              <a:gd name="adj" fmla="val 155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7" name="圖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19250"/>
            <a:ext cx="67087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rgbClr val="4472C4">
                  <a:lumMod val="75000"/>
                </a:srgbClr>
              </a:solidFill>
              <a:latin typeface="新細明體" panose="02020500000000000000" pitchFamily="18" charset="-120"/>
              <a:cs typeface="Arial Hebrew" charset="-79"/>
            </a:endParaRPr>
          </a:p>
        </p:txBody>
      </p:sp>
      <p:sp>
        <p:nvSpPr>
          <p:cNvPr id="31747" name="矩形 28"/>
          <p:cNvSpPr>
            <a:spLocks noChangeArrowheads="1"/>
          </p:cNvSpPr>
          <p:nvPr/>
        </p:nvSpPr>
        <p:spPr bwMode="auto">
          <a:xfrm>
            <a:off x="6315075" y="0"/>
            <a:ext cx="587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2400" b="1">
              <a:solidFill>
                <a:srgbClr val="1F4E79"/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1748" name="Google Shape;464;p40"/>
          <p:cNvSpPr txBox="1">
            <a:spLocks noChangeArrowheads="1"/>
          </p:cNvSpPr>
          <p:nvPr/>
        </p:nvSpPr>
        <p:spPr bwMode="auto">
          <a:xfrm>
            <a:off x="1689100" y="400050"/>
            <a:ext cx="894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3600"/>
              <a:buFont typeface="Fira Sans Extra Condensed" panose="020B0604020202020204" pitchFamily="34" charset="0"/>
              <a:buNone/>
            </a:pPr>
            <a:r>
              <a:rPr lang="zh-TW" altLang="en-US" sz="3600" b="1">
                <a:solidFill>
                  <a:srgbClr val="000000"/>
                </a:solidFill>
                <a:latin typeface="新細明體" panose="02020500000000000000" pitchFamily="18" charset="-120"/>
                <a:cs typeface="Fira Sans Extra Condensed" panose="020B0604020202020204" pitchFamily="34" charset="0"/>
              </a:rPr>
              <a:t>防騙視伏器 </a:t>
            </a:r>
            <a:r>
              <a:rPr lang="zh-TW" altLang="en-US" sz="3600" b="1">
                <a:solidFill>
                  <a:srgbClr val="ED7D31"/>
                </a:solidFill>
                <a:latin typeface="新細明體" panose="02020500000000000000" pitchFamily="18" charset="-120"/>
                <a:cs typeface="Calibri Light" panose="020F0302020204030204" pitchFamily="34" charset="0"/>
              </a:rPr>
              <a:t>一站式網絡詐騙陷阱搜尋器</a:t>
            </a:r>
          </a:p>
        </p:txBody>
      </p:sp>
      <p:sp>
        <p:nvSpPr>
          <p:cNvPr id="4" name="矩形 3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solidFill>
                <a:prstClr val="white"/>
              </a:solidFill>
              <a:latin typeface="新細明體" panose="02020500000000000000" pitchFamily="18" charset="-120"/>
            </a:endParaRPr>
          </a:p>
        </p:txBody>
      </p:sp>
      <p:sp>
        <p:nvSpPr>
          <p:cNvPr id="22" name="矩形: 圓角 21"/>
          <p:cNvSpPr/>
          <p:nvPr/>
        </p:nvSpPr>
        <p:spPr>
          <a:xfrm>
            <a:off x="111125" y="1084263"/>
            <a:ext cx="11925300" cy="5773737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solidFill>
                <a:prstClr val="white"/>
              </a:solidFill>
              <a:latin typeface="新細明體" panose="02020500000000000000" pitchFamily="18" charset="-120"/>
            </a:endParaRPr>
          </a:p>
        </p:txBody>
      </p:sp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6824663" y="2674938"/>
            <a:ext cx="50847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000000"/>
                </a:solidFill>
                <a:latin typeface="新細明體" panose="02020500000000000000" pitchFamily="18" charset="-120"/>
              </a:rPr>
              <a:t>為您提供全面網絡、資訊保安、</a:t>
            </a:r>
            <a:br>
              <a:rPr lang="en-US" altLang="zh-TW" sz="2400" b="1">
                <a:solidFill>
                  <a:srgbClr val="000000"/>
                </a:solidFill>
                <a:latin typeface="新細明體" panose="02020500000000000000" pitchFamily="18" charset="-120"/>
              </a:rPr>
            </a:br>
            <a:r>
              <a:rPr lang="zh-TW" altLang="en-US" sz="2400" b="1">
                <a:solidFill>
                  <a:srgbClr val="000000"/>
                </a:solidFill>
                <a:latin typeface="新細明體" panose="02020500000000000000" pitchFamily="18" charset="-120"/>
              </a:rPr>
              <a:t>科技罪案防罪資訊</a:t>
            </a:r>
            <a:endParaRPr lang="en-US" altLang="zh-TW" sz="2400" b="1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</a:pPr>
            <a:endParaRPr lang="en-US" altLang="zh-TW" sz="2400" b="1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</a:pPr>
            <a:r>
              <a:rPr lang="zh-TW" altLang="en-US" sz="2400" b="1">
                <a:solidFill>
                  <a:srgbClr val="000000"/>
                </a:solidFill>
                <a:latin typeface="新細明體" panose="02020500000000000000" pitchFamily="18" charset="-120"/>
              </a:rPr>
              <a:t>引領全城做個醒目數碼公民</a:t>
            </a:r>
            <a:endParaRPr lang="en-US" altLang="zh-TW" sz="2400" b="1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 typeface="Arial" panose="020B0604020202020204" pitchFamily="34" charset="0"/>
              <a:buChar char="•"/>
            </a:pPr>
            <a:endParaRPr lang="en-US" altLang="zh-TW" sz="2400" b="1">
              <a:solidFill>
                <a:srgbClr val="1F4E79"/>
              </a:solidFill>
              <a:latin typeface="新細明體" panose="02020500000000000000" pitchFamily="18" charset="-120"/>
            </a:endParaRPr>
          </a:p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>
                <a:srgbClr val="1F4E79"/>
              </a:buClr>
              <a:buFontTx/>
              <a:buNone/>
            </a:pPr>
            <a:r>
              <a:rPr lang="en-US" altLang="zh-TW" sz="4000" b="1">
                <a:solidFill>
                  <a:srgbClr val="000000"/>
                </a:solidFill>
                <a:latin typeface="新細明體" panose="02020500000000000000" pitchFamily="18" charset="-120"/>
              </a:rPr>
              <a:t>CyberDefender.hk</a:t>
            </a: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u"/>
            </a:pPr>
            <a:endParaRPr lang="en-US" altLang="zh-TW" sz="1000" b="1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Tx/>
              <a:buNone/>
            </a:pPr>
            <a:endParaRPr lang="en-US" altLang="zh-TW" sz="3200" b="1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Clr>
                <a:srgbClr val="BF9000"/>
              </a:buClr>
              <a:buFont typeface="Wingdings" panose="05000000000000000000" pitchFamily="2" charset="2"/>
              <a:buChar char="u"/>
            </a:pPr>
            <a:endParaRPr lang="en-US" altLang="zh-TW" sz="800" b="1">
              <a:solidFill>
                <a:srgbClr val="000000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31752" name="圖片 14" descr="一張含有 文字, 美工圖案, 標誌 的圖片&#10;&#10;自動產生的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397000"/>
            <a:ext cx="37417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圖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239838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0" y="5280025"/>
            <a:ext cx="993775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025" y="5268913"/>
            <a:ext cx="1128713" cy="1128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478463"/>
            <a:ext cx="1171575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7" name="圖片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22425"/>
            <a:ext cx="650716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solidFill>
                <a:prstClr val="white"/>
              </a:solidFill>
              <a:latin typeface="新細明體" panose="02020500000000000000" pitchFamily="18" charset="-120"/>
            </a:endParaRPr>
          </a:p>
        </p:txBody>
      </p:sp>
      <p:sp>
        <p:nvSpPr>
          <p:cNvPr id="5" name="矩形: 圓角 4"/>
          <p:cNvSpPr/>
          <p:nvPr/>
        </p:nvSpPr>
        <p:spPr>
          <a:xfrm>
            <a:off x="279400" y="1084263"/>
            <a:ext cx="11630025" cy="5556250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solidFill>
                <a:prstClr val="white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31760" name="圖片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00150"/>
            <a:ext cx="113284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181475" y="639763"/>
            <a:ext cx="3757613" cy="1138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zh-HK" altLang="en-US" sz="3847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  <a:cs typeface="Arial Hebrew" charset="-79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075" y="0"/>
            <a:ext cx="5876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400" b="1">
              <a:solidFill>
                <a:schemeClr val="accent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748" name="Google Shape;464;p40"/>
          <p:cNvSpPr txBox="1">
            <a:spLocks noChangeArrowheads="1"/>
          </p:cNvSpPr>
          <p:nvPr/>
        </p:nvSpPr>
        <p:spPr bwMode="auto">
          <a:xfrm>
            <a:off x="3830638" y="141288"/>
            <a:ext cx="3536950" cy="1108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學生課後評估</a:t>
            </a:r>
          </a:p>
        </p:txBody>
      </p:sp>
      <p:sp>
        <p:nvSpPr>
          <p:cNvPr id="4" name="矩形 3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22" name="矩形: 圓角 21"/>
          <p:cNvSpPr/>
          <p:nvPr/>
        </p:nvSpPr>
        <p:spPr>
          <a:xfrm>
            <a:off x="111125" y="1084263"/>
            <a:ext cx="11925300" cy="5773737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24663" y="2674938"/>
            <a:ext cx="5084762" cy="1730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latin typeface="+mn-ea"/>
              </a:rPr>
              <a:t>為您提供全面網絡、資訊保安、</a:t>
            </a:r>
            <a:br>
              <a:rPr lang="en-US" altLang="zh-TW" sz="2400" b="1" dirty="0">
                <a:latin typeface="+mn-ea"/>
              </a:rPr>
            </a:br>
            <a:r>
              <a:rPr lang="zh-TW" altLang="en-US" sz="2400" b="1" dirty="0">
                <a:latin typeface="+mn-ea"/>
              </a:rPr>
              <a:t>科技罪案防罪資訊</a:t>
            </a:r>
            <a:endParaRPr lang="en-US" altLang="zh-TW" sz="2400" b="1" dirty="0">
              <a:latin typeface="+mn-ea"/>
            </a:endParaRPr>
          </a:p>
          <a:p>
            <a:pPr marL="457200" indent="-457200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 dirty="0">
              <a:latin typeface="+mn-ea"/>
            </a:endParaRPr>
          </a:p>
          <a:p>
            <a:pPr marL="457200" indent="-457200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latin typeface="+mn-ea"/>
              </a:rPr>
              <a:t>引領全城做個醒目數碼公民</a:t>
            </a:r>
            <a:endParaRPr lang="en-US" altLang="zh-TW" sz="2400" b="1" dirty="0">
              <a:latin typeface="+mn-ea"/>
            </a:endParaRPr>
          </a:p>
          <a:p>
            <a:pPr marL="457200" indent="-457200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Tx/>
              <a:buNone/>
              <a:defRPr/>
            </a:pPr>
            <a:r>
              <a:rPr lang="en-US" altLang="zh-TW" sz="4000" b="1" dirty="0">
                <a:latin typeface="+mn-ea"/>
              </a:rPr>
              <a:t>CyberDefender.hk</a:t>
            </a:r>
          </a:p>
          <a:p>
            <a:pPr marL="609585" indent="-609585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u"/>
              <a:defRPr/>
            </a:pPr>
            <a:endParaRPr lang="en-US" altLang="zh-TW" sz="1067" b="1" dirty="0">
              <a:latin typeface="+mn-ea"/>
            </a:endParaRPr>
          </a:p>
          <a:p>
            <a:pPr marL="609585" indent="-609585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Tx/>
              <a:buNone/>
              <a:defRPr/>
            </a:pPr>
            <a:endParaRPr lang="en-US" altLang="zh-TW" b="1" dirty="0">
              <a:latin typeface="+mn-ea"/>
            </a:endParaRPr>
          </a:p>
          <a:p>
            <a:pPr marL="609585" indent="-609585" eaLnBrk="1" fontAlgn="auto" latinLnBrk="1" hangingPunct="1">
              <a:spcBef>
                <a:spcPct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u"/>
              <a:defRPr/>
            </a:pPr>
            <a:endParaRPr lang="en-US" altLang="zh-TW" sz="800" b="1" dirty="0">
              <a:latin typeface="+mn-ea"/>
            </a:endParaRPr>
          </a:p>
        </p:txBody>
      </p:sp>
      <p:pic>
        <p:nvPicPr>
          <p:cNvPr id="33800" name="圖片 14" descr="一張含有 文字, 美工圖案, 標誌 的圖片&#10;&#10;自動產生的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397000"/>
            <a:ext cx="37417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圖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239838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0" y="5280025"/>
            <a:ext cx="993775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025" y="5268913"/>
            <a:ext cx="1128713" cy="1128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478463"/>
            <a:ext cx="1171575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05" name="圖片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22425"/>
            <a:ext cx="650716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1113" y="996950"/>
            <a:ext cx="12192001" cy="595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5" name="矩形: 圓角 4"/>
          <p:cNvSpPr/>
          <p:nvPr/>
        </p:nvSpPr>
        <p:spPr>
          <a:xfrm>
            <a:off x="506413" y="1397000"/>
            <a:ext cx="11696700" cy="4968875"/>
          </a:xfrm>
          <a:prstGeom prst="roundRect">
            <a:avLst>
              <a:gd name="adj" fmla="val 1172"/>
            </a:avLst>
          </a:prstGeom>
          <a:solidFill>
            <a:schemeClr val="accent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latin typeface="+mn-ea"/>
            </a:endParaRPr>
          </a:p>
        </p:txBody>
      </p:sp>
      <p:sp>
        <p:nvSpPr>
          <p:cNvPr id="33808" name="文字方塊 6"/>
          <p:cNvSpPr txBox="1">
            <a:spLocks noChangeArrowheads="1"/>
          </p:cNvSpPr>
          <p:nvPr/>
        </p:nvSpPr>
        <p:spPr bwMode="auto">
          <a:xfrm>
            <a:off x="2101850" y="5862638"/>
            <a:ext cx="7151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HK" sz="180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https://www.idea.gov.hk/hkpf-csd-cstcb/ch1posttest_pri/tc/start/section1</a:t>
            </a:r>
            <a:endParaRPr lang="en-US" altLang="zh-HK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HK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9" name="圖片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55738"/>
            <a:ext cx="4081463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 noChangeArrowheads="1"/>
          </p:cNvSpPr>
          <p:nvPr>
            <p:ph type="title"/>
          </p:nvPr>
        </p:nvSpPr>
        <p:spPr>
          <a:xfrm>
            <a:off x="1096963" y="365125"/>
            <a:ext cx="3136900" cy="13255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latin typeface="+mn-ea"/>
                <a:ea typeface="+mn-ea"/>
              </a:rPr>
              <a:t>學習目標</a:t>
            </a:r>
            <a:endParaRPr lang="zh-HK" altLang="en-US" sz="5400" b="1" dirty="0">
              <a:latin typeface="+mn-ea"/>
              <a:ea typeface="+mn-ea"/>
            </a:endParaRPr>
          </a:p>
        </p:txBody>
      </p:sp>
      <p:sp>
        <p:nvSpPr>
          <p:cNvPr id="10243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1096963" y="1846263"/>
            <a:ext cx="10058400" cy="17065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HK" altLang="en-US" sz="4000" dirty="0">
                <a:latin typeface="+mn-ea"/>
              </a:rPr>
              <a:t>￭ </a:t>
            </a:r>
            <a:r>
              <a:rPr lang="zh-TW" altLang="en-US" sz="4000" dirty="0">
                <a:latin typeface="+mn-ea"/>
                <a:cs typeface="Times New Roman" panose="02020603050405020304" pitchFamily="18" charset="0"/>
              </a:rPr>
              <a:t>加強學生在</a:t>
            </a:r>
            <a:r>
              <a:rPr lang="zh-TW" altLang="en-US" sz="40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網上自我保護意識</a:t>
            </a:r>
            <a:endParaRPr lang="en-US" altLang="zh-TW" sz="40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HK" altLang="en-US" sz="4000" dirty="0">
                <a:latin typeface="+mn-ea"/>
              </a:rPr>
              <a:t>￭ </a:t>
            </a:r>
            <a:r>
              <a:rPr lang="zh-HK" altLang="zh-HK" sz="4000" dirty="0">
                <a:solidFill>
                  <a:srgbClr val="0070C0"/>
                </a:solidFill>
                <a:latin typeface="+mn-ea"/>
              </a:rPr>
              <a:t>認</a:t>
            </a:r>
            <a:r>
              <a:rPr lang="zh-TW" altLang="zh-HK" sz="4000" dirty="0">
                <a:solidFill>
                  <a:srgbClr val="0070C0"/>
                </a:solidFill>
                <a:latin typeface="+mn-ea"/>
              </a:rPr>
              <a:t>識</a:t>
            </a:r>
            <a:r>
              <a:rPr lang="zh-HK" altLang="zh-HK" sz="4000" dirty="0">
                <a:latin typeface="+mn-ea"/>
              </a:rPr>
              <a:t>及</a:t>
            </a:r>
            <a:r>
              <a:rPr lang="zh-HK" altLang="zh-HK" sz="4000" dirty="0">
                <a:solidFill>
                  <a:srgbClr val="0070C0"/>
                </a:solidFill>
                <a:latin typeface="+mn-ea"/>
              </a:rPr>
              <a:t>預</a:t>
            </a:r>
            <a:r>
              <a:rPr lang="zh-TW" altLang="zh-HK" sz="4000" dirty="0">
                <a:solidFill>
                  <a:srgbClr val="0070C0"/>
                </a:solidFill>
                <a:latin typeface="+mn-ea"/>
              </a:rPr>
              <a:t>防</a:t>
            </a:r>
            <a:r>
              <a:rPr lang="zh-HK" altLang="zh-HK" sz="4000" dirty="0">
                <a:latin typeface="+mn-ea"/>
              </a:rPr>
              <a:t>常見的</a:t>
            </a:r>
            <a:r>
              <a:rPr lang="zh-HK" altLang="zh-HK" sz="4000" u="sng" dirty="0">
                <a:latin typeface="+mn-ea"/>
              </a:rPr>
              <a:t>科</a:t>
            </a:r>
            <a:r>
              <a:rPr lang="zh-TW" altLang="zh-HK" sz="4000" u="sng" dirty="0">
                <a:latin typeface="+mn-ea"/>
              </a:rPr>
              <a:t>技</a:t>
            </a:r>
            <a:r>
              <a:rPr lang="zh-TW" altLang="en-US" sz="4000" u="sng" dirty="0">
                <a:latin typeface="+mn-ea"/>
              </a:rPr>
              <a:t>罪</a:t>
            </a:r>
            <a:r>
              <a:rPr lang="zh-HK" altLang="zh-HK" sz="4000" u="sng" dirty="0">
                <a:latin typeface="+mn-ea"/>
              </a:rPr>
              <a:t>案</a:t>
            </a:r>
            <a:endParaRPr lang="en-US" altLang="zh-HK" sz="4400" u="sng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HK" sz="3200" dirty="0">
              <a:latin typeface="+mn-ea"/>
            </a:endParaRPr>
          </a:p>
        </p:txBody>
      </p:sp>
      <p:pic>
        <p:nvPicPr>
          <p:cNvPr id="5124" name="圖片 4" descr="一張含有 文字, 時鐘, 量表 的圖片&#10;&#10;自動產生的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865563"/>
            <a:ext cx="57308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2165350" y="973138"/>
            <a:ext cx="7578725" cy="1108075"/>
          </a:xfrm>
        </p:spPr>
        <p:txBody>
          <a:bodyPr spcFirstLastPara="1" lIns="91425" tIns="91425" rIns="91425" bIns="91425" anchor="ctr">
            <a:no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"/>
              <a:buNone/>
              <a:defRPr/>
            </a:pPr>
            <a:r>
              <a:rPr lang="zh-TW" altLang="en-US" sz="3200" b="1" kern="0" dirty="0">
                <a:solidFill>
                  <a:srgbClr val="0070C0"/>
                </a:solidFill>
                <a:latin typeface="+mn-ea"/>
                <a:cs typeface="Fira Sans Extra Condensed"/>
              </a:rPr>
              <a:t>此教材由</a:t>
            </a:r>
            <a:endParaRPr lang="zh-HK" altLang="en-US" sz="3200" b="1" kern="0" dirty="0">
              <a:solidFill>
                <a:srgbClr val="0070C0"/>
              </a:solidFill>
              <a:latin typeface="+mn-ea"/>
              <a:cs typeface="Fira Sans Extra Condensed"/>
            </a:endParaRPr>
          </a:p>
        </p:txBody>
      </p:sp>
      <p:pic>
        <p:nvPicPr>
          <p:cNvPr id="35843" name="Picture 6" descr="支持- Learning &amp; Teaching Expo 2022 學與教博覽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678113"/>
            <a:ext cx="32273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圖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725738"/>
            <a:ext cx="194151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字方塊 4"/>
          <p:cNvSpPr txBox="1">
            <a:spLocks noChangeArrowheads="1"/>
          </p:cNvSpPr>
          <p:nvPr/>
        </p:nvSpPr>
        <p:spPr bwMode="auto">
          <a:xfrm>
            <a:off x="5049838" y="5300663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70C0"/>
                </a:solidFill>
                <a:latin typeface="新細明體" panose="02020500000000000000" pitchFamily="18" charset="-120"/>
              </a:rPr>
              <a:t>共同製作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1779588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+mn-ea"/>
                <a:ea typeface="+mn-ea"/>
              </a:rPr>
              <a:t>導引</a:t>
            </a:r>
            <a:endParaRPr lang="zh-HK" altLang="en-US" sz="5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7" name="矩形圖說文字 8"/>
          <p:cNvSpPr/>
          <p:nvPr/>
        </p:nvSpPr>
        <p:spPr>
          <a:xfrm>
            <a:off x="2624138" y="2114550"/>
            <a:ext cx="5859462" cy="1949450"/>
          </a:xfrm>
          <a:prstGeom prst="wedgeRectCallout">
            <a:avLst>
              <a:gd name="adj1" fmla="val 27622"/>
              <a:gd name="adj2" fmla="val 58387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  網上交友有什麼</a:t>
            </a:r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危險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800" dirty="0">
              <a:latin typeface="+mn-ea"/>
            </a:endParaRPr>
          </a:p>
        </p:txBody>
      </p:sp>
      <p:pic>
        <p:nvPicPr>
          <p:cNvPr id="6148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295775"/>
            <a:ext cx="12382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圖片 7" descr="一張含有 文字 的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4119563"/>
            <a:ext cx="1978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194786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+mn-ea"/>
                <a:ea typeface="+mn-ea"/>
              </a:rPr>
              <a:t>導引</a:t>
            </a:r>
            <a:endParaRPr lang="zh-HK" altLang="en-US" sz="5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7" name="矩形圖說文字 8"/>
          <p:cNvSpPr/>
          <p:nvPr/>
        </p:nvSpPr>
        <p:spPr>
          <a:xfrm>
            <a:off x="2554288" y="1690688"/>
            <a:ext cx="7307262" cy="2646362"/>
          </a:xfrm>
          <a:prstGeom prst="wedgeRectCallout">
            <a:avLst>
              <a:gd name="adj1" fmla="val 27622"/>
              <a:gd name="adj2" fmla="val 58387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0" tIns="144000" rIns="180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如果有人在網上遊戲中要你傳送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自拍照片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以換取免費道具，你願意嗎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pic>
        <p:nvPicPr>
          <p:cNvPr id="8196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689475"/>
            <a:ext cx="12763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圖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89475"/>
            <a:ext cx="55991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1779588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0070C0"/>
                </a:solidFill>
                <a:latin typeface="+mn-ea"/>
                <a:ea typeface="+mn-ea"/>
              </a:rPr>
              <a:t>導引</a:t>
            </a:r>
            <a:endParaRPr lang="zh-HK" altLang="en-US" sz="5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0243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500563"/>
            <a:ext cx="13414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8"/>
          <p:cNvSpPr/>
          <p:nvPr/>
        </p:nvSpPr>
        <p:spPr>
          <a:xfrm>
            <a:off x="2870200" y="1804988"/>
            <a:ext cx="7607300" cy="2176462"/>
          </a:xfrm>
          <a:prstGeom prst="wedgeRectCallout">
            <a:avLst>
              <a:gd name="adj1" fmla="val 20610"/>
              <a:gd name="adj2" fmla="val 58971"/>
            </a:avLst>
          </a:prstGeom>
          <a:solidFill>
            <a:schemeClr val="accent4">
              <a:lumMod val="60000"/>
              <a:lumOff val="40000"/>
            </a:schemeClr>
          </a:solidFill>
          <a:ln w="349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108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在網上和其他人交談時，我們應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注意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什麼？</a:t>
            </a: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45" name="圖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470400"/>
            <a:ext cx="2378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449388" y="2195513"/>
            <a:ext cx="7562850" cy="3219450"/>
          </a:xfrm>
          <a:prstGeom prst="rect">
            <a:avLst/>
          </a:prstGeom>
          <a:solidFill>
            <a:schemeClr val="accent4">
              <a:lumMod val="40000"/>
              <a:lumOff val="6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771525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+mn-ea"/>
                <a:ea typeface="+mn-ea"/>
              </a:rPr>
              <a:t>網上騙案</a:t>
            </a:r>
            <a:r>
              <a:rPr lang="zh-TW" altLang="en-US" sz="5400" b="1" dirty="0">
                <a:latin typeface="+mn-ea"/>
                <a:ea typeface="+mn-ea"/>
              </a:rPr>
              <a:t>常在哪裏出現？</a:t>
            </a:r>
            <a:endParaRPr lang="zh-HK" altLang="en-US" sz="5400" b="1" dirty="0">
              <a:latin typeface="+mn-ea"/>
              <a:ea typeface="+mn-ea"/>
            </a:endParaRPr>
          </a:p>
        </p:txBody>
      </p:sp>
      <p:grpSp>
        <p:nvGrpSpPr>
          <p:cNvPr id="12292" name="Google Shape;873;p25"/>
          <p:cNvGrpSpPr>
            <a:grpSpLocks/>
          </p:cNvGrpSpPr>
          <p:nvPr/>
        </p:nvGrpSpPr>
        <p:grpSpPr bwMode="auto">
          <a:xfrm>
            <a:off x="8559800" y="3570288"/>
            <a:ext cx="2282825" cy="2843212"/>
            <a:chOff x="1047310" y="954928"/>
            <a:chExt cx="3217877" cy="3777139"/>
          </a:xfrm>
        </p:grpSpPr>
        <p:grpSp>
          <p:nvGrpSpPr>
            <p:cNvPr id="12295" name="Google Shape;874;p25"/>
            <p:cNvGrpSpPr>
              <a:grpSpLocks/>
            </p:cNvGrpSpPr>
            <p:nvPr/>
          </p:nvGrpSpPr>
          <p:grpSpPr bwMode="auto">
            <a:xfrm>
              <a:off x="1047310" y="954928"/>
              <a:ext cx="3217877" cy="3777139"/>
              <a:chOff x="1578450" y="238125"/>
              <a:chExt cx="4463075" cy="5238750"/>
            </a:xfrm>
          </p:grpSpPr>
          <p:sp>
            <p:nvSpPr>
              <p:cNvPr id="7" name="Google Shape;875;p25"/>
              <p:cNvSpPr/>
              <p:nvPr/>
            </p:nvSpPr>
            <p:spPr>
              <a:xfrm>
                <a:off x="2134008" y="276150"/>
                <a:ext cx="3724402" cy="3720654"/>
              </a:xfrm>
              <a:custGeom>
                <a:avLst/>
                <a:gdLst/>
                <a:ahLst/>
                <a:cxnLst/>
                <a:rect l="l" t="t" r="r" b="b"/>
                <a:pathLst>
                  <a:path w="148871" h="148871" extrusionOk="0">
                    <a:moveTo>
                      <a:pt x="73467" y="1"/>
                    </a:moveTo>
                    <a:lnTo>
                      <a:pt x="72508" y="19"/>
                    </a:lnTo>
                    <a:lnTo>
                      <a:pt x="71549" y="57"/>
                    </a:lnTo>
                    <a:lnTo>
                      <a:pt x="70609" y="95"/>
                    </a:lnTo>
                    <a:lnTo>
                      <a:pt x="69650" y="151"/>
                    </a:lnTo>
                    <a:lnTo>
                      <a:pt x="68710" y="207"/>
                    </a:lnTo>
                    <a:lnTo>
                      <a:pt x="67770" y="283"/>
                    </a:lnTo>
                    <a:lnTo>
                      <a:pt x="66829" y="377"/>
                    </a:lnTo>
                    <a:lnTo>
                      <a:pt x="65889" y="471"/>
                    </a:lnTo>
                    <a:lnTo>
                      <a:pt x="64949" y="584"/>
                    </a:lnTo>
                    <a:lnTo>
                      <a:pt x="64028" y="715"/>
                    </a:lnTo>
                    <a:lnTo>
                      <a:pt x="63087" y="847"/>
                    </a:lnTo>
                    <a:lnTo>
                      <a:pt x="62166" y="997"/>
                    </a:lnTo>
                    <a:lnTo>
                      <a:pt x="61264" y="1148"/>
                    </a:lnTo>
                    <a:lnTo>
                      <a:pt x="60342" y="1317"/>
                    </a:lnTo>
                    <a:lnTo>
                      <a:pt x="59440" y="1505"/>
                    </a:lnTo>
                    <a:lnTo>
                      <a:pt x="58518" y="1693"/>
                    </a:lnTo>
                    <a:lnTo>
                      <a:pt x="57616" y="1900"/>
                    </a:lnTo>
                    <a:lnTo>
                      <a:pt x="56732" y="2107"/>
                    </a:lnTo>
                    <a:lnTo>
                      <a:pt x="55829" y="2332"/>
                    </a:lnTo>
                    <a:lnTo>
                      <a:pt x="54945" y="2577"/>
                    </a:lnTo>
                    <a:lnTo>
                      <a:pt x="54062" y="2821"/>
                    </a:lnTo>
                    <a:lnTo>
                      <a:pt x="53178" y="3066"/>
                    </a:lnTo>
                    <a:lnTo>
                      <a:pt x="52294" y="3348"/>
                    </a:lnTo>
                    <a:lnTo>
                      <a:pt x="51429" y="3611"/>
                    </a:lnTo>
                    <a:lnTo>
                      <a:pt x="50564" y="3912"/>
                    </a:lnTo>
                    <a:lnTo>
                      <a:pt x="48834" y="4514"/>
                    </a:lnTo>
                    <a:lnTo>
                      <a:pt x="47142" y="5153"/>
                    </a:lnTo>
                    <a:lnTo>
                      <a:pt x="45450" y="5849"/>
                    </a:lnTo>
                    <a:lnTo>
                      <a:pt x="43795" y="6563"/>
                    </a:lnTo>
                    <a:lnTo>
                      <a:pt x="42159" y="7334"/>
                    </a:lnTo>
                    <a:lnTo>
                      <a:pt x="40542" y="8143"/>
                    </a:lnTo>
                    <a:lnTo>
                      <a:pt x="38943" y="8970"/>
                    </a:lnTo>
                    <a:lnTo>
                      <a:pt x="37383" y="9854"/>
                    </a:lnTo>
                    <a:lnTo>
                      <a:pt x="35841" y="10775"/>
                    </a:lnTo>
                    <a:lnTo>
                      <a:pt x="34318" y="11715"/>
                    </a:lnTo>
                    <a:lnTo>
                      <a:pt x="32813" y="12712"/>
                    </a:lnTo>
                    <a:lnTo>
                      <a:pt x="31347" y="13727"/>
                    </a:lnTo>
                    <a:lnTo>
                      <a:pt x="29899" y="14780"/>
                    </a:lnTo>
                    <a:lnTo>
                      <a:pt x="28470" y="15871"/>
                    </a:lnTo>
                    <a:lnTo>
                      <a:pt x="27078" y="16999"/>
                    </a:lnTo>
                    <a:lnTo>
                      <a:pt x="25724" y="18146"/>
                    </a:lnTo>
                    <a:lnTo>
                      <a:pt x="24389" y="19331"/>
                    </a:lnTo>
                    <a:lnTo>
                      <a:pt x="23073" y="20553"/>
                    </a:lnTo>
                    <a:lnTo>
                      <a:pt x="21794" y="21794"/>
                    </a:lnTo>
                    <a:lnTo>
                      <a:pt x="20553" y="23073"/>
                    </a:lnTo>
                    <a:lnTo>
                      <a:pt x="19331" y="24389"/>
                    </a:lnTo>
                    <a:lnTo>
                      <a:pt x="18146" y="25724"/>
                    </a:lnTo>
                    <a:lnTo>
                      <a:pt x="16999" y="27078"/>
                    </a:lnTo>
                    <a:lnTo>
                      <a:pt x="15871" y="28470"/>
                    </a:lnTo>
                    <a:lnTo>
                      <a:pt x="14781" y="29899"/>
                    </a:lnTo>
                    <a:lnTo>
                      <a:pt x="13728" y="31347"/>
                    </a:lnTo>
                    <a:lnTo>
                      <a:pt x="12712" y="32813"/>
                    </a:lnTo>
                    <a:lnTo>
                      <a:pt x="11716" y="34318"/>
                    </a:lnTo>
                    <a:lnTo>
                      <a:pt x="10775" y="35841"/>
                    </a:lnTo>
                    <a:lnTo>
                      <a:pt x="9854" y="37383"/>
                    </a:lnTo>
                    <a:lnTo>
                      <a:pt x="8970" y="38943"/>
                    </a:lnTo>
                    <a:lnTo>
                      <a:pt x="8143" y="40542"/>
                    </a:lnTo>
                    <a:lnTo>
                      <a:pt x="7334" y="42159"/>
                    </a:lnTo>
                    <a:lnTo>
                      <a:pt x="6563" y="43795"/>
                    </a:lnTo>
                    <a:lnTo>
                      <a:pt x="5849" y="45450"/>
                    </a:lnTo>
                    <a:lnTo>
                      <a:pt x="5153" y="47142"/>
                    </a:lnTo>
                    <a:lnTo>
                      <a:pt x="4514" y="48834"/>
                    </a:lnTo>
                    <a:lnTo>
                      <a:pt x="3912" y="50564"/>
                    </a:lnTo>
                    <a:lnTo>
                      <a:pt x="3611" y="51429"/>
                    </a:lnTo>
                    <a:lnTo>
                      <a:pt x="3348" y="52294"/>
                    </a:lnTo>
                    <a:lnTo>
                      <a:pt x="3066" y="53178"/>
                    </a:lnTo>
                    <a:lnTo>
                      <a:pt x="2821" y="54062"/>
                    </a:lnTo>
                    <a:lnTo>
                      <a:pt x="2577" y="54945"/>
                    </a:lnTo>
                    <a:lnTo>
                      <a:pt x="2332" y="55829"/>
                    </a:lnTo>
                    <a:lnTo>
                      <a:pt x="2107" y="56732"/>
                    </a:lnTo>
                    <a:lnTo>
                      <a:pt x="1900" y="57616"/>
                    </a:lnTo>
                    <a:lnTo>
                      <a:pt x="1693" y="58518"/>
                    </a:lnTo>
                    <a:lnTo>
                      <a:pt x="1505" y="59440"/>
                    </a:lnTo>
                    <a:lnTo>
                      <a:pt x="1336" y="60342"/>
                    </a:lnTo>
                    <a:lnTo>
                      <a:pt x="1148" y="61264"/>
                    </a:lnTo>
                    <a:lnTo>
                      <a:pt x="997" y="62166"/>
                    </a:lnTo>
                    <a:lnTo>
                      <a:pt x="847" y="63088"/>
                    </a:lnTo>
                    <a:lnTo>
                      <a:pt x="715" y="64028"/>
                    </a:lnTo>
                    <a:lnTo>
                      <a:pt x="584" y="64949"/>
                    </a:lnTo>
                    <a:lnTo>
                      <a:pt x="471" y="65889"/>
                    </a:lnTo>
                    <a:lnTo>
                      <a:pt x="377" y="66829"/>
                    </a:lnTo>
                    <a:lnTo>
                      <a:pt x="283" y="67770"/>
                    </a:lnTo>
                    <a:lnTo>
                      <a:pt x="208" y="68710"/>
                    </a:lnTo>
                    <a:lnTo>
                      <a:pt x="151" y="69650"/>
                    </a:lnTo>
                    <a:lnTo>
                      <a:pt x="95" y="70609"/>
                    </a:lnTo>
                    <a:lnTo>
                      <a:pt x="57" y="71549"/>
                    </a:lnTo>
                    <a:lnTo>
                      <a:pt x="20" y="72508"/>
                    </a:lnTo>
                    <a:lnTo>
                      <a:pt x="1" y="73467"/>
                    </a:lnTo>
                    <a:lnTo>
                      <a:pt x="1" y="74426"/>
                    </a:lnTo>
                    <a:lnTo>
                      <a:pt x="1" y="75404"/>
                    </a:lnTo>
                    <a:lnTo>
                      <a:pt x="20" y="76363"/>
                    </a:lnTo>
                    <a:lnTo>
                      <a:pt x="57" y="77303"/>
                    </a:lnTo>
                    <a:lnTo>
                      <a:pt x="95" y="78262"/>
                    </a:lnTo>
                    <a:lnTo>
                      <a:pt x="151" y="79221"/>
                    </a:lnTo>
                    <a:lnTo>
                      <a:pt x="208" y="80161"/>
                    </a:lnTo>
                    <a:lnTo>
                      <a:pt x="283" y="81102"/>
                    </a:lnTo>
                    <a:lnTo>
                      <a:pt x="377" y="82042"/>
                    </a:lnTo>
                    <a:lnTo>
                      <a:pt x="471" y="82982"/>
                    </a:lnTo>
                    <a:lnTo>
                      <a:pt x="584" y="83922"/>
                    </a:lnTo>
                    <a:lnTo>
                      <a:pt x="715" y="84844"/>
                    </a:lnTo>
                    <a:lnTo>
                      <a:pt x="847" y="85765"/>
                    </a:lnTo>
                    <a:lnTo>
                      <a:pt x="997" y="86686"/>
                    </a:lnTo>
                    <a:lnTo>
                      <a:pt x="1148" y="87608"/>
                    </a:lnTo>
                    <a:lnTo>
                      <a:pt x="1336" y="88529"/>
                    </a:lnTo>
                    <a:lnTo>
                      <a:pt x="1505" y="89432"/>
                    </a:lnTo>
                    <a:lnTo>
                      <a:pt x="1693" y="90334"/>
                    </a:lnTo>
                    <a:lnTo>
                      <a:pt x="1900" y="91237"/>
                    </a:lnTo>
                    <a:lnTo>
                      <a:pt x="2107" y="92139"/>
                    </a:lnTo>
                    <a:lnTo>
                      <a:pt x="2332" y="93042"/>
                    </a:lnTo>
                    <a:lnTo>
                      <a:pt x="2577" y="93926"/>
                    </a:lnTo>
                    <a:lnTo>
                      <a:pt x="2821" y="94810"/>
                    </a:lnTo>
                    <a:lnTo>
                      <a:pt x="3066" y="95693"/>
                    </a:lnTo>
                    <a:lnTo>
                      <a:pt x="3348" y="96577"/>
                    </a:lnTo>
                    <a:lnTo>
                      <a:pt x="3611" y="97442"/>
                    </a:lnTo>
                    <a:lnTo>
                      <a:pt x="3912" y="98307"/>
                    </a:lnTo>
                    <a:lnTo>
                      <a:pt x="4514" y="100018"/>
                    </a:lnTo>
                    <a:lnTo>
                      <a:pt x="5153" y="101729"/>
                    </a:lnTo>
                    <a:lnTo>
                      <a:pt x="5849" y="103403"/>
                    </a:lnTo>
                    <a:lnTo>
                      <a:pt x="6563" y="105058"/>
                    </a:lnTo>
                    <a:lnTo>
                      <a:pt x="7334" y="106712"/>
                    </a:lnTo>
                    <a:lnTo>
                      <a:pt x="8143" y="108330"/>
                    </a:lnTo>
                    <a:lnTo>
                      <a:pt x="8970" y="109909"/>
                    </a:lnTo>
                    <a:lnTo>
                      <a:pt x="9854" y="111489"/>
                    </a:lnTo>
                    <a:lnTo>
                      <a:pt x="10775" y="113031"/>
                    </a:lnTo>
                    <a:lnTo>
                      <a:pt x="11716" y="114554"/>
                    </a:lnTo>
                    <a:lnTo>
                      <a:pt x="12712" y="116058"/>
                    </a:lnTo>
                    <a:lnTo>
                      <a:pt x="13728" y="117525"/>
                    </a:lnTo>
                    <a:lnTo>
                      <a:pt x="14781" y="118973"/>
                    </a:lnTo>
                    <a:lnTo>
                      <a:pt x="15871" y="120383"/>
                    </a:lnTo>
                    <a:lnTo>
                      <a:pt x="16999" y="121774"/>
                    </a:lnTo>
                    <a:lnTo>
                      <a:pt x="18146" y="123147"/>
                    </a:lnTo>
                    <a:lnTo>
                      <a:pt x="19331" y="124482"/>
                    </a:lnTo>
                    <a:lnTo>
                      <a:pt x="20553" y="125798"/>
                    </a:lnTo>
                    <a:lnTo>
                      <a:pt x="21794" y="127077"/>
                    </a:lnTo>
                    <a:lnTo>
                      <a:pt x="23073" y="128318"/>
                    </a:lnTo>
                    <a:lnTo>
                      <a:pt x="24389" y="129540"/>
                    </a:lnTo>
                    <a:lnTo>
                      <a:pt x="25724" y="130725"/>
                    </a:lnTo>
                    <a:lnTo>
                      <a:pt x="27078" y="131872"/>
                    </a:lnTo>
                    <a:lnTo>
                      <a:pt x="28470" y="133000"/>
                    </a:lnTo>
                    <a:lnTo>
                      <a:pt x="29899" y="134091"/>
                    </a:lnTo>
                    <a:lnTo>
                      <a:pt x="31347" y="135144"/>
                    </a:lnTo>
                    <a:lnTo>
                      <a:pt x="32813" y="136159"/>
                    </a:lnTo>
                    <a:lnTo>
                      <a:pt x="34318" y="137137"/>
                    </a:lnTo>
                    <a:lnTo>
                      <a:pt x="35841" y="138096"/>
                    </a:lnTo>
                    <a:lnTo>
                      <a:pt x="37383" y="139017"/>
                    </a:lnTo>
                    <a:lnTo>
                      <a:pt x="38943" y="139882"/>
                    </a:lnTo>
                    <a:lnTo>
                      <a:pt x="40542" y="140729"/>
                    </a:lnTo>
                    <a:lnTo>
                      <a:pt x="42159" y="141537"/>
                    </a:lnTo>
                    <a:lnTo>
                      <a:pt x="43795" y="142289"/>
                    </a:lnTo>
                    <a:lnTo>
                      <a:pt x="45450" y="143023"/>
                    </a:lnTo>
                    <a:lnTo>
                      <a:pt x="47142" y="143700"/>
                    </a:lnTo>
                    <a:lnTo>
                      <a:pt x="48834" y="144358"/>
                    </a:lnTo>
                    <a:lnTo>
                      <a:pt x="50564" y="144959"/>
                    </a:lnTo>
                    <a:lnTo>
                      <a:pt x="51429" y="145241"/>
                    </a:lnTo>
                    <a:lnTo>
                      <a:pt x="52294" y="145524"/>
                    </a:lnTo>
                    <a:lnTo>
                      <a:pt x="53178" y="145787"/>
                    </a:lnTo>
                    <a:lnTo>
                      <a:pt x="54062" y="146050"/>
                    </a:lnTo>
                    <a:lnTo>
                      <a:pt x="54945" y="146295"/>
                    </a:lnTo>
                    <a:lnTo>
                      <a:pt x="55829" y="146520"/>
                    </a:lnTo>
                    <a:lnTo>
                      <a:pt x="56732" y="146746"/>
                    </a:lnTo>
                    <a:lnTo>
                      <a:pt x="57616" y="146971"/>
                    </a:lnTo>
                    <a:lnTo>
                      <a:pt x="58518" y="147159"/>
                    </a:lnTo>
                    <a:lnTo>
                      <a:pt x="59440" y="147366"/>
                    </a:lnTo>
                    <a:lnTo>
                      <a:pt x="60342" y="147536"/>
                    </a:lnTo>
                    <a:lnTo>
                      <a:pt x="61264" y="147705"/>
                    </a:lnTo>
                    <a:lnTo>
                      <a:pt x="62166" y="147874"/>
                    </a:lnTo>
                    <a:lnTo>
                      <a:pt x="63087" y="148006"/>
                    </a:lnTo>
                    <a:lnTo>
                      <a:pt x="64028" y="148156"/>
                    </a:lnTo>
                    <a:lnTo>
                      <a:pt x="64949" y="148269"/>
                    </a:lnTo>
                    <a:lnTo>
                      <a:pt x="65889" y="148382"/>
                    </a:lnTo>
                    <a:lnTo>
                      <a:pt x="66829" y="148495"/>
                    </a:lnTo>
                    <a:lnTo>
                      <a:pt x="67770" y="148570"/>
                    </a:lnTo>
                    <a:lnTo>
                      <a:pt x="68710" y="148645"/>
                    </a:lnTo>
                    <a:lnTo>
                      <a:pt x="69650" y="148720"/>
                    </a:lnTo>
                    <a:lnTo>
                      <a:pt x="70609" y="148777"/>
                    </a:lnTo>
                    <a:lnTo>
                      <a:pt x="71549" y="148814"/>
                    </a:lnTo>
                    <a:lnTo>
                      <a:pt x="72508" y="148852"/>
                    </a:lnTo>
                    <a:lnTo>
                      <a:pt x="73467" y="148871"/>
                    </a:lnTo>
                    <a:lnTo>
                      <a:pt x="75404" y="148871"/>
                    </a:lnTo>
                    <a:lnTo>
                      <a:pt x="76363" y="148852"/>
                    </a:lnTo>
                    <a:lnTo>
                      <a:pt x="77303" y="148814"/>
                    </a:lnTo>
                    <a:lnTo>
                      <a:pt x="78262" y="148777"/>
                    </a:lnTo>
                    <a:lnTo>
                      <a:pt x="79221" y="148720"/>
                    </a:lnTo>
                    <a:lnTo>
                      <a:pt x="80161" y="148645"/>
                    </a:lnTo>
                    <a:lnTo>
                      <a:pt x="81101" y="148570"/>
                    </a:lnTo>
                    <a:lnTo>
                      <a:pt x="82042" y="148495"/>
                    </a:lnTo>
                    <a:lnTo>
                      <a:pt x="82982" y="148382"/>
                    </a:lnTo>
                    <a:lnTo>
                      <a:pt x="83922" y="148269"/>
                    </a:lnTo>
                    <a:lnTo>
                      <a:pt x="84843" y="148156"/>
                    </a:lnTo>
                    <a:lnTo>
                      <a:pt x="85765" y="148006"/>
                    </a:lnTo>
                    <a:lnTo>
                      <a:pt x="86686" y="147874"/>
                    </a:lnTo>
                    <a:lnTo>
                      <a:pt x="87608" y="147705"/>
                    </a:lnTo>
                    <a:lnTo>
                      <a:pt x="88529" y="147536"/>
                    </a:lnTo>
                    <a:lnTo>
                      <a:pt x="89432" y="147366"/>
                    </a:lnTo>
                    <a:lnTo>
                      <a:pt x="90334" y="147159"/>
                    </a:lnTo>
                    <a:lnTo>
                      <a:pt x="91237" y="146971"/>
                    </a:lnTo>
                    <a:lnTo>
                      <a:pt x="92139" y="146746"/>
                    </a:lnTo>
                    <a:lnTo>
                      <a:pt x="93042" y="146520"/>
                    </a:lnTo>
                    <a:lnTo>
                      <a:pt x="93926" y="146295"/>
                    </a:lnTo>
                    <a:lnTo>
                      <a:pt x="94809" y="146050"/>
                    </a:lnTo>
                    <a:lnTo>
                      <a:pt x="95693" y="145787"/>
                    </a:lnTo>
                    <a:lnTo>
                      <a:pt x="96577" y="145524"/>
                    </a:lnTo>
                    <a:lnTo>
                      <a:pt x="97442" y="145241"/>
                    </a:lnTo>
                    <a:lnTo>
                      <a:pt x="98307" y="144959"/>
                    </a:lnTo>
                    <a:lnTo>
                      <a:pt x="100018" y="144358"/>
                    </a:lnTo>
                    <a:lnTo>
                      <a:pt x="101729" y="143700"/>
                    </a:lnTo>
                    <a:lnTo>
                      <a:pt x="103403" y="143023"/>
                    </a:lnTo>
                    <a:lnTo>
                      <a:pt x="105076" y="142289"/>
                    </a:lnTo>
                    <a:lnTo>
                      <a:pt x="106712" y="141537"/>
                    </a:lnTo>
                    <a:lnTo>
                      <a:pt x="108329" y="140729"/>
                    </a:lnTo>
                    <a:lnTo>
                      <a:pt x="109909" y="139882"/>
                    </a:lnTo>
                    <a:lnTo>
                      <a:pt x="111488" y="139017"/>
                    </a:lnTo>
                    <a:lnTo>
                      <a:pt x="113030" y="138096"/>
                    </a:lnTo>
                    <a:lnTo>
                      <a:pt x="114553" y="137137"/>
                    </a:lnTo>
                    <a:lnTo>
                      <a:pt x="116058" y="136159"/>
                    </a:lnTo>
                    <a:lnTo>
                      <a:pt x="117524" y="135144"/>
                    </a:lnTo>
                    <a:lnTo>
                      <a:pt x="118972" y="134091"/>
                    </a:lnTo>
                    <a:lnTo>
                      <a:pt x="120383" y="133000"/>
                    </a:lnTo>
                    <a:lnTo>
                      <a:pt x="121774" y="131872"/>
                    </a:lnTo>
                    <a:lnTo>
                      <a:pt x="123147" y="130725"/>
                    </a:lnTo>
                    <a:lnTo>
                      <a:pt x="124482" y="129540"/>
                    </a:lnTo>
                    <a:lnTo>
                      <a:pt x="125798" y="128318"/>
                    </a:lnTo>
                    <a:lnTo>
                      <a:pt x="127077" y="127077"/>
                    </a:lnTo>
                    <a:lnTo>
                      <a:pt x="128318" y="125798"/>
                    </a:lnTo>
                    <a:lnTo>
                      <a:pt x="129540" y="124482"/>
                    </a:lnTo>
                    <a:lnTo>
                      <a:pt x="130725" y="123147"/>
                    </a:lnTo>
                    <a:lnTo>
                      <a:pt x="131872" y="121774"/>
                    </a:lnTo>
                    <a:lnTo>
                      <a:pt x="133000" y="120383"/>
                    </a:lnTo>
                    <a:lnTo>
                      <a:pt x="134091" y="118973"/>
                    </a:lnTo>
                    <a:lnTo>
                      <a:pt x="135144" y="117525"/>
                    </a:lnTo>
                    <a:lnTo>
                      <a:pt x="136159" y="116058"/>
                    </a:lnTo>
                    <a:lnTo>
                      <a:pt x="137137" y="114554"/>
                    </a:lnTo>
                    <a:lnTo>
                      <a:pt x="138096" y="113031"/>
                    </a:lnTo>
                    <a:lnTo>
                      <a:pt x="139017" y="111489"/>
                    </a:lnTo>
                    <a:lnTo>
                      <a:pt x="139882" y="109909"/>
                    </a:lnTo>
                    <a:lnTo>
                      <a:pt x="140728" y="108330"/>
                    </a:lnTo>
                    <a:lnTo>
                      <a:pt x="141537" y="106712"/>
                    </a:lnTo>
                    <a:lnTo>
                      <a:pt x="142289" y="105058"/>
                    </a:lnTo>
                    <a:lnTo>
                      <a:pt x="143022" y="103403"/>
                    </a:lnTo>
                    <a:lnTo>
                      <a:pt x="143699" y="101729"/>
                    </a:lnTo>
                    <a:lnTo>
                      <a:pt x="144357" y="100018"/>
                    </a:lnTo>
                    <a:lnTo>
                      <a:pt x="144959" y="98307"/>
                    </a:lnTo>
                    <a:lnTo>
                      <a:pt x="145241" y="97442"/>
                    </a:lnTo>
                    <a:lnTo>
                      <a:pt x="145523" y="96577"/>
                    </a:lnTo>
                    <a:lnTo>
                      <a:pt x="145786" y="95693"/>
                    </a:lnTo>
                    <a:lnTo>
                      <a:pt x="146050" y="94810"/>
                    </a:lnTo>
                    <a:lnTo>
                      <a:pt x="146294" y="93926"/>
                    </a:lnTo>
                    <a:lnTo>
                      <a:pt x="146520" y="93042"/>
                    </a:lnTo>
                    <a:lnTo>
                      <a:pt x="146745" y="92139"/>
                    </a:lnTo>
                    <a:lnTo>
                      <a:pt x="146971" y="91237"/>
                    </a:lnTo>
                    <a:lnTo>
                      <a:pt x="147159" y="90334"/>
                    </a:lnTo>
                    <a:lnTo>
                      <a:pt x="147366" y="89432"/>
                    </a:lnTo>
                    <a:lnTo>
                      <a:pt x="147535" y="88529"/>
                    </a:lnTo>
                    <a:lnTo>
                      <a:pt x="147704" y="87608"/>
                    </a:lnTo>
                    <a:lnTo>
                      <a:pt x="147874" y="86686"/>
                    </a:lnTo>
                    <a:lnTo>
                      <a:pt x="148005" y="85765"/>
                    </a:lnTo>
                    <a:lnTo>
                      <a:pt x="148156" y="84844"/>
                    </a:lnTo>
                    <a:lnTo>
                      <a:pt x="148269" y="83922"/>
                    </a:lnTo>
                    <a:lnTo>
                      <a:pt x="148381" y="82982"/>
                    </a:lnTo>
                    <a:lnTo>
                      <a:pt x="148494" y="82042"/>
                    </a:lnTo>
                    <a:lnTo>
                      <a:pt x="148569" y="81102"/>
                    </a:lnTo>
                    <a:lnTo>
                      <a:pt x="148663" y="80161"/>
                    </a:lnTo>
                    <a:lnTo>
                      <a:pt x="148720" y="79221"/>
                    </a:lnTo>
                    <a:lnTo>
                      <a:pt x="148776" y="78262"/>
                    </a:lnTo>
                    <a:lnTo>
                      <a:pt x="148814" y="77303"/>
                    </a:lnTo>
                    <a:lnTo>
                      <a:pt x="148851" y="76363"/>
                    </a:lnTo>
                    <a:lnTo>
                      <a:pt x="148870" y="75404"/>
                    </a:lnTo>
                    <a:lnTo>
                      <a:pt x="148870" y="74426"/>
                    </a:lnTo>
                    <a:lnTo>
                      <a:pt x="148870" y="73467"/>
                    </a:lnTo>
                    <a:lnTo>
                      <a:pt x="148851" y="72508"/>
                    </a:lnTo>
                    <a:lnTo>
                      <a:pt x="148814" y="71549"/>
                    </a:lnTo>
                    <a:lnTo>
                      <a:pt x="148776" y="70609"/>
                    </a:lnTo>
                    <a:lnTo>
                      <a:pt x="148720" y="69650"/>
                    </a:lnTo>
                    <a:lnTo>
                      <a:pt x="148663" y="68710"/>
                    </a:lnTo>
                    <a:lnTo>
                      <a:pt x="148569" y="67770"/>
                    </a:lnTo>
                    <a:lnTo>
                      <a:pt x="148494" y="66829"/>
                    </a:lnTo>
                    <a:lnTo>
                      <a:pt x="148381" y="65889"/>
                    </a:lnTo>
                    <a:lnTo>
                      <a:pt x="148269" y="64949"/>
                    </a:lnTo>
                    <a:lnTo>
                      <a:pt x="148156" y="64028"/>
                    </a:lnTo>
                    <a:lnTo>
                      <a:pt x="148005" y="63088"/>
                    </a:lnTo>
                    <a:lnTo>
                      <a:pt x="147874" y="62166"/>
                    </a:lnTo>
                    <a:lnTo>
                      <a:pt x="147704" y="61264"/>
                    </a:lnTo>
                    <a:lnTo>
                      <a:pt x="147535" y="60342"/>
                    </a:lnTo>
                    <a:lnTo>
                      <a:pt x="147366" y="59440"/>
                    </a:lnTo>
                    <a:lnTo>
                      <a:pt x="147159" y="58518"/>
                    </a:lnTo>
                    <a:lnTo>
                      <a:pt x="146971" y="57616"/>
                    </a:lnTo>
                    <a:lnTo>
                      <a:pt x="146745" y="56732"/>
                    </a:lnTo>
                    <a:lnTo>
                      <a:pt x="146520" y="55829"/>
                    </a:lnTo>
                    <a:lnTo>
                      <a:pt x="146294" y="54945"/>
                    </a:lnTo>
                    <a:lnTo>
                      <a:pt x="146050" y="54062"/>
                    </a:lnTo>
                    <a:lnTo>
                      <a:pt x="145786" y="53178"/>
                    </a:lnTo>
                    <a:lnTo>
                      <a:pt x="145523" y="52294"/>
                    </a:lnTo>
                    <a:lnTo>
                      <a:pt x="145241" y="51429"/>
                    </a:lnTo>
                    <a:lnTo>
                      <a:pt x="144959" y="50564"/>
                    </a:lnTo>
                    <a:lnTo>
                      <a:pt x="144357" y="48834"/>
                    </a:lnTo>
                    <a:lnTo>
                      <a:pt x="143699" y="47142"/>
                    </a:lnTo>
                    <a:lnTo>
                      <a:pt x="143022" y="45450"/>
                    </a:lnTo>
                    <a:lnTo>
                      <a:pt x="142289" y="43795"/>
                    </a:lnTo>
                    <a:lnTo>
                      <a:pt x="141537" y="42159"/>
                    </a:lnTo>
                    <a:lnTo>
                      <a:pt x="140728" y="40542"/>
                    </a:lnTo>
                    <a:lnTo>
                      <a:pt x="139882" y="38943"/>
                    </a:lnTo>
                    <a:lnTo>
                      <a:pt x="139017" y="37383"/>
                    </a:lnTo>
                    <a:lnTo>
                      <a:pt x="138096" y="35841"/>
                    </a:lnTo>
                    <a:lnTo>
                      <a:pt x="137137" y="34318"/>
                    </a:lnTo>
                    <a:lnTo>
                      <a:pt x="136159" y="32813"/>
                    </a:lnTo>
                    <a:lnTo>
                      <a:pt x="135144" y="31347"/>
                    </a:lnTo>
                    <a:lnTo>
                      <a:pt x="134091" y="29899"/>
                    </a:lnTo>
                    <a:lnTo>
                      <a:pt x="133000" y="28470"/>
                    </a:lnTo>
                    <a:lnTo>
                      <a:pt x="131872" y="27078"/>
                    </a:lnTo>
                    <a:lnTo>
                      <a:pt x="130725" y="25724"/>
                    </a:lnTo>
                    <a:lnTo>
                      <a:pt x="129540" y="24389"/>
                    </a:lnTo>
                    <a:lnTo>
                      <a:pt x="128318" y="23073"/>
                    </a:lnTo>
                    <a:lnTo>
                      <a:pt x="127077" y="21794"/>
                    </a:lnTo>
                    <a:lnTo>
                      <a:pt x="125798" y="20553"/>
                    </a:lnTo>
                    <a:lnTo>
                      <a:pt x="124482" y="19331"/>
                    </a:lnTo>
                    <a:lnTo>
                      <a:pt x="123147" y="18146"/>
                    </a:lnTo>
                    <a:lnTo>
                      <a:pt x="121774" y="16999"/>
                    </a:lnTo>
                    <a:lnTo>
                      <a:pt x="120383" y="15871"/>
                    </a:lnTo>
                    <a:lnTo>
                      <a:pt x="118972" y="14780"/>
                    </a:lnTo>
                    <a:lnTo>
                      <a:pt x="117524" y="13727"/>
                    </a:lnTo>
                    <a:lnTo>
                      <a:pt x="116058" y="12712"/>
                    </a:lnTo>
                    <a:lnTo>
                      <a:pt x="114553" y="11715"/>
                    </a:lnTo>
                    <a:lnTo>
                      <a:pt x="113030" y="10775"/>
                    </a:lnTo>
                    <a:lnTo>
                      <a:pt x="111488" y="9854"/>
                    </a:lnTo>
                    <a:lnTo>
                      <a:pt x="109909" y="8970"/>
                    </a:lnTo>
                    <a:lnTo>
                      <a:pt x="108329" y="8143"/>
                    </a:lnTo>
                    <a:lnTo>
                      <a:pt x="106712" y="7334"/>
                    </a:lnTo>
                    <a:lnTo>
                      <a:pt x="105076" y="6563"/>
                    </a:lnTo>
                    <a:lnTo>
                      <a:pt x="103403" y="5849"/>
                    </a:lnTo>
                    <a:lnTo>
                      <a:pt x="101729" y="5153"/>
                    </a:lnTo>
                    <a:lnTo>
                      <a:pt x="100018" y="4514"/>
                    </a:lnTo>
                    <a:lnTo>
                      <a:pt x="98307" y="3912"/>
                    </a:lnTo>
                    <a:lnTo>
                      <a:pt x="97442" y="3611"/>
                    </a:lnTo>
                    <a:lnTo>
                      <a:pt x="96577" y="3348"/>
                    </a:lnTo>
                    <a:lnTo>
                      <a:pt x="95693" y="3066"/>
                    </a:lnTo>
                    <a:lnTo>
                      <a:pt x="94809" y="2821"/>
                    </a:lnTo>
                    <a:lnTo>
                      <a:pt x="93926" y="2577"/>
                    </a:lnTo>
                    <a:lnTo>
                      <a:pt x="93042" y="2332"/>
                    </a:lnTo>
                    <a:lnTo>
                      <a:pt x="92139" y="2107"/>
                    </a:lnTo>
                    <a:lnTo>
                      <a:pt x="91237" y="1900"/>
                    </a:lnTo>
                    <a:lnTo>
                      <a:pt x="90334" y="1693"/>
                    </a:lnTo>
                    <a:lnTo>
                      <a:pt x="89432" y="1505"/>
                    </a:lnTo>
                    <a:lnTo>
                      <a:pt x="88529" y="1317"/>
                    </a:lnTo>
                    <a:lnTo>
                      <a:pt x="87608" y="1148"/>
                    </a:lnTo>
                    <a:lnTo>
                      <a:pt x="86686" y="997"/>
                    </a:lnTo>
                    <a:lnTo>
                      <a:pt x="85765" y="847"/>
                    </a:lnTo>
                    <a:lnTo>
                      <a:pt x="84843" y="715"/>
                    </a:lnTo>
                    <a:lnTo>
                      <a:pt x="83922" y="584"/>
                    </a:lnTo>
                    <a:lnTo>
                      <a:pt x="82982" y="471"/>
                    </a:lnTo>
                    <a:lnTo>
                      <a:pt x="82042" y="377"/>
                    </a:lnTo>
                    <a:lnTo>
                      <a:pt x="81101" y="283"/>
                    </a:lnTo>
                    <a:lnTo>
                      <a:pt x="80161" y="207"/>
                    </a:lnTo>
                    <a:lnTo>
                      <a:pt x="79221" y="151"/>
                    </a:lnTo>
                    <a:lnTo>
                      <a:pt x="78262" y="95"/>
                    </a:lnTo>
                    <a:lnTo>
                      <a:pt x="77303" y="57"/>
                    </a:lnTo>
                    <a:lnTo>
                      <a:pt x="76363" y="19"/>
                    </a:lnTo>
                    <a:lnTo>
                      <a:pt x="75404" y="1"/>
                    </a:lnTo>
                    <a:close/>
                  </a:path>
                </a:pathLst>
              </a:custGeom>
              <a:solidFill>
                <a:srgbClr val="03DEB1">
                  <a:alpha val="12549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8" name="Google Shape;876;p25"/>
              <p:cNvSpPr/>
              <p:nvPr/>
            </p:nvSpPr>
            <p:spPr>
              <a:xfrm>
                <a:off x="1848470" y="5257498"/>
                <a:ext cx="3969591" cy="219377"/>
              </a:xfrm>
              <a:custGeom>
                <a:avLst/>
                <a:gdLst/>
                <a:ahLst/>
                <a:cxnLst/>
                <a:rect l="l" t="t" r="r" b="b"/>
                <a:pathLst>
                  <a:path w="158724" h="8876" extrusionOk="0">
                    <a:moveTo>
                      <a:pt x="75272" y="1"/>
                    </a:moveTo>
                    <a:lnTo>
                      <a:pt x="71248" y="19"/>
                    </a:lnTo>
                    <a:lnTo>
                      <a:pt x="67281" y="38"/>
                    </a:lnTo>
                    <a:lnTo>
                      <a:pt x="63369" y="76"/>
                    </a:lnTo>
                    <a:lnTo>
                      <a:pt x="59534" y="132"/>
                    </a:lnTo>
                    <a:lnTo>
                      <a:pt x="55754" y="189"/>
                    </a:lnTo>
                    <a:lnTo>
                      <a:pt x="52068" y="264"/>
                    </a:lnTo>
                    <a:lnTo>
                      <a:pt x="48477" y="339"/>
                    </a:lnTo>
                    <a:lnTo>
                      <a:pt x="44961" y="433"/>
                    </a:lnTo>
                    <a:lnTo>
                      <a:pt x="41538" y="527"/>
                    </a:lnTo>
                    <a:lnTo>
                      <a:pt x="38210" y="640"/>
                    </a:lnTo>
                    <a:lnTo>
                      <a:pt x="34995" y="753"/>
                    </a:lnTo>
                    <a:lnTo>
                      <a:pt x="31873" y="866"/>
                    </a:lnTo>
                    <a:lnTo>
                      <a:pt x="28883" y="997"/>
                    </a:lnTo>
                    <a:lnTo>
                      <a:pt x="26006" y="1148"/>
                    </a:lnTo>
                    <a:lnTo>
                      <a:pt x="23242" y="1298"/>
                    </a:lnTo>
                    <a:lnTo>
                      <a:pt x="20610" y="1448"/>
                    </a:lnTo>
                    <a:lnTo>
                      <a:pt x="18128" y="1618"/>
                    </a:lnTo>
                    <a:lnTo>
                      <a:pt x="15758" y="1768"/>
                    </a:lnTo>
                    <a:lnTo>
                      <a:pt x="13558" y="1956"/>
                    </a:lnTo>
                    <a:lnTo>
                      <a:pt x="11490" y="2125"/>
                    </a:lnTo>
                    <a:lnTo>
                      <a:pt x="9572" y="2313"/>
                    </a:lnTo>
                    <a:lnTo>
                      <a:pt x="7823" y="2502"/>
                    </a:lnTo>
                    <a:lnTo>
                      <a:pt x="6225" y="2708"/>
                    </a:lnTo>
                    <a:lnTo>
                      <a:pt x="4815" y="2915"/>
                    </a:lnTo>
                    <a:lnTo>
                      <a:pt x="3573" y="3103"/>
                    </a:lnTo>
                    <a:lnTo>
                      <a:pt x="2502" y="3329"/>
                    </a:lnTo>
                    <a:lnTo>
                      <a:pt x="2032" y="3423"/>
                    </a:lnTo>
                    <a:lnTo>
                      <a:pt x="1618" y="3536"/>
                    </a:lnTo>
                    <a:lnTo>
                      <a:pt x="1242" y="3649"/>
                    </a:lnTo>
                    <a:lnTo>
                      <a:pt x="903" y="3761"/>
                    </a:lnTo>
                    <a:lnTo>
                      <a:pt x="640" y="3874"/>
                    </a:lnTo>
                    <a:lnTo>
                      <a:pt x="414" y="3987"/>
                    </a:lnTo>
                    <a:lnTo>
                      <a:pt x="226" y="4100"/>
                    </a:lnTo>
                    <a:lnTo>
                      <a:pt x="95" y="4213"/>
                    </a:lnTo>
                    <a:lnTo>
                      <a:pt x="20" y="4325"/>
                    </a:lnTo>
                    <a:lnTo>
                      <a:pt x="1" y="4382"/>
                    </a:lnTo>
                    <a:lnTo>
                      <a:pt x="1" y="4438"/>
                    </a:lnTo>
                    <a:lnTo>
                      <a:pt x="1" y="4495"/>
                    </a:lnTo>
                    <a:lnTo>
                      <a:pt x="20" y="4551"/>
                    </a:lnTo>
                    <a:lnTo>
                      <a:pt x="95" y="4664"/>
                    </a:lnTo>
                    <a:lnTo>
                      <a:pt x="226" y="4777"/>
                    </a:lnTo>
                    <a:lnTo>
                      <a:pt x="414" y="4890"/>
                    </a:lnTo>
                    <a:lnTo>
                      <a:pt x="640" y="5002"/>
                    </a:lnTo>
                    <a:lnTo>
                      <a:pt x="903" y="5115"/>
                    </a:lnTo>
                    <a:lnTo>
                      <a:pt x="1242" y="5228"/>
                    </a:lnTo>
                    <a:lnTo>
                      <a:pt x="1618" y="5322"/>
                    </a:lnTo>
                    <a:lnTo>
                      <a:pt x="2032" y="5435"/>
                    </a:lnTo>
                    <a:lnTo>
                      <a:pt x="2502" y="5548"/>
                    </a:lnTo>
                    <a:lnTo>
                      <a:pt x="3573" y="5755"/>
                    </a:lnTo>
                    <a:lnTo>
                      <a:pt x="4815" y="5961"/>
                    </a:lnTo>
                    <a:lnTo>
                      <a:pt x="6225" y="6168"/>
                    </a:lnTo>
                    <a:lnTo>
                      <a:pt x="7823" y="6356"/>
                    </a:lnTo>
                    <a:lnTo>
                      <a:pt x="9572" y="6544"/>
                    </a:lnTo>
                    <a:lnTo>
                      <a:pt x="11490" y="6732"/>
                    </a:lnTo>
                    <a:lnTo>
                      <a:pt x="13558" y="6920"/>
                    </a:lnTo>
                    <a:lnTo>
                      <a:pt x="15758" y="7090"/>
                    </a:lnTo>
                    <a:lnTo>
                      <a:pt x="18128" y="7259"/>
                    </a:lnTo>
                    <a:lnTo>
                      <a:pt x="20610" y="7409"/>
                    </a:lnTo>
                    <a:lnTo>
                      <a:pt x="23242" y="7579"/>
                    </a:lnTo>
                    <a:lnTo>
                      <a:pt x="26006" y="7710"/>
                    </a:lnTo>
                    <a:lnTo>
                      <a:pt x="28883" y="7861"/>
                    </a:lnTo>
                    <a:lnTo>
                      <a:pt x="31873" y="7992"/>
                    </a:lnTo>
                    <a:lnTo>
                      <a:pt x="34995" y="8124"/>
                    </a:lnTo>
                    <a:lnTo>
                      <a:pt x="38210" y="8237"/>
                    </a:lnTo>
                    <a:lnTo>
                      <a:pt x="41538" y="8331"/>
                    </a:lnTo>
                    <a:lnTo>
                      <a:pt x="44961" y="8444"/>
                    </a:lnTo>
                    <a:lnTo>
                      <a:pt x="48477" y="8519"/>
                    </a:lnTo>
                    <a:lnTo>
                      <a:pt x="52068" y="8613"/>
                    </a:lnTo>
                    <a:lnTo>
                      <a:pt x="55754" y="8669"/>
                    </a:lnTo>
                    <a:lnTo>
                      <a:pt x="59534" y="8726"/>
                    </a:lnTo>
                    <a:lnTo>
                      <a:pt x="63369" y="8782"/>
                    </a:lnTo>
                    <a:lnTo>
                      <a:pt x="67281" y="8820"/>
                    </a:lnTo>
                    <a:lnTo>
                      <a:pt x="71248" y="8857"/>
                    </a:lnTo>
                    <a:lnTo>
                      <a:pt x="75272" y="8876"/>
                    </a:lnTo>
                    <a:lnTo>
                      <a:pt x="83452" y="8876"/>
                    </a:lnTo>
                    <a:lnTo>
                      <a:pt x="87476" y="8857"/>
                    </a:lnTo>
                    <a:lnTo>
                      <a:pt x="91444" y="8820"/>
                    </a:lnTo>
                    <a:lnTo>
                      <a:pt x="95355" y="8782"/>
                    </a:lnTo>
                    <a:lnTo>
                      <a:pt x="99191" y="8726"/>
                    </a:lnTo>
                    <a:lnTo>
                      <a:pt x="102970" y="8669"/>
                    </a:lnTo>
                    <a:lnTo>
                      <a:pt x="106656" y="8613"/>
                    </a:lnTo>
                    <a:lnTo>
                      <a:pt x="110266" y="8519"/>
                    </a:lnTo>
                    <a:lnTo>
                      <a:pt x="113782" y="8444"/>
                    </a:lnTo>
                    <a:lnTo>
                      <a:pt x="117205" y="8331"/>
                    </a:lnTo>
                    <a:lnTo>
                      <a:pt x="120514" y="8237"/>
                    </a:lnTo>
                    <a:lnTo>
                      <a:pt x="123748" y="8124"/>
                    </a:lnTo>
                    <a:lnTo>
                      <a:pt x="126851" y="7992"/>
                    </a:lnTo>
                    <a:lnTo>
                      <a:pt x="129841" y="7861"/>
                    </a:lnTo>
                    <a:lnTo>
                      <a:pt x="132737" y="7710"/>
                    </a:lnTo>
                    <a:lnTo>
                      <a:pt x="135482" y="7579"/>
                    </a:lnTo>
                    <a:lnTo>
                      <a:pt x="138114" y="7409"/>
                    </a:lnTo>
                    <a:lnTo>
                      <a:pt x="140615" y="7259"/>
                    </a:lnTo>
                    <a:lnTo>
                      <a:pt x="142966" y="7090"/>
                    </a:lnTo>
                    <a:lnTo>
                      <a:pt x="145185" y="6920"/>
                    </a:lnTo>
                    <a:lnTo>
                      <a:pt x="147234" y="6732"/>
                    </a:lnTo>
                    <a:lnTo>
                      <a:pt x="149152" y="6544"/>
                    </a:lnTo>
                    <a:lnTo>
                      <a:pt x="150901" y="6356"/>
                    </a:lnTo>
                    <a:lnTo>
                      <a:pt x="152499" y="6168"/>
                    </a:lnTo>
                    <a:lnTo>
                      <a:pt x="153910" y="5961"/>
                    </a:lnTo>
                    <a:lnTo>
                      <a:pt x="155170" y="5755"/>
                    </a:lnTo>
                    <a:lnTo>
                      <a:pt x="156241" y="5548"/>
                    </a:lnTo>
                    <a:lnTo>
                      <a:pt x="156693" y="5435"/>
                    </a:lnTo>
                    <a:lnTo>
                      <a:pt x="157125" y="5322"/>
                    </a:lnTo>
                    <a:lnTo>
                      <a:pt x="157501" y="5228"/>
                    </a:lnTo>
                    <a:lnTo>
                      <a:pt x="157821" y="5115"/>
                    </a:lnTo>
                    <a:lnTo>
                      <a:pt x="158103" y="5002"/>
                    </a:lnTo>
                    <a:lnTo>
                      <a:pt x="158329" y="4890"/>
                    </a:lnTo>
                    <a:lnTo>
                      <a:pt x="158498" y="4777"/>
                    </a:lnTo>
                    <a:lnTo>
                      <a:pt x="158629" y="4664"/>
                    </a:lnTo>
                    <a:lnTo>
                      <a:pt x="158705" y="4551"/>
                    </a:lnTo>
                    <a:lnTo>
                      <a:pt x="158723" y="4495"/>
                    </a:lnTo>
                    <a:lnTo>
                      <a:pt x="158723" y="4438"/>
                    </a:lnTo>
                    <a:lnTo>
                      <a:pt x="158723" y="4382"/>
                    </a:lnTo>
                    <a:lnTo>
                      <a:pt x="158705" y="4325"/>
                    </a:lnTo>
                    <a:lnTo>
                      <a:pt x="158629" y="4213"/>
                    </a:lnTo>
                    <a:lnTo>
                      <a:pt x="158498" y="4100"/>
                    </a:lnTo>
                    <a:lnTo>
                      <a:pt x="158329" y="3987"/>
                    </a:lnTo>
                    <a:lnTo>
                      <a:pt x="158103" y="3874"/>
                    </a:lnTo>
                    <a:lnTo>
                      <a:pt x="157821" y="3761"/>
                    </a:lnTo>
                    <a:lnTo>
                      <a:pt x="157501" y="3649"/>
                    </a:lnTo>
                    <a:lnTo>
                      <a:pt x="157125" y="3536"/>
                    </a:lnTo>
                    <a:lnTo>
                      <a:pt x="156693" y="3423"/>
                    </a:lnTo>
                    <a:lnTo>
                      <a:pt x="156241" y="3329"/>
                    </a:lnTo>
                    <a:lnTo>
                      <a:pt x="155170" y="3103"/>
                    </a:lnTo>
                    <a:lnTo>
                      <a:pt x="153910" y="2915"/>
                    </a:lnTo>
                    <a:lnTo>
                      <a:pt x="152499" y="2708"/>
                    </a:lnTo>
                    <a:lnTo>
                      <a:pt x="150901" y="2502"/>
                    </a:lnTo>
                    <a:lnTo>
                      <a:pt x="149152" y="2313"/>
                    </a:lnTo>
                    <a:lnTo>
                      <a:pt x="147234" y="2125"/>
                    </a:lnTo>
                    <a:lnTo>
                      <a:pt x="145185" y="1956"/>
                    </a:lnTo>
                    <a:lnTo>
                      <a:pt x="142966" y="1768"/>
                    </a:lnTo>
                    <a:lnTo>
                      <a:pt x="140615" y="1618"/>
                    </a:lnTo>
                    <a:lnTo>
                      <a:pt x="138114" y="1448"/>
                    </a:lnTo>
                    <a:lnTo>
                      <a:pt x="135482" y="1298"/>
                    </a:lnTo>
                    <a:lnTo>
                      <a:pt x="132737" y="1148"/>
                    </a:lnTo>
                    <a:lnTo>
                      <a:pt x="129841" y="997"/>
                    </a:lnTo>
                    <a:lnTo>
                      <a:pt x="126851" y="866"/>
                    </a:lnTo>
                    <a:lnTo>
                      <a:pt x="123748" y="753"/>
                    </a:lnTo>
                    <a:lnTo>
                      <a:pt x="120514" y="640"/>
                    </a:lnTo>
                    <a:lnTo>
                      <a:pt x="117205" y="527"/>
                    </a:lnTo>
                    <a:lnTo>
                      <a:pt x="113782" y="433"/>
                    </a:lnTo>
                    <a:lnTo>
                      <a:pt x="110266" y="339"/>
                    </a:lnTo>
                    <a:lnTo>
                      <a:pt x="106656" y="264"/>
                    </a:lnTo>
                    <a:lnTo>
                      <a:pt x="102970" y="189"/>
                    </a:lnTo>
                    <a:lnTo>
                      <a:pt x="99191" y="132"/>
                    </a:lnTo>
                    <a:lnTo>
                      <a:pt x="95355" y="76"/>
                    </a:lnTo>
                    <a:lnTo>
                      <a:pt x="91444" y="38"/>
                    </a:lnTo>
                    <a:lnTo>
                      <a:pt x="87476" y="19"/>
                    </a:lnTo>
                    <a:lnTo>
                      <a:pt x="83452" y="1"/>
                    </a:lnTo>
                    <a:close/>
                  </a:path>
                </a:pathLst>
              </a:cu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9" name="Google Shape;877;p25"/>
              <p:cNvSpPr/>
              <p:nvPr/>
            </p:nvSpPr>
            <p:spPr>
              <a:xfrm>
                <a:off x="4250709" y="4529161"/>
                <a:ext cx="564868" cy="801462"/>
              </a:xfrm>
              <a:custGeom>
                <a:avLst/>
                <a:gdLst/>
                <a:ahLst/>
                <a:cxnLst/>
                <a:rect l="l" t="t" r="r" b="b"/>
                <a:pathLst>
                  <a:path w="22509" h="32081" extrusionOk="0">
                    <a:moveTo>
                      <a:pt x="0" y="1"/>
                    </a:moveTo>
                    <a:lnTo>
                      <a:pt x="0" y="32080"/>
                    </a:lnTo>
                    <a:lnTo>
                      <a:pt x="22509" y="32080"/>
                    </a:lnTo>
                    <a:lnTo>
                      <a:pt x="225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0" name="Google Shape;878;p25"/>
              <p:cNvSpPr/>
              <p:nvPr/>
            </p:nvSpPr>
            <p:spPr>
              <a:xfrm>
                <a:off x="4080007" y="5172671"/>
                <a:ext cx="887649" cy="157952"/>
              </a:xfrm>
              <a:custGeom>
                <a:avLst/>
                <a:gdLst/>
                <a:ahLst/>
                <a:cxnLst/>
                <a:rect l="l" t="t" r="r" b="b"/>
                <a:pathLst>
                  <a:path w="35521" h="6469" extrusionOk="0">
                    <a:moveTo>
                      <a:pt x="4137" y="0"/>
                    </a:moveTo>
                    <a:lnTo>
                      <a:pt x="3705" y="19"/>
                    </a:lnTo>
                    <a:lnTo>
                      <a:pt x="3310" y="75"/>
                    </a:lnTo>
                    <a:lnTo>
                      <a:pt x="2915" y="188"/>
                    </a:lnTo>
                    <a:lnTo>
                      <a:pt x="2520" y="320"/>
                    </a:lnTo>
                    <a:lnTo>
                      <a:pt x="2163" y="489"/>
                    </a:lnTo>
                    <a:lnTo>
                      <a:pt x="1824" y="696"/>
                    </a:lnTo>
                    <a:lnTo>
                      <a:pt x="1505" y="940"/>
                    </a:lnTo>
                    <a:lnTo>
                      <a:pt x="1223" y="1204"/>
                    </a:lnTo>
                    <a:lnTo>
                      <a:pt x="941" y="1504"/>
                    </a:lnTo>
                    <a:lnTo>
                      <a:pt x="715" y="1824"/>
                    </a:lnTo>
                    <a:lnTo>
                      <a:pt x="508" y="2163"/>
                    </a:lnTo>
                    <a:lnTo>
                      <a:pt x="320" y="2520"/>
                    </a:lnTo>
                    <a:lnTo>
                      <a:pt x="189" y="2896"/>
                    </a:lnTo>
                    <a:lnTo>
                      <a:pt x="94" y="3291"/>
                    </a:lnTo>
                    <a:lnTo>
                      <a:pt x="19" y="3704"/>
                    </a:lnTo>
                    <a:lnTo>
                      <a:pt x="0" y="4118"/>
                    </a:lnTo>
                    <a:lnTo>
                      <a:pt x="0" y="6469"/>
                    </a:lnTo>
                    <a:lnTo>
                      <a:pt x="35521" y="6469"/>
                    </a:lnTo>
                    <a:lnTo>
                      <a:pt x="35521" y="4118"/>
                    </a:lnTo>
                    <a:lnTo>
                      <a:pt x="35502" y="3704"/>
                    </a:lnTo>
                    <a:lnTo>
                      <a:pt x="35427" y="3291"/>
                    </a:lnTo>
                    <a:lnTo>
                      <a:pt x="35333" y="2896"/>
                    </a:lnTo>
                    <a:lnTo>
                      <a:pt x="35201" y="2520"/>
                    </a:lnTo>
                    <a:lnTo>
                      <a:pt x="35013" y="2163"/>
                    </a:lnTo>
                    <a:lnTo>
                      <a:pt x="34806" y="1824"/>
                    </a:lnTo>
                    <a:lnTo>
                      <a:pt x="34581" y="1504"/>
                    </a:lnTo>
                    <a:lnTo>
                      <a:pt x="34317" y="1204"/>
                    </a:lnTo>
                    <a:lnTo>
                      <a:pt x="34017" y="940"/>
                    </a:lnTo>
                    <a:lnTo>
                      <a:pt x="33697" y="696"/>
                    </a:lnTo>
                    <a:lnTo>
                      <a:pt x="33358" y="489"/>
                    </a:lnTo>
                    <a:lnTo>
                      <a:pt x="33001" y="320"/>
                    </a:lnTo>
                    <a:lnTo>
                      <a:pt x="32625" y="188"/>
                    </a:lnTo>
                    <a:lnTo>
                      <a:pt x="32230" y="75"/>
                    </a:lnTo>
                    <a:lnTo>
                      <a:pt x="31816" y="19"/>
                    </a:lnTo>
                    <a:lnTo>
                      <a:pt x="313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1" name="Google Shape;879;p25"/>
              <p:cNvSpPr/>
              <p:nvPr/>
            </p:nvSpPr>
            <p:spPr>
              <a:xfrm>
                <a:off x="3006137" y="2882363"/>
                <a:ext cx="3035388" cy="2065080"/>
              </a:xfrm>
              <a:custGeom>
                <a:avLst/>
                <a:gdLst/>
                <a:ahLst/>
                <a:cxnLst/>
                <a:rect l="l" t="t" r="r" b="b"/>
                <a:pathLst>
                  <a:path w="121398" h="82644" extrusionOk="0">
                    <a:moveTo>
                      <a:pt x="5510" y="1"/>
                    </a:moveTo>
                    <a:lnTo>
                      <a:pt x="5228" y="38"/>
                    </a:lnTo>
                    <a:lnTo>
                      <a:pt x="4927" y="76"/>
                    </a:lnTo>
                    <a:lnTo>
                      <a:pt x="4645" y="113"/>
                    </a:lnTo>
                    <a:lnTo>
                      <a:pt x="4363" y="189"/>
                    </a:lnTo>
                    <a:lnTo>
                      <a:pt x="4081" y="264"/>
                    </a:lnTo>
                    <a:lnTo>
                      <a:pt x="3818" y="358"/>
                    </a:lnTo>
                    <a:lnTo>
                      <a:pt x="3555" y="452"/>
                    </a:lnTo>
                    <a:lnTo>
                      <a:pt x="3292" y="584"/>
                    </a:lnTo>
                    <a:lnTo>
                      <a:pt x="3047" y="696"/>
                    </a:lnTo>
                    <a:lnTo>
                      <a:pt x="2803" y="847"/>
                    </a:lnTo>
                    <a:lnTo>
                      <a:pt x="2558" y="997"/>
                    </a:lnTo>
                    <a:lnTo>
                      <a:pt x="2333" y="1148"/>
                    </a:lnTo>
                    <a:lnTo>
                      <a:pt x="2107" y="1336"/>
                    </a:lnTo>
                    <a:lnTo>
                      <a:pt x="1900" y="1505"/>
                    </a:lnTo>
                    <a:lnTo>
                      <a:pt x="1693" y="1712"/>
                    </a:lnTo>
                    <a:lnTo>
                      <a:pt x="1505" y="1900"/>
                    </a:lnTo>
                    <a:lnTo>
                      <a:pt x="1336" y="2125"/>
                    </a:lnTo>
                    <a:lnTo>
                      <a:pt x="1148" y="2332"/>
                    </a:lnTo>
                    <a:lnTo>
                      <a:pt x="997" y="2558"/>
                    </a:lnTo>
                    <a:lnTo>
                      <a:pt x="847" y="2802"/>
                    </a:lnTo>
                    <a:lnTo>
                      <a:pt x="697" y="3047"/>
                    </a:lnTo>
                    <a:lnTo>
                      <a:pt x="565" y="3291"/>
                    </a:lnTo>
                    <a:lnTo>
                      <a:pt x="452" y="3555"/>
                    </a:lnTo>
                    <a:lnTo>
                      <a:pt x="358" y="3818"/>
                    </a:lnTo>
                    <a:lnTo>
                      <a:pt x="264" y="4081"/>
                    </a:lnTo>
                    <a:lnTo>
                      <a:pt x="189" y="4363"/>
                    </a:lnTo>
                    <a:lnTo>
                      <a:pt x="114" y="4645"/>
                    </a:lnTo>
                    <a:lnTo>
                      <a:pt x="57" y="4927"/>
                    </a:lnTo>
                    <a:lnTo>
                      <a:pt x="20" y="5228"/>
                    </a:lnTo>
                    <a:lnTo>
                      <a:pt x="1" y="5510"/>
                    </a:lnTo>
                    <a:lnTo>
                      <a:pt x="1" y="5811"/>
                    </a:lnTo>
                    <a:lnTo>
                      <a:pt x="1" y="76814"/>
                    </a:lnTo>
                    <a:lnTo>
                      <a:pt x="1" y="77115"/>
                    </a:lnTo>
                    <a:lnTo>
                      <a:pt x="20" y="77416"/>
                    </a:lnTo>
                    <a:lnTo>
                      <a:pt x="57" y="77698"/>
                    </a:lnTo>
                    <a:lnTo>
                      <a:pt x="114" y="77999"/>
                    </a:lnTo>
                    <a:lnTo>
                      <a:pt x="189" y="78281"/>
                    </a:lnTo>
                    <a:lnTo>
                      <a:pt x="264" y="78544"/>
                    </a:lnTo>
                    <a:lnTo>
                      <a:pt x="358" y="78826"/>
                    </a:lnTo>
                    <a:lnTo>
                      <a:pt x="452" y="79090"/>
                    </a:lnTo>
                    <a:lnTo>
                      <a:pt x="565" y="79334"/>
                    </a:lnTo>
                    <a:lnTo>
                      <a:pt x="697" y="79597"/>
                    </a:lnTo>
                    <a:lnTo>
                      <a:pt x="847" y="79842"/>
                    </a:lnTo>
                    <a:lnTo>
                      <a:pt x="997" y="80067"/>
                    </a:lnTo>
                    <a:lnTo>
                      <a:pt x="1148" y="80293"/>
                    </a:lnTo>
                    <a:lnTo>
                      <a:pt x="1336" y="80519"/>
                    </a:lnTo>
                    <a:lnTo>
                      <a:pt x="1505" y="80725"/>
                    </a:lnTo>
                    <a:lnTo>
                      <a:pt x="1693" y="80932"/>
                    </a:lnTo>
                    <a:lnTo>
                      <a:pt x="1900" y="81120"/>
                    </a:lnTo>
                    <a:lnTo>
                      <a:pt x="2107" y="81308"/>
                    </a:lnTo>
                    <a:lnTo>
                      <a:pt x="2333" y="81478"/>
                    </a:lnTo>
                    <a:lnTo>
                      <a:pt x="2558" y="81647"/>
                    </a:lnTo>
                    <a:lnTo>
                      <a:pt x="2803" y="81797"/>
                    </a:lnTo>
                    <a:lnTo>
                      <a:pt x="3047" y="81929"/>
                    </a:lnTo>
                    <a:lnTo>
                      <a:pt x="3292" y="82061"/>
                    </a:lnTo>
                    <a:lnTo>
                      <a:pt x="3555" y="82173"/>
                    </a:lnTo>
                    <a:lnTo>
                      <a:pt x="3818" y="82286"/>
                    </a:lnTo>
                    <a:lnTo>
                      <a:pt x="4081" y="82380"/>
                    </a:lnTo>
                    <a:lnTo>
                      <a:pt x="4363" y="82455"/>
                    </a:lnTo>
                    <a:lnTo>
                      <a:pt x="4645" y="82512"/>
                    </a:lnTo>
                    <a:lnTo>
                      <a:pt x="4927" y="82568"/>
                    </a:lnTo>
                    <a:lnTo>
                      <a:pt x="5228" y="82606"/>
                    </a:lnTo>
                    <a:lnTo>
                      <a:pt x="5510" y="82625"/>
                    </a:lnTo>
                    <a:lnTo>
                      <a:pt x="5811" y="82643"/>
                    </a:lnTo>
                    <a:lnTo>
                      <a:pt x="115588" y="82643"/>
                    </a:lnTo>
                    <a:lnTo>
                      <a:pt x="115889" y="82625"/>
                    </a:lnTo>
                    <a:lnTo>
                      <a:pt x="116171" y="82606"/>
                    </a:lnTo>
                    <a:lnTo>
                      <a:pt x="116471" y="82568"/>
                    </a:lnTo>
                    <a:lnTo>
                      <a:pt x="116753" y="82512"/>
                    </a:lnTo>
                    <a:lnTo>
                      <a:pt x="117036" y="82455"/>
                    </a:lnTo>
                    <a:lnTo>
                      <a:pt x="117318" y="82380"/>
                    </a:lnTo>
                    <a:lnTo>
                      <a:pt x="117581" y="82286"/>
                    </a:lnTo>
                    <a:lnTo>
                      <a:pt x="117844" y="82173"/>
                    </a:lnTo>
                    <a:lnTo>
                      <a:pt x="118107" y="82061"/>
                    </a:lnTo>
                    <a:lnTo>
                      <a:pt x="118352" y="81929"/>
                    </a:lnTo>
                    <a:lnTo>
                      <a:pt x="118596" y="81797"/>
                    </a:lnTo>
                    <a:lnTo>
                      <a:pt x="118841" y="81647"/>
                    </a:lnTo>
                    <a:lnTo>
                      <a:pt x="119066" y="81478"/>
                    </a:lnTo>
                    <a:lnTo>
                      <a:pt x="119292" y="81308"/>
                    </a:lnTo>
                    <a:lnTo>
                      <a:pt x="119499" y="81120"/>
                    </a:lnTo>
                    <a:lnTo>
                      <a:pt x="119706" y="80932"/>
                    </a:lnTo>
                    <a:lnTo>
                      <a:pt x="119894" y="80725"/>
                    </a:lnTo>
                    <a:lnTo>
                      <a:pt x="120082" y="80519"/>
                    </a:lnTo>
                    <a:lnTo>
                      <a:pt x="120251" y="80293"/>
                    </a:lnTo>
                    <a:lnTo>
                      <a:pt x="120401" y="80067"/>
                    </a:lnTo>
                    <a:lnTo>
                      <a:pt x="120552" y="79842"/>
                    </a:lnTo>
                    <a:lnTo>
                      <a:pt x="120702" y="79597"/>
                    </a:lnTo>
                    <a:lnTo>
                      <a:pt x="120834" y="79334"/>
                    </a:lnTo>
                    <a:lnTo>
                      <a:pt x="120947" y="79090"/>
                    </a:lnTo>
                    <a:lnTo>
                      <a:pt x="121041" y="78826"/>
                    </a:lnTo>
                    <a:lnTo>
                      <a:pt x="121135" y="78544"/>
                    </a:lnTo>
                    <a:lnTo>
                      <a:pt x="121210" y="78281"/>
                    </a:lnTo>
                    <a:lnTo>
                      <a:pt x="121285" y="77999"/>
                    </a:lnTo>
                    <a:lnTo>
                      <a:pt x="121342" y="77698"/>
                    </a:lnTo>
                    <a:lnTo>
                      <a:pt x="121379" y="77416"/>
                    </a:lnTo>
                    <a:lnTo>
                      <a:pt x="121398" y="77115"/>
                    </a:lnTo>
                    <a:lnTo>
                      <a:pt x="121398" y="76814"/>
                    </a:lnTo>
                    <a:lnTo>
                      <a:pt x="121398" y="5811"/>
                    </a:lnTo>
                    <a:lnTo>
                      <a:pt x="121398" y="5510"/>
                    </a:lnTo>
                    <a:lnTo>
                      <a:pt x="121379" y="5228"/>
                    </a:lnTo>
                    <a:lnTo>
                      <a:pt x="121342" y="4927"/>
                    </a:lnTo>
                    <a:lnTo>
                      <a:pt x="121285" y="4645"/>
                    </a:lnTo>
                    <a:lnTo>
                      <a:pt x="121210" y="4363"/>
                    </a:lnTo>
                    <a:lnTo>
                      <a:pt x="121135" y="4081"/>
                    </a:lnTo>
                    <a:lnTo>
                      <a:pt x="121041" y="3818"/>
                    </a:lnTo>
                    <a:lnTo>
                      <a:pt x="120947" y="3555"/>
                    </a:lnTo>
                    <a:lnTo>
                      <a:pt x="120834" y="3291"/>
                    </a:lnTo>
                    <a:lnTo>
                      <a:pt x="120702" y="3047"/>
                    </a:lnTo>
                    <a:lnTo>
                      <a:pt x="120552" y="2802"/>
                    </a:lnTo>
                    <a:lnTo>
                      <a:pt x="120401" y="2558"/>
                    </a:lnTo>
                    <a:lnTo>
                      <a:pt x="120251" y="2332"/>
                    </a:lnTo>
                    <a:lnTo>
                      <a:pt x="120082" y="2125"/>
                    </a:lnTo>
                    <a:lnTo>
                      <a:pt x="119894" y="1900"/>
                    </a:lnTo>
                    <a:lnTo>
                      <a:pt x="119706" y="1712"/>
                    </a:lnTo>
                    <a:lnTo>
                      <a:pt x="119499" y="1505"/>
                    </a:lnTo>
                    <a:lnTo>
                      <a:pt x="119292" y="1336"/>
                    </a:lnTo>
                    <a:lnTo>
                      <a:pt x="119066" y="1148"/>
                    </a:lnTo>
                    <a:lnTo>
                      <a:pt x="118841" y="997"/>
                    </a:lnTo>
                    <a:lnTo>
                      <a:pt x="118596" y="847"/>
                    </a:lnTo>
                    <a:lnTo>
                      <a:pt x="118352" y="696"/>
                    </a:lnTo>
                    <a:lnTo>
                      <a:pt x="118107" y="584"/>
                    </a:lnTo>
                    <a:lnTo>
                      <a:pt x="117844" y="452"/>
                    </a:lnTo>
                    <a:lnTo>
                      <a:pt x="117581" y="358"/>
                    </a:lnTo>
                    <a:lnTo>
                      <a:pt x="117318" y="264"/>
                    </a:lnTo>
                    <a:lnTo>
                      <a:pt x="117036" y="189"/>
                    </a:lnTo>
                    <a:lnTo>
                      <a:pt x="116753" y="113"/>
                    </a:lnTo>
                    <a:lnTo>
                      <a:pt x="116471" y="76"/>
                    </a:lnTo>
                    <a:lnTo>
                      <a:pt x="116171" y="38"/>
                    </a:lnTo>
                    <a:lnTo>
                      <a:pt x="1158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2" name="Google Shape;880;p25"/>
              <p:cNvSpPr/>
              <p:nvPr/>
            </p:nvSpPr>
            <p:spPr>
              <a:xfrm>
                <a:off x="3111662" y="2984739"/>
                <a:ext cx="2824338" cy="1567823"/>
              </a:xfrm>
              <a:custGeom>
                <a:avLst/>
                <a:gdLst/>
                <a:ahLst/>
                <a:cxnLst/>
                <a:rect l="l" t="t" r="r" b="b"/>
                <a:pathLst>
                  <a:path w="113106" h="62787" extrusionOk="0">
                    <a:moveTo>
                      <a:pt x="1486" y="0"/>
                    </a:moveTo>
                    <a:lnTo>
                      <a:pt x="1317" y="19"/>
                    </a:lnTo>
                    <a:lnTo>
                      <a:pt x="1166" y="75"/>
                    </a:lnTo>
                    <a:lnTo>
                      <a:pt x="1016" y="132"/>
                    </a:lnTo>
                    <a:lnTo>
                      <a:pt x="865" y="188"/>
                    </a:lnTo>
                    <a:lnTo>
                      <a:pt x="734" y="282"/>
                    </a:lnTo>
                    <a:lnTo>
                      <a:pt x="602" y="376"/>
                    </a:lnTo>
                    <a:lnTo>
                      <a:pt x="489" y="489"/>
                    </a:lnTo>
                    <a:lnTo>
                      <a:pt x="377" y="602"/>
                    </a:lnTo>
                    <a:lnTo>
                      <a:pt x="283" y="734"/>
                    </a:lnTo>
                    <a:lnTo>
                      <a:pt x="189" y="865"/>
                    </a:lnTo>
                    <a:lnTo>
                      <a:pt x="132" y="1016"/>
                    </a:lnTo>
                    <a:lnTo>
                      <a:pt x="76" y="1166"/>
                    </a:lnTo>
                    <a:lnTo>
                      <a:pt x="19" y="1335"/>
                    </a:lnTo>
                    <a:lnTo>
                      <a:pt x="0" y="1486"/>
                    </a:lnTo>
                    <a:lnTo>
                      <a:pt x="0" y="1655"/>
                    </a:lnTo>
                    <a:lnTo>
                      <a:pt x="0" y="60248"/>
                    </a:lnTo>
                    <a:lnTo>
                      <a:pt x="0" y="60511"/>
                    </a:lnTo>
                    <a:lnTo>
                      <a:pt x="38" y="60755"/>
                    </a:lnTo>
                    <a:lnTo>
                      <a:pt x="113" y="61000"/>
                    </a:lnTo>
                    <a:lnTo>
                      <a:pt x="189" y="61244"/>
                    </a:lnTo>
                    <a:lnTo>
                      <a:pt x="301" y="61451"/>
                    </a:lnTo>
                    <a:lnTo>
                      <a:pt x="433" y="61677"/>
                    </a:lnTo>
                    <a:lnTo>
                      <a:pt x="565" y="61865"/>
                    </a:lnTo>
                    <a:lnTo>
                      <a:pt x="734" y="62034"/>
                    </a:lnTo>
                    <a:lnTo>
                      <a:pt x="922" y="62203"/>
                    </a:lnTo>
                    <a:lnTo>
                      <a:pt x="1110" y="62354"/>
                    </a:lnTo>
                    <a:lnTo>
                      <a:pt x="1317" y="62485"/>
                    </a:lnTo>
                    <a:lnTo>
                      <a:pt x="1542" y="62579"/>
                    </a:lnTo>
                    <a:lnTo>
                      <a:pt x="1768" y="62673"/>
                    </a:lnTo>
                    <a:lnTo>
                      <a:pt x="2012" y="62730"/>
                    </a:lnTo>
                    <a:lnTo>
                      <a:pt x="2257" y="62767"/>
                    </a:lnTo>
                    <a:lnTo>
                      <a:pt x="2520" y="62786"/>
                    </a:lnTo>
                    <a:lnTo>
                      <a:pt x="110567" y="62786"/>
                    </a:lnTo>
                    <a:lnTo>
                      <a:pt x="110830" y="62767"/>
                    </a:lnTo>
                    <a:lnTo>
                      <a:pt x="111074" y="62730"/>
                    </a:lnTo>
                    <a:lnTo>
                      <a:pt x="111319" y="62673"/>
                    </a:lnTo>
                    <a:lnTo>
                      <a:pt x="111544" y="62579"/>
                    </a:lnTo>
                    <a:lnTo>
                      <a:pt x="111770" y="62485"/>
                    </a:lnTo>
                    <a:lnTo>
                      <a:pt x="111977" y="62354"/>
                    </a:lnTo>
                    <a:lnTo>
                      <a:pt x="112184" y="62203"/>
                    </a:lnTo>
                    <a:lnTo>
                      <a:pt x="112353" y="62034"/>
                    </a:lnTo>
                    <a:lnTo>
                      <a:pt x="112522" y="61865"/>
                    </a:lnTo>
                    <a:lnTo>
                      <a:pt x="112673" y="61677"/>
                    </a:lnTo>
                    <a:lnTo>
                      <a:pt x="112786" y="61451"/>
                    </a:lnTo>
                    <a:lnTo>
                      <a:pt x="112898" y="61244"/>
                    </a:lnTo>
                    <a:lnTo>
                      <a:pt x="112974" y="61000"/>
                    </a:lnTo>
                    <a:lnTo>
                      <a:pt x="113049" y="60755"/>
                    </a:lnTo>
                    <a:lnTo>
                      <a:pt x="113086" y="60511"/>
                    </a:lnTo>
                    <a:lnTo>
                      <a:pt x="113105" y="60248"/>
                    </a:lnTo>
                    <a:lnTo>
                      <a:pt x="113105" y="1655"/>
                    </a:lnTo>
                    <a:lnTo>
                      <a:pt x="113086" y="1486"/>
                    </a:lnTo>
                    <a:lnTo>
                      <a:pt x="113068" y="1335"/>
                    </a:lnTo>
                    <a:lnTo>
                      <a:pt x="113030" y="1166"/>
                    </a:lnTo>
                    <a:lnTo>
                      <a:pt x="112974" y="1016"/>
                    </a:lnTo>
                    <a:lnTo>
                      <a:pt x="112898" y="865"/>
                    </a:lnTo>
                    <a:lnTo>
                      <a:pt x="112804" y="734"/>
                    </a:lnTo>
                    <a:lnTo>
                      <a:pt x="112710" y="602"/>
                    </a:lnTo>
                    <a:lnTo>
                      <a:pt x="112616" y="489"/>
                    </a:lnTo>
                    <a:lnTo>
                      <a:pt x="112485" y="376"/>
                    </a:lnTo>
                    <a:lnTo>
                      <a:pt x="112353" y="282"/>
                    </a:lnTo>
                    <a:lnTo>
                      <a:pt x="112221" y="188"/>
                    </a:lnTo>
                    <a:lnTo>
                      <a:pt x="112071" y="132"/>
                    </a:lnTo>
                    <a:lnTo>
                      <a:pt x="111921" y="75"/>
                    </a:lnTo>
                    <a:lnTo>
                      <a:pt x="111770" y="19"/>
                    </a:lnTo>
                    <a:lnTo>
                      <a:pt x="1116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3" name="Google Shape;881;p25"/>
              <p:cNvSpPr/>
              <p:nvPr/>
            </p:nvSpPr>
            <p:spPr>
              <a:xfrm>
                <a:off x="4250709" y="4947443"/>
                <a:ext cx="564868" cy="125776"/>
              </a:xfrm>
              <a:custGeom>
                <a:avLst/>
                <a:gdLst/>
                <a:ahLst/>
                <a:cxnLst/>
                <a:rect l="l" t="t" r="r" b="b"/>
                <a:pathLst>
                  <a:path w="22528" h="5210" extrusionOk="0">
                    <a:moveTo>
                      <a:pt x="1" y="0"/>
                    </a:moveTo>
                    <a:lnTo>
                      <a:pt x="22453" y="5209"/>
                    </a:lnTo>
                    <a:lnTo>
                      <a:pt x="225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4" name="Google Shape;882;p25"/>
              <p:cNvSpPr/>
              <p:nvPr/>
            </p:nvSpPr>
            <p:spPr>
              <a:xfrm>
                <a:off x="4256917" y="3391321"/>
                <a:ext cx="692117" cy="178427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7052" extrusionOk="0">
                    <a:moveTo>
                      <a:pt x="0" y="0"/>
                    </a:moveTo>
                    <a:lnTo>
                      <a:pt x="0" y="7052"/>
                    </a:lnTo>
                    <a:lnTo>
                      <a:pt x="27604" y="7052"/>
                    </a:lnTo>
                    <a:lnTo>
                      <a:pt x="276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5" name="Google Shape;883;p25"/>
              <p:cNvSpPr/>
              <p:nvPr/>
            </p:nvSpPr>
            <p:spPr>
              <a:xfrm>
                <a:off x="3909306" y="3288943"/>
                <a:ext cx="1154565" cy="941864"/>
              </a:xfrm>
              <a:custGeom>
                <a:avLst/>
                <a:gdLst/>
                <a:ahLst/>
                <a:cxnLst/>
                <a:rect l="l" t="t" r="r" b="b"/>
                <a:pathLst>
                  <a:path w="46277" h="37627" extrusionOk="0">
                    <a:moveTo>
                      <a:pt x="1" y="0"/>
                    </a:moveTo>
                    <a:lnTo>
                      <a:pt x="1" y="37627"/>
                    </a:lnTo>
                    <a:lnTo>
                      <a:pt x="46277" y="37627"/>
                    </a:lnTo>
                    <a:lnTo>
                      <a:pt x="46277" y="6563"/>
                    </a:lnTo>
                    <a:lnTo>
                      <a:pt x="17056" y="6563"/>
                    </a:lnTo>
                    <a:lnTo>
                      <a:pt x="16247" y="3235"/>
                    </a:lnTo>
                    <a:lnTo>
                      <a:pt x="16153" y="2896"/>
                    </a:lnTo>
                    <a:lnTo>
                      <a:pt x="16022" y="2558"/>
                    </a:lnTo>
                    <a:lnTo>
                      <a:pt x="15871" y="2238"/>
                    </a:lnTo>
                    <a:lnTo>
                      <a:pt x="15702" y="1918"/>
                    </a:lnTo>
                    <a:lnTo>
                      <a:pt x="15495" y="1636"/>
                    </a:lnTo>
                    <a:lnTo>
                      <a:pt x="15269" y="1373"/>
                    </a:lnTo>
                    <a:lnTo>
                      <a:pt x="15025" y="1129"/>
                    </a:lnTo>
                    <a:lnTo>
                      <a:pt x="14762" y="903"/>
                    </a:lnTo>
                    <a:lnTo>
                      <a:pt x="14480" y="696"/>
                    </a:lnTo>
                    <a:lnTo>
                      <a:pt x="14179" y="508"/>
                    </a:lnTo>
                    <a:lnTo>
                      <a:pt x="13859" y="358"/>
                    </a:lnTo>
                    <a:lnTo>
                      <a:pt x="13539" y="226"/>
                    </a:lnTo>
                    <a:lnTo>
                      <a:pt x="13201" y="132"/>
                    </a:lnTo>
                    <a:lnTo>
                      <a:pt x="12844" y="57"/>
                    </a:lnTo>
                    <a:lnTo>
                      <a:pt x="12486" y="0"/>
                    </a:lnTo>
                    <a:close/>
                  </a:path>
                </a:pathLst>
              </a:custGeom>
              <a:solidFill>
                <a:srgbClr val="50A9FC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6" name="Google Shape;884;p25"/>
              <p:cNvSpPr/>
              <p:nvPr/>
            </p:nvSpPr>
            <p:spPr>
              <a:xfrm>
                <a:off x="4312783" y="2209604"/>
                <a:ext cx="431409" cy="310054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12468" extrusionOk="0">
                    <a:moveTo>
                      <a:pt x="0" y="1"/>
                    </a:moveTo>
                    <a:lnTo>
                      <a:pt x="0" y="12468"/>
                    </a:lnTo>
                    <a:lnTo>
                      <a:pt x="10888" y="12468"/>
                    </a:lnTo>
                    <a:lnTo>
                      <a:pt x="11113" y="12449"/>
                    </a:lnTo>
                    <a:lnTo>
                      <a:pt x="11339" y="12411"/>
                    </a:lnTo>
                    <a:lnTo>
                      <a:pt x="11565" y="12355"/>
                    </a:lnTo>
                    <a:lnTo>
                      <a:pt x="11790" y="12299"/>
                    </a:lnTo>
                    <a:lnTo>
                      <a:pt x="11997" y="12223"/>
                    </a:lnTo>
                    <a:lnTo>
                      <a:pt x="12204" y="12129"/>
                    </a:lnTo>
                    <a:lnTo>
                      <a:pt x="12411" y="12017"/>
                    </a:lnTo>
                    <a:lnTo>
                      <a:pt x="12599" y="11904"/>
                    </a:lnTo>
                    <a:lnTo>
                      <a:pt x="12787" y="11772"/>
                    </a:lnTo>
                    <a:lnTo>
                      <a:pt x="12975" y="11640"/>
                    </a:lnTo>
                    <a:lnTo>
                      <a:pt x="13144" y="11471"/>
                    </a:lnTo>
                    <a:lnTo>
                      <a:pt x="13295" y="11321"/>
                    </a:lnTo>
                    <a:lnTo>
                      <a:pt x="13445" y="11133"/>
                    </a:lnTo>
                    <a:lnTo>
                      <a:pt x="13577" y="10964"/>
                    </a:lnTo>
                    <a:lnTo>
                      <a:pt x="13708" y="10757"/>
                    </a:lnTo>
                    <a:lnTo>
                      <a:pt x="16961" y="5435"/>
                    </a:lnTo>
                    <a:lnTo>
                      <a:pt x="17112" y="5172"/>
                    </a:lnTo>
                    <a:lnTo>
                      <a:pt x="17206" y="4890"/>
                    </a:lnTo>
                    <a:lnTo>
                      <a:pt x="17262" y="4627"/>
                    </a:lnTo>
                    <a:lnTo>
                      <a:pt x="17300" y="4345"/>
                    </a:lnTo>
                    <a:lnTo>
                      <a:pt x="17281" y="4063"/>
                    </a:lnTo>
                    <a:lnTo>
                      <a:pt x="17243" y="3799"/>
                    </a:lnTo>
                    <a:lnTo>
                      <a:pt x="17168" y="3536"/>
                    </a:lnTo>
                    <a:lnTo>
                      <a:pt x="17074" y="3273"/>
                    </a:lnTo>
                    <a:lnTo>
                      <a:pt x="16943" y="3047"/>
                    </a:lnTo>
                    <a:lnTo>
                      <a:pt x="16773" y="2821"/>
                    </a:lnTo>
                    <a:lnTo>
                      <a:pt x="16604" y="2615"/>
                    </a:lnTo>
                    <a:lnTo>
                      <a:pt x="16378" y="2445"/>
                    </a:lnTo>
                    <a:lnTo>
                      <a:pt x="16153" y="2295"/>
                    </a:lnTo>
                    <a:lnTo>
                      <a:pt x="15908" y="2163"/>
                    </a:lnTo>
                    <a:lnTo>
                      <a:pt x="15626" y="2069"/>
                    </a:lnTo>
                    <a:lnTo>
                      <a:pt x="15325" y="20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7" name="Google Shape;885;p25"/>
              <p:cNvSpPr/>
              <p:nvPr/>
            </p:nvSpPr>
            <p:spPr>
              <a:xfrm>
                <a:off x="2081244" y="2253478"/>
                <a:ext cx="0" cy="163802"/>
              </a:xfrm>
              <a:custGeom>
                <a:avLst/>
                <a:gdLst/>
                <a:ahLst/>
                <a:cxnLst/>
                <a:rect l="l" t="t" r="r" b="b"/>
                <a:pathLst>
                  <a:path w="1" h="6714" extrusionOk="0">
                    <a:moveTo>
                      <a:pt x="0" y="0"/>
                    </a:moveTo>
                    <a:lnTo>
                      <a:pt x="0" y="6713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8" name="Google Shape;886;p25"/>
              <p:cNvSpPr/>
              <p:nvPr/>
            </p:nvSpPr>
            <p:spPr>
              <a:xfrm>
                <a:off x="2081244" y="2253478"/>
                <a:ext cx="0" cy="163802"/>
              </a:xfrm>
              <a:custGeom>
                <a:avLst/>
                <a:gdLst/>
                <a:ahLst/>
                <a:cxnLst/>
                <a:rect l="l" t="t" r="r" b="b"/>
                <a:pathLst>
                  <a:path w="1" h="6714" fill="none" extrusionOk="0">
                    <a:moveTo>
                      <a:pt x="0" y="0"/>
                    </a:moveTo>
                    <a:lnTo>
                      <a:pt x="0" y="6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19" name="Google Shape;887;p25"/>
              <p:cNvSpPr/>
              <p:nvPr/>
            </p:nvSpPr>
            <p:spPr>
              <a:xfrm>
                <a:off x="2059520" y="2224228"/>
                <a:ext cx="46554" cy="22230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8782" extrusionOk="0">
                    <a:moveTo>
                      <a:pt x="1035" y="0"/>
                    </a:moveTo>
                    <a:lnTo>
                      <a:pt x="828" y="19"/>
                    </a:lnTo>
                    <a:lnTo>
                      <a:pt x="640" y="75"/>
                    </a:lnTo>
                    <a:lnTo>
                      <a:pt x="452" y="169"/>
                    </a:lnTo>
                    <a:lnTo>
                      <a:pt x="302" y="301"/>
                    </a:lnTo>
                    <a:lnTo>
                      <a:pt x="170" y="451"/>
                    </a:lnTo>
                    <a:lnTo>
                      <a:pt x="76" y="621"/>
                    </a:lnTo>
                    <a:lnTo>
                      <a:pt x="20" y="827"/>
                    </a:lnTo>
                    <a:lnTo>
                      <a:pt x="1" y="1034"/>
                    </a:lnTo>
                    <a:lnTo>
                      <a:pt x="1" y="7747"/>
                    </a:lnTo>
                    <a:lnTo>
                      <a:pt x="20" y="7954"/>
                    </a:lnTo>
                    <a:lnTo>
                      <a:pt x="76" y="8142"/>
                    </a:lnTo>
                    <a:lnTo>
                      <a:pt x="170" y="8330"/>
                    </a:lnTo>
                    <a:lnTo>
                      <a:pt x="302" y="8481"/>
                    </a:lnTo>
                    <a:lnTo>
                      <a:pt x="452" y="8612"/>
                    </a:lnTo>
                    <a:lnTo>
                      <a:pt x="640" y="8706"/>
                    </a:lnTo>
                    <a:lnTo>
                      <a:pt x="828" y="8763"/>
                    </a:lnTo>
                    <a:lnTo>
                      <a:pt x="1035" y="8781"/>
                    </a:lnTo>
                    <a:lnTo>
                      <a:pt x="1242" y="8763"/>
                    </a:lnTo>
                    <a:lnTo>
                      <a:pt x="1449" y="8706"/>
                    </a:lnTo>
                    <a:lnTo>
                      <a:pt x="1618" y="8612"/>
                    </a:lnTo>
                    <a:lnTo>
                      <a:pt x="1768" y="8481"/>
                    </a:lnTo>
                    <a:lnTo>
                      <a:pt x="1900" y="8330"/>
                    </a:lnTo>
                    <a:lnTo>
                      <a:pt x="1994" y="8142"/>
                    </a:lnTo>
                    <a:lnTo>
                      <a:pt x="2050" y="7954"/>
                    </a:lnTo>
                    <a:lnTo>
                      <a:pt x="2069" y="7747"/>
                    </a:lnTo>
                    <a:lnTo>
                      <a:pt x="2069" y="1034"/>
                    </a:lnTo>
                    <a:lnTo>
                      <a:pt x="2050" y="827"/>
                    </a:lnTo>
                    <a:lnTo>
                      <a:pt x="1994" y="621"/>
                    </a:lnTo>
                    <a:lnTo>
                      <a:pt x="1900" y="451"/>
                    </a:lnTo>
                    <a:lnTo>
                      <a:pt x="1768" y="301"/>
                    </a:lnTo>
                    <a:lnTo>
                      <a:pt x="1618" y="169"/>
                    </a:lnTo>
                    <a:lnTo>
                      <a:pt x="1449" y="75"/>
                    </a:lnTo>
                    <a:lnTo>
                      <a:pt x="1242" y="19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0" name="Google Shape;888;p25"/>
              <p:cNvSpPr/>
              <p:nvPr/>
            </p:nvSpPr>
            <p:spPr>
              <a:xfrm>
                <a:off x="1854677" y="2385106"/>
                <a:ext cx="450031" cy="476781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8993" extrusionOk="0">
                    <a:moveTo>
                      <a:pt x="9497" y="0"/>
                    </a:moveTo>
                    <a:lnTo>
                      <a:pt x="9008" y="19"/>
                    </a:lnTo>
                    <a:lnTo>
                      <a:pt x="8519" y="57"/>
                    </a:lnTo>
                    <a:lnTo>
                      <a:pt x="8049" y="113"/>
                    </a:lnTo>
                    <a:lnTo>
                      <a:pt x="7579" y="188"/>
                    </a:lnTo>
                    <a:lnTo>
                      <a:pt x="7127" y="301"/>
                    </a:lnTo>
                    <a:lnTo>
                      <a:pt x="6676" y="433"/>
                    </a:lnTo>
                    <a:lnTo>
                      <a:pt x="6244" y="583"/>
                    </a:lnTo>
                    <a:lnTo>
                      <a:pt x="5811" y="752"/>
                    </a:lnTo>
                    <a:lnTo>
                      <a:pt x="5379" y="940"/>
                    </a:lnTo>
                    <a:lnTo>
                      <a:pt x="4984" y="1147"/>
                    </a:lnTo>
                    <a:lnTo>
                      <a:pt x="4570" y="1373"/>
                    </a:lnTo>
                    <a:lnTo>
                      <a:pt x="4194" y="1617"/>
                    </a:lnTo>
                    <a:lnTo>
                      <a:pt x="3818" y="1899"/>
                    </a:lnTo>
                    <a:lnTo>
                      <a:pt x="3461" y="2181"/>
                    </a:lnTo>
                    <a:lnTo>
                      <a:pt x="3122" y="2463"/>
                    </a:lnTo>
                    <a:lnTo>
                      <a:pt x="2784" y="2783"/>
                    </a:lnTo>
                    <a:lnTo>
                      <a:pt x="2483" y="3122"/>
                    </a:lnTo>
                    <a:lnTo>
                      <a:pt x="2182" y="3460"/>
                    </a:lnTo>
                    <a:lnTo>
                      <a:pt x="1900" y="3817"/>
                    </a:lnTo>
                    <a:lnTo>
                      <a:pt x="1637" y="4193"/>
                    </a:lnTo>
                    <a:lnTo>
                      <a:pt x="1373" y="4569"/>
                    </a:lnTo>
                    <a:lnTo>
                      <a:pt x="1148" y="4964"/>
                    </a:lnTo>
                    <a:lnTo>
                      <a:pt x="941" y="5378"/>
                    </a:lnTo>
                    <a:lnTo>
                      <a:pt x="753" y="5811"/>
                    </a:lnTo>
                    <a:lnTo>
                      <a:pt x="584" y="6224"/>
                    </a:lnTo>
                    <a:lnTo>
                      <a:pt x="433" y="6676"/>
                    </a:lnTo>
                    <a:lnTo>
                      <a:pt x="302" y="7127"/>
                    </a:lnTo>
                    <a:lnTo>
                      <a:pt x="208" y="7578"/>
                    </a:lnTo>
                    <a:lnTo>
                      <a:pt x="114" y="8048"/>
                    </a:lnTo>
                    <a:lnTo>
                      <a:pt x="57" y="8518"/>
                    </a:lnTo>
                    <a:lnTo>
                      <a:pt x="20" y="9007"/>
                    </a:lnTo>
                    <a:lnTo>
                      <a:pt x="1" y="9496"/>
                    </a:lnTo>
                    <a:lnTo>
                      <a:pt x="20" y="9985"/>
                    </a:lnTo>
                    <a:lnTo>
                      <a:pt x="57" y="10455"/>
                    </a:lnTo>
                    <a:lnTo>
                      <a:pt x="114" y="10944"/>
                    </a:lnTo>
                    <a:lnTo>
                      <a:pt x="208" y="11395"/>
                    </a:lnTo>
                    <a:lnTo>
                      <a:pt x="302" y="11865"/>
                    </a:lnTo>
                    <a:lnTo>
                      <a:pt x="433" y="12317"/>
                    </a:lnTo>
                    <a:lnTo>
                      <a:pt x="584" y="12749"/>
                    </a:lnTo>
                    <a:lnTo>
                      <a:pt x="753" y="13182"/>
                    </a:lnTo>
                    <a:lnTo>
                      <a:pt x="941" y="13595"/>
                    </a:lnTo>
                    <a:lnTo>
                      <a:pt x="1148" y="14009"/>
                    </a:lnTo>
                    <a:lnTo>
                      <a:pt x="1373" y="14404"/>
                    </a:lnTo>
                    <a:lnTo>
                      <a:pt x="1637" y="14799"/>
                    </a:lnTo>
                    <a:lnTo>
                      <a:pt x="1900" y="15175"/>
                    </a:lnTo>
                    <a:lnTo>
                      <a:pt x="2182" y="15532"/>
                    </a:lnTo>
                    <a:lnTo>
                      <a:pt x="2483" y="15871"/>
                    </a:lnTo>
                    <a:lnTo>
                      <a:pt x="2784" y="16209"/>
                    </a:lnTo>
                    <a:lnTo>
                      <a:pt x="3122" y="16510"/>
                    </a:lnTo>
                    <a:lnTo>
                      <a:pt x="3461" y="16811"/>
                    </a:lnTo>
                    <a:lnTo>
                      <a:pt x="3818" y="17093"/>
                    </a:lnTo>
                    <a:lnTo>
                      <a:pt x="4194" y="17356"/>
                    </a:lnTo>
                    <a:lnTo>
                      <a:pt x="4570" y="17601"/>
                    </a:lnTo>
                    <a:lnTo>
                      <a:pt x="4984" y="17845"/>
                    </a:lnTo>
                    <a:lnTo>
                      <a:pt x="5379" y="18052"/>
                    </a:lnTo>
                    <a:lnTo>
                      <a:pt x="5811" y="18240"/>
                    </a:lnTo>
                    <a:lnTo>
                      <a:pt x="6244" y="18409"/>
                    </a:lnTo>
                    <a:lnTo>
                      <a:pt x="6676" y="18560"/>
                    </a:lnTo>
                    <a:lnTo>
                      <a:pt x="7127" y="18691"/>
                    </a:lnTo>
                    <a:lnTo>
                      <a:pt x="7579" y="18785"/>
                    </a:lnTo>
                    <a:lnTo>
                      <a:pt x="8049" y="18879"/>
                    </a:lnTo>
                    <a:lnTo>
                      <a:pt x="8519" y="18936"/>
                    </a:lnTo>
                    <a:lnTo>
                      <a:pt x="9008" y="18973"/>
                    </a:lnTo>
                    <a:lnTo>
                      <a:pt x="9497" y="18992"/>
                    </a:lnTo>
                    <a:lnTo>
                      <a:pt x="9854" y="18973"/>
                    </a:lnTo>
                    <a:lnTo>
                      <a:pt x="10211" y="18954"/>
                    </a:lnTo>
                    <a:lnTo>
                      <a:pt x="10569" y="18917"/>
                    </a:lnTo>
                    <a:lnTo>
                      <a:pt x="10907" y="18879"/>
                    </a:lnTo>
                    <a:lnTo>
                      <a:pt x="11245" y="18823"/>
                    </a:lnTo>
                    <a:lnTo>
                      <a:pt x="11603" y="18748"/>
                    </a:lnTo>
                    <a:lnTo>
                      <a:pt x="11941" y="18672"/>
                    </a:lnTo>
                    <a:lnTo>
                      <a:pt x="12261" y="18578"/>
                    </a:lnTo>
                    <a:lnTo>
                      <a:pt x="12599" y="18466"/>
                    </a:lnTo>
                    <a:lnTo>
                      <a:pt x="12919" y="18353"/>
                    </a:lnTo>
                    <a:lnTo>
                      <a:pt x="13239" y="18221"/>
                    </a:lnTo>
                    <a:lnTo>
                      <a:pt x="13558" y="18071"/>
                    </a:lnTo>
                    <a:lnTo>
                      <a:pt x="13859" y="17920"/>
                    </a:lnTo>
                    <a:lnTo>
                      <a:pt x="14160" y="17770"/>
                    </a:lnTo>
                    <a:lnTo>
                      <a:pt x="14461" y="17582"/>
                    </a:lnTo>
                    <a:lnTo>
                      <a:pt x="14743" y="17413"/>
                    </a:lnTo>
                    <a:lnTo>
                      <a:pt x="15025" y="17206"/>
                    </a:lnTo>
                    <a:lnTo>
                      <a:pt x="15307" y="16999"/>
                    </a:lnTo>
                    <a:lnTo>
                      <a:pt x="15570" y="16792"/>
                    </a:lnTo>
                    <a:lnTo>
                      <a:pt x="15834" y="16566"/>
                    </a:lnTo>
                    <a:lnTo>
                      <a:pt x="16078" y="16341"/>
                    </a:lnTo>
                    <a:lnTo>
                      <a:pt x="16322" y="16096"/>
                    </a:lnTo>
                    <a:lnTo>
                      <a:pt x="16567" y="15833"/>
                    </a:lnTo>
                    <a:lnTo>
                      <a:pt x="16793" y="15570"/>
                    </a:lnTo>
                    <a:lnTo>
                      <a:pt x="16999" y="15306"/>
                    </a:lnTo>
                    <a:lnTo>
                      <a:pt x="17206" y="15024"/>
                    </a:lnTo>
                    <a:lnTo>
                      <a:pt x="17413" y="14742"/>
                    </a:lnTo>
                    <a:lnTo>
                      <a:pt x="17601" y="14441"/>
                    </a:lnTo>
                    <a:lnTo>
                      <a:pt x="17770" y="14141"/>
                    </a:lnTo>
                    <a:lnTo>
                      <a:pt x="17940" y="13840"/>
                    </a:lnTo>
                    <a:lnTo>
                      <a:pt x="18090" y="13520"/>
                    </a:lnTo>
                    <a:lnTo>
                      <a:pt x="18240" y="13182"/>
                    </a:lnTo>
                    <a:lnTo>
                      <a:pt x="15890" y="12185"/>
                    </a:lnTo>
                    <a:lnTo>
                      <a:pt x="15664" y="12674"/>
                    </a:lnTo>
                    <a:lnTo>
                      <a:pt x="15420" y="13106"/>
                    </a:lnTo>
                    <a:lnTo>
                      <a:pt x="15138" y="13539"/>
                    </a:lnTo>
                    <a:lnTo>
                      <a:pt x="14818" y="13934"/>
                    </a:lnTo>
                    <a:lnTo>
                      <a:pt x="14480" y="14310"/>
                    </a:lnTo>
                    <a:lnTo>
                      <a:pt x="14122" y="14667"/>
                    </a:lnTo>
                    <a:lnTo>
                      <a:pt x="13746" y="14987"/>
                    </a:lnTo>
                    <a:lnTo>
                      <a:pt x="13333" y="15269"/>
                    </a:lnTo>
                    <a:lnTo>
                      <a:pt x="12900" y="15532"/>
                    </a:lnTo>
                    <a:lnTo>
                      <a:pt x="12468" y="15777"/>
                    </a:lnTo>
                    <a:lnTo>
                      <a:pt x="11998" y="15965"/>
                    </a:lnTo>
                    <a:lnTo>
                      <a:pt x="11528" y="16134"/>
                    </a:lnTo>
                    <a:lnTo>
                      <a:pt x="11039" y="16265"/>
                    </a:lnTo>
                    <a:lnTo>
                      <a:pt x="10531" y="16359"/>
                    </a:lnTo>
                    <a:lnTo>
                      <a:pt x="10023" y="16416"/>
                    </a:lnTo>
                    <a:lnTo>
                      <a:pt x="9497" y="16435"/>
                    </a:lnTo>
                    <a:lnTo>
                      <a:pt x="9139" y="16416"/>
                    </a:lnTo>
                    <a:lnTo>
                      <a:pt x="8782" y="16397"/>
                    </a:lnTo>
                    <a:lnTo>
                      <a:pt x="8444" y="16359"/>
                    </a:lnTo>
                    <a:lnTo>
                      <a:pt x="8105" y="16284"/>
                    </a:lnTo>
                    <a:lnTo>
                      <a:pt x="7767" y="16209"/>
                    </a:lnTo>
                    <a:lnTo>
                      <a:pt x="7428" y="16115"/>
                    </a:lnTo>
                    <a:lnTo>
                      <a:pt x="7109" y="16002"/>
                    </a:lnTo>
                    <a:lnTo>
                      <a:pt x="6808" y="15889"/>
                    </a:lnTo>
                    <a:lnTo>
                      <a:pt x="6488" y="15739"/>
                    </a:lnTo>
                    <a:lnTo>
                      <a:pt x="6187" y="15589"/>
                    </a:lnTo>
                    <a:lnTo>
                      <a:pt x="5905" y="15419"/>
                    </a:lnTo>
                    <a:lnTo>
                      <a:pt x="5623" y="15250"/>
                    </a:lnTo>
                    <a:lnTo>
                      <a:pt x="5341" y="15043"/>
                    </a:lnTo>
                    <a:lnTo>
                      <a:pt x="5078" y="14836"/>
                    </a:lnTo>
                    <a:lnTo>
                      <a:pt x="4833" y="14630"/>
                    </a:lnTo>
                    <a:lnTo>
                      <a:pt x="4589" y="14404"/>
                    </a:lnTo>
                    <a:lnTo>
                      <a:pt x="4363" y="14159"/>
                    </a:lnTo>
                    <a:lnTo>
                      <a:pt x="4138" y="13896"/>
                    </a:lnTo>
                    <a:lnTo>
                      <a:pt x="3931" y="13633"/>
                    </a:lnTo>
                    <a:lnTo>
                      <a:pt x="3743" y="13370"/>
                    </a:lnTo>
                    <a:lnTo>
                      <a:pt x="3574" y="13088"/>
                    </a:lnTo>
                    <a:lnTo>
                      <a:pt x="3404" y="12806"/>
                    </a:lnTo>
                    <a:lnTo>
                      <a:pt x="3235" y="12505"/>
                    </a:lnTo>
                    <a:lnTo>
                      <a:pt x="3103" y="12185"/>
                    </a:lnTo>
                    <a:lnTo>
                      <a:pt x="2972" y="11884"/>
                    </a:lnTo>
                    <a:lnTo>
                      <a:pt x="2878" y="11546"/>
                    </a:lnTo>
                    <a:lnTo>
                      <a:pt x="2784" y="11226"/>
                    </a:lnTo>
                    <a:lnTo>
                      <a:pt x="2709" y="10888"/>
                    </a:lnTo>
                    <a:lnTo>
                      <a:pt x="2633" y="10549"/>
                    </a:lnTo>
                    <a:lnTo>
                      <a:pt x="2596" y="10211"/>
                    </a:lnTo>
                    <a:lnTo>
                      <a:pt x="2577" y="9853"/>
                    </a:lnTo>
                    <a:lnTo>
                      <a:pt x="2558" y="9496"/>
                    </a:lnTo>
                    <a:lnTo>
                      <a:pt x="2577" y="9139"/>
                    </a:lnTo>
                    <a:lnTo>
                      <a:pt x="2596" y="8782"/>
                    </a:lnTo>
                    <a:lnTo>
                      <a:pt x="2633" y="8443"/>
                    </a:lnTo>
                    <a:lnTo>
                      <a:pt x="2709" y="8105"/>
                    </a:lnTo>
                    <a:lnTo>
                      <a:pt x="2784" y="7766"/>
                    </a:lnTo>
                    <a:lnTo>
                      <a:pt x="2878" y="7428"/>
                    </a:lnTo>
                    <a:lnTo>
                      <a:pt x="2972" y="7108"/>
                    </a:lnTo>
                    <a:lnTo>
                      <a:pt x="3103" y="6788"/>
                    </a:lnTo>
                    <a:lnTo>
                      <a:pt x="3235" y="6487"/>
                    </a:lnTo>
                    <a:lnTo>
                      <a:pt x="3404" y="6187"/>
                    </a:lnTo>
                    <a:lnTo>
                      <a:pt x="3574" y="5905"/>
                    </a:lnTo>
                    <a:lnTo>
                      <a:pt x="3743" y="5622"/>
                    </a:lnTo>
                    <a:lnTo>
                      <a:pt x="3931" y="5340"/>
                    </a:lnTo>
                    <a:lnTo>
                      <a:pt x="4138" y="5077"/>
                    </a:lnTo>
                    <a:lnTo>
                      <a:pt x="4363" y="4833"/>
                    </a:lnTo>
                    <a:lnTo>
                      <a:pt x="4589" y="4588"/>
                    </a:lnTo>
                    <a:lnTo>
                      <a:pt x="4833" y="4363"/>
                    </a:lnTo>
                    <a:lnTo>
                      <a:pt x="5078" y="4137"/>
                    </a:lnTo>
                    <a:lnTo>
                      <a:pt x="5341" y="3930"/>
                    </a:lnTo>
                    <a:lnTo>
                      <a:pt x="5623" y="3742"/>
                    </a:lnTo>
                    <a:lnTo>
                      <a:pt x="5905" y="3554"/>
                    </a:lnTo>
                    <a:lnTo>
                      <a:pt x="6187" y="3385"/>
                    </a:lnTo>
                    <a:lnTo>
                      <a:pt x="6488" y="3234"/>
                    </a:lnTo>
                    <a:lnTo>
                      <a:pt x="6808" y="3103"/>
                    </a:lnTo>
                    <a:lnTo>
                      <a:pt x="7109" y="2971"/>
                    </a:lnTo>
                    <a:lnTo>
                      <a:pt x="7428" y="2877"/>
                    </a:lnTo>
                    <a:lnTo>
                      <a:pt x="7767" y="2783"/>
                    </a:lnTo>
                    <a:lnTo>
                      <a:pt x="8105" y="2689"/>
                    </a:lnTo>
                    <a:lnTo>
                      <a:pt x="8444" y="2633"/>
                    </a:lnTo>
                    <a:lnTo>
                      <a:pt x="8782" y="2595"/>
                    </a:lnTo>
                    <a:lnTo>
                      <a:pt x="9139" y="2557"/>
                    </a:lnTo>
                    <a:lnTo>
                      <a:pt x="9497" y="2557"/>
                    </a:lnTo>
                    <a:lnTo>
                      <a:pt x="9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1" name="Google Shape;889;p25"/>
              <p:cNvSpPr/>
              <p:nvPr/>
            </p:nvSpPr>
            <p:spPr>
              <a:xfrm>
                <a:off x="1957098" y="2034101"/>
                <a:ext cx="232776" cy="234003"/>
              </a:xfrm>
              <a:custGeom>
                <a:avLst/>
                <a:gdLst/>
                <a:ahLst/>
                <a:cxnLst/>
                <a:rect l="l" t="t" r="r" b="b"/>
                <a:pathLst>
                  <a:path w="9327" h="9327" extrusionOk="0">
                    <a:moveTo>
                      <a:pt x="4663" y="2069"/>
                    </a:moveTo>
                    <a:lnTo>
                      <a:pt x="4927" y="2087"/>
                    </a:lnTo>
                    <a:lnTo>
                      <a:pt x="5190" y="2125"/>
                    </a:lnTo>
                    <a:lnTo>
                      <a:pt x="5434" y="2182"/>
                    </a:lnTo>
                    <a:lnTo>
                      <a:pt x="5679" y="2276"/>
                    </a:lnTo>
                    <a:lnTo>
                      <a:pt x="5904" y="2388"/>
                    </a:lnTo>
                    <a:lnTo>
                      <a:pt x="6111" y="2520"/>
                    </a:lnTo>
                    <a:lnTo>
                      <a:pt x="6318" y="2670"/>
                    </a:lnTo>
                    <a:lnTo>
                      <a:pt x="6487" y="2840"/>
                    </a:lnTo>
                    <a:lnTo>
                      <a:pt x="6657" y="3009"/>
                    </a:lnTo>
                    <a:lnTo>
                      <a:pt x="6807" y="3216"/>
                    </a:lnTo>
                    <a:lnTo>
                      <a:pt x="6939" y="3423"/>
                    </a:lnTo>
                    <a:lnTo>
                      <a:pt x="7051" y="3648"/>
                    </a:lnTo>
                    <a:lnTo>
                      <a:pt x="7145" y="3893"/>
                    </a:lnTo>
                    <a:lnTo>
                      <a:pt x="7202" y="4137"/>
                    </a:lnTo>
                    <a:lnTo>
                      <a:pt x="7240" y="4400"/>
                    </a:lnTo>
                    <a:lnTo>
                      <a:pt x="7258" y="4664"/>
                    </a:lnTo>
                    <a:lnTo>
                      <a:pt x="7240" y="4927"/>
                    </a:lnTo>
                    <a:lnTo>
                      <a:pt x="7202" y="5190"/>
                    </a:lnTo>
                    <a:lnTo>
                      <a:pt x="7145" y="5435"/>
                    </a:lnTo>
                    <a:lnTo>
                      <a:pt x="7051" y="5679"/>
                    </a:lnTo>
                    <a:lnTo>
                      <a:pt x="6939" y="5905"/>
                    </a:lnTo>
                    <a:lnTo>
                      <a:pt x="6807" y="6112"/>
                    </a:lnTo>
                    <a:lnTo>
                      <a:pt x="6657" y="6318"/>
                    </a:lnTo>
                    <a:lnTo>
                      <a:pt x="6487" y="6506"/>
                    </a:lnTo>
                    <a:lnTo>
                      <a:pt x="6318" y="6657"/>
                    </a:lnTo>
                    <a:lnTo>
                      <a:pt x="6111" y="6807"/>
                    </a:lnTo>
                    <a:lnTo>
                      <a:pt x="5904" y="6939"/>
                    </a:lnTo>
                    <a:lnTo>
                      <a:pt x="5679" y="7052"/>
                    </a:lnTo>
                    <a:lnTo>
                      <a:pt x="5434" y="7146"/>
                    </a:lnTo>
                    <a:lnTo>
                      <a:pt x="5190" y="7202"/>
                    </a:lnTo>
                    <a:lnTo>
                      <a:pt x="4927" y="7240"/>
                    </a:lnTo>
                    <a:lnTo>
                      <a:pt x="4663" y="7259"/>
                    </a:lnTo>
                    <a:lnTo>
                      <a:pt x="4400" y="7240"/>
                    </a:lnTo>
                    <a:lnTo>
                      <a:pt x="4137" y="7202"/>
                    </a:lnTo>
                    <a:lnTo>
                      <a:pt x="3892" y="7146"/>
                    </a:lnTo>
                    <a:lnTo>
                      <a:pt x="3648" y="7052"/>
                    </a:lnTo>
                    <a:lnTo>
                      <a:pt x="3422" y="6939"/>
                    </a:lnTo>
                    <a:lnTo>
                      <a:pt x="3216" y="6807"/>
                    </a:lnTo>
                    <a:lnTo>
                      <a:pt x="3009" y="6657"/>
                    </a:lnTo>
                    <a:lnTo>
                      <a:pt x="2839" y="6506"/>
                    </a:lnTo>
                    <a:lnTo>
                      <a:pt x="2670" y="6318"/>
                    </a:lnTo>
                    <a:lnTo>
                      <a:pt x="2520" y="6112"/>
                    </a:lnTo>
                    <a:lnTo>
                      <a:pt x="2388" y="5905"/>
                    </a:lnTo>
                    <a:lnTo>
                      <a:pt x="2275" y="5679"/>
                    </a:lnTo>
                    <a:lnTo>
                      <a:pt x="2181" y="5435"/>
                    </a:lnTo>
                    <a:lnTo>
                      <a:pt x="2125" y="5190"/>
                    </a:lnTo>
                    <a:lnTo>
                      <a:pt x="2087" y="4927"/>
                    </a:lnTo>
                    <a:lnTo>
                      <a:pt x="2068" y="4664"/>
                    </a:lnTo>
                    <a:lnTo>
                      <a:pt x="2087" y="4400"/>
                    </a:lnTo>
                    <a:lnTo>
                      <a:pt x="2125" y="4137"/>
                    </a:lnTo>
                    <a:lnTo>
                      <a:pt x="2181" y="3893"/>
                    </a:lnTo>
                    <a:lnTo>
                      <a:pt x="2275" y="3648"/>
                    </a:lnTo>
                    <a:lnTo>
                      <a:pt x="2388" y="3423"/>
                    </a:lnTo>
                    <a:lnTo>
                      <a:pt x="2520" y="3216"/>
                    </a:lnTo>
                    <a:lnTo>
                      <a:pt x="2670" y="3009"/>
                    </a:lnTo>
                    <a:lnTo>
                      <a:pt x="2839" y="2840"/>
                    </a:lnTo>
                    <a:lnTo>
                      <a:pt x="3009" y="2670"/>
                    </a:lnTo>
                    <a:lnTo>
                      <a:pt x="3216" y="2520"/>
                    </a:lnTo>
                    <a:lnTo>
                      <a:pt x="3422" y="2388"/>
                    </a:lnTo>
                    <a:lnTo>
                      <a:pt x="3648" y="2276"/>
                    </a:lnTo>
                    <a:lnTo>
                      <a:pt x="3892" y="2182"/>
                    </a:lnTo>
                    <a:lnTo>
                      <a:pt x="4137" y="2125"/>
                    </a:lnTo>
                    <a:lnTo>
                      <a:pt x="4400" y="2087"/>
                    </a:lnTo>
                    <a:lnTo>
                      <a:pt x="4663" y="2069"/>
                    </a:lnTo>
                    <a:close/>
                    <a:moveTo>
                      <a:pt x="4419" y="0"/>
                    </a:moveTo>
                    <a:lnTo>
                      <a:pt x="4193" y="19"/>
                    </a:lnTo>
                    <a:lnTo>
                      <a:pt x="3949" y="57"/>
                    </a:lnTo>
                    <a:lnTo>
                      <a:pt x="3723" y="94"/>
                    </a:lnTo>
                    <a:lnTo>
                      <a:pt x="3498" y="151"/>
                    </a:lnTo>
                    <a:lnTo>
                      <a:pt x="3272" y="207"/>
                    </a:lnTo>
                    <a:lnTo>
                      <a:pt x="3065" y="282"/>
                    </a:lnTo>
                    <a:lnTo>
                      <a:pt x="2858" y="376"/>
                    </a:lnTo>
                    <a:lnTo>
                      <a:pt x="2445" y="564"/>
                    </a:lnTo>
                    <a:lnTo>
                      <a:pt x="2050" y="790"/>
                    </a:lnTo>
                    <a:lnTo>
                      <a:pt x="1692" y="1072"/>
                    </a:lnTo>
                    <a:lnTo>
                      <a:pt x="1373" y="1373"/>
                    </a:lnTo>
                    <a:lnTo>
                      <a:pt x="1072" y="1693"/>
                    </a:lnTo>
                    <a:lnTo>
                      <a:pt x="790" y="2050"/>
                    </a:lnTo>
                    <a:lnTo>
                      <a:pt x="564" y="2445"/>
                    </a:lnTo>
                    <a:lnTo>
                      <a:pt x="357" y="2858"/>
                    </a:lnTo>
                    <a:lnTo>
                      <a:pt x="282" y="3065"/>
                    </a:lnTo>
                    <a:lnTo>
                      <a:pt x="207" y="3272"/>
                    </a:lnTo>
                    <a:lnTo>
                      <a:pt x="150" y="3498"/>
                    </a:lnTo>
                    <a:lnTo>
                      <a:pt x="94" y="3723"/>
                    </a:lnTo>
                    <a:lnTo>
                      <a:pt x="56" y="3949"/>
                    </a:lnTo>
                    <a:lnTo>
                      <a:pt x="19" y="4194"/>
                    </a:lnTo>
                    <a:lnTo>
                      <a:pt x="0" y="4419"/>
                    </a:lnTo>
                    <a:lnTo>
                      <a:pt x="0" y="4664"/>
                    </a:lnTo>
                    <a:lnTo>
                      <a:pt x="0" y="4908"/>
                    </a:lnTo>
                    <a:lnTo>
                      <a:pt x="19" y="5134"/>
                    </a:lnTo>
                    <a:lnTo>
                      <a:pt x="56" y="5378"/>
                    </a:lnTo>
                    <a:lnTo>
                      <a:pt x="94" y="5604"/>
                    </a:lnTo>
                    <a:lnTo>
                      <a:pt x="150" y="5829"/>
                    </a:lnTo>
                    <a:lnTo>
                      <a:pt x="207" y="6055"/>
                    </a:lnTo>
                    <a:lnTo>
                      <a:pt x="282" y="6262"/>
                    </a:lnTo>
                    <a:lnTo>
                      <a:pt x="357" y="6488"/>
                    </a:lnTo>
                    <a:lnTo>
                      <a:pt x="564" y="6882"/>
                    </a:lnTo>
                    <a:lnTo>
                      <a:pt x="790" y="7277"/>
                    </a:lnTo>
                    <a:lnTo>
                      <a:pt x="1072" y="7635"/>
                    </a:lnTo>
                    <a:lnTo>
                      <a:pt x="1373" y="7954"/>
                    </a:lnTo>
                    <a:lnTo>
                      <a:pt x="1692" y="8255"/>
                    </a:lnTo>
                    <a:lnTo>
                      <a:pt x="2050" y="8537"/>
                    </a:lnTo>
                    <a:lnTo>
                      <a:pt x="2445" y="8763"/>
                    </a:lnTo>
                    <a:lnTo>
                      <a:pt x="2858" y="8970"/>
                    </a:lnTo>
                    <a:lnTo>
                      <a:pt x="3065" y="9045"/>
                    </a:lnTo>
                    <a:lnTo>
                      <a:pt x="3272" y="9120"/>
                    </a:lnTo>
                    <a:lnTo>
                      <a:pt x="3498" y="9177"/>
                    </a:lnTo>
                    <a:lnTo>
                      <a:pt x="3723" y="9233"/>
                    </a:lnTo>
                    <a:lnTo>
                      <a:pt x="3949" y="9271"/>
                    </a:lnTo>
                    <a:lnTo>
                      <a:pt x="4193" y="9308"/>
                    </a:lnTo>
                    <a:lnTo>
                      <a:pt x="4419" y="9327"/>
                    </a:lnTo>
                    <a:lnTo>
                      <a:pt x="4908" y="9327"/>
                    </a:lnTo>
                    <a:lnTo>
                      <a:pt x="5133" y="9308"/>
                    </a:lnTo>
                    <a:lnTo>
                      <a:pt x="5378" y="9271"/>
                    </a:lnTo>
                    <a:lnTo>
                      <a:pt x="5604" y="9233"/>
                    </a:lnTo>
                    <a:lnTo>
                      <a:pt x="5829" y="9177"/>
                    </a:lnTo>
                    <a:lnTo>
                      <a:pt x="6055" y="9120"/>
                    </a:lnTo>
                    <a:lnTo>
                      <a:pt x="6262" y="9045"/>
                    </a:lnTo>
                    <a:lnTo>
                      <a:pt x="6469" y="8970"/>
                    </a:lnTo>
                    <a:lnTo>
                      <a:pt x="6882" y="8763"/>
                    </a:lnTo>
                    <a:lnTo>
                      <a:pt x="7277" y="8537"/>
                    </a:lnTo>
                    <a:lnTo>
                      <a:pt x="7634" y="8255"/>
                    </a:lnTo>
                    <a:lnTo>
                      <a:pt x="7954" y="7954"/>
                    </a:lnTo>
                    <a:lnTo>
                      <a:pt x="8255" y="7635"/>
                    </a:lnTo>
                    <a:lnTo>
                      <a:pt x="8537" y="7277"/>
                    </a:lnTo>
                    <a:lnTo>
                      <a:pt x="8763" y="6882"/>
                    </a:lnTo>
                    <a:lnTo>
                      <a:pt x="8951" y="6488"/>
                    </a:lnTo>
                    <a:lnTo>
                      <a:pt x="9045" y="6262"/>
                    </a:lnTo>
                    <a:lnTo>
                      <a:pt x="9120" y="6055"/>
                    </a:lnTo>
                    <a:lnTo>
                      <a:pt x="9176" y="5829"/>
                    </a:lnTo>
                    <a:lnTo>
                      <a:pt x="9233" y="5604"/>
                    </a:lnTo>
                    <a:lnTo>
                      <a:pt x="9270" y="5378"/>
                    </a:lnTo>
                    <a:lnTo>
                      <a:pt x="9308" y="5134"/>
                    </a:lnTo>
                    <a:lnTo>
                      <a:pt x="9327" y="4908"/>
                    </a:lnTo>
                    <a:lnTo>
                      <a:pt x="9327" y="4664"/>
                    </a:lnTo>
                    <a:lnTo>
                      <a:pt x="9327" y="4419"/>
                    </a:lnTo>
                    <a:lnTo>
                      <a:pt x="9308" y="4194"/>
                    </a:lnTo>
                    <a:lnTo>
                      <a:pt x="9270" y="3949"/>
                    </a:lnTo>
                    <a:lnTo>
                      <a:pt x="9233" y="3723"/>
                    </a:lnTo>
                    <a:lnTo>
                      <a:pt x="9176" y="3498"/>
                    </a:lnTo>
                    <a:lnTo>
                      <a:pt x="9120" y="3272"/>
                    </a:lnTo>
                    <a:lnTo>
                      <a:pt x="9045" y="3065"/>
                    </a:lnTo>
                    <a:lnTo>
                      <a:pt x="8951" y="2858"/>
                    </a:lnTo>
                    <a:lnTo>
                      <a:pt x="8763" y="2445"/>
                    </a:lnTo>
                    <a:lnTo>
                      <a:pt x="8537" y="2050"/>
                    </a:lnTo>
                    <a:lnTo>
                      <a:pt x="8255" y="1693"/>
                    </a:lnTo>
                    <a:lnTo>
                      <a:pt x="7954" y="1373"/>
                    </a:lnTo>
                    <a:lnTo>
                      <a:pt x="7634" y="1072"/>
                    </a:lnTo>
                    <a:lnTo>
                      <a:pt x="7277" y="790"/>
                    </a:lnTo>
                    <a:lnTo>
                      <a:pt x="6882" y="564"/>
                    </a:lnTo>
                    <a:lnTo>
                      <a:pt x="6469" y="376"/>
                    </a:lnTo>
                    <a:lnTo>
                      <a:pt x="6262" y="282"/>
                    </a:lnTo>
                    <a:lnTo>
                      <a:pt x="6055" y="207"/>
                    </a:lnTo>
                    <a:lnTo>
                      <a:pt x="5829" y="151"/>
                    </a:lnTo>
                    <a:lnTo>
                      <a:pt x="5604" y="94"/>
                    </a:lnTo>
                    <a:lnTo>
                      <a:pt x="5378" y="57"/>
                    </a:lnTo>
                    <a:lnTo>
                      <a:pt x="5133" y="19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2" name="Google Shape;890;p25"/>
              <p:cNvSpPr/>
              <p:nvPr/>
            </p:nvSpPr>
            <p:spPr>
              <a:xfrm>
                <a:off x="2180562" y="2619110"/>
                <a:ext cx="161391" cy="125776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5059" extrusionOk="0">
                    <a:moveTo>
                      <a:pt x="6525" y="0"/>
                    </a:moveTo>
                    <a:lnTo>
                      <a:pt x="0" y="2351"/>
                    </a:lnTo>
                    <a:lnTo>
                      <a:pt x="4419" y="5058"/>
                    </a:lnTo>
                    <a:lnTo>
                      <a:pt x="4663" y="4588"/>
                    </a:lnTo>
                    <a:lnTo>
                      <a:pt x="4927" y="4043"/>
                    </a:lnTo>
                    <a:lnTo>
                      <a:pt x="5227" y="3366"/>
                    </a:lnTo>
                    <a:lnTo>
                      <a:pt x="5585" y="2576"/>
                    </a:lnTo>
                    <a:lnTo>
                      <a:pt x="5923" y="1730"/>
                    </a:lnTo>
                    <a:lnTo>
                      <a:pt x="6243" y="865"/>
                    </a:lnTo>
                    <a:lnTo>
                      <a:pt x="6393" y="433"/>
                    </a:lnTo>
                    <a:lnTo>
                      <a:pt x="6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3" name="Google Shape;891;p25"/>
              <p:cNvSpPr/>
              <p:nvPr/>
            </p:nvSpPr>
            <p:spPr>
              <a:xfrm>
                <a:off x="2028483" y="2715635"/>
                <a:ext cx="124147" cy="272030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10926" extrusionOk="0">
                    <a:moveTo>
                      <a:pt x="2238" y="0"/>
                    </a:moveTo>
                    <a:lnTo>
                      <a:pt x="1993" y="38"/>
                    </a:lnTo>
                    <a:lnTo>
                      <a:pt x="1749" y="113"/>
                    </a:lnTo>
                    <a:lnTo>
                      <a:pt x="1523" y="188"/>
                    </a:lnTo>
                    <a:lnTo>
                      <a:pt x="1297" y="301"/>
                    </a:lnTo>
                    <a:lnTo>
                      <a:pt x="1091" y="414"/>
                    </a:lnTo>
                    <a:lnTo>
                      <a:pt x="903" y="564"/>
                    </a:lnTo>
                    <a:lnTo>
                      <a:pt x="733" y="734"/>
                    </a:lnTo>
                    <a:lnTo>
                      <a:pt x="564" y="903"/>
                    </a:lnTo>
                    <a:lnTo>
                      <a:pt x="414" y="1091"/>
                    </a:lnTo>
                    <a:lnTo>
                      <a:pt x="301" y="1298"/>
                    </a:lnTo>
                    <a:lnTo>
                      <a:pt x="188" y="1523"/>
                    </a:lnTo>
                    <a:lnTo>
                      <a:pt x="113" y="1749"/>
                    </a:lnTo>
                    <a:lnTo>
                      <a:pt x="38" y="1993"/>
                    </a:lnTo>
                    <a:lnTo>
                      <a:pt x="0" y="2238"/>
                    </a:lnTo>
                    <a:lnTo>
                      <a:pt x="0" y="2501"/>
                    </a:lnTo>
                    <a:lnTo>
                      <a:pt x="0" y="8443"/>
                    </a:lnTo>
                    <a:lnTo>
                      <a:pt x="0" y="8688"/>
                    </a:lnTo>
                    <a:lnTo>
                      <a:pt x="38" y="8932"/>
                    </a:lnTo>
                    <a:lnTo>
                      <a:pt x="113" y="9177"/>
                    </a:lnTo>
                    <a:lnTo>
                      <a:pt x="188" y="9402"/>
                    </a:lnTo>
                    <a:lnTo>
                      <a:pt x="301" y="9628"/>
                    </a:lnTo>
                    <a:lnTo>
                      <a:pt x="414" y="9835"/>
                    </a:lnTo>
                    <a:lnTo>
                      <a:pt x="564" y="10023"/>
                    </a:lnTo>
                    <a:lnTo>
                      <a:pt x="733" y="10192"/>
                    </a:lnTo>
                    <a:lnTo>
                      <a:pt x="903" y="10361"/>
                    </a:lnTo>
                    <a:lnTo>
                      <a:pt x="1091" y="10512"/>
                    </a:lnTo>
                    <a:lnTo>
                      <a:pt x="1297" y="10624"/>
                    </a:lnTo>
                    <a:lnTo>
                      <a:pt x="1523" y="10737"/>
                    </a:lnTo>
                    <a:lnTo>
                      <a:pt x="1749" y="10812"/>
                    </a:lnTo>
                    <a:lnTo>
                      <a:pt x="1993" y="10888"/>
                    </a:lnTo>
                    <a:lnTo>
                      <a:pt x="2238" y="10925"/>
                    </a:lnTo>
                    <a:lnTo>
                      <a:pt x="2745" y="10925"/>
                    </a:lnTo>
                    <a:lnTo>
                      <a:pt x="2990" y="10888"/>
                    </a:lnTo>
                    <a:lnTo>
                      <a:pt x="3234" y="10812"/>
                    </a:lnTo>
                    <a:lnTo>
                      <a:pt x="3460" y="10737"/>
                    </a:lnTo>
                    <a:lnTo>
                      <a:pt x="3686" y="10624"/>
                    </a:lnTo>
                    <a:lnTo>
                      <a:pt x="3892" y="10512"/>
                    </a:lnTo>
                    <a:lnTo>
                      <a:pt x="4080" y="10361"/>
                    </a:lnTo>
                    <a:lnTo>
                      <a:pt x="4250" y="10192"/>
                    </a:lnTo>
                    <a:lnTo>
                      <a:pt x="4419" y="10023"/>
                    </a:lnTo>
                    <a:lnTo>
                      <a:pt x="4569" y="9835"/>
                    </a:lnTo>
                    <a:lnTo>
                      <a:pt x="4682" y="9628"/>
                    </a:lnTo>
                    <a:lnTo>
                      <a:pt x="4795" y="9402"/>
                    </a:lnTo>
                    <a:lnTo>
                      <a:pt x="4870" y="9177"/>
                    </a:lnTo>
                    <a:lnTo>
                      <a:pt x="4945" y="8932"/>
                    </a:lnTo>
                    <a:lnTo>
                      <a:pt x="4983" y="8688"/>
                    </a:lnTo>
                    <a:lnTo>
                      <a:pt x="4983" y="8443"/>
                    </a:lnTo>
                    <a:lnTo>
                      <a:pt x="4983" y="2501"/>
                    </a:lnTo>
                    <a:lnTo>
                      <a:pt x="4983" y="2238"/>
                    </a:lnTo>
                    <a:lnTo>
                      <a:pt x="4945" y="1993"/>
                    </a:lnTo>
                    <a:lnTo>
                      <a:pt x="4870" y="1749"/>
                    </a:lnTo>
                    <a:lnTo>
                      <a:pt x="4795" y="1523"/>
                    </a:lnTo>
                    <a:lnTo>
                      <a:pt x="4682" y="1298"/>
                    </a:lnTo>
                    <a:lnTo>
                      <a:pt x="4569" y="1091"/>
                    </a:lnTo>
                    <a:lnTo>
                      <a:pt x="4419" y="903"/>
                    </a:lnTo>
                    <a:lnTo>
                      <a:pt x="4250" y="734"/>
                    </a:lnTo>
                    <a:lnTo>
                      <a:pt x="4080" y="564"/>
                    </a:lnTo>
                    <a:lnTo>
                      <a:pt x="3892" y="414"/>
                    </a:lnTo>
                    <a:lnTo>
                      <a:pt x="3686" y="301"/>
                    </a:lnTo>
                    <a:lnTo>
                      <a:pt x="3460" y="188"/>
                    </a:lnTo>
                    <a:lnTo>
                      <a:pt x="3234" y="113"/>
                    </a:lnTo>
                    <a:lnTo>
                      <a:pt x="2990" y="38"/>
                    </a:lnTo>
                    <a:lnTo>
                      <a:pt x="2745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4" name="Google Shape;892;p25"/>
              <p:cNvSpPr/>
              <p:nvPr/>
            </p:nvSpPr>
            <p:spPr>
              <a:xfrm>
                <a:off x="2047105" y="238125"/>
                <a:ext cx="68281" cy="1915902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76589" extrusionOk="0">
                    <a:moveTo>
                      <a:pt x="1" y="0"/>
                    </a:moveTo>
                    <a:lnTo>
                      <a:pt x="1" y="75347"/>
                    </a:lnTo>
                    <a:lnTo>
                      <a:pt x="20" y="75479"/>
                    </a:lnTo>
                    <a:lnTo>
                      <a:pt x="39" y="75610"/>
                    </a:lnTo>
                    <a:lnTo>
                      <a:pt x="57" y="75723"/>
                    </a:lnTo>
                    <a:lnTo>
                      <a:pt x="114" y="75836"/>
                    </a:lnTo>
                    <a:lnTo>
                      <a:pt x="151" y="75949"/>
                    </a:lnTo>
                    <a:lnTo>
                      <a:pt x="227" y="76043"/>
                    </a:lnTo>
                    <a:lnTo>
                      <a:pt x="283" y="76137"/>
                    </a:lnTo>
                    <a:lnTo>
                      <a:pt x="377" y="76231"/>
                    </a:lnTo>
                    <a:lnTo>
                      <a:pt x="452" y="76306"/>
                    </a:lnTo>
                    <a:lnTo>
                      <a:pt x="546" y="76381"/>
                    </a:lnTo>
                    <a:lnTo>
                      <a:pt x="659" y="76438"/>
                    </a:lnTo>
                    <a:lnTo>
                      <a:pt x="772" y="76494"/>
                    </a:lnTo>
                    <a:lnTo>
                      <a:pt x="885" y="76532"/>
                    </a:lnTo>
                    <a:lnTo>
                      <a:pt x="998" y="76569"/>
                    </a:lnTo>
                    <a:lnTo>
                      <a:pt x="1129" y="76588"/>
                    </a:lnTo>
                    <a:lnTo>
                      <a:pt x="1374" y="76588"/>
                    </a:lnTo>
                    <a:lnTo>
                      <a:pt x="1505" y="76569"/>
                    </a:lnTo>
                    <a:lnTo>
                      <a:pt x="1618" y="76532"/>
                    </a:lnTo>
                    <a:lnTo>
                      <a:pt x="1731" y="76494"/>
                    </a:lnTo>
                    <a:lnTo>
                      <a:pt x="1844" y="76438"/>
                    </a:lnTo>
                    <a:lnTo>
                      <a:pt x="1938" y="76381"/>
                    </a:lnTo>
                    <a:lnTo>
                      <a:pt x="2032" y="76306"/>
                    </a:lnTo>
                    <a:lnTo>
                      <a:pt x="2126" y="76231"/>
                    </a:lnTo>
                    <a:lnTo>
                      <a:pt x="2201" y="76137"/>
                    </a:lnTo>
                    <a:lnTo>
                      <a:pt x="2276" y="76043"/>
                    </a:lnTo>
                    <a:lnTo>
                      <a:pt x="2351" y="75949"/>
                    </a:lnTo>
                    <a:lnTo>
                      <a:pt x="2389" y="75836"/>
                    </a:lnTo>
                    <a:lnTo>
                      <a:pt x="2445" y="75723"/>
                    </a:lnTo>
                    <a:lnTo>
                      <a:pt x="2464" y="75610"/>
                    </a:lnTo>
                    <a:lnTo>
                      <a:pt x="2483" y="75479"/>
                    </a:lnTo>
                    <a:lnTo>
                      <a:pt x="2502" y="75347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5" name="Google Shape;893;p25"/>
              <p:cNvSpPr/>
              <p:nvPr/>
            </p:nvSpPr>
            <p:spPr>
              <a:xfrm>
                <a:off x="4762814" y="2080902"/>
                <a:ext cx="850405" cy="213527"/>
              </a:xfrm>
              <a:custGeom>
                <a:avLst/>
                <a:gdLst/>
                <a:ahLst/>
                <a:cxnLst/>
                <a:rect l="l" t="t" r="r" b="b"/>
                <a:pathLst>
                  <a:path w="34149" h="8726" extrusionOk="0">
                    <a:moveTo>
                      <a:pt x="1" y="0"/>
                    </a:moveTo>
                    <a:lnTo>
                      <a:pt x="1" y="8725"/>
                    </a:lnTo>
                    <a:lnTo>
                      <a:pt x="34148" y="8725"/>
                    </a:lnTo>
                    <a:lnTo>
                      <a:pt x="34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6" name="Google Shape;894;p25"/>
              <p:cNvSpPr/>
              <p:nvPr/>
            </p:nvSpPr>
            <p:spPr>
              <a:xfrm>
                <a:off x="4331405" y="1952200"/>
                <a:ext cx="1433895" cy="1164167"/>
              </a:xfrm>
              <a:custGeom>
                <a:avLst/>
                <a:gdLst/>
                <a:ahLst/>
                <a:cxnLst/>
                <a:rect l="l" t="t" r="r" b="b"/>
                <a:pathLst>
                  <a:path w="57258" h="46559" extrusionOk="0">
                    <a:moveTo>
                      <a:pt x="0" y="0"/>
                    </a:moveTo>
                    <a:lnTo>
                      <a:pt x="0" y="46558"/>
                    </a:lnTo>
                    <a:lnTo>
                      <a:pt x="57258" y="46558"/>
                    </a:lnTo>
                    <a:lnTo>
                      <a:pt x="57258" y="8142"/>
                    </a:lnTo>
                    <a:lnTo>
                      <a:pt x="21098" y="8142"/>
                    </a:lnTo>
                    <a:lnTo>
                      <a:pt x="20102" y="4024"/>
                    </a:lnTo>
                    <a:lnTo>
                      <a:pt x="19970" y="3592"/>
                    </a:lnTo>
                    <a:lnTo>
                      <a:pt x="19820" y="3178"/>
                    </a:lnTo>
                    <a:lnTo>
                      <a:pt x="19632" y="2783"/>
                    </a:lnTo>
                    <a:lnTo>
                      <a:pt x="19406" y="2407"/>
                    </a:lnTo>
                    <a:lnTo>
                      <a:pt x="19162" y="2050"/>
                    </a:lnTo>
                    <a:lnTo>
                      <a:pt x="18879" y="1711"/>
                    </a:lnTo>
                    <a:lnTo>
                      <a:pt x="18579" y="1410"/>
                    </a:lnTo>
                    <a:lnTo>
                      <a:pt x="18240" y="1128"/>
                    </a:lnTo>
                    <a:lnTo>
                      <a:pt x="17902" y="884"/>
                    </a:lnTo>
                    <a:lnTo>
                      <a:pt x="17526" y="658"/>
                    </a:lnTo>
                    <a:lnTo>
                      <a:pt x="17150" y="470"/>
                    </a:lnTo>
                    <a:lnTo>
                      <a:pt x="16736" y="301"/>
                    </a:lnTo>
                    <a:lnTo>
                      <a:pt x="16322" y="169"/>
                    </a:lnTo>
                    <a:lnTo>
                      <a:pt x="15890" y="75"/>
                    </a:lnTo>
                    <a:lnTo>
                      <a:pt x="15457" y="19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7" name="Google Shape;899;p25"/>
              <p:cNvSpPr/>
              <p:nvPr/>
            </p:nvSpPr>
            <p:spPr>
              <a:xfrm>
                <a:off x="2835437" y="2230078"/>
                <a:ext cx="1644944" cy="889213"/>
              </a:xfrm>
              <a:custGeom>
                <a:avLst/>
                <a:gdLst/>
                <a:ahLst/>
                <a:cxnLst/>
                <a:rect l="l" t="t" r="r" b="b"/>
                <a:pathLst>
                  <a:path w="65777" h="35634" extrusionOk="0">
                    <a:moveTo>
                      <a:pt x="59928" y="1"/>
                    </a:moveTo>
                    <a:lnTo>
                      <a:pt x="58856" y="2238"/>
                    </a:lnTo>
                    <a:lnTo>
                      <a:pt x="57766" y="4457"/>
                    </a:lnTo>
                    <a:lnTo>
                      <a:pt x="56637" y="6676"/>
                    </a:lnTo>
                    <a:lnTo>
                      <a:pt x="55509" y="8876"/>
                    </a:lnTo>
                    <a:lnTo>
                      <a:pt x="54381" y="11076"/>
                    </a:lnTo>
                    <a:lnTo>
                      <a:pt x="53215" y="13257"/>
                    </a:lnTo>
                    <a:lnTo>
                      <a:pt x="50883" y="17620"/>
                    </a:lnTo>
                    <a:lnTo>
                      <a:pt x="48514" y="21964"/>
                    </a:lnTo>
                    <a:lnTo>
                      <a:pt x="47311" y="24145"/>
                    </a:lnTo>
                    <a:lnTo>
                      <a:pt x="46107" y="26288"/>
                    </a:lnTo>
                    <a:lnTo>
                      <a:pt x="45957" y="26552"/>
                    </a:lnTo>
                    <a:lnTo>
                      <a:pt x="45863" y="26702"/>
                    </a:lnTo>
                    <a:lnTo>
                      <a:pt x="45637" y="27003"/>
                    </a:lnTo>
                    <a:lnTo>
                      <a:pt x="45393" y="27304"/>
                    </a:lnTo>
                    <a:lnTo>
                      <a:pt x="45130" y="27586"/>
                    </a:lnTo>
                    <a:lnTo>
                      <a:pt x="44829" y="27849"/>
                    </a:lnTo>
                    <a:lnTo>
                      <a:pt x="44528" y="28075"/>
                    </a:lnTo>
                    <a:lnTo>
                      <a:pt x="44227" y="28282"/>
                    </a:lnTo>
                    <a:lnTo>
                      <a:pt x="43907" y="28451"/>
                    </a:lnTo>
                    <a:lnTo>
                      <a:pt x="43606" y="28601"/>
                    </a:lnTo>
                    <a:lnTo>
                      <a:pt x="43306" y="28695"/>
                    </a:lnTo>
                    <a:lnTo>
                      <a:pt x="43005" y="28752"/>
                    </a:lnTo>
                    <a:lnTo>
                      <a:pt x="42741" y="28789"/>
                    </a:lnTo>
                    <a:lnTo>
                      <a:pt x="42497" y="28789"/>
                    </a:lnTo>
                    <a:lnTo>
                      <a:pt x="42253" y="28752"/>
                    </a:lnTo>
                    <a:lnTo>
                      <a:pt x="42080" y="28705"/>
                    </a:lnTo>
                    <a:lnTo>
                      <a:pt x="37439" y="26458"/>
                    </a:lnTo>
                    <a:lnTo>
                      <a:pt x="32738" y="24126"/>
                    </a:lnTo>
                    <a:lnTo>
                      <a:pt x="28018" y="21794"/>
                    </a:lnTo>
                    <a:lnTo>
                      <a:pt x="23336" y="19425"/>
                    </a:lnTo>
                    <a:lnTo>
                      <a:pt x="20985" y="18222"/>
                    </a:lnTo>
                    <a:lnTo>
                      <a:pt x="18654" y="17018"/>
                    </a:lnTo>
                    <a:lnTo>
                      <a:pt x="16322" y="15815"/>
                    </a:lnTo>
                    <a:lnTo>
                      <a:pt x="13990" y="14592"/>
                    </a:lnTo>
                    <a:lnTo>
                      <a:pt x="11584" y="13333"/>
                    </a:lnTo>
                    <a:lnTo>
                      <a:pt x="9083" y="11998"/>
                    </a:lnTo>
                    <a:lnTo>
                      <a:pt x="6582" y="10662"/>
                    </a:lnTo>
                    <a:lnTo>
                      <a:pt x="4194" y="9346"/>
                    </a:lnTo>
                    <a:lnTo>
                      <a:pt x="0" y="20215"/>
                    </a:lnTo>
                    <a:lnTo>
                      <a:pt x="2501" y="21080"/>
                    </a:lnTo>
                    <a:lnTo>
                      <a:pt x="4983" y="21964"/>
                    </a:lnTo>
                    <a:lnTo>
                      <a:pt x="7447" y="22847"/>
                    </a:lnTo>
                    <a:lnTo>
                      <a:pt x="9929" y="23750"/>
                    </a:lnTo>
                    <a:lnTo>
                      <a:pt x="12392" y="24653"/>
                    </a:lnTo>
                    <a:lnTo>
                      <a:pt x="14855" y="25574"/>
                    </a:lnTo>
                    <a:lnTo>
                      <a:pt x="17319" y="26495"/>
                    </a:lnTo>
                    <a:lnTo>
                      <a:pt x="19782" y="27435"/>
                    </a:lnTo>
                    <a:lnTo>
                      <a:pt x="24690" y="29316"/>
                    </a:lnTo>
                    <a:lnTo>
                      <a:pt x="29579" y="31234"/>
                    </a:lnTo>
                    <a:lnTo>
                      <a:pt x="34468" y="33171"/>
                    </a:lnTo>
                    <a:lnTo>
                      <a:pt x="39338" y="35126"/>
                    </a:lnTo>
                    <a:lnTo>
                      <a:pt x="39620" y="35239"/>
                    </a:lnTo>
                    <a:lnTo>
                      <a:pt x="39695" y="35258"/>
                    </a:lnTo>
                    <a:lnTo>
                      <a:pt x="40184" y="35390"/>
                    </a:lnTo>
                    <a:lnTo>
                      <a:pt x="40673" y="35484"/>
                    </a:lnTo>
                    <a:lnTo>
                      <a:pt x="41181" y="35559"/>
                    </a:lnTo>
                    <a:lnTo>
                      <a:pt x="41688" y="35615"/>
                    </a:lnTo>
                    <a:lnTo>
                      <a:pt x="42177" y="35634"/>
                    </a:lnTo>
                    <a:lnTo>
                      <a:pt x="42685" y="35615"/>
                    </a:lnTo>
                    <a:lnTo>
                      <a:pt x="43193" y="35578"/>
                    </a:lnTo>
                    <a:lnTo>
                      <a:pt x="43663" y="35521"/>
                    </a:lnTo>
                    <a:lnTo>
                      <a:pt x="44152" y="35427"/>
                    </a:lnTo>
                    <a:lnTo>
                      <a:pt x="44622" y="35314"/>
                    </a:lnTo>
                    <a:lnTo>
                      <a:pt x="45073" y="35164"/>
                    </a:lnTo>
                    <a:lnTo>
                      <a:pt x="45524" y="35013"/>
                    </a:lnTo>
                    <a:lnTo>
                      <a:pt x="45938" y="34844"/>
                    </a:lnTo>
                    <a:lnTo>
                      <a:pt x="46371" y="34656"/>
                    </a:lnTo>
                    <a:lnTo>
                      <a:pt x="46765" y="34449"/>
                    </a:lnTo>
                    <a:lnTo>
                      <a:pt x="47160" y="34224"/>
                    </a:lnTo>
                    <a:lnTo>
                      <a:pt x="47536" y="33998"/>
                    </a:lnTo>
                    <a:lnTo>
                      <a:pt x="47894" y="33754"/>
                    </a:lnTo>
                    <a:lnTo>
                      <a:pt x="48251" y="33490"/>
                    </a:lnTo>
                    <a:lnTo>
                      <a:pt x="48589" y="33227"/>
                    </a:lnTo>
                    <a:lnTo>
                      <a:pt x="48909" y="32945"/>
                    </a:lnTo>
                    <a:lnTo>
                      <a:pt x="49229" y="32663"/>
                    </a:lnTo>
                    <a:lnTo>
                      <a:pt x="49530" y="32362"/>
                    </a:lnTo>
                    <a:lnTo>
                      <a:pt x="49830" y="32061"/>
                    </a:lnTo>
                    <a:lnTo>
                      <a:pt x="50113" y="31742"/>
                    </a:lnTo>
                    <a:lnTo>
                      <a:pt x="50376" y="31403"/>
                    </a:lnTo>
                    <a:lnTo>
                      <a:pt x="50639" y="31065"/>
                    </a:lnTo>
                    <a:lnTo>
                      <a:pt x="50883" y="30726"/>
                    </a:lnTo>
                    <a:lnTo>
                      <a:pt x="51109" y="30369"/>
                    </a:lnTo>
                    <a:lnTo>
                      <a:pt x="51335" y="29993"/>
                    </a:lnTo>
                    <a:lnTo>
                      <a:pt x="51560" y="29598"/>
                    </a:lnTo>
                    <a:lnTo>
                      <a:pt x="51711" y="29316"/>
                    </a:lnTo>
                    <a:lnTo>
                      <a:pt x="52820" y="27097"/>
                    </a:lnTo>
                    <a:lnTo>
                      <a:pt x="53949" y="24897"/>
                    </a:lnTo>
                    <a:lnTo>
                      <a:pt x="56205" y="20478"/>
                    </a:lnTo>
                    <a:lnTo>
                      <a:pt x="58537" y="16097"/>
                    </a:lnTo>
                    <a:lnTo>
                      <a:pt x="59702" y="13916"/>
                    </a:lnTo>
                    <a:lnTo>
                      <a:pt x="60887" y="11734"/>
                    </a:lnTo>
                    <a:lnTo>
                      <a:pt x="62091" y="9572"/>
                    </a:lnTo>
                    <a:lnTo>
                      <a:pt x="63294" y="7409"/>
                    </a:lnTo>
                    <a:lnTo>
                      <a:pt x="64516" y="5247"/>
                    </a:lnTo>
                    <a:lnTo>
                      <a:pt x="65776" y="3103"/>
                    </a:lnTo>
                    <a:lnTo>
                      <a:pt x="59928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8" name="Google Shape;900;p25"/>
              <p:cNvSpPr/>
              <p:nvPr/>
            </p:nvSpPr>
            <p:spPr>
              <a:xfrm>
                <a:off x="4269331" y="2145253"/>
                <a:ext cx="68281" cy="312979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2505" extrusionOk="0">
                    <a:moveTo>
                      <a:pt x="2595" y="0"/>
                    </a:moveTo>
                    <a:lnTo>
                      <a:pt x="2332" y="19"/>
                    </a:lnTo>
                    <a:lnTo>
                      <a:pt x="2069" y="56"/>
                    </a:lnTo>
                    <a:lnTo>
                      <a:pt x="1824" y="113"/>
                    </a:lnTo>
                    <a:lnTo>
                      <a:pt x="1580" y="207"/>
                    </a:lnTo>
                    <a:lnTo>
                      <a:pt x="1354" y="320"/>
                    </a:lnTo>
                    <a:lnTo>
                      <a:pt x="1147" y="432"/>
                    </a:lnTo>
                    <a:lnTo>
                      <a:pt x="940" y="583"/>
                    </a:lnTo>
                    <a:lnTo>
                      <a:pt x="752" y="752"/>
                    </a:lnTo>
                    <a:lnTo>
                      <a:pt x="583" y="940"/>
                    </a:lnTo>
                    <a:lnTo>
                      <a:pt x="433" y="1147"/>
                    </a:lnTo>
                    <a:lnTo>
                      <a:pt x="320" y="1354"/>
                    </a:lnTo>
                    <a:lnTo>
                      <a:pt x="207" y="1580"/>
                    </a:lnTo>
                    <a:lnTo>
                      <a:pt x="113" y="1824"/>
                    </a:lnTo>
                    <a:lnTo>
                      <a:pt x="57" y="2068"/>
                    </a:lnTo>
                    <a:lnTo>
                      <a:pt x="19" y="2332"/>
                    </a:lnTo>
                    <a:lnTo>
                      <a:pt x="0" y="2595"/>
                    </a:lnTo>
                    <a:lnTo>
                      <a:pt x="0" y="12505"/>
                    </a:lnTo>
                    <a:lnTo>
                      <a:pt x="2595" y="12505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29" name="Google Shape;901;p25"/>
              <p:cNvSpPr/>
              <p:nvPr/>
            </p:nvSpPr>
            <p:spPr>
              <a:xfrm>
                <a:off x="1615694" y="2238854"/>
                <a:ext cx="1890135" cy="2421935"/>
              </a:xfrm>
              <a:custGeom>
                <a:avLst/>
                <a:gdLst/>
                <a:ahLst/>
                <a:cxnLst/>
                <a:rect l="l" t="t" r="r" b="b"/>
                <a:pathLst>
                  <a:path w="75536" h="96803" extrusionOk="0">
                    <a:moveTo>
                      <a:pt x="58292" y="1"/>
                    </a:moveTo>
                    <a:lnTo>
                      <a:pt x="57785" y="1167"/>
                    </a:lnTo>
                    <a:lnTo>
                      <a:pt x="57258" y="2314"/>
                    </a:lnTo>
                    <a:lnTo>
                      <a:pt x="56675" y="3423"/>
                    </a:lnTo>
                    <a:lnTo>
                      <a:pt x="56374" y="3987"/>
                    </a:lnTo>
                    <a:lnTo>
                      <a:pt x="56055" y="4532"/>
                    </a:lnTo>
                    <a:lnTo>
                      <a:pt x="55735" y="5059"/>
                    </a:lnTo>
                    <a:lnTo>
                      <a:pt x="55397" y="5604"/>
                    </a:lnTo>
                    <a:lnTo>
                      <a:pt x="55039" y="6131"/>
                    </a:lnTo>
                    <a:lnTo>
                      <a:pt x="54682" y="6657"/>
                    </a:lnTo>
                    <a:lnTo>
                      <a:pt x="54306" y="7165"/>
                    </a:lnTo>
                    <a:lnTo>
                      <a:pt x="53930" y="7673"/>
                    </a:lnTo>
                    <a:lnTo>
                      <a:pt x="53121" y="8669"/>
                    </a:lnTo>
                    <a:lnTo>
                      <a:pt x="52726" y="9177"/>
                    </a:lnTo>
                    <a:lnTo>
                      <a:pt x="52294" y="9666"/>
                    </a:lnTo>
                    <a:lnTo>
                      <a:pt x="51410" y="10625"/>
                    </a:lnTo>
                    <a:lnTo>
                      <a:pt x="50489" y="11546"/>
                    </a:lnTo>
                    <a:lnTo>
                      <a:pt x="50000" y="11998"/>
                    </a:lnTo>
                    <a:lnTo>
                      <a:pt x="49511" y="12430"/>
                    </a:lnTo>
                    <a:lnTo>
                      <a:pt x="48496" y="13314"/>
                    </a:lnTo>
                    <a:lnTo>
                      <a:pt x="47461" y="14160"/>
                    </a:lnTo>
                    <a:lnTo>
                      <a:pt x="46371" y="14987"/>
                    </a:lnTo>
                    <a:lnTo>
                      <a:pt x="45826" y="15382"/>
                    </a:lnTo>
                    <a:lnTo>
                      <a:pt x="45261" y="15777"/>
                    </a:lnTo>
                    <a:lnTo>
                      <a:pt x="44114" y="16529"/>
                    </a:lnTo>
                    <a:lnTo>
                      <a:pt x="42930" y="17263"/>
                    </a:lnTo>
                    <a:lnTo>
                      <a:pt x="41707" y="17977"/>
                    </a:lnTo>
                    <a:lnTo>
                      <a:pt x="40466" y="18654"/>
                    </a:lnTo>
                    <a:lnTo>
                      <a:pt x="39207" y="19293"/>
                    </a:lnTo>
                    <a:lnTo>
                      <a:pt x="37909" y="19914"/>
                    </a:lnTo>
                    <a:lnTo>
                      <a:pt x="36593" y="20516"/>
                    </a:lnTo>
                    <a:lnTo>
                      <a:pt x="35258" y="21080"/>
                    </a:lnTo>
                    <a:lnTo>
                      <a:pt x="33904" y="21625"/>
                    </a:lnTo>
                    <a:lnTo>
                      <a:pt x="32512" y="22152"/>
                    </a:lnTo>
                    <a:lnTo>
                      <a:pt x="31121" y="22641"/>
                    </a:lnTo>
                    <a:lnTo>
                      <a:pt x="29711" y="23111"/>
                    </a:lnTo>
                    <a:lnTo>
                      <a:pt x="28282" y="23562"/>
                    </a:lnTo>
                    <a:lnTo>
                      <a:pt x="26853" y="23976"/>
                    </a:lnTo>
                    <a:lnTo>
                      <a:pt x="25405" y="24371"/>
                    </a:lnTo>
                    <a:lnTo>
                      <a:pt x="23938" y="24747"/>
                    </a:lnTo>
                    <a:lnTo>
                      <a:pt x="22697" y="25047"/>
                    </a:lnTo>
                    <a:lnTo>
                      <a:pt x="21456" y="25330"/>
                    </a:lnTo>
                    <a:lnTo>
                      <a:pt x="20196" y="25593"/>
                    </a:lnTo>
                    <a:lnTo>
                      <a:pt x="18936" y="25856"/>
                    </a:lnTo>
                    <a:lnTo>
                      <a:pt x="17676" y="26082"/>
                    </a:lnTo>
                    <a:lnTo>
                      <a:pt x="16398" y="26307"/>
                    </a:lnTo>
                    <a:lnTo>
                      <a:pt x="15119" y="26514"/>
                    </a:lnTo>
                    <a:lnTo>
                      <a:pt x="13840" y="26721"/>
                    </a:lnTo>
                    <a:lnTo>
                      <a:pt x="13370" y="26796"/>
                    </a:lnTo>
                    <a:lnTo>
                      <a:pt x="12900" y="26909"/>
                    </a:lnTo>
                    <a:lnTo>
                      <a:pt x="12430" y="27041"/>
                    </a:lnTo>
                    <a:lnTo>
                      <a:pt x="11960" y="27191"/>
                    </a:lnTo>
                    <a:lnTo>
                      <a:pt x="11490" y="27360"/>
                    </a:lnTo>
                    <a:lnTo>
                      <a:pt x="11039" y="27548"/>
                    </a:lnTo>
                    <a:lnTo>
                      <a:pt x="10587" y="27774"/>
                    </a:lnTo>
                    <a:lnTo>
                      <a:pt x="10155" y="28000"/>
                    </a:lnTo>
                    <a:lnTo>
                      <a:pt x="9722" y="28244"/>
                    </a:lnTo>
                    <a:lnTo>
                      <a:pt x="9290" y="28507"/>
                    </a:lnTo>
                    <a:lnTo>
                      <a:pt x="8857" y="28808"/>
                    </a:lnTo>
                    <a:lnTo>
                      <a:pt x="8444" y="29109"/>
                    </a:lnTo>
                    <a:lnTo>
                      <a:pt x="8049" y="29429"/>
                    </a:lnTo>
                    <a:lnTo>
                      <a:pt x="7654" y="29748"/>
                    </a:lnTo>
                    <a:lnTo>
                      <a:pt x="7278" y="30106"/>
                    </a:lnTo>
                    <a:lnTo>
                      <a:pt x="6902" y="30463"/>
                    </a:lnTo>
                    <a:lnTo>
                      <a:pt x="6544" y="30839"/>
                    </a:lnTo>
                    <a:lnTo>
                      <a:pt x="6225" y="31215"/>
                    </a:lnTo>
                    <a:lnTo>
                      <a:pt x="5924" y="31610"/>
                    </a:lnTo>
                    <a:lnTo>
                      <a:pt x="5642" y="32024"/>
                    </a:lnTo>
                    <a:lnTo>
                      <a:pt x="5379" y="32437"/>
                    </a:lnTo>
                    <a:lnTo>
                      <a:pt x="5153" y="32870"/>
                    </a:lnTo>
                    <a:lnTo>
                      <a:pt x="4946" y="33321"/>
                    </a:lnTo>
                    <a:lnTo>
                      <a:pt x="4758" y="33754"/>
                    </a:lnTo>
                    <a:lnTo>
                      <a:pt x="4589" y="34224"/>
                    </a:lnTo>
                    <a:lnTo>
                      <a:pt x="4457" y="34675"/>
                    </a:lnTo>
                    <a:lnTo>
                      <a:pt x="4344" y="35145"/>
                    </a:lnTo>
                    <a:lnTo>
                      <a:pt x="4250" y="35615"/>
                    </a:lnTo>
                    <a:lnTo>
                      <a:pt x="4194" y="36085"/>
                    </a:lnTo>
                    <a:lnTo>
                      <a:pt x="4156" y="36555"/>
                    </a:lnTo>
                    <a:lnTo>
                      <a:pt x="4138" y="37044"/>
                    </a:lnTo>
                    <a:lnTo>
                      <a:pt x="4138" y="37514"/>
                    </a:lnTo>
                    <a:lnTo>
                      <a:pt x="4156" y="38003"/>
                    </a:lnTo>
                    <a:lnTo>
                      <a:pt x="4213" y="38473"/>
                    </a:lnTo>
                    <a:lnTo>
                      <a:pt x="4288" y="38944"/>
                    </a:lnTo>
                    <a:lnTo>
                      <a:pt x="4382" y="39414"/>
                    </a:lnTo>
                    <a:lnTo>
                      <a:pt x="4495" y="39884"/>
                    </a:lnTo>
                    <a:lnTo>
                      <a:pt x="4645" y="40354"/>
                    </a:lnTo>
                    <a:lnTo>
                      <a:pt x="4814" y="40805"/>
                    </a:lnTo>
                    <a:lnTo>
                      <a:pt x="4984" y="41256"/>
                    </a:lnTo>
                    <a:lnTo>
                      <a:pt x="5209" y="41689"/>
                    </a:lnTo>
                    <a:lnTo>
                      <a:pt x="5435" y="42121"/>
                    </a:lnTo>
                    <a:lnTo>
                      <a:pt x="5698" y="42535"/>
                    </a:lnTo>
                    <a:lnTo>
                      <a:pt x="5962" y="42949"/>
                    </a:lnTo>
                    <a:lnTo>
                      <a:pt x="6262" y="43344"/>
                    </a:lnTo>
                    <a:lnTo>
                      <a:pt x="6582" y="43738"/>
                    </a:lnTo>
                    <a:lnTo>
                      <a:pt x="6939" y="44115"/>
                    </a:lnTo>
                    <a:lnTo>
                      <a:pt x="7297" y="44472"/>
                    </a:lnTo>
                    <a:lnTo>
                      <a:pt x="20666" y="56901"/>
                    </a:lnTo>
                    <a:lnTo>
                      <a:pt x="20892" y="57127"/>
                    </a:lnTo>
                    <a:lnTo>
                      <a:pt x="21099" y="57352"/>
                    </a:lnTo>
                    <a:lnTo>
                      <a:pt x="21305" y="57578"/>
                    </a:lnTo>
                    <a:lnTo>
                      <a:pt x="21493" y="57823"/>
                    </a:lnTo>
                    <a:lnTo>
                      <a:pt x="21663" y="58086"/>
                    </a:lnTo>
                    <a:lnTo>
                      <a:pt x="21832" y="58349"/>
                    </a:lnTo>
                    <a:lnTo>
                      <a:pt x="21964" y="58612"/>
                    </a:lnTo>
                    <a:lnTo>
                      <a:pt x="22114" y="58876"/>
                    </a:lnTo>
                    <a:lnTo>
                      <a:pt x="22227" y="59158"/>
                    </a:lnTo>
                    <a:lnTo>
                      <a:pt x="22340" y="59421"/>
                    </a:lnTo>
                    <a:lnTo>
                      <a:pt x="22415" y="59703"/>
                    </a:lnTo>
                    <a:lnTo>
                      <a:pt x="22509" y="60004"/>
                    </a:lnTo>
                    <a:lnTo>
                      <a:pt x="22565" y="60286"/>
                    </a:lnTo>
                    <a:lnTo>
                      <a:pt x="22622" y="60568"/>
                    </a:lnTo>
                    <a:lnTo>
                      <a:pt x="22659" y="60869"/>
                    </a:lnTo>
                    <a:lnTo>
                      <a:pt x="22678" y="61170"/>
                    </a:lnTo>
                    <a:lnTo>
                      <a:pt x="22697" y="61452"/>
                    </a:lnTo>
                    <a:lnTo>
                      <a:pt x="22678" y="61753"/>
                    </a:lnTo>
                    <a:lnTo>
                      <a:pt x="22659" y="62053"/>
                    </a:lnTo>
                    <a:lnTo>
                      <a:pt x="22640" y="62335"/>
                    </a:lnTo>
                    <a:lnTo>
                      <a:pt x="22584" y="62636"/>
                    </a:lnTo>
                    <a:lnTo>
                      <a:pt x="22528" y="62918"/>
                    </a:lnTo>
                    <a:lnTo>
                      <a:pt x="22452" y="63219"/>
                    </a:lnTo>
                    <a:lnTo>
                      <a:pt x="22358" y="63501"/>
                    </a:lnTo>
                    <a:lnTo>
                      <a:pt x="22264" y="63783"/>
                    </a:lnTo>
                    <a:lnTo>
                      <a:pt x="22152" y="64065"/>
                    </a:lnTo>
                    <a:lnTo>
                      <a:pt x="22020" y="64329"/>
                    </a:lnTo>
                    <a:lnTo>
                      <a:pt x="21870" y="64611"/>
                    </a:lnTo>
                    <a:lnTo>
                      <a:pt x="21700" y="64874"/>
                    </a:lnTo>
                    <a:lnTo>
                      <a:pt x="21531" y="65118"/>
                    </a:lnTo>
                    <a:lnTo>
                      <a:pt x="21343" y="65382"/>
                    </a:lnTo>
                    <a:lnTo>
                      <a:pt x="21136" y="65626"/>
                    </a:lnTo>
                    <a:lnTo>
                      <a:pt x="1" y="90015"/>
                    </a:lnTo>
                    <a:lnTo>
                      <a:pt x="7823" y="96803"/>
                    </a:lnTo>
                    <a:lnTo>
                      <a:pt x="28977" y="72414"/>
                    </a:lnTo>
                    <a:lnTo>
                      <a:pt x="29504" y="71756"/>
                    </a:lnTo>
                    <a:lnTo>
                      <a:pt x="30012" y="71098"/>
                    </a:lnTo>
                    <a:lnTo>
                      <a:pt x="30463" y="70402"/>
                    </a:lnTo>
                    <a:lnTo>
                      <a:pt x="30895" y="69707"/>
                    </a:lnTo>
                    <a:lnTo>
                      <a:pt x="31271" y="68992"/>
                    </a:lnTo>
                    <a:lnTo>
                      <a:pt x="31629" y="68259"/>
                    </a:lnTo>
                    <a:lnTo>
                      <a:pt x="31930" y="67525"/>
                    </a:lnTo>
                    <a:lnTo>
                      <a:pt x="32193" y="66773"/>
                    </a:lnTo>
                    <a:lnTo>
                      <a:pt x="32437" y="66021"/>
                    </a:lnTo>
                    <a:lnTo>
                      <a:pt x="32625" y="65250"/>
                    </a:lnTo>
                    <a:lnTo>
                      <a:pt x="32794" y="64479"/>
                    </a:lnTo>
                    <a:lnTo>
                      <a:pt x="32926" y="63708"/>
                    </a:lnTo>
                    <a:lnTo>
                      <a:pt x="33001" y="62937"/>
                    </a:lnTo>
                    <a:lnTo>
                      <a:pt x="33058" y="62147"/>
                    </a:lnTo>
                    <a:lnTo>
                      <a:pt x="33058" y="61358"/>
                    </a:lnTo>
                    <a:lnTo>
                      <a:pt x="33039" y="60587"/>
                    </a:lnTo>
                    <a:lnTo>
                      <a:pt x="32983" y="59816"/>
                    </a:lnTo>
                    <a:lnTo>
                      <a:pt x="32870" y="59026"/>
                    </a:lnTo>
                    <a:lnTo>
                      <a:pt x="32738" y="58255"/>
                    </a:lnTo>
                    <a:lnTo>
                      <a:pt x="32569" y="57503"/>
                    </a:lnTo>
                    <a:lnTo>
                      <a:pt x="32362" y="56732"/>
                    </a:lnTo>
                    <a:lnTo>
                      <a:pt x="32118" y="55999"/>
                    </a:lnTo>
                    <a:lnTo>
                      <a:pt x="31836" y="55246"/>
                    </a:lnTo>
                    <a:lnTo>
                      <a:pt x="31516" y="54532"/>
                    </a:lnTo>
                    <a:lnTo>
                      <a:pt x="31159" y="53817"/>
                    </a:lnTo>
                    <a:lnTo>
                      <a:pt x="30782" y="53122"/>
                    </a:lnTo>
                    <a:lnTo>
                      <a:pt x="30350" y="52426"/>
                    </a:lnTo>
                    <a:lnTo>
                      <a:pt x="29899" y="51768"/>
                    </a:lnTo>
                    <a:lnTo>
                      <a:pt x="29391" y="51110"/>
                    </a:lnTo>
                    <a:lnTo>
                      <a:pt x="28865" y="50489"/>
                    </a:lnTo>
                    <a:lnTo>
                      <a:pt x="28282" y="49869"/>
                    </a:lnTo>
                    <a:lnTo>
                      <a:pt x="27680" y="49286"/>
                    </a:lnTo>
                    <a:lnTo>
                      <a:pt x="17394" y="39790"/>
                    </a:lnTo>
                    <a:lnTo>
                      <a:pt x="19707" y="39602"/>
                    </a:lnTo>
                    <a:lnTo>
                      <a:pt x="22039" y="39376"/>
                    </a:lnTo>
                    <a:lnTo>
                      <a:pt x="23186" y="39244"/>
                    </a:lnTo>
                    <a:lnTo>
                      <a:pt x="24352" y="39094"/>
                    </a:lnTo>
                    <a:lnTo>
                      <a:pt x="25517" y="38944"/>
                    </a:lnTo>
                    <a:lnTo>
                      <a:pt x="26683" y="38774"/>
                    </a:lnTo>
                    <a:lnTo>
                      <a:pt x="28394" y="38492"/>
                    </a:lnTo>
                    <a:lnTo>
                      <a:pt x="30124" y="38191"/>
                    </a:lnTo>
                    <a:lnTo>
                      <a:pt x="31836" y="37853"/>
                    </a:lnTo>
                    <a:lnTo>
                      <a:pt x="33547" y="37496"/>
                    </a:lnTo>
                    <a:lnTo>
                      <a:pt x="35277" y="37101"/>
                    </a:lnTo>
                    <a:lnTo>
                      <a:pt x="36988" y="36649"/>
                    </a:lnTo>
                    <a:lnTo>
                      <a:pt x="38718" y="36179"/>
                    </a:lnTo>
                    <a:lnTo>
                      <a:pt x="40429" y="35672"/>
                    </a:lnTo>
                    <a:lnTo>
                      <a:pt x="42140" y="35126"/>
                    </a:lnTo>
                    <a:lnTo>
                      <a:pt x="43851" y="34543"/>
                    </a:lnTo>
                    <a:lnTo>
                      <a:pt x="44697" y="34224"/>
                    </a:lnTo>
                    <a:lnTo>
                      <a:pt x="45543" y="33904"/>
                    </a:lnTo>
                    <a:lnTo>
                      <a:pt x="46390" y="33566"/>
                    </a:lnTo>
                    <a:lnTo>
                      <a:pt x="47236" y="33227"/>
                    </a:lnTo>
                    <a:lnTo>
                      <a:pt x="48082" y="32870"/>
                    </a:lnTo>
                    <a:lnTo>
                      <a:pt x="48928" y="32494"/>
                    </a:lnTo>
                    <a:lnTo>
                      <a:pt x="49774" y="32118"/>
                    </a:lnTo>
                    <a:lnTo>
                      <a:pt x="50602" y="31723"/>
                    </a:lnTo>
                    <a:lnTo>
                      <a:pt x="51429" y="31309"/>
                    </a:lnTo>
                    <a:lnTo>
                      <a:pt x="52275" y="30895"/>
                    </a:lnTo>
                    <a:lnTo>
                      <a:pt x="53084" y="30463"/>
                    </a:lnTo>
                    <a:lnTo>
                      <a:pt x="53911" y="30012"/>
                    </a:lnTo>
                    <a:lnTo>
                      <a:pt x="54738" y="29560"/>
                    </a:lnTo>
                    <a:lnTo>
                      <a:pt x="55547" y="29071"/>
                    </a:lnTo>
                    <a:lnTo>
                      <a:pt x="56356" y="28583"/>
                    </a:lnTo>
                    <a:lnTo>
                      <a:pt x="57164" y="28075"/>
                    </a:lnTo>
                    <a:lnTo>
                      <a:pt x="57954" y="27548"/>
                    </a:lnTo>
                    <a:lnTo>
                      <a:pt x="58744" y="27022"/>
                    </a:lnTo>
                    <a:lnTo>
                      <a:pt x="59533" y="26477"/>
                    </a:lnTo>
                    <a:lnTo>
                      <a:pt x="60304" y="25912"/>
                    </a:lnTo>
                    <a:lnTo>
                      <a:pt x="61075" y="25330"/>
                    </a:lnTo>
                    <a:lnTo>
                      <a:pt x="61846" y="24728"/>
                    </a:lnTo>
                    <a:lnTo>
                      <a:pt x="63332" y="23506"/>
                    </a:lnTo>
                    <a:lnTo>
                      <a:pt x="64065" y="22847"/>
                    </a:lnTo>
                    <a:lnTo>
                      <a:pt x="64799" y="22189"/>
                    </a:lnTo>
                    <a:lnTo>
                      <a:pt x="65513" y="21531"/>
                    </a:lnTo>
                    <a:lnTo>
                      <a:pt x="66209" y="20835"/>
                    </a:lnTo>
                    <a:lnTo>
                      <a:pt x="66886" y="20140"/>
                    </a:lnTo>
                    <a:lnTo>
                      <a:pt x="67563" y="19425"/>
                    </a:lnTo>
                    <a:lnTo>
                      <a:pt x="68240" y="18692"/>
                    </a:lnTo>
                    <a:lnTo>
                      <a:pt x="68898" y="17958"/>
                    </a:lnTo>
                    <a:lnTo>
                      <a:pt x="69537" y="17187"/>
                    </a:lnTo>
                    <a:lnTo>
                      <a:pt x="70158" y="16417"/>
                    </a:lnTo>
                    <a:lnTo>
                      <a:pt x="70759" y="15646"/>
                    </a:lnTo>
                    <a:lnTo>
                      <a:pt x="71361" y="14837"/>
                    </a:lnTo>
                    <a:lnTo>
                      <a:pt x="71944" y="14028"/>
                    </a:lnTo>
                    <a:lnTo>
                      <a:pt x="72489" y="13201"/>
                    </a:lnTo>
                    <a:lnTo>
                      <a:pt x="73035" y="12374"/>
                    </a:lnTo>
                    <a:lnTo>
                      <a:pt x="73580" y="11528"/>
                    </a:lnTo>
                    <a:lnTo>
                      <a:pt x="74088" y="10681"/>
                    </a:lnTo>
                    <a:lnTo>
                      <a:pt x="74576" y="9816"/>
                    </a:lnTo>
                    <a:lnTo>
                      <a:pt x="75065" y="8951"/>
                    </a:lnTo>
                    <a:lnTo>
                      <a:pt x="75535" y="8068"/>
                    </a:lnTo>
                    <a:lnTo>
                      <a:pt x="58292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0" name="Google Shape;902;p25"/>
              <p:cNvSpPr/>
              <p:nvPr/>
            </p:nvSpPr>
            <p:spPr>
              <a:xfrm>
                <a:off x="1693287" y="2984739"/>
                <a:ext cx="1111113" cy="1137842"/>
              </a:xfrm>
              <a:custGeom>
                <a:avLst/>
                <a:gdLst/>
                <a:ahLst/>
                <a:cxnLst/>
                <a:rect l="l" t="t" r="r" b="b"/>
                <a:pathLst>
                  <a:path w="44585" h="45469" extrusionOk="0">
                    <a:moveTo>
                      <a:pt x="20234" y="1"/>
                    </a:moveTo>
                    <a:lnTo>
                      <a:pt x="13370" y="7748"/>
                    </a:lnTo>
                    <a:lnTo>
                      <a:pt x="33979" y="26063"/>
                    </a:lnTo>
                    <a:lnTo>
                      <a:pt x="34073" y="26138"/>
                    </a:lnTo>
                    <a:lnTo>
                      <a:pt x="34130" y="26213"/>
                    </a:lnTo>
                    <a:lnTo>
                      <a:pt x="34167" y="26288"/>
                    </a:lnTo>
                    <a:lnTo>
                      <a:pt x="34205" y="26382"/>
                    </a:lnTo>
                    <a:lnTo>
                      <a:pt x="34224" y="26495"/>
                    </a:lnTo>
                    <a:lnTo>
                      <a:pt x="34224" y="26627"/>
                    </a:lnTo>
                    <a:lnTo>
                      <a:pt x="34205" y="26777"/>
                    </a:lnTo>
                    <a:lnTo>
                      <a:pt x="34149" y="26909"/>
                    </a:lnTo>
                    <a:lnTo>
                      <a:pt x="34092" y="27022"/>
                    </a:lnTo>
                    <a:lnTo>
                      <a:pt x="34017" y="27116"/>
                    </a:lnTo>
                    <a:lnTo>
                      <a:pt x="33923" y="27172"/>
                    </a:lnTo>
                    <a:lnTo>
                      <a:pt x="33848" y="27210"/>
                    </a:lnTo>
                    <a:lnTo>
                      <a:pt x="33772" y="27247"/>
                    </a:lnTo>
                    <a:lnTo>
                      <a:pt x="33660" y="27285"/>
                    </a:lnTo>
                    <a:lnTo>
                      <a:pt x="1" y="35389"/>
                    </a:lnTo>
                    <a:lnTo>
                      <a:pt x="2427" y="45468"/>
                    </a:lnTo>
                    <a:lnTo>
                      <a:pt x="35803" y="37401"/>
                    </a:lnTo>
                    <a:lnTo>
                      <a:pt x="36179" y="37326"/>
                    </a:lnTo>
                    <a:lnTo>
                      <a:pt x="36555" y="37232"/>
                    </a:lnTo>
                    <a:lnTo>
                      <a:pt x="36932" y="37119"/>
                    </a:lnTo>
                    <a:lnTo>
                      <a:pt x="37289" y="36988"/>
                    </a:lnTo>
                    <a:lnTo>
                      <a:pt x="37646" y="36856"/>
                    </a:lnTo>
                    <a:lnTo>
                      <a:pt x="38003" y="36706"/>
                    </a:lnTo>
                    <a:lnTo>
                      <a:pt x="38342" y="36555"/>
                    </a:lnTo>
                    <a:lnTo>
                      <a:pt x="38680" y="36386"/>
                    </a:lnTo>
                    <a:lnTo>
                      <a:pt x="39019" y="36198"/>
                    </a:lnTo>
                    <a:lnTo>
                      <a:pt x="39338" y="36010"/>
                    </a:lnTo>
                    <a:lnTo>
                      <a:pt x="39658" y="35803"/>
                    </a:lnTo>
                    <a:lnTo>
                      <a:pt x="39959" y="35596"/>
                    </a:lnTo>
                    <a:lnTo>
                      <a:pt x="40260" y="35371"/>
                    </a:lnTo>
                    <a:lnTo>
                      <a:pt x="40561" y="35126"/>
                    </a:lnTo>
                    <a:lnTo>
                      <a:pt x="40843" y="34882"/>
                    </a:lnTo>
                    <a:lnTo>
                      <a:pt x="41125" y="34637"/>
                    </a:lnTo>
                    <a:lnTo>
                      <a:pt x="41388" y="34374"/>
                    </a:lnTo>
                    <a:lnTo>
                      <a:pt x="41651" y="34111"/>
                    </a:lnTo>
                    <a:lnTo>
                      <a:pt x="41896" y="33829"/>
                    </a:lnTo>
                    <a:lnTo>
                      <a:pt x="42140" y="33547"/>
                    </a:lnTo>
                    <a:lnTo>
                      <a:pt x="42366" y="33246"/>
                    </a:lnTo>
                    <a:lnTo>
                      <a:pt x="42591" y="32945"/>
                    </a:lnTo>
                    <a:lnTo>
                      <a:pt x="42798" y="32625"/>
                    </a:lnTo>
                    <a:lnTo>
                      <a:pt x="43005" y="32306"/>
                    </a:lnTo>
                    <a:lnTo>
                      <a:pt x="43193" y="31967"/>
                    </a:lnTo>
                    <a:lnTo>
                      <a:pt x="43362" y="31647"/>
                    </a:lnTo>
                    <a:lnTo>
                      <a:pt x="43532" y="31290"/>
                    </a:lnTo>
                    <a:lnTo>
                      <a:pt x="43682" y="30952"/>
                    </a:lnTo>
                    <a:lnTo>
                      <a:pt x="43832" y="30594"/>
                    </a:lnTo>
                    <a:lnTo>
                      <a:pt x="43964" y="30218"/>
                    </a:lnTo>
                    <a:lnTo>
                      <a:pt x="44096" y="29861"/>
                    </a:lnTo>
                    <a:lnTo>
                      <a:pt x="44190" y="29485"/>
                    </a:lnTo>
                    <a:lnTo>
                      <a:pt x="44303" y="29090"/>
                    </a:lnTo>
                    <a:lnTo>
                      <a:pt x="44378" y="28714"/>
                    </a:lnTo>
                    <a:lnTo>
                      <a:pt x="44453" y="28338"/>
                    </a:lnTo>
                    <a:lnTo>
                      <a:pt x="44509" y="27943"/>
                    </a:lnTo>
                    <a:lnTo>
                      <a:pt x="44547" y="27567"/>
                    </a:lnTo>
                    <a:lnTo>
                      <a:pt x="44566" y="27172"/>
                    </a:lnTo>
                    <a:lnTo>
                      <a:pt x="44585" y="26796"/>
                    </a:lnTo>
                    <a:lnTo>
                      <a:pt x="44585" y="26401"/>
                    </a:lnTo>
                    <a:lnTo>
                      <a:pt x="44585" y="26025"/>
                    </a:lnTo>
                    <a:lnTo>
                      <a:pt x="44547" y="25649"/>
                    </a:lnTo>
                    <a:lnTo>
                      <a:pt x="44509" y="25273"/>
                    </a:lnTo>
                    <a:lnTo>
                      <a:pt x="44453" y="24897"/>
                    </a:lnTo>
                    <a:lnTo>
                      <a:pt x="44397" y="24521"/>
                    </a:lnTo>
                    <a:lnTo>
                      <a:pt x="44321" y="24145"/>
                    </a:lnTo>
                    <a:lnTo>
                      <a:pt x="44227" y="23787"/>
                    </a:lnTo>
                    <a:lnTo>
                      <a:pt x="44133" y="23430"/>
                    </a:lnTo>
                    <a:lnTo>
                      <a:pt x="44021" y="23054"/>
                    </a:lnTo>
                    <a:lnTo>
                      <a:pt x="43889" y="22697"/>
                    </a:lnTo>
                    <a:lnTo>
                      <a:pt x="43757" y="22358"/>
                    </a:lnTo>
                    <a:lnTo>
                      <a:pt x="43607" y="22001"/>
                    </a:lnTo>
                    <a:lnTo>
                      <a:pt x="43438" y="21663"/>
                    </a:lnTo>
                    <a:lnTo>
                      <a:pt x="43268" y="21324"/>
                    </a:lnTo>
                    <a:lnTo>
                      <a:pt x="43080" y="21005"/>
                    </a:lnTo>
                    <a:lnTo>
                      <a:pt x="42874" y="20666"/>
                    </a:lnTo>
                    <a:lnTo>
                      <a:pt x="42667" y="20346"/>
                    </a:lnTo>
                    <a:lnTo>
                      <a:pt x="42441" y="20046"/>
                    </a:lnTo>
                    <a:lnTo>
                      <a:pt x="42215" y="19726"/>
                    </a:lnTo>
                    <a:lnTo>
                      <a:pt x="41971" y="19444"/>
                    </a:lnTo>
                    <a:lnTo>
                      <a:pt x="41708" y="19143"/>
                    </a:lnTo>
                    <a:lnTo>
                      <a:pt x="41444" y="18861"/>
                    </a:lnTo>
                    <a:lnTo>
                      <a:pt x="41162" y="18579"/>
                    </a:lnTo>
                    <a:lnTo>
                      <a:pt x="40862" y="18316"/>
                    </a:lnTo>
                    <a:lnTo>
                      <a:pt x="20234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1" name="Google Shape;903;p25"/>
              <p:cNvSpPr/>
              <p:nvPr/>
            </p:nvSpPr>
            <p:spPr>
              <a:xfrm>
                <a:off x="1593969" y="3865178"/>
                <a:ext cx="198635" cy="406580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16341" extrusionOk="0">
                    <a:moveTo>
                      <a:pt x="4024" y="0"/>
                    </a:moveTo>
                    <a:lnTo>
                      <a:pt x="2200" y="489"/>
                    </a:lnTo>
                    <a:lnTo>
                      <a:pt x="1900" y="583"/>
                    </a:lnTo>
                    <a:lnTo>
                      <a:pt x="1617" y="715"/>
                    </a:lnTo>
                    <a:lnTo>
                      <a:pt x="1354" y="865"/>
                    </a:lnTo>
                    <a:lnTo>
                      <a:pt x="1110" y="1034"/>
                    </a:lnTo>
                    <a:lnTo>
                      <a:pt x="884" y="1241"/>
                    </a:lnTo>
                    <a:lnTo>
                      <a:pt x="696" y="1467"/>
                    </a:lnTo>
                    <a:lnTo>
                      <a:pt x="508" y="1692"/>
                    </a:lnTo>
                    <a:lnTo>
                      <a:pt x="358" y="1956"/>
                    </a:lnTo>
                    <a:lnTo>
                      <a:pt x="226" y="2219"/>
                    </a:lnTo>
                    <a:lnTo>
                      <a:pt x="132" y="2482"/>
                    </a:lnTo>
                    <a:lnTo>
                      <a:pt x="57" y="2783"/>
                    </a:lnTo>
                    <a:lnTo>
                      <a:pt x="19" y="3065"/>
                    </a:lnTo>
                    <a:lnTo>
                      <a:pt x="0" y="3366"/>
                    </a:lnTo>
                    <a:lnTo>
                      <a:pt x="19" y="3667"/>
                    </a:lnTo>
                    <a:lnTo>
                      <a:pt x="57" y="3986"/>
                    </a:lnTo>
                    <a:lnTo>
                      <a:pt x="132" y="4287"/>
                    </a:lnTo>
                    <a:lnTo>
                      <a:pt x="3987" y="16341"/>
                    </a:lnTo>
                    <a:lnTo>
                      <a:pt x="4795" y="16209"/>
                    </a:lnTo>
                    <a:lnTo>
                      <a:pt x="4946" y="16190"/>
                    </a:lnTo>
                    <a:lnTo>
                      <a:pt x="5096" y="16153"/>
                    </a:lnTo>
                    <a:lnTo>
                      <a:pt x="5228" y="16096"/>
                    </a:lnTo>
                    <a:lnTo>
                      <a:pt x="5359" y="16040"/>
                    </a:lnTo>
                    <a:lnTo>
                      <a:pt x="5491" y="15965"/>
                    </a:lnTo>
                    <a:lnTo>
                      <a:pt x="5623" y="15889"/>
                    </a:lnTo>
                    <a:lnTo>
                      <a:pt x="5848" y="15701"/>
                    </a:lnTo>
                    <a:lnTo>
                      <a:pt x="6036" y="15476"/>
                    </a:lnTo>
                    <a:lnTo>
                      <a:pt x="6130" y="15363"/>
                    </a:lnTo>
                    <a:lnTo>
                      <a:pt x="6206" y="15231"/>
                    </a:lnTo>
                    <a:lnTo>
                      <a:pt x="6262" y="15100"/>
                    </a:lnTo>
                    <a:lnTo>
                      <a:pt x="6318" y="14949"/>
                    </a:lnTo>
                    <a:lnTo>
                      <a:pt x="6356" y="14817"/>
                    </a:lnTo>
                    <a:lnTo>
                      <a:pt x="6394" y="14667"/>
                    </a:lnTo>
                    <a:lnTo>
                      <a:pt x="7954" y="6017"/>
                    </a:lnTo>
                    <a:lnTo>
                      <a:pt x="4024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2" name="Google Shape;904;p25"/>
              <p:cNvSpPr/>
              <p:nvPr/>
            </p:nvSpPr>
            <p:spPr>
              <a:xfrm>
                <a:off x="1578450" y="4473586"/>
                <a:ext cx="307264" cy="318829"/>
              </a:xfrm>
              <a:custGeom>
                <a:avLst/>
                <a:gdLst/>
                <a:ahLst/>
                <a:cxnLst/>
                <a:rect l="l" t="t" r="r" b="b"/>
                <a:pathLst>
                  <a:path w="12317" h="12788" extrusionOk="0">
                    <a:moveTo>
                      <a:pt x="2106" y="1"/>
                    </a:moveTo>
                    <a:lnTo>
                      <a:pt x="508" y="1731"/>
                    </a:lnTo>
                    <a:lnTo>
                      <a:pt x="376" y="1900"/>
                    </a:lnTo>
                    <a:lnTo>
                      <a:pt x="263" y="2050"/>
                    </a:lnTo>
                    <a:lnTo>
                      <a:pt x="169" y="2220"/>
                    </a:lnTo>
                    <a:lnTo>
                      <a:pt x="113" y="2389"/>
                    </a:lnTo>
                    <a:lnTo>
                      <a:pt x="56" y="2577"/>
                    </a:lnTo>
                    <a:lnTo>
                      <a:pt x="19" y="2746"/>
                    </a:lnTo>
                    <a:lnTo>
                      <a:pt x="0" y="2934"/>
                    </a:lnTo>
                    <a:lnTo>
                      <a:pt x="0" y="3122"/>
                    </a:lnTo>
                    <a:lnTo>
                      <a:pt x="19" y="3310"/>
                    </a:lnTo>
                    <a:lnTo>
                      <a:pt x="56" y="3480"/>
                    </a:lnTo>
                    <a:lnTo>
                      <a:pt x="113" y="3668"/>
                    </a:lnTo>
                    <a:lnTo>
                      <a:pt x="188" y="3837"/>
                    </a:lnTo>
                    <a:lnTo>
                      <a:pt x="282" y="3987"/>
                    </a:lnTo>
                    <a:lnTo>
                      <a:pt x="376" y="4156"/>
                    </a:lnTo>
                    <a:lnTo>
                      <a:pt x="508" y="4307"/>
                    </a:lnTo>
                    <a:lnTo>
                      <a:pt x="658" y="4439"/>
                    </a:lnTo>
                    <a:lnTo>
                      <a:pt x="9985" y="12449"/>
                    </a:lnTo>
                    <a:lnTo>
                      <a:pt x="10116" y="12543"/>
                    </a:lnTo>
                    <a:lnTo>
                      <a:pt x="10248" y="12637"/>
                    </a:lnTo>
                    <a:lnTo>
                      <a:pt x="10380" y="12693"/>
                    </a:lnTo>
                    <a:lnTo>
                      <a:pt x="10511" y="12731"/>
                    </a:lnTo>
                    <a:lnTo>
                      <a:pt x="10662" y="12769"/>
                    </a:lnTo>
                    <a:lnTo>
                      <a:pt x="10793" y="12787"/>
                    </a:lnTo>
                    <a:lnTo>
                      <a:pt x="10944" y="12787"/>
                    </a:lnTo>
                    <a:lnTo>
                      <a:pt x="11075" y="12769"/>
                    </a:lnTo>
                    <a:lnTo>
                      <a:pt x="11226" y="12750"/>
                    </a:lnTo>
                    <a:lnTo>
                      <a:pt x="11357" y="12712"/>
                    </a:lnTo>
                    <a:lnTo>
                      <a:pt x="11489" y="12656"/>
                    </a:lnTo>
                    <a:lnTo>
                      <a:pt x="11621" y="12581"/>
                    </a:lnTo>
                    <a:lnTo>
                      <a:pt x="11734" y="12487"/>
                    </a:lnTo>
                    <a:lnTo>
                      <a:pt x="11846" y="12393"/>
                    </a:lnTo>
                    <a:lnTo>
                      <a:pt x="11940" y="12280"/>
                    </a:lnTo>
                    <a:lnTo>
                      <a:pt x="12034" y="12167"/>
                    </a:lnTo>
                    <a:lnTo>
                      <a:pt x="12053" y="12110"/>
                    </a:lnTo>
                    <a:lnTo>
                      <a:pt x="12147" y="11960"/>
                    </a:lnTo>
                    <a:lnTo>
                      <a:pt x="12222" y="11810"/>
                    </a:lnTo>
                    <a:lnTo>
                      <a:pt x="12260" y="11640"/>
                    </a:lnTo>
                    <a:lnTo>
                      <a:pt x="12298" y="11471"/>
                    </a:lnTo>
                    <a:lnTo>
                      <a:pt x="12316" y="11283"/>
                    </a:lnTo>
                    <a:lnTo>
                      <a:pt x="12298" y="11114"/>
                    </a:lnTo>
                    <a:lnTo>
                      <a:pt x="12279" y="10945"/>
                    </a:lnTo>
                    <a:lnTo>
                      <a:pt x="12222" y="10775"/>
                    </a:lnTo>
                    <a:lnTo>
                      <a:pt x="9609" y="3122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3" name="Google Shape;905;p25"/>
              <p:cNvSpPr/>
              <p:nvPr/>
            </p:nvSpPr>
            <p:spPr>
              <a:xfrm>
                <a:off x="2109178" y="1291140"/>
                <a:ext cx="955930" cy="1462521"/>
              </a:xfrm>
              <a:custGeom>
                <a:avLst/>
                <a:gdLst/>
                <a:ahLst/>
                <a:cxnLst/>
                <a:rect l="l" t="t" r="r" b="b"/>
                <a:pathLst>
                  <a:path w="38229" h="58632" extrusionOk="0">
                    <a:moveTo>
                      <a:pt x="0" y="1"/>
                    </a:moveTo>
                    <a:lnTo>
                      <a:pt x="113" y="12374"/>
                    </a:lnTo>
                    <a:lnTo>
                      <a:pt x="6713" y="36951"/>
                    </a:lnTo>
                    <a:lnTo>
                      <a:pt x="7033" y="37797"/>
                    </a:lnTo>
                    <a:lnTo>
                      <a:pt x="7898" y="38511"/>
                    </a:lnTo>
                    <a:lnTo>
                      <a:pt x="32174" y="58631"/>
                    </a:lnTo>
                    <a:lnTo>
                      <a:pt x="38229" y="50471"/>
                    </a:lnTo>
                    <a:lnTo>
                      <a:pt x="12699" y="33560"/>
                    </a:lnTo>
                    <a:lnTo>
                      <a:pt x="12699" y="3356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4" name="Google Shape;906;p25"/>
              <p:cNvSpPr/>
              <p:nvPr/>
            </p:nvSpPr>
            <p:spPr>
              <a:xfrm>
                <a:off x="2512655" y="1835198"/>
                <a:ext cx="282433" cy="184277"/>
              </a:xfrm>
              <a:custGeom>
                <a:avLst/>
                <a:gdLst/>
                <a:ahLst/>
                <a:cxnLst/>
                <a:rect l="l" t="t" r="r" b="b"/>
                <a:pathLst>
                  <a:path w="11170" h="7278" extrusionOk="0">
                    <a:moveTo>
                      <a:pt x="1" y="0"/>
                    </a:moveTo>
                    <a:lnTo>
                      <a:pt x="903" y="3479"/>
                    </a:lnTo>
                    <a:lnTo>
                      <a:pt x="1016" y="3893"/>
                    </a:lnTo>
                    <a:lnTo>
                      <a:pt x="1166" y="4269"/>
                    </a:lnTo>
                    <a:lnTo>
                      <a:pt x="1354" y="4626"/>
                    </a:lnTo>
                    <a:lnTo>
                      <a:pt x="1561" y="4983"/>
                    </a:lnTo>
                    <a:lnTo>
                      <a:pt x="1787" y="5303"/>
                    </a:lnTo>
                    <a:lnTo>
                      <a:pt x="2050" y="5604"/>
                    </a:lnTo>
                    <a:lnTo>
                      <a:pt x="2332" y="5886"/>
                    </a:lnTo>
                    <a:lnTo>
                      <a:pt x="2633" y="6149"/>
                    </a:lnTo>
                    <a:lnTo>
                      <a:pt x="2953" y="6375"/>
                    </a:lnTo>
                    <a:lnTo>
                      <a:pt x="3291" y="6582"/>
                    </a:lnTo>
                    <a:lnTo>
                      <a:pt x="3648" y="6770"/>
                    </a:lnTo>
                    <a:lnTo>
                      <a:pt x="4025" y="6920"/>
                    </a:lnTo>
                    <a:lnTo>
                      <a:pt x="4401" y="7033"/>
                    </a:lnTo>
                    <a:lnTo>
                      <a:pt x="4795" y="7127"/>
                    </a:lnTo>
                    <a:lnTo>
                      <a:pt x="5209" y="7184"/>
                    </a:lnTo>
                    <a:lnTo>
                      <a:pt x="5623" y="7202"/>
                    </a:lnTo>
                    <a:lnTo>
                      <a:pt x="11170" y="7278"/>
                    </a:lnTo>
                    <a:lnTo>
                      <a:pt x="11076" y="567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5" name="Google Shape;907;p25"/>
              <p:cNvSpPr/>
              <p:nvPr/>
            </p:nvSpPr>
            <p:spPr>
              <a:xfrm>
                <a:off x="2490928" y="2013625"/>
                <a:ext cx="335196" cy="137478"/>
              </a:xfrm>
              <a:custGeom>
                <a:avLst/>
                <a:gdLst/>
                <a:ahLst/>
                <a:cxnLst/>
                <a:rect l="l" t="t" r="r" b="b"/>
                <a:pathLst>
                  <a:path w="13333" h="5397" extrusionOk="0">
                    <a:moveTo>
                      <a:pt x="12336" y="0"/>
                    </a:moveTo>
                    <a:lnTo>
                      <a:pt x="0" y="1504"/>
                    </a:lnTo>
                    <a:lnTo>
                      <a:pt x="3272" y="4400"/>
                    </a:lnTo>
                    <a:lnTo>
                      <a:pt x="3517" y="4607"/>
                    </a:lnTo>
                    <a:lnTo>
                      <a:pt x="3799" y="4795"/>
                    </a:lnTo>
                    <a:lnTo>
                      <a:pt x="4081" y="4964"/>
                    </a:lnTo>
                    <a:lnTo>
                      <a:pt x="4363" y="5096"/>
                    </a:lnTo>
                    <a:lnTo>
                      <a:pt x="4664" y="5209"/>
                    </a:lnTo>
                    <a:lnTo>
                      <a:pt x="4965" y="5284"/>
                    </a:lnTo>
                    <a:lnTo>
                      <a:pt x="5284" y="5340"/>
                    </a:lnTo>
                    <a:lnTo>
                      <a:pt x="5604" y="5378"/>
                    </a:lnTo>
                    <a:lnTo>
                      <a:pt x="5924" y="5397"/>
                    </a:lnTo>
                    <a:lnTo>
                      <a:pt x="6224" y="5378"/>
                    </a:lnTo>
                    <a:lnTo>
                      <a:pt x="6544" y="5340"/>
                    </a:lnTo>
                    <a:lnTo>
                      <a:pt x="6864" y="5265"/>
                    </a:lnTo>
                    <a:lnTo>
                      <a:pt x="7165" y="5171"/>
                    </a:lnTo>
                    <a:lnTo>
                      <a:pt x="7465" y="5058"/>
                    </a:lnTo>
                    <a:lnTo>
                      <a:pt x="7766" y="4908"/>
                    </a:lnTo>
                    <a:lnTo>
                      <a:pt x="8048" y="4739"/>
                    </a:lnTo>
                    <a:lnTo>
                      <a:pt x="13332" y="127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6" name="Google Shape;908;p25"/>
              <p:cNvSpPr/>
              <p:nvPr/>
            </p:nvSpPr>
            <p:spPr>
              <a:xfrm>
                <a:off x="2916132" y="1803022"/>
                <a:ext cx="751088" cy="889213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5560" extrusionOk="0">
                    <a:moveTo>
                      <a:pt x="1" y="1"/>
                    </a:moveTo>
                    <a:lnTo>
                      <a:pt x="1" y="20591"/>
                    </a:lnTo>
                    <a:lnTo>
                      <a:pt x="19" y="21362"/>
                    </a:lnTo>
                    <a:lnTo>
                      <a:pt x="76" y="22114"/>
                    </a:lnTo>
                    <a:lnTo>
                      <a:pt x="170" y="22866"/>
                    </a:lnTo>
                    <a:lnTo>
                      <a:pt x="301" y="23619"/>
                    </a:lnTo>
                    <a:lnTo>
                      <a:pt x="471" y="24333"/>
                    </a:lnTo>
                    <a:lnTo>
                      <a:pt x="659" y="25048"/>
                    </a:lnTo>
                    <a:lnTo>
                      <a:pt x="903" y="25743"/>
                    </a:lnTo>
                    <a:lnTo>
                      <a:pt x="1166" y="26420"/>
                    </a:lnTo>
                    <a:lnTo>
                      <a:pt x="1467" y="27079"/>
                    </a:lnTo>
                    <a:lnTo>
                      <a:pt x="1806" y="27737"/>
                    </a:lnTo>
                    <a:lnTo>
                      <a:pt x="2163" y="28357"/>
                    </a:lnTo>
                    <a:lnTo>
                      <a:pt x="2558" y="28959"/>
                    </a:lnTo>
                    <a:lnTo>
                      <a:pt x="2972" y="29542"/>
                    </a:lnTo>
                    <a:lnTo>
                      <a:pt x="3404" y="30106"/>
                    </a:lnTo>
                    <a:lnTo>
                      <a:pt x="3874" y="30651"/>
                    </a:lnTo>
                    <a:lnTo>
                      <a:pt x="4382" y="31178"/>
                    </a:lnTo>
                    <a:lnTo>
                      <a:pt x="4890" y="31667"/>
                    </a:lnTo>
                    <a:lnTo>
                      <a:pt x="5435" y="32137"/>
                    </a:lnTo>
                    <a:lnTo>
                      <a:pt x="5999" y="32588"/>
                    </a:lnTo>
                    <a:lnTo>
                      <a:pt x="6601" y="33002"/>
                    </a:lnTo>
                    <a:lnTo>
                      <a:pt x="7202" y="33397"/>
                    </a:lnTo>
                    <a:lnTo>
                      <a:pt x="7823" y="33754"/>
                    </a:lnTo>
                    <a:lnTo>
                      <a:pt x="8481" y="34092"/>
                    </a:lnTo>
                    <a:lnTo>
                      <a:pt x="9139" y="34393"/>
                    </a:lnTo>
                    <a:lnTo>
                      <a:pt x="9816" y="34656"/>
                    </a:lnTo>
                    <a:lnTo>
                      <a:pt x="10512" y="34882"/>
                    </a:lnTo>
                    <a:lnTo>
                      <a:pt x="11226" y="35089"/>
                    </a:lnTo>
                    <a:lnTo>
                      <a:pt x="11941" y="35258"/>
                    </a:lnTo>
                    <a:lnTo>
                      <a:pt x="12674" y="35390"/>
                    </a:lnTo>
                    <a:lnTo>
                      <a:pt x="13426" y="35484"/>
                    </a:lnTo>
                    <a:lnTo>
                      <a:pt x="14197" y="35540"/>
                    </a:lnTo>
                    <a:lnTo>
                      <a:pt x="14968" y="35559"/>
                    </a:lnTo>
                    <a:lnTo>
                      <a:pt x="15739" y="35540"/>
                    </a:lnTo>
                    <a:lnTo>
                      <a:pt x="16491" y="35484"/>
                    </a:lnTo>
                    <a:lnTo>
                      <a:pt x="17244" y="35390"/>
                    </a:lnTo>
                    <a:lnTo>
                      <a:pt x="17977" y="35258"/>
                    </a:lnTo>
                    <a:lnTo>
                      <a:pt x="18710" y="35089"/>
                    </a:lnTo>
                    <a:lnTo>
                      <a:pt x="19406" y="34882"/>
                    </a:lnTo>
                    <a:lnTo>
                      <a:pt x="20102" y="34656"/>
                    </a:lnTo>
                    <a:lnTo>
                      <a:pt x="20798" y="34393"/>
                    </a:lnTo>
                    <a:lnTo>
                      <a:pt x="21456" y="34092"/>
                    </a:lnTo>
                    <a:lnTo>
                      <a:pt x="22095" y="33754"/>
                    </a:lnTo>
                    <a:lnTo>
                      <a:pt x="22715" y="33397"/>
                    </a:lnTo>
                    <a:lnTo>
                      <a:pt x="23336" y="33002"/>
                    </a:lnTo>
                    <a:lnTo>
                      <a:pt x="23919" y="32588"/>
                    </a:lnTo>
                    <a:lnTo>
                      <a:pt x="24483" y="32137"/>
                    </a:lnTo>
                    <a:lnTo>
                      <a:pt x="25028" y="31667"/>
                    </a:lnTo>
                    <a:lnTo>
                      <a:pt x="25555" y="31178"/>
                    </a:lnTo>
                    <a:lnTo>
                      <a:pt x="26044" y="30651"/>
                    </a:lnTo>
                    <a:lnTo>
                      <a:pt x="26514" y="30106"/>
                    </a:lnTo>
                    <a:lnTo>
                      <a:pt x="26965" y="29542"/>
                    </a:lnTo>
                    <a:lnTo>
                      <a:pt x="27379" y="28959"/>
                    </a:lnTo>
                    <a:lnTo>
                      <a:pt x="27774" y="28357"/>
                    </a:lnTo>
                    <a:lnTo>
                      <a:pt x="28131" y="27737"/>
                    </a:lnTo>
                    <a:lnTo>
                      <a:pt x="28451" y="27079"/>
                    </a:lnTo>
                    <a:lnTo>
                      <a:pt x="28752" y="26420"/>
                    </a:lnTo>
                    <a:lnTo>
                      <a:pt x="29015" y="25743"/>
                    </a:lnTo>
                    <a:lnTo>
                      <a:pt x="29259" y="25048"/>
                    </a:lnTo>
                    <a:lnTo>
                      <a:pt x="29466" y="24333"/>
                    </a:lnTo>
                    <a:lnTo>
                      <a:pt x="29635" y="23619"/>
                    </a:lnTo>
                    <a:lnTo>
                      <a:pt x="29767" y="22866"/>
                    </a:lnTo>
                    <a:lnTo>
                      <a:pt x="29861" y="22114"/>
                    </a:lnTo>
                    <a:lnTo>
                      <a:pt x="29917" y="21362"/>
                    </a:lnTo>
                    <a:lnTo>
                      <a:pt x="29936" y="20591"/>
                    </a:lnTo>
                    <a:lnTo>
                      <a:pt x="29936" y="1"/>
                    </a:lnTo>
                    <a:close/>
                  </a:path>
                </a:pathLst>
              </a:custGeom>
              <a:solidFill>
                <a:srgbClr val="F6CAA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7" name="Google Shape;909;p25"/>
              <p:cNvSpPr/>
              <p:nvPr/>
            </p:nvSpPr>
            <p:spPr>
              <a:xfrm>
                <a:off x="3145803" y="2370480"/>
                <a:ext cx="313470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6206" extrusionOk="0">
                    <a:moveTo>
                      <a:pt x="1" y="0"/>
                    </a:moveTo>
                    <a:lnTo>
                      <a:pt x="1" y="320"/>
                    </a:lnTo>
                    <a:lnTo>
                      <a:pt x="39" y="640"/>
                    </a:lnTo>
                    <a:lnTo>
                      <a:pt x="76" y="940"/>
                    </a:lnTo>
                    <a:lnTo>
                      <a:pt x="133" y="1241"/>
                    </a:lnTo>
                    <a:lnTo>
                      <a:pt x="208" y="1542"/>
                    </a:lnTo>
                    <a:lnTo>
                      <a:pt x="283" y="1843"/>
                    </a:lnTo>
                    <a:lnTo>
                      <a:pt x="396" y="2125"/>
                    </a:lnTo>
                    <a:lnTo>
                      <a:pt x="509" y="2407"/>
                    </a:lnTo>
                    <a:lnTo>
                      <a:pt x="621" y="2689"/>
                    </a:lnTo>
                    <a:lnTo>
                      <a:pt x="772" y="2952"/>
                    </a:lnTo>
                    <a:lnTo>
                      <a:pt x="922" y="3216"/>
                    </a:lnTo>
                    <a:lnTo>
                      <a:pt x="1092" y="3460"/>
                    </a:lnTo>
                    <a:lnTo>
                      <a:pt x="1261" y="3705"/>
                    </a:lnTo>
                    <a:lnTo>
                      <a:pt x="1449" y="3949"/>
                    </a:lnTo>
                    <a:lnTo>
                      <a:pt x="1637" y="4175"/>
                    </a:lnTo>
                    <a:lnTo>
                      <a:pt x="1844" y="4382"/>
                    </a:lnTo>
                    <a:lnTo>
                      <a:pt x="2069" y="4588"/>
                    </a:lnTo>
                    <a:lnTo>
                      <a:pt x="2295" y="4776"/>
                    </a:lnTo>
                    <a:lnTo>
                      <a:pt x="2521" y="4964"/>
                    </a:lnTo>
                    <a:lnTo>
                      <a:pt x="2765" y="5134"/>
                    </a:lnTo>
                    <a:lnTo>
                      <a:pt x="3028" y="5303"/>
                    </a:lnTo>
                    <a:lnTo>
                      <a:pt x="3292" y="5453"/>
                    </a:lnTo>
                    <a:lnTo>
                      <a:pt x="3555" y="5585"/>
                    </a:lnTo>
                    <a:lnTo>
                      <a:pt x="3837" y="5717"/>
                    </a:lnTo>
                    <a:lnTo>
                      <a:pt x="4119" y="5829"/>
                    </a:lnTo>
                    <a:lnTo>
                      <a:pt x="4401" y="5923"/>
                    </a:lnTo>
                    <a:lnTo>
                      <a:pt x="4702" y="5999"/>
                    </a:lnTo>
                    <a:lnTo>
                      <a:pt x="5003" y="6074"/>
                    </a:lnTo>
                    <a:lnTo>
                      <a:pt x="5304" y="6130"/>
                    </a:lnTo>
                    <a:lnTo>
                      <a:pt x="5623" y="6168"/>
                    </a:lnTo>
                    <a:lnTo>
                      <a:pt x="5943" y="6187"/>
                    </a:lnTo>
                    <a:lnTo>
                      <a:pt x="6263" y="6205"/>
                    </a:lnTo>
                    <a:lnTo>
                      <a:pt x="6582" y="6187"/>
                    </a:lnTo>
                    <a:lnTo>
                      <a:pt x="6883" y="6168"/>
                    </a:lnTo>
                    <a:lnTo>
                      <a:pt x="7203" y="6130"/>
                    </a:lnTo>
                    <a:lnTo>
                      <a:pt x="7504" y="6074"/>
                    </a:lnTo>
                    <a:lnTo>
                      <a:pt x="7805" y="5999"/>
                    </a:lnTo>
                    <a:lnTo>
                      <a:pt x="8105" y="5923"/>
                    </a:lnTo>
                    <a:lnTo>
                      <a:pt x="8387" y="5829"/>
                    </a:lnTo>
                    <a:lnTo>
                      <a:pt x="8670" y="5717"/>
                    </a:lnTo>
                    <a:lnTo>
                      <a:pt x="8952" y="5585"/>
                    </a:lnTo>
                    <a:lnTo>
                      <a:pt x="9215" y="5453"/>
                    </a:lnTo>
                    <a:lnTo>
                      <a:pt x="9478" y="5303"/>
                    </a:lnTo>
                    <a:lnTo>
                      <a:pt x="9741" y="5134"/>
                    </a:lnTo>
                    <a:lnTo>
                      <a:pt x="9986" y="4964"/>
                    </a:lnTo>
                    <a:lnTo>
                      <a:pt x="10211" y="4776"/>
                    </a:lnTo>
                    <a:lnTo>
                      <a:pt x="10437" y="4588"/>
                    </a:lnTo>
                    <a:lnTo>
                      <a:pt x="10663" y="4382"/>
                    </a:lnTo>
                    <a:lnTo>
                      <a:pt x="10870" y="4175"/>
                    </a:lnTo>
                    <a:lnTo>
                      <a:pt x="11058" y="3949"/>
                    </a:lnTo>
                    <a:lnTo>
                      <a:pt x="11246" y="3705"/>
                    </a:lnTo>
                    <a:lnTo>
                      <a:pt x="11415" y="3460"/>
                    </a:lnTo>
                    <a:lnTo>
                      <a:pt x="11584" y="3216"/>
                    </a:lnTo>
                    <a:lnTo>
                      <a:pt x="11735" y="2952"/>
                    </a:lnTo>
                    <a:lnTo>
                      <a:pt x="11885" y="2689"/>
                    </a:lnTo>
                    <a:lnTo>
                      <a:pt x="11998" y="2407"/>
                    </a:lnTo>
                    <a:lnTo>
                      <a:pt x="12111" y="2125"/>
                    </a:lnTo>
                    <a:lnTo>
                      <a:pt x="12223" y="1843"/>
                    </a:lnTo>
                    <a:lnTo>
                      <a:pt x="12299" y="1542"/>
                    </a:lnTo>
                    <a:lnTo>
                      <a:pt x="12374" y="1241"/>
                    </a:lnTo>
                    <a:lnTo>
                      <a:pt x="12430" y="940"/>
                    </a:lnTo>
                    <a:lnTo>
                      <a:pt x="12468" y="640"/>
                    </a:lnTo>
                    <a:lnTo>
                      <a:pt x="12505" y="320"/>
                    </a:lnTo>
                    <a:lnTo>
                      <a:pt x="125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8" name="Google Shape;910;p25"/>
              <p:cNvSpPr/>
              <p:nvPr/>
            </p:nvSpPr>
            <p:spPr>
              <a:xfrm>
                <a:off x="2888198" y="1671396"/>
                <a:ext cx="974552" cy="318829"/>
              </a:xfrm>
              <a:custGeom>
                <a:avLst/>
                <a:gdLst/>
                <a:ahLst/>
                <a:cxnLst/>
                <a:rect l="l" t="t" r="r" b="b"/>
                <a:pathLst>
                  <a:path w="38887" h="12675" extrusionOk="0">
                    <a:moveTo>
                      <a:pt x="5416" y="1"/>
                    </a:moveTo>
                    <a:lnTo>
                      <a:pt x="5134" y="20"/>
                    </a:lnTo>
                    <a:lnTo>
                      <a:pt x="4833" y="57"/>
                    </a:lnTo>
                    <a:lnTo>
                      <a:pt x="4551" y="114"/>
                    </a:lnTo>
                    <a:lnTo>
                      <a:pt x="4288" y="170"/>
                    </a:lnTo>
                    <a:lnTo>
                      <a:pt x="4006" y="264"/>
                    </a:lnTo>
                    <a:lnTo>
                      <a:pt x="3743" y="339"/>
                    </a:lnTo>
                    <a:lnTo>
                      <a:pt x="3479" y="452"/>
                    </a:lnTo>
                    <a:lnTo>
                      <a:pt x="3235" y="565"/>
                    </a:lnTo>
                    <a:lnTo>
                      <a:pt x="2991" y="696"/>
                    </a:lnTo>
                    <a:lnTo>
                      <a:pt x="2746" y="828"/>
                    </a:lnTo>
                    <a:lnTo>
                      <a:pt x="2520" y="979"/>
                    </a:lnTo>
                    <a:lnTo>
                      <a:pt x="2295" y="1129"/>
                    </a:lnTo>
                    <a:lnTo>
                      <a:pt x="2069" y="1298"/>
                    </a:lnTo>
                    <a:lnTo>
                      <a:pt x="1862" y="1486"/>
                    </a:lnTo>
                    <a:lnTo>
                      <a:pt x="1674" y="1674"/>
                    </a:lnTo>
                    <a:lnTo>
                      <a:pt x="1486" y="1862"/>
                    </a:lnTo>
                    <a:lnTo>
                      <a:pt x="1298" y="2069"/>
                    </a:lnTo>
                    <a:lnTo>
                      <a:pt x="1129" y="2295"/>
                    </a:lnTo>
                    <a:lnTo>
                      <a:pt x="979" y="2520"/>
                    </a:lnTo>
                    <a:lnTo>
                      <a:pt x="828" y="2746"/>
                    </a:lnTo>
                    <a:lnTo>
                      <a:pt x="696" y="2991"/>
                    </a:lnTo>
                    <a:lnTo>
                      <a:pt x="565" y="3235"/>
                    </a:lnTo>
                    <a:lnTo>
                      <a:pt x="452" y="3479"/>
                    </a:lnTo>
                    <a:lnTo>
                      <a:pt x="339" y="3743"/>
                    </a:lnTo>
                    <a:lnTo>
                      <a:pt x="264" y="4006"/>
                    </a:lnTo>
                    <a:lnTo>
                      <a:pt x="170" y="4288"/>
                    </a:lnTo>
                    <a:lnTo>
                      <a:pt x="114" y="4551"/>
                    </a:lnTo>
                    <a:lnTo>
                      <a:pt x="57" y="4833"/>
                    </a:lnTo>
                    <a:lnTo>
                      <a:pt x="20" y="5134"/>
                    </a:lnTo>
                    <a:lnTo>
                      <a:pt x="1" y="5416"/>
                    </a:lnTo>
                    <a:lnTo>
                      <a:pt x="1" y="5717"/>
                    </a:lnTo>
                    <a:lnTo>
                      <a:pt x="1" y="12675"/>
                    </a:lnTo>
                    <a:lnTo>
                      <a:pt x="28300" y="12675"/>
                    </a:lnTo>
                    <a:lnTo>
                      <a:pt x="28827" y="12656"/>
                    </a:lnTo>
                    <a:lnTo>
                      <a:pt x="29372" y="12618"/>
                    </a:lnTo>
                    <a:lnTo>
                      <a:pt x="29899" y="12543"/>
                    </a:lnTo>
                    <a:lnTo>
                      <a:pt x="30425" y="12449"/>
                    </a:lnTo>
                    <a:lnTo>
                      <a:pt x="30933" y="12336"/>
                    </a:lnTo>
                    <a:lnTo>
                      <a:pt x="31441" y="12186"/>
                    </a:lnTo>
                    <a:lnTo>
                      <a:pt x="31930" y="12035"/>
                    </a:lnTo>
                    <a:lnTo>
                      <a:pt x="32418" y="11828"/>
                    </a:lnTo>
                    <a:lnTo>
                      <a:pt x="32889" y="11621"/>
                    </a:lnTo>
                    <a:lnTo>
                      <a:pt x="33340" y="11396"/>
                    </a:lnTo>
                    <a:lnTo>
                      <a:pt x="33791" y="11133"/>
                    </a:lnTo>
                    <a:lnTo>
                      <a:pt x="34205" y="10869"/>
                    </a:lnTo>
                    <a:lnTo>
                      <a:pt x="34637" y="10568"/>
                    </a:lnTo>
                    <a:lnTo>
                      <a:pt x="35032" y="10249"/>
                    </a:lnTo>
                    <a:lnTo>
                      <a:pt x="35408" y="9910"/>
                    </a:lnTo>
                    <a:lnTo>
                      <a:pt x="35784" y="9572"/>
                    </a:lnTo>
                    <a:lnTo>
                      <a:pt x="36123" y="9196"/>
                    </a:lnTo>
                    <a:lnTo>
                      <a:pt x="36461" y="8820"/>
                    </a:lnTo>
                    <a:lnTo>
                      <a:pt x="36781" y="8406"/>
                    </a:lnTo>
                    <a:lnTo>
                      <a:pt x="37082" y="7992"/>
                    </a:lnTo>
                    <a:lnTo>
                      <a:pt x="37345" y="7579"/>
                    </a:lnTo>
                    <a:lnTo>
                      <a:pt x="37608" y="7127"/>
                    </a:lnTo>
                    <a:lnTo>
                      <a:pt x="37834" y="6676"/>
                    </a:lnTo>
                    <a:lnTo>
                      <a:pt x="38041" y="6206"/>
                    </a:lnTo>
                    <a:lnTo>
                      <a:pt x="38248" y="5717"/>
                    </a:lnTo>
                    <a:lnTo>
                      <a:pt x="38398" y="5228"/>
                    </a:lnTo>
                    <a:lnTo>
                      <a:pt x="38548" y="4720"/>
                    </a:lnTo>
                    <a:lnTo>
                      <a:pt x="38661" y="4213"/>
                    </a:lnTo>
                    <a:lnTo>
                      <a:pt x="38755" y="3686"/>
                    </a:lnTo>
                    <a:lnTo>
                      <a:pt x="38831" y="3160"/>
                    </a:lnTo>
                    <a:lnTo>
                      <a:pt x="38868" y="2614"/>
                    </a:lnTo>
                    <a:lnTo>
                      <a:pt x="38887" y="2069"/>
                    </a:lnTo>
                    <a:lnTo>
                      <a:pt x="388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39" name="Google Shape;911;p25"/>
              <p:cNvSpPr/>
              <p:nvPr/>
            </p:nvSpPr>
            <p:spPr>
              <a:xfrm>
                <a:off x="3021657" y="1522218"/>
                <a:ext cx="723154" cy="263254"/>
              </a:xfrm>
              <a:custGeom>
                <a:avLst/>
                <a:gdLst/>
                <a:ahLst/>
                <a:cxnLst/>
                <a:rect l="l" t="t" r="r" b="b"/>
                <a:pathLst>
                  <a:path w="28902" h="10399" extrusionOk="0">
                    <a:moveTo>
                      <a:pt x="28902" y="0"/>
                    </a:moveTo>
                    <a:lnTo>
                      <a:pt x="0" y="6036"/>
                    </a:lnTo>
                    <a:lnTo>
                      <a:pt x="13031" y="10399"/>
                    </a:lnTo>
                    <a:lnTo>
                      <a:pt x="28902" y="10399"/>
                    </a:lnTo>
                    <a:lnTo>
                      <a:pt x="289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0" name="Google Shape;912;p25"/>
              <p:cNvSpPr/>
              <p:nvPr/>
            </p:nvSpPr>
            <p:spPr>
              <a:xfrm>
                <a:off x="2764051" y="1741597"/>
                <a:ext cx="176910" cy="620109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4690" extrusionOk="0">
                    <a:moveTo>
                      <a:pt x="3799" y="1"/>
                    </a:moveTo>
                    <a:lnTo>
                      <a:pt x="3404" y="19"/>
                    </a:lnTo>
                    <a:lnTo>
                      <a:pt x="3028" y="76"/>
                    </a:lnTo>
                    <a:lnTo>
                      <a:pt x="2671" y="170"/>
                    </a:lnTo>
                    <a:lnTo>
                      <a:pt x="2313" y="301"/>
                    </a:lnTo>
                    <a:lnTo>
                      <a:pt x="1994" y="471"/>
                    </a:lnTo>
                    <a:lnTo>
                      <a:pt x="1674" y="659"/>
                    </a:lnTo>
                    <a:lnTo>
                      <a:pt x="1392" y="865"/>
                    </a:lnTo>
                    <a:lnTo>
                      <a:pt x="1110" y="1110"/>
                    </a:lnTo>
                    <a:lnTo>
                      <a:pt x="866" y="1392"/>
                    </a:lnTo>
                    <a:lnTo>
                      <a:pt x="659" y="1674"/>
                    </a:lnTo>
                    <a:lnTo>
                      <a:pt x="471" y="1994"/>
                    </a:lnTo>
                    <a:lnTo>
                      <a:pt x="301" y="2332"/>
                    </a:lnTo>
                    <a:lnTo>
                      <a:pt x="170" y="2671"/>
                    </a:lnTo>
                    <a:lnTo>
                      <a:pt x="76" y="3028"/>
                    </a:lnTo>
                    <a:lnTo>
                      <a:pt x="19" y="3404"/>
                    </a:lnTo>
                    <a:lnTo>
                      <a:pt x="1" y="3799"/>
                    </a:lnTo>
                    <a:lnTo>
                      <a:pt x="1" y="16623"/>
                    </a:lnTo>
                    <a:lnTo>
                      <a:pt x="19" y="17056"/>
                    </a:lnTo>
                    <a:lnTo>
                      <a:pt x="95" y="17507"/>
                    </a:lnTo>
                    <a:lnTo>
                      <a:pt x="189" y="17958"/>
                    </a:lnTo>
                    <a:lnTo>
                      <a:pt x="320" y="18428"/>
                    </a:lnTo>
                    <a:lnTo>
                      <a:pt x="508" y="18880"/>
                    </a:lnTo>
                    <a:lnTo>
                      <a:pt x="696" y="19331"/>
                    </a:lnTo>
                    <a:lnTo>
                      <a:pt x="941" y="19763"/>
                    </a:lnTo>
                    <a:lnTo>
                      <a:pt x="1204" y="20177"/>
                    </a:lnTo>
                    <a:lnTo>
                      <a:pt x="1505" y="20572"/>
                    </a:lnTo>
                    <a:lnTo>
                      <a:pt x="1806" y="20929"/>
                    </a:lnTo>
                    <a:lnTo>
                      <a:pt x="1975" y="21080"/>
                    </a:lnTo>
                    <a:lnTo>
                      <a:pt x="2144" y="21249"/>
                    </a:lnTo>
                    <a:lnTo>
                      <a:pt x="2332" y="21380"/>
                    </a:lnTo>
                    <a:lnTo>
                      <a:pt x="2501" y="21512"/>
                    </a:lnTo>
                    <a:lnTo>
                      <a:pt x="2689" y="21625"/>
                    </a:lnTo>
                    <a:lnTo>
                      <a:pt x="2878" y="21738"/>
                    </a:lnTo>
                    <a:lnTo>
                      <a:pt x="3084" y="21832"/>
                    </a:lnTo>
                    <a:lnTo>
                      <a:pt x="3272" y="21907"/>
                    </a:lnTo>
                    <a:lnTo>
                      <a:pt x="3479" y="21963"/>
                    </a:lnTo>
                    <a:lnTo>
                      <a:pt x="3686" y="22001"/>
                    </a:lnTo>
                    <a:lnTo>
                      <a:pt x="3893" y="22039"/>
                    </a:lnTo>
                    <a:lnTo>
                      <a:pt x="4100" y="22039"/>
                    </a:lnTo>
                    <a:lnTo>
                      <a:pt x="6826" y="24690"/>
                    </a:lnTo>
                    <a:lnTo>
                      <a:pt x="64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1" name="Google Shape;913;p25"/>
              <p:cNvSpPr/>
              <p:nvPr/>
            </p:nvSpPr>
            <p:spPr>
              <a:xfrm>
                <a:off x="2807503" y="2174503"/>
                <a:ext cx="142769" cy="242778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9854" extrusionOk="0">
                    <a:moveTo>
                      <a:pt x="4682" y="1"/>
                    </a:moveTo>
                    <a:lnTo>
                      <a:pt x="4438" y="19"/>
                    </a:lnTo>
                    <a:lnTo>
                      <a:pt x="4175" y="57"/>
                    </a:lnTo>
                    <a:lnTo>
                      <a:pt x="3949" y="95"/>
                    </a:lnTo>
                    <a:lnTo>
                      <a:pt x="3704" y="151"/>
                    </a:lnTo>
                    <a:lnTo>
                      <a:pt x="3460" y="207"/>
                    </a:lnTo>
                    <a:lnTo>
                      <a:pt x="3234" y="283"/>
                    </a:lnTo>
                    <a:lnTo>
                      <a:pt x="3009" y="377"/>
                    </a:lnTo>
                    <a:lnTo>
                      <a:pt x="2802" y="471"/>
                    </a:lnTo>
                    <a:lnTo>
                      <a:pt x="2576" y="584"/>
                    </a:lnTo>
                    <a:lnTo>
                      <a:pt x="2369" y="696"/>
                    </a:lnTo>
                    <a:lnTo>
                      <a:pt x="2181" y="828"/>
                    </a:lnTo>
                    <a:lnTo>
                      <a:pt x="1993" y="978"/>
                    </a:lnTo>
                    <a:lnTo>
                      <a:pt x="1805" y="1110"/>
                    </a:lnTo>
                    <a:lnTo>
                      <a:pt x="1617" y="1279"/>
                    </a:lnTo>
                    <a:lnTo>
                      <a:pt x="1448" y="1430"/>
                    </a:lnTo>
                    <a:lnTo>
                      <a:pt x="1279" y="1599"/>
                    </a:lnTo>
                    <a:lnTo>
                      <a:pt x="1128" y="1787"/>
                    </a:lnTo>
                    <a:lnTo>
                      <a:pt x="978" y="1975"/>
                    </a:lnTo>
                    <a:lnTo>
                      <a:pt x="846" y="2163"/>
                    </a:lnTo>
                    <a:lnTo>
                      <a:pt x="715" y="2370"/>
                    </a:lnTo>
                    <a:lnTo>
                      <a:pt x="602" y="2577"/>
                    </a:lnTo>
                    <a:lnTo>
                      <a:pt x="489" y="2784"/>
                    </a:lnTo>
                    <a:lnTo>
                      <a:pt x="395" y="2990"/>
                    </a:lnTo>
                    <a:lnTo>
                      <a:pt x="301" y="3216"/>
                    </a:lnTo>
                    <a:lnTo>
                      <a:pt x="226" y="3460"/>
                    </a:lnTo>
                    <a:lnTo>
                      <a:pt x="169" y="3686"/>
                    </a:lnTo>
                    <a:lnTo>
                      <a:pt x="113" y="3931"/>
                    </a:lnTo>
                    <a:lnTo>
                      <a:pt x="56" y="4175"/>
                    </a:lnTo>
                    <a:lnTo>
                      <a:pt x="38" y="4419"/>
                    </a:lnTo>
                    <a:lnTo>
                      <a:pt x="19" y="4664"/>
                    </a:lnTo>
                    <a:lnTo>
                      <a:pt x="0" y="4927"/>
                    </a:lnTo>
                    <a:lnTo>
                      <a:pt x="19" y="5172"/>
                    </a:lnTo>
                    <a:lnTo>
                      <a:pt x="38" y="5416"/>
                    </a:lnTo>
                    <a:lnTo>
                      <a:pt x="56" y="5661"/>
                    </a:lnTo>
                    <a:lnTo>
                      <a:pt x="113" y="5905"/>
                    </a:lnTo>
                    <a:lnTo>
                      <a:pt x="169" y="6149"/>
                    </a:lnTo>
                    <a:lnTo>
                      <a:pt x="226" y="6375"/>
                    </a:lnTo>
                    <a:lnTo>
                      <a:pt x="301" y="6620"/>
                    </a:lnTo>
                    <a:lnTo>
                      <a:pt x="395" y="6845"/>
                    </a:lnTo>
                    <a:lnTo>
                      <a:pt x="489" y="7052"/>
                    </a:lnTo>
                    <a:lnTo>
                      <a:pt x="602" y="7259"/>
                    </a:lnTo>
                    <a:lnTo>
                      <a:pt x="715" y="7466"/>
                    </a:lnTo>
                    <a:lnTo>
                      <a:pt x="846" y="7673"/>
                    </a:lnTo>
                    <a:lnTo>
                      <a:pt x="978" y="7861"/>
                    </a:lnTo>
                    <a:lnTo>
                      <a:pt x="1128" y="8049"/>
                    </a:lnTo>
                    <a:lnTo>
                      <a:pt x="1279" y="8237"/>
                    </a:lnTo>
                    <a:lnTo>
                      <a:pt x="1448" y="8406"/>
                    </a:lnTo>
                    <a:lnTo>
                      <a:pt x="1617" y="8556"/>
                    </a:lnTo>
                    <a:lnTo>
                      <a:pt x="1805" y="8726"/>
                    </a:lnTo>
                    <a:lnTo>
                      <a:pt x="1993" y="8876"/>
                    </a:lnTo>
                    <a:lnTo>
                      <a:pt x="2181" y="9008"/>
                    </a:lnTo>
                    <a:lnTo>
                      <a:pt x="2369" y="9139"/>
                    </a:lnTo>
                    <a:lnTo>
                      <a:pt x="2576" y="9252"/>
                    </a:lnTo>
                    <a:lnTo>
                      <a:pt x="2802" y="9365"/>
                    </a:lnTo>
                    <a:lnTo>
                      <a:pt x="3009" y="9459"/>
                    </a:lnTo>
                    <a:lnTo>
                      <a:pt x="3234" y="9553"/>
                    </a:lnTo>
                    <a:lnTo>
                      <a:pt x="3460" y="9628"/>
                    </a:lnTo>
                    <a:lnTo>
                      <a:pt x="3704" y="9685"/>
                    </a:lnTo>
                    <a:lnTo>
                      <a:pt x="3949" y="9741"/>
                    </a:lnTo>
                    <a:lnTo>
                      <a:pt x="4175" y="9797"/>
                    </a:lnTo>
                    <a:lnTo>
                      <a:pt x="4438" y="9816"/>
                    </a:lnTo>
                    <a:lnTo>
                      <a:pt x="4682" y="9835"/>
                    </a:lnTo>
                    <a:lnTo>
                      <a:pt x="4927" y="9854"/>
                    </a:lnTo>
                    <a:lnTo>
                      <a:pt x="5679" y="9741"/>
                    </a:lnTo>
                    <a:lnTo>
                      <a:pt x="5002" y="1"/>
                    </a:lnTo>
                    <a:close/>
                  </a:path>
                </a:pathLst>
              </a:custGeom>
              <a:solidFill>
                <a:srgbClr val="F6CAAA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2" name="Google Shape;914;p25"/>
              <p:cNvSpPr/>
              <p:nvPr/>
            </p:nvSpPr>
            <p:spPr>
              <a:xfrm>
                <a:off x="2764051" y="2051651"/>
                <a:ext cx="918686" cy="289578"/>
              </a:xfrm>
              <a:custGeom>
                <a:avLst/>
                <a:gdLst/>
                <a:ahLst/>
                <a:cxnLst/>
                <a:rect l="l" t="t" r="r" b="b"/>
                <a:pathLst>
                  <a:path w="36537" h="11659" extrusionOk="0">
                    <a:moveTo>
                      <a:pt x="1" y="0"/>
                    </a:moveTo>
                    <a:lnTo>
                      <a:pt x="1" y="4889"/>
                    </a:lnTo>
                    <a:lnTo>
                      <a:pt x="19" y="5228"/>
                    </a:lnTo>
                    <a:lnTo>
                      <a:pt x="38" y="5585"/>
                    </a:lnTo>
                    <a:lnTo>
                      <a:pt x="76" y="5924"/>
                    </a:lnTo>
                    <a:lnTo>
                      <a:pt x="151" y="6262"/>
                    </a:lnTo>
                    <a:lnTo>
                      <a:pt x="226" y="6582"/>
                    </a:lnTo>
                    <a:lnTo>
                      <a:pt x="301" y="6901"/>
                    </a:lnTo>
                    <a:lnTo>
                      <a:pt x="414" y="7221"/>
                    </a:lnTo>
                    <a:lnTo>
                      <a:pt x="546" y="7522"/>
                    </a:lnTo>
                    <a:lnTo>
                      <a:pt x="677" y="7823"/>
                    </a:lnTo>
                    <a:lnTo>
                      <a:pt x="828" y="8124"/>
                    </a:lnTo>
                    <a:lnTo>
                      <a:pt x="978" y="8406"/>
                    </a:lnTo>
                    <a:lnTo>
                      <a:pt x="1166" y="8669"/>
                    </a:lnTo>
                    <a:lnTo>
                      <a:pt x="1354" y="8951"/>
                    </a:lnTo>
                    <a:lnTo>
                      <a:pt x="1561" y="9195"/>
                    </a:lnTo>
                    <a:lnTo>
                      <a:pt x="1768" y="9440"/>
                    </a:lnTo>
                    <a:lnTo>
                      <a:pt x="1994" y="9684"/>
                    </a:lnTo>
                    <a:lnTo>
                      <a:pt x="2219" y="9910"/>
                    </a:lnTo>
                    <a:lnTo>
                      <a:pt x="2464" y="10117"/>
                    </a:lnTo>
                    <a:lnTo>
                      <a:pt x="2727" y="10324"/>
                    </a:lnTo>
                    <a:lnTo>
                      <a:pt x="2990" y="10512"/>
                    </a:lnTo>
                    <a:lnTo>
                      <a:pt x="3272" y="10681"/>
                    </a:lnTo>
                    <a:lnTo>
                      <a:pt x="3554" y="10850"/>
                    </a:lnTo>
                    <a:lnTo>
                      <a:pt x="3837" y="11001"/>
                    </a:lnTo>
                    <a:lnTo>
                      <a:pt x="4137" y="11132"/>
                    </a:lnTo>
                    <a:lnTo>
                      <a:pt x="4457" y="11264"/>
                    </a:lnTo>
                    <a:lnTo>
                      <a:pt x="4777" y="11358"/>
                    </a:lnTo>
                    <a:lnTo>
                      <a:pt x="5096" y="11452"/>
                    </a:lnTo>
                    <a:lnTo>
                      <a:pt x="5416" y="11527"/>
                    </a:lnTo>
                    <a:lnTo>
                      <a:pt x="5754" y="11584"/>
                    </a:lnTo>
                    <a:lnTo>
                      <a:pt x="6093" y="11640"/>
                    </a:lnTo>
                    <a:lnTo>
                      <a:pt x="6431" y="11659"/>
                    </a:lnTo>
                    <a:lnTo>
                      <a:pt x="36536" y="11659"/>
                    </a:lnTo>
                    <a:lnTo>
                      <a:pt x="36536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3" name="Google Shape;915;p25"/>
              <p:cNvSpPr/>
              <p:nvPr/>
            </p:nvSpPr>
            <p:spPr>
              <a:xfrm>
                <a:off x="3018552" y="2145253"/>
                <a:ext cx="198635" cy="122852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5021" extrusionOk="0">
                    <a:moveTo>
                      <a:pt x="113" y="0"/>
                    </a:moveTo>
                    <a:lnTo>
                      <a:pt x="38" y="414"/>
                    </a:lnTo>
                    <a:lnTo>
                      <a:pt x="0" y="809"/>
                    </a:lnTo>
                    <a:lnTo>
                      <a:pt x="0" y="1204"/>
                    </a:lnTo>
                    <a:lnTo>
                      <a:pt x="38" y="1598"/>
                    </a:lnTo>
                    <a:lnTo>
                      <a:pt x="132" y="1993"/>
                    </a:lnTo>
                    <a:lnTo>
                      <a:pt x="245" y="2369"/>
                    </a:lnTo>
                    <a:lnTo>
                      <a:pt x="395" y="2727"/>
                    </a:lnTo>
                    <a:lnTo>
                      <a:pt x="583" y="3065"/>
                    </a:lnTo>
                    <a:lnTo>
                      <a:pt x="809" y="3385"/>
                    </a:lnTo>
                    <a:lnTo>
                      <a:pt x="1053" y="3686"/>
                    </a:lnTo>
                    <a:lnTo>
                      <a:pt x="1316" y="3968"/>
                    </a:lnTo>
                    <a:lnTo>
                      <a:pt x="1617" y="4212"/>
                    </a:lnTo>
                    <a:lnTo>
                      <a:pt x="1956" y="4438"/>
                    </a:lnTo>
                    <a:lnTo>
                      <a:pt x="2313" y="4626"/>
                    </a:lnTo>
                    <a:lnTo>
                      <a:pt x="2689" y="4776"/>
                    </a:lnTo>
                    <a:lnTo>
                      <a:pt x="3084" y="4908"/>
                    </a:lnTo>
                    <a:lnTo>
                      <a:pt x="3479" y="4983"/>
                    </a:lnTo>
                    <a:lnTo>
                      <a:pt x="3893" y="5021"/>
                    </a:lnTo>
                    <a:lnTo>
                      <a:pt x="4287" y="5021"/>
                    </a:lnTo>
                    <a:lnTo>
                      <a:pt x="4682" y="4983"/>
                    </a:lnTo>
                    <a:lnTo>
                      <a:pt x="5058" y="4908"/>
                    </a:lnTo>
                    <a:lnTo>
                      <a:pt x="5434" y="4776"/>
                    </a:lnTo>
                    <a:lnTo>
                      <a:pt x="5792" y="4626"/>
                    </a:lnTo>
                    <a:lnTo>
                      <a:pt x="6149" y="4457"/>
                    </a:lnTo>
                    <a:lnTo>
                      <a:pt x="6469" y="4231"/>
                    </a:lnTo>
                    <a:lnTo>
                      <a:pt x="6770" y="3987"/>
                    </a:lnTo>
                    <a:lnTo>
                      <a:pt x="7052" y="3723"/>
                    </a:lnTo>
                    <a:lnTo>
                      <a:pt x="7296" y="3422"/>
                    </a:lnTo>
                    <a:lnTo>
                      <a:pt x="7522" y="3103"/>
                    </a:lnTo>
                    <a:lnTo>
                      <a:pt x="7728" y="2746"/>
                    </a:lnTo>
                    <a:lnTo>
                      <a:pt x="7879" y="2369"/>
                    </a:lnTo>
                    <a:lnTo>
                      <a:pt x="8011" y="1975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4" name="Google Shape;916;p25"/>
              <p:cNvSpPr/>
              <p:nvPr/>
            </p:nvSpPr>
            <p:spPr>
              <a:xfrm>
                <a:off x="3359956" y="2136477"/>
                <a:ext cx="192427" cy="131628"/>
              </a:xfrm>
              <a:custGeom>
                <a:avLst/>
                <a:gdLst/>
                <a:ahLst/>
                <a:cxnLst/>
                <a:rect l="l" t="t" r="r" b="b"/>
                <a:pathLst>
                  <a:path w="7917" h="5304" extrusionOk="0">
                    <a:moveTo>
                      <a:pt x="7729" y="1"/>
                    </a:moveTo>
                    <a:lnTo>
                      <a:pt x="0" y="2539"/>
                    </a:lnTo>
                    <a:lnTo>
                      <a:pt x="151" y="2915"/>
                    </a:lnTo>
                    <a:lnTo>
                      <a:pt x="339" y="3291"/>
                    </a:lnTo>
                    <a:lnTo>
                      <a:pt x="546" y="3611"/>
                    </a:lnTo>
                    <a:lnTo>
                      <a:pt x="790" y="3931"/>
                    </a:lnTo>
                    <a:lnTo>
                      <a:pt x="1072" y="4213"/>
                    </a:lnTo>
                    <a:lnTo>
                      <a:pt x="1373" y="4457"/>
                    </a:lnTo>
                    <a:lnTo>
                      <a:pt x="1693" y="4683"/>
                    </a:lnTo>
                    <a:lnTo>
                      <a:pt x="2031" y="4871"/>
                    </a:lnTo>
                    <a:lnTo>
                      <a:pt x="2389" y="5040"/>
                    </a:lnTo>
                    <a:lnTo>
                      <a:pt x="2746" y="5153"/>
                    </a:lnTo>
                    <a:lnTo>
                      <a:pt x="3141" y="5247"/>
                    </a:lnTo>
                    <a:lnTo>
                      <a:pt x="3517" y="5303"/>
                    </a:lnTo>
                    <a:lnTo>
                      <a:pt x="3912" y="5303"/>
                    </a:lnTo>
                    <a:lnTo>
                      <a:pt x="4325" y="5285"/>
                    </a:lnTo>
                    <a:lnTo>
                      <a:pt x="4720" y="5209"/>
                    </a:lnTo>
                    <a:lnTo>
                      <a:pt x="5115" y="5115"/>
                    </a:lnTo>
                    <a:lnTo>
                      <a:pt x="5510" y="4965"/>
                    </a:lnTo>
                    <a:lnTo>
                      <a:pt x="5867" y="4777"/>
                    </a:lnTo>
                    <a:lnTo>
                      <a:pt x="6206" y="4570"/>
                    </a:lnTo>
                    <a:lnTo>
                      <a:pt x="6525" y="4326"/>
                    </a:lnTo>
                    <a:lnTo>
                      <a:pt x="6807" y="4044"/>
                    </a:lnTo>
                    <a:lnTo>
                      <a:pt x="7052" y="3743"/>
                    </a:lnTo>
                    <a:lnTo>
                      <a:pt x="7278" y="3423"/>
                    </a:lnTo>
                    <a:lnTo>
                      <a:pt x="7484" y="3103"/>
                    </a:lnTo>
                    <a:lnTo>
                      <a:pt x="7635" y="2746"/>
                    </a:lnTo>
                    <a:lnTo>
                      <a:pt x="7766" y="2370"/>
                    </a:lnTo>
                    <a:lnTo>
                      <a:pt x="7860" y="1994"/>
                    </a:lnTo>
                    <a:lnTo>
                      <a:pt x="7917" y="1599"/>
                    </a:lnTo>
                    <a:lnTo>
                      <a:pt x="7917" y="1204"/>
                    </a:lnTo>
                    <a:lnTo>
                      <a:pt x="7898" y="809"/>
                    </a:lnTo>
                    <a:lnTo>
                      <a:pt x="7842" y="414"/>
                    </a:lnTo>
                    <a:lnTo>
                      <a:pt x="77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5" name="Google Shape;917;p25"/>
              <p:cNvSpPr/>
              <p:nvPr/>
            </p:nvSpPr>
            <p:spPr>
              <a:xfrm>
                <a:off x="3390992" y="2154027"/>
                <a:ext cx="34141" cy="52651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070" extrusionOk="0">
                    <a:moveTo>
                      <a:pt x="715" y="1"/>
                    </a:moveTo>
                    <a:lnTo>
                      <a:pt x="565" y="19"/>
                    </a:lnTo>
                    <a:lnTo>
                      <a:pt x="433" y="76"/>
                    </a:lnTo>
                    <a:lnTo>
                      <a:pt x="320" y="170"/>
                    </a:lnTo>
                    <a:lnTo>
                      <a:pt x="207" y="302"/>
                    </a:lnTo>
                    <a:lnTo>
                      <a:pt x="113" y="452"/>
                    </a:lnTo>
                    <a:lnTo>
                      <a:pt x="57" y="621"/>
                    </a:lnTo>
                    <a:lnTo>
                      <a:pt x="19" y="828"/>
                    </a:lnTo>
                    <a:lnTo>
                      <a:pt x="1" y="1035"/>
                    </a:lnTo>
                    <a:lnTo>
                      <a:pt x="19" y="1242"/>
                    </a:lnTo>
                    <a:lnTo>
                      <a:pt x="57" y="1430"/>
                    </a:lnTo>
                    <a:lnTo>
                      <a:pt x="113" y="1618"/>
                    </a:lnTo>
                    <a:lnTo>
                      <a:pt x="207" y="1768"/>
                    </a:lnTo>
                    <a:lnTo>
                      <a:pt x="320" y="1900"/>
                    </a:lnTo>
                    <a:lnTo>
                      <a:pt x="433" y="1994"/>
                    </a:lnTo>
                    <a:lnTo>
                      <a:pt x="565" y="2050"/>
                    </a:lnTo>
                    <a:lnTo>
                      <a:pt x="715" y="2069"/>
                    </a:lnTo>
                    <a:lnTo>
                      <a:pt x="847" y="2050"/>
                    </a:lnTo>
                    <a:lnTo>
                      <a:pt x="978" y="1994"/>
                    </a:lnTo>
                    <a:lnTo>
                      <a:pt x="1091" y="1900"/>
                    </a:lnTo>
                    <a:lnTo>
                      <a:pt x="1204" y="1768"/>
                    </a:lnTo>
                    <a:lnTo>
                      <a:pt x="1298" y="1618"/>
                    </a:lnTo>
                    <a:lnTo>
                      <a:pt x="1354" y="1430"/>
                    </a:lnTo>
                    <a:lnTo>
                      <a:pt x="1392" y="1242"/>
                    </a:lnTo>
                    <a:lnTo>
                      <a:pt x="1411" y="1035"/>
                    </a:lnTo>
                    <a:lnTo>
                      <a:pt x="1392" y="828"/>
                    </a:lnTo>
                    <a:lnTo>
                      <a:pt x="1354" y="621"/>
                    </a:lnTo>
                    <a:lnTo>
                      <a:pt x="1298" y="452"/>
                    </a:lnTo>
                    <a:lnTo>
                      <a:pt x="1204" y="302"/>
                    </a:lnTo>
                    <a:lnTo>
                      <a:pt x="1091" y="170"/>
                    </a:lnTo>
                    <a:lnTo>
                      <a:pt x="978" y="76"/>
                    </a:lnTo>
                    <a:lnTo>
                      <a:pt x="847" y="19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6" name="Google Shape;918;p25"/>
              <p:cNvSpPr/>
              <p:nvPr/>
            </p:nvSpPr>
            <p:spPr>
              <a:xfrm>
                <a:off x="3055796" y="2139403"/>
                <a:ext cx="31037" cy="46801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069" extrusionOk="0">
                    <a:moveTo>
                      <a:pt x="696" y="0"/>
                    </a:moveTo>
                    <a:lnTo>
                      <a:pt x="564" y="19"/>
                    </a:lnTo>
                    <a:lnTo>
                      <a:pt x="414" y="75"/>
                    </a:lnTo>
                    <a:lnTo>
                      <a:pt x="301" y="169"/>
                    </a:lnTo>
                    <a:lnTo>
                      <a:pt x="207" y="301"/>
                    </a:lnTo>
                    <a:lnTo>
                      <a:pt x="113" y="451"/>
                    </a:lnTo>
                    <a:lnTo>
                      <a:pt x="56" y="621"/>
                    </a:lnTo>
                    <a:lnTo>
                      <a:pt x="0" y="827"/>
                    </a:lnTo>
                    <a:lnTo>
                      <a:pt x="0" y="1034"/>
                    </a:lnTo>
                    <a:lnTo>
                      <a:pt x="0" y="1241"/>
                    </a:lnTo>
                    <a:lnTo>
                      <a:pt x="56" y="1429"/>
                    </a:lnTo>
                    <a:lnTo>
                      <a:pt x="113" y="1617"/>
                    </a:lnTo>
                    <a:lnTo>
                      <a:pt x="207" y="1768"/>
                    </a:lnTo>
                    <a:lnTo>
                      <a:pt x="301" y="1881"/>
                    </a:lnTo>
                    <a:lnTo>
                      <a:pt x="414" y="1993"/>
                    </a:lnTo>
                    <a:lnTo>
                      <a:pt x="564" y="2050"/>
                    </a:lnTo>
                    <a:lnTo>
                      <a:pt x="696" y="2069"/>
                    </a:lnTo>
                    <a:lnTo>
                      <a:pt x="846" y="2050"/>
                    </a:lnTo>
                    <a:lnTo>
                      <a:pt x="978" y="1993"/>
                    </a:lnTo>
                    <a:lnTo>
                      <a:pt x="1091" y="1881"/>
                    </a:lnTo>
                    <a:lnTo>
                      <a:pt x="1203" y="1768"/>
                    </a:lnTo>
                    <a:lnTo>
                      <a:pt x="1279" y="1617"/>
                    </a:lnTo>
                    <a:lnTo>
                      <a:pt x="1354" y="1429"/>
                    </a:lnTo>
                    <a:lnTo>
                      <a:pt x="1392" y="1241"/>
                    </a:lnTo>
                    <a:lnTo>
                      <a:pt x="1410" y="1034"/>
                    </a:lnTo>
                    <a:lnTo>
                      <a:pt x="1392" y="827"/>
                    </a:lnTo>
                    <a:lnTo>
                      <a:pt x="1354" y="621"/>
                    </a:lnTo>
                    <a:lnTo>
                      <a:pt x="1279" y="451"/>
                    </a:lnTo>
                    <a:lnTo>
                      <a:pt x="1203" y="301"/>
                    </a:lnTo>
                    <a:lnTo>
                      <a:pt x="1091" y="169"/>
                    </a:lnTo>
                    <a:lnTo>
                      <a:pt x="978" y="75"/>
                    </a:lnTo>
                    <a:lnTo>
                      <a:pt x="846" y="1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7" name="Google Shape;919;p25"/>
              <p:cNvSpPr/>
              <p:nvPr/>
            </p:nvSpPr>
            <p:spPr>
              <a:xfrm>
                <a:off x="1972617" y="1147812"/>
                <a:ext cx="217257" cy="260330"/>
              </a:xfrm>
              <a:custGeom>
                <a:avLst/>
                <a:gdLst/>
                <a:ahLst/>
                <a:cxnLst/>
                <a:rect l="l" t="t" r="r" b="b"/>
                <a:pathLst>
                  <a:path w="8745" h="10512" extrusionOk="0">
                    <a:moveTo>
                      <a:pt x="4157" y="1"/>
                    </a:moveTo>
                    <a:lnTo>
                      <a:pt x="3931" y="19"/>
                    </a:lnTo>
                    <a:lnTo>
                      <a:pt x="3498" y="95"/>
                    </a:lnTo>
                    <a:lnTo>
                      <a:pt x="3066" y="189"/>
                    </a:lnTo>
                    <a:lnTo>
                      <a:pt x="2671" y="339"/>
                    </a:lnTo>
                    <a:lnTo>
                      <a:pt x="2295" y="527"/>
                    </a:lnTo>
                    <a:lnTo>
                      <a:pt x="1919" y="753"/>
                    </a:lnTo>
                    <a:lnTo>
                      <a:pt x="1580" y="997"/>
                    </a:lnTo>
                    <a:lnTo>
                      <a:pt x="1280" y="1279"/>
                    </a:lnTo>
                    <a:lnTo>
                      <a:pt x="998" y="1599"/>
                    </a:lnTo>
                    <a:lnTo>
                      <a:pt x="753" y="1937"/>
                    </a:lnTo>
                    <a:lnTo>
                      <a:pt x="527" y="2295"/>
                    </a:lnTo>
                    <a:lnTo>
                      <a:pt x="339" y="2671"/>
                    </a:lnTo>
                    <a:lnTo>
                      <a:pt x="189" y="3066"/>
                    </a:lnTo>
                    <a:lnTo>
                      <a:pt x="76" y="3498"/>
                    </a:lnTo>
                    <a:lnTo>
                      <a:pt x="20" y="3931"/>
                    </a:lnTo>
                    <a:lnTo>
                      <a:pt x="1" y="4156"/>
                    </a:lnTo>
                    <a:lnTo>
                      <a:pt x="1" y="4382"/>
                    </a:lnTo>
                    <a:lnTo>
                      <a:pt x="1" y="6131"/>
                    </a:lnTo>
                    <a:lnTo>
                      <a:pt x="1" y="6356"/>
                    </a:lnTo>
                    <a:lnTo>
                      <a:pt x="20" y="6582"/>
                    </a:lnTo>
                    <a:lnTo>
                      <a:pt x="76" y="7014"/>
                    </a:lnTo>
                    <a:lnTo>
                      <a:pt x="189" y="7428"/>
                    </a:lnTo>
                    <a:lnTo>
                      <a:pt x="339" y="7823"/>
                    </a:lnTo>
                    <a:lnTo>
                      <a:pt x="527" y="8218"/>
                    </a:lnTo>
                    <a:lnTo>
                      <a:pt x="753" y="8575"/>
                    </a:lnTo>
                    <a:lnTo>
                      <a:pt x="998" y="8914"/>
                    </a:lnTo>
                    <a:lnTo>
                      <a:pt x="1280" y="9215"/>
                    </a:lnTo>
                    <a:lnTo>
                      <a:pt x="1580" y="9497"/>
                    </a:lnTo>
                    <a:lnTo>
                      <a:pt x="1919" y="9760"/>
                    </a:lnTo>
                    <a:lnTo>
                      <a:pt x="2295" y="9967"/>
                    </a:lnTo>
                    <a:lnTo>
                      <a:pt x="2671" y="10155"/>
                    </a:lnTo>
                    <a:lnTo>
                      <a:pt x="3066" y="10305"/>
                    </a:lnTo>
                    <a:lnTo>
                      <a:pt x="3498" y="10418"/>
                    </a:lnTo>
                    <a:lnTo>
                      <a:pt x="3931" y="10474"/>
                    </a:lnTo>
                    <a:lnTo>
                      <a:pt x="4157" y="10493"/>
                    </a:lnTo>
                    <a:lnTo>
                      <a:pt x="4382" y="10512"/>
                    </a:lnTo>
                    <a:lnTo>
                      <a:pt x="4589" y="10493"/>
                    </a:lnTo>
                    <a:lnTo>
                      <a:pt x="4815" y="10474"/>
                    </a:lnTo>
                    <a:lnTo>
                      <a:pt x="5247" y="10418"/>
                    </a:lnTo>
                    <a:lnTo>
                      <a:pt x="5680" y="10305"/>
                    </a:lnTo>
                    <a:lnTo>
                      <a:pt x="6075" y="10155"/>
                    </a:lnTo>
                    <a:lnTo>
                      <a:pt x="6451" y="9967"/>
                    </a:lnTo>
                    <a:lnTo>
                      <a:pt x="6827" y="9760"/>
                    </a:lnTo>
                    <a:lnTo>
                      <a:pt x="7165" y="9497"/>
                    </a:lnTo>
                    <a:lnTo>
                      <a:pt x="7466" y="9215"/>
                    </a:lnTo>
                    <a:lnTo>
                      <a:pt x="7748" y="8914"/>
                    </a:lnTo>
                    <a:lnTo>
                      <a:pt x="8011" y="8575"/>
                    </a:lnTo>
                    <a:lnTo>
                      <a:pt x="8218" y="8218"/>
                    </a:lnTo>
                    <a:lnTo>
                      <a:pt x="8406" y="7823"/>
                    </a:lnTo>
                    <a:lnTo>
                      <a:pt x="8557" y="7428"/>
                    </a:lnTo>
                    <a:lnTo>
                      <a:pt x="8669" y="7014"/>
                    </a:lnTo>
                    <a:lnTo>
                      <a:pt x="8726" y="6582"/>
                    </a:lnTo>
                    <a:lnTo>
                      <a:pt x="8745" y="6356"/>
                    </a:lnTo>
                    <a:lnTo>
                      <a:pt x="8745" y="6131"/>
                    </a:lnTo>
                    <a:lnTo>
                      <a:pt x="8745" y="4382"/>
                    </a:lnTo>
                    <a:lnTo>
                      <a:pt x="8745" y="4156"/>
                    </a:lnTo>
                    <a:lnTo>
                      <a:pt x="8726" y="3931"/>
                    </a:lnTo>
                    <a:lnTo>
                      <a:pt x="8669" y="3498"/>
                    </a:lnTo>
                    <a:lnTo>
                      <a:pt x="8557" y="3066"/>
                    </a:lnTo>
                    <a:lnTo>
                      <a:pt x="8406" y="2671"/>
                    </a:lnTo>
                    <a:lnTo>
                      <a:pt x="8218" y="2295"/>
                    </a:lnTo>
                    <a:lnTo>
                      <a:pt x="8011" y="1937"/>
                    </a:lnTo>
                    <a:lnTo>
                      <a:pt x="7748" y="1599"/>
                    </a:lnTo>
                    <a:lnTo>
                      <a:pt x="7466" y="1279"/>
                    </a:lnTo>
                    <a:lnTo>
                      <a:pt x="7165" y="997"/>
                    </a:lnTo>
                    <a:lnTo>
                      <a:pt x="6827" y="753"/>
                    </a:lnTo>
                    <a:lnTo>
                      <a:pt x="6451" y="527"/>
                    </a:lnTo>
                    <a:lnTo>
                      <a:pt x="6075" y="339"/>
                    </a:lnTo>
                    <a:lnTo>
                      <a:pt x="5680" y="189"/>
                    </a:lnTo>
                    <a:lnTo>
                      <a:pt x="5247" y="95"/>
                    </a:lnTo>
                    <a:lnTo>
                      <a:pt x="4815" y="19"/>
                    </a:lnTo>
                    <a:lnTo>
                      <a:pt x="4589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8" name="Google Shape;920;p25"/>
              <p:cNvSpPr/>
              <p:nvPr/>
            </p:nvSpPr>
            <p:spPr>
              <a:xfrm>
                <a:off x="1963305" y="3116367"/>
                <a:ext cx="245191" cy="16380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488" extrusionOk="0">
                    <a:moveTo>
                      <a:pt x="1" y="0"/>
                    </a:moveTo>
                    <a:lnTo>
                      <a:pt x="1" y="6487"/>
                    </a:lnTo>
                    <a:lnTo>
                      <a:pt x="9797" y="6487"/>
                    </a:lnTo>
                    <a:lnTo>
                      <a:pt x="9797" y="0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  <p:sp>
            <p:nvSpPr>
              <p:cNvPr id="49" name="Google Shape;921;p25"/>
              <p:cNvSpPr/>
              <p:nvPr/>
            </p:nvSpPr>
            <p:spPr>
              <a:xfrm>
                <a:off x="4300368" y="2215454"/>
                <a:ext cx="301055" cy="111152"/>
              </a:xfrm>
              <a:custGeom>
                <a:avLst/>
                <a:gdLst/>
                <a:ahLst/>
                <a:cxnLst/>
                <a:rect l="l" t="t" r="r" b="b"/>
                <a:pathLst>
                  <a:path w="12148" h="4420" extrusionOk="0">
                    <a:moveTo>
                      <a:pt x="10756" y="1"/>
                    </a:moveTo>
                    <a:lnTo>
                      <a:pt x="0" y="546"/>
                    </a:lnTo>
                    <a:lnTo>
                      <a:pt x="5529" y="4420"/>
                    </a:lnTo>
                    <a:lnTo>
                      <a:pt x="11226" y="2577"/>
                    </a:lnTo>
                    <a:lnTo>
                      <a:pt x="11414" y="2502"/>
                    </a:lnTo>
                    <a:lnTo>
                      <a:pt x="11602" y="2408"/>
                    </a:lnTo>
                    <a:lnTo>
                      <a:pt x="11753" y="2276"/>
                    </a:lnTo>
                    <a:lnTo>
                      <a:pt x="11884" y="2126"/>
                    </a:lnTo>
                    <a:lnTo>
                      <a:pt x="11997" y="1957"/>
                    </a:lnTo>
                    <a:lnTo>
                      <a:pt x="12072" y="1769"/>
                    </a:lnTo>
                    <a:lnTo>
                      <a:pt x="12129" y="1580"/>
                    </a:lnTo>
                    <a:lnTo>
                      <a:pt x="12148" y="1374"/>
                    </a:lnTo>
                    <a:lnTo>
                      <a:pt x="12148" y="1223"/>
                    </a:lnTo>
                    <a:lnTo>
                      <a:pt x="12129" y="1092"/>
                    </a:lnTo>
                    <a:lnTo>
                      <a:pt x="12091" y="960"/>
                    </a:lnTo>
                    <a:lnTo>
                      <a:pt x="12054" y="828"/>
                    </a:lnTo>
                    <a:lnTo>
                      <a:pt x="11997" y="697"/>
                    </a:lnTo>
                    <a:lnTo>
                      <a:pt x="11922" y="584"/>
                    </a:lnTo>
                    <a:lnTo>
                      <a:pt x="11847" y="490"/>
                    </a:lnTo>
                    <a:lnTo>
                      <a:pt x="11753" y="377"/>
                    </a:lnTo>
                    <a:lnTo>
                      <a:pt x="11659" y="302"/>
                    </a:lnTo>
                    <a:lnTo>
                      <a:pt x="11546" y="208"/>
                    </a:lnTo>
                    <a:lnTo>
                      <a:pt x="11433" y="151"/>
                    </a:lnTo>
                    <a:lnTo>
                      <a:pt x="11301" y="95"/>
                    </a:lnTo>
                    <a:lnTo>
                      <a:pt x="11189" y="57"/>
                    </a:lnTo>
                    <a:lnTo>
                      <a:pt x="11038" y="20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rgbClr val="22232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" name="Google Shape;922;p25"/>
            <p:cNvSpPr/>
            <p:nvPr/>
          </p:nvSpPr>
          <p:spPr>
            <a:xfrm>
              <a:off x="3759457" y="2570388"/>
              <a:ext cx="176783" cy="18137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ea"/>
              </a:endParaRPr>
            </a:p>
          </p:txBody>
        </p:sp>
      </p:grpSp>
      <p:sp>
        <p:nvSpPr>
          <p:cNvPr id="51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2538413" y="2970213"/>
            <a:ext cx="2692400" cy="1668462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4400" dirty="0">
                <a:latin typeface="+mn-ea"/>
              </a:rPr>
              <a:t>購物</a:t>
            </a:r>
            <a:endParaRPr lang="en-US" altLang="zh-TW" sz="4400" dirty="0">
              <a:latin typeface="+mn-ea"/>
            </a:endParaRP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4400" dirty="0">
                <a:latin typeface="+mn-ea"/>
              </a:rPr>
              <a:t>求職</a:t>
            </a:r>
            <a:endParaRPr lang="en-US" altLang="zh-TW" sz="4400" dirty="0">
              <a:latin typeface="+mn-ea"/>
            </a:endParaRP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endParaRPr lang="en-US" altLang="zh-HK" sz="3600" dirty="0">
              <a:latin typeface="+mn-ea"/>
            </a:endParaRPr>
          </a:p>
          <a:p>
            <a:pPr eaLnBrk="1" hangingPunct="1">
              <a:buFont typeface="Wingdings 2" pitchFamily="2" charset="2"/>
              <a:buChar char=""/>
              <a:defRPr/>
            </a:pPr>
            <a:endParaRPr lang="zh-HK" altLang="en-US" sz="4400" dirty="0">
              <a:latin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580063" y="2952750"/>
            <a:ext cx="213677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4400" dirty="0">
                <a:latin typeface="+mn-ea"/>
              </a:rPr>
              <a:t>交友</a:t>
            </a:r>
            <a:endParaRPr lang="en-US" altLang="zh-TW" sz="4400" dirty="0">
              <a:latin typeface="+mn-ea"/>
            </a:endParaRP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4400" dirty="0">
                <a:latin typeface="+mn-ea"/>
              </a:rPr>
              <a:t>投資</a:t>
            </a:r>
            <a:endParaRPr lang="en-US" altLang="zh-TW" sz="4400" dirty="0">
              <a:latin typeface="+mn-ea"/>
            </a:endParaRP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endParaRPr lang="zh-TW" altLang="en-US" sz="4400" dirty="0"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963" y="863600"/>
            <a:ext cx="5719762" cy="87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latin typeface="+mn-ea"/>
                <a:ea typeface="+mn-ea"/>
              </a:rPr>
              <a:t>網上騙徒</a:t>
            </a:r>
            <a:r>
              <a:rPr lang="zh-TW" altLang="en-US" sz="5400" b="1" dirty="0">
                <a:solidFill>
                  <a:srgbClr val="7030A0"/>
                </a:solidFill>
                <a:latin typeface="+mn-ea"/>
                <a:ea typeface="+mn-ea"/>
              </a:rPr>
              <a:t>常用手法</a:t>
            </a:r>
            <a:endParaRPr lang="zh-HK" altLang="en-US" sz="54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pic>
        <p:nvPicPr>
          <p:cNvPr id="13315" name="圖片 12" descr="一張含有 文字, 顯微鏡 的圖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970" r="5517" b="-970"/>
          <a:stretch/>
        </p:blipFill>
        <p:spPr bwMode="auto">
          <a:xfrm>
            <a:off x="1096963" y="4246563"/>
            <a:ext cx="2406651" cy="1309687"/>
          </a:xfrm>
          <a:prstGeom prst="roundRect">
            <a:avLst>
              <a:gd name="adj" fmla="val 1472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: 圓角 6"/>
          <p:cNvSpPr/>
          <p:nvPr/>
        </p:nvSpPr>
        <p:spPr>
          <a:xfrm>
            <a:off x="1096963" y="2244725"/>
            <a:ext cx="2427287" cy="1201738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FFFFFF"/>
                </a:solidFill>
                <a:latin typeface="+mn-ea"/>
              </a:rPr>
              <a:t>虛構身份</a:t>
            </a:r>
            <a:endParaRPr lang="zh-HK" altLang="en-US" sz="28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3" name="箭號: 向右 12"/>
          <p:cNvSpPr/>
          <p:nvPr/>
        </p:nvSpPr>
        <p:spPr>
          <a:xfrm>
            <a:off x="3660775" y="2655888"/>
            <a:ext cx="427038" cy="3778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4" name="矩形: 圓角 13"/>
          <p:cNvSpPr/>
          <p:nvPr/>
        </p:nvSpPr>
        <p:spPr>
          <a:xfrm>
            <a:off x="7874000" y="2254250"/>
            <a:ext cx="3302000" cy="1201738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+mn-ea"/>
              </a:rPr>
              <a:t>博取受害人信任、嚴詞、威嚇、利誘</a:t>
            </a:r>
          </a:p>
        </p:txBody>
      </p:sp>
      <p:sp>
        <p:nvSpPr>
          <p:cNvPr id="15" name="箭號: 向右 14"/>
          <p:cNvSpPr/>
          <p:nvPr/>
        </p:nvSpPr>
        <p:spPr>
          <a:xfrm>
            <a:off x="7159625" y="2660650"/>
            <a:ext cx="427038" cy="3778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箭號: 向下 15"/>
          <p:cNvSpPr/>
          <p:nvPr/>
        </p:nvSpPr>
        <p:spPr>
          <a:xfrm>
            <a:off x="9285288" y="3721100"/>
            <a:ext cx="479425" cy="42703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7" name="矩形: 圓角 16"/>
          <p:cNvSpPr/>
          <p:nvPr/>
        </p:nvSpPr>
        <p:spPr>
          <a:xfrm>
            <a:off x="7874000" y="4311650"/>
            <a:ext cx="3302000" cy="1254125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+mn-ea"/>
              </a:rPr>
              <a:t>誘騙受害人轉帳、輸入個人資料</a:t>
            </a:r>
            <a:endParaRPr lang="en-US" altLang="zh-TW" sz="2800" b="1" dirty="0">
              <a:latin typeface="+mn-ea"/>
            </a:endParaRPr>
          </a:p>
        </p:txBody>
      </p:sp>
      <p:sp>
        <p:nvSpPr>
          <p:cNvPr id="18" name="箭號: 向右 17"/>
          <p:cNvSpPr/>
          <p:nvPr/>
        </p:nvSpPr>
        <p:spPr>
          <a:xfrm rot="10800000">
            <a:off x="7086600" y="4754563"/>
            <a:ext cx="425450" cy="377825"/>
          </a:xfrm>
          <a:prstGeom prst="rightArrow">
            <a:avLst>
              <a:gd name="adj1" fmla="val 50000"/>
              <a:gd name="adj2" fmla="val 3947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矩形: 圓角 18"/>
          <p:cNvSpPr/>
          <p:nvPr/>
        </p:nvSpPr>
        <p:spPr>
          <a:xfrm>
            <a:off x="4287838" y="4246563"/>
            <a:ext cx="2620962" cy="12541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FFFFFF"/>
                </a:solidFill>
                <a:latin typeface="+mn-ea"/>
              </a:rPr>
              <a:t>網上封鎖受害人及消失無踪</a:t>
            </a:r>
            <a:endParaRPr lang="en-US" altLang="zh-TW" sz="28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" name="矩形: 圓角 19"/>
          <p:cNvSpPr/>
          <p:nvPr/>
        </p:nvSpPr>
        <p:spPr>
          <a:xfrm>
            <a:off x="4287838" y="2244725"/>
            <a:ext cx="2620962" cy="1211263"/>
          </a:xfrm>
          <a:prstGeom prst="roundRect">
            <a:avLst/>
          </a:prstGeom>
          <a:solidFill>
            <a:srgbClr val="F89D4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+mn-ea"/>
              </a:rPr>
              <a:t>接觸受害人</a:t>
            </a:r>
            <a:endParaRPr lang="zh-HK" altLang="en-US" sz="2800" b="1" dirty="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0700" y="198438"/>
            <a:ext cx="5251450" cy="855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社交陷阱 １＋１</a:t>
            </a:r>
            <a:r>
              <a:rPr lang="en-US" altLang="zh-TW" sz="4000" b="1" dirty="0">
                <a:solidFill>
                  <a:srgbClr val="0070C0"/>
                </a:solidFill>
                <a:latin typeface="新細明體" panose="02020500000000000000" pitchFamily="18" charset="-120"/>
              </a:rPr>
              <a:t>》</a:t>
            </a:r>
            <a:r>
              <a:rPr lang="zh-TW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HK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線上媒體 1" title="社交陷阱1+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9613" y="1054100"/>
            <a:ext cx="9894887" cy="5592763"/>
          </a:xfrm>
          <a:prstGeom prst="rect">
            <a:avLst/>
          </a:prstGeom>
        </p:spPr>
      </p:pic>
      <p:pic>
        <p:nvPicPr>
          <p:cNvPr id="14340" name="圖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0" y="5180013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866;p25"/>
          <p:cNvSpPr/>
          <p:nvPr/>
        </p:nvSpPr>
        <p:spPr>
          <a:xfrm>
            <a:off x="582613" y="1585913"/>
            <a:ext cx="10201275" cy="4910137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12549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考考你</a:t>
            </a:r>
            <a:endParaRPr lang="zh-HK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zh-TW" altLang="en-US" sz="3600" b="1" dirty="0">
                <a:latin typeface="+mn-ea"/>
              </a:rPr>
              <a:t>以下哪項是故事中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心怡</a:t>
            </a:r>
            <a:r>
              <a:rPr lang="zh-TW" altLang="en-US" sz="3600" b="1" dirty="0">
                <a:latin typeface="+mn-ea"/>
              </a:rPr>
              <a:t>遭遇到的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</a:rPr>
              <a:t>網絡陷阱</a:t>
            </a:r>
            <a:r>
              <a:rPr lang="zh-TW" altLang="en-US" sz="3600" b="1" dirty="0">
                <a:latin typeface="+mn-ea"/>
              </a:rPr>
              <a:t>？</a:t>
            </a:r>
            <a:endParaRPr lang="en-US" altLang="zh-TW" sz="3600" b="1" dirty="0">
              <a:latin typeface="+mn-ea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endParaRPr lang="en-US" altLang="zh-TW" sz="3600" b="1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zh-TW" sz="3200" dirty="0">
                <a:latin typeface="+mn-ea"/>
              </a:rPr>
              <a:t>A</a:t>
            </a:r>
            <a:r>
              <a:rPr lang="zh-TW" altLang="en-US" sz="3200" dirty="0">
                <a:latin typeface="+mn-ea"/>
              </a:rPr>
              <a:t>）在網上誤交陌生人阿峯作朋友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zh-TW" sz="3200" dirty="0">
                <a:latin typeface="+mn-ea"/>
              </a:rPr>
              <a:t>B</a:t>
            </a:r>
            <a:r>
              <a:rPr lang="zh-TW" altLang="en-US" sz="3200" dirty="0">
                <a:latin typeface="+mn-ea"/>
              </a:rPr>
              <a:t>）聽從阿峯的指示，拍自己身體的照片並發送給他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zh-TW" sz="3200" dirty="0">
                <a:latin typeface="+mn-ea"/>
              </a:rPr>
              <a:t>C</a:t>
            </a:r>
            <a:r>
              <a:rPr lang="zh-TW" altLang="en-US" sz="3200" dirty="0">
                <a:latin typeface="+mn-ea"/>
              </a:rPr>
              <a:t>）把個人資料告訴阿峯</a:t>
            </a:r>
            <a:endParaRPr lang="en-US" altLang="zh-TW" sz="3200" dirty="0">
              <a:latin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zh-TW" sz="3200" dirty="0">
                <a:latin typeface="+mn-ea"/>
              </a:rPr>
              <a:t>D</a:t>
            </a:r>
            <a:r>
              <a:rPr lang="zh-TW" altLang="en-US" sz="3200" dirty="0">
                <a:latin typeface="+mn-ea"/>
              </a:rPr>
              <a:t>）以上皆是</a:t>
            </a:r>
            <a:endParaRPr lang="en-US" altLang="zh-HK" sz="3200" dirty="0">
              <a:latin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2763" y="4692650"/>
            <a:ext cx="3500437" cy="796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要素</Template>
  <TotalTime>2401</TotalTime>
  <Words>1808</Words>
  <Application>Microsoft Office PowerPoint</Application>
  <PresentationFormat>寬螢幕</PresentationFormat>
  <Paragraphs>213</Paragraphs>
  <Slides>20</Slides>
  <Notes>14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inherit</vt:lpstr>
      <vt:lpstr>Noto Sans HK</vt:lpstr>
      <vt:lpstr>Yuanti TC Light</vt:lpstr>
      <vt:lpstr>微軟正黑體</vt:lpstr>
      <vt:lpstr>新細明體</vt:lpstr>
      <vt:lpstr>Arial</vt:lpstr>
      <vt:lpstr>Calibri</vt:lpstr>
      <vt:lpstr>Calibri Light</vt:lpstr>
      <vt:lpstr>Fira Sans Extra Condensed</vt:lpstr>
      <vt:lpstr>Times New Roman</vt:lpstr>
      <vt:lpstr>Wingdings</vt:lpstr>
      <vt:lpstr>Wingdings 2</vt:lpstr>
      <vt:lpstr>HDOfficeLightV0</vt:lpstr>
      <vt:lpstr>  你認識科技罪案和網絡陷阱嗎? </vt:lpstr>
      <vt:lpstr>學習目標</vt:lpstr>
      <vt:lpstr>導引</vt:lpstr>
      <vt:lpstr>導引</vt:lpstr>
      <vt:lpstr>導引</vt:lpstr>
      <vt:lpstr>網上騙案常在哪裏出現？</vt:lpstr>
      <vt:lpstr>網上騙徒常用手法</vt:lpstr>
      <vt:lpstr>《社交陷阱 １＋１》 </vt:lpstr>
      <vt:lpstr>考考你</vt:lpstr>
      <vt:lpstr>考考你</vt:lpstr>
      <vt:lpstr>考考你</vt:lpstr>
      <vt:lpstr>考考你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COL4-01 CSTCB</dc:creator>
  <cp:lastModifiedBy>COL4-01 CSTCB</cp:lastModifiedBy>
  <cp:revision>129</cp:revision>
  <dcterms:created xsi:type="dcterms:W3CDTF">2023-01-31T02:44:31Z</dcterms:created>
  <dcterms:modified xsi:type="dcterms:W3CDTF">2023-02-17T08:46:37Z</dcterms:modified>
</cp:coreProperties>
</file>