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83" r:id="rId2"/>
    <p:sldId id="261" r:id="rId3"/>
    <p:sldId id="262" r:id="rId4"/>
    <p:sldId id="278" r:id="rId5"/>
    <p:sldId id="280" r:id="rId6"/>
    <p:sldId id="281" r:id="rId7"/>
    <p:sldId id="2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" autoAdjust="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BBA14-3DD0-5149-9925-E3E65CC6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6000" spc="0" dirty="0">
                <a:solidFill>
                  <a:schemeClr val="bg1"/>
                </a:solidFill>
              </a:rPr>
              <a:t>概念發展過程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1106-78EB-2F42-81B9-B2E2A8A0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739" y="1797545"/>
            <a:ext cx="6498525" cy="1079663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第三章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AF28E7-69EA-9440-94F0-81812EA0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8B77-A368-0B45-BB0A-4C4B7DBB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5" y="4485938"/>
            <a:ext cx="6855125" cy="14659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ja-JP" altLang="en-US" sz="1600" dirty="0" smtClean="0"/>
              <a:t>選擇主題 </a:t>
            </a:r>
            <a:endParaRPr lang="en-US" altLang="ja-JP" sz="1600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ja-JP" altLang="en-US" sz="1600" dirty="0" smtClean="0"/>
              <a:t>開始資料搜集</a:t>
            </a:r>
            <a:endParaRPr lang="en-US" altLang="ja-JP" sz="1600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zh-TW" altLang="en-US" sz="1600" dirty="0" smtClean="0"/>
              <a:t>併合意念</a:t>
            </a:r>
            <a:r>
              <a:rPr lang="ja-JP" altLang="en-US" sz="1600" dirty="0" smtClean="0"/>
              <a:t> </a:t>
            </a:r>
            <a:endParaRPr lang="en-US" altLang="ja-JP" sz="1600" dirty="0" smtClean="0"/>
          </a:p>
          <a:p>
            <a:pPr lvl="0">
              <a:lnSpc>
                <a:spcPct val="100000"/>
              </a:lnSpc>
              <a:buFont typeface="Wingdings" pitchFamily="2" charset="2"/>
              <a:buChar char="§"/>
            </a:pPr>
            <a:r>
              <a:rPr lang="zh-HK" altLang="en-US" sz="1600" dirty="0"/>
              <a:t>並列（</a:t>
            </a:r>
            <a:r>
              <a:rPr lang="zh-TW" altLang="en-US" sz="1600" dirty="0"/>
              <a:t>通過混合圖像、</a:t>
            </a:r>
            <a:r>
              <a:rPr lang="zh-HK" altLang="en-US" sz="1600" dirty="0"/>
              <a:t>圖畫</a:t>
            </a:r>
            <a:r>
              <a:rPr lang="zh-TW" altLang="en-US" sz="1600" dirty="0"/>
              <a:t>和布料產生</a:t>
            </a:r>
            <a:r>
              <a:rPr lang="zh-HK" altLang="en-US" sz="1600" dirty="0"/>
              <a:t>意念</a:t>
            </a:r>
            <a:r>
              <a:rPr lang="zh-HK" altLang="en-US" sz="1600" dirty="0" smtClean="0"/>
              <a:t>）</a:t>
            </a:r>
            <a:endParaRPr lang="en-US" altLang="zh-HK" sz="1600" dirty="0" smtClean="0"/>
          </a:p>
          <a:p>
            <a:pPr lvl="0">
              <a:lnSpc>
                <a:spcPct val="100000"/>
              </a:lnSpc>
              <a:buFont typeface="Wingdings" pitchFamily="2" charset="2"/>
              <a:buChar char="§"/>
            </a:pPr>
            <a:r>
              <a:rPr lang="ja-JP" altLang="en-US" sz="1600" dirty="0" smtClean="0"/>
              <a:t>製作主題 </a:t>
            </a:r>
            <a:r>
              <a:rPr lang="en-US" altLang="zh-TW" sz="1600" dirty="0" smtClean="0"/>
              <a:t>/ </a:t>
            </a:r>
            <a:r>
              <a:rPr lang="zh-TW" altLang="en-US" sz="1600" dirty="0" smtClean="0"/>
              <a:t>意念展示板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9309E9-50E9-8C4C-8314-AC2550C90990}"/>
              </a:ext>
            </a:extLst>
          </p:cNvPr>
          <p:cNvSpPr txBox="1">
            <a:spLocks/>
          </p:cNvSpPr>
          <p:nvPr/>
        </p:nvSpPr>
        <p:spPr>
          <a:xfrm>
            <a:off x="6210299" y="4485938"/>
            <a:ext cx="5270501" cy="2274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1600" dirty="0" smtClean="0"/>
              <a:t>布</a:t>
            </a:r>
            <a:r>
              <a:rPr lang="ja-JP" altLang="en-US" sz="1600" dirty="0" smtClean="0"/>
              <a:t>料</a:t>
            </a:r>
            <a:r>
              <a:rPr lang="zh-TW" altLang="en-US" sz="1600" dirty="0" smtClean="0"/>
              <a:t>的</a:t>
            </a:r>
            <a:r>
              <a:rPr lang="zh-TW" altLang="en-US" sz="1600" dirty="0"/>
              <a:t>開</a:t>
            </a:r>
            <a:r>
              <a:rPr lang="ja-JP" altLang="en-US" sz="1600" dirty="0" smtClean="0"/>
              <a:t>展 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素描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製作</a:t>
            </a:r>
            <a:r>
              <a:rPr lang="zh-TW" altLang="en-US" sz="1600" dirty="0" smtClean="0"/>
              <a:t>樣板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完成完整</a:t>
            </a:r>
            <a:r>
              <a:rPr lang="zh-TW" altLang="en-US" sz="1600" dirty="0"/>
              <a:t>系列</a:t>
            </a:r>
            <a:endParaRPr lang="en-US" altLang="ja-JP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600" dirty="0" smtClean="0"/>
              <a:t>時裝表演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60DF7-E28D-4C47-B2EF-A0F077EC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5" y="3396175"/>
            <a:ext cx="5666580" cy="649781"/>
          </a:xfrm>
        </p:spPr>
        <p:txBody>
          <a:bodyPr anchor="t">
            <a:normAutofit fontScale="90000"/>
          </a:bodyPr>
          <a:lstStyle/>
          <a:p>
            <a:r>
              <a:rPr lang="zh-TW" altLang="en-US" sz="4400" spc="0" dirty="0">
                <a:solidFill>
                  <a:schemeClr val="bg1"/>
                </a:solidFill>
              </a:rPr>
              <a:t>從概念到時裝系列</a:t>
            </a:r>
            <a:endParaRPr lang="en-US" sz="4400" spc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CECAB-5BF1-F245-BE6A-C9E2E83A7D2C}"/>
              </a:ext>
            </a:extLst>
          </p:cNvPr>
          <p:cNvSpPr/>
          <p:nvPr/>
        </p:nvSpPr>
        <p:spPr>
          <a:xfrm>
            <a:off x="7184572" y="6523598"/>
            <a:ext cx="4939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設計作品及資料由香港知專設計學院及倫敦</a:t>
            </a:r>
            <a:r>
              <a:rPr lang="zh-TW" altLang="en-US" sz="1000" dirty="0">
                <a:solidFill>
                  <a:schemeClr val="bg1"/>
                </a:solidFill>
              </a:rPr>
              <a:t>時裝</a:t>
            </a:r>
            <a:r>
              <a:rPr lang="ja-JP" altLang="en-US" sz="1000">
                <a:solidFill>
                  <a:schemeClr val="bg1"/>
                </a:solidFill>
              </a:rPr>
              <a:t>學院畢業學生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LAM Kin Yan </a:t>
            </a:r>
            <a:r>
              <a:rPr lang="ja-JP" altLang="en-US" sz="1000">
                <a:solidFill>
                  <a:schemeClr val="bg1"/>
                </a:solidFill>
              </a:rPr>
              <a:t>提供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020071"/>
            <a:ext cx="3180679" cy="3998546"/>
          </a:xfrm>
        </p:spPr>
        <p:txBody>
          <a:bodyPr anchor="t">
            <a:normAutofit/>
          </a:bodyPr>
          <a:lstStyle/>
          <a:p>
            <a:r>
              <a:rPr lang="zh-TW" altLang="en-US" sz="3200" spc="0" dirty="0"/>
              <a:t>時裝系列發展</a:t>
            </a:r>
            <a:r>
              <a:rPr lang="en-US" altLang="zh-TW" sz="3200" spc="0" dirty="0"/>
              <a:t/>
            </a:r>
            <a:br>
              <a:rPr lang="en-US" altLang="zh-TW" sz="3200" spc="0" dirty="0"/>
            </a:br>
            <a:r>
              <a:rPr lang="zh-TW" altLang="en-US" sz="3200" spc="0" dirty="0" smtClean="0"/>
              <a:t>個案研究</a:t>
            </a:r>
            <a:endParaRPr lang="en-US" sz="32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DA9A-8E6A-0B4D-879B-A27DC32E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332892"/>
            <a:ext cx="2830145" cy="177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林建仁先生</a:t>
            </a:r>
            <a:endParaRPr lang="en-US" sz="1600" dirty="0"/>
          </a:p>
          <a:p>
            <a:pPr marL="0" indent="0">
              <a:buNone/>
            </a:pPr>
            <a:r>
              <a:rPr lang="en-US" sz="1000" dirty="0"/>
              <a:t>(</a:t>
            </a:r>
            <a:r>
              <a:rPr lang="ja-JP" altLang="en-US" sz="1000" dirty="0"/>
              <a:t>香港知專設計學院及倫敦</a:t>
            </a:r>
            <a:r>
              <a:rPr lang="zh-TW" altLang="en-US" sz="1000" dirty="0"/>
              <a:t>時裝</a:t>
            </a:r>
            <a:r>
              <a:rPr lang="ja-JP" altLang="en-US" sz="1000" dirty="0"/>
              <a:t>學院畢業生</a:t>
            </a:r>
            <a:r>
              <a:rPr lang="en-US" altLang="ja-JP" sz="1000" dirty="0"/>
              <a:t> </a:t>
            </a:r>
            <a:r>
              <a:rPr lang="en-US" sz="1000" dirty="0"/>
              <a:t>)</a:t>
            </a:r>
            <a:endParaRPr lang="en-HK" sz="1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B7B99BC5-1199-6544-8F87-13CE0A6936A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45" y="1"/>
            <a:ext cx="8866553" cy="62704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932303-6F2B-5342-AA06-9C52A50075DC}"/>
              </a:ext>
            </a:extLst>
          </p:cNvPr>
          <p:cNvSpPr/>
          <p:nvPr/>
        </p:nvSpPr>
        <p:spPr>
          <a:xfrm>
            <a:off x="7184572" y="6523598"/>
            <a:ext cx="4939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設計作品及資料由香港知專設計學院及倫敦</a:t>
            </a:r>
            <a:r>
              <a:rPr lang="zh-TW" altLang="en-US" sz="1000" dirty="0">
                <a:solidFill>
                  <a:schemeClr val="bg1"/>
                </a:solidFill>
              </a:rPr>
              <a:t>時裝</a:t>
            </a:r>
            <a:r>
              <a:rPr lang="ja-JP" altLang="en-US" sz="1000">
                <a:solidFill>
                  <a:schemeClr val="bg1"/>
                </a:solidFill>
              </a:rPr>
              <a:t>學院畢業學生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LAM Kin Yan </a:t>
            </a:r>
            <a:r>
              <a:rPr lang="ja-JP" altLang="en-US" sz="1000">
                <a:solidFill>
                  <a:schemeClr val="bg1"/>
                </a:solidFill>
              </a:rPr>
              <a:t>提供</a:t>
            </a:r>
            <a:endParaRPr lang="en-HK" sz="10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13020" y="114300"/>
            <a:ext cx="12725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發展布料</a:t>
            </a:r>
            <a:endParaRPr lang="en-US" sz="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55609" y="2202180"/>
            <a:ext cx="12725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文化參觀</a:t>
            </a:r>
            <a:endParaRPr lang="en-US" sz="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991100" y="4011216"/>
            <a:ext cx="12725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素描本研究</a:t>
            </a:r>
            <a:endParaRPr lang="en-US" sz="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711439" y="1386840"/>
            <a:ext cx="120552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繪圖設計</a:t>
            </a:r>
            <a:endParaRPr lang="en-US" sz="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49539" y="3087142"/>
            <a:ext cx="12725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最終設計</a:t>
            </a:r>
            <a:endParaRPr lang="en-US" sz="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462260" y="355387"/>
            <a:ext cx="12725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部件開發</a:t>
            </a:r>
            <a:endParaRPr lang="en-US" sz="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098530" y="5645272"/>
            <a:ext cx="8343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製作樣板</a:t>
            </a:r>
            <a:endParaRPr lang="en-US" sz="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1376660" y="3748880"/>
            <a:ext cx="4191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測試</a:t>
            </a:r>
            <a:endParaRPr lang="en-US" sz="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462260" y="3106686"/>
            <a:ext cx="4191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" dirty="0" smtClean="0"/>
              <a:t>測試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660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BD1AA8-819C-4A8C-B12E-9804E6557B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4606330"/>
            <a:ext cx="3256958" cy="1043539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4000" spc="0" dirty="0"/>
              <a:t>素描本研究</a:t>
            </a:r>
            <a:endParaRPr lang="en-US" sz="4000" spc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49994" y="-3414346"/>
            <a:ext cx="2393579" cy="9229046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B21DC464-8386-734D-B286-50C56FED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54" y="561668"/>
            <a:ext cx="5901243" cy="4018767"/>
          </a:xfrm>
          <a:prstGeom prst="rect">
            <a:avLst/>
          </a:prstGeom>
        </p:spPr>
      </p:pic>
      <p:pic>
        <p:nvPicPr>
          <p:cNvPr id="15" name="Picture 14" descr="A picture containing outdoor, person, photo, person&#10;&#10;Description automatically generated">
            <a:extLst>
              <a:ext uri="{FF2B5EF4-FFF2-40B4-BE49-F238E27FC236}">
                <a16:creationId xmlns:a16="http://schemas.microsoft.com/office/drawing/2014/main" id="{870DECC0-9184-0A4B-8FAD-EC72A01F2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40" y="561668"/>
            <a:ext cx="5410200" cy="368436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07E7A34-D329-2548-9D62-8A6D823DA518}"/>
              </a:ext>
            </a:extLst>
          </p:cNvPr>
          <p:cNvSpPr txBox="1">
            <a:spLocks/>
          </p:cNvSpPr>
          <p:nvPr/>
        </p:nvSpPr>
        <p:spPr>
          <a:xfrm>
            <a:off x="6254749" y="4606330"/>
            <a:ext cx="3721100" cy="10435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zh-TW" altLang="en-US" sz="4000" spc="0" dirty="0"/>
              <a:t>文化參觀</a:t>
            </a:r>
            <a:endParaRPr lang="en-US" sz="4000" spc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12BDA-9B42-FD41-AFD5-276EAD301F96}"/>
              </a:ext>
            </a:extLst>
          </p:cNvPr>
          <p:cNvSpPr/>
          <p:nvPr/>
        </p:nvSpPr>
        <p:spPr>
          <a:xfrm>
            <a:off x="9890234" y="893379"/>
            <a:ext cx="987973" cy="23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A5D5A0-B79D-8443-B913-16BAC0E5D8F9}"/>
              </a:ext>
            </a:extLst>
          </p:cNvPr>
          <p:cNvSpPr/>
          <p:nvPr/>
        </p:nvSpPr>
        <p:spPr>
          <a:xfrm>
            <a:off x="7184572" y="6523598"/>
            <a:ext cx="4939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00"/>
              <a:t>設計作品及資料由香港知專設計學院及倫敦</a:t>
            </a:r>
            <a:r>
              <a:rPr lang="zh-TW" altLang="en-US" sz="1000" dirty="0"/>
              <a:t>時裝</a:t>
            </a:r>
            <a:r>
              <a:rPr lang="ja-JP" altLang="en-US" sz="1000"/>
              <a:t>學院畢業學生</a:t>
            </a:r>
            <a:r>
              <a:rPr lang="en-US" altLang="ja-JP" sz="1000" dirty="0"/>
              <a:t> </a:t>
            </a:r>
            <a:r>
              <a:rPr lang="en-HK" sz="1000" dirty="0"/>
              <a:t>LAM Kin Yan </a:t>
            </a:r>
            <a:r>
              <a:rPr lang="ja-JP" altLang="en-US" sz="1000"/>
              <a:t>提供</a:t>
            </a:r>
            <a:endParaRPr lang="en-HK" sz="1000" dirty="0"/>
          </a:p>
        </p:txBody>
      </p:sp>
    </p:spTree>
    <p:extLst>
      <p:ext uri="{BB962C8B-B14F-4D97-AF65-F5344CB8AC3E}">
        <p14:creationId xmlns:p14="http://schemas.microsoft.com/office/powerpoint/2010/main" val="328444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50" y="429038"/>
            <a:ext cx="5021440" cy="1255059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4000" spc="0" dirty="0"/>
              <a:t>布</a:t>
            </a:r>
            <a:r>
              <a:rPr lang="zh-TW" altLang="en-US" sz="4000" spc="0" dirty="0" smtClean="0"/>
              <a:t>料</a:t>
            </a:r>
            <a:r>
              <a:rPr lang="zh-TW" altLang="en-US" sz="4000" spc="0" dirty="0"/>
              <a:t>開發</a:t>
            </a:r>
            <a:endParaRPr lang="en-US" sz="4000" spc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B466B-0EB7-714C-B8EC-207A1C46E6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48" y="2257970"/>
            <a:ext cx="5043240" cy="337896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B03486D-194B-4742-961D-59F3E66C1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31" y="449469"/>
            <a:ext cx="3927984" cy="529021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07E7A34-D329-2548-9D62-8A6D823DA518}"/>
              </a:ext>
            </a:extLst>
          </p:cNvPr>
          <p:cNvSpPr txBox="1">
            <a:spLocks/>
          </p:cNvSpPr>
          <p:nvPr/>
        </p:nvSpPr>
        <p:spPr>
          <a:xfrm>
            <a:off x="8676293" y="5412500"/>
            <a:ext cx="9448800" cy="10435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0" dirty="0">
                <a:solidFill>
                  <a:schemeClr val="bg1"/>
                </a:solidFill>
              </a:rPr>
              <a:t/>
            </a:r>
            <a:br>
              <a:rPr lang="ja-JP" altLang="en-US" sz="2400" b="0" dirty="0">
                <a:solidFill>
                  <a:schemeClr val="bg1"/>
                </a:solidFill>
              </a:rPr>
            </a:br>
            <a:r>
              <a:rPr lang="ja-JP" altLang="en-US" sz="4000" spc="0" dirty="0">
                <a:solidFill>
                  <a:schemeClr val="bg1"/>
                </a:solidFill>
                <a:latin typeface="+mj-ea"/>
              </a:rPr>
              <a:t>繪圖</a:t>
            </a:r>
            <a:endParaRPr lang="en-US" sz="4000" spc="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C5F66-F142-AB43-BF91-EFEB2BB94176}"/>
              </a:ext>
            </a:extLst>
          </p:cNvPr>
          <p:cNvSpPr/>
          <p:nvPr/>
        </p:nvSpPr>
        <p:spPr>
          <a:xfrm>
            <a:off x="122712" y="6547348"/>
            <a:ext cx="4939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設計作品及資料由香港知專設計學院及倫敦</a:t>
            </a: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時裝</a:t>
            </a:r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學院畢業學生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LAM Kin Yan </a:t>
            </a:r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提供</a:t>
            </a:r>
            <a:endParaRPr lang="en-HK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2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4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6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13" y="5508899"/>
            <a:ext cx="7461850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sz="4000" spc="0" dirty="0" smtClean="0">
                <a:solidFill>
                  <a:schemeClr val="bg1"/>
                </a:solidFill>
              </a:rPr>
              <a:t>部件開發</a:t>
            </a:r>
            <a:endParaRPr lang="en-US" sz="4000" spc="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294A5BA-F8DA-C344-9875-7676C4C00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9567" y="0"/>
            <a:ext cx="8160126" cy="5283365"/>
          </a:xfrm>
          <a:prstGeom prst="rect">
            <a:avLst/>
          </a:prstGeom>
        </p:spPr>
      </p:pic>
      <p:pic>
        <p:nvPicPr>
          <p:cNvPr id="10" name="Picture 9" descr="A picture containing photo, person, phone, standing&#10;&#10;Description automatically generated">
            <a:extLst>
              <a:ext uri="{FF2B5EF4-FFF2-40B4-BE49-F238E27FC236}">
                <a16:creationId xmlns:a16="http://schemas.microsoft.com/office/drawing/2014/main" id="{5DAE6DD9-FEE2-674C-8763-0E84F98DA1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59" y="826943"/>
            <a:ext cx="7769292" cy="4456422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29BB9CB4-BDA6-5148-BCFB-A0FA9EBAB864}"/>
              </a:ext>
            </a:extLst>
          </p:cNvPr>
          <p:cNvSpPr txBox="1">
            <a:spLocks/>
          </p:cNvSpPr>
          <p:nvPr/>
        </p:nvSpPr>
        <p:spPr>
          <a:xfrm>
            <a:off x="8492985" y="5520774"/>
            <a:ext cx="6789497" cy="10409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spc="0">
                <a:solidFill>
                  <a:schemeClr val="bg1"/>
                </a:solidFill>
              </a:rPr>
              <a:t>測試</a:t>
            </a:r>
            <a:endParaRPr lang="en-US" sz="4000" spc="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FAAABD-6550-7E41-9E81-164B1D25AE87}"/>
              </a:ext>
            </a:extLst>
          </p:cNvPr>
          <p:cNvSpPr/>
          <p:nvPr/>
        </p:nvSpPr>
        <p:spPr>
          <a:xfrm>
            <a:off x="7205140" y="97614"/>
            <a:ext cx="4939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設計作品及資料由香港知專設計學院及倫敦</a:t>
            </a: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時裝</a:t>
            </a:r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學院畢業學生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LAM Kin Yan </a:t>
            </a:r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提供</a:t>
            </a:r>
            <a:endParaRPr lang="en-HK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6074F1B-09AB-B245-97B4-372E96EBA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6000" spc="0" dirty="0" smtClean="0">
                <a:solidFill>
                  <a:schemeClr val="bg1"/>
                </a:solidFill>
              </a:rPr>
              <a:t>製作樣板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9BB9CB4-BDA6-5148-BCFB-A0FA9EBAB864}"/>
              </a:ext>
            </a:extLst>
          </p:cNvPr>
          <p:cNvSpPr txBox="1">
            <a:spLocks/>
          </p:cNvSpPr>
          <p:nvPr/>
        </p:nvSpPr>
        <p:spPr>
          <a:xfrm>
            <a:off x="2950191" y="3749746"/>
            <a:ext cx="6291618" cy="22083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endParaRPr lang="en-US" sz="16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121" y="6353033"/>
            <a:ext cx="3435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知專設計學院及倫敦</a:t>
            </a:r>
            <a:r>
              <a:rPr lang="zh-TW" altLang="en-US" sz="1000" dirty="0">
                <a:solidFill>
                  <a:schemeClr val="bg1"/>
                </a:solidFill>
              </a:rPr>
              <a:t>時裝</a:t>
            </a:r>
            <a:r>
              <a:rPr lang="ja-JP" altLang="en-US" sz="1000" dirty="0">
                <a:solidFill>
                  <a:schemeClr val="bg1"/>
                </a:solidFill>
              </a:rPr>
              <a:t>學院畢業學生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LAM Kin Yan </a:t>
            </a:r>
            <a:r>
              <a:rPr lang="ja-JP" altLang="en-US" sz="1000" dirty="0">
                <a:solidFill>
                  <a:schemeClr val="bg1"/>
                </a:solidFill>
              </a:rPr>
              <a:t>提供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30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9A10A3E3-FE4D-A748-90F9-91F77AA6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19" name="Picture 18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3273B68-5EAB-4A43-8F6C-0789A2EC9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27" name="Picture 26" descr="A picture containing indoor, clothing, standing, person&#10;&#10;Description automatically generated">
            <a:extLst>
              <a:ext uri="{FF2B5EF4-FFF2-40B4-BE49-F238E27FC236}">
                <a16:creationId xmlns:a16="http://schemas.microsoft.com/office/drawing/2014/main" id="{20DC66B4-1D89-7940-BA6A-339D96971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32D0A4-913D-2046-A645-03869BF9A449}"/>
              </a:ext>
            </a:extLst>
          </p:cNvPr>
          <p:cNvSpPr txBox="1">
            <a:spLocks/>
          </p:cNvSpPr>
          <p:nvPr/>
        </p:nvSpPr>
        <p:spPr>
          <a:xfrm>
            <a:off x="3374472" y="495076"/>
            <a:ext cx="6713957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4800" spc="0" dirty="0" smtClean="0">
                <a:solidFill>
                  <a:schemeClr val="bg1"/>
                </a:solidFill>
              </a:rPr>
              <a:t>時裝表演系列</a:t>
            </a:r>
            <a:endParaRPr lang="en-US" sz="4800" spc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76A6B0-67E6-1C48-BBA5-2327BF978A15}"/>
              </a:ext>
            </a:extLst>
          </p:cNvPr>
          <p:cNvSpPr/>
          <p:nvPr/>
        </p:nvSpPr>
        <p:spPr>
          <a:xfrm>
            <a:off x="0" y="6523598"/>
            <a:ext cx="4868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設計作品及資料由香港知專設計學院及倫敦</a:t>
            </a:r>
            <a:r>
              <a:rPr lang="zh-TW" altLang="en-US" sz="1000" dirty="0">
                <a:solidFill>
                  <a:schemeClr val="bg1"/>
                </a:solidFill>
              </a:rPr>
              <a:t>時裝</a:t>
            </a:r>
            <a:r>
              <a:rPr lang="ja-JP" altLang="en-US" sz="1000" dirty="0">
                <a:solidFill>
                  <a:schemeClr val="bg1"/>
                </a:solidFill>
              </a:rPr>
              <a:t>學院畢業學生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LAM Kin Yan </a:t>
            </a:r>
            <a:r>
              <a:rPr lang="ja-JP" altLang="en-US" sz="1000" dirty="0">
                <a:solidFill>
                  <a:schemeClr val="bg1"/>
                </a:solidFill>
              </a:rPr>
              <a:t>提供</a:t>
            </a:r>
            <a:endParaRPr lang="en-HK" sz="1000" dirty="0">
              <a:solidFill>
                <a:schemeClr val="bg1"/>
              </a:solidFill>
            </a:endParaRPr>
          </a:p>
          <a:p>
            <a:pPr algn="r"/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191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236</Words>
  <Application>Microsoft Office PowerPoint</Application>
  <PresentationFormat>寬螢幕</PresentationFormat>
  <Paragraphs>41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概念發展過程</vt:lpstr>
      <vt:lpstr>從概念到時裝系列</vt:lpstr>
      <vt:lpstr>時裝系列發展 個案研究</vt:lpstr>
      <vt:lpstr>素描本研究</vt:lpstr>
      <vt:lpstr>布料開發</vt:lpstr>
      <vt:lpstr>部件開發</vt:lpstr>
      <vt:lpstr>製作樣板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Development Process</dc:title>
  <dc:creator>HO HO TAK</dc:creator>
  <cp:lastModifiedBy>POON, Suk-mei Cindy</cp:lastModifiedBy>
  <cp:revision>37</cp:revision>
  <dcterms:created xsi:type="dcterms:W3CDTF">2020-09-24T02:00:08Z</dcterms:created>
  <dcterms:modified xsi:type="dcterms:W3CDTF">2021-02-22T01:32:32Z</dcterms:modified>
</cp:coreProperties>
</file>