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B0C1-D9F0-4B1E-8678-D7B7B84063CF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F056-893A-4624-BDA0-1B6D193F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3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D68-38F0-4153-871E-A094F68D52B6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6CBF-CEDC-4485-A090-CBEEAA6074CB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1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A30E-C785-4B8E-B3A1-DEF7CD1E7667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09A9-ECB6-4063-862A-0A382D63892E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93A-3A7C-4AC7-8CDC-D5B28EF430F7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6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2D5C-0747-4121-BB89-07D473FECF87}" type="datetime1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6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C81-C4D2-4776-88E8-B9C7D431A1F0}" type="datetime1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A06F-B815-4227-A528-D3A0CF27D47E}" type="datetime1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B185-BC91-4FBA-9DC3-EFD1CBCBAC7F}" type="datetime1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7C9-1147-4BAF-AC52-3C828112A595}" type="datetime1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2700-2A71-4490-BE2E-C95FEF64F007}" type="datetime1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7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636F-5D5C-4A46-B387-4767857F5F5B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5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計算食材費用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096000" cy="17526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一份合桃提子乾麵包食用份量的食材費用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計算食材費用的指引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你需要列出食品的材料清單，包括所有的材料及它們的份量。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到市場找出所需材料。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你可能要轉換每種材料的單位，以配合材料在市場出售時的單位。</a:t>
            </a:r>
            <a:endParaRPr lang="en-US" altLang="zh-TW" dirty="0"/>
          </a:p>
          <a:p>
            <a:pPr marL="538163" indent="0">
              <a:buNone/>
            </a:pPr>
            <a:r>
              <a:rPr lang="zh-TW" altLang="en-US" dirty="0" smtClean="0"/>
              <a:t>因此，你要懂得轉換系數，例如：</a:t>
            </a:r>
            <a:r>
              <a:rPr lang="en-US" altLang="zh-TW" dirty="0" smtClean="0"/>
              <a:t>1</a:t>
            </a:r>
            <a:r>
              <a:rPr lang="zh-TW" altLang="en-US" dirty="0" smtClean="0"/>
              <a:t>磅</a:t>
            </a:r>
            <a:r>
              <a:rPr lang="en-US" altLang="zh-TW" dirty="0" smtClean="0"/>
              <a:t>=454</a:t>
            </a:r>
            <a:r>
              <a:rPr lang="zh-TW" altLang="en-US" dirty="0" smtClean="0"/>
              <a:t>克，</a:t>
            </a:r>
            <a:r>
              <a:rPr lang="en-US" altLang="zh-TW" dirty="0" smtClean="0"/>
              <a:t>1</a:t>
            </a:r>
            <a:r>
              <a:rPr lang="zh-TW" altLang="en-US" dirty="0" smtClean="0"/>
              <a:t>湯匙</a:t>
            </a:r>
            <a:r>
              <a:rPr lang="zh-TW" altLang="en-US" dirty="0"/>
              <a:t>糖</a:t>
            </a:r>
            <a:r>
              <a:rPr lang="en-US" altLang="zh-TW" dirty="0" smtClean="0"/>
              <a:t>=12.6</a:t>
            </a:r>
            <a:r>
              <a:rPr lang="zh-TW" altLang="en-US" dirty="0" smtClean="0"/>
              <a:t>克</a:t>
            </a:r>
            <a:r>
              <a:rPr lang="zh-TW" altLang="en-US" dirty="0"/>
              <a:t>。</a:t>
            </a:r>
            <a:r>
              <a:rPr lang="zh-TW" altLang="en-US" dirty="0" smtClean="0"/>
              <a:t>（可</a:t>
            </a:r>
            <a:r>
              <a:rPr lang="zh-TW" altLang="en-US" dirty="0"/>
              <a:t>參考食物成分</a:t>
            </a:r>
            <a:r>
              <a:rPr lang="zh-TW" altLang="en-US" dirty="0" smtClean="0"/>
              <a:t>資料庫）</a:t>
            </a:r>
            <a:endParaRPr lang="en-US" dirty="0" smtClean="0"/>
          </a:p>
          <a:p>
            <a:pPr marL="538163" indent="-538163">
              <a:buAutoNum type="arabicPeriod" startAt="4"/>
              <a:tabLst>
                <a:tab pos="538163" algn="l"/>
              </a:tabLst>
            </a:pPr>
            <a:r>
              <a:rPr lang="zh-TW" altLang="en-US" sz="3100" dirty="0" smtClean="0"/>
              <a:t>進行計算。把每種材料的價錢乘以所需份量，計算出製作食品的費用。</a:t>
            </a:r>
            <a:endParaRPr lang="en-US" dirty="0" smtClean="0"/>
          </a:p>
          <a:p>
            <a:pPr marL="538163" indent="-538163">
              <a:buAutoNum type="arabicPeriod" startAt="4"/>
              <a:tabLst>
                <a:tab pos="538163" algn="l"/>
              </a:tabLst>
            </a:pPr>
            <a:r>
              <a:rPr lang="zh-TW" altLang="en-US" dirty="0" smtClean="0"/>
              <a:t>計算每一食用份量的費用。一個食品可提供幾個食用份量，把食品的費用除以食用份量的數量。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合桃提子乾麵包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altLang="zh-TW" dirty="0" smtClean="0"/>
              <a:t>6</a:t>
            </a:r>
            <a:r>
              <a:rPr lang="zh-TW" altLang="en-US" dirty="0" smtClean="0"/>
              <a:t>份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9800" y="1624012"/>
            <a:ext cx="50292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600" dirty="0" smtClean="0">
                <a:solidFill>
                  <a:prstClr val="black"/>
                </a:solidFill>
              </a:rPr>
              <a:t>材料：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高筋麵粉</a:t>
            </a:r>
            <a:r>
              <a:rPr lang="en-US" sz="2200" dirty="0" smtClean="0">
                <a:solidFill>
                  <a:prstClr val="black"/>
                </a:solidFill>
              </a:rPr>
              <a:t>		200</a:t>
            </a:r>
            <a:r>
              <a:rPr lang="zh-TW" altLang="en-US" sz="2200" dirty="0" smtClean="0">
                <a:solidFill>
                  <a:prstClr val="black"/>
                </a:solidFill>
              </a:rPr>
              <a:t>克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>
                <a:solidFill>
                  <a:prstClr val="black"/>
                </a:solidFill>
              </a:rPr>
              <a:t>鹽</a:t>
            </a:r>
            <a:r>
              <a:rPr lang="en-US" sz="2200" dirty="0">
                <a:solidFill>
                  <a:prstClr val="black"/>
                </a:solidFill>
              </a:rPr>
              <a:t>			</a:t>
            </a:r>
            <a:r>
              <a:rPr lang="en-US" sz="2200" dirty="0" smtClean="0">
                <a:solidFill>
                  <a:prstClr val="black"/>
                </a:solidFill>
              </a:rPr>
              <a:t>¾ </a:t>
            </a:r>
            <a:r>
              <a:rPr lang="zh-TW" altLang="en-US" sz="2200" dirty="0" smtClean="0">
                <a:solidFill>
                  <a:prstClr val="black"/>
                </a:solidFill>
              </a:rPr>
              <a:t>茶匙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糖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 smtClean="0">
                <a:solidFill>
                  <a:prstClr val="black"/>
                </a:solidFill>
              </a:rPr>
              <a:t>		1 </a:t>
            </a:r>
            <a:r>
              <a:rPr lang="zh-TW" altLang="en-US" sz="2200" dirty="0" smtClean="0">
                <a:solidFill>
                  <a:prstClr val="black"/>
                </a:solidFill>
              </a:rPr>
              <a:t>茶匙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奶粉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1 </a:t>
            </a:r>
            <a:r>
              <a:rPr lang="zh-TW" altLang="en-US" sz="2200" dirty="0" smtClean="0">
                <a:solidFill>
                  <a:prstClr val="black"/>
                </a:solidFill>
              </a:rPr>
              <a:t>湯匙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牛油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20 </a:t>
            </a:r>
            <a:r>
              <a:rPr lang="zh-TW" altLang="en-US" sz="2200" dirty="0" smtClean="0">
                <a:solidFill>
                  <a:prstClr val="black"/>
                </a:solidFill>
              </a:rPr>
              <a:t>克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酵母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1 ¼ </a:t>
            </a:r>
            <a:r>
              <a:rPr lang="zh-TW" altLang="en-US" sz="2200" dirty="0" smtClean="0">
                <a:solidFill>
                  <a:prstClr val="black"/>
                </a:solidFill>
              </a:rPr>
              <a:t>茶匙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合桃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40 </a:t>
            </a:r>
            <a:r>
              <a:rPr lang="zh-TW" altLang="en-US" sz="2200" dirty="0" smtClean="0">
                <a:solidFill>
                  <a:prstClr val="black"/>
                </a:solidFill>
              </a:rPr>
              <a:t>克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提子乾</a:t>
            </a:r>
            <a:r>
              <a:rPr lang="en-US" altLang="zh-TW" sz="2200" dirty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</a:t>
            </a:r>
            <a:r>
              <a:rPr lang="en-US" sz="2200" dirty="0" smtClean="0">
                <a:solidFill>
                  <a:prstClr val="black"/>
                </a:solidFill>
              </a:rPr>
              <a:t>30 </a:t>
            </a:r>
            <a:r>
              <a:rPr lang="zh-TW" altLang="en-US" sz="2200" dirty="0" smtClean="0">
                <a:solidFill>
                  <a:prstClr val="black"/>
                </a:solidFill>
              </a:rPr>
              <a:t>克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水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140 </a:t>
            </a:r>
            <a:r>
              <a:rPr lang="zh-TW" altLang="en-US" sz="2200" dirty="0" smtClean="0">
                <a:solidFill>
                  <a:prstClr val="black"/>
                </a:solidFill>
              </a:rPr>
              <a:t>克</a:t>
            </a:r>
            <a:endParaRPr lang="en-US" sz="22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雞蛋</a:t>
            </a:r>
            <a:r>
              <a:rPr lang="en-US" sz="2200" dirty="0" smtClean="0">
                <a:solidFill>
                  <a:prstClr val="black"/>
                </a:solidFill>
              </a:rPr>
              <a:t>			5 </a:t>
            </a:r>
            <a:r>
              <a:rPr lang="zh-TW" altLang="en-US" sz="2200" dirty="0" smtClean="0">
                <a:solidFill>
                  <a:prstClr val="black"/>
                </a:solidFill>
              </a:rPr>
              <a:t>克</a:t>
            </a:r>
            <a:r>
              <a:rPr lang="en-US" sz="2200" dirty="0" smtClean="0">
                <a:solidFill>
                  <a:prstClr val="black"/>
                </a:solidFill>
              </a:rPr>
              <a:t>	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食物成分資料庫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FoodData</a:t>
            </a:r>
            <a:r>
              <a:rPr lang="en-US" dirty="0"/>
              <a:t> Central, a New USDA Food and Nutrient </a:t>
            </a:r>
            <a:r>
              <a:rPr lang="en-US"/>
              <a:t>Data </a:t>
            </a:r>
            <a:r>
              <a:rPr lang="en-US" smtClean="0"/>
              <a:t>System</a:t>
            </a:r>
            <a:endParaRPr lang="en-US" dirty="0"/>
          </a:p>
          <a:p>
            <a:r>
              <a:rPr lang="zh-TW" altLang="en-US" dirty="0" smtClean="0"/>
              <a:t>營養資料</a:t>
            </a:r>
            <a:r>
              <a:rPr lang="zh-TW" altLang="en-US" dirty="0" smtClean="0"/>
              <a:t>查詢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244</Words>
  <Application>Microsoft Office PowerPoint</Application>
  <PresentationFormat>如螢幕大小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Calibri</vt:lpstr>
      <vt:lpstr>Office Theme</vt:lpstr>
      <vt:lpstr>計算食材費用</vt:lpstr>
      <vt:lpstr>計算食材費用的指引</vt:lpstr>
      <vt:lpstr>合桃提子乾麵包  (6份)</vt:lpstr>
      <vt:lpstr>食物成分資料庫</vt:lpstr>
    </vt:vector>
  </TitlesOfParts>
  <Company>The Open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POON, Suk-mei Cindy</cp:lastModifiedBy>
  <cp:revision>69</cp:revision>
  <dcterms:created xsi:type="dcterms:W3CDTF">2018-12-28T05:44:13Z</dcterms:created>
  <dcterms:modified xsi:type="dcterms:W3CDTF">2021-09-17T08:16:57Z</dcterms:modified>
</cp:coreProperties>
</file>