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is Wan" userId="59ef32cd-986f-4e47-906c-e02b3eee06b8" providerId="ADAL" clId="{1DEF4203-7315-4812-8838-08C5A6120BAA}"/>
    <pc:docChg chg="custSel addSld delSld modSld">
      <pc:chgData name="Kalis Wan" userId="59ef32cd-986f-4e47-906c-e02b3eee06b8" providerId="ADAL" clId="{1DEF4203-7315-4812-8838-08C5A6120BAA}" dt="2023-11-27T09:09:22.927" v="396" actId="2696"/>
      <pc:docMkLst>
        <pc:docMk/>
      </pc:docMkLst>
      <pc:sldChg chg="del">
        <pc:chgData name="Kalis Wan" userId="59ef32cd-986f-4e47-906c-e02b3eee06b8" providerId="ADAL" clId="{1DEF4203-7315-4812-8838-08C5A6120BAA}" dt="2023-11-27T09:09:22.927" v="396" actId="2696"/>
        <pc:sldMkLst>
          <pc:docMk/>
          <pc:sldMk cId="1759683546" sldId="257"/>
        </pc:sldMkLst>
      </pc:sldChg>
      <pc:sldChg chg="modSp">
        <pc:chgData name="Kalis Wan" userId="59ef32cd-986f-4e47-906c-e02b3eee06b8" providerId="ADAL" clId="{1DEF4203-7315-4812-8838-08C5A6120BAA}" dt="2023-11-27T09:05:18.723" v="28" actId="20577"/>
        <pc:sldMkLst>
          <pc:docMk/>
          <pc:sldMk cId="2410213216" sldId="258"/>
        </pc:sldMkLst>
        <pc:spChg chg="mod">
          <ac:chgData name="Kalis Wan" userId="59ef32cd-986f-4e47-906c-e02b3eee06b8" providerId="ADAL" clId="{1DEF4203-7315-4812-8838-08C5A6120BAA}" dt="2023-11-27T09:05:18.723" v="28" actId="20577"/>
          <ac:spMkLst>
            <pc:docMk/>
            <pc:sldMk cId="2410213216" sldId="258"/>
            <ac:spMk id="3" creationId="{19C2A644-A2D1-49E5-9D93-689EDA83E64F}"/>
          </ac:spMkLst>
        </pc:spChg>
      </pc:sldChg>
      <pc:sldChg chg="modSp">
        <pc:chgData name="Kalis Wan" userId="59ef32cd-986f-4e47-906c-e02b3eee06b8" providerId="ADAL" clId="{1DEF4203-7315-4812-8838-08C5A6120BAA}" dt="2023-11-27T09:05:20.457" v="29" actId="20577"/>
        <pc:sldMkLst>
          <pc:docMk/>
          <pc:sldMk cId="4042014187" sldId="259"/>
        </pc:sldMkLst>
        <pc:spChg chg="mod">
          <ac:chgData name="Kalis Wan" userId="59ef32cd-986f-4e47-906c-e02b3eee06b8" providerId="ADAL" clId="{1DEF4203-7315-4812-8838-08C5A6120BAA}" dt="2023-11-27T09:05:20.457" v="29" actId="20577"/>
          <ac:spMkLst>
            <pc:docMk/>
            <pc:sldMk cId="4042014187" sldId="259"/>
            <ac:spMk id="3" creationId="{19C2A644-A2D1-49E5-9D93-689EDA83E64F}"/>
          </ac:spMkLst>
        </pc:spChg>
      </pc:sldChg>
      <pc:sldChg chg="modSp">
        <pc:chgData name="Kalis Wan" userId="59ef32cd-986f-4e47-906c-e02b3eee06b8" providerId="ADAL" clId="{1DEF4203-7315-4812-8838-08C5A6120BAA}" dt="2023-11-27T09:05:35.207" v="51" actId="20577"/>
        <pc:sldMkLst>
          <pc:docMk/>
          <pc:sldMk cId="1905644911" sldId="260"/>
        </pc:sldMkLst>
        <pc:spChg chg="mod">
          <ac:chgData name="Kalis Wan" userId="59ef32cd-986f-4e47-906c-e02b3eee06b8" providerId="ADAL" clId="{1DEF4203-7315-4812-8838-08C5A6120BAA}" dt="2023-11-27T09:05:35.207" v="51" actId="20577"/>
          <ac:spMkLst>
            <pc:docMk/>
            <pc:sldMk cId="1905644911" sldId="260"/>
            <ac:spMk id="3" creationId="{19C2A644-A2D1-49E5-9D93-689EDA83E64F}"/>
          </ac:spMkLst>
        </pc:spChg>
      </pc:sldChg>
      <pc:sldChg chg="modSp add">
        <pc:chgData name="Kalis Wan" userId="59ef32cd-986f-4e47-906c-e02b3eee06b8" providerId="ADAL" clId="{1DEF4203-7315-4812-8838-08C5A6120BAA}" dt="2023-11-27T09:07:25.993" v="228" actId="20577"/>
        <pc:sldMkLst>
          <pc:docMk/>
          <pc:sldMk cId="2123334178" sldId="261"/>
        </pc:sldMkLst>
        <pc:spChg chg="mod">
          <ac:chgData name="Kalis Wan" userId="59ef32cd-986f-4e47-906c-e02b3eee06b8" providerId="ADAL" clId="{1DEF4203-7315-4812-8838-08C5A6120BAA}" dt="2023-11-27T09:07:25.993" v="228" actId="20577"/>
          <ac:spMkLst>
            <pc:docMk/>
            <pc:sldMk cId="2123334178" sldId="261"/>
            <ac:spMk id="2" creationId="{A1ED9DDD-122E-4622-8539-D3F4205301D3}"/>
          </ac:spMkLst>
        </pc:spChg>
        <pc:spChg chg="mod">
          <ac:chgData name="Kalis Wan" userId="59ef32cd-986f-4e47-906c-e02b3eee06b8" providerId="ADAL" clId="{1DEF4203-7315-4812-8838-08C5A6120BAA}" dt="2023-11-27T09:07:22.426" v="227" actId="20577"/>
          <ac:spMkLst>
            <pc:docMk/>
            <pc:sldMk cId="2123334178" sldId="261"/>
            <ac:spMk id="3" creationId="{19C2A644-A2D1-49E5-9D93-689EDA83E64F}"/>
          </ac:spMkLst>
        </pc:spChg>
      </pc:sldChg>
      <pc:sldChg chg="modSp add">
        <pc:chgData name="Kalis Wan" userId="59ef32cd-986f-4e47-906c-e02b3eee06b8" providerId="ADAL" clId="{1DEF4203-7315-4812-8838-08C5A6120BAA}" dt="2023-11-27T09:09:16.511" v="395" actId="27636"/>
        <pc:sldMkLst>
          <pc:docMk/>
          <pc:sldMk cId="3886743291" sldId="262"/>
        </pc:sldMkLst>
        <pc:spChg chg="mod">
          <ac:chgData name="Kalis Wan" userId="59ef32cd-986f-4e47-906c-e02b3eee06b8" providerId="ADAL" clId="{1DEF4203-7315-4812-8838-08C5A6120BAA}" dt="2023-11-27T09:07:30.428" v="230" actId="20577"/>
          <ac:spMkLst>
            <pc:docMk/>
            <pc:sldMk cId="3886743291" sldId="262"/>
            <ac:spMk id="2" creationId="{A1ED9DDD-122E-4622-8539-D3F4205301D3}"/>
          </ac:spMkLst>
        </pc:spChg>
        <pc:spChg chg="mod">
          <ac:chgData name="Kalis Wan" userId="59ef32cd-986f-4e47-906c-e02b3eee06b8" providerId="ADAL" clId="{1DEF4203-7315-4812-8838-08C5A6120BAA}" dt="2023-11-27T09:09:16.511" v="395" actId="27636"/>
          <ac:spMkLst>
            <pc:docMk/>
            <pc:sldMk cId="3886743291" sldId="262"/>
            <ac:spMk id="3" creationId="{19C2A644-A2D1-49E5-9D93-689EDA83E6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90EA-DCC7-42F2-B2C2-43E1273B6D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科技與生活（服裝、成衣與紡織）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 </a:t>
            </a:r>
            <a:r>
              <a:rPr lang="zh-TW" altLang="en-US" dirty="0" smtClean="0"/>
              <a:t>成衣工業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92C52-FEA5-4521-BF95-B5CE9CC27A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補充資料：</a:t>
            </a:r>
            <a:r>
              <a:rPr lang="en-GB" sz="2800" dirty="0" smtClean="0"/>
              <a:t> </a:t>
            </a:r>
            <a:endParaRPr lang="en-GB" sz="2800" dirty="0"/>
          </a:p>
          <a:p>
            <a:r>
              <a:rPr lang="zh-TW" altLang="en-US" sz="2800" dirty="0" smtClean="0"/>
              <a:t>學習活動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239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學習活動（一）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課題：時裝業的新興科技</a:t>
            </a:r>
            <a:endParaRPr lang="en-GB" dirty="0"/>
          </a:p>
          <a:p>
            <a:endParaRPr lang="en-GB" dirty="0"/>
          </a:p>
          <a:p>
            <a:r>
              <a:rPr lang="zh-TW" altLang="en-US" dirty="0" smtClean="0"/>
              <a:t>活動：</a:t>
            </a:r>
            <a:endParaRPr lang="en-GB" dirty="0"/>
          </a:p>
          <a:p>
            <a:r>
              <a:rPr lang="zh-TW" altLang="en-US" dirty="0" smtClean="0"/>
              <a:t>為香港的時裝業所使用的新興科技進行線上研習。寫出一篇概要，討論科技的轉變如何改變時裝業。</a:t>
            </a:r>
            <a:endParaRPr lang="en-GB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zh-TW" altLang="en-US" dirty="0" smtClean="0"/>
              <a:t>擴增實境（</a:t>
            </a:r>
            <a:r>
              <a:rPr lang="en-US" altLang="zh-TW" dirty="0" smtClean="0"/>
              <a:t>AR </a:t>
            </a:r>
            <a:r>
              <a:rPr lang="zh-TW" altLang="en-US" dirty="0" smtClean="0"/>
              <a:t>）？</a:t>
            </a:r>
            <a:r>
              <a:rPr lang="en-GB" dirty="0" smtClean="0"/>
              <a:t> </a:t>
            </a:r>
            <a:r>
              <a:rPr lang="zh-TW" altLang="en-US" dirty="0" smtClean="0"/>
              <a:t>虛擬實境（</a:t>
            </a:r>
            <a:r>
              <a:rPr lang="en-GB" dirty="0" smtClean="0"/>
              <a:t>VR</a:t>
            </a:r>
            <a:r>
              <a:rPr lang="zh-TW" altLang="en-US" dirty="0" smtClean="0"/>
              <a:t>）？電子商務？自助付款？電子付款？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21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學習活動（二）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課題：時裝市場推廣及名牌策劃</a:t>
            </a:r>
            <a:endParaRPr lang="en-US" altLang="zh-TW" dirty="0" smtClean="0"/>
          </a:p>
          <a:p>
            <a:endParaRPr lang="en-GB" dirty="0"/>
          </a:p>
          <a:p>
            <a:r>
              <a:rPr lang="zh-TW" altLang="en-US" dirty="0" smtClean="0"/>
              <a:t>活動：</a:t>
            </a:r>
            <a:endParaRPr lang="en-GB" dirty="0"/>
          </a:p>
          <a:p>
            <a:r>
              <a:rPr lang="zh-TW" altLang="en-US" dirty="0" smtClean="0"/>
              <a:t>拍攝個時裝品牌標誌的螢幕截圖或照片，並寫出一篇概要討論這些標誌如何有助這些品牌建立形象。</a:t>
            </a:r>
            <a:endParaRPr lang="en-GB" dirty="0"/>
          </a:p>
          <a:p>
            <a:endParaRPr lang="en-GB" dirty="0"/>
          </a:p>
          <a:p>
            <a:r>
              <a:rPr lang="zh-TW" altLang="en-US" dirty="0" smtClean="0"/>
              <a:t>形狀？顏色？字體？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01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學習活動（三）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課題：全球成衣趨勢</a:t>
            </a:r>
            <a:endParaRPr lang="en-US" dirty="0"/>
          </a:p>
          <a:p>
            <a:endParaRPr lang="en-GB" dirty="0"/>
          </a:p>
          <a:p>
            <a:r>
              <a:rPr lang="zh-TW" altLang="en-US" dirty="0" smtClean="0"/>
              <a:t>活動：</a:t>
            </a:r>
            <a:endParaRPr lang="en-GB" dirty="0"/>
          </a:p>
          <a:p>
            <a:r>
              <a:rPr lang="zh-TW" altLang="en-US" dirty="0" smtClean="0"/>
              <a:t>拍攝</a:t>
            </a:r>
            <a:r>
              <a:rPr lang="en-US" altLang="zh-TW" dirty="0" smtClean="0"/>
              <a:t>10</a:t>
            </a:r>
            <a:r>
              <a:rPr lang="zh-TW" altLang="en-US" dirty="0" smtClean="0"/>
              <a:t>張時裝護理標籤的照片，註明其原產地及所用物料，並製作餅圖來展示研習結果。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64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學習活動（四）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課題：循環產品開發</a:t>
            </a:r>
            <a:endParaRPr lang="en-US" dirty="0"/>
          </a:p>
          <a:p>
            <a:endParaRPr lang="en-GB" dirty="0"/>
          </a:p>
          <a:p>
            <a:r>
              <a:rPr lang="zh-TW" altLang="en-US" dirty="0" smtClean="0"/>
              <a:t>活動：</a:t>
            </a:r>
            <a:endParaRPr lang="en-GB" dirty="0"/>
          </a:p>
          <a:p>
            <a:r>
              <a:rPr lang="zh-TW" altLang="en-US" dirty="0" smtClean="0"/>
              <a:t>帶一件衣服回校參加交換活動。這個活動旨在培養對循環經濟的理念。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 smtClean="0"/>
              <a:t>參考資料：</a:t>
            </a:r>
            <a:r>
              <a:rPr lang="en-US" altLang="zh-TW" dirty="0"/>
              <a:t>https://www.redress.com.hk/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334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9DDD-122E-4622-8539-D3F4205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學習活動（五）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A644-A2D1-49E5-9D93-689EDA83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課題：零售形勢的演變</a:t>
            </a:r>
            <a:endParaRPr lang="en-US" dirty="0"/>
          </a:p>
          <a:p>
            <a:endParaRPr lang="en-GB" dirty="0"/>
          </a:p>
          <a:p>
            <a:r>
              <a:rPr lang="zh-TW" altLang="en-US" dirty="0" smtClean="0"/>
              <a:t>活動：</a:t>
            </a:r>
            <a:endParaRPr lang="en-GB" dirty="0"/>
          </a:p>
          <a:p>
            <a:r>
              <a:rPr lang="zh-TW" altLang="en-US" dirty="0" smtClean="0"/>
              <a:t>參觀以下香港熱門零售店類型的店鋪及各拍攝一張照片</a:t>
            </a:r>
            <a:r>
              <a:rPr lang="en-US" altLang="zh-TW" dirty="0" smtClean="0"/>
              <a:t>﹕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dirty="0" smtClean="0"/>
              <a:t>街上的獨立商店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dirty="0" smtClean="0"/>
              <a:t>購物中心內的獨立商店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dirty="0" smtClean="0"/>
              <a:t>百貨公司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dirty="0" smtClean="0"/>
              <a:t>快閃店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dirty="0" smtClean="0"/>
              <a:t>樓上商店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743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2717ba-50ed-468f-93dc-e4362b88786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8334433E7034A9CC9A355465A71CA" ma:contentTypeVersion="17" ma:contentTypeDescription="Create a new document." ma:contentTypeScope="" ma:versionID="5e57e60cb1d6bbe969e857533c75c9e3">
  <xsd:schema xmlns:xsd="http://www.w3.org/2001/XMLSchema" xmlns:xs="http://www.w3.org/2001/XMLSchema" xmlns:p="http://schemas.microsoft.com/office/2006/metadata/properties" xmlns:ns3="d42717ba-50ed-468f-93dc-e4362b887862" xmlns:ns4="52152eb0-db6c-4db9-b22e-091c35862b51" targetNamespace="http://schemas.microsoft.com/office/2006/metadata/properties" ma:root="true" ma:fieldsID="dd2c856e60f46f136fab1f5d6a6e9978" ns3:_="" ns4:_="">
    <xsd:import namespace="d42717ba-50ed-468f-93dc-e4362b887862"/>
    <xsd:import namespace="52152eb0-db6c-4db9-b22e-091c35862b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717ba-50ed-468f-93dc-e4362b887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52eb0-db6c-4db9-b22e-091c35862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A0E5CC-262A-4412-8F8B-06F3146A4C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5D058A-3B0E-4DF0-9C4E-F57A85A2F94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2152eb0-db6c-4db9-b22e-091c35862b51"/>
    <ds:schemaRef ds:uri="http://schemas.microsoft.com/office/2006/documentManagement/types"/>
    <ds:schemaRef ds:uri="http://purl.org/dc/elements/1.1/"/>
    <ds:schemaRef ds:uri="http://schemas.microsoft.com/office/2006/metadata/properties"/>
    <ds:schemaRef ds:uri="d42717ba-50ed-468f-93dc-e4362b88786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AC6939-EEDF-4E32-93CA-0AC940824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2717ba-50ed-468f-93dc-e4362b887862"/>
    <ds:schemaRef ds:uri="52152eb0-db6c-4db9-b22e-091c35862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610</TotalTime>
  <Words>253</Words>
  <Application>Microsoft Office PowerPoint</Application>
  <PresentationFormat>寬螢幕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Tw Cen MT</vt:lpstr>
      <vt:lpstr>Tw Cen MT Condensed</vt:lpstr>
      <vt:lpstr>Wingdings</vt:lpstr>
      <vt:lpstr>Wingdings 3</vt:lpstr>
      <vt:lpstr>Integral</vt:lpstr>
      <vt:lpstr>科技與生活（服裝、成衣與紡織） - 成衣工業</vt:lpstr>
      <vt:lpstr>學習活動（一）</vt:lpstr>
      <vt:lpstr>學習活動（二）</vt:lpstr>
      <vt:lpstr>學習活動（三）</vt:lpstr>
      <vt:lpstr>學習活動（四）</vt:lpstr>
      <vt:lpstr>學習活動（五）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activities</dc:title>
  <dc:creator>Kalis Wan</dc:creator>
  <cp:lastModifiedBy>POON, Suk-mei Cindy</cp:lastModifiedBy>
  <cp:revision>15</cp:revision>
  <dcterms:created xsi:type="dcterms:W3CDTF">2023-11-27T01:12:31Z</dcterms:created>
  <dcterms:modified xsi:type="dcterms:W3CDTF">2024-01-23T02:21:19Z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0x0101001408334433E7034A9CC9A355465A71CA</vt:lpwstr>
  </property>
</Properties>
</file>