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1.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41"/>
  </p:notesMasterIdLst>
  <p:sldIdLst>
    <p:sldId id="256" r:id="rId5"/>
    <p:sldId id="1864" r:id="rId6"/>
    <p:sldId id="1865" r:id="rId7"/>
    <p:sldId id="327" r:id="rId8"/>
    <p:sldId id="1862" r:id="rId9"/>
    <p:sldId id="1863" r:id="rId10"/>
    <p:sldId id="368" r:id="rId11"/>
    <p:sldId id="367" r:id="rId12"/>
    <p:sldId id="1872" r:id="rId13"/>
    <p:sldId id="1866" r:id="rId14"/>
    <p:sldId id="1868" r:id="rId15"/>
    <p:sldId id="1873" r:id="rId16"/>
    <p:sldId id="1874" r:id="rId17"/>
    <p:sldId id="1867" r:id="rId18"/>
    <p:sldId id="328" r:id="rId19"/>
    <p:sldId id="329" r:id="rId20"/>
    <p:sldId id="330" r:id="rId21"/>
    <p:sldId id="335" r:id="rId22"/>
    <p:sldId id="331" r:id="rId23"/>
    <p:sldId id="332" r:id="rId24"/>
    <p:sldId id="1837" r:id="rId25"/>
    <p:sldId id="1835" r:id="rId26"/>
    <p:sldId id="1836" r:id="rId27"/>
    <p:sldId id="308" r:id="rId28"/>
    <p:sldId id="293" r:id="rId29"/>
    <p:sldId id="1849" r:id="rId30"/>
    <p:sldId id="337" r:id="rId31"/>
    <p:sldId id="1183" r:id="rId32"/>
    <p:sldId id="338" r:id="rId33"/>
    <p:sldId id="1834" r:id="rId34"/>
    <p:sldId id="1777" r:id="rId35"/>
    <p:sldId id="1788" r:id="rId36"/>
    <p:sldId id="1794" r:id="rId37"/>
    <p:sldId id="1828" r:id="rId38"/>
    <p:sldId id="1855" r:id="rId39"/>
    <p:sldId id="27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67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718"/>
  </p:normalViewPr>
  <p:slideViewPr>
    <p:cSldViewPr snapToGrid="0">
      <p:cViewPr varScale="1">
        <p:scale>
          <a:sx n="101" d="100"/>
          <a:sy n="101" d="100"/>
        </p:scale>
        <p:origin x="582" y="108"/>
      </p:cViewPr>
      <p:guideLst/>
    </p:cSldViewPr>
  </p:slideViewPr>
  <p:notesTextViewPr>
    <p:cViewPr>
      <p:scale>
        <a:sx n="1" d="1"/>
        <a:sy n="1" d="1"/>
      </p:scale>
      <p:origin x="0" y="0"/>
    </p:cViewPr>
  </p:notesTextViewPr>
  <p:sorterViewPr>
    <p:cViewPr varScale="1">
      <p:scale>
        <a:sx n="1" d="1"/>
        <a:sy n="1" d="1"/>
      </p:scale>
      <p:origin x="0" y="-77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diagrams/_rels/data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_rels/drawing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image" Target="../media/image20.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72D569-6829-7943-9F03-3B4CC141A32A}"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6BB81DE2-EE6B-CF43-9B0E-E46A958A68E7}">
      <dgm:prSet phldrT="[Text]" custT="1"/>
      <dgm:spPr>
        <a:solidFill>
          <a:srgbClr val="FFC000"/>
        </a:solidFill>
      </dgm:spPr>
      <dgm:t>
        <a:bodyPr/>
        <a:lstStyle/>
        <a:p>
          <a:r>
            <a:rPr lang="zh-HK" sz="2800" b="1" dirty="0" smtClean="0">
              <a:solidFill>
                <a:schemeClr val="tx1"/>
              </a:solidFill>
            </a:rPr>
            <a:t>時裝市場</a:t>
          </a:r>
          <a:r>
            <a:rPr lang="zh-TW" altLang="en-US" sz="2800" b="1" dirty="0" smtClean="0">
              <a:solidFill>
                <a:schemeClr val="tx1"/>
              </a:solidFill>
            </a:rPr>
            <a:t>營銷</a:t>
          </a:r>
          <a:r>
            <a:rPr lang="zh-HK" sz="2800" b="1" dirty="0" smtClean="0">
              <a:solidFill>
                <a:schemeClr val="tx1"/>
              </a:solidFill>
            </a:rPr>
            <a:t>與品牌策劃</a:t>
          </a:r>
          <a:endParaRPr lang="en-GB" sz="2800" b="1" dirty="0">
            <a:solidFill>
              <a:schemeClr val="tx1"/>
            </a:solidFill>
          </a:endParaRPr>
        </a:p>
      </dgm:t>
    </dgm:pt>
    <dgm:pt modelId="{F1D72044-C447-BC42-9D13-23E32F9C7B38}" type="parTrans" cxnId="{A2620F61-2A07-414F-AC39-37A5CBCB5E58}">
      <dgm:prSet/>
      <dgm:spPr/>
      <dgm:t>
        <a:bodyPr/>
        <a:lstStyle/>
        <a:p>
          <a:endParaRPr lang="en-GB">
            <a:solidFill>
              <a:schemeClr val="tx1"/>
            </a:solidFill>
          </a:endParaRPr>
        </a:p>
      </dgm:t>
    </dgm:pt>
    <dgm:pt modelId="{F6E71BD1-497E-AE49-A938-2B11BE0315EB}" type="sibTrans" cxnId="{A2620F61-2A07-414F-AC39-37A5CBCB5E58}">
      <dgm:prSet/>
      <dgm:spPr/>
      <dgm:t>
        <a:bodyPr/>
        <a:lstStyle/>
        <a:p>
          <a:endParaRPr lang="en-GB">
            <a:solidFill>
              <a:schemeClr val="tx1"/>
            </a:solidFill>
          </a:endParaRPr>
        </a:p>
      </dgm:t>
    </dgm:pt>
    <dgm:pt modelId="{EB5239FA-8552-354B-8FA9-BDCCD850FBE3}">
      <dgm:prSet phldrT="[Text]"/>
      <dgm:spPr>
        <a:solidFill>
          <a:schemeClr val="accent4">
            <a:lumMod val="60000"/>
            <a:lumOff val="40000"/>
          </a:schemeClr>
        </a:solidFill>
      </dgm:spPr>
      <dgm:t>
        <a:bodyPr/>
        <a:lstStyle/>
        <a:p>
          <a:r>
            <a:rPr lang="zh-HK" dirty="0" smtClean="0">
              <a:solidFill>
                <a:schemeClr val="tx1"/>
              </a:solidFill>
            </a:rPr>
            <a:t>時裝市塲</a:t>
          </a:r>
          <a:r>
            <a:rPr lang="zh-TW" altLang="en-US" dirty="0" smtClean="0">
              <a:solidFill>
                <a:schemeClr val="tx1"/>
              </a:solidFill>
            </a:rPr>
            <a:t>營銷</a:t>
          </a:r>
          <a:r>
            <a:rPr lang="zh-HK" dirty="0" smtClean="0">
              <a:solidFill>
                <a:schemeClr val="tx1"/>
              </a:solidFill>
            </a:rPr>
            <a:t>傳</a:t>
          </a:r>
          <a:r>
            <a:rPr lang="zh-TW" altLang="en-US" dirty="0" smtClean="0">
              <a:solidFill>
                <a:schemeClr val="tx1"/>
              </a:solidFill>
            </a:rPr>
            <a:t>訊</a:t>
          </a:r>
          <a:endParaRPr lang="en-GB" dirty="0">
            <a:solidFill>
              <a:schemeClr val="tx1"/>
            </a:solidFill>
          </a:endParaRPr>
        </a:p>
      </dgm:t>
    </dgm:pt>
    <dgm:pt modelId="{8C729F43-57D4-414E-B66E-607DBC3B7575}" type="parTrans" cxnId="{B8C84D45-142F-4F4E-9014-2CBFD2A72B4A}">
      <dgm:prSet/>
      <dgm:spPr/>
      <dgm:t>
        <a:bodyPr/>
        <a:lstStyle/>
        <a:p>
          <a:endParaRPr lang="en-GB">
            <a:solidFill>
              <a:schemeClr val="tx1"/>
            </a:solidFill>
          </a:endParaRPr>
        </a:p>
      </dgm:t>
    </dgm:pt>
    <dgm:pt modelId="{A8259B88-286C-0B4F-8853-DA7631DD2037}" type="sibTrans" cxnId="{B8C84D45-142F-4F4E-9014-2CBFD2A72B4A}">
      <dgm:prSet/>
      <dgm:spPr/>
      <dgm:t>
        <a:bodyPr/>
        <a:lstStyle/>
        <a:p>
          <a:endParaRPr lang="en-GB">
            <a:solidFill>
              <a:schemeClr val="tx1"/>
            </a:solidFill>
          </a:endParaRPr>
        </a:p>
      </dgm:t>
    </dgm:pt>
    <dgm:pt modelId="{C24DF77B-500D-F244-974C-618B0C439782}">
      <dgm:prSet phldrT="[Text]"/>
      <dgm:spPr>
        <a:solidFill>
          <a:schemeClr val="accent5">
            <a:lumMod val="60000"/>
            <a:lumOff val="40000"/>
          </a:schemeClr>
        </a:solidFill>
      </dgm:spPr>
      <dgm:t>
        <a:bodyPr/>
        <a:lstStyle/>
        <a:p>
          <a:r>
            <a:rPr lang="zh-HK" dirty="0" smtClean="0">
              <a:solidFill>
                <a:schemeClr val="tx1"/>
              </a:solidFill>
            </a:rPr>
            <a:t>時裝品牌策劃</a:t>
          </a:r>
          <a:endParaRPr lang="en-GB" dirty="0">
            <a:solidFill>
              <a:schemeClr val="tx1"/>
            </a:solidFill>
          </a:endParaRPr>
        </a:p>
      </dgm:t>
    </dgm:pt>
    <dgm:pt modelId="{E744D3EC-AD35-C240-8B12-54D6D0EBE686}" type="parTrans" cxnId="{9A2173AF-25AD-4744-95F2-672E4FE04A24}">
      <dgm:prSet/>
      <dgm:spPr/>
      <dgm:t>
        <a:bodyPr/>
        <a:lstStyle/>
        <a:p>
          <a:endParaRPr lang="en-GB">
            <a:solidFill>
              <a:schemeClr val="tx1"/>
            </a:solidFill>
          </a:endParaRPr>
        </a:p>
      </dgm:t>
    </dgm:pt>
    <dgm:pt modelId="{7B566B82-6B9C-D34A-978E-CEA1730C080A}" type="sibTrans" cxnId="{9A2173AF-25AD-4744-95F2-672E4FE04A24}">
      <dgm:prSet/>
      <dgm:spPr/>
      <dgm:t>
        <a:bodyPr/>
        <a:lstStyle/>
        <a:p>
          <a:endParaRPr lang="en-GB">
            <a:solidFill>
              <a:schemeClr val="tx1"/>
            </a:solidFill>
          </a:endParaRPr>
        </a:p>
      </dgm:t>
    </dgm:pt>
    <dgm:pt modelId="{D0ECE57E-9D21-D943-A857-31AEFA9E9C6C}">
      <dgm:prSet phldrT="[Text]"/>
      <dgm:spPr>
        <a:solidFill>
          <a:schemeClr val="accent2">
            <a:lumMod val="60000"/>
            <a:lumOff val="40000"/>
          </a:schemeClr>
        </a:solidFill>
      </dgm:spPr>
      <dgm:t>
        <a:bodyPr/>
        <a:lstStyle/>
        <a:p>
          <a:r>
            <a:rPr lang="zh-TW" altLang="en-US" dirty="0">
              <a:solidFill>
                <a:schemeClr val="tx1"/>
              </a:solidFill>
            </a:rPr>
            <a:t>數碼</a:t>
          </a:r>
          <a:r>
            <a:rPr lang="zh-TW" altLang="en-US" dirty="0" smtClean="0">
              <a:solidFill>
                <a:schemeClr val="tx1"/>
              </a:solidFill>
            </a:rPr>
            <a:t>化</a:t>
          </a:r>
          <a:endParaRPr lang="en-GB" dirty="0">
            <a:solidFill>
              <a:schemeClr val="tx1"/>
            </a:solidFill>
          </a:endParaRPr>
        </a:p>
      </dgm:t>
    </dgm:pt>
    <dgm:pt modelId="{A990C8C7-451E-7648-96B3-3061DBB46797}" type="parTrans" cxnId="{8DF5F2D1-C4FE-964A-8B75-947369E1417C}">
      <dgm:prSet/>
      <dgm:spPr/>
      <dgm:t>
        <a:bodyPr/>
        <a:lstStyle/>
        <a:p>
          <a:endParaRPr lang="en-GB">
            <a:solidFill>
              <a:schemeClr val="tx1"/>
            </a:solidFill>
          </a:endParaRPr>
        </a:p>
      </dgm:t>
    </dgm:pt>
    <dgm:pt modelId="{940FB341-7176-F04B-9169-E285E0A2CDAF}" type="sibTrans" cxnId="{8DF5F2D1-C4FE-964A-8B75-947369E1417C}">
      <dgm:prSet/>
      <dgm:spPr/>
      <dgm:t>
        <a:bodyPr/>
        <a:lstStyle/>
        <a:p>
          <a:endParaRPr lang="en-GB">
            <a:solidFill>
              <a:schemeClr val="tx1"/>
            </a:solidFill>
          </a:endParaRPr>
        </a:p>
      </dgm:t>
    </dgm:pt>
    <dgm:pt modelId="{4044593B-3D15-E44B-9631-C54BBFB36727}">
      <dgm:prSet phldrT="[Text]"/>
      <dgm:spPr>
        <a:solidFill>
          <a:schemeClr val="accent2">
            <a:lumMod val="60000"/>
            <a:lumOff val="40000"/>
          </a:schemeClr>
        </a:solidFill>
      </dgm:spPr>
      <dgm:t>
        <a:bodyPr/>
        <a:lstStyle/>
        <a:p>
          <a:r>
            <a:rPr lang="zh-TW" dirty="0">
              <a:solidFill>
                <a:schemeClr val="tx1"/>
              </a:solidFill>
            </a:rPr>
            <a:t>電子商務營運</a:t>
          </a:r>
          <a:endParaRPr lang="en-GB" dirty="0">
            <a:solidFill>
              <a:schemeClr val="tx1"/>
            </a:solidFill>
          </a:endParaRPr>
        </a:p>
      </dgm:t>
    </dgm:pt>
    <dgm:pt modelId="{F5EF1820-509B-A44B-A045-5679C4C74C54}" type="parTrans" cxnId="{40F5E7C2-1C2A-EE46-8771-12F8781273CF}">
      <dgm:prSet/>
      <dgm:spPr/>
      <dgm:t>
        <a:bodyPr/>
        <a:lstStyle/>
        <a:p>
          <a:endParaRPr lang="en-GB">
            <a:solidFill>
              <a:schemeClr val="tx1"/>
            </a:solidFill>
          </a:endParaRPr>
        </a:p>
      </dgm:t>
    </dgm:pt>
    <dgm:pt modelId="{0A8C853B-887E-C44D-AF60-BE7C2E4AD355}" type="sibTrans" cxnId="{40F5E7C2-1C2A-EE46-8771-12F8781273CF}">
      <dgm:prSet/>
      <dgm:spPr/>
      <dgm:t>
        <a:bodyPr/>
        <a:lstStyle/>
        <a:p>
          <a:endParaRPr lang="en-GB">
            <a:solidFill>
              <a:schemeClr val="tx1"/>
            </a:solidFill>
          </a:endParaRPr>
        </a:p>
      </dgm:t>
    </dgm:pt>
    <dgm:pt modelId="{28927E85-0261-3D47-ABEF-8D18CFE40626}">
      <dgm:prSet phldrT="[Text]"/>
      <dgm:spPr>
        <a:solidFill>
          <a:schemeClr val="accent2">
            <a:lumMod val="60000"/>
            <a:lumOff val="40000"/>
          </a:schemeClr>
        </a:solidFill>
      </dgm:spPr>
      <dgm:t>
        <a:bodyPr/>
        <a:lstStyle/>
        <a:p>
          <a:r>
            <a:rPr lang="zh-TW" altLang="en-US">
              <a:solidFill>
                <a:schemeClr val="tx1"/>
              </a:solidFill>
            </a:rPr>
            <a:t>數碼化客戶關係管理</a:t>
          </a:r>
          <a:r>
            <a:rPr lang="en-HK">
              <a:solidFill>
                <a:schemeClr val="tx1"/>
              </a:solidFill>
            </a:rPr>
            <a:t>(</a:t>
          </a:r>
          <a:r>
            <a:rPr lang="en-HK" dirty="0">
              <a:solidFill>
                <a:schemeClr val="tx1"/>
              </a:solidFill>
            </a:rPr>
            <a:t>CRM)</a:t>
          </a:r>
          <a:endParaRPr lang="en-GB" dirty="0">
            <a:solidFill>
              <a:schemeClr val="tx1"/>
            </a:solidFill>
          </a:endParaRPr>
        </a:p>
      </dgm:t>
    </dgm:pt>
    <dgm:pt modelId="{E1AC92A7-FB5B-DB41-8C08-DDF60A1AEB84}" type="parTrans" cxnId="{F9651A20-992F-CE4B-B5A1-ADD5304F324F}">
      <dgm:prSet/>
      <dgm:spPr/>
      <dgm:t>
        <a:bodyPr/>
        <a:lstStyle/>
        <a:p>
          <a:endParaRPr lang="en-GB">
            <a:solidFill>
              <a:schemeClr val="tx1"/>
            </a:solidFill>
          </a:endParaRPr>
        </a:p>
      </dgm:t>
    </dgm:pt>
    <dgm:pt modelId="{DFB99716-B96E-B044-8768-DC60A5BC3384}" type="sibTrans" cxnId="{F9651A20-992F-CE4B-B5A1-ADD5304F324F}">
      <dgm:prSet/>
      <dgm:spPr/>
      <dgm:t>
        <a:bodyPr/>
        <a:lstStyle/>
        <a:p>
          <a:endParaRPr lang="en-GB">
            <a:solidFill>
              <a:schemeClr val="tx1"/>
            </a:solidFill>
          </a:endParaRPr>
        </a:p>
      </dgm:t>
    </dgm:pt>
    <dgm:pt modelId="{FDC37A6E-03E7-4441-9ED8-85A486D13440}">
      <dgm:prSet phldrT="[Text]"/>
      <dgm:spPr>
        <a:solidFill>
          <a:schemeClr val="accent5">
            <a:lumMod val="60000"/>
            <a:lumOff val="40000"/>
          </a:schemeClr>
        </a:solidFill>
      </dgm:spPr>
      <dgm:t>
        <a:bodyPr/>
        <a:lstStyle/>
        <a:p>
          <a:r>
            <a:rPr lang="zh-TW" altLang="en-US" dirty="0" smtClean="0">
              <a:solidFill>
                <a:schemeClr val="tx1"/>
              </a:solidFill>
            </a:rPr>
            <a:t>品牌</a:t>
          </a:r>
          <a:r>
            <a:rPr lang="zh-HK" dirty="0" smtClean="0">
              <a:solidFill>
                <a:schemeClr val="tx1"/>
              </a:solidFill>
            </a:rPr>
            <a:t>傳</a:t>
          </a:r>
          <a:r>
            <a:rPr lang="zh-TW" altLang="en-US" dirty="0" smtClean="0">
              <a:solidFill>
                <a:schemeClr val="tx1"/>
              </a:solidFill>
            </a:rPr>
            <a:t>訊</a:t>
          </a:r>
          <a:endParaRPr lang="en-GB" dirty="0">
            <a:solidFill>
              <a:schemeClr val="tx1"/>
            </a:solidFill>
          </a:endParaRPr>
        </a:p>
      </dgm:t>
    </dgm:pt>
    <dgm:pt modelId="{6AE740BF-B85F-7C44-859A-876AC050D1C7}" type="parTrans" cxnId="{66255527-D906-9B4A-AB31-1692B7D6FDFC}">
      <dgm:prSet/>
      <dgm:spPr/>
      <dgm:t>
        <a:bodyPr/>
        <a:lstStyle/>
        <a:p>
          <a:endParaRPr lang="en-GB">
            <a:solidFill>
              <a:schemeClr val="tx1"/>
            </a:solidFill>
          </a:endParaRPr>
        </a:p>
      </dgm:t>
    </dgm:pt>
    <dgm:pt modelId="{D8F3D45F-8BD9-884E-85C1-4A2A7692BF0D}" type="sibTrans" cxnId="{66255527-D906-9B4A-AB31-1692B7D6FDFC}">
      <dgm:prSet/>
      <dgm:spPr/>
      <dgm:t>
        <a:bodyPr/>
        <a:lstStyle/>
        <a:p>
          <a:endParaRPr lang="en-GB">
            <a:solidFill>
              <a:schemeClr val="tx1"/>
            </a:solidFill>
          </a:endParaRPr>
        </a:p>
      </dgm:t>
    </dgm:pt>
    <dgm:pt modelId="{C12B8D17-3996-D74E-9873-2EB1F56EBA85}">
      <dgm:prSet phldrT="[Text]"/>
      <dgm:spPr>
        <a:solidFill>
          <a:schemeClr val="accent5">
            <a:lumMod val="60000"/>
            <a:lumOff val="40000"/>
          </a:schemeClr>
        </a:solidFill>
      </dgm:spPr>
      <dgm:t>
        <a:bodyPr/>
        <a:lstStyle/>
        <a:p>
          <a:r>
            <a:rPr lang="zh-TW" altLang="en-US" dirty="0" smtClean="0">
              <a:solidFill>
                <a:schemeClr val="tx1"/>
              </a:solidFill>
            </a:rPr>
            <a:t>視覺採購</a:t>
          </a:r>
          <a:endParaRPr lang="en-GB" dirty="0">
            <a:solidFill>
              <a:schemeClr val="tx1"/>
            </a:solidFill>
          </a:endParaRPr>
        </a:p>
      </dgm:t>
    </dgm:pt>
    <dgm:pt modelId="{1D0429B8-8EEE-5547-9346-5B7F8549700F}" type="parTrans" cxnId="{77805F53-6864-274E-8F82-105ECFC40D39}">
      <dgm:prSet/>
      <dgm:spPr/>
      <dgm:t>
        <a:bodyPr/>
        <a:lstStyle/>
        <a:p>
          <a:endParaRPr lang="en-GB">
            <a:solidFill>
              <a:schemeClr val="tx1"/>
            </a:solidFill>
          </a:endParaRPr>
        </a:p>
      </dgm:t>
    </dgm:pt>
    <dgm:pt modelId="{34BE1DEF-CB6D-574C-95C0-36F643335FD2}" type="sibTrans" cxnId="{77805F53-6864-274E-8F82-105ECFC40D39}">
      <dgm:prSet/>
      <dgm:spPr/>
      <dgm:t>
        <a:bodyPr/>
        <a:lstStyle/>
        <a:p>
          <a:endParaRPr lang="en-GB">
            <a:solidFill>
              <a:schemeClr val="tx1"/>
            </a:solidFill>
          </a:endParaRPr>
        </a:p>
      </dgm:t>
    </dgm:pt>
    <dgm:pt modelId="{F130638F-2D18-A24C-809A-759B1EC8C3F9}">
      <dgm:prSet phldrT="[Text]"/>
      <dgm:spPr>
        <a:solidFill>
          <a:schemeClr val="accent4">
            <a:lumMod val="60000"/>
            <a:lumOff val="40000"/>
          </a:schemeClr>
        </a:solidFill>
      </dgm:spPr>
      <dgm:t>
        <a:bodyPr/>
        <a:lstStyle/>
        <a:p>
          <a:r>
            <a:rPr lang="zh-TW" altLang="en-US" dirty="0">
              <a:solidFill>
                <a:schemeClr val="tx1"/>
              </a:solidFill>
            </a:rPr>
            <a:t>廣告</a:t>
          </a:r>
          <a:endParaRPr lang="en-GB" dirty="0">
            <a:solidFill>
              <a:schemeClr val="tx1"/>
            </a:solidFill>
          </a:endParaRPr>
        </a:p>
      </dgm:t>
    </dgm:pt>
    <dgm:pt modelId="{8D4682A9-C287-9243-ABAD-6E7AE464EC85}" type="parTrans" cxnId="{6ED06E46-3DF3-F04D-ACA8-A55699B5C4C1}">
      <dgm:prSet/>
      <dgm:spPr/>
      <dgm:t>
        <a:bodyPr/>
        <a:lstStyle/>
        <a:p>
          <a:endParaRPr lang="en-GB">
            <a:solidFill>
              <a:schemeClr val="tx1"/>
            </a:solidFill>
          </a:endParaRPr>
        </a:p>
      </dgm:t>
    </dgm:pt>
    <dgm:pt modelId="{D3828748-9370-F74A-964C-5C2954294B1F}" type="sibTrans" cxnId="{6ED06E46-3DF3-F04D-ACA8-A55699B5C4C1}">
      <dgm:prSet/>
      <dgm:spPr/>
      <dgm:t>
        <a:bodyPr/>
        <a:lstStyle/>
        <a:p>
          <a:endParaRPr lang="en-GB">
            <a:solidFill>
              <a:schemeClr val="tx1"/>
            </a:solidFill>
          </a:endParaRPr>
        </a:p>
      </dgm:t>
    </dgm:pt>
    <dgm:pt modelId="{6E80F92B-CECC-654B-90E8-0B5DF3ED2F68}">
      <dgm:prSet phldrT="[Text]"/>
      <dgm:spPr>
        <a:solidFill>
          <a:schemeClr val="accent4">
            <a:lumMod val="60000"/>
            <a:lumOff val="40000"/>
          </a:schemeClr>
        </a:solidFill>
      </dgm:spPr>
      <dgm:t>
        <a:bodyPr/>
        <a:lstStyle/>
        <a:p>
          <a:r>
            <a:rPr lang="zh-TW" altLang="en-US" dirty="0">
              <a:solidFill>
                <a:schemeClr val="tx1"/>
              </a:solidFill>
            </a:rPr>
            <a:t>公關</a:t>
          </a:r>
          <a:endParaRPr lang="en-GB" dirty="0">
            <a:solidFill>
              <a:schemeClr val="tx1"/>
            </a:solidFill>
          </a:endParaRPr>
        </a:p>
      </dgm:t>
    </dgm:pt>
    <dgm:pt modelId="{F5DD0ED9-A8EE-0B40-8977-7679DF7F2E75}" type="parTrans" cxnId="{28733DB1-2CB1-5240-8F54-86B2D5B85AB2}">
      <dgm:prSet/>
      <dgm:spPr/>
      <dgm:t>
        <a:bodyPr/>
        <a:lstStyle/>
        <a:p>
          <a:endParaRPr lang="en-GB">
            <a:solidFill>
              <a:schemeClr val="tx1"/>
            </a:solidFill>
          </a:endParaRPr>
        </a:p>
      </dgm:t>
    </dgm:pt>
    <dgm:pt modelId="{B3B3FDD9-292A-114E-BB6B-5D3C16B194D7}" type="sibTrans" cxnId="{28733DB1-2CB1-5240-8F54-86B2D5B85AB2}">
      <dgm:prSet/>
      <dgm:spPr/>
      <dgm:t>
        <a:bodyPr/>
        <a:lstStyle/>
        <a:p>
          <a:endParaRPr lang="en-GB">
            <a:solidFill>
              <a:schemeClr val="tx1"/>
            </a:solidFill>
          </a:endParaRPr>
        </a:p>
      </dgm:t>
    </dgm:pt>
    <dgm:pt modelId="{3416A8E2-7CB3-5243-AB83-AD89A4884DC6}">
      <dgm:prSet phldrT="[Text]"/>
      <dgm:spPr>
        <a:solidFill>
          <a:schemeClr val="accent4">
            <a:lumMod val="60000"/>
            <a:lumOff val="40000"/>
          </a:schemeClr>
        </a:solidFill>
      </dgm:spPr>
      <dgm:t>
        <a:bodyPr/>
        <a:lstStyle/>
        <a:p>
          <a:r>
            <a:rPr lang="zh-TW" altLang="en-US" dirty="0">
              <a:solidFill>
                <a:schemeClr val="tx1"/>
              </a:solidFill>
            </a:rPr>
            <a:t>活動策劃</a:t>
          </a:r>
          <a:endParaRPr lang="en-GB" dirty="0">
            <a:solidFill>
              <a:schemeClr val="tx1"/>
            </a:solidFill>
          </a:endParaRPr>
        </a:p>
      </dgm:t>
    </dgm:pt>
    <dgm:pt modelId="{D8F95003-F395-F74F-A408-E7C384628307}" type="parTrans" cxnId="{E6E5C259-FCD0-5846-ACB4-129D4EA20C43}">
      <dgm:prSet/>
      <dgm:spPr/>
      <dgm:t>
        <a:bodyPr/>
        <a:lstStyle/>
        <a:p>
          <a:endParaRPr lang="en-GB">
            <a:solidFill>
              <a:schemeClr val="tx1"/>
            </a:solidFill>
          </a:endParaRPr>
        </a:p>
      </dgm:t>
    </dgm:pt>
    <dgm:pt modelId="{FBCE169B-CC5D-7E48-88E3-75FDCBE567C4}" type="sibTrans" cxnId="{E6E5C259-FCD0-5846-ACB4-129D4EA20C43}">
      <dgm:prSet/>
      <dgm:spPr/>
      <dgm:t>
        <a:bodyPr/>
        <a:lstStyle/>
        <a:p>
          <a:endParaRPr lang="en-GB">
            <a:solidFill>
              <a:schemeClr val="tx1"/>
            </a:solidFill>
          </a:endParaRPr>
        </a:p>
      </dgm:t>
    </dgm:pt>
    <dgm:pt modelId="{F6BBE1F3-B965-894E-A9D6-AA903BB8ACC7}">
      <dgm:prSet phldrT="[Text]"/>
      <dgm:spPr>
        <a:solidFill>
          <a:schemeClr val="accent2">
            <a:lumMod val="60000"/>
            <a:lumOff val="40000"/>
          </a:schemeClr>
        </a:solidFill>
      </dgm:spPr>
      <dgm:t>
        <a:bodyPr/>
        <a:lstStyle/>
        <a:p>
          <a:r>
            <a:rPr lang="zh-TW" altLang="en-US" dirty="0">
              <a:solidFill>
                <a:schemeClr val="tx1"/>
              </a:solidFill>
            </a:rPr>
            <a:t>全方位渠道採購</a:t>
          </a:r>
          <a:endParaRPr lang="en-GB" dirty="0">
            <a:solidFill>
              <a:schemeClr val="tx1"/>
            </a:solidFill>
          </a:endParaRPr>
        </a:p>
      </dgm:t>
    </dgm:pt>
    <dgm:pt modelId="{804539B0-A076-134D-BA0D-9A90DD92BC89}" type="parTrans" cxnId="{F80AB203-944D-8B42-A0C5-411040EFB6E8}">
      <dgm:prSet/>
      <dgm:spPr/>
      <dgm:t>
        <a:bodyPr/>
        <a:lstStyle/>
        <a:p>
          <a:endParaRPr lang="en-GB">
            <a:solidFill>
              <a:schemeClr val="tx1"/>
            </a:solidFill>
          </a:endParaRPr>
        </a:p>
      </dgm:t>
    </dgm:pt>
    <dgm:pt modelId="{EB21D5F3-C852-1B4E-A251-1A64BFD8B97D}" type="sibTrans" cxnId="{F80AB203-944D-8B42-A0C5-411040EFB6E8}">
      <dgm:prSet/>
      <dgm:spPr/>
      <dgm:t>
        <a:bodyPr/>
        <a:lstStyle/>
        <a:p>
          <a:endParaRPr lang="en-GB">
            <a:solidFill>
              <a:schemeClr val="tx1"/>
            </a:solidFill>
          </a:endParaRPr>
        </a:p>
      </dgm:t>
    </dgm:pt>
    <dgm:pt modelId="{E22E2CE4-BD38-EF40-8A13-4DB4637C4A24}" type="pres">
      <dgm:prSet presAssocID="{B472D569-6829-7943-9F03-3B4CC141A32A}" presName="hierChild1" presStyleCnt="0">
        <dgm:presLayoutVars>
          <dgm:orgChart val="1"/>
          <dgm:chPref val="1"/>
          <dgm:dir/>
          <dgm:animOne val="branch"/>
          <dgm:animLvl val="lvl"/>
          <dgm:resizeHandles/>
        </dgm:presLayoutVars>
      </dgm:prSet>
      <dgm:spPr/>
      <dgm:t>
        <a:bodyPr/>
        <a:lstStyle/>
        <a:p>
          <a:endParaRPr lang="zh-TW" altLang="en-US"/>
        </a:p>
      </dgm:t>
    </dgm:pt>
    <dgm:pt modelId="{BC6DE8BF-8A77-1741-A3EC-61CF671CC744}" type="pres">
      <dgm:prSet presAssocID="{6BB81DE2-EE6B-CF43-9B0E-E46A958A68E7}" presName="hierRoot1" presStyleCnt="0">
        <dgm:presLayoutVars>
          <dgm:hierBranch val="init"/>
        </dgm:presLayoutVars>
      </dgm:prSet>
      <dgm:spPr/>
    </dgm:pt>
    <dgm:pt modelId="{6E021C46-F694-C349-BE69-7B5B89FA6333}" type="pres">
      <dgm:prSet presAssocID="{6BB81DE2-EE6B-CF43-9B0E-E46A958A68E7}" presName="rootComposite1" presStyleCnt="0"/>
      <dgm:spPr/>
    </dgm:pt>
    <dgm:pt modelId="{5BEE3F01-BEA4-2C41-B11C-8066A6370E89}" type="pres">
      <dgm:prSet presAssocID="{6BB81DE2-EE6B-CF43-9B0E-E46A958A68E7}" presName="rootText1" presStyleLbl="node0" presStyleIdx="0" presStyleCnt="1" custScaleX="348437" custLinFactNeighborY="-14981">
        <dgm:presLayoutVars>
          <dgm:chPref val="3"/>
        </dgm:presLayoutVars>
      </dgm:prSet>
      <dgm:spPr/>
      <dgm:t>
        <a:bodyPr/>
        <a:lstStyle/>
        <a:p>
          <a:endParaRPr lang="zh-TW" altLang="en-US"/>
        </a:p>
      </dgm:t>
    </dgm:pt>
    <dgm:pt modelId="{E56E791B-9C5F-0040-BD58-30D648A16DA1}" type="pres">
      <dgm:prSet presAssocID="{6BB81DE2-EE6B-CF43-9B0E-E46A958A68E7}" presName="rootConnector1" presStyleLbl="node1" presStyleIdx="0" presStyleCnt="0"/>
      <dgm:spPr/>
      <dgm:t>
        <a:bodyPr/>
        <a:lstStyle/>
        <a:p>
          <a:endParaRPr lang="zh-TW" altLang="en-US"/>
        </a:p>
      </dgm:t>
    </dgm:pt>
    <dgm:pt modelId="{7DFF1D75-DC14-CF45-8E4A-16E8D43C71E2}" type="pres">
      <dgm:prSet presAssocID="{6BB81DE2-EE6B-CF43-9B0E-E46A958A68E7}" presName="hierChild2" presStyleCnt="0"/>
      <dgm:spPr/>
    </dgm:pt>
    <dgm:pt modelId="{519001FA-8303-A049-BE60-855F1E2563F3}" type="pres">
      <dgm:prSet presAssocID="{8C729F43-57D4-414E-B66E-607DBC3B7575}" presName="Name37" presStyleLbl="parChTrans1D2" presStyleIdx="0" presStyleCnt="3"/>
      <dgm:spPr/>
      <dgm:t>
        <a:bodyPr/>
        <a:lstStyle/>
        <a:p>
          <a:endParaRPr lang="zh-TW" altLang="en-US"/>
        </a:p>
      </dgm:t>
    </dgm:pt>
    <dgm:pt modelId="{78BE665E-4A10-034C-B98E-FD5396626CC9}" type="pres">
      <dgm:prSet presAssocID="{EB5239FA-8552-354B-8FA9-BDCCD850FBE3}" presName="hierRoot2" presStyleCnt="0">
        <dgm:presLayoutVars>
          <dgm:hierBranch val="init"/>
        </dgm:presLayoutVars>
      </dgm:prSet>
      <dgm:spPr/>
    </dgm:pt>
    <dgm:pt modelId="{C2B8D367-9599-C145-8F7D-C547D2AEFE04}" type="pres">
      <dgm:prSet presAssocID="{EB5239FA-8552-354B-8FA9-BDCCD850FBE3}" presName="rootComposite" presStyleCnt="0"/>
      <dgm:spPr/>
    </dgm:pt>
    <dgm:pt modelId="{4049F1CC-894F-D044-8488-C16658EA750A}" type="pres">
      <dgm:prSet presAssocID="{EB5239FA-8552-354B-8FA9-BDCCD850FBE3}" presName="rootText" presStyleLbl="node2" presStyleIdx="0" presStyleCnt="3">
        <dgm:presLayoutVars>
          <dgm:chPref val="3"/>
        </dgm:presLayoutVars>
      </dgm:prSet>
      <dgm:spPr/>
      <dgm:t>
        <a:bodyPr/>
        <a:lstStyle/>
        <a:p>
          <a:endParaRPr lang="zh-TW" altLang="en-US"/>
        </a:p>
      </dgm:t>
    </dgm:pt>
    <dgm:pt modelId="{870178C5-7E83-9049-8DCF-DE153F5F34CD}" type="pres">
      <dgm:prSet presAssocID="{EB5239FA-8552-354B-8FA9-BDCCD850FBE3}" presName="rootConnector" presStyleLbl="node2" presStyleIdx="0" presStyleCnt="3"/>
      <dgm:spPr/>
      <dgm:t>
        <a:bodyPr/>
        <a:lstStyle/>
        <a:p>
          <a:endParaRPr lang="zh-TW" altLang="en-US"/>
        </a:p>
      </dgm:t>
    </dgm:pt>
    <dgm:pt modelId="{E7CC4557-58CA-8246-81E5-AA32F36F0E6D}" type="pres">
      <dgm:prSet presAssocID="{EB5239FA-8552-354B-8FA9-BDCCD850FBE3}" presName="hierChild4" presStyleCnt="0"/>
      <dgm:spPr/>
    </dgm:pt>
    <dgm:pt modelId="{DD954057-EF18-7F48-9A60-7BE9A871435E}" type="pres">
      <dgm:prSet presAssocID="{8D4682A9-C287-9243-ABAD-6E7AE464EC85}" presName="Name37" presStyleLbl="parChTrans1D3" presStyleIdx="0" presStyleCnt="8"/>
      <dgm:spPr/>
      <dgm:t>
        <a:bodyPr/>
        <a:lstStyle/>
        <a:p>
          <a:endParaRPr lang="zh-TW" altLang="en-US"/>
        </a:p>
      </dgm:t>
    </dgm:pt>
    <dgm:pt modelId="{4AC955A9-0D65-5142-AC87-CC301E0A1621}" type="pres">
      <dgm:prSet presAssocID="{F130638F-2D18-A24C-809A-759B1EC8C3F9}" presName="hierRoot2" presStyleCnt="0">
        <dgm:presLayoutVars>
          <dgm:hierBranch val="init"/>
        </dgm:presLayoutVars>
      </dgm:prSet>
      <dgm:spPr/>
    </dgm:pt>
    <dgm:pt modelId="{50092F13-6869-4847-A0AE-01957621C74C}" type="pres">
      <dgm:prSet presAssocID="{F130638F-2D18-A24C-809A-759B1EC8C3F9}" presName="rootComposite" presStyleCnt="0"/>
      <dgm:spPr/>
    </dgm:pt>
    <dgm:pt modelId="{CCBC6B7F-6ECA-B44D-BD23-A9DE624ED21C}" type="pres">
      <dgm:prSet presAssocID="{F130638F-2D18-A24C-809A-759B1EC8C3F9}" presName="rootText" presStyleLbl="node3" presStyleIdx="0" presStyleCnt="8">
        <dgm:presLayoutVars>
          <dgm:chPref val="3"/>
        </dgm:presLayoutVars>
      </dgm:prSet>
      <dgm:spPr/>
      <dgm:t>
        <a:bodyPr/>
        <a:lstStyle/>
        <a:p>
          <a:endParaRPr lang="zh-TW" altLang="en-US"/>
        </a:p>
      </dgm:t>
    </dgm:pt>
    <dgm:pt modelId="{6463DA05-5E8F-4744-A7B4-7213FDC513CF}" type="pres">
      <dgm:prSet presAssocID="{F130638F-2D18-A24C-809A-759B1EC8C3F9}" presName="rootConnector" presStyleLbl="node3" presStyleIdx="0" presStyleCnt="8"/>
      <dgm:spPr/>
      <dgm:t>
        <a:bodyPr/>
        <a:lstStyle/>
        <a:p>
          <a:endParaRPr lang="zh-TW" altLang="en-US"/>
        </a:p>
      </dgm:t>
    </dgm:pt>
    <dgm:pt modelId="{FA10DE44-80D1-2249-977A-74D51F67BDE9}" type="pres">
      <dgm:prSet presAssocID="{F130638F-2D18-A24C-809A-759B1EC8C3F9}" presName="hierChild4" presStyleCnt="0"/>
      <dgm:spPr/>
    </dgm:pt>
    <dgm:pt modelId="{9B37E744-D37B-CA40-86C0-40299759A887}" type="pres">
      <dgm:prSet presAssocID="{F130638F-2D18-A24C-809A-759B1EC8C3F9}" presName="hierChild5" presStyleCnt="0"/>
      <dgm:spPr/>
    </dgm:pt>
    <dgm:pt modelId="{235C337F-39F8-0C47-83FE-25785A9EB519}" type="pres">
      <dgm:prSet presAssocID="{F5DD0ED9-A8EE-0B40-8977-7679DF7F2E75}" presName="Name37" presStyleLbl="parChTrans1D3" presStyleIdx="1" presStyleCnt="8"/>
      <dgm:spPr/>
      <dgm:t>
        <a:bodyPr/>
        <a:lstStyle/>
        <a:p>
          <a:endParaRPr lang="zh-TW" altLang="en-US"/>
        </a:p>
      </dgm:t>
    </dgm:pt>
    <dgm:pt modelId="{8A1F782B-5AD1-BA49-9536-26E154B10EFC}" type="pres">
      <dgm:prSet presAssocID="{6E80F92B-CECC-654B-90E8-0B5DF3ED2F68}" presName="hierRoot2" presStyleCnt="0">
        <dgm:presLayoutVars>
          <dgm:hierBranch val="init"/>
        </dgm:presLayoutVars>
      </dgm:prSet>
      <dgm:spPr/>
    </dgm:pt>
    <dgm:pt modelId="{45D5E8FB-35FF-C141-8E2B-B131375FA43C}" type="pres">
      <dgm:prSet presAssocID="{6E80F92B-CECC-654B-90E8-0B5DF3ED2F68}" presName="rootComposite" presStyleCnt="0"/>
      <dgm:spPr/>
    </dgm:pt>
    <dgm:pt modelId="{2FA2E2D9-8449-644D-870B-883423EF992A}" type="pres">
      <dgm:prSet presAssocID="{6E80F92B-CECC-654B-90E8-0B5DF3ED2F68}" presName="rootText" presStyleLbl="node3" presStyleIdx="1" presStyleCnt="8">
        <dgm:presLayoutVars>
          <dgm:chPref val="3"/>
        </dgm:presLayoutVars>
      </dgm:prSet>
      <dgm:spPr/>
      <dgm:t>
        <a:bodyPr/>
        <a:lstStyle/>
        <a:p>
          <a:endParaRPr lang="zh-TW" altLang="en-US"/>
        </a:p>
      </dgm:t>
    </dgm:pt>
    <dgm:pt modelId="{CFDF3A76-1DCE-ED42-BE3D-68F5E49CA0C2}" type="pres">
      <dgm:prSet presAssocID="{6E80F92B-CECC-654B-90E8-0B5DF3ED2F68}" presName="rootConnector" presStyleLbl="node3" presStyleIdx="1" presStyleCnt="8"/>
      <dgm:spPr/>
      <dgm:t>
        <a:bodyPr/>
        <a:lstStyle/>
        <a:p>
          <a:endParaRPr lang="zh-TW" altLang="en-US"/>
        </a:p>
      </dgm:t>
    </dgm:pt>
    <dgm:pt modelId="{66D14222-5CCB-384F-A538-39982D66B3B5}" type="pres">
      <dgm:prSet presAssocID="{6E80F92B-CECC-654B-90E8-0B5DF3ED2F68}" presName="hierChild4" presStyleCnt="0"/>
      <dgm:spPr/>
    </dgm:pt>
    <dgm:pt modelId="{85D9ADAF-9085-914C-921C-370168D46EB7}" type="pres">
      <dgm:prSet presAssocID="{6E80F92B-CECC-654B-90E8-0B5DF3ED2F68}" presName="hierChild5" presStyleCnt="0"/>
      <dgm:spPr/>
    </dgm:pt>
    <dgm:pt modelId="{984FE5CA-22B0-1141-A67E-6881177EDDE6}" type="pres">
      <dgm:prSet presAssocID="{D8F95003-F395-F74F-A408-E7C384628307}" presName="Name37" presStyleLbl="parChTrans1D3" presStyleIdx="2" presStyleCnt="8"/>
      <dgm:spPr/>
      <dgm:t>
        <a:bodyPr/>
        <a:lstStyle/>
        <a:p>
          <a:endParaRPr lang="zh-TW" altLang="en-US"/>
        </a:p>
      </dgm:t>
    </dgm:pt>
    <dgm:pt modelId="{2D069697-80CC-FE40-ADF6-29D9714FE90C}" type="pres">
      <dgm:prSet presAssocID="{3416A8E2-7CB3-5243-AB83-AD89A4884DC6}" presName="hierRoot2" presStyleCnt="0">
        <dgm:presLayoutVars>
          <dgm:hierBranch val="init"/>
        </dgm:presLayoutVars>
      </dgm:prSet>
      <dgm:spPr/>
    </dgm:pt>
    <dgm:pt modelId="{005CA91B-86B9-4646-840D-58129FECD582}" type="pres">
      <dgm:prSet presAssocID="{3416A8E2-7CB3-5243-AB83-AD89A4884DC6}" presName="rootComposite" presStyleCnt="0"/>
      <dgm:spPr/>
    </dgm:pt>
    <dgm:pt modelId="{46555624-37EB-2047-BD74-DF7F5F095397}" type="pres">
      <dgm:prSet presAssocID="{3416A8E2-7CB3-5243-AB83-AD89A4884DC6}" presName="rootText" presStyleLbl="node3" presStyleIdx="2" presStyleCnt="8">
        <dgm:presLayoutVars>
          <dgm:chPref val="3"/>
        </dgm:presLayoutVars>
      </dgm:prSet>
      <dgm:spPr/>
      <dgm:t>
        <a:bodyPr/>
        <a:lstStyle/>
        <a:p>
          <a:endParaRPr lang="zh-TW" altLang="en-US"/>
        </a:p>
      </dgm:t>
    </dgm:pt>
    <dgm:pt modelId="{B10ED935-A6D0-924F-8E33-9560D90F54C8}" type="pres">
      <dgm:prSet presAssocID="{3416A8E2-7CB3-5243-AB83-AD89A4884DC6}" presName="rootConnector" presStyleLbl="node3" presStyleIdx="2" presStyleCnt="8"/>
      <dgm:spPr/>
      <dgm:t>
        <a:bodyPr/>
        <a:lstStyle/>
        <a:p>
          <a:endParaRPr lang="zh-TW" altLang="en-US"/>
        </a:p>
      </dgm:t>
    </dgm:pt>
    <dgm:pt modelId="{3E4A6571-B92B-3E48-8633-2584F4F220CA}" type="pres">
      <dgm:prSet presAssocID="{3416A8E2-7CB3-5243-AB83-AD89A4884DC6}" presName="hierChild4" presStyleCnt="0"/>
      <dgm:spPr/>
    </dgm:pt>
    <dgm:pt modelId="{417C5CCD-E7BE-874B-BF2D-BC3B2E78D4BD}" type="pres">
      <dgm:prSet presAssocID="{3416A8E2-7CB3-5243-AB83-AD89A4884DC6}" presName="hierChild5" presStyleCnt="0"/>
      <dgm:spPr/>
    </dgm:pt>
    <dgm:pt modelId="{34619D15-C471-7A4D-B164-F4FFFFA91D02}" type="pres">
      <dgm:prSet presAssocID="{EB5239FA-8552-354B-8FA9-BDCCD850FBE3}" presName="hierChild5" presStyleCnt="0"/>
      <dgm:spPr/>
    </dgm:pt>
    <dgm:pt modelId="{5DA15BB0-C061-BB42-840B-122B7D8396C3}" type="pres">
      <dgm:prSet presAssocID="{E744D3EC-AD35-C240-8B12-54D6D0EBE686}" presName="Name37" presStyleLbl="parChTrans1D2" presStyleIdx="1" presStyleCnt="3"/>
      <dgm:spPr/>
      <dgm:t>
        <a:bodyPr/>
        <a:lstStyle/>
        <a:p>
          <a:endParaRPr lang="zh-TW" altLang="en-US"/>
        </a:p>
      </dgm:t>
    </dgm:pt>
    <dgm:pt modelId="{7C60A79B-7B7B-154F-A07D-4DF1C1548CFD}" type="pres">
      <dgm:prSet presAssocID="{C24DF77B-500D-F244-974C-618B0C439782}" presName="hierRoot2" presStyleCnt="0">
        <dgm:presLayoutVars>
          <dgm:hierBranch val="init"/>
        </dgm:presLayoutVars>
      </dgm:prSet>
      <dgm:spPr/>
    </dgm:pt>
    <dgm:pt modelId="{B6EB5D1B-0FBC-9D4E-8E78-3AE3ABF4B8C5}" type="pres">
      <dgm:prSet presAssocID="{C24DF77B-500D-F244-974C-618B0C439782}" presName="rootComposite" presStyleCnt="0"/>
      <dgm:spPr/>
    </dgm:pt>
    <dgm:pt modelId="{33453B15-315E-FC47-B3D1-965ED26D8696}" type="pres">
      <dgm:prSet presAssocID="{C24DF77B-500D-F244-974C-618B0C439782}" presName="rootText" presStyleLbl="node2" presStyleIdx="1" presStyleCnt="3">
        <dgm:presLayoutVars>
          <dgm:chPref val="3"/>
        </dgm:presLayoutVars>
      </dgm:prSet>
      <dgm:spPr/>
      <dgm:t>
        <a:bodyPr/>
        <a:lstStyle/>
        <a:p>
          <a:endParaRPr lang="zh-TW" altLang="en-US"/>
        </a:p>
      </dgm:t>
    </dgm:pt>
    <dgm:pt modelId="{91FA2C8C-C177-C94D-82F4-D38C8A81E607}" type="pres">
      <dgm:prSet presAssocID="{C24DF77B-500D-F244-974C-618B0C439782}" presName="rootConnector" presStyleLbl="node2" presStyleIdx="1" presStyleCnt="3"/>
      <dgm:spPr/>
      <dgm:t>
        <a:bodyPr/>
        <a:lstStyle/>
        <a:p>
          <a:endParaRPr lang="zh-TW" altLang="en-US"/>
        </a:p>
      </dgm:t>
    </dgm:pt>
    <dgm:pt modelId="{4644994A-1B43-C04D-92D4-14EC08B2A0CA}" type="pres">
      <dgm:prSet presAssocID="{C24DF77B-500D-F244-974C-618B0C439782}" presName="hierChild4" presStyleCnt="0"/>
      <dgm:spPr/>
    </dgm:pt>
    <dgm:pt modelId="{806B3A9E-8E67-5248-8A87-F9F4739302A9}" type="pres">
      <dgm:prSet presAssocID="{6AE740BF-B85F-7C44-859A-876AC050D1C7}" presName="Name37" presStyleLbl="parChTrans1D3" presStyleIdx="3" presStyleCnt="8"/>
      <dgm:spPr/>
      <dgm:t>
        <a:bodyPr/>
        <a:lstStyle/>
        <a:p>
          <a:endParaRPr lang="zh-TW" altLang="en-US"/>
        </a:p>
      </dgm:t>
    </dgm:pt>
    <dgm:pt modelId="{FD809D67-AA2F-014C-8D91-DE448B397D17}" type="pres">
      <dgm:prSet presAssocID="{FDC37A6E-03E7-4441-9ED8-85A486D13440}" presName="hierRoot2" presStyleCnt="0">
        <dgm:presLayoutVars>
          <dgm:hierBranch val="init"/>
        </dgm:presLayoutVars>
      </dgm:prSet>
      <dgm:spPr/>
    </dgm:pt>
    <dgm:pt modelId="{30669F38-9B41-374D-91EC-1953C311ED7B}" type="pres">
      <dgm:prSet presAssocID="{FDC37A6E-03E7-4441-9ED8-85A486D13440}" presName="rootComposite" presStyleCnt="0"/>
      <dgm:spPr/>
    </dgm:pt>
    <dgm:pt modelId="{D0BE53CC-58F0-5743-9434-B5CC99B26750}" type="pres">
      <dgm:prSet presAssocID="{FDC37A6E-03E7-4441-9ED8-85A486D13440}" presName="rootText" presStyleLbl="node3" presStyleIdx="3" presStyleCnt="8">
        <dgm:presLayoutVars>
          <dgm:chPref val="3"/>
        </dgm:presLayoutVars>
      </dgm:prSet>
      <dgm:spPr/>
      <dgm:t>
        <a:bodyPr/>
        <a:lstStyle/>
        <a:p>
          <a:endParaRPr lang="zh-TW" altLang="en-US"/>
        </a:p>
      </dgm:t>
    </dgm:pt>
    <dgm:pt modelId="{55586DB1-C16B-C840-951A-959953A699C4}" type="pres">
      <dgm:prSet presAssocID="{FDC37A6E-03E7-4441-9ED8-85A486D13440}" presName="rootConnector" presStyleLbl="node3" presStyleIdx="3" presStyleCnt="8"/>
      <dgm:spPr/>
      <dgm:t>
        <a:bodyPr/>
        <a:lstStyle/>
        <a:p>
          <a:endParaRPr lang="zh-TW" altLang="en-US"/>
        </a:p>
      </dgm:t>
    </dgm:pt>
    <dgm:pt modelId="{230CD72A-224F-6B41-9B46-75626CD2ACD6}" type="pres">
      <dgm:prSet presAssocID="{FDC37A6E-03E7-4441-9ED8-85A486D13440}" presName="hierChild4" presStyleCnt="0"/>
      <dgm:spPr/>
    </dgm:pt>
    <dgm:pt modelId="{4DD204A7-0097-5A4D-8EB4-51D061804BBF}" type="pres">
      <dgm:prSet presAssocID="{FDC37A6E-03E7-4441-9ED8-85A486D13440}" presName="hierChild5" presStyleCnt="0"/>
      <dgm:spPr/>
    </dgm:pt>
    <dgm:pt modelId="{1AD48EB3-13DD-9542-9DA9-D3632CD850FF}" type="pres">
      <dgm:prSet presAssocID="{1D0429B8-8EEE-5547-9346-5B7F8549700F}" presName="Name37" presStyleLbl="parChTrans1D3" presStyleIdx="4" presStyleCnt="8"/>
      <dgm:spPr/>
      <dgm:t>
        <a:bodyPr/>
        <a:lstStyle/>
        <a:p>
          <a:endParaRPr lang="zh-TW" altLang="en-US"/>
        </a:p>
      </dgm:t>
    </dgm:pt>
    <dgm:pt modelId="{82FEC1A3-0F1E-554E-911D-75F148D9C07D}" type="pres">
      <dgm:prSet presAssocID="{C12B8D17-3996-D74E-9873-2EB1F56EBA85}" presName="hierRoot2" presStyleCnt="0">
        <dgm:presLayoutVars>
          <dgm:hierBranch val="init"/>
        </dgm:presLayoutVars>
      </dgm:prSet>
      <dgm:spPr/>
    </dgm:pt>
    <dgm:pt modelId="{0F312850-0260-1A48-85E5-6DFE9CEA5ABF}" type="pres">
      <dgm:prSet presAssocID="{C12B8D17-3996-D74E-9873-2EB1F56EBA85}" presName="rootComposite" presStyleCnt="0"/>
      <dgm:spPr/>
    </dgm:pt>
    <dgm:pt modelId="{F9D8DA27-A755-4B4D-94D5-EA660DD437AB}" type="pres">
      <dgm:prSet presAssocID="{C12B8D17-3996-D74E-9873-2EB1F56EBA85}" presName="rootText" presStyleLbl="node3" presStyleIdx="4" presStyleCnt="8">
        <dgm:presLayoutVars>
          <dgm:chPref val="3"/>
        </dgm:presLayoutVars>
      </dgm:prSet>
      <dgm:spPr/>
      <dgm:t>
        <a:bodyPr/>
        <a:lstStyle/>
        <a:p>
          <a:endParaRPr lang="zh-TW" altLang="en-US"/>
        </a:p>
      </dgm:t>
    </dgm:pt>
    <dgm:pt modelId="{8FFF8336-4ED6-8546-BCAE-692A3BFAAD45}" type="pres">
      <dgm:prSet presAssocID="{C12B8D17-3996-D74E-9873-2EB1F56EBA85}" presName="rootConnector" presStyleLbl="node3" presStyleIdx="4" presStyleCnt="8"/>
      <dgm:spPr/>
      <dgm:t>
        <a:bodyPr/>
        <a:lstStyle/>
        <a:p>
          <a:endParaRPr lang="zh-TW" altLang="en-US"/>
        </a:p>
      </dgm:t>
    </dgm:pt>
    <dgm:pt modelId="{C21C395C-9D0D-7444-BB3E-2886CB84688C}" type="pres">
      <dgm:prSet presAssocID="{C12B8D17-3996-D74E-9873-2EB1F56EBA85}" presName="hierChild4" presStyleCnt="0"/>
      <dgm:spPr/>
    </dgm:pt>
    <dgm:pt modelId="{33A2DC7A-471D-9A45-9407-1DBFDC062C07}" type="pres">
      <dgm:prSet presAssocID="{C12B8D17-3996-D74E-9873-2EB1F56EBA85}" presName="hierChild5" presStyleCnt="0"/>
      <dgm:spPr/>
    </dgm:pt>
    <dgm:pt modelId="{8FF3D8D1-99D6-BE4F-B86F-9A4FDCFF6E73}" type="pres">
      <dgm:prSet presAssocID="{C24DF77B-500D-F244-974C-618B0C439782}" presName="hierChild5" presStyleCnt="0"/>
      <dgm:spPr/>
    </dgm:pt>
    <dgm:pt modelId="{18E9711E-A38A-9A44-88A1-3930BBA5D060}" type="pres">
      <dgm:prSet presAssocID="{A990C8C7-451E-7648-96B3-3061DBB46797}" presName="Name37" presStyleLbl="parChTrans1D2" presStyleIdx="2" presStyleCnt="3"/>
      <dgm:spPr/>
      <dgm:t>
        <a:bodyPr/>
        <a:lstStyle/>
        <a:p>
          <a:endParaRPr lang="zh-TW" altLang="en-US"/>
        </a:p>
      </dgm:t>
    </dgm:pt>
    <dgm:pt modelId="{3C2CDDD3-D397-CB47-92C9-7BAEA1CA09CF}" type="pres">
      <dgm:prSet presAssocID="{D0ECE57E-9D21-D943-A857-31AEFA9E9C6C}" presName="hierRoot2" presStyleCnt="0">
        <dgm:presLayoutVars>
          <dgm:hierBranch val="init"/>
        </dgm:presLayoutVars>
      </dgm:prSet>
      <dgm:spPr/>
    </dgm:pt>
    <dgm:pt modelId="{964C906C-3A5D-8F49-B875-03C499967F4D}" type="pres">
      <dgm:prSet presAssocID="{D0ECE57E-9D21-D943-A857-31AEFA9E9C6C}" presName="rootComposite" presStyleCnt="0"/>
      <dgm:spPr/>
    </dgm:pt>
    <dgm:pt modelId="{7EED53BB-26A5-8448-8AE4-1039B1823241}" type="pres">
      <dgm:prSet presAssocID="{D0ECE57E-9D21-D943-A857-31AEFA9E9C6C}" presName="rootText" presStyleLbl="node2" presStyleIdx="2" presStyleCnt="3">
        <dgm:presLayoutVars>
          <dgm:chPref val="3"/>
        </dgm:presLayoutVars>
      </dgm:prSet>
      <dgm:spPr/>
      <dgm:t>
        <a:bodyPr/>
        <a:lstStyle/>
        <a:p>
          <a:endParaRPr lang="zh-TW" altLang="en-US"/>
        </a:p>
      </dgm:t>
    </dgm:pt>
    <dgm:pt modelId="{251C5461-AB52-3845-B965-A249D71B1B85}" type="pres">
      <dgm:prSet presAssocID="{D0ECE57E-9D21-D943-A857-31AEFA9E9C6C}" presName="rootConnector" presStyleLbl="node2" presStyleIdx="2" presStyleCnt="3"/>
      <dgm:spPr/>
      <dgm:t>
        <a:bodyPr/>
        <a:lstStyle/>
        <a:p>
          <a:endParaRPr lang="zh-TW" altLang="en-US"/>
        </a:p>
      </dgm:t>
    </dgm:pt>
    <dgm:pt modelId="{4B09A437-F957-D047-B6FD-926883FBF2C7}" type="pres">
      <dgm:prSet presAssocID="{D0ECE57E-9D21-D943-A857-31AEFA9E9C6C}" presName="hierChild4" presStyleCnt="0"/>
      <dgm:spPr/>
    </dgm:pt>
    <dgm:pt modelId="{BDEAC79B-C485-964B-9DAD-5538529D8694}" type="pres">
      <dgm:prSet presAssocID="{F5EF1820-509B-A44B-A045-5679C4C74C54}" presName="Name37" presStyleLbl="parChTrans1D3" presStyleIdx="5" presStyleCnt="8"/>
      <dgm:spPr/>
      <dgm:t>
        <a:bodyPr/>
        <a:lstStyle/>
        <a:p>
          <a:endParaRPr lang="zh-TW" altLang="en-US"/>
        </a:p>
      </dgm:t>
    </dgm:pt>
    <dgm:pt modelId="{2D3C8443-8BFC-B04D-8241-7B32D4E12CC9}" type="pres">
      <dgm:prSet presAssocID="{4044593B-3D15-E44B-9631-C54BBFB36727}" presName="hierRoot2" presStyleCnt="0">
        <dgm:presLayoutVars>
          <dgm:hierBranch val="init"/>
        </dgm:presLayoutVars>
      </dgm:prSet>
      <dgm:spPr/>
    </dgm:pt>
    <dgm:pt modelId="{C3F18984-0CC0-CE42-98C7-0BF3EDFC113A}" type="pres">
      <dgm:prSet presAssocID="{4044593B-3D15-E44B-9631-C54BBFB36727}" presName="rootComposite" presStyleCnt="0"/>
      <dgm:spPr/>
    </dgm:pt>
    <dgm:pt modelId="{04FE2A8A-BCC4-7944-9027-C36710A46ABB}" type="pres">
      <dgm:prSet presAssocID="{4044593B-3D15-E44B-9631-C54BBFB36727}" presName="rootText" presStyleLbl="node3" presStyleIdx="5" presStyleCnt="8">
        <dgm:presLayoutVars>
          <dgm:chPref val="3"/>
        </dgm:presLayoutVars>
      </dgm:prSet>
      <dgm:spPr/>
      <dgm:t>
        <a:bodyPr/>
        <a:lstStyle/>
        <a:p>
          <a:endParaRPr lang="zh-TW" altLang="en-US"/>
        </a:p>
      </dgm:t>
    </dgm:pt>
    <dgm:pt modelId="{137E488F-6C86-0244-A394-49F0A1E197BC}" type="pres">
      <dgm:prSet presAssocID="{4044593B-3D15-E44B-9631-C54BBFB36727}" presName="rootConnector" presStyleLbl="node3" presStyleIdx="5" presStyleCnt="8"/>
      <dgm:spPr/>
      <dgm:t>
        <a:bodyPr/>
        <a:lstStyle/>
        <a:p>
          <a:endParaRPr lang="zh-TW" altLang="en-US"/>
        </a:p>
      </dgm:t>
    </dgm:pt>
    <dgm:pt modelId="{BBD03AF1-BD43-1F42-A2F2-DB5C4BFB9712}" type="pres">
      <dgm:prSet presAssocID="{4044593B-3D15-E44B-9631-C54BBFB36727}" presName="hierChild4" presStyleCnt="0"/>
      <dgm:spPr/>
    </dgm:pt>
    <dgm:pt modelId="{2901987A-1C0D-0942-B592-EC71C430BC5F}" type="pres">
      <dgm:prSet presAssocID="{4044593B-3D15-E44B-9631-C54BBFB36727}" presName="hierChild5" presStyleCnt="0"/>
      <dgm:spPr/>
    </dgm:pt>
    <dgm:pt modelId="{26C356F4-5679-9144-BC6E-57C032E61804}" type="pres">
      <dgm:prSet presAssocID="{804539B0-A076-134D-BA0D-9A90DD92BC89}" presName="Name37" presStyleLbl="parChTrans1D3" presStyleIdx="6" presStyleCnt="8"/>
      <dgm:spPr/>
      <dgm:t>
        <a:bodyPr/>
        <a:lstStyle/>
        <a:p>
          <a:endParaRPr lang="zh-TW" altLang="en-US"/>
        </a:p>
      </dgm:t>
    </dgm:pt>
    <dgm:pt modelId="{7F87CB0F-1C54-FB44-83CC-2C64314FD5AD}" type="pres">
      <dgm:prSet presAssocID="{F6BBE1F3-B965-894E-A9D6-AA903BB8ACC7}" presName="hierRoot2" presStyleCnt="0">
        <dgm:presLayoutVars>
          <dgm:hierBranch val="init"/>
        </dgm:presLayoutVars>
      </dgm:prSet>
      <dgm:spPr/>
    </dgm:pt>
    <dgm:pt modelId="{D5EDFB5C-9ADE-A14D-B8AE-24E115C6F114}" type="pres">
      <dgm:prSet presAssocID="{F6BBE1F3-B965-894E-A9D6-AA903BB8ACC7}" presName="rootComposite" presStyleCnt="0"/>
      <dgm:spPr/>
    </dgm:pt>
    <dgm:pt modelId="{6B789253-DB78-794F-8B96-EF4DEDE855FD}" type="pres">
      <dgm:prSet presAssocID="{F6BBE1F3-B965-894E-A9D6-AA903BB8ACC7}" presName="rootText" presStyleLbl="node3" presStyleIdx="6" presStyleCnt="8">
        <dgm:presLayoutVars>
          <dgm:chPref val="3"/>
        </dgm:presLayoutVars>
      </dgm:prSet>
      <dgm:spPr/>
      <dgm:t>
        <a:bodyPr/>
        <a:lstStyle/>
        <a:p>
          <a:endParaRPr lang="zh-TW" altLang="en-US"/>
        </a:p>
      </dgm:t>
    </dgm:pt>
    <dgm:pt modelId="{F00A0017-1AB8-3A43-9395-4E5F50C3256C}" type="pres">
      <dgm:prSet presAssocID="{F6BBE1F3-B965-894E-A9D6-AA903BB8ACC7}" presName="rootConnector" presStyleLbl="node3" presStyleIdx="6" presStyleCnt="8"/>
      <dgm:spPr/>
      <dgm:t>
        <a:bodyPr/>
        <a:lstStyle/>
        <a:p>
          <a:endParaRPr lang="zh-TW" altLang="en-US"/>
        </a:p>
      </dgm:t>
    </dgm:pt>
    <dgm:pt modelId="{059E668D-7F24-FC45-8E5E-4A894F163CD9}" type="pres">
      <dgm:prSet presAssocID="{F6BBE1F3-B965-894E-A9D6-AA903BB8ACC7}" presName="hierChild4" presStyleCnt="0"/>
      <dgm:spPr/>
    </dgm:pt>
    <dgm:pt modelId="{BBE48FE4-E454-0744-B6A4-430B84E35C0A}" type="pres">
      <dgm:prSet presAssocID="{F6BBE1F3-B965-894E-A9D6-AA903BB8ACC7}" presName="hierChild5" presStyleCnt="0"/>
      <dgm:spPr/>
    </dgm:pt>
    <dgm:pt modelId="{7591D93B-BB44-4A42-BBCD-75B0E2FEAFA7}" type="pres">
      <dgm:prSet presAssocID="{E1AC92A7-FB5B-DB41-8C08-DDF60A1AEB84}" presName="Name37" presStyleLbl="parChTrans1D3" presStyleIdx="7" presStyleCnt="8"/>
      <dgm:spPr/>
      <dgm:t>
        <a:bodyPr/>
        <a:lstStyle/>
        <a:p>
          <a:endParaRPr lang="zh-TW" altLang="en-US"/>
        </a:p>
      </dgm:t>
    </dgm:pt>
    <dgm:pt modelId="{5B488681-723C-A946-831B-3DCBEF59162D}" type="pres">
      <dgm:prSet presAssocID="{28927E85-0261-3D47-ABEF-8D18CFE40626}" presName="hierRoot2" presStyleCnt="0">
        <dgm:presLayoutVars>
          <dgm:hierBranch val="init"/>
        </dgm:presLayoutVars>
      </dgm:prSet>
      <dgm:spPr/>
    </dgm:pt>
    <dgm:pt modelId="{ECA1A821-B388-C94C-9C23-3DDBD5623CB7}" type="pres">
      <dgm:prSet presAssocID="{28927E85-0261-3D47-ABEF-8D18CFE40626}" presName="rootComposite" presStyleCnt="0"/>
      <dgm:spPr/>
    </dgm:pt>
    <dgm:pt modelId="{221E717F-9E5B-474C-8C58-F4F92EC75411}" type="pres">
      <dgm:prSet presAssocID="{28927E85-0261-3D47-ABEF-8D18CFE40626}" presName="rootText" presStyleLbl="node3" presStyleIdx="7" presStyleCnt="8">
        <dgm:presLayoutVars>
          <dgm:chPref val="3"/>
        </dgm:presLayoutVars>
      </dgm:prSet>
      <dgm:spPr/>
      <dgm:t>
        <a:bodyPr/>
        <a:lstStyle/>
        <a:p>
          <a:endParaRPr lang="zh-TW" altLang="en-US"/>
        </a:p>
      </dgm:t>
    </dgm:pt>
    <dgm:pt modelId="{80B9DEDD-F5B6-FE4F-B7FC-950169D153A0}" type="pres">
      <dgm:prSet presAssocID="{28927E85-0261-3D47-ABEF-8D18CFE40626}" presName="rootConnector" presStyleLbl="node3" presStyleIdx="7" presStyleCnt="8"/>
      <dgm:spPr/>
      <dgm:t>
        <a:bodyPr/>
        <a:lstStyle/>
        <a:p>
          <a:endParaRPr lang="zh-TW" altLang="en-US"/>
        </a:p>
      </dgm:t>
    </dgm:pt>
    <dgm:pt modelId="{658553EF-CE5A-D840-800B-24FF53F7EB7F}" type="pres">
      <dgm:prSet presAssocID="{28927E85-0261-3D47-ABEF-8D18CFE40626}" presName="hierChild4" presStyleCnt="0"/>
      <dgm:spPr/>
    </dgm:pt>
    <dgm:pt modelId="{A1D332D4-5CEB-A64C-A922-0F63D1D908CE}" type="pres">
      <dgm:prSet presAssocID="{28927E85-0261-3D47-ABEF-8D18CFE40626}" presName="hierChild5" presStyleCnt="0"/>
      <dgm:spPr/>
    </dgm:pt>
    <dgm:pt modelId="{7C8E7B9A-877F-F74B-B257-BAEBB7053C03}" type="pres">
      <dgm:prSet presAssocID="{D0ECE57E-9D21-D943-A857-31AEFA9E9C6C}" presName="hierChild5" presStyleCnt="0"/>
      <dgm:spPr/>
    </dgm:pt>
    <dgm:pt modelId="{B645FE9C-2E4C-F84E-9472-902A2FC914E7}" type="pres">
      <dgm:prSet presAssocID="{6BB81DE2-EE6B-CF43-9B0E-E46A958A68E7}" presName="hierChild3" presStyleCnt="0"/>
      <dgm:spPr/>
    </dgm:pt>
  </dgm:ptLst>
  <dgm:cxnLst>
    <dgm:cxn modelId="{1C837E38-8C47-1148-85EF-4C2456F42F45}" type="presOf" srcId="{D0ECE57E-9D21-D943-A857-31AEFA9E9C6C}" destId="{7EED53BB-26A5-8448-8AE4-1039B1823241}" srcOrd="0" destOrd="0" presId="urn:microsoft.com/office/officeart/2005/8/layout/orgChart1"/>
    <dgm:cxn modelId="{E2B8D1AE-2752-994F-A5D5-9499129AF78B}" type="presOf" srcId="{C24DF77B-500D-F244-974C-618B0C439782}" destId="{91FA2C8C-C177-C94D-82F4-D38C8A81E607}" srcOrd="1" destOrd="0" presId="urn:microsoft.com/office/officeart/2005/8/layout/orgChart1"/>
    <dgm:cxn modelId="{304F2FFA-4176-D64E-BC2F-201B872471E5}" type="presOf" srcId="{F130638F-2D18-A24C-809A-759B1EC8C3F9}" destId="{6463DA05-5E8F-4744-A7B4-7213FDC513CF}" srcOrd="1" destOrd="0" presId="urn:microsoft.com/office/officeart/2005/8/layout/orgChart1"/>
    <dgm:cxn modelId="{709C46FB-1DC4-7841-A99C-72D9BDDBEF39}" type="presOf" srcId="{FDC37A6E-03E7-4441-9ED8-85A486D13440}" destId="{55586DB1-C16B-C840-951A-959953A699C4}" srcOrd="1" destOrd="0" presId="urn:microsoft.com/office/officeart/2005/8/layout/orgChart1"/>
    <dgm:cxn modelId="{66873933-3EAE-CF45-9E44-010CA28BA269}" type="presOf" srcId="{C12B8D17-3996-D74E-9873-2EB1F56EBA85}" destId="{F9D8DA27-A755-4B4D-94D5-EA660DD437AB}" srcOrd="0" destOrd="0" presId="urn:microsoft.com/office/officeart/2005/8/layout/orgChart1"/>
    <dgm:cxn modelId="{47D59C96-CBCD-F147-8020-95F6D0EBCE3D}" type="presOf" srcId="{6BB81DE2-EE6B-CF43-9B0E-E46A958A68E7}" destId="{E56E791B-9C5F-0040-BD58-30D648A16DA1}" srcOrd="1" destOrd="0" presId="urn:microsoft.com/office/officeart/2005/8/layout/orgChart1"/>
    <dgm:cxn modelId="{F3FBE561-B832-EF4F-A90C-8D075B07789E}" type="presOf" srcId="{A990C8C7-451E-7648-96B3-3061DBB46797}" destId="{18E9711E-A38A-9A44-88A1-3930BBA5D060}" srcOrd="0" destOrd="0" presId="urn:microsoft.com/office/officeart/2005/8/layout/orgChart1"/>
    <dgm:cxn modelId="{72C555B2-E55D-DD4C-8F14-1D567EE31AB8}" type="presOf" srcId="{3416A8E2-7CB3-5243-AB83-AD89A4884DC6}" destId="{B10ED935-A6D0-924F-8E33-9560D90F54C8}" srcOrd="1" destOrd="0" presId="urn:microsoft.com/office/officeart/2005/8/layout/orgChart1"/>
    <dgm:cxn modelId="{7C2FB180-DF82-C44D-AF91-E5DAAA38E9F1}" type="presOf" srcId="{28927E85-0261-3D47-ABEF-8D18CFE40626}" destId="{221E717F-9E5B-474C-8C58-F4F92EC75411}" srcOrd="0" destOrd="0" presId="urn:microsoft.com/office/officeart/2005/8/layout/orgChart1"/>
    <dgm:cxn modelId="{F80AB203-944D-8B42-A0C5-411040EFB6E8}" srcId="{D0ECE57E-9D21-D943-A857-31AEFA9E9C6C}" destId="{F6BBE1F3-B965-894E-A9D6-AA903BB8ACC7}" srcOrd="1" destOrd="0" parTransId="{804539B0-A076-134D-BA0D-9A90DD92BC89}" sibTransId="{EB21D5F3-C852-1B4E-A251-1A64BFD8B97D}"/>
    <dgm:cxn modelId="{0E843DE1-6A27-F648-A285-0F877EAC87A2}" type="presOf" srcId="{D8F95003-F395-F74F-A408-E7C384628307}" destId="{984FE5CA-22B0-1141-A67E-6881177EDDE6}" srcOrd="0" destOrd="0" presId="urn:microsoft.com/office/officeart/2005/8/layout/orgChart1"/>
    <dgm:cxn modelId="{28733DB1-2CB1-5240-8F54-86B2D5B85AB2}" srcId="{EB5239FA-8552-354B-8FA9-BDCCD850FBE3}" destId="{6E80F92B-CECC-654B-90E8-0B5DF3ED2F68}" srcOrd="1" destOrd="0" parTransId="{F5DD0ED9-A8EE-0B40-8977-7679DF7F2E75}" sibTransId="{B3B3FDD9-292A-114E-BB6B-5D3C16B194D7}"/>
    <dgm:cxn modelId="{40F5E7C2-1C2A-EE46-8771-12F8781273CF}" srcId="{D0ECE57E-9D21-D943-A857-31AEFA9E9C6C}" destId="{4044593B-3D15-E44B-9631-C54BBFB36727}" srcOrd="0" destOrd="0" parTransId="{F5EF1820-509B-A44B-A045-5679C4C74C54}" sibTransId="{0A8C853B-887E-C44D-AF60-BE7C2E4AD355}"/>
    <dgm:cxn modelId="{6540A4EB-715E-B048-A273-A86E720F449F}" type="presOf" srcId="{1D0429B8-8EEE-5547-9346-5B7F8549700F}" destId="{1AD48EB3-13DD-9542-9DA9-D3632CD850FF}" srcOrd="0" destOrd="0" presId="urn:microsoft.com/office/officeart/2005/8/layout/orgChart1"/>
    <dgm:cxn modelId="{2C97F512-EC23-9843-AC9C-963D8D72FA6A}" type="presOf" srcId="{F5EF1820-509B-A44B-A045-5679C4C74C54}" destId="{BDEAC79B-C485-964B-9DAD-5538529D8694}" srcOrd="0" destOrd="0" presId="urn:microsoft.com/office/officeart/2005/8/layout/orgChart1"/>
    <dgm:cxn modelId="{AE5736D5-9FD1-4743-8D38-7429A1ACFBD5}" type="presOf" srcId="{6BB81DE2-EE6B-CF43-9B0E-E46A958A68E7}" destId="{5BEE3F01-BEA4-2C41-B11C-8066A6370E89}" srcOrd="0" destOrd="0" presId="urn:microsoft.com/office/officeart/2005/8/layout/orgChart1"/>
    <dgm:cxn modelId="{E3A11E16-0EA7-7140-8768-523253669610}" type="presOf" srcId="{6E80F92B-CECC-654B-90E8-0B5DF3ED2F68}" destId="{CFDF3A76-1DCE-ED42-BE3D-68F5E49CA0C2}" srcOrd="1" destOrd="0" presId="urn:microsoft.com/office/officeart/2005/8/layout/orgChart1"/>
    <dgm:cxn modelId="{C23FCF4A-068B-734A-9BA9-7FB2D69E3DB5}" type="presOf" srcId="{C24DF77B-500D-F244-974C-618B0C439782}" destId="{33453B15-315E-FC47-B3D1-965ED26D8696}" srcOrd="0" destOrd="0" presId="urn:microsoft.com/office/officeart/2005/8/layout/orgChart1"/>
    <dgm:cxn modelId="{FCCB635E-8D6B-2A44-818A-77858E014CAA}" type="presOf" srcId="{3416A8E2-7CB3-5243-AB83-AD89A4884DC6}" destId="{46555624-37EB-2047-BD74-DF7F5F095397}" srcOrd="0" destOrd="0" presId="urn:microsoft.com/office/officeart/2005/8/layout/orgChart1"/>
    <dgm:cxn modelId="{BAB992EE-435C-954A-9CA2-0E55F35A337A}" type="presOf" srcId="{4044593B-3D15-E44B-9631-C54BBFB36727}" destId="{04FE2A8A-BCC4-7944-9027-C36710A46ABB}" srcOrd="0" destOrd="0" presId="urn:microsoft.com/office/officeart/2005/8/layout/orgChart1"/>
    <dgm:cxn modelId="{094D6A80-C7D4-3C4B-84E9-531D2934E4E5}" type="presOf" srcId="{8C729F43-57D4-414E-B66E-607DBC3B7575}" destId="{519001FA-8303-A049-BE60-855F1E2563F3}" srcOrd="0" destOrd="0" presId="urn:microsoft.com/office/officeart/2005/8/layout/orgChart1"/>
    <dgm:cxn modelId="{C815587B-4AF0-7546-B974-5D2E4A043253}" type="presOf" srcId="{E744D3EC-AD35-C240-8B12-54D6D0EBE686}" destId="{5DA15BB0-C061-BB42-840B-122B7D8396C3}" srcOrd="0" destOrd="0" presId="urn:microsoft.com/office/officeart/2005/8/layout/orgChart1"/>
    <dgm:cxn modelId="{9A2173AF-25AD-4744-95F2-672E4FE04A24}" srcId="{6BB81DE2-EE6B-CF43-9B0E-E46A958A68E7}" destId="{C24DF77B-500D-F244-974C-618B0C439782}" srcOrd="1" destOrd="0" parTransId="{E744D3EC-AD35-C240-8B12-54D6D0EBE686}" sibTransId="{7B566B82-6B9C-D34A-978E-CEA1730C080A}"/>
    <dgm:cxn modelId="{20F797FB-EC3A-1B4C-8778-A0C6B148F73B}" type="presOf" srcId="{4044593B-3D15-E44B-9631-C54BBFB36727}" destId="{137E488F-6C86-0244-A394-49F0A1E197BC}" srcOrd="1" destOrd="0" presId="urn:microsoft.com/office/officeart/2005/8/layout/orgChart1"/>
    <dgm:cxn modelId="{B8C84D45-142F-4F4E-9014-2CBFD2A72B4A}" srcId="{6BB81DE2-EE6B-CF43-9B0E-E46A958A68E7}" destId="{EB5239FA-8552-354B-8FA9-BDCCD850FBE3}" srcOrd="0" destOrd="0" parTransId="{8C729F43-57D4-414E-B66E-607DBC3B7575}" sibTransId="{A8259B88-286C-0B4F-8853-DA7631DD2037}"/>
    <dgm:cxn modelId="{A2620F61-2A07-414F-AC39-37A5CBCB5E58}" srcId="{B472D569-6829-7943-9F03-3B4CC141A32A}" destId="{6BB81DE2-EE6B-CF43-9B0E-E46A958A68E7}" srcOrd="0" destOrd="0" parTransId="{F1D72044-C447-BC42-9D13-23E32F9C7B38}" sibTransId="{F6E71BD1-497E-AE49-A938-2B11BE0315EB}"/>
    <dgm:cxn modelId="{9BFCAD9E-6CFE-4F42-A308-87038390DC78}" type="presOf" srcId="{6AE740BF-B85F-7C44-859A-876AC050D1C7}" destId="{806B3A9E-8E67-5248-8A87-F9F4739302A9}" srcOrd="0" destOrd="0" presId="urn:microsoft.com/office/officeart/2005/8/layout/orgChart1"/>
    <dgm:cxn modelId="{77805F53-6864-274E-8F82-105ECFC40D39}" srcId="{C24DF77B-500D-F244-974C-618B0C439782}" destId="{C12B8D17-3996-D74E-9873-2EB1F56EBA85}" srcOrd="1" destOrd="0" parTransId="{1D0429B8-8EEE-5547-9346-5B7F8549700F}" sibTransId="{34BE1DEF-CB6D-574C-95C0-36F643335FD2}"/>
    <dgm:cxn modelId="{C0AC97DF-4590-EC4C-AC76-4AE93F85A9C1}" type="presOf" srcId="{C12B8D17-3996-D74E-9873-2EB1F56EBA85}" destId="{8FFF8336-4ED6-8546-BCAE-692A3BFAAD45}" srcOrd="1" destOrd="0" presId="urn:microsoft.com/office/officeart/2005/8/layout/orgChart1"/>
    <dgm:cxn modelId="{E6E5C259-FCD0-5846-ACB4-129D4EA20C43}" srcId="{EB5239FA-8552-354B-8FA9-BDCCD850FBE3}" destId="{3416A8E2-7CB3-5243-AB83-AD89A4884DC6}" srcOrd="2" destOrd="0" parTransId="{D8F95003-F395-F74F-A408-E7C384628307}" sibTransId="{FBCE169B-CC5D-7E48-88E3-75FDCBE567C4}"/>
    <dgm:cxn modelId="{6ED06E46-3DF3-F04D-ACA8-A55699B5C4C1}" srcId="{EB5239FA-8552-354B-8FA9-BDCCD850FBE3}" destId="{F130638F-2D18-A24C-809A-759B1EC8C3F9}" srcOrd="0" destOrd="0" parTransId="{8D4682A9-C287-9243-ABAD-6E7AE464EC85}" sibTransId="{D3828748-9370-F74A-964C-5C2954294B1F}"/>
    <dgm:cxn modelId="{7EDB543D-7ABC-F446-8136-21B99FC1F2E2}" type="presOf" srcId="{F6BBE1F3-B965-894E-A9D6-AA903BB8ACC7}" destId="{6B789253-DB78-794F-8B96-EF4DEDE855FD}" srcOrd="0" destOrd="0" presId="urn:microsoft.com/office/officeart/2005/8/layout/orgChart1"/>
    <dgm:cxn modelId="{33161B9B-2389-AA40-8601-BC6E3D161C5D}" type="presOf" srcId="{EB5239FA-8552-354B-8FA9-BDCCD850FBE3}" destId="{870178C5-7E83-9049-8DCF-DE153F5F34CD}" srcOrd="1" destOrd="0" presId="urn:microsoft.com/office/officeart/2005/8/layout/orgChart1"/>
    <dgm:cxn modelId="{69B249AC-C3F2-9543-A5A6-A51DB90D0BE0}" type="presOf" srcId="{28927E85-0261-3D47-ABEF-8D18CFE40626}" destId="{80B9DEDD-F5B6-FE4F-B7FC-950169D153A0}" srcOrd="1" destOrd="0" presId="urn:microsoft.com/office/officeart/2005/8/layout/orgChart1"/>
    <dgm:cxn modelId="{2BB96542-273B-5641-8F0F-1CCFD9C150EA}" type="presOf" srcId="{D0ECE57E-9D21-D943-A857-31AEFA9E9C6C}" destId="{251C5461-AB52-3845-B965-A249D71B1B85}" srcOrd="1" destOrd="0" presId="urn:microsoft.com/office/officeart/2005/8/layout/orgChart1"/>
    <dgm:cxn modelId="{2D076267-92DD-874D-8DC9-1938974A3578}" type="presOf" srcId="{804539B0-A076-134D-BA0D-9A90DD92BC89}" destId="{26C356F4-5679-9144-BC6E-57C032E61804}" srcOrd="0" destOrd="0" presId="urn:microsoft.com/office/officeart/2005/8/layout/orgChart1"/>
    <dgm:cxn modelId="{5F1A33A6-0C5A-7B49-A025-C556D5CCA7A0}" type="presOf" srcId="{FDC37A6E-03E7-4441-9ED8-85A486D13440}" destId="{D0BE53CC-58F0-5743-9434-B5CC99B26750}" srcOrd="0" destOrd="0" presId="urn:microsoft.com/office/officeart/2005/8/layout/orgChart1"/>
    <dgm:cxn modelId="{C3D01C47-32CC-6442-9CB9-631BCF9B5CF2}" type="presOf" srcId="{EB5239FA-8552-354B-8FA9-BDCCD850FBE3}" destId="{4049F1CC-894F-D044-8488-C16658EA750A}" srcOrd="0" destOrd="0" presId="urn:microsoft.com/office/officeart/2005/8/layout/orgChart1"/>
    <dgm:cxn modelId="{EB6E7F7A-C5FE-4546-86EA-EAF83151946F}" type="presOf" srcId="{8D4682A9-C287-9243-ABAD-6E7AE464EC85}" destId="{DD954057-EF18-7F48-9A60-7BE9A871435E}" srcOrd="0" destOrd="0" presId="urn:microsoft.com/office/officeart/2005/8/layout/orgChart1"/>
    <dgm:cxn modelId="{4E67FD12-98A1-F544-AF90-2A4F489BD58A}" type="presOf" srcId="{E1AC92A7-FB5B-DB41-8C08-DDF60A1AEB84}" destId="{7591D93B-BB44-4A42-BBCD-75B0E2FEAFA7}" srcOrd="0" destOrd="0" presId="urn:microsoft.com/office/officeart/2005/8/layout/orgChart1"/>
    <dgm:cxn modelId="{48C2C24A-FB55-5747-BFC6-778D2A956221}" type="presOf" srcId="{F6BBE1F3-B965-894E-A9D6-AA903BB8ACC7}" destId="{F00A0017-1AB8-3A43-9395-4E5F50C3256C}" srcOrd="1" destOrd="0" presId="urn:microsoft.com/office/officeart/2005/8/layout/orgChart1"/>
    <dgm:cxn modelId="{8DF5F2D1-C4FE-964A-8B75-947369E1417C}" srcId="{6BB81DE2-EE6B-CF43-9B0E-E46A958A68E7}" destId="{D0ECE57E-9D21-D943-A857-31AEFA9E9C6C}" srcOrd="2" destOrd="0" parTransId="{A990C8C7-451E-7648-96B3-3061DBB46797}" sibTransId="{940FB341-7176-F04B-9169-E285E0A2CDAF}"/>
    <dgm:cxn modelId="{F9651A20-992F-CE4B-B5A1-ADD5304F324F}" srcId="{D0ECE57E-9D21-D943-A857-31AEFA9E9C6C}" destId="{28927E85-0261-3D47-ABEF-8D18CFE40626}" srcOrd="2" destOrd="0" parTransId="{E1AC92A7-FB5B-DB41-8C08-DDF60A1AEB84}" sibTransId="{DFB99716-B96E-B044-8768-DC60A5BC3384}"/>
    <dgm:cxn modelId="{5F1E5E43-30A0-7942-BFDE-E4D498E751AA}" type="presOf" srcId="{F5DD0ED9-A8EE-0B40-8977-7679DF7F2E75}" destId="{235C337F-39F8-0C47-83FE-25785A9EB519}" srcOrd="0" destOrd="0" presId="urn:microsoft.com/office/officeart/2005/8/layout/orgChart1"/>
    <dgm:cxn modelId="{46C6DFBF-F1BE-1042-99B1-C11011E8226C}" type="presOf" srcId="{6E80F92B-CECC-654B-90E8-0B5DF3ED2F68}" destId="{2FA2E2D9-8449-644D-870B-883423EF992A}" srcOrd="0" destOrd="0" presId="urn:microsoft.com/office/officeart/2005/8/layout/orgChart1"/>
    <dgm:cxn modelId="{72C9914B-27D3-3745-A01E-F9539C87B6F6}" type="presOf" srcId="{B472D569-6829-7943-9F03-3B4CC141A32A}" destId="{E22E2CE4-BD38-EF40-8A13-4DB4637C4A24}" srcOrd="0" destOrd="0" presId="urn:microsoft.com/office/officeart/2005/8/layout/orgChart1"/>
    <dgm:cxn modelId="{66255527-D906-9B4A-AB31-1692B7D6FDFC}" srcId="{C24DF77B-500D-F244-974C-618B0C439782}" destId="{FDC37A6E-03E7-4441-9ED8-85A486D13440}" srcOrd="0" destOrd="0" parTransId="{6AE740BF-B85F-7C44-859A-876AC050D1C7}" sibTransId="{D8F3D45F-8BD9-884E-85C1-4A2A7692BF0D}"/>
    <dgm:cxn modelId="{22CB564E-F7AD-444C-A754-5CF07458DC3B}" type="presOf" srcId="{F130638F-2D18-A24C-809A-759B1EC8C3F9}" destId="{CCBC6B7F-6ECA-B44D-BD23-A9DE624ED21C}" srcOrd="0" destOrd="0" presId="urn:microsoft.com/office/officeart/2005/8/layout/orgChart1"/>
    <dgm:cxn modelId="{3776C4F2-B657-E840-A3EE-EE595C74B5A5}" type="presParOf" srcId="{E22E2CE4-BD38-EF40-8A13-4DB4637C4A24}" destId="{BC6DE8BF-8A77-1741-A3EC-61CF671CC744}" srcOrd="0" destOrd="0" presId="urn:microsoft.com/office/officeart/2005/8/layout/orgChart1"/>
    <dgm:cxn modelId="{66526D82-6E5F-4C4F-B928-6590A4397842}" type="presParOf" srcId="{BC6DE8BF-8A77-1741-A3EC-61CF671CC744}" destId="{6E021C46-F694-C349-BE69-7B5B89FA6333}" srcOrd="0" destOrd="0" presId="urn:microsoft.com/office/officeart/2005/8/layout/orgChart1"/>
    <dgm:cxn modelId="{2151E819-0E3C-FA4E-819B-41FDFAA31E97}" type="presParOf" srcId="{6E021C46-F694-C349-BE69-7B5B89FA6333}" destId="{5BEE3F01-BEA4-2C41-B11C-8066A6370E89}" srcOrd="0" destOrd="0" presId="urn:microsoft.com/office/officeart/2005/8/layout/orgChart1"/>
    <dgm:cxn modelId="{067624AC-6E2F-754C-9825-38D308A9FB39}" type="presParOf" srcId="{6E021C46-F694-C349-BE69-7B5B89FA6333}" destId="{E56E791B-9C5F-0040-BD58-30D648A16DA1}" srcOrd="1" destOrd="0" presId="urn:microsoft.com/office/officeart/2005/8/layout/orgChart1"/>
    <dgm:cxn modelId="{CFBF6BA9-EF12-4442-A01D-9B85B0C7782D}" type="presParOf" srcId="{BC6DE8BF-8A77-1741-A3EC-61CF671CC744}" destId="{7DFF1D75-DC14-CF45-8E4A-16E8D43C71E2}" srcOrd="1" destOrd="0" presId="urn:microsoft.com/office/officeart/2005/8/layout/orgChart1"/>
    <dgm:cxn modelId="{5983B0F1-6054-F941-B789-38F969BB5BF2}" type="presParOf" srcId="{7DFF1D75-DC14-CF45-8E4A-16E8D43C71E2}" destId="{519001FA-8303-A049-BE60-855F1E2563F3}" srcOrd="0" destOrd="0" presId="urn:microsoft.com/office/officeart/2005/8/layout/orgChart1"/>
    <dgm:cxn modelId="{9116244C-D1DF-3C4D-98D3-6C74B42DB35C}" type="presParOf" srcId="{7DFF1D75-DC14-CF45-8E4A-16E8D43C71E2}" destId="{78BE665E-4A10-034C-B98E-FD5396626CC9}" srcOrd="1" destOrd="0" presId="urn:microsoft.com/office/officeart/2005/8/layout/orgChart1"/>
    <dgm:cxn modelId="{41847FEA-E614-5A46-996F-55754E6982D6}" type="presParOf" srcId="{78BE665E-4A10-034C-B98E-FD5396626CC9}" destId="{C2B8D367-9599-C145-8F7D-C547D2AEFE04}" srcOrd="0" destOrd="0" presId="urn:microsoft.com/office/officeart/2005/8/layout/orgChart1"/>
    <dgm:cxn modelId="{87AA04A7-87B6-9546-802C-CCAD38FE178F}" type="presParOf" srcId="{C2B8D367-9599-C145-8F7D-C547D2AEFE04}" destId="{4049F1CC-894F-D044-8488-C16658EA750A}" srcOrd="0" destOrd="0" presId="urn:microsoft.com/office/officeart/2005/8/layout/orgChart1"/>
    <dgm:cxn modelId="{74BB9E59-00BC-764B-A6E8-37A72BEF0335}" type="presParOf" srcId="{C2B8D367-9599-C145-8F7D-C547D2AEFE04}" destId="{870178C5-7E83-9049-8DCF-DE153F5F34CD}" srcOrd="1" destOrd="0" presId="urn:microsoft.com/office/officeart/2005/8/layout/orgChart1"/>
    <dgm:cxn modelId="{71FD6081-C793-694A-B8A3-0F6D50E6D63E}" type="presParOf" srcId="{78BE665E-4A10-034C-B98E-FD5396626CC9}" destId="{E7CC4557-58CA-8246-81E5-AA32F36F0E6D}" srcOrd="1" destOrd="0" presId="urn:microsoft.com/office/officeart/2005/8/layout/orgChart1"/>
    <dgm:cxn modelId="{B9AA1891-9E47-B847-A4D9-25C6FFD91073}" type="presParOf" srcId="{E7CC4557-58CA-8246-81E5-AA32F36F0E6D}" destId="{DD954057-EF18-7F48-9A60-7BE9A871435E}" srcOrd="0" destOrd="0" presId="urn:microsoft.com/office/officeart/2005/8/layout/orgChart1"/>
    <dgm:cxn modelId="{F275D086-9E10-E442-AB8A-5D086C9B91DC}" type="presParOf" srcId="{E7CC4557-58CA-8246-81E5-AA32F36F0E6D}" destId="{4AC955A9-0D65-5142-AC87-CC301E0A1621}" srcOrd="1" destOrd="0" presId="urn:microsoft.com/office/officeart/2005/8/layout/orgChart1"/>
    <dgm:cxn modelId="{7CF46002-EA9B-4646-AD9C-F332FD7D9A55}" type="presParOf" srcId="{4AC955A9-0D65-5142-AC87-CC301E0A1621}" destId="{50092F13-6869-4847-A0AE-01957621C74C}" srcOrd="0" destOrd="0" presId="urn:microsoft.com/office/officeart/2005/8/layout/orgChart1"/>
    <dgm:cxn modelId="{C71E346B-9D60-4242-9DD3-633FCB7326C9}" type="presParOf" srcId="{50092F13-6869-4847-A0AE-01957621C74C}" destId="{CCBC6B7F-6ECA-B44D-BD23-A9DE624ED21C}" srcOrd="0" destOrd="0" presId="urn:microsoft.com/office/officeart/2005/8/layout/orgChart1"/>
    <dgm:cxn modelId="{29B20956-6D96-4E4E-9590-CD458584BC63}" type="presParOf" srcId="{50092F13-6869-4847-A0AE-01957621C74C}" destId="{6463DA05-5E8F-4744-A7B4-7213FDC513CF}" srcOrd="1" destOrd="0" presId="urn:microsoft.com/office/officeart/2005/8/layout/orgChart1"/>
    <dgm:cxn modelId="{F8A2DF08-D8DB-4840-A773-0A6D99CADF69}" type="presParOf" srcId="{4AC955A9-0D65-5142-AC87-CC301E0A1621}" destId="{FA10DE44-80D1-2249-977A-74D51F67BDE9}" srcOrd="1" destOrd="0" presId="urn:microsoft.com/office/officeart/2005/8/layout/orgChart1"/>
    <dgm:cxn modelId="{7014883B-C5F1-B346-BA12-873333830B3E}" type="presParOf" srcId="{4AC955A9-0D65-5142-AC87-CC301E0A1621}" destId="{9B37E744-D37B-CA40-86C0-40299759A887}" srcOrd="2" destOrd="0" presId="urn:microsoft.com/office/officeart/2005/8/layout/orgChart1"/>
    <dgm:cxn modelId="{76753E1A-757E-8E4D-AB13-072FAADF2DA6}" type="presParOf" srcId="{E7CC4557-58CA-8246-81E5-AA32F36F0E6D}" destId="{235C337F-39F8-0C47-83FE-25785A9EB519}" srcOrd="2" destOrd="0" presId="urn:microsoft.com/office/officeart/2005/8/layout/orgChart1"/>
    <dgm:cxn modelId="{E721B7A5-FFE0-024E-8DA3-9137766C30B8}" type="presParOf" srcId="{E7CC4557-58CA-8246-81E5-AA32F36F0E6D}" destId="{8A1F782B-5AD1-BA49-9536-26E154B10EFC}" srcOrd="3" destOrd="0" presId="urn:microsoft.com/office/officeart/2005/8/layout/orgChart1"/>
    <dgm:cxn modelId="{95BDAE17-900B-2D49-A4B4-D99893C10CA0}" type="presParOf" srcId="{8A1F782B-5AD1-BA49-9536-26E154B10EFC}" destId="{45D5E8FB-35FF-C141-8E2B-B131375FA43C}" srcOrd="0" destOrd="0" presId="urn:microsoft.com/office/officeart/2005/8/layout/orgChart1"/>
    <dgm:cxn modelId="{025A551F-6EB7-FD4A-BBA6-F76DA507D40B}" type="presParOf" srcId="{45D5E8FB-35FF-C141-8E2B-B131375FA43C}" destId="{2FA2E2D9-8449-644D-870B-883423EF992A}" srcOrd="0" destOrd="0" presId="urn:microsoft.com/office/officeart/2005/8/layout/orgChart1"/>
    <dgm:cxn modelId="{D99736EF-19B0-664F-B56A-D1F70CEEA411}" type="presParOf" srcId="{45D5E8FB-35FF-C141-8E2B-B131375FA43C}" destId="{CFDF3A76-1DCE-ED42-BE3D-68F5E49CA0C2}" srcOrd="1" destOrd="0" presId="urn:microsoft.com/office/officeart/2005/8/layout/orgChart1"/>
    <dgm:cxn modelId="{C44A23D5-F379-D140-85D0-5973C8F98DB6}" type="presParOf" srcId="{8A1F782B-5AD1-BA49-9536-26E154B10EFC}" destId="{66D14222-5CCB-384F-A538-39982D66B3B5}" srcOrd="1" destOrd="0" presId="urn:microsoft.com/office/officeart/2005/8/layout/orgChart1"/>
    <dgm:cxn modelId="{D8E8F943-D772-4546-9DC6-7BEE36C1A86F}" type="presParOf" srcId="{8A1F782B-5AD1-BA49-9536-26E154B10EFC}" destId="{85D9ADAF-9085-914C-921C-370168D46EB7}" srcOrd="2" destOrd="0" presId="urn:microsoft.com/office/officeart/2005/8/layout/orgChart1"/>
    <dgm:cxn modelId="{F2DA7D5E-E12D-7C4E-9E0D-F6F095C9CF51}" type="presParOf" srcId="{E7CC4557-58CA-8246-81E5-AA32F36F0E6D}" destId="{984FE5CA-22B0-1141-A67E-6881177EDDE6}" srcOrd="4" destOrd="0" presId="urn:microsoft.com/office/officeart/2005/8/layout/orgChart1"/>
    <dgm:cxn modelId="{A3DE4541-32A4-C448-926D-2C756DCFF50D}" type="presParOf" srcId="{E7CC4557-58CA-8246-81E5-AA32F36F0E6D}" destId="{2D069697-80CC-FE40-ADF6-29D9714FE90C}" srcOrd="5" destOrd="0" presId="urn:microsoft.com/office/officeart/2005/8/layout/orgChart1"/>
    <dgm:cxn modelId="{6375FF4E-C42D-9140-849C-3960164C1D61}" type="presParOf" srcId="{2D069697-80CC-FE40-ADF6-29D9714FE90C}" destId="{005CA91B-86B9-4646-840D-58129FECD582}" srcOrd="0" destOrd="0" presId="urn:microsoft.com/office/officeart/2005/8/layout/orgChart1"/>
    <dgm:cxn modelId="{C9BCB84F-A6D7-394A-9F22-811AC8680FA3}" type="presParOf" srcId="{005CA91B-86B9-4646-840D-58129FECD582}" destId="{46555624-37EB-2047-BD74-DF7F5F095397}" srcOrd="0" destOrd="0" presId="urn:microsoft.com/office/officeart/2005/8/layout/orgChart1"/>
    <dgm:cxn modelId="{BFECDAD2-376B-DA4A-943A-5FE088D71D79}" type="presParOf" srcId="{005CA91B-86B9-4646-840D-58129FECD582}" destId="{B10ED935-A6D0-924F-8E33-9560D90F54C8}" srcOrd="1" destOrd="0" presId="urn:microsoft.com/office/officeart/2005/8/layout/orgChart1"/>
    <dgm:cxn modelId="{A4F03301-1A30-BB4D-9F11-2040A30C25A2}" type="presParOf" srcId="{2D069697-80CC-FE40-ADF6-29D9714FE90C}" destId="{3E4A6571-B92B-3E48-8633-2584F4F220CA}" srcOrd="1" destOrd="0" presId="urn:microsoft.com/office/officeart/2005/8/layout/orgChart1"/>
    <dgm:cxn modelId="{EE862401-C18E-9E45-9A29-8EB54AEC8DA2}" type="presParOf" srcId="{2D069697-80CC-FE40-ADF6-29D9714FE90C}" destId="{417C5CCD-E7BE-874B-BF2D-BC3B2E78D4BD}" srcOrd="2" destOrd="0" presId="urn:microsoft.com/office/officeart/2005/8/layout/orgChart1"/>
    <dgm:cxn modelId="{2E734C6F-8D91-504B-949B-B691572ECB40}" type="presParOf" srcId="{78BE665E-4A10-034C-B98E-FD5396626CC9}" destId="{34619D15-C471-7A4D-B164-F4FFFFA91D02}" srcOrd="2" destOrd="0" presId="urn:microsoft.com/office/officeart/2005/8/layout/orgChart1"/>
    <dgm:cxn modelId="{9AB0334B-F9FD-A742-B99C-B3DACA86727A}" type="presParOf" srcId="{7DFF1D75-DC14-CF45-8E4A-16E8D43C71E2}" destId="{5DA15BB0-C061-BB42-840B-122B7D8396C3}" srcOrd="2" destOrd="0" presId="urn:microsoft.com/office/officeart/2005/8/layout/orgChart1"/>
    <dgm:cxn modelId="{752BC8C0-CAC9-FF41-930E-66752C3FCD38}" type="presParOf" srcId="{7DFF1D75-DC14-CF45-8E4A-16E8D43C71E2}" destId="{7C60A79B-7B7B-154F-A07D-4DF1C1548CFD}" srcOrd="3" destOrd="0" presId="urn:microsoft.com/office/officeart/2005/8/layout/orgChart1"/>
    <dgm:cxn modelId="{11C4DBED-3044-1B46-92EA-516AD2AA90EF}" type="presParOf" srcId="{7C60A79B-7B7B-154F-A07D-4DF1C1548CFD}" destId="{B6EB5D1B-0FBC-9D4E-8E78-3AE3ABF4B8C5}" srcOrd="0" destOrd="0" presId="urn:microsoft.com/office/officeart/2005/8/layout/orgChart1"/>
    <dgm:cxn modelId="{80BB3845-B32A-BF43-B20A-77F04266A67B}" type="presParOf" srcId="{B6EB5D1B-0FBC-9D4E-8E78-3AE3ABF4B8C5}" destId="{33453B15-315E-FC47-B3D1-965ED26D8696}" srcOrd="0" destOrd="0" presId="urn:microsoft.com/office/officeart/2005/8/layout/orgChart1"/>
    <dgm:cxn modelId="{E098D43D-E1DD-174E-B4D5-6047792A375A}" type="presParOf" srcId="{B6EB5D1B-0FBC-9D4E-8E78-3AE3ABF4B8C5}" destId="{91FA2C8C-C177-C94D-82F4-D38C8A81E607}" srcOrd="1" destOrd="0" presId="urn:microsoft.com/office/officeart/2005/8/layout/orgChart1"/>
    <dgm:cxn modelId="{7C9CA28E-1460-744A-A4B2-C9BC5ED160E3}" type="presParOf" srcId="{7C60A79B-7B7B-154F-A07D-4DF1C1548CFD}" destId="{4644994A-1B43-C04D-92D4-14EC08B2A0CA}" srcOrd="1" destOrd="0" presId="urn:microsoft.com/office/officeart/2005/8/layout/orgChart1"/>
    <dgm:cxn modelId="{C989764A-5FD7-754D-BE3B-1F2947BD201A}" type="presParOf" srcId="{4644994A-1B43-C04D-92D4-14EC08B2A0CA}" destId="{806B3A9E-8E67-5248-8A87-F9F4739302A9}" srcOrd="0" destOrd="0" presId="urn:microsoft.com/office/officeart/2005/8/layout/orgChart1"/>
    <dgm:cxn modelId="{BE1DC568-D1BC-C741-8C1E-0145F781996F}" type="presParOf" srcId="{4644994A-1B43-C04D-92D4-14EC08B2A0CA}" destId="{FD809D67-AA2F-014C-8D91-DE448B397D17}" srcOrd="1" destOrd="0" presId="urn:microsoft.com/office/officeart/2005/8/layout/orgChart1"/>
    <dgm:cxn modelId="{7EC8DF7A-A6D7-AA46-8E4C-03C57383DC94}" type="presParOf" srcId="{FD809D67-AA2F-014C-8D91-DE448B397D17}" destId="{30669F38-9B41-374D-91EC-1953C311ED7B}" srcOrd="0" destOrd="0" presId="urn:microsoft.com/office/officeart/2005/8/layout/orgChart1"/>
    <dgm:cxn modelId="{DC9BCDA9-3AEA-EF4A-9854-14E09B631C53}" type="presParOf" srcId="{30669F38-9B41-374D-91EC-1953C311ED7B}" destId="{D0BE53CC-58F0-5743-9434-B5CC99B26750}" srcOrd="0" destOrd="0" presId="urn:microsoft.com/office/officeart/2005/8/layout/orgChart1"/>
    <dgm:cxn modelId="{663AF3E4-4EDF-C346-BFFD-99A8ADA3729C}" type="presParOf" srcId="{30669F38-9B41-374D-91EC-1953C311ED7B}" destId="{55586DB1-C16B-C840-951A-959953A699C4}" srcOrd="1" destOrd="0" presId="urn:microsoft.com/office/officeart/2005/8/layout/orgChart1"/>
    <dgm:cxn modelId="{7A6B4C08-753E-1848-9980-36DD160D1891}" type="presParOf" srcId="{FD809D67-AA2F-014C-8D91-DE448B397D17}" destId="{230CD72A-224F-6B41-9B46-75626CD2ACD6}" srcOrd="1" destOrd="0" presId="urn:microsoft.com/office/officeart/2005/8/layout/orgChart1"/>
    <dgm:cxn modelId="{08B6FF88-3026-3046-B32C-3FA6ADFAB451}" type="presParOf" srcId="{FD809D67-AA2F-014C-8D91-DE448B397D17}" destId="{4DD204A7-0097-5A4D-8EB4-51D061804BBF}" srcOrd="2" destOrd="0" presId="urn:microsoft.com/office/officeart/2005/8/layout/orgChart1"/>
    <dgm:cxn modelId="{0F53A28D-C0D6-E048-B468-D082C9C53165}" type="presParOf" srcId="{4644994A-1B43-C04D-92D4-14EC08B2A0CA}" destId="{1AD48EB3-13DD-9542-9DA9-D3632CD850FF}" srcOrd="2" destOrd="0" presId="urn:microsoft.com/office/officeart/2005/8/layout/orgChart1"/>
    <dgm:cxn modelId="{990ED9F5-78D1-EE49-B53A-55193A8F20FC}" type="presParOf" srcId="{4644994A-1B43-C04D-92D4-14EC08B2A0CA}" destId="{82FEC1A3-0F1E-554E-911D-75F148D9C07D}" srcOrd="3" destOrd="0" presId="urn:microsoft.com/office/officeart/2005/8/layout/orgChart1"/>
    <dgm:cxn modelId="{DEAE5100-42B7-7C48-8CEA-C1CEF57CC2FA}" type="presParOf" srcId="{82FEC1A3-0F1E-554E-911D-75F148D9C07D}" destId="{0F312850-0260-1A48-85E5-6DFE9CEA5ABF}" srcOrd="0" destOrd="0" presId="urn:microsoft.com/office/officeart/2005/8/layout/orgChart1"/>
    <dgm:cxn modelId="{525B9256-6B72-1241-B63B-9C497FDBB14F}" type="presParOf" srcId="{0F312850-0260-1A48-85E5-6DFE9CEA5ABF}" destId="{F9D8DA27-A755-4B4D-94D5-EA660DD437AB}" srcOrd="0" destOrd="0" presId="urn:microsoft.com/office/officeart/2005/8/layout/orgChart1"/>
    <dgm:cxn modelId="{C5FFC97F-3F42-3F4A-9EA5-A857214C53F1}" type="presParOf" srcId="{0F312850-0260-1A48-85E5-6DFE9CEA5ABF}" destId="{8FFF8336-4ED6-8546-BCAE-692A3BFAAD45}" srcOrd="1" destOrd="0" presId="urn:microsoft.com/office/officeart/2005/8/layout/orgChart1"/>
    <dgm:cxn modelId="{B8ABDDC8-354A-A549-9B9D-5496E859CB3C}" type="presParOf" srcId="{82FEC1A3-0F1E-554E-911D-75F148D9C07D}" destId="{C21C395C-9D0D-7444-BB3E-2886CB84688C}" srcOrd="1" destOrd="0" presId="urn:microsoft.com/office/officeart/2005/8/layout/orgChart1"/>
    <dgm:cxn modelId="{1C266088-45F8-AD48-8F47-4009B1B2A840}" type="presParOf" srcId="{82FEC1A3-0F1E-554E-911D-75F148D9C07D}" destId="{33A2DC7A-471D-9A45-9407-1DBFDC062C07}" srcOrd="2" destOrd="0" presId="urn:microsoft.com/office/officeart/2005/8/layout/orgChart1"/>
    <dgm:cxn modelId="{6B860E01-4676-DF44-B197-B1B9635CBDD6}" type="presParOf" srcId="{7C60A79B-7B7B-154F-A07D-4DF1C1548CFD}" destId="{8FF3D8D1-99D6-BE4F-B86F-9A4FDCFF6E73}" srcOrd="2" destOrd="0" presId="urn:microsoft.com/office/officeart/2005/8/layout/orgChart1"/>
    <dgm:cxn modelId="{0A11883C-42B1-3242-AF55-B441C9DD8D6A}" type="presParOf" srcId="{7DFF1D75-DC14-CF45-8E4A-16E8D43C71E2}" destId="{18E9711E-A38A-9A44-88A1-3930BBA5D060}" srcOrd="4" destOrd="0" presId="urn:microsoft.com/office/officeart/2005/8/layout/orgChart1"/>
    <dgm:cxn modelId="{5702ABCE-709A-444B-AC39-D8386E82D465}" type="presParOf" srcId="{7DFF1D75-DC14-CF45-8E4A-16E8D43C71E2}" destId="{3C2CDDD3-D397-CB47-92C9-7BAEA1CA09CF}" srcOrd="5" destOrd="0" presId="urn:microsoft.com/office/officeart/2005/8/layout/orgChart1"/>
    <dgm:cxn modelId="{9F87432E-F046-1544-A7D6-FA4248A20185}" type="presParOf" srcId="{3C2CDDD3-D397-CB47-92C9-7BAEA1CA09CF}" destId="{964C906C-3A5D-8F49-B875-03C499967F4D}" srcOrd="0" destOrd="0" presId="urn:microsoft.com/office/officeart/2005/8/layout/orgChart1"/>
    <dgm:cxn modelId="{9ED20778-4BA2-B648-BC1B-6E3CA41D692D}" type="presParOf" srcId="{964C906C-3A5D-8F49-B875-03C499967F4D}" destId="{7EED53BB-26A5-8448-8AE4-1039B1823241}" srcOrd="0" destOrd="0" presId="urn:microsoft.com/office/officeart/2005/8/layout/orgChart1"/>
    <dgm:cxn modelId="{E6CD3E52-E91D-7346-89E7-ECA487745044}" type="presParOf" srcId="{964C906C-3A5D-8F49-B875-03C499967F4D}" destId="{251C5461-AB52-3845-B965-A249D71B1B85}" srcOrd="1" destOrd="0" presId="urn:microsoft.com/office/officeart/2005/8/layout/orgChart1"/>
    <dgm:cxn modelId="{E819B4B6-3882-4347-B813-965B632472C7}" type="presParOf" srcId="{3C2CDDD3-D397-CB47-92C9-7BAEA1CA09CF}" destId="{4B09A437-F957-D047-B6FD-926883FBF2C7}" srcOrd="1" destOrd="0" presId="urn:microsoft.com/office/officeart/2005/8/layout/orgChart1"/>
    <dgm:cxn modelId="{408FCB54-B7B6-8E41-85D1-32FFF1836953}" type="presParOf" srcId="{4B09A437-F957-D047-B6FD-926883FBF2C7}" destId="{BDEAC79B-C485-964B-9DAD-5538529D8694}" srcOrd="0" destOrd="0" presId="urn:microsoft.com/office/officeart/2005/8/layout/orgChart1"/>
    <dgm:cxn modelId="{F3E7A625-9E79-B54E-BDBD-4BC50D6788FC}" type="presParOf" srcId="{4B09A437-F957-D047-B6FD-926883FBF2C7}" destId="{2D3C8443-8BFC-B04D-8241-7B32D4E12CC9}" srcOrd="1" destOrd="0" presId="urn:microsoft.com/office/officeart/2005/8/layout/orgChart1"/>
    <dgm:cxn modelId="{E2B5523C-26DC-7045-8E47-54AA50B5FA2B}" type="presParOf" srcId="{2D3C8443-8BFC-B04D-8241-7B32D4E12CC9}" destId="{C3F18984-0CC0-CE42-98C7-0BF3EDFC113A}" srcOrd="0" destOrd="0" presId="urn:microsoft.com/office/officeart/2005/8/layout/orgChart1"/>
    <dgm:cxn modelId="{27874E00-9247-F348-B73A-85E0CE508042}" type="presParOf" srcId="{C3F18984-0CC0-CE42-98C7-0BF3EDFC113A}" destId="{04FE2A8A-BCC4-7944-9027-C36710A46ABB}" srcOrd="0" destOrd="0" presId="urn:microsoft.com/office/officeart/2005/8/layout/orgChart1"/>
    <dgm:cxn modelId="{147C1E77-472E-B349-B792-F314642C3D32}" type="presParOf" srcId="{C3F18984-0CC0-CE42-98C7-0BF3EDFC113A}" destId="{137E488F-6C86-0244-A394-49F0A1E197BC}" srcOrd="1" destOrd="0" presId="urn:microsoft.com/office/officeart/2005/8/layout/orgChart1"/>
    <dgm:cxn modelId="{77C7B4E0-1F38-AD41-82AF-8FF2CD6F3299}" type="presParOf" srcId="{2D3C8443-8BFC-B04D-8241-7B32D4E12CC9}" destId="{BBD03AF1-BD43-1F42-A2F2-DB5C4BFB9712}" srcOrd="1" destOrd="0" presId="urn:microsoft.com/office/officeart/2005/8/layout/orgChart1"/>
    <dgm:cxn modelId="{E2AEA75B-E4E2-AA42-A6DE-41766002CDE7}" type="presParOf" srcId="{2D3C8443-8BFC-B04D-8241-7B32D4E12CC9}" destId="{2901987A-1C0D-0942-B592-EC71C430BC5F}" srcOrd="2" destOrd="0" presId="urn:microsoft.com/office/officeart/2005/8/layout/orgChart1"/>
    <dgm:cxn modelId="{3F252BD2-BC1D-9847-9080-29AF7DAA9523}" type="presParOf" srcId="{4B09A437-F957-D047-B6FD-926883FBF2C7}" destId="{26C356F4-5679-9144-BC6E-57C032E61804}" srcOrd="2" destOrd="0" presId="urn:microsoft.com/office/officeart/2005/8/layout/orgChart1"/>
    <dgm:cxn modelId="{57ABA0EC-018D-5C43-A6F9-82228D1BE015}" type="presParOf" srcId="{4B09A437-F957-D047-B6FD-926883FBF2C7}" destId="{7F87CB0F-1C54-FB44-83CC-2C64314FD5AD}" srcOrd="3" destOrd="0" presId="urn:microsoft.com/office/officeart/2005/8/layout/orgChart1"/>
    <dgm:cxn modelId="{AD9506D5-683E-B64C-8FDD-E7A1CC788D51}" type="presParOf" srcId="{7F87CB0F-1C54-FB44-83CC-2C64314FD5AD}" destId="{D5EDFB5C-9ADE-A14D-B8AE-24E115C6F114}" srcOrd="0" destOrd="0" presId="urn:microsoft.com/office/officeart/2005/8/layout/orgChart1"/>
    <dgm:cxn modelId="{CDCA0ADA-A4D1-D54A-8E82-9D8866EC4EC2}" type="presParOf" srcId="{D5EDFB5C-9ADE-A14D-B8AE-24E115C6F114}" destId="{6B789253-DB78-794F-8B96-EF4DEDE855FD}" srcOrd="0" destOrd="0" presId="urn:microsoft.com/office/officeart/2005/8/layout/orgChart1"/>
    <dgm:cxn modelId="{8C4D1F13-667C-0740-B44B-29FD038179A0}" type="presParOf" srcId="{D5EDFB5C-9ADE-A14D-B8AE-24E115C6F114}" destId="{F00A0017-1AB8-3A43-9395-4E5F50C3256C}" srcOrd="1" destOrd="0" presId="urn:microsoft.com/office/officeart/2005/8/layout/orgChart1"/>
    <dgm:cxn modelId="{BA8C7B90-65BE-3649-BA49-8EFE1DA0BBC4}" type="presParOf" srcId="{7F87CB0F-1C54-FB44-83CC-2C64314FD5AD}" destId="{059E668D-7F24-FC45-8E5E-4A894F163CD9}" srcOrd="1" destOrd="0" presId="urn:microsoft.com/office/officeart/2005/8/layout/orgChart1"/>
    <dgm:cxn modelId="{38F015AC-1254-DB4D-8D5C-42E293F17C5E}" type="presParOf" srcId="{7F87CB0F-1C54-FB44-83CC-2C64314FD5AD}" destId="{BBE48FE4-E454-0744-B6A4-430B84E35C0A}" srcOrd="2" destOrd="0" presId="urn:microsoft.com/office/officeart/2005/8/layout/orgChart1"/>
    <dgm:cxn modelId="{60ED5512-2D40-1141-9ABA-CB854C9DD679}" type="presParOf" srcId="{4B09A437-F957-D047-B6FD-926883FBF2C7}" destId="{7591D93B-BB44-4A42-BBCD-75B0E2FEAFA7}" srcOrd="4" destOrd="0" presId="urn:microsoft.com/office/officeart/2005/8/layout/orgChart1"/>
    <dgm:cxn modelId="{08FA84B5-86D9-2C49-AC54-5A40AD77B94F}" type="presParOf" srcId="{4B09A437-F957-D047-B6FD-926883FBF2C7}" destId="{5B488681-723C-A946-831B-3DCBEF59162D}" srcOrd="5" destOrd="0" presId="urn:microsoft.com/office/officeart/2005/8/layout/orgChart1"/>
    <dgm:cxn modelId="{2E62F61F-34CF-D14D-B02C-EB53056BDCC4}" type="presParOf" srcId="{5B488681-723C-A946-831B-3DCBEF59162D}" destId="{ECA1A821-B388-C94C-9C23-3DDBD5623CB7}" srcOrd="0" destOrd="0" presId="urn:microsoft.com/office/officeart/2005/8/layout/orgChart1"/>
    <dgm:cxn modelId="{0A63ECF9-1BE5-364D-B977-86A07F1F5724}" type="presParOf" srcId="{ECA1A821-B388-C94C-9C23-3DDBD5623CB7}" destId="{221E717F-9E5B-474C-8C58-F4F92EC75411}" srcOrd="0" destOrd="0" presId="urn:microsoft.com/office/officeart/2005/8/layout/orgChart1"/>
    <dgm:cxn modelId="{282715A8-0274-E843-B5D6-2A6DFE6330A1}" type="presParOf" srcId="{ECA1A821-B388-C94C-9C23-3DDBD5623CB7}" destId="{80B9DEDD-F5B6-FE4F-B7FC-950169D153A0}" srcOrd="1" destOrd="0" presId="urn:microsoft.com/office/officeart/2005/8/layout/orgChart1"/>
    <dgm:cxn modelId="{13007110-58C4-0748-9E64-E5133CE3EA9C}" type="presParOf" srcId="{5B488681-723C-A946-831B-3DCBEF59162D}" destId="{658553EF-CE5A-D840-800B-24FF53F7EB7F}" srcOrd="1" destOrd="0" presId="urn:microsoft.com/office/officeart/2005/8/layout/orgChart1"/>
    <dgm:cxn modelId="{3FE1811A-72B2-6B46-8AB1-61C5DC4EB583}" type="presParOf" srcId="{5B488681-723C-A946-831B-3DCBEF59162D}" destId="{A1D332D4-5CEB-A64C-A922-0F63D1D908CE}" srcOrd="2" destOrd="0" presId="urn:microsoft.com/office/officeart/2005/8/layout/orgChart1"/>
    <dgm:cxn modelId="{587C827C-59F4-7F43-A631-EBDCD5CBD0BA}" type="presParOf" srcId="{3C2CDDD3-D397-CB47-92C9-7BAEA1CA09CF}" destId="{7C8E7B9A-877F-F74B-B257-BAEBB7053C03}" srcOrd="2" destOrd="0" presId="urn:microsoft.com/office/officeart/2005/8/layout/orgChart1"/>
    <dgm:cxn modelId="{64D81CA6-1036-D548-BE7A-6178DCCB320F}" type="presParOf" srcId="{BC6DE8BF-8A77-1741-A3EC-61CF671CC744}" destId="{B645FE9C-2E4C-F84E-9472-902A2FC914E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B3E578-D59F-8A45-8DC9-16B5FD55493F}" type="doc">
      <dgm:prSet loTypeId="urn:microsoft.com/office/officeart/2005/8/layout/chevron1" loCatId="" qsTypeId="urn:microsoft.com/office/officeart/2005/8/quickstyle/simple1" qsCatId="simple" csTypeId="urn:microsoft.com/office/officeart/2005/8/colors/colorful4" csCatId="colorful" phldr="1"/>
      <dgm:spPr/>
      <dgm:t>
        <a:bodyPr/>
        <a:lstStyle/>
        <a:p>
          <a:endParaRPr lang="en-GB"/>
        </a:p>
      </dgm:t>
    </dgm:pt>
    <dgm:pt modelId="{219CBBB8-C126-5346-A842-A83183123C64}">
      <dgm:prSet phldrT="[Text]"/>
      <dgm:spPr/>
      <dgm:t>
        <a:bodyPr/>
        <a:lstStyle/>
        <a:p>
          <a:r>
            <a:rPr lang="zh-TW"/>
            <a:t>確定目標受眾</a:t>
          </a:r>
          <a:endParaRPr lang="en-GB" dirty="0"/>
        </a:p>
      </dgm:t>
    </dgm:pt>
    <dgm:pt modelId="{0A48BDCB-7842-AD4D-B1F1-532E92011189}" type="parTrans" cxnId="{EB03DE2E-E491-4742-AD42-7E07F25C22D9}">
      <dgm:prSet/>
      <dgm:spPr/>
      <dgm:t>
        <a:bodyPr/>
        <a:lstStyle/>
        <a:p>
          <a:endParaRPr lang="en-GB"/>
        </a:p>
      </dgm:t>
    </dgm:pt>
    <dgm:pt modelId="{EDBE3A88-D35D-3748-849E-5D3D75574C1D}" type="sibTrans" cxnId="{EB03DE2E-E491-4742-AD42-7E07F25C22D9}">
      <dgm:prSet/>
      <dgm:spPr/>
      <dgm:t>
        <a:bodyPr/>
        <a:lstStyle/>
        <a:p>
          <a:endParaRPr lang="en-GB"/>
        </a:p>
      </dgm:t>
    </dgm:pt>
    <dgm:pt modelId="{2523522E-68CE-AC4C-8EA0-C4B79AAA8381}">
      <dgm:prSet phldrT="[Text]"/>
      <dgm:spPr/>
      <dgm:t>
        <a:bodyPr/>
        <a:lstStyle/>
        <a:p>
          <a:r>
            <a:rPr lang="zh-TW" altLang="en-US" dirty="0"/>
            <a:t>了解收眾對</a:t>
          </a:r>
          <a:r>
            <a:rPr lang="zh-TW" altLang="en-US" dirty="0" smtClean="0"/>
            <a:t>時裝的</a:t>
          </a:r>
          <a:r>
            <a:rPr lang="zh-TW" altLang="en-US" dirty="0"/>
            <a:t>偏好</a:t>
          </a:r>
          <a:endParaRPr lang="en-GB" dirty="0"/>
        </a:p>
      </dgm:t>
    </dgm:pt>
    <dgm:pt modelId="{7010C40F-4E16-334C-ACFA-4DEB58E5CB6D}" type="parTrans" cxnId="{5C2EFE67-A036-5B46-8D66-82B492F26CD0}">
      <dgm:prSet/>
      <dgm:spPr/>
      <dgm:t>
        <a:bodyPr/>
        <a:lstStyle/>
        <a:p>
          <a:endParaRPr lang="en-GB"/>
        </a:p>
      </dgm:t>
    </dgm:pt>
    <dgm:pt modelId="{8882CEC9-46CC-D849-AEBA-0B26C5B63DE3}" type="sibTrans" cxnId="{5C2EFE67-A036-5B46-8D66-82B492F26CD0}">
      <dgm:prSet/>
      <dgm:spPr/>
      <dgm:t>
        <a:bodyPr/>
        <a:lstStyle/>
        <a:p>
          <a:endParaRPr lang="en-GB"/>
        </a:p>
      </dgm:t>
    </dgm:pt>
    <dgm:pt modelId="{057204F4-41A5-1649-93F4-70A185F2288E}">
      <dgm:prSet phldrT="[Text]"/>
      <dgm:spPr/>
      <dgm:t>
        <a:bodyPr/>
        <a:lstStyle/>
        <a:p>
          <a:r>
            <a:rPr lang="zh-TW" altLang="en-US" dirty="0"/>
            <a:t>如何及哪裡可以接觸目標受眾</a:t>
          </a:r>
          <a:endParaRPr lang="en-GB" dirty="0"/>
        </a:p>
      </dgm:t>
    </dgm:pt>
    <dgm:pt modelId="{DD0D34E6-5D52-C343-9152-43B346844AF3}" type="parTrans" cxnId="{B21B117F-C351-B441-A14A-3B948A79D41E}">
      <dgm:prSet/>
      <dgm:spPr/>
      <dgm:t>
        <a:bodyPr/>
        <a:lstStyle/>
        <a:p>
          <a:endParaRPr lang="en-GB"/>
        </a:p>
      </dgm:t>
    </dgm:pt>
    <dgm:pt modelId="{CB964D26-DCED-CD43-8350-CA917F2D5A8D}" type="sibTrans" cxnId="{B21B117F-C351-B441-A14A-3B948A79D41E}">
      <dgm:prSet/>
      <dgm:spPr/>
      <dgm:t>
        <a:bodyPr/>
        <a:lstStyle/>
        <a:p>
          <a:endParaRPr lang="en-GB"/>
        </a:p>
      </dgm:t>
    </dgm:pt>
    <dgm:pt modelId="{F5ED0268-1059-3643-980F-F5DB93C2C847}" type="pres">
      <dgm:prSet presAssocID="{4BB3E578-D59F-8A45-8DC9-16B5FD55493F}" presName="Name0" presStyleCnt="0">
        <dgm:presLayoutVars>
          <dgm:dir/>
          <dgm:animLvl val="lvl"/>
          <dgm:resizeHandles val="exact"/>
        </dgm:presLayoutVars>
      </dgm:prSet>
      <dgm:spPr/>
      <dgm:t>
        <a:bodyPr/>
        <a:lstStyle/>
        <a:p>
          <a:endParaRPr lang="zh-TW" altLang="en-US"/>
        </a:p>
      </dgm:t>
    </dgm:pt>
    <dgm:pt modelId="{324FC3FF-F269-E44B-B83D-5A77EC7E42BF}" type="pres">
      <dgm:prSet presAssocID="{219CBBB8-C126-5346-A842-A83183123C64}" presName="parTxOnly" presStyleLbl="node1" presStyleIdx="0" presStyleCnt="3">
        <dgm:presLayoutVars>
          <dgm:chMax val="0"/>
          <dgm:chPref val="0"/>
          <dgm:bulletEnabled val="1"/>
        </dgm:presLayoutVars>
      </dgm:prSet>
      <dgm:spPr/>
      <dgm:t>
        <a:bodyPr/>
        <a:lstStyle/>
        <a:p>
          <a:endParaRPr lang="zh-TW" altLang="en-US"/>
        </a:p>
      </dgm:t>
    </dgm:pt>
    <dgm:pt modelId="{7834C45D-30D7-BE4F-A005-386B01C5A537}" type="pres">
      <dgm:prSet presAssocID="{EDBE3A88-D35D-3748-849E-5D3D75574C1D}" presName="parTxOnlySpace" presStyleCnt="0"/>
      <dgm:spPr/>
    </dgm:pt>
    <dgm:pt modelId="{D941769E-4EF5-8F41-860E-4508C28A323B}" type="pres">
      <dgm:prSet presAssocID="{2523522E-68CE-AC4C-8EA0-C4B79AAA8381}" presName="parTxOnly" presStyleLbl="node1" presStyleIdx="1" presStyleCnt="3">
        <dgm:presLayoutVars>
          <dgm:chMax val="0"/>
          <dgm:chPref val="0"/>
          <dgm:bulletEnabled val="1"/>
        </dgm:presLayoutVars>
      </dgm:prSet>
      <dgm:spPr/>
      <dgm:t>
        <a:bodyPr/>
        <a:lstStyle/>
        <a:p>
          <a:endParaRPr lang="zh-TW" altLang="en-US"/>
        </a:p>
      </dgm:t>
    </dgm:pt>
    <dgm:pt modelId="{251FA8C8-697E-4C43-8920-2F16FF8C8921}" type="pres">
      <dgm:prSet presAssocID="{8882CEC9-46CC-D849-AEBA-0B26C5B63DE3}" presName="parTxOnlySpace" presStyleCnt="0"/>
      <dgm:spPr/>
    </dgm:pt>
    <dgm:pt modelId="{5D898A04-6510-FF40-85B2-8213733BF325}" type="pres">
      <dgm:prSet presAssocID="{057204F4-41A5-1649-93F4-70A185F2288E}" presName="parTxOnly" presStyleLbl="node1" presStyleIdx="2" presStyleCnt="3">
        <dgm:presLayoutVars>
          <dgm:chMax val="0"/>
          <dgm:chPref val="0"/>
          <dgm:bulletEnabled val="1"/>
        </dgm:presLayoutVars>
      </dgm:prSet>
      <dgm:spPr/>
      <dgm:t>
        <a:bodyPr/>
        <a:lstStyle/>
        <a:p>
          <a:endParaRPr lang="zh-TW" altLang="en-US"/>
        </a:p>
      </dgm:t>
    </dgm:pt>
  </dgm:ptLst>
  <dgm:cxnLst>
    <dgm:cxn modelId="{353091B6-666E-C146-A4DC-F1DA5244E6EB}" type="presOf" srcId="{219CBBB8-C126-5346-A842-A83183123C64}" destId="{324FC3FF-F269-E44B-B83D-5A77EC7E42BF}" srcOrd="0" destOrd="0" presId="urn:microsoft.com/office/officeart/2005/8/layout/chevron1"/>
    <dgm:cxn modelId="{4259FDA8-F584-3C4E-92E8-8D71243F663F}" type="presOf" srcId="{057204F4-41A5-1649-93F4-70A185F2288E}" destId="{5D898A04-6510-FF40-85B2-8213733BF325}" srcOrd="0" destOrd="0" presId="urn:microsoft.com/office/officeart/2005/8/layout/chevron1"/>
    <dgm:cxn modelId="{B21B117F-C351-B441-A14A-3B948A79D41E}" srcId="{4BB3E578-D59F-8A45-8DC9-16B5FD55493F}" destId="{057204F4-41A5-1649-93F4-70A185F2288E}" srcOrd="2" destOrd="0" parTransId="{DD0D34E6-5D52-C343-9152-43B346844AF3}" sibTransId="{CB964D26-DCED-CD43-8350-CA917F2D5A8D}"/>
    <dgm:cxn modelId="{871D7653-6FE8-624F-8E51-439437BFF709}" type="presOf" srcId="{2523522E-68CE-AC4C-8EA0-C4B79AAA8381}" destId="{D941769E-4EF5-8F41-860E-4508C28A323B}" srcOrd="0" destOrd="0" presId="urn:microsoft.com/office/officeart/2005/8/layout/chevron1"/>
    <dgm:cxn modelId="{6FFE1553-2538-F34B-A053-9D3928B957EF}" type="presOf" srcId="{4BB3E578-D59F-8A45-8DC9-16B5FD55493F}" destId="{F5ED0268-1059-3643-980F-F5DB93C2C847}" srcOrd="0" destOrd="0" presId="urn:microsoft.com/office/officeart/2005/8/layout/chevron1"/>
    <dgm:cxn modelId="{5C2EFE67-A036-5B46-8D66-82B492F26CD0}" srcId="{4BB3E578-D59F-8A45-8DC9-16B5FD55493F}" destId="{2523522E-68CE-AC4C-8EA0-C4B79AAA8381}" srcOrd="1" destOrd="0" parTransId="{7010C40F-4E16-334C-ACFA-4DEB58E5CB6D}" sibTransId="{8882CEC9-46CC-D849-AEBA-0B26C5B63DE3}"/>
    <dgm:cxn modelId="{EB03DE2E-E491-4742-AD42-7E07F25C22D9}" srcId="{4BB3E578-D59F-8A45-8DC9-16B5FD55493F}" destId="{219CBBB8-C126-5346-A842-A83183123C64}" srcOrd="0" destOrd="0" parTransId="{0A48BDCB-7842-AD4D-B1F1-532E92011189}" sibTransId="{EDBE3A88-D35D-3748-849E-5D3D75574C1D}"/>
    <dgm:cxn modelId="{BA4475AD-F7C1-FA42-BEA9-E4EDECFDA86D}" type="presParOf" srcId="{F5ED0268-1059-3643-980F-F5DB93C2C847}" destId="{324FC3FF-F269-E44B-B83D-5A77EC7E42BF}" srcOrd="0" destOrd="0" presId="urn:microsoft.com/office/officeart/2005/8/layout/chevron1"/>
    <dgm:cxn modelId="{2E12ABAE-C7A3-F84A-A4A1-6BA7A6021F26}" type="presParOf" srcId="{F5ED0268-1059-3643-980F-F5DB93C2C847}" destId="{7834C45D-30D7-BE4F-A005-386B01C5A537}" srcOrd="1" destOrd="0" presId="urn:microsoft.com/office/officeart/2005/8/layout/chevron1"/>
    <dgm:cxn modelId="{5A189F0E-90DE-3240-8E9A-4B0FB5DD6808}" type="presParOf" srcId="{F5ED0268-1059-3643-980F-F5DB93C2C847}" destId="{D941769E-4EF5-8F41-860E-4508C28A323B}" srcOrd="2" destOrd="0" presId="urn:microsoft.com/office/officeart/2005/8/layout/chevron1"/>
    <dgm:cxn modelId="{7E1AD239-FF04-2544-94F2-5E4FA2213E4D}" type="presParOf" srcId="{F5ED0268-1059-3643-980F-F5DB93C2C847}" destId="{251FA8C8-697E-4C43-8920-2F16FF8C8921}" srcOrd="3" destOrd="0" presId="urn:microsoft.com/office/officeart/2005/8/layout/chevron1"/>
    <dgm:cxn modelId="{52D95D89-69D5-7248-AE94-16BF9BF7AC35}" type="presParOf" srcId="{F5ED0268-1059-3643-980F-F5DB93C2C847}" destId="{5D898A04-6510-FF40-85B2-8213733BF325}"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082F2C-C58D-374F-B2A1-6E41FBAF1EB3}" type="doc">
      <dgm:prSet loTypeId="urn:microsoft.com/office/officeart/2005/8/layout/radial6" loCatId="" qsTypeId="urn:microsoft.com/office/officeart/2005/8/quickstyle/simple1" qsCatId="simple" csTypeId="urn:microsoft.com/office/officeart/2005/8/colors/colorful1" csCatId="colorful" phldr="1"/>
      <dgm:spPr/>
      <dgm:t>
        <a:bodyPr/>
        <a:lstStyle/>
        <a:p>
          <a:endParaRPr lang="en-GB"/>
        </a:p>
      </dgm:t>
    </dgm:pt>
    <dgm:pt modelId="{DFFEFD22-1850-DE49-923E-30A0CFE4C71F}">
      <dgm:prSet phldrT="[Text]" custT="1"/>
      <dgm:spPr/>
      <dgm:t>
        <a:bodyPr/>
        <a:lstStyle/>
        <a:p>
          <a:pPr>
            <a:lnSpc>
              <a:spcPct val="80000"/>
            </a:lnSpc>
          </a:pPr>
          <a:r>
            <a:rPr lang="zh-TW" sz="2400" dirty="0" smtClean="0"/>
            <a:t>時</a:t>
          </a:r>
          <a:r>
            <a:rPr lang="zh-TW" altLang="en-US" sz="2400" dirty="0" smtClean="0"/>
            <a:t>裝</a:t>
          </a:r>
          <a:r>
            <a:rPr lang="zh-HK" sz="2400" dirty="0" smtClean="0"/>
            <a:t>市塲</a:t>
          </a:r>
          <a:r>
            <a:rPr lang="zh-TW" altLang="en-US" sz="2400" dirty="0" smtClean="0"/>
            <a:t>營銷</a:t>
          </a:r>
          <a:r>
            <a:rPr lang="zh-HK" sz="2400" dirty="0" smtClean="0"/>
            <a:t>資訊傳遞</a:t>
          </a:r>
          <a:endParaRPr lang="en-GB" sz="2400" dirty="0"/>
        </a:p>
      </dgm:t>
    </dgm:pt>
    <dgm:pt modelId="{E49CE955-1358-A048-AE9D-757C4D45AAD9}" type="parTrans" cxnId="{EFC47963-8C1F-8F4B-A25B-CF294485CCCA}">
      <dgm:prSet/>
      <dgm:spPr/>
      <dgm:t>
        <a:bodyPr/>
        <a:lstStyle/>
        <a:p>
          <a:endParaRPr lang="en-GB" sz="2400"/>
        </a:p>
      </dgm:t>
    </dgm:pt>
    <dgm:pt modelId="{610CBEE0-CB00-5345-B97C-E278B3CABD24}" type="sibTrans" cxnId="{EFC47963-8C1F-8F4B-A25B-CF294485CCCA}">
      <dgm:prSet/>
      <dgm:spPr/>
      <dgm:t>
        <a:bodyPr/>
        <a:lstStyle/>
        <a:p>
          <a:endParaRPr lang="en-GB" sz="2400"/>
        </a:p>
      </dgm:t>
    </dgm:pt>
    <dgm:pt modelId="{18CDDE2A-10EF-2C48-A7F3-14B983B39D3F}">
      <dgm:prSet phldrT="[Text]" custT="1"/>
      <dgm:spPr/>
      <dgm:t>
        <a:bodyPr/>
        <a:lstStyle/>
        <a:p>
          <a:r>
            <a:rPr lang="zh-TW" sz="2400" dirty="0"/>
            <a:t>廣告</a:t>
          </a:r>
          <a:endParaRPr lang="en-GB" sz="2400" dirty="0"/>
        </a:p>
      </dgm:t>
    </dgm:pt>
    <dgm:pt modelId="{DC9B72AB-3A40-6E4B-AE10-F42AB7F59BD4}" type="parTrans" cxnId="{926952BA-886C-B544-8CDD-5C39AC3F69C0}">
      <dgm:prSet/>
      <dgm:spPr/>
      <dgm:t>
        <a:bodyPr/>
        <a:lstStyle/>
        <a:p>
          <a:endParaRPr lang="en-GB" sz="2400"/>
        </a:p>
      </dgm:t>
    </dgm:pt>
    <dgm:pt modelId="{F767C774-783B-3F40-A0D9-83C883CDF1EF}" type="sibTrans" cxnId="{926952BA-886C-B544-8CDD-5C39AC3F69C0}">
      <dgm:prSet/>
      <dgm:spPr/>
      <dgm:t>
        <a:bodyPr/>
        <a:lstStyle/>
        <a:p>
          <a:endParaRPr lang="en-GB" sz="2400"/>
        </a:p>
      </dgm:t>
    </dgm:pt>
    <dgm:pt modelId="{FB23538A-8016-894D-A7C7-79D1AE5C13CF}">
      <dgm:prSet phldrT="[Text]" custT="1"/>
      <dgm:spPr/>
      <dgm:t>
        <a:bodyPr/>
        <a:lstStyle/>
        <a:p>
          <a:r>
            <a:rPr lang="zh-TW" sz="2400"/>
            <a:t>直銷</a:t>
          </a:r>
          <a:endParaRPr lang="en-GB" sz="2400" dirty="0"/>
        </a:p>
      </dgm:t>
    </dgm:pt>
    <dgm:pt modelId="{8FFB4FDB-91F9-3A4B-A741-C94E82172B69}" type="parTrans" cxnId="{21A6D997-3DFE-3740-802B-6736B0CB5411}">
      <dgm:prSet/>
      <dgm:spPr/>
      <dgm:t>
        <a:bodyPr/>
        <a:lstStyle/>
        <a:p>
          <a:endParaRPr lang="en-GB" sz="2400"/>
        </a:p>
      </dgm:t>
    </dgm:pt>
    <dgm:pt modelId="{304BE97E-D24C-9E4E-B797-9FB1C0F8BF4C}" type="sibTrans" cxnId="{21A6D997-3DFE-3740-802B-6736B0CB5411}">
      <dgm:prSet/>
      <dgm:spPr/>
      <dgm:t>
        <a:bodyPr/>
        <a:lstStyle/>
        <a:p>
          <a:endParaRPr lang="en-GB" sz="2400"/>
        </a:p>
      </dgm:t>
    </dgm:pt>
    <dgm:pt modelId="{803BDF6A-5CEA-5947-82F0-73AAC7B24D8A}">
      <dgm:prSet phldrT="[Text]" custT="1"/>
      <dgm:spPr/>
      <dgm:t>
        <a:bodyPr/>
        <a:lstStyle/>
        <a:p>
          <a:pPr>
            <a:lnSpc>
              <a:spcPct val="80000"/>
            </a:lnSpc>
          </a:pPr>
          <a:r>
            <a:rPr lang="zh-TW" sz="2400" dirty="0"/>
            <a:t>折扣促銷</a:t>
          </a:r>
          <a:endParaRPr lang="en-GB" sz="2400" dirty="0"/>
        </a:p>
      </dgm:t>
    </dgm:pt>
    <dgm:pt modelId="{032C02CE-A615-0346-82AB-6562F17D4668}" type="parTrans" cxnId="{23A82AD6-9E61-C340-8A55-9EA7B387D283}">
      <dgm:prSet/>
      <dgm:spPr/>
      <dgm:t>
        <a:bodyPr/>
        <a:lstStyle/>
        <a:p>
          <a:endParaRPr lang="en-GB" sz="2400"/>
        </a:p>
      </dgm:t>
    </dgm:pt>
    <dgm:pt modelId="{99231C27-F915-014D-BF7E-3D1FABA4BB64}" type="sibTrans" cxnId="{23A82AD6-9E61-C340-8A55-9EA7B387D283}">
      <dgm:prSet/>
      <dgm:spPr/>
      <dgm:t>
        <a:bodyPr/>
        <a:lstStyle/>
        <a:p>
          <a:endParaRPr lang="en-GB" sz="2400"/>
        </a:p>
      </dgm:t>
    </dgm:pt>
    <dgm:pt modelId="{A70F5575-DAEB-9246-BA39-F41FEB8AE2EE}">
      <dgm:prSet phldrT="[Text]" custT="1"/>
      <dgm:spPr/>
      <dgm:t>
        <a:bodyPr/>
        <a:lstStyle/>
        <a:p>
          <a:r>
            <a:rPr lang="zh-TW" sz="2400" dirty="0"/>
            <a:t>遊戲化</a:t>
          </a:r>
          <a:endParaRPr lang="en-GB" sz="2400" dirty="0"/>
        </a:p>
      </dgm:t>
    </dgm:pt>
    <dgm:pt modelId="{BA10C425-4958-E64E-907F-3849B6337E36}" type="parTrans" cxnId="{76CF2AA4-33DF-904B-B459-5538D3F40094}">
      <dgm:prSet/>
      <dgm:spPr/>
      <dgm:t>
        <a:bodyPr/>
        <a:lstStyle/>
        <a:p>
          <a:endParaRPr lang="en-GB" sz="2400"/>
        </a:p>
      </dgm:t>
    </dgm:pt>
    <dgm:pt modelId="{FE4DA69D-C86D-9346-BFBD-796DFD7599A7}" type="sibTrans" cxnId="{76CF2AA4-33DF-904B-B459-5538D3F40094}">
      <dgm:prSet/>
      <dgm:spPr/>
      <dgm:t>
        <a:bodyPr/>
        <a:lstStyle/>
        <a:p>
          <a:endParaRPr lang="en-GB" sz="2400"/>
        </a:p>
      </dgm:t>
    </dgm:pt>
    <dgm:pt modelId="{D0CC9B55-8A2F-0A4D-8C7C-9384F60EAABA}">
      <dgm:prSet phldrT="[Text]" custT="1"/>
      <dgm:spPr/>
      <dgm:t>
        <a:bodyPr/>
        <a:lstStyle/>
        <a:p>
          <a:r>
            <a:rPr lang="zh-TW" sz="2400" dirty="0"/>
            <a:t>口碑</a:t>
          </a:r>
          <a:endParaRPr lang="en-GB" sz="2400" dirty="0"/>
        </a:p>
      </dgm:t>
    </dgm:pt>
    <dgm:pt modelId="{9FBDABA6-D242-C040-BBF0-7BD2B51544E9}" type="parTrans" cxnId="{8CA1471E-9AA8-494F-9CAE-1E806E146B06}">
      <dgm:prSet/>
      <dgm:spPr/>
      <dgm:t>
        <a:bodyPr/>
        <a:lstStyle/>
        <a:p>
          <a:endParaRPr lang="en-GB" sz="2400"/>
        </a:p>
      </dgm:t>
    </dgm:pt>
    <dgm:pt modelId="{7DCBA2E0-7B02-3B4C-B803-B51D8437A9D9}" type="sibTrans" cxnId="{8CA1471E-9AA8-494F-9CAE-1E806E146B06}">
      <dgm:prSet/>
      <dgm:spPr/>
      <dgm:t>
        <a:bodyPr/>
        <a:lstStyle/>
        <a:p>
          <a:endParaRPr lang="en-GB" sz="2400"/>
        </a:p>
      </dgm:t>
    </dgm:pt>
    <dgm:pt modelId="{679B5693-6885-2D4A-80B5-3FBC71D50F31}">
      <dgm:prSet phldrT="[Text]" custT="1"/>
      <dgm:spPr/>
      <dgm:t>
        <a:bodyPr/>
        <a:lstStyle/>
        <a:p>
          <a:pPr>
            <a:lnSpc>
              <a:spcPct val="80000"/>
            </a:lnSpc>
            <a:spcAft>
              <a:spcPts val="0"/>
            </a:spcAft>
          </a:pPr>
          <a:r>
            <a:rPr lang="zh-TW" altLang="en-US" sz="2000" dirty="0" smtClean="0"/>
            <a:t>數碼化市場營銷</a:t>
          </a:r>
          <a:endParaRPr lang="en-GB" sz="2000" dirty="0"/>
        </a:p>
      </dgm:t>
    </dgm:pt>
    <dgm:pt modelId="{57E06408-8DBD-8E48-A96A-F9DBD0E9A9EF}" type="parTrans" cxnId="{DD183980-CECE-8A44-B47E-99C73740A557}">
      <dgm:prSet/>
      <dgm:spPr/>
      <dgm:t>
        <a:bodyPr/>
        <a:lstStyle/>
        <a:p>
          <a:endParaRPr lang="en-GB" sz="2400"/>
        </a:p>
      </dgm:t>
    </dgm:pt>
    <dgm:pt modelId="{D714036C-136E-7549-A19D-DC22BFF8F07F}" type="sibTrans" cxnId="{DD183980-CECE-8A44-B47E-99C73740A557}">
      <dgm:prSet/>
      <dgm:spPr/>
      <dgm:t>
        <a:bodyPr/>
        <a:lstStyle/>
        <a:p>
          <a:endParaRPr lang="en-GB" sz="2400"/>
        </a:p>
      </dgm:t>
    </dgm:pt>
    <dgm:pt modelId="{3ACC41B0-4A82-0948-9E89-C51206740411}">
      <dgm:prSet phldrT="[Text]" custT="1"/>
      <dgm:spPr/>
      <dgm:t>
        <a:bodyPr/>
        <a:lstStyle/>
        <a:p>
          <a:pPr>
            <a:lnSpc>
              <a:spcPct val="80000"/>
            </a:lnSpc>
          </a:pPr>
          <a:r>
            <a:rPr lang="zh-TW" altLang="en-US" sz="2000" dirty="0"/>
            <a:t>推廣活動</a:t>
          </a:r>
          <a:r>
            <a:rPr lang="zh-TW" altLang="en-US" sz="2000" dirty="0" smtClean="0"/>
            <a:t>、消費</a:t>
          </a:r>
          <a:r>
            <a:rPr lang="zh-TW" altLang="en-US" sz="2000" dirty="0"/>
            <a:t>體驗和公共關係</a:t>
          </a:r>
          <a:endParaRPr lang="en-GB" sz="2000" dirty="0"/>
        </a:p>
      </dgm:t>
    </dgm:pt>
    <dgm:pt modelId="{7072C7C8-664E-C745-BAAD-D12E2F3E6F6F}" type="parTrans" cxnId="{1B86D540-A15C-8746-9EBA-844039D2CAF1}">
      <dgm:prSet/>
      <dgm:spPr/>
      <dgm:t>
        <a:bodyPr/>
        <a:lstStyle/>
        <a:p>
          <a:endParaRPr lang="en-GB" sz="2400"/>
        </a:p>
      </dgm:t>
    </dgm:pt>
    <dgm:pt modelId="{BA09C43D-BC57-D148-BC99-DE10ACCCB546}" type="sibTrans" cxnId="{1B86D540-A15C-8746-9EBA-844039D2CAF1}">
      <dgm:prSet/>
      <dgm:spPr/>
      <dgm:t>
        <a:bodyPr/>
        <a:lstStyle/>
        <a:p>
          <a:endParaRPr lang="en-GB" sz="2400"/>
        </a:p>
      </dgm:t>
    </dgm:pt>
    <dgm:pt modelId="{FA58FE16-AA77-D041-B14B-977E268003A7}" type="pres">
      <dgm:prSet presAssocID="{7F082F2C-C58D-374F-B2A1-6E41FBAF1EB3}" presName="Name0" presStyleCnt="0">
        <dgm:presLayoutVars>
          <dgm:chMax val="1"/>
          <dgm:dir/>
          <dgm:animLvl val="ctr"/>
          <dgm:resizeHandles val="exact"/>
        </dgm:presLayoutVars>
      </dgm:prSet>
      <dgm:spPr/>
      <dgm:t>
        <a:bodyPr/>
        <a:lstStyle/>
        <a:p>
          <a:endParaRPr lang="zh-TW" altLang="en-US"/>
        </a:p>
      </dgm:t>
    </dgm:pt>
    <dgm:pt modelId="{4B622ABF-49D1-6D47-ACB2-441EDABE5832}" type="pres">
      <dgm:prSet presAssocID="{DFFEFD22-1850-DE49-923E-30A0CFE4C71F}" presName="centerShape" presStyleLbl="node0" presStyleIdx="0" presStyleCnt="1"/>
      <dgm:spPr/>
      <dgm:t>
        <a:bodyPr/>
        <a:lstStyle/>
        <a:p>
          <a:endParaRPr lang="zh-TW" altLang="en-US"/>
        </a:p>
      </dgm:t>
    </dgm:pt>
    <dgm:pt modelId="{DB5DA53E-F1BB-6F49-BB04-6E08A31D63E5}" type="pres">
      <dgm:prSet presAssocID="{18CDDE2A-10EF-2C48-A7F3-14B983B39D3F}" presName="node" presStyleLbl="node1" presStyleIdx="0" presStyleCnt="7">
        <dgm:presLayoutVars>
          <dgm:bulletEnabled val="1"/>
        </dgm:presLayoutVars>
      </dgm:prSet>
      <dgm:spPr/>
      <dgm:t>
        <a:bodyPr/>
        <a:lstStyle/>
        <a:p>
          <a:endParaRPr lang="zh-TW" altLang="en-US"/>
        </a:p>
      </dgm:t>
    </dgm:pt>
    <dgm:pt modelId="{E546FF62-3922-FE46-9A7F-A8A9CA1F7803}" type="pres">
      <dgm:prSet presAssocID="{18CDDE2A-10EF-2C48-A7F3-14B983B39D3F}" presName="dummy" presStyleCnt="0"/>
      <dgm:spPr/>
    </dgm:pt>
    <dgm:pt modelId="{D2525C63-050A-FC48-95D4-D628B8EF5DE7}" type="pres">
      <dgm:prSet presAssocID="{F767C774-783B-3F40-A0D9-83C883CDF1EF}" presName="sibTrans" presStyleLbl="sibTrans2D1" presStyleIdx="0" presStyleCnt="7"/>
      <dgm:spPr/>
      <dgm:t>
        <a:bodyPr/>
        <a:lstStyle/>
        <a:p>
          <a:endParaRPr lang="zh-TW" altLang="en-US"/>
        </a:p>
      </dgm:t>
    </dgm:pt>
    <dgm:pt modelId="{33E3F292-78F5-6540-9957-FA91EA90A2BA}" type="pres">
      <dgm:prSet presAssocID="{3ACC41B0-4A82-0948-9E89-C51206740411}" presName="node" presStyleLbl="node1" presStyleIdx="1" presStyleCnt="7" custScaleX="112916" custScaleY="115613">
        <dgm:presLayoutVars>
          <dgm:bulletEnabled val="1"/>
        </dgm:presLayoutVars>
      </dgm:prSet>
      <dgm:spPr/>
      <dgm:t>
        <a:bodyPr/>
        <a:lstStyle/>
        <a:p>
          <a:endParaRPr lang="zh-TW" altLang="en-US"/>
        </a:p>
      </dgm:t>
    </dgm:pt>
    <dgm:pt modelId="{EF3B2CD6-C570-6940-9634-0EA5F57EEB25}" type="pres">
      <dgm:prSet presAssocID="{3ACC41B0-4A82-0948-9E89-C51206740411}" presName="dummy" presStyleCnt="0"/>
      <dgm:spPr/>
    </dgm:pt>
    <dgm:pt modelId="{32204CF5-334D-3C4D-9994-5A6F7F50E74A}" type="pres">
      <dgm:prSet presAssocID="{BA09C43D-BC57-D148-BC99-DE10ACCCB546}" presName="sibTrans" presStyleLbl="sibTrans2D1" presStyleIdx="1" presStyleCnt="7"/>
      <dgm:spPr/>
      <dgm:t>
        <a:bodyPr/>
        <a:lstStyle/>
        <a:p>
          <a:endParaRPr lang="zh-TW" altLang="en-US"/>
        </a:p>
      </dgm:t>
    </dgm:pt>
    <dgm:pt modelId="{9D9D6AF5-9FE4-504A-ADC7-78149D6C4919}" type="pres">
      <dgm:prSet presAssocID="{679B5693-6885-2D4A-80B5-3FBC71D50F31}" presName="node" presStyleLbl="node1" presStyleIdx="2" presStyleCnt="7">
        <dgm:presLayoutVars>
          <dgm:bulletEnabled val="1"/>
        </dgm:presLayoutVars>
      </dgm:prSet>
      <dgm:spPr/>
      <dgm:t>
        <a:bodyPr/>
        <a:lstStyle/>
        <a:p>
          <a:endParaRPr lang="zh-TW" altLang="en-US"/>
        </a:p>
      </dgm:t>
    </dgm:pt>
    <dgm:pt modelId="{F00C1325-7B57-8E40-98D3-474F380C607F}" type="pres">
      <dgm:prSet presAssocID="{679B5693-6885-2D4A-80B5-3FBC71D50F31}" presName="dummy" presStyleCnt="0"/>
      <dgm:spPr/>
    </dgm:pt>
    <dgm:pt modelId="{9AA013A5-08F6-DA40-84A0-133CD8FA8659}" type="pres">
      <dgm:prSet presAssocID="{D714036C-136E-7549-A19D-DC22BFF8F07F}" presName="sibTrans" presStyleLbl="sibTrans2D1" presStyleIdx="2" presStyleCnt="7"/>
      <dgm:spPr/>
      <dgm:t>
        <a:bodyPr/>
        <a:lstStyle/>
        <a:p>
          <a:endParaRPr lang="zh-TW" altLang="en-US"/>
        </a:p>
      </dgm:t>
    </dgm:pt>
    <dgm:pt modelId="{330D1D03-4FF3-264F-9C33-D676FF067D19}" type="pres">
      <dgm:prSet presAssocID="{FB23538A-8016-894D-A7C7-79D1AE5C13CF}" presName="node" presStyleLbl="node1" presStyleIdx="3" presStyleCnt="7">
        <dgm:presLayoutVars>
          <dgm:bulletEnabled val="1"/>
        </dgm:presLayoutVars>
      </dgm:prSet>
      <dgm:spPr/>
      <dgm:t>
        <a:bodyPr/>
        <a:lstStyle/>
        <a:p>
          <a:endParaRPr lang="zh-TW" altLang="en-US"/>
        </a:p>
      </dgm:t>
    </dgm:pt>
    <dgm:pt modelId="{29F78969-6253-F844-A55B-56934DA57043}" type="pres">
      <dgm:prSet presAssocID="{FB23538A-8016-894D-A7C7-79D1AE5C13CF}" presName="dummy" presStyleCnt="0"/>
      <dgm:spPr/>
    </dgm:pt>
    <dgm:pt modelId="{1BEC310E-926A-4449-9EF2-A64A7A42F0FB}" type="pres">
      <dgm:prSet presAssocID="{304BE97E-D24C-9E4E-B797-9FB1C0F8BF4C}" presName="sibTrans" presStyleLbl="sibTrans2D1" presStyleIdx="3" presStyleCnt="7"/>
      <dgm:spPr/>
      <dgm:t>
        <a:bodyPr/>
        <a:lstStyle/>
        <a:p>
          <a:endParaRPr lang="zh-TW" altLang="en-US"/>
        </a:p>
      </dgm:t>
    </dgm:pt>
    <dgm:pt modelId="{5298894E-EEF7-2641-BAD0-5E2E244456E2}" type="pres">
      <dgm:prSet presAssocID="{A70F5575-DAEB-9246-BA39-F41FEB8AE2EE}" presName="node" presStyleLbl="node1" presStyleIdx="4" presStyleCnt="7">
        <dgm:presLayoutVars>
          <dgm:bulletEnabled val="1"/>
        </dgm:presLayoutVars>
      </dgm:prSet>
      <dgm:spPr/>
      <dgm:t>
        <a:bodyPr/>
        <a:lstStyle/>
        <a:p>
          <a:endParaRPr lang="zh-TW" altLang="en-US"/>
        </a:p>
      </dgm:t>
    </dgm:pt>
    <dgm:pt modelId="{42708A6D-D77C-9841-A421-CE5F8E392205}" type="pres">
      <dgm:prSet presAssocID="{A70F5575-DAEB-9246-BA39-F41FEB8AE2EE}" presName="dummy" presStyleCnt="0"/>
      <dgm:spPr/>
    </dgm:pt>
    <dgm:pt modelId="{AB7068AC-14CD-DC41-A0DE-21199750A702}" type="pres">
      <dgm:prSet presAssocID="{FE4DA69D-C86D-9346-BFBD-796DFD7599A7}" presName="sibTrans" presStyleLbl="sibTrans2D1" presStyleIdx="4" presStyleCnt="7"/>
      <dgm:spPr/>
      <dgm:t>
        <a:bodyPr/>
        <a:lstStyle/>
        <a:p>
          <a:endParaRPr lang="zh-TW" altLang="en-US"/>
        </a:p>
      </dgm:t>
    </dgm:pt>
    <dgm:pt modelId="{EB7DF8CF-5C99-874A-AC69-4FB4E51DC496}" type="pres">
      <dgm:prSet presAssocID="{D0CC9B55-8A2F-0A4D-8C7C-9384F60EAABA}" presName="node" presStyleLbl="node1" presStyleIdx="5" presStyleCnt="7">
        <dgm:presLayoutVars>
          <dgm:bulletEnabled val="1"/>
        </dgm:presLayoutVars>
      </dgm:prSet>
      <dgm:spPr/>
      <dgm:t>
        <a:bodyPr/>
        <a:lstStyle/>
        <a:p>
          <a:endParaRPr lang="zh-TW" altLang="en-US"/>
        </a:p>
      </dgm:t>
    </dgm:pt>
    <dgm:pt modelId="{F6607A85-9C32-134B-AD27-9DFC570B1FF5}" type="pres">
      <dgm:prSet presAssocID="{D0CC9B55-8A2F-0A4D-8C7C-9384F60EAABA}" presName="dummy" presStyleCnt="0"/>
      <dgm:spPr/>
    </dgm:pt>
    <dgm:pt modelId="{719C9212-CEF8-E048-A90A-00BC9D11A9EB}" type="pres">
      <dgm:prSet presAssocID="{7DCBA2E0-7B02-3B4C-B803-B51D8437A9D9}" presName="sibTrans" presStyleLbl="sibTrans2D1" presStyleIdx="5" presStyleCnt="7"/>
      <dgm:spPr/>
      <dgm:t>
        <a:bodyPr/>
        <a:lstStyle/>
        <a:p>
          <a:endParaRPr lang="zh-TW" altLang="en-US"/>
        </a:p>
      </dgm:t>
    </dgm:pt>
    <dgm:pt modelId="{FFB6EC57-3FD9-684B-A86D-E1BD18D18179}" type="pres">
      <dgm:prSet presAssocID="{803BDF6A-5CEA-5947-82F0-73AAC7B24D8A}" presName="node" presStyleLbl="node1" presStyleIdx="6" presStyleCnt="7">
        <dgm:presLayoutVars>
          <dgm:bulletEnabled val="1"/>
        </dgm:presLayoutVars>
      </dgm:prSet>
      <dgm:spPr/>
      <dgm:t>
        <a:bodyPr/>
        <a:lstStyle/>
        <a:p>
          <a:endParaRPr lang="zh-TW" altLang="en-US"/>
        </a:p>
      </dgm:t>
    </dgm:pt>
    <dgm:pt modelId="{4B0FC762-6C04-1540-8A25-A981027FE44E}" type="pres">
      <dgm:prSet presAssocID="{803BDF6A-5CEA-5947-82F0-73AAC7B24D8A}" presName="dummy" presStyleCnt="0"/>
      <dgm:spPr/>
    </dgm:pt>
    <dgm:pt modelId="{C90A045F-E564-D04A-91FB-FC5FCC2A19C8}" type="pres">
      <dgm:prSet presAssocID="{99231C27-F915-014D-BF7E-3D1FABA4BB64}" presName="sibTrans" presStyleLbl="sibTrans2D1" presStyleIdx="6" presStyleCnt="7"/>
      <dgm:spPr/>
      <dgm:t>
        <a:bodyPr/>
        <a:lstStyle/>
        <a:p>
          <a:endParaRPr lang="zh-TW" altLang="en-US"/>
        </a:p>
      </dgm:t>
    </dgm:pt>
  </dgm:ptLst>
  <dgm:cxnLst>
    <dgm:cxn modelId="{1D6A1393-D3BC-244E-995E-77AFA5AB4440}" type="presOf" srcId="{D714036C-136E-7549-A19D-DC22BFF8F07F}" destId="{9AA013A5-08F6-DA40-84A0-133CD8FA8659}" srcOrd="0" destOrd="0" presId="urn:microsoft.com/office/officeart/2005/8/layout/radial6"/>
    <dgm:cxn modelId="{1B86D540-A15C-8746-9EBA-844039D2CAF1}" srcId="{DFFEFD22-1850-DE49-923E-30A0CFE4C71F}" destId="{3ACC41B0-4A82-0948-9E89-C51206740411}" srcOrd="1" destOrd="0" parTransId="{7072C7C8-664E-C745-BAAD-D12E2F3E6F6F}" sibTransId="{BA09C43D-BC57-D148-BC99-DE10ACCCB546}"/>
    <dgm:cxn modelId="{0E7258B1-B01D-8A4F-A18D-19A0EAA8F711}" type="presOf" srcId="{FB23538A-8016-894D-A7C7-79D1AE5C13CF}" destId="{330D1D03-4FF3-264F-9C33-D676FF067D19}" srcOrd="0" destOrd="0" presId="urn:microsoft.com/office/officeart/2005/8/layout/radial6"/>
    <dgm:cxn modelId="{069F3AAF-D3C4-C54B-8243-584418D01254}" type="presOf" srcId="{304BE97E-D24C-9E4E-B797-9FB1C0F8BF4C}" destId="{1BEC310E-926A-4449-9EF2-A64A7A42F0FB}" srcOrd="0" destOrd="0" presId="urn:microsoft.com/office/officeart/2005/8/layout/radial6"/>
    <dgm:cxn modelId="{D9B51CA9-D80A-7B46-B300-E1F2CBEC1E3E}" type="presOf" srcId="{F767C774-783B-3F40-A0D9-83C883CDF1EF}" destId="{D2525C63-050A-FC48-95D4-D628B8EF5DE7}" srcOrd="0" destOrd="0" presId="urn:microsoft.com/office/officeart/2005/8/layout/radial6"/>
    <dgm:cxn modelId="{926952BA-886C-B544-8CDD-5C39AC3F69C0}" srcId="{DFFEFD22-1850-DE49-923E-30A0CFE4C71F}" destId="{18CDDE2A-10EF-2C48-A7F3-14B983B39D3F}" srcOrd="0" destOrd="0" parTransId="{DC9B72AB-3A40-6E4B-AE10-F42AB7F59BD4}" sibTransId="{F767C774-783B-3F40-A0D9-83C883CDF1EF}"/>
    <dgm:cxn modelId="{34DA324F-1946-4C44-BFF0-91305AEA246E}" type="presOf" srcId="{3ACC41B0-4A82-0948-9E89-C51206740411}" destId="{33E3F292-78F5-6540-9957-FA91EA90A2BA}" srcOrd="0" destOrd="0" presId="urn:microsoft.com/office/officeart/2005/8/layout/radial6"/>
    <dgm:cxn modelId="{23A82AD6-9E61-C340-8A55-9EA7B387D283}" srcId="{DFFEFD22-1850-DE49-923E-30A0CFE4C71F}" destId="{803BDF6A-5CEA-5947-82F0-73AAC7B24D8A}" srcOrd="6" destOrd="0" parTransId="{032C02CE-A615-0346-82AB-6562F17D4668}" sibTransId="{99231C27-F915-014D-BF7E-3D1FABA4BB64}"/>
    <dgm:cxn modelId="{76CF2AA4-33DF-904B-B459-5538D3F40094}" srcId="{DFFEFD22-1850-DE49-923E-30A0CFE4C71F}" destId="{A70F5575-DAEB-9246-BA39-F41FEB8AE2EE}" srcOrd="4" destOrd="0" parTransId="{BA10C425-4958-E64E-907F-3849B6337E36}" sibTransId="{FE4DA69D-C86D-9346-BFBD-796DFD7599A7}"/>
    <dgm:cxn modelId="{1D9CEEDE-E37F-2841-9E25-C61C90E47615}" type="presOf" srcId="{DFFEFD22-1850-DE49-923E-30A0CFE4C71F}" destId="{4B622ABF-49D1-6D47-ACB2-441EDABE5832}" srcOrd="0" destOrd="0" presId="urn:microsoft.com/office/officeart/2005/8/layout/radial6"/>
    <dgm:cxn modelId="{A333C908-FF8C-084B-BDB9-3F32BEF2B571}" type="presOf" srcId="{99231C27-F915-014D-BF7E-3D1FABA4BB64}" destId="{C90A045F-E564-D04A-91FB-FC5FCC2A19C8}" srcOrd="0" destOrd="0" presId="urn:microsoft.com/office/officeart/2005/8/layout/radial6"/>
    <dgm:cxn modelId="{4C0C5059-E16B-CA4D-813D-303338EEA9F8}" type="presOf" srcId="{FE4DA69D-C86D-9346-BFBD-796DFD7599A7}" destId="{AB7068AC-14CD-DC41-A0DE-21199750A702}" srcOrd="0" destOrd="0" presId="urn:microsoft.com/office/officeart/2005/8/layout/radial6"/>
    <dgm:cxn modelId="{8CA1471E-9AA8-494F-9CAE-1E806E146B06}" srcId="{DFFEFD22-1850-DE49-923E-30A0CFE4C71F}" destId="{D0CC9B55-8A2F-0A4D-8C7C-9384F60EAABA}" srcOrd="5" destOrd="0" parTransId="{9FBDABA6-D242-C040-BBF0-7BD2B51544E9}" sibTransId="{7DCBA2E0-7B02-3B4C-B803-B51D8437A9D9}"/>
    <dgm:cxn modelId="{2C7F34DE-E2BD-F84A-B1EF-D23E51BE021C}" type="presOf" srcId="{7DCBA2E0-7B02-3B4C-B803-B51D8437A9D9}" destId="{719C9212-CEF8-E048-A90A-00BC9D11A9EB}" srcOrd="0" destOrd="0" presId="urn:microsoft.com/office/officeart/2005/8/layout/radial6"/>
    <dgm:cxn modelId="{EFC47963-8C1F-8F4B-A25B-CF294485CCCA}" srcId="{7F082F2C-C58D-374F-B2A1-6E41FBAF1EB3}" destId="{DFFEFD22-1850-DE49-923E-30A0CFE4C71F}" srcOrd="0" destOrd="0" parTransId="{E49CE955-1358-A048-AE9D-757C4D45AAD9}" sibTransId="{610CBEE0-CB00-5345-B97C-E278B3CABD24}"/>
    <dgm:cxn modelId="{DD183980-CECE-8A44-B47E-99C73740A557}" srcId="{DFFEFD22-1850-DE49-923E-30A0CFE4C71F}" destId="{679B5693-6885-2D4A-80B5-3FBC71D50F31}" srcOrd="2" destOrd="0" parTransId="{57E06408-8DBD-8E48-A96A-F9DBD0E9A9EF}" sibTransId="{D714036C-136E-7549-A19D-DC22BFF8F07F}"/>
    <dgm:cxn modelId="{7A50EDF9-4CCC-4D46-9425-D38D34BFED09}" type="presOf" srcId="{BA09C43D-BC57-D148-BC99-DE10ACCCB546}" destId="{32204CF5-334D-3C4D-9994-5A6F7F50E74A}" srcOrd="0" destOrd="0" presId="urn:microsoft.com/office/officeart/2005/8/layout/radial6"/>
    <dgm:cxn modelId="{E52A1FA2-90A0-B34E-9011-D40BCA05124B}" type="presOf" srcId="{679B5693-6885-2D4A-80B5-3FBC71D50F31}" destId="{9D9D6AF5-9FE4-504A-ADC7-78149D6C4919}" srcOrd="0" destOrd="0" presId="urn:microsoft.com/office/officeart/2005/8/layout/radial6"/>
    <dgm:cxn modelId="{21A6D997-3DFE-3740-802B-6736B0CB5411}" srcId="{DFFEFD22-1850-DE49-923E-30A0CFE4C71F}" destId="{FB23538A-8016-894D-A7C7-79D1AE5C13CF}" srcOrd="3" destOrd="0" parTransId="{8FFB4FDB-91F9-3A4B-A741-C94E82172B69}" sibTransId="{304BE97E-D24C-9E4E-B797-9FB1C0F8BF4C}"/>
    <dgm:cxn modelId="{9B8C0CDD-6C1E-5A49-B721-34492502687F}" type="presOf" srcId="{18CDDE2A-10EF-2C48-A7F3-14B983B39D3F}" destId="{DB5DA53E-F1BB-6F49-BB04-6E08A31D63E5}" srcOrd="0" destOrd="0" presId="urn:microsoft.com/office/officeart/2005/8/layout/radial6"/>
    <dgm:cxn modelId="{5D7EED92-5004-4E4F-92E6-AC694D3F2BC7}" type="presOf" srcId="{803BDF6A-5CEA-5947-82F0-73AAC7B24D8A}" destId="{FFB6EC57-3FD9-684B-A86D-E1BD18D18179}" srcOrd="0" destOrd="0" presId="urn:microsoft.com/office/officeart/2005/8/layout/radial6"/>
    <dgm:cxn modelId="{4D68CD2C-BA4C-E245-B208-6D85D5AFA54D}" type="presOf" srcId="{7F082F2C-C58D-374F-B2A1-6E41FBAF1EB3}" destId="{FA58FE16-AA77-D041-B14B-977E268003A7}" srcOrd="0" destOrd="0" presId="urn:microsoft.com/office/officeart/2005/8/layout/radial6"/>
    <dgm:cxn modelId="{16B591A6-A744-174B-90A2-FC2C6C7DA81A}" type="presOf" srcId="{A70F5575-DAEB-9246-BA39-F41FEB8AE2EE}" destId="{5298894E-EEF7-2641-BAD0-5E2E244456E2}" srcOrd="0" destOrd="0" presId="urn:microsoft.com/office/officeart/2005/8/layout/radial6"/>
    <dgm:cxn modelId="{BE6C1A3E-D5F8-E440-8DA5-276998B3CB4A}" type="presOf" srcId="{D0CC9B55-8A2F-0A4D-8C7C-9384F60EAABA}" destId="{EB7DF8CF-5C99-874A-AC69-4FB4E51DC496}" srcOrd="0" destOrd="0" presId="urn:microsoft.com/office/officeart/2005/8/layout/radial6"/>
    <dgm:cxn modelId="{2BAF3EA2-AC2E-3D4D-A29E-253AE0E78773}" type="presParOf" srcId="{FA58FE16-AA77-D041-B14B-977E268003A7}" destId="{4B622ABF-49D1-6D47-ACB2-441EDABE5832}" srcOrd="0" destOrd="0" presId="urn:microsoft.com/office/officeart/2005/8/layout/radial6"/>
    <dgm:cxn modelId="{2B54D793-5D40-7F46-94AB-56BA0A3C9AE7}" type="presParOf" srcId="{FA58FE16-AA77-D041-B14B-977E268003A7}" destId="{DB5DA53E-F1BB-6F49-BB04-6E08A31D63E5}" srcOrd="1" destOrd="0" presId="urn:microsoft.com/office/officeart/2005/8/layout/radial6"/>
    <dgm:cxn modelId="{02F8503A-F872-3746-9DF6-43C91AAE3468}" type="presParOf" srcId="{FA58FE16-AA77-D041-B14B-977E268003A7}" destId="{E546FF62-3922-FE46-9A7F-A8A9CA1F7803}" srcOrd="2" destOrd="0" presId="urn:microsoft.com/office/officeart/2005/8/layout/radial6"/>
    <dgm:cxn modelId="{6AAC140F-A591-D74A-9218-1D85D79CCC99}" type="presParOf" srcId="{FA58FE16-AA77-D041-B14B-977E268003A7}" destId="{D2525C63-050A-FC48-95D4-D628B8EF5DE7}" srcOrd="3" destOrd="0" presId="urn:microsoft.com/office/officeart/2005/8/layout/radial6"/>
    <dgm:cxn modelId="{0E603CEE-07A6-8F48-9133-B84EA1687FCB}" type="presParOf" srcId="{FA58FE16-AA77-D041-B14B-977E268003A7}" destId="{33E3F292-78F5-6540-9957-FA91EA90A2BA}" srcOrd="4" destOrd="0" presId="urn:microsoft.com/office/officeart/2005/8/layout/radial6"/>
    <dgm:cxn modelId="{1F9D2BA3-7070-0746-B32B-F13442D5F037}" type="presParOf" srcId="{FA58FE16-AA77-D041-B14B-977E268003A7}" destId="{EF3B2CD6-C570-6940-9634-0EA5F57EEB25}" srcOrd="5" destOrd="0" presId="urn:microsoft.com/office/officeart/2005/8/layout/radial6"/>
    <dgm:cxn modelId="{AFAC9FC7-7BF1-034B-9BDD-EBCBC237AD9B}" type="presParOf" srcId="{FA58FE16-AA77-D041-B14B-977E268003A7}" destId="{32204CF5-334D-3C4D-9994-5A6F7F50E74A}" srcOrd="6" destOrd="0" presId="urn:microsoft.com/office/officeart/2005/8/layout/radial6"/>
    <dgm:cxn modelId="{CE81F311-2E55-9A4A-8CC0-EC0F28382DBE}" type="presParOf" srcId="{FA58FE16-AA77-D041-B14B-977E268003A7}" destId="{9D9D6AF5-9FE4-504A-ADC7-78149D6C4919}" srcOrd="7" destOrd="0" presId="urn:microsoft.com/office/officeart/2005/8/layout/radial6"/>
    <dgm:cxn modelId="{CB90465F-92C6-414D-99C2-31E01C66025D}" type="presParOf" srcId="{FA58FE16-AA77-D041-B14B-977E268003A7}" destId="{F00C1325-7B57-8E40-98D3-474F380C607F}" srcOrd="8" destOrd="0" presId="urn:microsoft.com/office/officeart/2005/8/layout/radial6"/>
    <dgm:cxn modelId="{0E77B107-DF11-A54B-9349-1A28C4A20545}" type="presParOf" srcId="{FA58FE16-AA77-D041-B14B-977E268003A7}" destId="{9AA013A5-08F6-DA40-84A0-133CD8FA8659}" srcOrd="9" destOrd="0" presId="urn:microsoft.com/office/officeart/2005/8/layout/radial6"/>
    <dgm:cxn modelId="{48434F84-5019-1D42-B979-1BB95411011C}" type="presParOf" srcId="{FA58FE16-AA77-D041-B14B-977E268003A7}" destId="{330D1D03-4FF3-264F-9C33-D676FF067D19}" srcOrd="10" destOrd="0" presId="urn:microsoft.com/office/officeart/2005/8/layout/radial6"/>
    <dgm:cxn modelId="{7B8D0CF1-0A81-F642-BF65-208D149240B6}" type="presParOf" srcId="{FA58FE16-AA77-D041-B14B-977E268003A7}" destId="{29F78969-6253-F844-A55B-56934DA57043}" srcOrd="11" destOrd="0" presId="urn:microsoft.com/office/officeart/2005/8/layout/radial6"/>
    <dgm:cxn modelId="{60D42B5A-8DD8-A74A-8CDA-39867B2F0808}" type="presParOf" srcId="{FA58FE16-AA77-D041-B14B-977E268003A7}" destId="{1BEC310E-926A-4449-9EF2-A64A7A42F0FB}" srcOrd="12" destOrd="0" presId="urn:microsoft.com/office/officeart/2005/8/layout/radial6"/>
    <dgm:cxn modelId="{CD03EB34-902C-1542-99A4-53E2CC3965F8}" type="presParOf" srcId="{FA58FE16-AA77-D041-B14B-977E268003A7}" destId="{5298894E-EEF7-2641-BAD0-5E2E244456E2}" srcOrd="13" destOrd="0" presId="urn:microsoft.com/office/officeart/2005/8/layout/radial6"/>
    <dgm:cxn modelId="{B4EC38D8-9057-D641-B7D7-A4F8A9083F04}" type="presParOf" srcId="{FA58FE16-AA77-D041-B14B-977E268003A7}" destId="{42708A6D-D77C-9841-A421-CE5F8E392205}" srcOrd="14" destOrd="0" presId="urn:microsoft.com/office/officeart/2005/8/layout/radial6"/>
    <dgm:cxn modelId="{CA691376-4E9B-9848-A707-FB81A45001C9}" type="presParOf" srcId="{FA58FE16-AA77-D041-B14B-977E268003A7}" destId="{AB7068AC-14CD-DC41-A0DE-21199750A702}" srcOrd="15" destOrd="0" presId="urn:microsoft.com/office/officeart/2005/8/layout/radial6"/>
    <dgm:cxn modelId="{39A65432-B8B9-1542-A398-7897F689E427}" type="presParOf" srcId="{FA58FE16-AA77-D041-B14B-977E268003A7}" destId="{EB7DF8CF-5C99-874A-AC69-4FB4E51DC496}" srcOrd="16" destOrd="0" presId="urn:microsoft.com/office/officeart/2005/8/layout/radial6"/>
    <dgm:cxn modelId="{19E7A384-79AA-ED4B-A0F6-345735834BFC}" type="presParOf" srcId="{FA58FE16-AA77-D041-B14B-977E268003A7}" destId="{F6607A85-9C32-134B-AD27-9DFC570B1FF5}" srcOrd="17" destOrd="0" presId="urn:microsoft.com/office/officeart/2005/8/layout/radial6"/>
    <dgm:cxn modelId="{93FA19DA-EEF0-E549-8195-2C173D9F861B}" type="presParOf" srcId="{FA58FE16-AA77-D041-B14B-977E268003A7}" destId="{719C9212-CEF8-E048-A90A-00BC9D11A9EB}" srcOrd="18" destOrd="0" presId="urn:microsoft.com/office/officeart/2005/8/layout/radial6"/>
    <dgm:cxn modelId="{D8BD7111-DE22-7648-823D-62B84130BB05}" type="presParOf" srcId="{FA58FE16-AA77-D041-B14B-977E268003A7}" destId="{FFB6EC57-3FD9-684B-A86D-E1BD18D18179}" srcOrd="19" destOrd="0" presId="urn:microsoft.com/office/officeart/2005/8/layout/radial6"/>
    <dgm:cxn modelId="{5D647561-5C90-D74E-8FFE-4D7C9AD30349}" type="presParOf" srcId="{FA58FE16-AA77-D041-B14B-977E268003A7}" destId="{4B0FC762-6C04-1540-8A25-A981027FE44E}" srcOrd="20" destOrd="0" presId="urn:microsoft.com/office/officeart/2005/8/layout/radial6"/>
    <dgm:cxn modelId="{72695840-3A37-7F47-B7BC-2BA4042E3E33}" type="presParOf" srcId="{FA58FE16-AA77-D041-B14B-977E268003A7}" destId="{C90A045F-E564-D04A-91FB-FC5FCC2A19C8}" srcOrd="21"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9B29C1-675A-924C-841B-EBD3ED2545BC}" type="doc">
      <dgm:prSet loTypeId="urn:microsoft.com/office/officeart/2005/8/layout/hList7" loCatId="" qsTypeId="urn:microsoft.com/office/officeart/2005/8/quickstyle/simple1" qsCatId="simple" csTypeId="urn:microsoft.com/office/officeart/2005/8/colors/accent1_2" csCatId="accent1" phldr="1"/>
      <dgm:spPr/>
      <dgm:t>
        <a:bodyPr/>
        <a:lstStyle/>
        <a:p>
          <a:endParaRPr lang="en-GB"/>
        </a:p>
      </dgm:t>
    </dgm:pt>
    <dgm:pt modelId="{3EE846B7-6524-274D-AFC2-999385B9C7B6}">
      <dgm:prSet phldrT="[Text]" custT="1"/>
      <dgm:spPr/>
      <dgm:t>
        <a:bodyPr/>
        <a:lstStyle/>
        <a:p>
          <a:r>
            <a:rPr lang="zh-TW" altLang="en-US" sz="2400" b="1" dirty="0">
              <a:solidFill>
                <a:srgbClr val="FFFF00"/>
              </a:solidFill>
            </a:rPr>
            <a:t>付費媒體</a:t>
          </a:r>
          <a:endParaRPr lang="en-GB" sz="2400" b="1" dirty="0">
            <a:solidFill>
              <a:srgbClr val="FFFF00"/>
            </a:solidFill>
          </a:endParaRPr>
        </a:p>
      </dgm:t>
    </dgm:pt>
    <dgm:pt modelId="{C83B3C1A-A01A-0941-BE15-98EC3F084D75}" type="parTrans" cxnId="{539E613C-EDF8-B643-89E0-7F7E38BFC95E}">
      <dgm:prSet/>
      <dgm:spPr/>
      <dgm:t>
        <a:bodyPr/>
        <a:lstStyle/>
        <a:p>
          <a:endParaRPr lang="en-GB"/>
        </a:p>
      </dgm:t>
    </dgm:pt>
    <dgm:pt modelId="{D1DB761E-2371-4E4E-B7C3-B09A4C509093}" type="sibTrans" cxnId="{539E613C-EDF8-B643-89E0-7F7E38BFC95E}">
      <dgm:prSet/>
      <dgm:spPr/>
      <dgm:t>
        <a:bodyPr/>
        <a:lstStyle/>
        <a:p>
          <a:endParaRPr lang="en-GB"/>
        </a:p>
      </dgm:t>
    </dgm:pt>
    <dgm:pt modelId="{DD4204A8-9A64-2943-AC0E-258DB3955124}">
      <dgm:prSet phldrT="[Text]" custT="1"/>
      <dgm:spPr/>
      <dgm:t>
        <a:bodyPr/>
        <a:lstStyle/>
        <a:p>
          <a:r>
            <a:rPr lang="zh-TW" altLang="en-US" sz="2400" dirty="0">
              <a:solidFill>
                <a:srgbClr val="FFFF00"/>
              </a:solidFill>
            </a:rPr>
            <a:t>贏得媒體 </a:t>
          </a:r>
          <a:r>
            <a:rPr lang="en-US" altLang="zh-TW" sz="2400" dirty="0">
              <a:solidFill>
                <a:srgbClr val="FFFF00"/>
              </a:solidFill>
            </a:rPr>
            <a:t>- </a:t>
          </a:r>
          <a:r>
            <a:rPr lang="zh-TW" altLang="en-US" sz="2400" dirty="0">
              <a:solidFill>
                <a:srgbClr val="FFFF00"/>
              </a:solidFill>
            </a:rPr>
            <a:t>口碑</a:t>
          </a:r>
          <a:endParaRPr lang="en-GB" sz="2400" dirty="0">
            <a:solidFill>
              <a:srgbClr val="FFFF00"/>
            </a:solidFill>
          </a:endParaRPr>
        </a:p>
      </dgm:t>
    </dgm:pt>
    <dgm:pt modelId="{6FFC70BF-BBFE-A641-8719-564D2864C4B8}" type="parTrans" cxnId="{1220671A-E265-DF41-BEDB-05C5D9A4321C}">
      <dgm:prSet/>
      <dgm:spPr/>
      <dgm:t>
        <a:bodyPr/>
        <a:lstStyle/>
        <a:p>
          <a:endParaRPr lang="en-GB"/>
        </a:p>
      </dgm:t>
    </dgm:pt>
    <dgm:pt modelId="{40141D72-3CA8-8C40-B6C3-101E4A74E23C}" type="sibTrans" cxnId="{1220671A-E265-DF41-BEDB-05C5D9A4321C}">
      <dgm:prSet/>
      <dgm:spPr/>
      <dgm:t>
        <a:bodyPr/>
        <a:lstStyle/>
        <a:p>
          <a:endParaRPr lang="en-GB"/>
        </a:p>
      </dgm:t>
    </dgm:pt>
    <dgm:pt modelId="{D9CE73CB-995E-E148-BB03-C06AA00032D9}">
      <dgm:prSet phldrT="[Text]" custT="1"/>
      <dgm:spPr/>
      <dgm:t>
        <a:bodyPr/>
        <a:lstStyle/>
        <a:p>
          <a:r>
            <a:rPr lang="zh-TW" altLang="en-US" sz="2400" dirty="0">
              <a:solidFill>
                <a:srgbClr val="FFFF00"/>
              </a:solidFill>
            </a:rPr>
            <a:t>自有媒體</a:t>
          </a:r>
          <a:endParaRPr lang="en-GB" sz="2400" dirty="0">
            <a:solidFill>
              <a:srgbClr val="FFFF00"/>
            </a:solidFill>
          </a:endParaRPr>
        </a:p>
      </dgm:t>
    </dgm:pt>
    <dgm:pt modelId="{C18637B7-13D2-9248-B1BB-0B25458264D7}" type="parTrans" cxnId="{459346E1-0F6B-5141-B992-658DAC652CA0}">
      <dgm:prSet/>
      <dgm:spPr/>
      <dgm:t>
        <a:bodyPr/>
        <a:lstStyle/>
        <a:p>
          <a:endParaRPr lang="en-GB"/>
        </a:p>
      </dgm:t>
    </dgm:pt>
    <dgm:pt modelId="{CC5B774A-A209-0848-A5FC-14D92B7195C9}" type="sibTrans" cxnId="{459346E1-0F6B-5141-B992-658DAC652CA0}">
      <dgm:prSet/>
      <dgm:spPr/>
      <dgm:t>
        <a:bodyPr/>
        <a:lstStyle/>
        <a:p>
          <a:endParaRPr lang="en-GB"/>
        </a:p>
      </dgm:t>
    </dgm:pt>
    <dgm:pt modelId="{D41A879A-EB7B-D042-9777-2E5082A0DE5F}">
      <dgm:prSet custT="1"/>
      <dgm:spPr/>
      <dgm:t>
        <a:bodyPr/>
        <a:lstStyle/>
        <a:p>
          <a:r>
            <a:rPr lang="zh-TW" altLang="en-US" sz="2000" dirty="0" smtClean="0"/>
            <a:t>時裝品牌</a:t>
          </a:r>
          <a:r>
            <a:rPr lang="zh-TW" altLang="zh-TW" sz="2000" dirty="0"/>
            <a:t>自己擁有的資源</a:t>
          </a:r>
          <a:r>
            <a:rPr lang="en-US" altLang="zh-TW" sz="2000" dirty="0"/>
            <a:t>  , </a:t>
          </a:r>
          <a:r>
            <a:rPr lang="zh-TW" altLang="en-US" sz="2000" dirty="0"/>
            <a:t>並能夠控制媒體上顯示的資訊</a:t>
          </a:r>
          <a:endParaRPr lang="en-GB" sz="2000" dirty="0"/>
        </a:p>
      </dgm:t>
    </dgm:pt>
    <dgm:pt modelId="{3837D57E-F0AF-6843-9D08-30A16124422C}" type="parTrans" cxnId="{375B389C-80B4-9749-8BB5-9CFD247BE669}">
      <dgm:prSet/>
      <dgm:spPr/>
      <dgm:t>
        <a:bodyPr/>
        <a:lstStyle/>
        <a:p>
          <a:endParaRPr lang="en-GB"/>
        </a:p>
      </dgm:t>
    </dgm:pt>
    <dgm:pt modelId="{B17FF9B9-0318-A947-ABFB-AE213933DF8F}" type="sibTrans" cxnId="{375B389C-80B4-9749-8BB5-9CFD247BE669}">
      <dgm:prSet/>
      <dgm:spPr/>
      <dgm:t>
        <a:bodyPr/>
        <a:lstStyle/>
        <a:p>
          <a:endParaRPr lang="en-GB"/>
        </a:p>
      </dgm:t>
    </dgm:pt>
    <dgm:pt modelId="{E6387529-E1F2-8E48-B82C-E9AC267DD228}">
      <dgm:prSet phldrT="[Text]" custT="1"/>
      <dgm:spPr/>
      <dgm:t>
        <a:bodyPr/>
        <a:lstStyle/>
        <a:p>
          <a:r>
            <a:rPr lang="zh-TW" altLang="en-US" sz="2000" dirty="0" smtClean="0"/>
            <a:t>時裝品牌</a:t>
          </a:r>
          <a:r>
            <a:rPr lang="zh-TW" altLang="en-US" sz="2000" dirty="0"/>
            <a:t>必須先付費給媒體，然後才能將資訊傳遞給消費者</a:t>
          </a:r>
          <a:endParaRPr lang="en-GB" sz="2000" dirty="0"/>
        </a:p>
      </dgm:t>
    </dgm:pt>
    <dgm:pt modelId="{3F6D5E3C-FA34-4248-9497-433D3C6CA341}" type="parTrans" cxnId="{F9B8EF46-C257-0048-81B1-B8212C8AD986}">
      <dgm:prSet/>
      <dgm:spPr/>
      <dgm:t>
        <a:bodyPr/>
        <a:lstStyle/>
        <a:p>
          <a:endParaRPr lang="en-GB"/>
        </a:p>
      </dgm:t>
    </dgm:pt>
    <dgm:pt modelId="{290E039F-C17F-AD44-AF47-6161C8ECF390}" type="sibTrans" cxnId="{F9B8EF46-C257-0048-81B1-B8212C8AD986}">
      <dgm:prSet/>
      <dgm:spPr/>
      <dgm:t>
        <a:bodyPr/>
        <a:lstStyle/>
        <a:p>
          <a:endParaRPr lang="en-GB"/>
        </a:p>
      </dgm:t>
    </dgm:pt>
    <dgm:pt modelId="{9300C622-C362-1745-A3FF-6D03D60AE4A9}">
      <dgm:prSet phldrT="[Text]"/>
      <dgm:spPr/>
      <dgm:t>
        <a:bodyPr/>
        <a:lstStyle/>
        <a:p>
          <a:endParaRPr lang="en-GB" sz="1600" dirty="0"/>
        </a:p>
      </dgm:t>
    </dgm:pt>
    <dgm:pt modelId="{59DB89AD-4987-D14C-8287-7B9226472745}" type="parTrans" cxnId="{7D5F5A23-016A-4544-8F5E-6877DB902138}">
      <dgm:prSet/>
      <dgm:spPr/>
      <dgm:t>
        <a:bodyPr/>
        <a:lstStyle/>
        <a:p>
          <a:endParaRPr lang="en-GB"/>
        </a:p>
      </dgm:t>
    </dgm:pt>
    <dgm:pt modelId="{05C85F45-E726-AD44-94CF-D3BE3D4484FB}" type="sibTrans" cxnId="{7D5F5A23-016A-4544-8F5E-6877DB902138}">
      <dgm:prSet/>
      <dgm:spPr/>
      <dgm:t>
        <a:bodyPr/>
        <a:lstStyle/>
        <a:p>
          <a:endParaRPr lang="en-GB"/>
        </a:p>
      </dgm:t>
    </dgm:pt>
    <dgm:pt modelId="{A6FD6D4E-603E-6249-A0F3-2F33C3CE3A32}">
      <dgm:prSet phldrT="[Text]" custT="1"/>
      <dgm:spPr/>
      <dgm:t>
        <a:bodyPr/>
        <a:lstStyle/>
        <a:p>
          <a:r>
            <a:rPr lang="zh-TW" altLang="en-US" sz="2000" dirty="0"/>
            <a:t>例如</a:t>
          </a:r>
          <a:r>
            <a:rPr lang="en-US" altLang="zh-TW" sz="2000" dirty="0"/>
            <a:t> : </a:t>
          </a:r>
          <a:r>
            <a:rPr lang="zh-TW" altLang="en-US" sz="2000" dirty="0"/>
            <a:t>廣告</a:t>
          </a:r>
          <a:endParaRPr lang="en-GB" sz="2000" dirty="0"/>
        </a:p>
      </dgm:t>
    </dgm:pt>
    <dgm:pt modelId="{61CB33D4-23ED-CE47-BD9B-5211558372F8}" type="parTrans" cxnId="{C19A2EEB-7F15-9E41-A89F-ADC8E8302A56}">
      <dgm:prSet/>
      <dgm:spPr/>
      <dgm:t>
        <a:bodyPr/>
        <a:lstStyle/>
        <a:p>
          <a:endParaRPr lang="en-GB"/>
        </a:p>
      </dgm:t>
    </dgm:pt>
    <dgm:pt modelId="{E9E61ED6-1141-D64D-B201-F28D240FA2B6}" type="sibTrans" cxnId="{C19A2EEB-7F15-9E41-A89F-ADC8E8302A56}">
      <dgm:prSet/>
      <dgm:spPr/>
      <dgm:t>
        <a:bodyPr/>
        <a:lstStyle/>
        <a:p>
          <a:endParaRPr lang="en-GB"/>
        </a:p>
      </dgm:t>
    </dgm:pt>
    <dgm:pt modelId="{19E90750-D83B-DB42-A7C5-2A6515FA2FED}">
      <dgm:prSet phldrT="[Text]" custT="1"/>
      <dgm:spPr/>
      <dgm:t>
        <a:bodyPr/>
        <a:lstStyle/>
        <a:p>
          <a:r>
            <a:rPr lang="zh-TW" altLang="en-US" sz="2000" dirty="0"/>
            <a:t>通過口耳相傳、社交媒體或其他方式傳播的品牌資訊</a:t>
          </a:r>
          <a:endParaRPr lang="en-GB" sz="2000" dirty="0"/>
        </a:p>
      </dgm:t>
    </dgm:pt>
    <dgm:pt modelId="{C2E8E32E-E96D-FA4C-8FE7-82D7692F8F6D}" type="parTrans" cxnId="{E5B136FB-42CD-954B-B327-75D6D471EC29}">
      <dgm:prSet/>
      <dgm:spPr/>
      <dgm:t>
        <a:bodyPr/>
        <a:lstStyle/>
        <a:p>
          <a:endParaRPr lang="en-GB"/>
        </a:p>
      </dgm:t>
    </dgm:pt>
    <dgm:pt modelId="{A3DC4282-3A12-254C-B71E-149AE76421DE}" type="sibTrans" cxnId="{E5B136FB-42CD-954B-B327-75D6D471EC29}">
      <dgm:prSet/>
      <dgm:spPr/>
      <dgm:t>
        <a:bodyPr/>
        <a:lstStyle/>
        <a:p>
          <a:endParaRPr lang="en-GB"/>
        </a:p>
      </dgm:t>
    </dgm:pt>
    <dgm:pt modelId="{F547734C-18AD-6C44-B110-E0953EB5BD91}">
      <dgm:prSet custT="1"/>
      <dgm:spPr/>
      <dgm:t>
        <a:bodyPr/>
        <a:lstStyle/>
        <a:p>
          <a:r>
            <a:rPr lang="zh-TW" altLang="en-US" sz="2000" dirty="0"/>
            <a:t>品牌網站、社交媒體頁面、店內空間</a:t>
          </a:r>
          <a:r>
            <a:rPr lang="en-US" altLang="zh-TW" sz="2000" dirty="0"/>
            <a:t>......</a:t>
          </a:r>
          <a:r>
            <a:rPr lang="zh-TW" altLang="en-US" sz="2000" dirty="0"/>
            <a:t>等</a:t>
          </a:r>
          <a:endParaRPr lang="en-GB" sz="2000" dirty="0"/>
        </a:p>
      </dgm:t>
    </dgm:pt>
    <dgm:pt modelId="{E0EE925A-8523-854B-AF0E-88EC4701B975}" type="parTrans" cxnId="{E4C3561F-A38B-2F45-8AC8-DBFE8AABFC00}">
      <dgm:prSet/>
      <dgm:spPr/>
      <dgm:t>
        <a:bodyPr/>
        <a:lstStyle/>
        <a:p>
          <a:endParaRPr lang="en-GB"/>
        </a:p>
      </dgm:t>
    </dgm:pt>
    <dgm:pt modelId="{8AE44CD8-41ED-BE4D-A58A-EB6ABC3E5D86}" type="sibTrans" cxnId="{E4C3561F-A38B-2F45-8AC8-DBFE8AABFC00}">
      <dgm:prSet/>
      <dgm:spPr/>
      <dgm:t>
        <a:bodyPr/>
        <a:lstStyle/>
        <a:p>
          <a:endParaRPr lang="en-GB"/>
        </a:p>
      </dgm:t>
    </dgm:pt>
    <dgm:pt modelId="{008297EC-F070-4842-A4DF-D2ED3871AF21}" type="pres">
      <dgm:prSet presAssocID="{A49B29C1-675A-924C-841B-EBD3ED2545BC}" presName="Name0" presStyleCnt="0">
        <dgm:presLayoutVars>
          <dgm:dir/>
          <dgm:resizeHandles val="exact"/>
        </dgm:presLayoutVars>
      </dgm:prSet>
      <dgm:spPr/>
      <dgm:t>
        <a:bodyPr/>
        <a:lstStyle/>
        <a:p>
          <a:endParaRPr lang="zh-TW" altLang="en-US"/>
        </a:p>
      </dgm:t>
    </dgm:pt>
    <dgm:pt modelId="{C8B25591-5A08-EA48-90D9-43D8327A8CE2}" type="pres">
      <dgm:prSet presAssocID="{A49B29C1-675A-924C-841B-EBD3ED2545BC}" presName="fgShape" presStyleLbl="fgShp" presStyleIdx="0" presStyleCnt="1" custLinFactY="47928" custLinFactNeighborX="-29" custLinFactNeighborY="100000"/>
      <dgm:spPr/>
    </dgm:pt>
    <dgm:pt modelId="{ABDF0932-9D67-E34E-B5BB-8A39BF0F6F7A}" type="pres">
      <dgm:prSet presAssocID="{A49B29C1-675A-924C-841B-EBD3ED2545BC}" presName="linComp" presStyleCnt="0"/>
      <dgm:spPr/>
    </dgm:pt>
    <dgm:pt modelId="{0167060B-5727-0C49-898F-10DB9A8D4740}" type="pres">
      <dgm:prSet presAssocID="{3EE846B7-6524-274D-AFC2-999385B9C7B6}" presName="compNode" presStyleCnt="0"/>
      <dgm:spPr/>
    </dgm:pt>
    <dgm:pt modelId="{2EDB7CA4-1F66-FD4A-9D94-4830BCC18980}" type="pres">
      <dgm:prSet presAssocID="{3EE846B7-6524-274D-AFC2-999385B9C7B6}" presName="bkgdShape" presStyleLbl="node1" presStyleIdx="0" presStyleCnt="3"/>
      <dgm:spPr/>
      <dgm:t>
        <a:bodyPr/>
        <a:lstStyle/>
        <a:p>
          <a:endParaRPr lang="zh-TW" altLang="en-US"/>
        </a:p>
      </dgm:t>
    </dgm:pt>
    <dgm:pt modelId="{94A8651B-BAF1-9C43-BD6C-92B40BC0FA21}" type="pres">
      <dgm:prSet presAssocID="{3EE846B7-6524-274D-AFC2-999385B9C7B6}" presName="nodeTx" presStyleLbl="node1" presStyleIdx="0" presStyleCnt="3">
        <dgm:presLayoutVars>
          <dgm:bulletEnabled val="1"/>
        </dgm:presLayoutVars>
      </dgm:prSet>
      <dgm:spPr/>
      <dgm:t>
        <a:bodyPr/>
        <a:lstStyle/>
        <a:p>
          <a:endParaRPr lang="zh-TW" altLang="en-US"/>
        </a:p>
      </dgm:t>
    </dgm:pt>
    <dgm:pt modelId="{21AC7F4A-6D9D-7348-8328-95D782D0A00C}" type="pres">
      <dgm:prSet presAssocID="{3EE846B7-6524-274D-AFC2-999385B9C7B6}" presName="invisiNode" presStyleLbl="node1" presStyleIdx="0" presStyleCnt="3"/>
      <dgm:spPr/>
    </dgm:pt>
    <dgm:pt modelId="{7F3061F6-66CB-844C-B1D9-A6BD4A16EB33}" type="pres">
      <dgm:prSet presAssocID="{3EE846B7-6524-274D-AFC2-999385B9C7B6}"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pt>
    <dgm:pt modelId="{4E356300-4193-A043-8F91-184D7EB49FBA}" type="pres">
      <dgm:prSet presAssocID="{D1DB761E-2371-4E4E-B7C3-B09A4C509093}" presName="sibTrans" presStyleLbl="sibTrans2D1" presStyleIdx="0" presStyleCnt="0"/>
      <dgm:spPr/>
      <dgm:t>
        <a:bodyPr/>
        <a:lstStyle/>
        <a:p>
          <a:endParaRPr lang="zh-TW" altLang="en-US"/>
        </a:p>
      </dgm:t>
    </dgm:pt>
    <dgm:pt modelId="{A165C663-E7CC-E749-96D6-16177D65C067}" type="pres">
      <dgm:prSet presAssocID="{DD4204A8-9A64-2943-AC0E-258DB3955124}" presName="compNode" presStyleCnt="0"/>
      <dgm:spPr/>
    </dgm:pt>
    <dgm:pt modelId="{6DA1FD6F-82FF-4C4F-9690-39C711853A71}" type="pres">
      <dgm:prSet presAssocID="{DD4204A8-9A64-2943-AC0E-258DB3955124}" presName="bkgdShape" presStyleLbl="node1" presStyleIdx="1" presStyleCnt="3" custLinFactNeighborY="1066"/>
      <dgm:spPr/>
      <dgm:t>
        <a:bodyPr/>
        <a:lstStyle/>
        <a:p>
          <a:endParaRPr lang="zh-TW" altLang="en-US"/>
        </a:p>
      </dgm:t>
    </dgm:pt>
    <dgm:pt modelId="{4F207397-ED15-D54A-9796-638924E38F27}" type="pres">
      <dgm:prSet presAssocID="{DD4204A8-9A64-2943-AC0E-258DB3955124}" presName="nodeTx" presStyleLbl="node1" presStyleIdx="1" presStyleCnt="3">
        <dgm:presLayoutVars>
          <dgm:bulletEnabled val="1"/>
        </dgm:presLayoutVars>
      </dgm:prSet>
      <dgm:spPr/>
      <dgm:t>
        <a:bodyPr/>
        <a:lstStyle/>
        <a:p>
          <a:endParaRPr lang="zh-TW" altLang="en-US"/>
        </a:p>
      </dgm:t>
    </dgm:pt>
    <dgm:pt modelId="{E0A5E8FD-C72B-E743-9154-9A4692CBBB52}" type="pres">
      <dgm:prSet presAssocID="{DD4204A8-9A64-2943-AC0E-258DB3955124}" presName="invisiNode" presStyleLbl="node1" presStyleIdx="1" presStyleCnt="3"/>
      <dgm:spPr/>
    </dgm:pt>
    <dgm:pt modelId="{6383F8F6-9A7A-8947-B651-E838FE6FB4C4}" type="pres">
      <dgm:prSet presAssocID="{DD4204A8-9A64-2943-AC0E-258DB3955124}" presName="imagNod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F9177397-D5B6-ED42-BDF8-45BB7D91435F}" type="pres">
      <dgm:prSet presAssocID="{40141D72-3CA8-8C40-B6C3-101E4A74E23C}" presName="sibTrans" presStyleLbl="sibTrans2D1" presStyleIdx="0" presStyleCnt="0"/>
      <dgm:spPr/>
      <dgm:t>
        <a:bodyPr/>
        <a:lstStyle/>
        <a:p>
          <a:endParaRPr lang="zh-TW" altLang="en-US"/>
        </a:p>
      </dgm:t>
    </dgm:pt>
    <dgm:pt modelId="{72828CF9-C890-6D4A-9C13-9BA58544D5F5}" type="pres">
      <dgm:prSet presAssocID="{D9CE73CB-995E-E148-BB03-C06AA00032D9}" presName="compNode" presStyleCnt="0"/>
      <dgm:spPr/>
    </dgm:pt>
    <dgm:pt modelId="{804193B1-AB9E-2B4A-AF19-5DAACBDEDE6F}" type="pres">
      <dgm:prSet presAssocID="{D9CE73CB-995E-E148-BB03-C06AA00032D9}" presName="bkgdShape" presStyleLbl="node1" presStyleIdx="2" presStyleCnt="3"/>
      <dgm:spPr/>
      <dgm:t>
        <a:bodyPr/>
        <a:lstStyle/>
        <a:p>
          <a:endParaRPr lang="zh-TW" altLang="en-US"/>
        </a:p>
      </dgm:t>
    </dgm:pt>
    <dgm:pt modelId="{A82071ED-D1A4-2141-830A-FC38F33DC753}" type="pres">
      <dgm:prSet presAssocID="{D9CE73CB-995E-E148-BB03-C06AA00032D9}" presName="nodeTx" presStyleLbl="node1" presStyleIdx="2" presStyleCnt="3">
        <dgm:presLayoutVars>
          <dgm:bulletEnabled val="1"/>
        </dgm:presLayoutVars>
      </dgm:prSet>
      <dgm:spPr/>
      <dgm:t>
        <a:bodyPr/>
        <a:lstStyle/>
        <a:p>
          <a:endParaRPr lang="zh-TW" altLang="en-US"/>
        </a:p>
      </dgm:t>
    </dgm:pt>
    <dgm:pt modelId="{FA067013-E6C1-BA4F-9050-46378CCF472F}" type="pres">
      <dgm:prSet presAssocID="{D9CE73CB-995E-E148-BB03-C06AA00032D9}" presName="invisiNode" presStyleLbl="node1" presStyleIdx="2" presStyleCnt="3"/>
      <dgm:spPr/>
    </dgm:pt>
    <dgm:pt modelId="{3225249D-52AB-E242-BC3D-9B3607ED8F90}" type="pres">
      <dgm:prSet presAssocID="{D9CE73CB-995E-E148-BB03-C06AA00032D9}" presName="imagNod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F9B8EF46-C257-0048-81B1-B8212C8AD986}" srcId="{3EE846B7-6524-274D-AFC2-999385B9C7B6}" destId="{E6387529-E1F2-8E48-B82C-E9AC267DD228}" srcOrd="1" destOrd="0" parTransId="{3F6D5E3C-FA34-4248-9497-433D3C6CA341}" sibTransId="{290E039F-C17F-AD44-AF47-6161C8ECF390}"/>
    <dgm:cxn modelId="{7D5F5A23-016A-4544-8F5E-6877DB902138}" srcId="{3EE846B7-6524-274D-AFC2-999385B9C7B6}" destId="{9300C622-C362-1745-A3FF-6D03D60AE4A9}" srcOrd="2" destOrd="0" parTransId="{59DB89AD-4987-D14C-8287-7B9226472745}" sibTransId="{05C85F45-E726-AD44-94CF-D3BE3D4484FB}"/>
    <dgm:cxn modelId="{DA9D47FF-9176-D34E-A9B8-E4B17736D94C}" type="presOf" srcId="{19E90750-D83B-DB42-A7C5-2A6515FA2FED}" destId="{4F207397-ED15-D54A-9796-638924E38F27}" srcOrd="1" destOrd="1" presId="urn:microsoft.com/office/officeart/2005/8/layout/hList7"/>
    <dgm:cxn modelId="{F444A54A-E8D6-FE4F-AA24-63FD39B6672E}" type="presOf" srcId="{A49B29C1-675A-924C-841B-EBD3ED2545BC}" destId="{008297EC-F070-4842-A4DF-D2ED3871AF21}" srcOrd="0" destOrd="0" presId="urn:microsoft.com/office/officeart/2005/8/layout/hList7"/>
    <dgm:cxn modelId="{1220671A-E265-DF41-BEDB-05C5D9A4321C}" srcId="{A49B29C1-675A-924C-841B-EBD3ED2545BC}" destId="{DD4204A8-9A64-2943-AC0E-258DB3955124}" srcOrd="1" destOrd="0" parTransId="{6FFC70BF-BBFE-A641-8719-564D2864C4B8}" sibTransId="{40141D72-3CA8-8C40-B6C3-101E4A74E23C}"/>
    <dgm:cxn modelId="{459346E1-0F6B-5141-B992-658DAC652CA0}" srcId="{A49B29C1-675A-924C-841B-EBD3ED2545BC}" destId="{D9CE73CB-995E-E148-BB03-C06AA00032D9}" srcOrd="2" destOrd="0" parTransId="{C18637B7-13D2-9248-B1BB-0B25458264D7}" sibTransId="{CC5B774A-A209-0848-A5FC-14D92B7195C9}"/>
    <dgm:cxn modelId="{56365CCB-8CD5-F64C-8E77-BA9F756CF991}" type="presOf" srcId="{E6387529-E1F2-8E48-B82C-E9AC267DD228}" destId="{94A8651B-BAF1-9C43-BD6C-92B40BC0FA21}" srcOrd="1" destOrd="2" presId="urn:microsoft.com/office/officeart/2005/8/layout/hList7"/>
    <dgm:cxn modelId="{1950FEA9-356D-EE45-97D9-EA508AC8946D}" type="presOf" srcId="{D41A879A-EB7B-D042-9777-2E5082A0DE5F}" destId="{804193B1-AB9E-2B4A-AF19-5DAACBDEDE6F}" srcOrd="0" destOrd="1" presId="urn:microsoft.com/office/officeart/2005/8/layout/hList7"/>
    <dgm:cxn modelId="{BE768004-54A4-8648-B218-B08A62EAF8B2}" type="presOf" srcId="{40141D72-3CA8-8C40-B6C3-101E4A74E23C}" destId="{F9177397-D5B6-ED42-BDF8-45BB7D91435F}" srcOrd="0" destOrd="0" presId="urn:microsoft.com/office/officeart/2005/8/layout/hList7"/>
    <dgm:cxn modelId="{539E613C-EDF8-B643-89E0-7F7E38BFC95E}" srcId="{A49B29C1-675A-924C-841B-EBD3ED2545BC}" destId="{3EE846B7-6524-274D-AFC2-999385B9C7B6}" srcOrd="0" destOrd="0" parTransId="{C83B3C1A-A01A-0941-BE15-98EC3F084D75}" sibTransId="{D1DB761E-2371-4E4E-B7C3-B09A4C509093}"/>
    <dgm:cxn modelId="{E5B136FB-42CD-954B-B327-75D6D471EC29}" srcId="{DD4204A8-9A64-2943-AC0E-258DB3955124}" destId="{19E90750-D83B-DB42-A7C5-2A6515FA2FED}" srcOrd="0" destOrd="0" parTransId="{C2E8E32E-E96D-FA4C-8FE7-82D7692F8F6D}" sibTransId="{A3DC4282-3A12-254C-B71E-149AE76421DE}"/>
    <dgm:cxn modelId="{E37D95CD-9490-CA46-8FCE-114F48272521}" type="presOf" srcId="{3EE846B7-6524-274D-AFC2-999385B9C7B6}" destId="{2EDB7CA4-1F66-FD4A-9D94-4830BCC18980}" srcOrd="0" destOrd="0" presId="urn:microsoft.com/office/officeart/2005/8/layout/hList7"/>
    <dgm:cxn modelId="{C6457780-19DA-5349-B7BC-95A49F346DE2}" type="presOf" srcId="{DD4204A8-9A64-2943-AC0E-258DB3955124}" destId="{4F207397-ED15-D54A-9796-638924E38F27}" srcOrd="1" destOrd="0" presId="urn:microsoft.com/office/officeart/2005/8/layout/hList7"/>
    <dgm:cxn modelId="{CAEAC75C-B6C9-614E-B0D3-287B9AF6889B}" type="presOf" srcId="{F547734C-18AD-6C44-B110-E0953EB5BD91}" destId="{804193B1-AB9E-2B4A-AF19-5DAACBDEDE6F}" srcOrd="0" destOrd="2" presId="urn:microsoft.com/office/officeart/2005/8/layout/hList7"/>
    <dgm:cxn modelId="{375B389C-80B4-9749-8BB5-9CFD247BE669}" srcId="{D9CE73CB-995E-E148-BB03-C06AA00032D9}" destId="{D41A879A-EB7B-D042-9777-2E5082A0DE5F}" srcOrd="0" destOrd="0" parTransId="{3837D57E-F0AF-6843-9D08-30A16124422C}" sibTransId="{B17FF9B9-0318-A947-ABFB-AE213933DF8F}"/>
    <dgm:cxn modelId="{6CF5F3D3-BA48-3E43-BF89-290E658AD6A2}" type="presOf" srcId="{DD4204A8-9A64-2943-AC0E-258DB3955124}" destId="{6DA1FD6F-82FF-4C4F-9690-39C711853A71}" srcOrd="0" destOrd="0" presId="urn:microsoft.com/office/officeart/2005/8/layout/hList7"/>
    <dgm:cxn modelId="{682ECEAF-3B9E-6348-9749-9D21CA0EAD2F}" type="presOf" srcId="{19E90750-D83B-DB42-A7C5-2A6515FA2FED}" destId="{6DA1FD6F-82FF-4C4F-9690-39C711853A71}" srcOrd="0" destOrd="1" presId="urn:microsoft.com/office/officeart/2005/8/layout/hList7"/>
    <dgm:cxn modelId="{7BE1EDAB-3A4D-1B47-BD1A-90E9F0A2923D}" type="presOf" srcId="{A6FD6D4E-603E-6249-A0F3-2F33C3CE3A32}" destId="{2EDB7CA4-1F66-FD4A-9D94-4830BCC18980}" srcOrd="0" destOrd="1" presId="urn:microsoft.com/office/officeart/2005/8/layout/hList7"/>
    <dgm:cxn modelId="{C19A2EEB-7F15-9E41-A89F-ADC8E8302A56}" srcId="{3EE846B7-6524-274D-AFC2-999385B9C7B6}" destId="{A6FD6D4E-603E-6249-A0F3-2F33C3CE3A32}" srcOrd="0" destOrd="0" parTransId="{61CB33D4-23ED-CE47-BD9B-5211558372F8}" sibTransId="{E9E61ED6-1141-D64D-B201-F28D240FA2B6}"/>
    <dgm:cxn modelId="{E9159644-FFAE-634B-B09B-72304DB88B8D}" type="presOf" srcId="{A6FD6D4E-603E-6249-A0F3-2F33C3CE3A32}" destId="{94A8651B-BAF1-9C43-BD6C-92B40BC0FA21}" srcOrd="1" destOrd="1" presId="urn:microsoft.com/office/officeart/2005/8/layout/hList7"/>
    <dgm:cxn modelId="{E49886AF-D14E-834B-AD33-D21322249A27}" type="presOf" srcId="{D1DB761E-2371-4E4E-B7C3-B09A4C509093}" destId="{4E356300-4193-A043-8F91-184D7EB49FBA}" srcOrd="0" destOrd="0" presId="urn:microsoft.com/office/officeart/2005/8/layout/hList7"/>
    <dgm:cxn modelId="{7CEA6905-29F6-334C-8D9B-720988A5540A}" type="presOf" srcId="{D9CE73CB-995E-E148-BB03-C06AA00032D9}" destId="{804193B1-AB9E-2B4A-AF19-5DAACBDEDE6F}" srcOrd="0" destOrd="0" presId="urn:microsoft.com/office/officeart/2005/8/layout/hList7"/>
    <dgm:cxn modelId="{960BF906-B032-3D4A-83D6-B298E4F23714}" type="presOf" srcId="{D9CE73CB-995E-E148-BB03-C06AA00032D9}" destId="{A82071ED-D1A4-2141-830A-FC38F33DC753}" srcOrd="1" destOrd="0" presId="urn:microsoft.com/office/officeart/2005/8/layout/hList7"/>
    <dgm:cxn modelId="{3960AA16-09F7-084C-9769-F47D13AA6BE2}" type="presOf" srcId="{E6387529-E1F2-8E48-B82C-E9AC267DD228}" destId="{2EDB7CA4-1F66-FD4A-9D94-4830BCC18980}" srcOrd="0" destOrd="2" presId="urn:microsoft.com/office/officeart/2005/8/layout/hList7"/>
    <dgm:cxn modelId="{E4C3561F-A38B-2F45-8AC8-DBFE8AABFC00}" srcId="{D9CE73CB-995E-E148-BB03-C06AA00032D9}" destId="{F547734C-18AD-6C44-B110-E0953EB5BD91}" srcOrd="1" destOrd="0" parTransId="{E0EE925A-8523-854B-AF0E-88EC4701B975}" sibTransId="{8AE44CD8-41ED-BE4D-A58A-EB6ABC3E5D86}"/>
    <dgm:cxn modelId="{9D9F3D6A-4DEA-DA41-A119-004EDD1D2EBA}" type="presOf" srcId="{F547734C-18AD-6C44-B110-E0953EB5BD91}" destId="{A82071ED-D1A4-2141-830A-FC38F33DC753}" srcOrd="1" destOrd="2" presId="urn:microsoft.com/office/officeart/2005/8/layout/hList7"/>
    <dgm:cxn modelId="{7897A96C-3B49-9945-9905-8A155F81A754}" type="presOf" srcId="{9300C622-C362-1745-A3FF-6D03D60AE4A9}" destId="{94A8651B-BAF1-9C43-BD6C-92B40BC0FA21}" srcOrd="1" destOrd="3" presId="urn:microsoft.com/office/officeart/2005/8/layout/hList7"/>
    <dgm:cxn modelId="{43AAE763-9E9D-3244-86E7-1351CE72A55F}" type="presOf" srcId="{3EE846B7-6524-274D-AFC2-999385B9C7B6}" destId="{94A8651B-BAF1-9C43-BD6C-92B40BC0FA21}" srcOrd="1" destOrd="0" presId="urn:microsoft.com/office/officeart/2005/8/layout/hList7"/>
    <dgm:cxn modelId="{A5146AFA-3822-BB47-96AF-EE40EB1C9A8D}" type="presOf" srcId="{D41A879A-EB7B-D042-9777-2E5082A0DE5F}" destId="{A82071ED-D1A4-2141-830A-FC38F33DC753}" srcOrd="1" destOrd="1" presId="urn:microsoft.com/office/officeart/2005/8/layout/hList7"/>
    <dgm:cxn modelId="{433EAD3F-9A93-1B4E-A6D6-DFE17FC5FEC8}" type="presOf" srcId="{9300C622-C362-1745-A3FF-6D03D60AE4A9}" destId="{2EDB7CA4-1F66-FD4A-9D94-4830BCC18980}" srcOrd="0" destOrd="3" presId="urn:microsoft.com/office/officeart/2005/8/layout/hList7"/>
    <dgm:cxn modelId="{61D1B7B5-C97B-2846-9ECC-AC3BC602157F}" type="presParOf" srcId="{008297EC-F070-4842-A4DF-D2ED3871AF21}" destId="{C8B25591-5A08-EA48-90D9-43D8327A8CE2}" srcOrd="0" destOrd="0" presId="urn:microsoft.com/office/officeart/2005/8/layout/hList7"/>
    <dgm:cxn modelId="{8B3861F0-F280-D24F-9384-D6EE0D1F88D6}" type="presParOf" srcId="{008297EC-F070-4842-A4DF-D2ED3871AF21}" destId="{ABDF0932-9D67-E34E-B5BB-8A39BF0F6F7A}" srcOrd="1" destOrd="0" presId="urn:microsoft.com/office/officeart/2005/8/layout/hList7"/>
    <dgm:cxn modelId="{59BC9600-5C99-1241-853C-C55AED546B35}" type="presParOf" srcId="{ABDF0932-9D67-E34E-B5BB-8A39BF0F6F7A}" destId="{0167060B-5727-0C49-898F-10DB9A8D4740}" srcOrd="0" destOrd="0" presId="urn:microsoft.com/office/officeart/2005/8/layout/hList7"/>
    <dgm:cxn modelId="{7297341A-4BCD-3E4C-BD57-3F2605506876}" type="presParOf" srcId="{0167060B-5727-0C49-898F-10DB9A8D4740}" destId="{2EDB7CA4-1F66-FD4A-9D94-4830BCC18980}" srcOrd="0" destOrd="0" presId="urn:microsoft.com/office/officeart/2005/8/layout/hList7"/>
    <dgm:cxn modelId="{A84E0D96-B909-A747-93AA-277654E2F085}" type="presParOf" srcId="{0167060B-5727-0C49-898F-10DB9A8D4740}" destId="{94A8651B-BAF1-9C43-BD6C-92B40BC0FA21}" srcOrd="1" destOrd="0" presId="urn:microsoft.com/office/officeart/2005/8/layout/hList7"/>
    <dgm:cxn modelId="{A31E5617-866A-F544-826B-09E7B75CD366}" type="presParOf" srcId="{0167060B-5727-0C49-898F-10DB9A8D4740}" destId="{21AC7F4A-6D9D-7348-8328-95D782D0A00C}" srcOrd="2" destOrd="0" presId="urn:microsoft.com/office/officeart/2005/8/layout/hList7"/>
    <dgm:cxn modelId="{E4EC2DC7-619F-8C45-A7F1-0818DCF58FD6}" type="presParOf" srcId="{0167060B-5727-0C49-898F-10DB9A8D4740}" destId="{7F3061F6-66CB-844C-B1D9-A6BD4A16EB33}" srcOrd="3" destOrd="0" presId="urn:microsoft.com/office/officeart/2005/8/layout/hList7"/>
    <dgm:cxn modelId="{71332619-E7EA-7940-ACDB-034C95432679}" type="presParOf" srcId="{ABDF0932-9D67-E34E-B5BB-8A39BF0F6F7A}" destId="{4E356300-4193-A043-8F91-184D7EB49FBA}" srcOrd="1" destOrd="0" presId="urn:microsoft.com/office/officeart/2005/8/layout/hList7"/>
    <dgm:cxn modelId="{E124BA70-44C7-774B-8E3E-4BB21FD0438D}" type="presParOf" srcId="{ABDF0932-9D67-E34E-B5BB-8A39BF0F6F7A}" destId="{A165C663-E7CC-E749-96D6-16177D65C067}" srcOrd="2" destOrd="0" presId="urn:microsoft.com/office/officeart/2005/8/layout/hList7"/>
    <dgm:cxn modelId="{D86447E0-D4A2-6243-8B69-50B78E5D1A31}" type="presParOf" srcId="{A165C663-E7CC-E749-96D6-16177D65C067}" destId="{6DA1FD6F-82FF-4C4F-9690-39C711853A71}" srcOrd="0" destOrd="0" presId="urn:microsoft.com/office/officeart/2005/8/layout/hList7"/>
    <dgm:cxn modelId="{7E771A45-0D33-F34C-9D35-7D76D0E39575}" type="presParOf" srcId="{A165C663-E7CC-E749-96D6-16177D65C067}" destId="{4F207397-ED15-D54A-9796-638924E38F27}" srcOrd="1" destOrd="0" presId="urn:microsoft.com/office/officeart/2005/8/layout/hList7"/>
    <dgm:cxn modelId="{195AB2B1-1D14-1542-92E0-1CD244D358DB}" type="presParOf" srcId="{A165C663-E7CC-E749-96D6-16177D65C067}" destId="{E0A5E8FD-C72B-E743-9154-9A4692CBBB52}" srcOrd="2" destOrd="0" presId="urn:microsoft.com/office/officeart/2005/8/layout/hList7"/>
    <dgm:cxn modelId="{2F5104B6-30C9-8C45-9862-E2DCD9C22FAA}" type="presParOf" srcId="{A165C663-E7CC-E749-96D6-16177D65C067}" destId="{6383F8F6-9A7A-8947-B651-E838FE6FB4C4}" srcOrd="3" destOrd="0" presId="urn:microsoft.com/office/officeart/2005/8/layout/hList7"/>
    <dgm:cxn modelId="{232FD62C-E344-3C4E-876C-7BCCD0C0CFD9}" type="presParOf" srcId="{ABDF0932-9D67-E34E-B5BB-8A39BF0F6F7A}" destId="{F9177397-D5B6-ED42-BDF8-45BB7D91435F}" srcOrd="3" destOrd="0" presId="urn:microsoft.com/office/officeart/2005/8/layout/hList7"/>
    <dgm:cxn modelId="{1E54A3D0-458F-0C4D-9115-20EB9F80EB9D}" type="presParOf" srcId="{ABDF0932-9D67-E34E-B5BB-8A39BF0F6F7A}" destId="{72828CF9-C890-6D4A-9C13-9BA58544D5F5}" srcOrd="4" destOrd="0" presId="urn:microsoft.com/office/officeart/2005/8/layout/hList7"/>
    <dgm:cxn modelId="{E2F7EEEA-7690-C94C-8CD7-2520408AB8C8}" type="presParOf" srcId="{72828CF9-C890-6D4A-9C13-9BA58544D5F5}" destId="{804193B1-AB9E-2B4A-AF19-5DAACBDEDE6F}" srcOrd="0" destOrd="0" presId="urn:microsoft.com/office/officeart/2005/8/layout/hList7"/>
    <dgm:cxn modelId="{CD55B5D4-38BB-9C4A-88F1-D999F56C6311}" type="presParOf" srcId="{72828CF9-C890-6D4A-9C13-9BA58544D5F5}" destId="{A82071ED-D1A4-2141-830A-FC38F33DC753}" srcOrd="1" destOrd="0" presId="urn:microsoft.com/office/officeart/2005/8/layout/hList7"/>
    <dgm:cxn modelId="{910D90AC-44E0-E149-9D69-F04539F1F028}" type="presParOf" srcId="{72828CF9-C890-6D4A-9C13-9BA58544D5F5}" destId="{FA067013-E6C1-BA4F-9050-46378CCF472F}" srcOrd="2" destOrd="0" presId="urn:microsoft.com/office/officeart/2005/8/layout/hList7"/>
    <dgm:cxn modelId="{91D6DE51-3CC5-254D-9A73-27857261F1E8}" type="presParOf" srcId="{72828CF9-C890-6D4A-9C13-9BA58544D5F5}" destId="{3225249D-52AB-E242-BC3D-9B3607ED8F90}"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38F4511-51F8-4E7A-A83D-DB4CC413EE3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4F55A1C-431D-41BB-8E75-72E39E902FC3}">
      <dgm:prSet/>
      <dgm:spPr/>
      <dgm:t>
        <a:bodyPr/>
        <a:lstStyle/>
        <a:p>
          <a:r>
            <a:rPr lang="zh-TW" altLang="en-US" b="1" dirty="0"/>
            <a:t>零售</a:t>
          </a:r>
          <a:endParaRPr lang="en-US" dirty="0"/>
        </a:p>
      </dgm:t>
    </dgm:pt>
    <dgm:pt modelId="{B4D652D0-729F-475B-9E29-B5DD8DF19FBD}" type="parTrans" cxnId="{E807B27A-BE4E-4F73-B56B-ECB7585A9545}">
      <dgm:prSet/>
      <dgm:spPr/>
      <dgm:t>
        <a:bodyPr/>
        <a:lstStyle/>
        <a:p>
          <a:endParaRPr lang="en-US"/>
        </a:p>
      </dgm:t>
    </dgm:pt>
    <dgm:pt modelId="{EAB1B161-1E8B-4BE1-91C0-834103D7AC72}" type="sibTrans" cxnId="{E807B27A-BE4E-4F73-B56B-ECB7585A9545}">
      <dgm:prSet/>
      <dgm:spPr/>
      <dgm:t>
        <a:bodyPr/>
        <a:lstStyle/>
        <a:p>
          <a:endParaRPr lang="en-US"/>
        </a:p>
      </dgm:t>
    </dgm:pt>
    <dgm:pt modelId="{FA0B12CD-FF51-4137-938B-62AC5560A31F}">
      <dgm:prSet/>
      <dgm:spPr/>
      <dgm:t>
        <a:bodyPr/>
        <a:lstStyle/>
        <a:p>
          <a:r>
            <a:rPr lang="zh-TW" altLang="en-US" dirty="0" smtClean="0">
              <a:solidFill>
                <a:schemeClr val="tx1"/>
              </a:solidFill>
            </a:rPr>
            <a:t>線下</a:t>
          </a:r>
          <a:r>
            <a:rPr lang="en-US" dirty="0" smtClean="0">
              <a:solidFill>
                <a:schemeClr val="tx1"/>
              </a:solidFill>
            </a:rPr>
            <a:t> </a:t>
          </a:r>
          <a:r>
            <a:rPr lang="en-US" dirty="0">
              <a:solidFill>
                <a:schemeClr val="tx1"/>
              </a:solidFill>
            </a:rPr>
            <a:t>– </a:t>
          </a:r>
          <a:r>
            <a:rPr lang="zh-TW" altLang="en-US" dirty="0" smtClean="0">
              <a:solidFill>
                <a:schemeClr val="tx1"/>
              </a:solidFill>
            </a:rPr>
            <a:t>實體店</a:t>
          </a:r>
          <a:endParaRPr lang="en-US" dirty="0">
            <a:solidFill>
              <a:schemeClr val="tx1"/>
            </a:solidFill>
          </a:endParaRPr>
        </a:p>
      </dgm:t>
    </dgm:pt>
    <dgm:pt modelId="{8ED830A8-2C6B-4AA1-AE3E-3E92BA91F5FB}" type="parTrans" cxnId="{F4FE26D3-3E4D-4CB8-81A3-1B4C260FB25D}">
      <dgm:prSet/>
      <dgm:spPr/>
      <dgm:t>
        <a:bodyPr/>
        <a:lstStyle/>
        <a:p>
          <a:endParaRPr lang="en-US"/>
        </a:p>
      </dgm:t>
    </dgm:pt>
    <dgm:pt modelId="{A2D2FB3D-C673-42F7-A1A0-CE11F35388D8}" type="sibTrans" cxnId="{F4FE26D3-3E4D-4CB8-81A3-1B4C260FB25D}">
      <dgm:prSet/>
      <dgm:spPr/>
      <dgm:t>
        <a:bodyPr/>
        <a:lstStyle/>
        <a:p>
          <a:endParaRPr lang="en-US"/>
        </a:p>
      </dgm:t>
    </dgm:pt>
    <dgm:pt modelId="{286791FE-A343-47D6-99CA-F739FAE48C4A}">
      <dgm:prSet/>
      <dgm:spPr/>
      <dgm:t>
        <a:bodyPr/>
        <a:lstStyle/>
        <a:p>
          <a:r>
            <a:rPr lang="zh-TW" altLang="en-US" dirty="0" smtClean="0">
              <a:solidFill>
                <a:schemeClr val="tx1"/>
              </a:solidFill>
            </a:rPr>
            <a:t>線上</a:t>
          </a:r>
          <a:r>
            <a:rPr lang="en-US" dirty="0" smtClean="0">
              <a:solidFill>
                <a:schemeClr val="tx1"/>
              </a:solidFill>
            </a:rPr>
            <a:t> </a:t>
          </a:r>
          <a:r>
            <a:rPr lang="en-US" dirty="0">
              <a:solidFill>
                <a:schemeClr val="tx1"/>
              </a:solidFill>
            </a:rPr>
            <a:t>– </a:t>
          </a:r>
          <a:r>
            <a:rPr lang="zh-TW" altLang="en-US" dirty="0" smtClean="0">
              <a:solidFill>
                <a:schemeClr val="tx1"/>
              </a:solidFill>
            </a:rPr>
            <a:t>虛擬商店</a:t>
          </a:r>
          <a:endParaRPr lang="en-US" dirty="0">
            <a:solidFill>
              <a:schemeClr val="tx1"/>
            </a:solidFill>
          </a:endParaRPr>
        </a:p>
      </dgm:t>
    </dgm:pt>
    <dgm:pt modelId="{CB59F2E8-983C-4BFE-A0FC-0346DA6FC4A7}" type="parTrans" cxnId="{59AE4E9E-6CB5-4321-8BFC-55BE81B49A01}">
      <dgm:prSet/>
      <dgm:spPr/>
      <dgm:t>
        <a:bodyPr/>
        <a:lstStyle/>
        <a:p>
          <a:endParaRPr lang="en-US"/>
        </a:p>
      </dgm:t>
    </dgm:pt>
    <dgm:pt modelId="{FACA7798-6649-4CE2-8296-C006C1F7321F}" type="sibTrans" cxnId="{59AE4E9E-6CB5-4321-8BFC-55BE81B49A01}">
      <dgm:prSet/>
      <dgm:spPr/>
      <dgm:t>
        <a:bodyPr/>
        <a:lstStyle/>
        <a:p>
          <a:endParaRPr lang="en-US"/>
        </a:p>
      </dgm:t>
    </dgm:pt>
    <dgm:pt modelId="{2C7FA4D8-A92B-4FD6-B0E0-0DBB525F8621}">
      <dgm:prSet/>
      <dgm:spPr/>
      <dgm:t>
        <a:bodyPr/>
        <a:lstStyle/>
        <a:p>
          <a:r>
            <a:rPr lang="zh-TW" altLang="en-US" dirty="0"/>
            <a:t>特許經營</a:t>
          </a:r>
          <a:r>
            <a:rPr lang="en-US" altLang="zh-TW" dirty="0"/>
            <a:t> (Franchising)</a:t>
          </a:r>
          <a:endParaRPr lang="en-US" dirty="0"/>
        </a:p>
      </dgm:t>
    </dgm:pt>
    <dgm:pt modelId="{C58D2C84-5A0F-4371-BD5E-B9D91A4C5C28}" type="parTrans" cxnId="{7AB94AF2-55D7-442A-B482-7DCFF9C82586}">
      <dgm:prSet/>
      <dgm:spPr/>
      <dgm:t>
        <a:bodyPr/>
        <a:lstStyle/>
        <a:p>
          <a:endParaRPr lang="en-US"/>
        </a:p>
      </dgm:t>
    </dgm:pt>
    <dgm:pt modelId="{D16DCF8B-4E55-47D4-BAB7-8FE1E415A70D}" type="sibTrans" cxnId="{7AB94AF2-55D7-442A-B482-7DCFF9C82586}">
      <dgm:prSet/>
      <dgm:spPr/>
      <dgm:t>
        <a:bodyPr/>
        <a:lstStyle/>
        <a:p>
          <a:endParaRPr lang="en-US"/>
        </a:p>
      </dgm:t>
    </dgm:pt>
    <dgm:pt modelId="{E7666084-0254-4C91-ABB8-86523124F0EB}">
      <dgm:prSet/>
      <dgm:spPr/>
      <dgm:t>
        <a:bodyPr/>
        <a:lstStyle/>
        <a:p>
          <a:r>
            <a:rPr lang="zh-TW" altLang="en-US" dirty="0"/>
            <a:t>授權</a:t>
          </a:r>
          <a:r>
            <a:rPr lang="zh-TW" altLang="en-US" dirty="0" smtClean="0"/>
            <a:t>設計／特許使用</a:t>
          </a:r>
          <a:r>
            <a:rPr lang="en-US" dirty="0" smtClean="0"/>
            <a:t> </a:t>
          </a:r>
          <a:r>
            <a:rPr lang="en-US" dirty="0"/>
            <a:t>(Licensing)</a:t>
          </a:r>
        </a:p>
      </dgm:t>
    </dgm:pt>
    <dgm:pt modelId="{88CB688F-3365-486C-9514-590A9FD3572C}" type="parTrans" cxnId="{9FBA4236-41A2-46FA-B90F-578D4393DDC1}">
      <dgm:prSet/>
      <dgm:spPr/>
      <dgm:t>
        <a:bodyPr/>
        <a:lstStyle/>
        <a:p>
          <a:endParaRPr lang="en-US"/>
        </a:p>
      </dgm:t>
    </dgm:pt>
    <dgm:pt modelId="{77959C5F-ADB6-4ED8-BBF1-8A2A210E0C46}" type="sibTrans" cxnId="{9FBA4236-41A2-46FA-B90F-578D4393DDC1}">
      <dgm:prSet/>
      <dgm:spPr/>
      <dgm:t>
        <a:bodyPr/>
        <a:lstStyle/>
        <a:p>
          <a:endParaRPr lang="en-US"/>
        </a:p>
      </dgm:t>
    </dgm:pt>
    <dgm:pt modelId="{00D94896-C8DC-BB4D-A28A-91A520B61AB9}">
      <dgm:prSet/>
      <dgm:spPr/>
      <dgm:t>
        <a:bodyPr/>
        <a:lstStyle/>
        <a:p>
          <a:r>
            <a:rPr lang="zh-TW" altLang="en-US" dirty="0"/>
            <a:t>批發</a:t>
          </a:r>
          <a:endParaRPr lang="en-US" dirty="0"/>
        </a:p>
      </dgm:t>
    </dgm:pt>
    <dgm:pt modelId="{599D6BF3-C4AD-B14A-AD30-F5BEB0554975}" type="parTrans" cxnId="{846ECA07-225E-1E4D-853E-9C660562F433}">
      <dgm:prSet/>
      <dgm:spPr/>
      <dgm:t>
        <a:bodyPr/>
        <a:lstStyle/>
        <a:p>
          <a:endParaRPr lang="zh-TW" altLang="en-US"/>
        </a:p>
      </dgm:t>
    </dgm:pt>
    <dgm:pt modelId="{CE81A605-530D-1B40-A864-A74D594902C3}" type="sibTrans" cxnId="{846ECA07-225E-1E4D-853E-9C660562F433}">
      <dgm:prSet/>
      <dgm:spPr/>
      <dgm:t>
        <a:bodyPr/>
        <a:lstStyle/>
        <a:p>
          <a:endParaRPr lang="zh-TW" altLang="en-US"/>
        </a:p>
      </dgm:t>
    </dgm:pt>
    <dgm:pt modelId="{2FC2C472-2D49-4C4C-9FD6-61D19A8AFD60}" type="pres">
      <dgm:prSet presAssocID="{A38F4511-51F8-4E7A-A83D-DB4CC413EE31}" presName="linear" presStyleCnt="0">
        <dgm:presLayoutVars>
          <dgm:animLvl val="lvl"/>
          <dgm:resizeHandles val="exact"/>
        </dgm:presLayoutVars>
      </dgm:prSet>
      <dgm:spPr/>
      <dgm:t>
        <a:bodyPr/>
        <a:lstStyle/>
        <a:p>
          <a:endParaRPr lang="zh-TW" altLang="en-US"/>
        </a:p>
      </dgm:t>
    </dgm:pt>
    <dgm:pt modelId="{03AAD168-4342-5B4A-8F8F-A2D7E5A411AF}" type="pres">
      <dgm:prSet presAssocID="{64F55A1C-431D-41BB-8E75-72E39E902FC3}" presName="parentText" presStyleLbl="node1" presStyleIdx="0" presStyleCnt="4">
        <dgm:presLayoutVars>
          <dgm:chMax val="0"/>
          <dgm:bulletEnabled val="1"/>
        </dgm:presLayoutVars>
      </dgm:prSet>
      <dgm:spPr/>
      <dgm:t>
        <a:bodyPr/>
        <a:lstStyle/>
        <a:p>
          <a:endParaRPr lang="zh-TW" altLang="en-US"/>
        </a:p>
      </dgm:t>
    </dgm:pt>
    <dgm:pt modelId="{3573E65F-D117-144D-B440-5C98FA04BE17}" type="pres">
      <dgm:prSet presAssocID="{64F55A1C-431D-41BB-8E75-72E39E902FC3}" presName="childText" presStyleLbl="revTx" presStyleIdx="0" presStyleCnt="1">
        <dgm:presLayoutVars>
          <dgm:bulletEnabled val="1"/>
        </dgm:presLayoutVars>
      </dgm:prSet>
      <dgm:spPr/>
      <dgm:t>
        <a:bodyPr/>
        <a:lstStyle/>
        <a:p>
          <a:endParaRPr lang="zh-TW" altLang="en-US"/>
        </a:p>
      </dgm:t>
    </dgm:pt>
    <dgm:pt modelId="{3B18B133-21CF-4149-9317-ACB4EF69A7BA}" type="pres">
      <dgm:prSet presAssocID="{00D94896-C8DC-BB4D-A28A-91A520B61AB9}" presName="parentText" presStyleLbl="node1" presStyleIdx="1" presStyleCnt="4">
        <dgm:presLayoutVars>
          <dgm:chMax val="0"/>
          <dgm:bulletEnabled val="1"/>
        </dgm:presLayoutVars>
      </dgm:prSet>
      <dgm:spPr/>
      <dgm:t>
        <a:bodyPr/>
        <a:lstStyle/>
        <a:p>
          <a:endParaRPr lang="zh-TW" altLang="en-US"/>
        </a:p>
      </dgm:t>
    </dgm:pt>
    <dgm:pt modelId="{7AB98EEE-73DB-AE4C-99CE-E8A3A03CC523}" type="pres">
      <dgm:prSet presAssocID="{CE81A605-530D-1B40-A864-A74D594902C3}" presName="spacer" presStyleCnt="0"/>
      <dgm:spPr/>
    </dgm:pt>
    <dgm:pt modelId="{E8146871-2F21-CD47-8ACC-B50812EFD8DA}" type="pres">
      <dgm:prSet presAssocID="{2C7FA4D8-A92B-4FD6-B0E0-0DBB525F8621}" presName="parentText" presStyleLbl="node1" presStyleIdx="2" presStyleCnt="4">
        <dgm:presLayoutVars>
          <dgm:chMax val="0"/>
          <dgm:bulletEnabled val="1"/>
        </dgm:presLayoutVars>
      </dgm:prSet>
      <dgm:spPr/>
      <dgm:t>
        <a:bodyPr/>
        <a:lstStyle/>
        <a:p>
          <a:endParaRPr lang="zh-TW" altLang="en-US"/>
        </a:p>
      </dgm:t>
    </dgm:pt>
    <dgm:pt modelId="{40D8BC7E-C35B-0E43-A91A-BE32524C390C}" type="pres">
      <dgm:prSet presAssocID="{D16DCF8B-4E55-47D4-BAB7-8FE1E415A70D}" presName="spacer" presStyleCnt="0"/>
      <dgm:spPr/>
    </dgm:pt>
    <dgm:pt modelId="{330812DC-B91C-CD40-8D5A-2A01DD8E9A61}" type="pres">
      <dgm:prSet presAssocID="{E7666084-0254-4C91-ABB8-86523124F0EB}" presName="parentText" presStyleLbl="node1" presStyleIdx="3" presStyleCnt="4">
        <dgm:presLayoutVars>
          <dgm:chMax val="0"/>
          <dgm:bulletEnabled val="1"/>
        </dgm:presLayoutVars>
      </dgm:prSet>
      <dgm:spPr/>
      <dgm:t>
        <a:bodyPr/>
        <a:lstStyle/>
        <a:p>
          <a:endParaRPr lang="zh-TW" altLang="en-US"/>
        </a:p>
      </dgm:t>
    </dgm:pt>
  </dgm:ptLst>
  <dgm:cxnLst>
    <dgm:cxn modelId="{E807B27A-BE4E-4F73-B56B-ECB7585A9545}" srcId="{A38F4511-51F8-4E7A-A83D-DB4CC413EE31}" destId="{64F55A1C-431D-41BB-8E75-72E39E902FC3}" srcOrd="0" destOrd="0" parTransId="{B4D652D0-729F-475B-9E29-B5DD8DF19FBD}" sibTransId="{EAB1B161-1E8B-4BE1-91C0-834103D7AC72}"/>
    <dgm:cxn modelId="{6260A180-DF44-E64B-8F98-505DDDE18F4E}" type="presOf" srcId="{00D94896-C8DC-BB4D-A28A-91A520B61AB9}" destId="{3B18B133-21CF-4149-9317-ACB4EF69A7BA}" srcOrd="0" destOrd="0" presId="urn:microsoft.com/office/officeart/2005/8/layout/vList2"/>
    <dgm:cxn modelId="{925DC1F7-1692-1A42-8B81-A66710E0FCE1}" type="presOf" srcId="{2C7FA4D8-A92B-4FD6-B0E0-0DBB525F8621}" destId="{E8146871-2F21-CD47-8ACC-B50812EFD8DA}" srcOrd="0" destOrd="0" presId="urn:microsoft.com/office/officeart/2005/8/layout/vList2"/>
    <dgm:cxn modelId="{06D9BE5A-17B6-0241-B544-9AF6B3FB8344}" type="presOf" srcId="{A38F4511-51F8-4E7A-A83D-DB4CC413EE31}" destId="{2FC2C472-2D49-4C4C-9FD6-61D19A8AFD60}" srcOrd="0" destOrd="0" presId="urn:microsoft.com/office/officeart/2005/8/layout/vList2"/>
    <dgm:cxn modelId="{0F6FAE7D-24AB-9E42-B147-BA027AA669FB}" type="presOf" srcId="{286791FE-A343-47D6-99CA-F739FAE48C4A}" destId="{3573E65F-D117-144D-B440-5C98FA04BE17}" srcOrd="0" destOrd="1" presId="urn:microsoft.com/office/officeart/2005/8/layout/vList2"/>
    <dgm:cxn modelId="{CA6B3A1D-A618-774A-A1BE-F33F6E28F981}" type="presOf" srcId="{E7666084-0254-4C91-ABB8-86523124F0EB}" destId="{330812DC-B91C-CD40-8D5A-2A01DD8E9A61}" srcOrd="0" destOrd="0" presId="urn:microsoft.com/office/officeart/2005/8/layout/vList2"/>
    <dgm:cxn modelId="{F4FE26D3-3E4D-4CB8-81A3-1B4C260FB25D}" srcId="{64F55A1C-431D-41BB-8E75-72E39E902FC3}" destId="{FA0B12CD-FF51-4137-938B-62AC5560A31F}" srcOrd="0" destOrd="0" parTransId="{8ED830A8-2C6B-4AA1-AE3E-3E92BA91F5FB}" sibTransId="{A2D2FB3D-C673-42F7-A1A0-CE11F35388D8}"/>
    <dgm:cxn modelId="{846ECA07-225E-1E4D-853E-9C660562F433}" srcId="{A38F4511-51F8-4E7A-A83D-DB4CC413EE31}" destId="{00D94896-C8DC-BB4D-A28A-91A520B61AB9}" srcOrd="1" destOrd="0" parTransId="{599D6BF3-C4AD-B14A-AD30-F5BEB0554975}" sibTransId="{CE81A605-530D-1B40-A864-A74D594902C3}"/>
    <dgm:cxn modelId="{B21AFC02-ACAC-D248-96CF-BC1E272CAD0C}" type="presOf" srcId="{64F55A1C-431D-41BB-8E75-72E39E902FC3}" destId="{03AAD168-4342-5B4A-8F8F-A2D7E5A411AF}" srcOrd="0" destOrd="0" presId="urn:microsoft.com/office/officeart/2005/8/layout/vList2"/>
    <dgm:cxn modelId="{6B0F0567-8333-3F41-819F-BC8715B3356A}" type="presOf" srcId="{FA0B12CD-FF51-4137-938B-62AC5560A31F}" destId="{3573E65F-D117-144D-B440-5C98FA04BE17}" srcOrd="0" destOrd="0" presId="urn:microsoft.com/office/officeart/2005/8/layout/vList2"/>
    <dgm:cxn modelId="{59AE4E9E-6CB5-4321-8BFC-55BE81B49A01}" srcId="{64F55A1C-431D-41BB-8E75-72E39E902FC3}" destId="{286791FE-A343-47D6-99CA-F739FAE48C4A}" srcOrd="1" destOrd="0" parTransId="{CB59F2E8-983C-4BFE-A0FC-0346DA6FC4A7}" sibTransId="{FACA7798-6649-4CE2-8296-C006C1F7321F}"/>
    <dgm:cxn modelId="{7AB94AF2-55D7-442A-B482-7DCFF9C82586}" srcId="{A38F4511-51F8-4E7A-A83D-DB4CC413EE31}" destId="{2C7FA4D8-A92B-4FD6-B0E0-0DBB525F8621}" srcOrd="2" destOrd="0" parTransId="{C58D2C84-5A0F-4371-BD5E-B9D91A4C5C28}" sibTransId="{D16DCF8B-4E55-47D4-BAB7-8FE1E415A70D}"/>
    <dgm:cxn modelId="{9FBA4236-41A2-46FA-B90F-578D4393DDC1}" srcId="{A38F4511-51F8-4E7A-A83D-DB4CC413EE31}" destId="{E7666084-0254-4C91-ABB8-86523124F0EB}" srcOrd="3" destOrd="0" parTransId="{88CB688F-3365-486C-9514-590A9FD3572C}" sibTransId="{77959C5F-ADB6-4ED8-BBF1-8A2A210E0C46}"/>
    <dgm:cxn modelId="{2C6D3797-3830-E24B-AC40-EF15C0443638}" type="presParOf" srcId="{2FC2C472-2D49-4C4C-9FD6-61D19A8AFD60}" destId="{03AAD168-4342-5B4A-8F8F-A2D7E5A411AF}" srcOrd="0" destOrd="0" presId="urn:microsoft.com/office/officeart/2005/8/layout/vList2"/>
    <dgm:cxn modelId="{198D65C1-B2AC-CF47-9E02-194A5D03E30A}" type="presParOf" srcId="{2FC2C472-2D49-4C4C-9FD6-61D19A8AFD60}" destId="{3573E65F-D117-144D-B440-5C98FA04BE17}" srcOrd="1" destOrd="0" presId="urn:microsoft.com/office/officeart/2005/8/layout/vList2"/>
    <dgm:cxn modelId="{590F950B-A94A-944B-A2E5-BCA96DCBA846}" type="presParOf" srcId="{2FC2C472-2D49-4C4C-9FD6-61D19A8AFD60}" destId="{3B18B133-21CF-4149-9317-ACB4EF69A7BA}" srcOrd="2" destOrd="0" presId="urn:microsoft.com/office/officeart/2005/8/layout/vList2"/>
    <dgm:cxn modelId="{5BA72C3E-52F1-254F-AE7B-0BB7053924D4}" type="presParOf" srcId="{2FC2C472-2D49-4C4C-9FD6-61D19A8AFD60}" destId="{7AB98EEE-73DB-AE4C-99CE-E8A3A03CC523}" srcOrd="3" destOrd="0" presId="urn:microsoft.com/office/officeart/2005/8/layout/vList2"/>
    <dgm:cxn modelId="{EC38F181-DC91-E440-8EB9-0378E4DA2330}" type="presParOf" srcId="{2FC2C472-2D49-4C4C-9FD6-61D19A8AFD60}" destId="{E8146871-2F21-CD47-8ACC-B50812EFD8DA}" srcOrd="4" destOrd="0" presId="urn:microsoft.com/office/officeart/2005/8/layout/vList2"/>
    <dgm:cxn modelId="{FBDFBE27-57DD-BB4E-93BC-8ADFCD4DF33D}" type="presParOf" srcId="{2FC2C472-2D49-4C4C-9FD6-61D19A8AFD60}" destId="{40D8BC7E-C35B-0E43-A91A-BE32524C390C}" srcOrd="5" destOrd="0" presId="urn:microsoft.com/office/officeart/2005/8/layout/vList2"/>
    <dgm:cxn modelId="{96A2FED8-42D0-FC49-A413-229EF695E75B}" type="presParOf" srcId="{2FC2C472-2D49-4C4C-9FD6-61D19A8AFD60}" destId="{330812DC-B91C-CD40-8D5A-2A01DD8E9A6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91D93B-BB44-4A42-BBCD-75B0E2FEAFA7}">
      <dsp:nvSpPr>
        <dsp:cNvPr id="0" name=""/>
        <dsp:cNvSpPr/>
      </dsp:nvSpPr>
      <dsp:spPr>
        <a:xfrm>
          <a:off x="6861697" y="2299291"/>
          <a:ext cx="284607" cy="3567085"/>
        </a:xfrm>
        <a:custGeom>
          <a:avLst/>
          <a:gdLst/>
          <a:ahLst/>
          <a:cxnLst/>
          <a:rect l="0" t="0" r="0" b="0"/>
          <a:pathLst>
            <a:path>
              <a:moveTo>
                <a:pt x="0" y="0"/>
              </a:moveTo>
              <a:lnTo>
                <a:pt x="0" y="3567085"/>
              </a:lnTo>
              <a:lnTo>
                <a:pt x="284607" y="35670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C356F4-5679-9144-BC6E-57C032E61804}">
      <dsp:nvSpPr>
        <dsp:cNvPr id="0" name=""/>
        <dsp:cNvSpPr/>
      </dsp:nvSpPr>
      <dsp:spPr>
        <a:xfrm>
          <a:off x="6861697" y="2299291"/>
          <a:ext cx="284607" cy="2219941"/>
        </a:xfrm>
        <a:custGeom>
          <a:avLst/>
          <a:gdLst/>
          <a:ahLst/>
          <a:cxnLst/>
          <a:rect l="0" t="0" r="0" b="0"/>
          <a:pathLst>
            <a:path>
              <a:moveTo>
                <a:pt x="0" y="0"/>
              </a:moveTo>
              <a:lnTo>
                <a:pt x="0" y="2219941"/>
              </a:lnTo>
              <a:lnTo>
                <a:pt x="284607" y="22199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EAC79B-C485-964B-9DAD-5538529D8694}">
      <dsp:nvSpPr>
        <dsp:cNvPr id="0" name=""/>
        <dsp:cNvSpPr/>
      </dsp:nvSpPr>
      <dsp:spPr>
        <a:xfrm>
          <a:off x="6861697" y="2299291"/>
          <a:ext cx="284607" cy="872797"/>
        </a:xfrm>
        <a:custGeom>
          <a:avLst/>
          <a:gdLst/>
          <a:ahLst/>
          <a:cxnLst/>
          <a:rect l="0" t="0" r="0" b="0"/>
          <a:pathLst>
            <a:path>
              <a:moveTo>
                <a:pt x="0" y="0"/>
              </a:moveTo>
              <a:lnTo>
                <a:pt x="0" y="872797"/>
              </a:lnTo>
              <a:lnTo>
                <a:pt x="284607" y="8727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E9711E-A38A-9A44-88A1-3930BBA5D060}">
      <dsp:nvSpPr>
        <dsp:cNvPr id="0" name=""/>
        <dsp:cNvSpPr/>
      </dsp:nvSpPr>
      <dsp:spPr>
        <a:xfrm>
          <a:off x="5324814" y="948693"/>
          <a:ext cx="2295837" cy="401905"/>
        </a:xfrm>
        <a:custGeom>
          <a:avLst/>
          <a:gdLst/>
          <a:ahLst/>
          <a:cxnLst/>
          <a:rect l="0" t="0" r="0" b="0"/>
          <a:pathLst>
            <a:path>
              <a:moveTo>
                <a:pt x="0" y="0"/>
              </a:moveTo>
              <a:lnTo>
                <a:pt x="0" y="202680"/>
              </a:lnTo>
              <a:lnTo>
                <a:pt x="2295837" y="202680"/>
              </a:lnTo>
              <a:lnTo>
                <a:pt x="2295837" y="4019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D48EB3-13DD-9542-9DA9-D3632CD850FF}">
      <dsp:nvSpPr>
        <dsp:cNvPr id="0" name=""/>
        <dsp:cNvSpPr/>
      </dsp:nvSpPr>
      <dsp:spPr>
        <a:xfrm>
          <a:off x="4565860" y="2299291"/>
          <a:ext cx="284607" cy="2219941"/>
        </a:xfrm>
        <a:custGeom>
          <a:avLst/>
          <a:gdLst/>
          <a:ahLst/>
          <a:cxnLst/>
          <a:rect l="0" t="0" r="0" b="0"/>
          <a:pathLst>
            <a:path>
              <a:moveTo>
                <a:pt x="0" y="0"/>
              </a:moveTo>
              <a:lnTo>
                <a:pt x="0" y="2219941"/>
              </a:lnTo>
              <a:lnTo>
                <a:pt x="284607" y="22199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6B3A9E-8E67-5248-8A87-F9F4739302A9}">
      <dsp:nvSpPr>
        <dsp:cNvPr id="0" name=""/>
        <dsp:cNvSpPr/>
      </dsp:nvSpPr>
      <dsp:spPr>
        <a:xfrm>
          <a:off x="4565860" y="2299291"/>
          <a:ext cx="284607" cy="872797"/>
        </a:xfrm>
        <a:custGeom>
          <a:avLst/>
          <a:gdLst/>
          <a:ahLst/>
          <a:cxnLst/>
          <a:rect l="0" t="0" r="0" b="0"/>
          <a:pathLst>
            <a:path>
              <a:moveTo>
                <a:pt x="0" y="0"/>
              </a:moveTo>
              <a:lnTo>
                <a:pt x="0" y="872797"/>
              </a:lnTo>
              <a:lnTo>
                <a:pt x="284607" y="8727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A15BB0-C061-BB42-840B-122B7D8396C3}">
      <dsp:nvSpPr>
        <dsp:cNvPr id="0" name=""/>
        <dsp:cNvSpPr/>
      </dsp:nvSpPr>
      <dsp:spPr>
        <a:xfrm>
          <a:off x="5279094" y="948693"/>
          <a:ext cx="91440" cy="401905"/>
        </a:xfrm>
        <a:custGeom>
          <a:avLst/>
          <a:gdLst/>
          <a:ahLst/>
          <a:cxnLst/>
          <a:rect l="0" t="0" r="0" b="0"/>
          <a:pathLst>
            <a:path>
              <a:moveTo>
                <a:pt x="45720" y="0"/>
              </a:moveTo>
              <a:lnTo>
                <a:pt x="45720" y="4019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4FE5CA-22B0-1141-A67E-6881177EDDE6}">
      <dsp:nvSpPr>
        <dsp:cNvPr id="0" name=""/>
        <dsp:cNvSpPr/>
      </dsp:nvSpPr>
      <dsp:spPr>
        <a:xfrm>
          <a:off x="2270023" y="2299291"/>
          <a:ext cx="284607" cy="3567085"/>
        </a:xfrm>
        <a:custGeom>
          <a:avLst/>
          <a:gdLst/>
          <a:ahLst/>
          <a:cxnLst/>
          <a:rect l="0" t="0" r="0" b="0"/>
          <a:pathLst>
            <a:path>
              <a:moveTo>
                <a:pt x="0" y="0"/>
              </a:moveTo>
              <a:lnTo>
                <a:pt x="0" y="3567085"/>
              </a:lnTo>
              <a:lnTo>
                <a:pt x="284607" y="35670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5C337F-39F8-0C47-83FE-25785A9EB519}">
      <dsp:nvSpPr>
        <dsp:cNvPr id="0" name=""/>
        <dsp:cNvSpPr/>
      </dsp:nvSpPr>
      <dsp:spPr>
        <a:xfrm>
          <a:off x="2270023" y="2299291"/>
          <a:ext cx="284607" cy="2219941"/>
        </a:xfrm>
        <a:custGeom>
          <a:avLst/>
          <a:gdLst/>
          <a:ahLst/>
          <a:cxnLst/>
          <a:rect l="0" t="0" r="0" b="0"/>
          <a:pathLst>
            <a:path>
              <a:moveTo>
                <a:pt x="0" y="0"/>
              </a:moveTo>
              <a:lnTo>
                <a:pt x="0" y="2219941"/>
              </a:lnTo>
              <a:lnTo>
                <a:pt x="284607" y="22199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954057-EF18-7F48-9A60-7BE9A871435E}">
      <dsp:nvSpPr>
        <dsp:cNvPr id="0" name=""/>
        <dsp:cNvSpPr/>
      </dsp:nvSpPr>
      <dsp:spPr>
        <a:xfrm>
          <a:off x="2270023" y="2299291"/>
          <a:ext cx="284607" cy="872797"/>
        </a:xfrm>
        <a:custGeom>
          <a:avLst/>
          <a:gdLst/>
          <a:ahLst/>
          <a:cxnLst/>
          <a:rect l="0" t="0" r="0" b="0"/>
          <a:pathLst>
            <a:path>
              <a:moveTo>
                <a:pt x="0" y="0"/>
              </a:moveTo>
              <a:lnTo>
                <a:pt x="0" y="872797"/>
              </a:lnTo>
              <a:lnTo>
                <a:pt x="284607" y="87279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9001FA-8303-A049-BE60-855F1E2563F3}">
      <dsp:nvSpPr>
        <dsp:cNvPr id="0" name=""/>
        <dsp:cNvSpPr/>
      </dsp:nvSpPr>
      <dsp:spPr>
        <a:xfrm>
          <a:off x="3028977" y="948693"/>
          <a:ext cx="2295837" cy="401905"/>
        </a:xfrm>
        <a:custGeom>
          <a:avLst/>
          <a:gdLst/>
          <a:ahLst/>
          <a:cxnLst/>
          <a:rect l="0" t="0" r="0" b="0"/>
          <a:pathLst>
            <a:path>
              <a:moveTo>
                <a:pt x="2295837" y="0"/>
              </a:moveTo>
              <a:lnTo>
                <a:pt x="2295837" y="202680"/>
              </a:lnTo>
              <a:lnTo>
                <a:pt x="0" y="202680"/>
              </a:lnTo>
              <a:lnTo>
                <a:pt x="0" y="4019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EE3F01-BEA4-2C41-B11C-8066A6370E89}">
      <dsp:nvSpPr>
        <dsp:cNvPr id="0" name=""/>
        <dsp:cNvSpPr/>
      </dsp:nvSpPr>
      <dsp:spPr>
        <a:xfrm>
          <a:off x="2019217" y="0"/>
          <a:ext cx="6611195" cy="948693"/>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HK" sz="2800" b="1" kern="1200" dirty="0" smtClean="0">
              <a:solidFill>
                <a:schemeClr val="tx1"/>
              </a:solidFill>
            </a:rPr>
            <a:t>時裝市場</a:t>
          </a:r>
          <a:r>
            <a:rPr lang="zh-TW" altLang="en-US" sz="2800" b="1" kern="1200" dirty="0" smtClean="0">
              <a:solidFill>
                <a:schemeClr val="tx1"/>
              </a:solidFill>
            </a:rPr>
            <a:t>營銷</a:t>
          </a:r>
          <a:r>
            <a:rPr lang="zh-HK" sz="2800" b="1" kern="1200" dirty="0" smtClean="0">
              <a:solidFill>
                <a:schemeClr val="tx1"/>
              </a:solidFill>
            </a:rPr>
            <a:t>與品牌策劃</a:t>
          </a:r>
          <a:endParaRPr lang="en-GB" sz="2800" b="1" kern="1200" dirty="0">
            <a:solidFill>
              <a:schemeClr val="tx1"/>
            </a:solidFill>
          </a:endParaRPr>
        </a:p>
      </dsp:txBody>
      <dsp:txXfrm>
        <a:off x="2019217" y="0"/>
        <a:ext cx="6611195" cy="948693"/>
      </dsp:txXfrm>
    </dsp:sp>
    <dsp:sp modelId="{4049F1CC-894F-D044-8488-C16658EA750A}">
      <dsp:nvSpPr>
        <dsp:cNvPr id="0" name=""/>
        <dsp:cNvSpPr/>
      </dsp:nvSpPr>
      <dsp:spPr>
        <a:xfrm>
          <a:off x="2080284" y="1350598"/>
          <a:ext cx="1897386" cy="948693"/>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HK" sz="2200" kern="1200" dirty="0" smtClean="0">
              <a:solidFill>
                <a:schemeClr val="tx1"/>
              </a:solidFill>
            </a:rPr>
            <a:t>時裝市塲</a:t>
          </a:r>
          <a:r>
            <a:rPr lang="zh-TW" altLang="en-US" sz="2200" kern="1200" dirty="0" smtClean="0">
              <a:solidFill>
                <a:schemeClr val="tx1"/>
              </a:solidFill>
            </a:rPr>
            <a:t>營銷</a:t>
          </a:r>
          <a:r>
            <a:rPr lang="zh-HK" sz="2200" kern="1200" dirty="0" smtClean="0">
              <a:solidFill>
                <a:schemeClr val="tx1"/>
              </a:solidFill>
            </a:rPr>
            <a:t>傳</a:t>
          </a:r>
          <a:r>
            <a:rPr lang="zh-TW" altLang="en-US" sz="2200" kern="1200" dirty="0" smtClean="0">
              <a:solidFill>
                <a:schemeClr val="tx1"/>
              </a:solidFill>
            </a:rPr>
            <a:t>訊</a:t>
          </a:r>
          <a:endParaRPr lang="en-GB" sz="2200" kern="1200" dirty="0">
            <a:solidFill>
              <a:schemeClr val="tx1"/>
            </a:solidFill>
          </a:endParaRPr>
        </a:p>
      </dsp:txBody>
      <dsp:txXfrm>
        <a:off x="2080284" y="1350598"/>
        <a:ext cx="1897386" cy="948693"/>
      </dsp:txXfrm>
    </dsp:sp>
    <dsp:sp modelId="{CCBC6B7F-6ECA-B44D-BD23-A9DE624ED21C}">
      <dsp:nvSpPr>
        <dsp:cNvPr id="0" name=""/>
        <dsp:cNvSpPr/>
      </dsp:nvSpPr>
      <dsp:spPr>
        <a:xfrm>
          <a:off x="2554631" y="2697742"/>
          <a:ext cx="1897386" cy="948693"/>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TW" altLang="en-US" sz="2200" kern="1200" dirty="0">
              <a:solidFill>
                <a:schemeClr val="tx1"/>
              </a:solidFill>
            </a:rPr>
            <a:t>廣告</a:t>
          </a:r>
          <a:endParaRPr lang="en-GB" sz="2200" kern="1200" dirty="0">
            <a:solidFill>
              <a:schemeClr val="tx1"/>
            </a:solidFill>
          </a:endParaRPr>
        </a:p>
      </dsp:txBody>
      <dsp:txXfrm>
        <a:off x="2554631" y="2697742"/>
        <a:ext cx="1897386" cy="948693"/>
      </dsp:txXfrm>
    </dsp:sp>
    <dsp:sp modelId="{2FA2E2D9-8449-644D-870B-883423EF992A}">
      <dsp:nvSpPr>
        <dsp:cNvPr id="0" name=""/>
        <dsp:cNvSpPr/>
      </dsp:nvSpPr>
      <dsp:spPr>
        <a:xfrm>
          <a:off x="2554631" y="4044887"/>
          <a:ext cx="1897386" cy="948693"/>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TW" altLang="en-US" sz="2200" kern="1200" dirty="0">
              <a:solidFill>
                <a:schemeClr val="tx1"/>
              </a:solidFill>
            </a:rPr>
            <a:t>公關</a:t>
          </a:r>
          <a:endParaRPr lang="en-GB" sz="2200" kern="1200" dirty="0">
            <a:solidFill>
              <a:schemeClr val="tx1"/>
            </a:solidFill>
          </a:endParaRPr>
        </a:p>
      </dsp:txBody>
      <dsp:txXfrm>
        <a:off x="2554631" y="4044887"/>
        <a:ext cx="1897386" cy="948693"/>
      </dsp:txXfrm>
    </dsp:sp>
    <dsp:sp modelId="{46555624-37EB-2047-BD74-DF7F5F095397}">
      <dsp:nvSpPr>
        <dsp:cNvPr id="0" name=""/>
        <dsp:cNvSpPr/>
      </dsp:nvSpPr>
      <dsp:spPr>
        <a:xfrm>
          <a:off x="2554631" y="5392031"/>
          <a:ext cx="1897386" cy="948693"/>
        </a:xfrm>
        <a:prstGeom prst="rect">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TW" altLang="en-US" sz="2200" kern="1200" dirty="0">
              <a:solidFill>
                <a:schemeClr val="tx1"/>
              </a:solidFill>
            </a:rPr>
            <a:t>活動策劃</a:t>
          </a:r>
          <a:endParaRPr lang="en-GB" sz="2200" kern="1200" dirty="0">
            <a:solidFill>
              <a:schemeClr val="tx1"/>
            </a:solidFill>
          </a:endParaRPr>
        </a:p>
      </dsp:txBody>
      <dsp:txXfrm>
        <a:off x="2554631" y="5392031"/>
        <a:ext cx="1897386" cy="948693"/>
      </dsp:txXfrm>
    </dsp:sp>
    <dsp:sp modelId="{33453B15-315E-FC47-B3D1-965ED26D8696}">
      <dsp:nvSpPr>
        <dsp:cNvPr id="0" name=""/>
        <dsp:cNvSpPr/>
      </dsp:nvSpPr>
      <dsp:spPr>
        <a:xfrm>
          <a:off x="4376121" y="1350598"/>
          <a:ext cx="1897386" cy="948693"/>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HK" sz="2200" kern="1200" dirty="0" smtClean="0">
              <a:solidFill>
                <a:schemeClr val="tx1"/>
              </a:solidFill>
            </a:rPr>
            <a:t>時裝品牌策劃</a:t>
          </a:r>
          <a:endParaRPr lang="en-GB" sz="2200" kern="1200" dirty="0">
            <a:solidFill>
              <a:schemeClr val="tx1"/>
            </a:solidFill>
          </a:endParaRPr>
        </a:p>
      </dsp:txBody>
      <dsp:txXfrm>
        <a:off x="4376121" y="1350598"/>
        <a:ext cx="1897386" cy="948693"/>
      </dsp:txXfrm>
    </dsp:sp>
    <dsp:sp modelId="{D0BE53CC-58F0-5743-9434-B5CC99B26750}">
      <dsp:nvSpPr>
        <dsp:cNvPr id="0" name=""/>
        <dsp:cNvSpPr/>
      </dsp:nvSpPr>
      <dsp:spPr>
        <a:xfrm>
          <a:off x="4850468" y="2697742"/>
          <a:ext cx="1897386" cy="948693"/>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TW" altLang="en-US" sz="2200" kern="1200" dirty="0" smtClean="0">
              <a:solidFill>
                <a:schemeClr val="tx1"/>
              </a:solidFill>
            </a:rPr>
            <a:t>品牌</a:t>
          </a:r>
          <a:r>
            <a:rPr lang="zh-HK" sz="2200" kern="1200" dirty="0" smtClean="0">
              <a:solidFill>
                <a:schemeClr val="tx1"/>
              </a:solidFill>
            </a:rPr>
            <a:t>傳</a:t>
          </a:r>
          <a:r>
            <a:rPr lang="zh-TW" altLang="en-US" sz="2200" kern="1200" dirty="0" smtClean="0">
              <a:solidFill>
                <a:schemeClr val="tx1"/>
              </a:solidFill>
            </a:rPr>
            <a:t>訊</a:t>
          </a:r>
          <a:endParaRPr lang="en-GB" sz="2200" kern="1200" dirty="0">
            <a:solidFill>
              <a:schemeClr val="tx1"/>
            </a:solidFill>
          </a:endParaRPr>
        </a:p>
      </dsp:txBody>
      <dsp:txXfrm>
        <a:off x="4850468" y="2697742"/>
        <a:ext cx="1897386" cy="948693"/>
      </dsp:txXfrm>
    </dsp:sp>
    <dsp:sp modelId="{F9D8DA27-A755-4B4D-94D5-EA660DD437AB}">
      <dsp:nvSpPr>
        <dsp:cNvPr id="0" name=""/>
        <dsp:cNvSpPr/>
      </dsp:nvSpPr>
      <dsp:spPr>
        <a:xfrm>
          <a:off x="4850468" y="4044887"/>
          <a:ext cx="1897386" cy="948693"/>
        </a:xfrm>
        <a:prstGeom prst="rect">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TW" altLang="en-US" sz="2200" kern="1200" dirty="0" smtClean="0">
              <a:solidFill>
                <a:schemeClr val="tx1"/>
              </a:solidFill>
            </a:rPr>
            <a:t>視覺採購</a:t>
          </a:r>
          <a:endParaRPr lang="en-GB" sz="2200" kern="1200" dirty="0">
            <a:solidFill>
              <a:schemeClr val="tx1"/>
            </a:solidFill>
          </a:endParaRPr>
        </a:p>
      </dsp:txBody>
      <dsp:txXfrm>
        <a:off x="4850468" y="4044887"/>
        <a:ext cx="1897386" cy="948693"/>
      </dsp:txXfrm>
    </dsp:sp>
    <dsp:sp modelId="{7EED53BB-26A5-8448-8AE4-1039B1823241}">
      <dsp:nvSpPr>
        <dsp:cNvPr id="0" name=""/>
        <dsp:cNvSpPr/>
      </dsp:nvSpPr>
      <dsp:spPr>
        <a:xfrm>
          <a:off x="6671959" y="1350598"/>
          <a:ext cx="1897386" cy="948693"/>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TW" altLang="en-US" sz="2200" kern="1200" dirty="0">
              <a:solidFill>
                <a:schemeClr val="tx1"/>
              </a:solidFill>
            </a:rPr>
            <a:t>數碼</a:t>
          </a:r>
          <a:r>
            <a:rPr lang="zh-TW" altLang="en-US" sz="2200" kern="1200" dirty="0" smtClean="0">
              <a:solidFill>
                <a:schemeClr val="tx1"/>
              </a:solidFill>
            </a:rPr>
            <a:t>化</a:t>
          </a:r>
          <a:endParaRPr lang="en-GB" sz="2200" kern="1200" dirty="0">
            <a:solidFill>
              <a:schemeClr val="tx1"/>
            </a:solidFill>
          </a:endParaRPr>
        </a:p>
      </dsp:txBody>
      <dsp:txXfrm>
        <a:off x="6671959" y="1350598"/>
        <a:ext cx="1897386" cy="948693"/>
      </dsp:txXfrm>
    </dsp:sp>
    <dsp:sp modelId="{04FE2A8A-BCC4-7944-9027-C36710A46ABB}">
      <dsp:nvSpPr>
        <dsp:cNvPr id="0" name=""/>
        <dsp:cNvSpPr/>
      </dsp:nvSpPr>
      <dsp:spPr>
        <a:xfrm>
          <a:off x="7146305" y="2697742"/>
          <a:ext cx="1897386" cy="948693"/>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TW" sz="2200" kern="1200" dirty="0">
              <a:solidFill>
                <a:schemeClr val="tx1"/>
              </a:solidFill>
            </a:rPr>
            <a:t>電子商務營運</a:t>
          </a:r>
          <a:endParaRPr lang="en-GB" sz="2200" kern="1200" dirty="0">
            <a:solidFill>
              <a:schemeClr val="tx1"/>
            </a:solidFill>
          </a:endParaRPr>
        </a:p>
      </dsp:txBody>
      <dsp:txXfrm>
        <a:off x="7146305" y="2697742"/>
        <a:ext cx="1897386" cy="948693"/>
      </dsp:txXfrm>
    </dsp:sp>
    <dsp:sp modelId="{6B789253-DB78-794F-8B96-EF4DEDE855FD}">
      <dsp:nvSpPr>
        <dsp:cNvPr id="0" name=""/>
        <dsp:cNvSpPr/>
      </dsp:nvSpPr>
      <dsp:spPr>
        <a:xfrm>
          <a:off x="7146305" y="4044887"/>
          <a:ext cx="1897386" cy="948693"/>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TW" altLang="en-US" sz="2200" kern="1200" dirty="0">
              <a:solidFill>
                <a:schemeClr val="tx1"/>
              </a:solidFill>
            </a:rPr>
            <a:t>全方位渠道採購</a:t>
          </a:r>
          <a:endParaRPr lang="en-GB" sz="2200" kern="1200" dirty="0">
            <a:solidFill>
              <a:schemeClr val="tx1"/>
            </a:solidFill>
          </a:endParaRPr>
        </a:p>
      </dsp:txBody>
      <dsp:txXfrm>
        <a:off x="7146305" y="4044887"/>
        <a:ext cx="1897386" cy="948693"/>
      </dsp:txXfrm>
    </dsp:sp>
    <dsp:sp modelId="{221E717F-9E5B-474C-8C58-F4F92EC75411}">
      <dsp:nvSpPr>
        <dsp:cNvPr id="0" name=""/>
        <dsp:cNvSpPr/>
      </dsp:nvSpPr>
      <dsp:spPr>
        <a:xfrm>
          <a:off x="7146305" y="5392031"/>
          <a:ext cx="1897386" cy="948693"/>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TW" altLang="en-US" sz="2200" kern="1200">
              <a:solidFill>
                <a:schemeClr val="tx1"/>
              </a:solidFill>
            </a:rPr>
            <a:t>數碼化客戶關係管理</a:t>
          </a:r>
          <a:r>
            <a:rPr lang="en-HK" sz="2200" kern="1200">
              <a:solidFill>
                <a:schemeClr val="tx1"/>
              </a:solidFill>
            </a:rPr>
            <a:t>(</a:t>
          </a:r>
          <a:r>
            <a:rPr lang="en-HK" sz="2200" kern="1200" dirty="0">
              <a:solidFill>
                <a:schemeClr val="tx1"/>
              </a:solidFill>
            </a:rPr>
            <a:t>CRM)</a:t>
          </a:r>
          <a:endParaRPr lang="en-GB" sz="2200" kern="1200" dirty="0">
            <a:solidFill>
              <a:schemeClr val="tx1"/>
            </a:solidFill>
          </a:endParaRPr>
        </a:p>
      </dsp:txBody>
      <dsp:txXfrm>
        <a:off x="7146305" y="5392031"/>
        <a:ext cx="1897386" cy="9486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4FC3FF-F269-E44B-B83D-5A77EC7E42BF}">
      <dsp:nvSpPr>
        <dsp:cNvPr id="0" name=""/>
        <dsp:cNvSpPr/>
      </dsp:nvSpPr>
      <dsp:spPr>
        <a:xfrm>
          <a:off x="2554" y="617826"/>
          <a:ext cx="3112699" cy="1245079"/>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zh-TW" sz="1900" kern="1200"/>
            <a:t>確定目標受眾</a:t>
          </a:r>
          <a:endParaRPr lang="en-GB" sz="1900" kern="1200" dirty="0"/>
        </a:p>
      </dsp:txBody>
      <dsp:txXfrm>
        <a:off x="625094" y="617826"/>
        <a:ext cx="1867620" cy="1245079"/>
      </dsp:txXfrm>
    </dsp:sp>
    <dsp:sp modelId="{D941769E-4EF5-8F41-860E-4508C28A323B}">
      <dsp:nvSpPr>
        <dsp:cNvPr id="0" name=""/>
        <dsp:cNvSpPr/>
      </dsp:nvSpPr>
      <dsp:spPr>
        <a:xfrm>
          <a:off x="2803983" y="617826"/>
          <a:ext cx="3112699" cy="1245079"/>
        </a:xfrm>
        <a:prstGeom prst="chevron">
          <a:avLst/>
        </a:prstGeom>
        <a:solidFill>
          <a:schemeClr val="accent4">
            <a:hueOff val="733503"/>
            <a:satOff val="3494"/>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zh-TW" altLang="en-US" sz="1900" kern="1200" dirty="0"/>
            <a:t>了解收眾對</a:t>
          </a:r>
          <a:r>
            <a:rPr lang="zh-TW" altLang="en-US" sz="1900" kern="1200" dirty="0" smtClean="0"/>
            <a:t>時裝的</a:t>
          </a:r>
          <a:r>
            <a:rPr lang="zh-TW" altLang="en-US" sz="1900" kern="1200" dirty="0"/>
            <a:t>偏好</a:t>
          </a:r>
          <a:endParaRPr lang="en-GB" sz="1900" kern="1200" dirty="0"/>
        </a:p>
      </dsp:txBody>
      <dsp:txXfrm>
        <a:off x="3426523" y="617826"/>
        <a:ext cx="1867620" cy="1245079"/>
      </dsp:txXfrm>
    </dsp:sp>
    <dsp:sp modelId="{5D898A04-6510-FF40-85B2-8213733BF325}">
      <dsp:nvSpPr>
        <dsp:cNvPr id="0" name=""/>
        <dsp:cNvSpPr/>
      </dsp:nvSpPr>
      <dsp:spPr>
        <a:xfrm>
          <a:off x="5605413" y="617826"/>
          <a:ext cx="3112699" cy="1245079"/>
        </a:xfrm>
        <a:prstGeom prst="chevron">
          <a:avLst/>
        </a:prstGeom>
        <a:solidFill>
          <a:schemeClr val="accent4">
            <a:hueOff val="1467006"/>
            <a:satOff val="6988"/>
            <a:lumOff val="31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lvl="0" algn="ctr" defTabSz="844550">
            <a:lnSpc>
              <a:spcPct val="90000"/>
            </a:lnSpc>
            <a:spcBef>
              <a:spcPct val="0"/>
            </a:spcBef>
            <a:spcAft>
              <a:spcPct val="35000"/>
            </a:spcAft>
          </a:pPr>
          <a:r>
            <a:rPr lang="zh-TW" altLang="en-US" sz="1900" kern="1200" dirty="0"/>
            <a:t>如何及哪裡可以接觸目標受眾</a:t>
          </a:r>
          <a:endParaRPr lang="en-GB" sz="1900" kern="1200" dirty="0"/>
        </a:p>
      </dsp:txBody>
      <dsp:txXfrm>
        <a:off x="6227953" y="617826"/>
        <a:ext cx="1867620" cy="124507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A045F-E564-D04A-91FB-FC5FCC2A19C8}">
      <dsp:nvSpPr>
        <dsp:cNvPr id="0" name=""/>
        <dsp:cNvSpPr/>
      </dsp:nvSpPr>
      <dsp:spPr>
        <a:xfrm>
          <a:off x="1684291" y="697242"/>
          <a:ext cx="5521416" cy="5521416"/>
        </a:xfrm>
        <a:prstGeom prst="blockArc">
          <a:avLst>
            <a:gd name="adj1" fmla="val 13114286"/>
            <a:gd name="adj2" fmla="val 16200000"/>
            <a:gd name="adj3" fmla="val 390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9C9212-CEF8-E048-A90A-00BC9D11A9EB}">
      <dsp:nvSpPr>
        <dsp:cNvPr id="0" name=""/>
        <dsp:cNvSpPr/>
      </dsp:nvSpPr>
      <dsp:spPr>
        <a:xfrm>
          <a:off x="1684291" y="697242"/>
          <a:ext cx="5521416" cy="5521416"/>
        </a:xfrm>
        <a:prstGeom prst="blockArc">
          <a:avLst>
            <a:gd name="adj1" fmla="val 10028571"/>
            <a:gd name="adj2" fmla="val 13114286"/>
            <a:gd name="adj3" fmla="val 3907"/>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B7068AC-14CD-DC41-A0DE-21199750A702}">
      <dsp:nvSpPr>
        <dsp:cNvPr id="0" name=""/>
        <dsp:cNvSpPr/>
      </dsp:nvSpPr>
      <dsp:spPr>
        <a:xfrm>
          <a:off x="1684291" y="697242"/>
          <a:ext cx="5521416" cy="5521416"/>
        </a:xfrm>
        <a:prstGeom prst="blockArc">
          <a:avLst>
            <a:gd name="adj1" fmla="val 6942857"/>
            <a:gd name="adj2" fmla="val 10028571"/>
            <a:gd name="adj3" fmla="val 3907"/>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EC310E-926A-4449-9EF2-A64A7A42F0FB}">
      <dsp:nvSpPr>
        <dsp:cNvPr id="0" name=""/>
        <dsp:cNvSpPr/>
      </dsp:nvSpPr>
      <dsp:spPr>
        <a:xfrm>
          <a:off x="1684291" y="697242"/>
          <a:ext cx="5521416" cy="5521416"/>
        </a:xfrm>
        <a:prstGeom prst="blockArc">
          <a:avLst>
            <a:gd name="adj1" fmla="val 3857143"/>
            <a:gd name="adj2" fmla="val 6942857"/>
            <a:gd name="adj3" fmla="val 3907"/>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AA013A5-08F6-DA40-84A0-133CD8FA8659}">
      <dsp:nvSpPr>
        <dsp:cNvPr id="0" name=""/>
        <dsp:cNvSpPr/>
      </dsp:nvSpPr>
      <dsp:spPr>
        <a:xfrm>
          <a:off x="1684291" y="697242"/>
          <a:ext cx="5521416" cy="5521416"/>
        </a:xfrm>
        <a:prstGeom prst="blockArc">
          <a:avLst>
            <a:gd name="adj1" fmla="val 771429"/>
            <a:gd name="adj2" fmla="val 3857143"/>
            <a:gd name="adj3" fmla="val 3907"/>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204CF5-334D-3C4D-9994-5A6F7F50E74A}">
      <dsp:nvSpPr>
        <dsp:cNvPr id="0" name=""/>
        <dsp:cNvSpPr/>
      </dsp:nvSpPr>
      <dsp:spPr>
        <a:xfrm>
          <a:off x="1684291" y="697242"/>
          <a:ext cx="5521416" cy="5521416"/>
        </a:xfrm>
        <a:prstGeom prst="blockArc">
          <a:avLst>
            <a:gd name="adj1" fmla="val 19285714"/>
            <a:gd name="adj2" fmla="val 771429"/>
            <a:gd name="adj3" fmla="val 390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525C63-050A-FC48-95D4-D628B8EF5DE7}">
      <dsp:nvSpPr>
        <dsp:cNvPr id="0" name=""/>
        <dsp:cNvSpPr/>
      </dsp:nvSpPr>
      <dsp:spPr>
        <a:xfrm>
          <a:off x="1684291" y="697242"/>
          <a:ext cx="5521416" cy="5521416"/>
        </a:xfrm>
        <a:prstGeom prst="blockArc">
          <a:avLst>
            <a:gd name="adj1" fmla="val 16200000"/>
            <a:gd name="adj2" fmla="val 19285714"/>
            <a:gd name="adj3" fmla="val 3907"/>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622ABF-49D1-6D47-ACB2-441EDABE5832}">
      <dsp:nvSpPr>
        <dsp:cNvPr id="0" name=""/>
        <dsp:cNvSpPr/>
      </dsp:nvSpPr>
      <dsp:spPr>
        <a:xfrm>
          <a:off x="3374987" y="2387939"/>
          <a:ext cx="2140024" cy="21400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80000"/>
            </a:lnSpc>
            <a:spcBef>
              <a:spcPct val="0"/>
            </a:spcBef>
            <a:spcAft>
              <a:spcPct val="35000"/>
            </a:spcAft>
          </a:pPr>
          <a:r>
            <a:rPr lang="zh-TW" sz="2400" kern="1200" dirty="0" smtClean="0"/>
            <a:t>時</a:t>
          </a:r>
          <a:r>
            <a:rPr lang="zh-TW" altLang="en-US" sz="2400" kern="1200" dirty="0" smtClean="0"/>
            <a:t>裝</a:t>
          </a:r>
          <a:r>
            <a:rPr lang="zh-HK" sz="2400" kern="1200" dirty="0" smtClean="0"/>
            <a:t>市塲</a:t>
          </a:r>
          <a:r>
            <a:rPr lang="zh-TW" altLang="en-US" sz="2400" kern="1200" dirty="0" smtClean="0"/>
            <a:t>營銷</a:t>
          </a:r>
          <a:r>
            <a:rPr lang="zh-HK" sz="2400" kern="1200" dirty="0" smtClean="0"/>
            <a:t>資訊傳遞</a:t>
          </a:r>
          <a:endParaRPr lang="en-GB" sz="2400" kern="1200" dirty="0"/>
        </a:p>
      </dsp:txBody>
      <dsp:txXfrm>
        <a:off x="3688386" y="2701338"/>
        <a:ext cx="1513226" cy="1513226"/>
      </dsp:txXfrm>
    </dsp:sp>
    <dsp:sp modelId="{DB5DA53E-F1BB-6F49-BB04-6E08A31D63E5}">
      <dsp:nvSpPr>
        <dsp:cNvPr id="0" name=""/>
        <dsp:cNvSpPr/>
      </dsp:nvSpPr>
      <dsp:spPr>
        <a:xfrm>
          <a:off x="3695991" y="2162"/>
          <a:ext cx="1498017" cy="149801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sz="2400" kern="1200" dirty="0"/>
            <a:t>廣告</a:t>
          </a:r>
          <a:endParaRPr lang="en-GB" sz="2400" kern="1200" dirty="0"/>
        </a:p>
      </dsp:txBody>
      <dsp:txXfrm>
        <a:off x="3915371" y="221542"/>
        <a:ext cx="1059257" cy="1059257"/>
      </dsp:txXfrm>
    </dsp:sp>
    <dsp:sp modelId="{33E3F292-78F5-6540-9957-FA91EA90A2BA}">
      <dsp:nvSpPr>
        <dsp:cNvPr id="0" name=""/>
        <dsp:cNvSpPr/>
      </dsp:nvSpPr>
      <dsp:spPr>
        <a:xfrm>
          <a:off x="5715495" y="904350"/>
          <a:ext cx="1691500" cy="173190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80000"/>
            </a:lnSpc>
            <a:spcBef>
              <a:spcPct val="0"/>
            </a:spcBef>
            <a:spcAft>
              <a:spcPct val="35000"/>
            </a:spcAft>
          </a:pPr>
          <a:r>
            <a:rPr lang="zh-TW" altLang="en-US" sz="2000" kern="1200" dirty="0"/>
            <a:t>推廣活動</a:t>
          </a:r>
          <a:r>
            <a:rPr lang="zh-TW" altLang="en-US" sz="2000" kern="1200" dirty="0" smtClean="0"/>
            <a:t>、消費</a:t>
          </a:r>
          <a:r>
            <a:rPr lang="zh-TW" altLang="en-US" sz="2000" kern="1200" dirty="0"/>
            <a:t>體驗和公共關係</a:t>
          </a:r>
          <a:endParaRPr lang="en-GB" sz="2000" kern="1200" dirty="0"/>
        </a:p>
      </dsp:txBody>
      <dsp:txXfrm>
        <a:off x="5963209" y="1157981"/>
        <a:ext cx="1196072" cy="1224640"/>
      </dsp:txXfrm>
    </dsp:sp>
    <dsp:sp modelId="{9D9D6AF5-9FE4-504A-ADC7-78149D6C4919}">
      <dsp:nvSpPr>
        <dsp:cNvPr id="0" name=""/>
        <dsp:cNvSpPr/>
      </dsp:nvSpPr>
      <dsp:spPr>
        <a:xfrm>
          <a:off x="6334906" y="3311257"/>
          <a:ext cx="1498017" cy="149801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80000"/>
            </a:lnSpc>
            <a:spcBef>
              <a:spcPct val="0"/>
            </a:spcBef>
            <a:spcAft>
              <a:spcPts val="0"/>
            </a:spcAft>
          </a:pPr>
          <a:r>
            <a:rPr lang="zh-TW" altLang="en-US" sz="2000" kern="1200" dirty="0" smtClean="0"/>
            <a:t>數碼化市場營銷</a:t>
          </a:r>
          <a:endParaRPr lang="en-GB" sz="2000" kern="1200" dirty="0"/>
        </a:p>
      </dsp:txBody>
      <dsp:txXfrm>
        <a:off x="6554286" y="3530637"/>
        <a:ext cx="1059257" cy="1059257"/>
      </dsp:txXfrm>
    </dsp:sp>
    <dsp:sp modelId="{330D1D03-4FF3-264F-9C33-D676FF067D19}">
      <dsp:nvSpPr>
        <dsp:cNvPr id="0" name=""/>
        <dsp:cNvSpPr/>
      </dsp:nvSpPr>
      <dsp:spPr>
        <a:xfrm>
          <a:off x="4870419" y="5147666"/>
          <a:ext cx="1498017" cy="149801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sz="2400" kern="1200"/>
            <a:t>直銷</a:t>
          </a:r>
          <a:endParaRPr lang="en-GB" sz="2400" kern="1200" dirty="0"/>
        </a:p>
      </dsp:txBody>
      <dsp:txXfrm>
        <a:off x="5089799" y="5367046"/>
        <a:ext cx="1059257" cy="1059257"/>
      </dsp:txXfrm>
    </dsp:sp>
    <dsp:sp modelId="{5298894E-EEF7-2641-BAD0-5E2E244456E2}">
      <dsp:nvSpPr>
        <dsp:cNvPr id="0" name=""/>
        <dsp:cNvSpPr/>
      </dsp:nvSpPr>
      <dsp:spPr>
        <a:xfrm>
          <a:off x="2521563" y="5147666"/>
          <a:ext cx="1498017" cy="149801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sz="2400" kern="1200" dirty="0"/>
            <a:t>遊戲化</a:t>
          </a:r>
          <a:endParaRPr lang="en-GB" sz="2400" kern="1200" dirty="0"/>
        </a:p>
      </dsp:txBody>
      <dsp:txXfrm>
        <a:off x="2740943" y="5367046"/>
        <a:ext cx="1059257" cy="1059257"/>
      </dsp:txXfrm>
    </dsp:sp>
    <dsp:sp modelId="{EB7DF8CF-5C99-874A-AC69-4FB4E51DC496}">
      <dsp:nvSpPr>
        <dsp:cNvPr id="0" name=""/>
        <dsp:cNvSpPr/>
      </dsp:nvSpPr>
      <dsp:spPr>
        <a:xfrm>
          <a:off x="1057076" y="3311257"/>
          <a:ext cx="1498017" cy="1498017"/>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zh-TW" sz="2400" kern="1200" dirty="0"/>
            <a:t>口碑</a:t>
          </a:r>
          <a:endParaRPr lang="en-GB" sz="2400" kern="1200" dirty="0"/>
        </a:p>
      </dsp:txBody>
      <dsp:txXfrm>
        <a:off x="1276456" y="3530637"/>
        <a:ext cx="1059257" cy="1059257"/>
      </dsp:txXfrm>
    </dsp:sp>
    <dsp:sp modelId="{FFB6EC57-3FD9-684B-A86D-E1BD18D18179}">
      <dsp:nvSpPr>
        <dsp:cNvPr id="0" name=""/>
        <dsp:cNvSpPr/>
      </dsp:nvSpPr>
      <dsp:spPr>
        <a:xfrm>
          <a:off x="1579745" y="1021293"/>
          <a:ext cx="1498017" cy="149801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80000"/>
            </a:lnSpc>
            <a:spcBef>
              <a:spcPct val="0"/>
            </a:spcBef>
            <a:spcAft>
              <a:spcPct val="35000"/>
            </a:spcAft>
          </a:pPr>
          <a:r>
            <a:rPr lang="zh-TW" sz="2400" kern="1200" dirty="0"/>
            <a:t>折扣促銷</a:t>
          </a:r>
          <a:endParaRPr lang="en-GB" sz="2400" kern="1200" dirty="0"/>
        </a:p>
      </dsp:txBody>
      <dsp:txXfrm>
        <a:off x="1799125" y="1240673"/>
        <a:ext cx="1059257" cy="10592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B7CA4-1F66-FD4A-9D94-4830BCC18980}">
      <dsp:nvSpPr>
        <dsp:cNvPr id="0" name=""/>
        <dsp:cNvSpPr/>
      </dsp:nvSpPr>
      <dsp:spPr>
        <a:xfrm>
          <a:off x="2259" y="0"/>
          <a:ext cx="3515233" cy="57476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lvl="0" algn="l" defTabSz="1066800">
            <a:lnSpc>
              <a:spcPct val="90000"/>
            </a:lnSpc>
            <a:spcBef>
              <a:spcPct val="0"/>
            </a:spcBef>
            <a:spcAft>
              <a:spcPct val="35000"/>
            </a:spcAft>
          </a:pPr>
          <a:r>
            <a:rPr lang="zh-TW" altLang="en-US" sz="2400" b="1" kern="1200" dirty="0">
              <a:solidFill>
                <a:srgbClr val="FFFF00"/>
              </a:solidFill>
            </a:rPr>
            <a:t>付費媒體</a:t>
          </a:r>
          <a:endParaRPr lang="en-GB" sz="2400" b="1" kern="1200" dirty="0">
            <a:solidFill>
              <a:srgbClr val="FFFF00"/>
            </a:solidFill>
          </a:endParaRPr>
        </a:p>
        <a:p>
          <a:pPr marL="228600" lvl="1" indent="-228600" algn="l" defTabSz="889000">
            <a:lnSpc>
              <a:spcPct val="90000"/>
            </a:lnSpc>
            <a:spcBef>
              <a:spcPct val="0"/>
            </a:spcBef>
            <a:spcAft>
              <a:spcPct val="15000"/>
            </a:spcAft>
            <a:buChar char="••"/>
          </a:pPr>
          <a:r>
            <a:rPr lang="zh-TW" altLang="en-US" sz="2000" kern="1200" dirty="0"/>
            <a:t>例如</a:t>
          </a:r>
          <a:r>
            <a:rPr lang="en-US" altLang="zh-TW" sz="2000" kern="1200" dirty="0"/>
            <a:t> : </a:t>
          </a:r>
          <a:r>
            <a:rPr lang="zh-TW" altLang="en-US" sz="2000" kern="1200" dirty="0"/>
            <a:t>廣告</a:t>
          </a:r>
          <a:endParaRPr lang="en-GB" sz="2000" kern="1200" dirty="0"/>
        </a:p>
        <a:p>
          <a:pPr marL="228600" lvl="1" indent="-228600" algn="l" defTabSz="889000">
            <a:lnSpc>
              <a:spcPct val="90000"/>
            </a:lnSpc>
            <a:spcBef>
              <a:spcPct val="0"/>
            </a:spcBef>
            <a:spcAft>
              <a:spcPct val="15000"/>
            </a:spcAft>
            <a:buChar char="••"/>
          </a:pPr>
          <a:r>
            <a:rPr lang="zh-TW" altLang="en-US" sz="2000" kern="1200" dirty="0" smtClean="0"/>
            <a:t>時裝品牌</a:t>
          </a:r>
          <a:r>
            <a:rPr lang="zh-TW" altLang="en-US" sz="2000" kern="1200" dirty="0"/>
            <a:t>必須先付費給媒體，然後才能將資訊傳遞給消費者</a:t>
          </a:r>
          <a:endParaRPr lang="en-GB" sz="2000" kern="1200" dirty="0"/>
        </a:p>
        <a:p>
          <a:pPr marL="171450" lvl="1" indent="-171450" algn="l" defTabSz="711200">
            <a:lnSpc>
              <a:spcPct val="90000"/>
            </a:lnSpc>
            <a:spcBef>
              <a:spcPct val="0"/>
            </a:spcBef>
            <a:spcAft>
              <a:spcPct val="15000"/>
            </a:spcAft>
            <a:buChar char="••"/>
          </a:pPr>
          <a:endParaRPr lang="en-GB" sz="1600" kern="1200" dirty="0"/>
        </a:p>
      </dsp:txBody>
      <dsp:txXfrm>
        <a:off x="2259" y="2299048"/>
        <a:ext cx="3515233" cy="2299048"/>
      </dsp:txXfrm>
    </dsp:sp>
    <dsp:sp modelId="{7F3061F6-66CB-844C-B1D9-A6BD4A16EB33}">
      <dsp:nvSpPr>
        <dsp:cNvPr id="0" name=""/>
        <dsp:cNvSpPr/>
      </dsp:nvSpPr>
      <dsp:spPr>
        <a:xfrm>
          <a:off x="802897" y="344857"/>
          <a:ext cx="1913957" cy="191395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A1FD6F-82FF-4C4F-9690-39C711853A71}">
      <dsp:nvSpPr>
        <dsp:cNvPr id="0" name=""/>
        <dsp:cNvSpPr/>
      </dsp:nvSpPr>
      <dsp:spPr>
        <a:xfrm>
          <a:off x="3622949" y="0"/>
          <a:ext cx="3515233" cy="57476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lvl="0" algn="l" defTabSz="1066800">
            <a:lnSpc>
              <a:spcPct val="90000"/>
            </a:lnSpc>
            <a:spcBef>
              <a:spcPct val="0"/>
            </a:spcBef>
            <a:spcAft>
              <a:spcPct val="35000"/>
            </a:spcAft>
          </a:pPr>
          <a:r>
            <a:rPr lang="zh-TW" altLang="en-US" sz="2400" kern="1200" dirty="0">
              <a:solidFill>
                <a:srgbClr val="FFFF00"/>
              </a:solidFill>
            </a:rPr>
            <a:t>贏得媒體 </a:t>
          </a:r>
          <a:r>
            <a:rPr lang="en-US" altLang="zh-TW" sz="2400" kern="1200" dirty="0">
              <a:solidFill>
                <a:srgbClr val="FFFF00"/>
              </a:solidFill>
            </a:rPr>
            <a:t>- </a:t>
          </a:r>
          <a:r>
            <a:rPr lang="zh-TW" altLang="en-US" sz="2400" kern="1200" dirty="0">
              <a:solidFill>
                <a:srgbClr val="FFFF00"/>
              </a:solidFill>
            </a:rPr>
            <a:t>口碑</a:t>
          </a:r>
          <a:endParaRPr lang="en-GB" sz="2400" kern="1200" dirty="0">
            <a:solidFill>
              <a:srgbClr val="FFFF00"/>
            </a:solidFill>
          </a:endParaRPr>
        </a:p>
        <a:p>
          <a:pPr marL="228600" lvl="1" indent="-228600" algn="l" defTabSz="889000">
            <a:lnSpc>
              <a:spcPct val="90000"/>
            </a:lnSpc>
            <a:spcBef>
              <a:spcPct val="0"/>
            </a:spcBef>
            <a:spcAft>
              <a:spcPct val="15000"/>
            </a:spcAft>
            <a:buChar char="••"/>
          </a:pPr>
          <a:r>
            <a:rPr lang="zh-TW" altLang="en-US" sz="2000" kern="1200" dirty="0"/>
            <a:t>通過口耳相傳、社交媒體或其他方式傳播的品牌資訊</a:t>
          </a:r>
          <a:endParaRPr lang="en-GB" sz="2000" kern="1200" dirty="0"/>
        </a:p>
      </dsp:txBody>
      <dsp:txXfrm>
        <a:off x="3622949" y="2299048"/>
        <a:ext cx="3515233" cy="2299048"/>
      </dsp:txXfrm>
    </dsp:sp>
    <dsp:sp modelId="{6383F8F6-9A7A-8947-B651-E838FE6FB4C4}">
      <dsp:nvSpPr>
        <dsp:cNvPr id="0" name=""/>
        <dsp:cNvSpPr/>
      </dsp:nvSpPr>
      <dsp:spPr>
        <a:xfrm>
          <a:off x="4423587" y="344857"/>
          <a:ext cx="1913957" cy="191395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4193B1-AB9E-2B4A-AF19-5DAACBDEDE6F}">
      <dsp:nvSpPr>
        <dsp:cNvPr id="0" name=""/>
        <dsp:cNvSpPr/>
      </dsp:nvSpPr>
      <dsp:spPr>
        <a:xfrm>
          <a:off x="7243640" y="0"/>
          <a:ext cx="3515233" cy="57476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1">
          <a:noAutofit/>
        </a:bodyPr>
        <a:lstStyle/>
        <a:p>
          <a:pPr lvl="0" algn="l" defTabSz="1066800">
            <a:lnSpc>
              <a:spcPct val="90000"/>
            </a:lnSpc>
            <a:spcBef>
              <a:spcPct val="0"/>
            </a:spcBef>
            <a:spcAft>
              <a:spcPct val="35000"/>
            </a:spcAft>
          </a:pPr>
          <a:r>
            <a:rPr lang="zh-TW" altLang="en-US" sz="2400" kern="1200" dirty="0">
              <a:solidFill>
                <a:srgbClr val="FFFF00"/>
              </a:solidFill>
            </a:rPr>
            <a:t>自有媒體</a:t>
          </a:r>
          <a:endParaRPr lang="en-GB" sz="2400" kern="1200" dirty="0">
            <a:solidFill>
              <a:srgbClr val="FFFF00"/>
            </a:solidFill>
          </a:endParaRPr>
        </a:p>
        <a:p>
          <a:pPr marL="228600" lvl="1" indent="-228600" algn="l" defTabSz="889000">
            <a:lnSpc>
              <a:spcPct val="90000"/>
            </a:lnSpc>
            <a:spcBef>
              <a:spcPct val="0"/>
            </a:spcBef>
            <a:spcAft>
              <a:spcPct val="15000"/>
            </a:spcAft>
            <a:buChar char="••"/>
          </a:pPr>
          <a:r>
            <a:rPr lang="zh-TW" altLang="en-US" sz="2000" kern="1200" dirty="0" smtClean="0"/>
            <a:t>時裝品牌</a:t>
          </a:r>
          <a:r>
            <a:rPr lang="zh-TW" altLang="zh-TW" sz="2000" kern="1200" dirty="0"/>
            <a:t>自己擁有的資源</a:t>
          </a:r>
          <a:r>
            <a:rPr lang="en-US" altLang="zh-TW" sz="2000" kern="1200" dirty="0"/>
            <a:t>  , </a:t>
          </a:r>
          <a:r>
            <a:rPr lang="zh-TW" altLang="en-US" sz="2000" kern="1200" dirty="0"/>
            <a:t>並能夠控制媒體上顯示的資訊</a:t>
          </a:r>
          <a:endParaRPr lang="en-GB" sz="2000" kern="1200" dirty="0"/>
        </a:p>
        <a:p>
          <a:pPr marL="228600" lvl="1" indent="-228600" algn="l" defTabSz="889000">
            <a:lnSpc>
              <a:spcPct val="90000"/>
            </a:lnSpc>
            <a:spcBef>
              <a:spcPct val="0"/>
            </a:spcBef>
            <a:spcAft>
              <a:spcPct val="15000"/>
            </a:spcAft>
            <a:buChar char="••"/>
          </a:pPr>
          <a:r>
            <a:rPr lang="zh-TW" altLang="en-US" sz="2000" kern="1200" dirty="0"/>
            <a:t>品牌網站、社交媒體頁面、店內空間</a:t>
          </a:r>
          <a:r>
            <a:rPr lang="en-US" altLang="zh-TW" sz="2000" kern="1200" dirty="0"/>
            <a:t>......</a:t>
          </a:r>
          <a:r>
            <a:rPr lang="zh-TW" altLang="en-US" sz="2000" kern="1200" dirty="0"/>
            <a:t>等</a:t>
          </a:r>
          <a:endParaRPr lang="en-GB" sz="2000" kern="1200" dirty="0"/>
        </a:p>
      </dsp:txBody>
      <dsp:txXfrm>
        <a:off x="7243640" y="2299048"/>
        <a:ext cx="3515233" cy="2299048"/>
      </dsp:txXfrm>
    </dsp:sp>
    <dsp:sp modelId="{3225249D-52AB-E242-BC3D-9B3607ED8F90}">
      <dsp:nvSpPr>
        <dsp:cNvPr id="0" name=""/>
        <dsp:cNvSpPr/>
      </dsp:nvSpPr>
      <dsp:spPr>
        <a:xfrm>
          <a:off x="8044277" y="344857"/>
          <a:ext cx="1913957" cy="191395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B25591-5A08-EA48-90D9-43D8327A8CE2}">
      <dsp:nvSpPr>
        <dsp:cNvPr id="0" name=""/>
        <dsp:cNvSpPr/>
      </dsp:nvSpPr>
      <dsp:spPr>
        <a:xfrm>
          <a:off x="427574" y="4885477"/>
          <a:ext cx="9900242" cy="862143"/>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AAD168-4342-5B4A-8F8F-A2D7E5A411AF}">
      <dsp:nvSpPr>
        <dsp:cNvPr id="0" name=""/>
        <dsp:cNvSpPr/>
      </dsp:nvSpPr>
      <dsp:spPr>
        <a:xfrm>
          <a:off x="0" y="61448"/>
          <a:ext cx="6289467" cy="9411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zh-TW" altLang="en-US" sz="3000" b="1" kern="1200" dirty="0"/>
            <a:t>零售</a:t>
          </a:r>
          <a:endParaRPr lang="en-US" sz="3000" kern="1200" dirty="0"/>
        </a:p>
      </dsp:txBody>
      <dsp:txXfrm>
        <a:off x="45942" y="107390"/>
        <a:ext cx="6197583" cy="849234"/>
      </dsp:txXfrm>
    </dsp:sp>
    <dsp:sp modelId="{3573E65F-D117-144D-B440-5C98FA04BE17}">
      <dsp:nvSpPr>
        <dsp:cNvPr id="0" name=""/>
        <dsp:cNvSpPr/>
      </dsp:nvSpPr>
      <dsp:spPr>
        <a:xfrm>
          <a:off x="0" y="1002567"/>
          <a:ext cx="6289467" cy="1086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691"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zh-TW" altLang="en-US" sz="2300" kern="1200" dirty="0" smtClean="0">
              <a:solidFill>
                <a:schemeClr val="tx1"/>
              </a:solidFill>
            </a:rPr>
            <a:t>線下</a:t>
          </a:r>
          <a:r>
            <a:rPr lang="en-US" sz="2300" kern="1200" dirty="0" smtClean="0">
              <a:solidFill>
                <a:schemeClr val="tx1"/>
              </a:solidFill>
            </a:rPr>
            <a:t> </a:t>
          </a:r>
          <a:r>
            <a:rPr lang="en-US" sz="2300" kern="1200" dirty="0">
              <a:solidFill>
                <a:schemeClr val="tx1"/>
              </a:solidFill>
            </a:rPr>
            <a:t>– </a:t>
          </a:r>
          <a:r>
            <a:rPr lang="zh-TW" altLang="en-US" sz="2300" kern="1200" dirty="0" smtClean="0">
              <a:solidFill>
                <a:schemeClr val="tx1"/>
              </a:solidFill>
            </a:rPr>
            <a:t>實體店</a:t>
          </a:r>
          <a:endParaRPr lang="en-US" sz="2300" kern="1200" dirty="0">
            <a:solidFill>
              <a:schemeClr val="tx1"/>
            </a:solidFill>
          </a:endParaRPr>
        </a:p>
        <a:p>
          <a:pPr marL="228600" lvl="1" indent="-228600" algn="l" defTabSz="1022350">
            <a:lnSpc>
              <a:spcPct val="90000"/>
            </a:lnSpc>
            <a:spcBef>
              <a:spcPct val="0"/>
            </a:spcBef>
            <a:spcAft>
              <a:spcPct val="20000"/>
            </a:spcAft>
            <a:buChar char="••"/>
          </a:pPr>
          <a:r>
            <a:rPr lang="zh-TW" altLang="en-US" sz="2300" kern="1200" dirty="0" smtClean="0">
              <a:solidFill>
                <a:schemeClr val="tx1"/>
              </a:solidFill>
            </a:rPr>
            <a:t>線上</a:t>
          </a:r>
          <a:r>
            <a:rPr lang="en-US" sz="2300" kern="1200" dirty="0" smtClean="0">
              <a:solidFill>
                <a:schemeClr val="tx1"/>
              </a:solidFill>
            </a:rPr>
            <a:t> </a:t>
          </a:r>
          <a:r>
            <a:rPr lang="en-US" sz="2300" kern="1200" dirty="0">
              <a:solidFill>
                <a:schemeClr val="tx1"/>
              </a:solidFill>
            </a:rPr>
            <a:t>– </a:t>
          </a:r>
          <a:r>
            <a:rPr lang="zh-TW" altLang="en-US" sz="2300" kern="1200" dirty="0" smtClean="0">
              <a:solidFill>
                <a:schemeClr val="tx1"/>
              </a:solidFill>
            </a:rPr>
            <a:t>虛擬商店</a:t>
          </a:r>
          <a:endParaRPr lang="en-US" sz="2300" kern="1200" dirty="0">
            <a:solidFill>
              <a:schemeClr val="tx1"/>
            </a:solidFill>
          </a:endParaRPr>
        </a:p>
      </dsp:txBody>
      <dsp:txXfrm>
        <a:off x="0" y="1002567"/>
        <a:ext cx="6289467" cy="1086750"/>
      </dsp:txXfrm>
    </dsp:sp>
    <dsp:sp modelId="{3B18B133-21CF-4149-9317-ACB4EF69A7BA}">
      <dsp:nvSpPr>
        <dsp:cNvPr id="0" name=""/>
        <dsp:cNvSpPr/>
      </dsp:nvSpPr>
      <dsp:spPr>
        <a:xfrm>
          <a:off x="0" y="2089317"/>
          <a:ext cx="6289467" cy="9411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zh-TW" altLang="en-US" sz="3000" kern="1200" dirty="0"/>
            <a:t>批發</a:t>
          </a:r>
          <a:endParaRPr lang="en-US" sz="3000" kern="1200" dirty="0"/>
        </a:p>
      </dsp:txBody>
      <dsp:txXfrm>
        <a:off x="45942" y="2135259"/>
        <a:ext cx="6197583" cy="849234"/>
      </dsp:txXfrm>
    </dsp:sp>
    <dsp:sp modelId="{E8146871-2F21-CD47-8ACC-B50812EFD8DA}">
      <dsp:nvSpPr>
        <dsp:cNvPr id="0" name=""/>
        <dsp:cNvSpPr/>
      </dsp:nvSpPr>
      <dsp:spPr>
        <a:xfrm>
          <a:off x="0" y="3116836"/>
          <a:ext cx="6289467" cy="9411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zh-TW" altLang="en-US" sz="3000" kern="1200" dirty="0"/>
            <a:t>特許經營</a:t>
          </a:r>
          <a:r>
            <a:rPr lang="en-US" altLang="zh-TW" sz="3000" kern="1200" dirty="0"/>
            <a:t> (Franchising)</a:t>
          </a:r>
          <a:endParaRPr lang="en-US" sz="3000" kern="1200" dirty="0"/>
        </a:p>
      </dsp:txBody>
      <dsp:txXfrm>
        <a:off x="45942" y="3162778"/>
        <a:ext cx="6197583" cy="849234"/>
      </dsp:txXfrm>
    </dsp:sp>
    <dsp:sp modelId="{330812DC-B91C-CD40-8D5A-2A01DD8E9A61}">
      <dsp:nvSpPr>
        <dsp:cNvPr id="0" name=""/>
        <dsp:cNvSpPr/>
      </dsp:nvSpPr>
      <dsp:spPr>
        <a:xfrm>
          <a:off x="0" y="4144355"/>
          <a:ext cx="6289467" cy="9411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l" defTabSz="1333500">
            <a:lnSpc>
              <a:spcPct val="90000"/>
            </a:lnSpc>
            <a:spcBef>
              <a:spcPct val="0"/>
            </a:spcBef>
            <a:spcAft>
              <a:spcPct val="35000"/>
            </a:spcAft>
          </a:pPr>
          <a:r>
            <a:rPr lang="zh-TW" altLang="en-US" sz="3000" kern="1200" dirty="0"/>
            <a:t>授權</a:t>
          </a:r>
          <a:r>
            <a:rPr lang="zh-TW" altLang="en-US" sz="3000" kern="1200" dirty="0" smtClean="0"/>
            <a:t>設計／特許使用</a:t>
          </a:r>
          <a:r>
            <a:rPr lang="en-US" sz="3000" kern="1200" dirty="0" smtClean="0"/>
            <a:t> </a:t>
          </a:r>
          <a:r>
            <a:rPr lang="en-US" sz="3000" kern="1200" dirty="0"/>
            <a:t>(Licensing)</a:t>
          </a:r>
        </a:p>
      </dsp:txBody>
      <dsp:txXfrm>
        <a:off x="45942" y="4190297"/>
        <a:ext cx="6197583" cy="84923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AA33F-5566-E54A-84E9-CA7A7FE6368F}"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D538D0-23B1-0943-8042-93D952C5908C}" type="slidenum">
              <a:rPr lang="en-US" smtClean="0"/>
              <a:t>‹#›</a:t>
            </a:fld>
            <a:endParaRPr lang="en-US"/>
          </a:p>
        </p:txBody>
      </p:sp>
    </p:spTree>
    <p:extLst>
      <p:ext uri="{BB962C8B-B14F-4D97-AF65-F5344CB8AC3E}">
        <p14:creationId xmlns:p14="http://schemas.microsoft.com/office/powerpoint/2010/main" val="2467545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538D0-23B1-0943-8042-93D952C5908C}" type="slidenum">
              <a:rPr lang="en-US" smtClean="0"/>
              <a:t>6</a:t>
            </a:fld>
            <a:endParaRPr lang="en-US"/>
          </a:p>
        </p:txBody>
      </p:sp>
    </p:spTree>
    <p:extLst>
      <p:ext uri="{BB962C8B-B14F-4D97-AF65-F5344CB8AC3E}">
        <p14:creationId xmlns:p14="http://schemas.microsoft.com/office/powerpoint/2010/main" val="3665448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1C0512-D685-40E5-B192-2871D0F03F22}" type="slidenum">
              <a:rPr lang="en-GB" smtClean="0"/>
              <a:t>7</a:t>
            </a:fld>
            <a:endParaRPr lang="en-GB"/>
          </a:p>
        </p:txBody>
      </p:sp>
    </p:spTree>
    <p:extLst>
      <p:ext uri="{BB962C8B-B14F-4D97-AF65-F5344CB8AC3E}">
        <p14:creationId xmlns:p14="http://schemas.microsoft.com/office/powerpoint/2010/main" val="2251956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1C0512-D685-40E5-B192-2871D0F03F22}" type="slidenum">
              <a:rPr lang="en-GB" smtClean="0"/>
              <a:t>8</a:t>
            </a:fld>
            <a:endParaRPr lang="en-GB"/>
          </a:p>
        </p:txBody>
      </p:sp>
    </p:spTree>
    <p:extLst>
      <p:ext uri="{BB962C8B-B14F-4D97-AF65-F5344CB8AC3E}">
        <p14:creationId xmlns:p14="http://schemas.microsoft.com/office/powerpoint/2010/main" val="2612766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41C0512-D685-40E5-B192-2871D0F03F22}" type="slidenum">
              <a:rPr lang="en-GB" smtClean="0"/>
              <a:t>9</a:t>
            </a:fld>
            <a:endParaRPr lang="en-GB"/>
          </a:p>
        </p:txBody>
      </p:sp>
    </p:spTree>
    <p:extLst>
      <p:ext uri="{BB962C8B-B14F-4D97-AF65-F5344CB8AC3E}">
        <p14:creationId xmlns:p14="http://schemas.microsoft.com/office/powerpoint/2010/main" val="3038076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538D0-23B1-0943-8042-93D952C5908C}" type="slidenum">
              <a:rPr lang="en-US" smtClean="0"/>
              <a:t>20</a:t>
            </a:fld>
            <a:endParaRPr lang="en-US"/>
          </a:p>
        </p:txBody>
      </p:sp>
    </p:spTree>
    <p:extLst>
      <p:ext uri="{BB962C8B-B14F-4D97-AF65-F5344CB8AC3E}">
        <p14:creationId xmlns:p14="http://schemas.microsoft.com/office/powerpoint/2010/main" val="3235706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538D0-23B1-0943-8042-93D952C5908C}" type="slidenum">
              <a:rPr lang="en-US" smtClean="0"/>
              <a:t>31</a:t>
            </a:fld>
            <a:endParaRPr lang="en-US"/>
          </a:p>
        </p:txBody>
      </p:sp>
    </p:spTree>
    <p:extLst>
      <p:ext uri="{BB962C8B-B14F-4D97-AF65-F5344CB8AC3E}">
        <p14:creationId xmlns:p14="http://schemas.microsoft.com/office/powerpoint/2010/main" val="1897649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538D0-23B1-0943-8042-93D952C5908C}" type="slidenum">
              <a:rPr lang="en-US" smtClean="0"/>
              <a:t>32</a:t>
            </a:fld>
            <a:endParaRPr lang="en-US"/>
          </a:p>
        </p:txBody>
      </p:sp>
    </p:spTree>
    <p:extLst>
      <p:ext uri="{BB962C8B-B14F-4D97-AF65-F5344CB8AC3E}">
        <p14:creationId xmlns:p14="http://schemas.microsoft.com/office/powerpoint/2010/main" val="3148453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D538D0-23B1-0943-8042-93D952C5908C}" type="slidenum">
              <a:rPr lang="en-US" smtClean="0"/>
              <a:t>33</a:t>
            </a:fld>
            <a:endParaRPr lang="en-US"/>
          </a:p>
        </p:txBody>
      </p:sp>
    </p:spTree>
    <p:extLst>
      <p:ext uri="{BB962C8B-B14F-4D97-AF65-F5344CB8AC3E}">
        <p14:creationId xmlns:p14="http://schemas.microsoft.com/office/powerpoint/2010/main" val="3657513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7:notes"/>
          <p:cNvSpPr txBox="1">
            <a:spLocks noGrp="1"/>
          </p:cNvSpPr>
          <p:nvPr>
            <p:ph type="body" idx="1"/>
          </p:nvPr>
        </p:nvSpPr>
        <p:spPr>
          <a:xfrm>
            <a:off x="685800" y="4400550"/>
            <a:ext cx="5486400" cy="360045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5" name="Google Shape;27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5103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31"/>
            <a:ext cx="9144000" cy="1135529"/>
          </a:xfrm>
        </p:spPr>
        <p:txBody>
          <a:bodyPr>
            <a:normAutofit/>
          </a:bodyPr>
          <a:lstStyle>
            <a:lvl1pPr marL="0" indent="0" algn="ctr">
              <a:lnSpc>
                <a:spcPct val="120000"/>
              </a:lnSpc>
              <a:buNone/>
              <a:defRPr sz="1800" b="1" cap="all" spc="300" baseline="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190563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532943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480977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1/29/2024</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927156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321052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394155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9" y="1734325"/>
            <a:ext cx="5157787" cy="823912"/>
          </a:xfrm>
        </p:spPr>
        <p:txBody>
          <a:bodyPr anchor="b">
            <a:normAutofit/>
          </a:bodyPr>
          <a:lstStyle>
            <a:lvl1pPr marL="0" indent="0">
              <a:buNone/>
              <a:defRPr sz="2000" b="1" cap="all" spc="300"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9"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1" y="1734325"/>
            <a:ext cx="5183188" cy="823912"/>
          </a:xfrm>
        </p:spPr>
        <p:txBody>
          <a:bodyPr anchor="b">
            <a:normAutofit/>
          </a:bodyPr>
          <a:lstStyle>
            <a:lvl1pPr marL="0" indent="0">
              <a:buNone/>
              <a:defRPr sz="2000" b="1" cap="all" spc="300" baseline="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1"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2260481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97790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689559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581809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1/29/2024</a:t>
            </a:fld>
            <a:endParaRPr lang="en-US"/>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a:p>
        </p:txBody>
      </p:sp>
    </p:spTree>
    <p:extLst>
      <p:ext uri="{BB962C8B-B14F-4D97-AF65-F5344CB8AC3E}">
        <p14:creationId xmlns:p14="http://schemas.microsoft.com/office/powerpoint/2010/main" val="1346699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1" y="0"/>
            <a:ext cx="3119719"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2"/>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2"/>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5"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7" y="1647827"/>
            <a:ext cx="648843"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7"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9" y="-4762"/>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3" y="6398880"/>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1/29/2024</a:t>
            </a:fld>
            <a:endParaRPr lang="en-US"/>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80"/>
            <a:ext cx="4497315" cy="365125"/>
          </a:xfrm>
          <a:prstGeom prst="rect">
            <a:avLst/>
          </a:prstGeom>
        </p:spPr>
        <p:txBody>
          <a:bodyPr vert="horz" lIns="91440" tIns="45720" rIns="91440" bIns="45720" rtlCol="0" anchor="ctr">
            <a:normAutofit/>
          </a:bodyPr>
          <a:lstStyle>
            <a:lvl1pPr algn="l">
              <a:defRPr sz="1200" b="1" spc="31"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8" y="6398880"/>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a:p>
        </p:txBody>
      </p:sp>
    </p:spTree>
    <p:extLst>
      <p:ext uri="{BB962C8B-B14F-4D97-AF65-F5344CB8AC3E}">
        <p14:creationId xmlns:p14="http://schemas.microsoft.com/office/powerpoint/2010/main" val="303591776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377"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594" indent="-228594" algn="l" defTabSz="914377"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783" indent="-228594" algn="l" defTabSz="914377"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2971" indent="-228594" algn="l" defTabSz="914377"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160" indent="-228594" algn="l" defTabSz="914377"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349" indent="-228594" algn="l" defTabSz="914377"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id="{B54B6BC3-2B8F-4DD8-B857-0F8930EC46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CAC36B8-9B37-9C06-8223-5FF101F12ED1}"/>
              </a:ext>
            </a:extLst>
          </p:cNvPr>
          <p:cNvPicPr>
            <a:picLocks noChangeAspect="1"/>
          </p:cNvPicPr>
          <p:nvPr/>
        </p:nvPicPr>
        <p:blipFill rotWithShape="1">
          <a:blip r:embed="rId2"/>
          <a:srcRect l="1919" r="9143"/>
          <a:stretch/>
        </p:blipFill>
        <p:spPr>
          <a:xfrm>
            <a:off x="15099" y="10"/>
            <a:ext cx="12198803" cy="6857991"/>
          </a:xfrm>
          <a:prstGeom prst="rect">
            <a:avLst/>
          </a:prstGeom>
        </p:spPr>
      </p:pic>
      <p:sp>
        <p:nvSpPr>
          <p:cNvPr id="2" name="Title 1">
            <a:extLst>
              <a:ext uri="{FF2B5EF4-FFF2-40B4-BE49-F238E27FC236}">
                <a16:creationId xmlns:a16="http://schemas.microsoft.com/office/drawing/2014/main" id="{A0B94A7C-A3EE-437B-003E-800CC03A23B1}"/>
              </a:ext>
            </a:extLst>
          </p:cNvPr>
          <p:cNvSpPr>
            <a:spLocks noGrp="1"/>
          </p:cNvSpPr>
          <p:nvPr>
            <p:ph type="ctrTitle"/>
          </p:nvPr>
        </p:nvSpPr>
        <p:spPr>
          <a:xfrm>
            <a:off x="954309" y="1644895"/>
            <a:ext cx="7983837" cy="3068439"/>
          </a:xfrm>
        </p:spPr>
        <p:txBody>
          <a:bodyPr anchor="b">
            <a:normAutofit/>
          </a:bodyPr>
          <a:lstStyle/>
          <a:p>
            <a:pPr algn="l"/>
            <a:r>
              <a:rPr lang="zh-HK" altLang="zh-TW" sz="5400" b="1" dirty="0">
                <a:solidFill>
                  <a:schemeClr val="bg1"/>
                </a:solidFill>
              </a:rPr>
              <a:t>時裝市</a:t>
            </a:r>
            <a:r>
              <a:rPr lang="zh-HK" altLang="zh-TW" sz="5400" b="1" dirty="0" smtClean="0">
                <a:solidFill>
                  <a:schemeClr val="bg1"/>
                </a:solidFill>
              </a:rPr>
              <a:t>塲</a:t>
            </a:r>
            <a:r>
              <a:rPr lang="zh-TW" altLang="en-US" sz="5400" b="1" dirty="0">
                <a:solidFill>
                  <a:schemeClr val="bg1"/>
                </a:solidFill>
              </a:rPr>
              <a:t>營銷傳</a:t>
            </a:r>
            <a:r>
              <a:rPr lang="zh-HK" altLang="zh-TW" sz="5400" b="1" dirty="0" smtClean="0">
                <a:solidFill>
                  <a:schemeClr val="bg1"/>
                </a:solidFill>
              </a:rPr>
              <a:t>訊</a:t>
            </a:r>
            <a:r>
              <a:rPr lang="zh-TW" altLang="en-US" sz="5400" b="1" dirty="0" smtClean="0">
                <a:solidFill>
                  <a:schemeClr val="bg1"/>
                </a:solidFill>
              </a:rPr>
              <a:t>和</a:t>
            </a:r>
            <a:r>
              <a:rPr lang="en-US" altLang="zh-TW" sz="5400" b="1" dirty="0" smtClean="0">
                <a:solidFill>
                  <a:schemeClr val="bg1"/>
                </a:solidFill>
              </a:rPr>
              <a:t/>
            </a:r>
            <a:br>
              <a:rPr lang="en-US" altLang="zh-TW" sz="5400" b="1" dirty="0" smtClean="0">
                <a:solidFill>
                  <a:schemeClr val="bg1"/>
                </a:solidFill>
              </a:rPr>
            </a:br>
            <a:r>
              <a:rPr lang="zh-TW" altLang="en-US" sz="5400" b="1" dirty="0" smtClean="0">
                <a:solidFill>
                  <a:schemeClr val="bg1"/>
                </a:solidFill>
              </a:rPr>
              <a:t>採購的</a:t>
            </a:r>
            <a:r>
              <a:rPr lang="zh-TW" altLang="en-US" sz="5400" b="1" dirty="0">
                <a:solidFill>
                  <a:schemeClr val="bg1"/>
                </a:solidFill>
              </a:rPr>
              <a:t>趨勢</a:t>
            </a:r>
            <a:endParaRPr lang="en-US" sz="5400" b="1" dirty="0">
              <a:solidFill>
                <a:schemeClr val="bg1"/>
              </a:solidFill>
            </a:endParaRPr>
          </a:p>
        </p:txBody>
      </p:sp>
      <p:sp>
        <p:nvSpPr>
          <p:cNvPr id="25" name="Rectangle 19">
            <a:extLst>
              <a:ext uri="{FF2B5EF4-FFF2-40B4-BE49-F238E27FC236}">
                <a16:creationId xmlns:a16="http://schemas.microsoft.com/office/drawing/2014/main" id="{0E61572A-1D1B-4050-AAAD-AE4B2AB1F8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14464"/>
            <a:ext cx="12188952" cy="2583133"/>
          </a:xfrm>
          <a:prstGeom prst="rect">
            <a:avLst/>
          </a:prstGeom>
          <a:gradFill>
            <a:gsLst>
              <a:gs pos="42000">
                <a:srgbClr val="000000">
                  <a:alpha val="18000"/>
                </a:srgbClr>
              </a:gs>
              <a:gs pos="0">
                <a:srgbClr val="000000">
                  <a:alpha val="0"/>
                </a:srgbClr>
              </a:gs>
              <a:gs pos="100000">
                <a:srgbClr val="000000">
                  <a:alpha val="22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0915C46-6FE0-1F7D-C203-51F01A7CF555}"/>
              </a:ext>
            </a:extLst>
          </p:cNvPr>
          <p:cNvSpPr>
            <a:spLocks noGrp="1"/>
          </p:cNvSpPr>
          <p:nvPr>
            <p:ph type="subTitle" idx="1"/>
          </p:nvPr>
        </p:nvSpPr>
        <p:spPr>
          <a:xfrm>
            <a:off x="1142999" y="537494"/>
            <a:ext cx="5902379" cy="1347119"/>
          </a:xfrm>
        </p:spPr>
        <p:txBody>
          <a:bodyPr anchor="b">
            <a:normAutofit/>
          </a:bodyPr>
          <a:lstStyle/>
          <a:p>
            <a:pPr algn="l"/>
            <a:r>
              <a:rPr lang="zh-TW" altLang="en-US" sz="2800" dirty="0" smtClean="0">
                <a:solidFill>
                  <a:srgbClr val="FFFFFF"/>
                </a:solidFill>
              </a:rPr>
              <a:t>成衣工業 </a:t>
            </a:r>
            <a:r>
              <a:rPr lang="en-US" altLang="zh-TW" sz="2800" smtClean="0">
                <a:solidFill>
                  <a:srgbClr val="FFFFFF"/>
                </a:solidFill>
              </a:rPr>
              <a:t>- </a:t>
            </a:r>
            <a:r>
              <a:rPr lang="zh-TW" altLang="en-US" sz="2800" smtClean="0">
                <a:solidFill>
                  <a:srgbClr val="FFFFFF"/>
                </a:solidFill>
              </a:rPr>
              <a:t>營</a:t>
            </a:r>
            <a:r>
              <a:rPr lang="zh-TW" altLang="en-US" sz="2800" dirty="0">
                <a:solidFill>
                  <a:srgbClr val="FFFFFF"/>
                </a:solidFill>
              </a:rPr>
              <a:t>商環境</a:t>
            </a:r>
            <a:endParaRPr lang="en-US" sz="2800" dirty="0">
              <a:solidFill>
                <a:srgbClr val="FFFFFF"/>
              </a:solidFill>
            </a:endParaRPr>
          </a:p>
        </p:txBody>
      </p:sp>
      <p:cxnSp>
        <p:nvCxnSpPr>
          <p:cNvPr id="22" name="Straight Connector 21">
            <a:extLst>
              <a:ext uri="{FF2B5EF4-FFF2-40B4-BE49-F238E27FC236}">
                <a16:creationId xmlns:a16="http://schemas.microsoft.com/office/drawing/2014/main" id="{D8CC6741-2D53-4EFF-85C0-42C95E273C2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84293" y="5336276"/>
            <a:ext cx="6507707" cy="152172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00C4E58-6752-4DBB-B0C2-2D3206A079B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33466" y="4490113"/>
            <a:ext cx="2058535" cy="237471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224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google, g icon - Free download on Iconfinder">
            <a:extLst>
              <a:ext uri="{FF2B5EF4-FFF2-40B4-BE49-F238E27FC236}">
                <a16:creationId xmlns:a16="http://schemas.microsoft.com/office/drawing/2014/main" id="{EB11F58C-7B83-A84D-26CF-6C92B303113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5727" y="1659330"/>
            <a:ext cx="3517119" cy="35171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urns out those Google logo colours mean more than you think | Creative Bloq">
            <a:extLst>
              <a:ext uri="{FF2B5EF4-FFF2-40B4-BE49-F238E27FC236}">
                <a16:creationId xmlns:a16="http://schemas.microsoft.com/office/drawing/2014/main" id="{89F3ECF6-7110-80A6-C5BA-A075A4F7112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310677" y="2431050"/>
            <a:ext cx="3537345" cy="19897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oogle Colors Color Palette">
            <a:extLst>
              <a:ext uri="{FF2B5EF4-FFF2-40B4-BE49-F238E27FC236}">
                <a16:creationId xmlns:a16="http://schemas.microsoft.com/office/drawing/2014/main" id="{7EA8C9E4-E21B-39BE-B022-6B586FB5547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62336" y="2252090"/>
            <a:ext cx="3517120" cy="23476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51A1700-2DE4-BAC8-6262-455C319063AC}"/>
              </a:ext>
            </a:extLst>
          </p:cNvPr>
          <p:cNvSpPr txBox="1"/>
          <p:nvPr/>
        </p:nvSpPr>
        <p:spPr>
          <a:xfrm>
            <a:off x="1196229" y="5172430"/>
            <a:ext cx="2339102" cy="461665"/>
          </a:xfrm>
          <a:prstGeom prst="rect">
            <a:avLst/>
          </a:prstGeom>
          <a:noFill/>
        </p:spPr>
        <p:txBody>
          <a:bodyPr wrap="none" rtlCol="0">
            <a:spAutoFit/>
          </a:bodyPr>
          <a:lstStyle/>
          <a:p>
            <a:r>
              <a:rPr lang="zh-TW" altLang="en-US" sz="2400" b="1" dirty="0"/>
              <a:t>標誌和品牌形象</a:t>
            </a:r>
            <a:endParaRPr lang="en-US" sz="2400" b="1" dirty="0">
              <a:solidFill>
                <a:srgbClr val="000000"/>
              </a:solidFill>
              <a:latin typeface="Poppins Bold"/>
            </a:endParaRPr>
          </a:p>
        </p:txBody>
      </p:sp>
      <p:sp>
        <p:nvSpPr>
          <p:cNvPr id="3" name="TextBox 2">
            <a:extLst>
              <a:ext uri="{FF2B5EF4-FFF2-40B4-BE49-F238E27FC236}">
                <a16:creationId xmlns:a16="http://schemas.microsoft.com/office/drawing/2014/main" id="{7EA180FB-DC00-0125-C42F-30CE1CC9535B}"/>
              </a:ext>
            </a:extLst>
          </p:cNvPr>
          <p:cNvSpPr txBox="1"/>
          <p:nvPr/>
        </p:nvSpPr>
        <p:spPr>
          <a:xfrm>
            <a:off x="4775145" y="5172429"/>
            <a:ext cx="2565126" cy="400110"/>
          </a:xfrm>
          <a:prstGeom prst="rect">
            <a:avLst/>
          </a:prstGeom>
          <a:noFill/>
        </p:spPr>
        <p:txBody>
          <a:bodyPr wrap="none" rtlCol="0">
            <a:spAutoFit/>
          </a:bodyPr>
          <a:lstStyle/>
          <a:p>
            <a:r>
              <a:rPr lang="zh-TW" altLang="en-US" sz="2000" b="1" dirty="0">
                <a:solidFill>
                  <a:srgbClr val="000000"/>
                </a:solidFill>
                <a:latin typeface="Poppins Bold"/>
              </a:rPr>
              <a:t>文字版式與品牌形象</a:t>
            </a:r>
            <a:r>
              <a:rPr lang="en-US" sz="2000" b="1" dirty="0">
                <a:solidFill>
                  <a:srgbClr val="000000"/>
                </a:solidFill>
                <a:latin typeface="Poppins Bold"/>
              </a:rPr>
              <a:t> </a:t>
            </a:r>
          </a:p>
        </p:txBody>
      </p:sp>
      <p:sp>
        <p:nvSpPr>
          <p:cNvPr id="4" name="TextBox 3">
            <a:extLst>
              <a:ext uri="{FF2B5EF4-FFF2-40B4-BE49-F238E27FC236}">
                <a16:creationId xmlns:a16="http://schemas.microsoft.com/office/drawing/2014/main" id="{DBB0A51F-FB82-4D29-C0A3-B4EDBE058ABB}"/>
              </a:ext>
            </a:extLst>
          </p:cNvPr>
          <p:cNvSpPr txBox="1"/>
          <p:nvPr/>
        </p:nvSpPr>
        <p:spPr>
          <a:xfrm>
            <a:off x="8646823" y="5172429"/>
            <a:ext cx="1980029" cy="400110"/>
          </a:xfrm>
          <a:prstGeom prst="rect">
            <a:avLst/>
          </a:prstGeom>
          <a:noFill/>
        </p:spPr>
        <p:txBody>
          <a:bodyPr wrap="none" rtlCol="0">
            <a:spAutoFit/>
          </a:bodyPr>
          <a:lstStyle/>
          <a:p>
            <a:r>
              <a:rPr lang="zh-TW" altLang="en-US" sz="2000" b="1" dirty="0"/>
              <a:t>顏色和品牌形象</a:t>
            </a:r>
            <a:endParaRPr lang="en-US" sz="2000" b="1" dirty="0">
              <a:solidFill>
                <a:srgbClr val="000000"/>
              </a:solidFill>
              <a:latin typeface="Poppins Bold"/>
            </a:endParaRPr>
          </a:p>
        </p:txBody>
      </p:sp>
      <p:sp>
        <p:nvSpPr>
          <p:cNvPr id="5" name="Slide Number Placeholder 4">
            <a:extLst>
              <a:ext uri="{FF2B5EF4-FFF2-40B4-BE49-F238E27FC236}">
                <a16:creationId xmlns:a16="http://schemas.microsoft.com/office/drawing/2014/main" id="{B28B9E47-459A-6FA9-05AB-41246FC83B8F}"/>
              </a:ext>
            </a:extLst>
          </p:cNvPr>
          <p:cNvSpPr>
            <a:spLocks noGrp="1"/>
          </p:cNvSpPr>
          <p:nvPr>
            <p:ph type="sldNum" sz="quarter" idx="12"/>
          </p:nvPr>
        </p:nvSpPr>
        <p:spPr/>
        <p:txBody>
          <a:bodyPr/>
          <a:lstStyle/>
          <a:p>
            <a:fld id="{312CC964-A50B-4C29-B4E4-2C30BB34CCF3}" type="slidenum">
              <a:rPr lang="en-US" smtClean="0"/>
              <a:t>10</a:t>
            </a:fld>
            <a:endParaRPr lang="en-US"/>
          </a:p>
        </p:txBody>
      </p:sp>
    </p:spTree>
    <p:extLst>
      <p:ext uri="{BB962C8B-B14F-4D97-AF65-F5344CB8AC3E}">
        <p14:creationId xmlns:p14="http://schemas.microsoft.com/office/powerpoint/2010/main" val="250943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9B74E31-ECCE-4E0E-8613-DFEB32DC59D4}"/>
              </a:ext>
            </a:extLst>
          </p:cNvPr>
          <p:cNvGrpSpPr/>
          <p:nvPr/>
        </p:nvGrpSpPr>
        <p:grpSpPr>
          <a:xfrm>
            <a:off x="80423" y="74965"/>
            <a:ext cx="12031156" cy="6048451"/>
            <a:chOff x="478029" y="408047"/>
            <a:chExt cx="11361472" cy="5602009"/>
          </a:xfrm>
        </p:grpSpPr>
        <p:pic>
          <p:nvPicPr>
            <p:cNvPr id="6" name="Picture 5">
              <a:extLst>
                <a:ext uri="{FF2B5EF4-FFF2-40B4-BE49-F238E27FC236}">
                  <a16:creationId xmlns:a16="http://schemas.microsoft.com/office/drawing/2014/main" id="{E87AC224-420E-40CF-A234-9670E8ED7B77}"/>
                </a:ext>
              </a:extLst>
            </p:cNvPr>
            <p:cNvPicPr>
              <a:picLocks noChangeAspect="1"/>
            </p:cNvPicPr>
            <p:nvPr/>
          </p:nvPicPr>
          <p:blipFill rotWithShape="1">
            <a:blip r:embed="rId2"/>
            <a:srcRect l="29026" r="2080" b="60388"/>
            <a:stretch/>
          </p:blipFill>
          <p:spPr>
            <a:xfrm>
              <a:off x="478029" y="408047"/>
              <a:ext cx="11361472" cy="5602009"/>
            </a:xfrm>
            <a:prstGeom prst="rect">
              <a:avLst/>
            </a:prstGeom>
          </p:spPr>
        </p:pic>
        <p:sp>
          <p:nvSpPr>
            <p:cNvPr id="9" name="Rectangle 8">
              <a:extLst>
                <a:ext uri="{FF2B5EF4-FFF2-40B4-BE49-F238E27FC236}">
                  <a16:creationId xmlns:a16="http://schemas.microsoft.com/office/drawing/2014/main" id="{C43DD43B-2914-497D-9D1B-B6923462391B}"/>
                </a:ext>
              </a:extLst>
            </p:cNvPr>
            <p:cNvSpPr/>
            <p:nvPr/>
          </p:nvSpPr>
          <p:spPr>
            <a:xfrm>
              <a:off x="5451263" y="5870107"/>
              <a:ext cx="2228185" cy="139949"/>
            </a:xfrm>
            <a:prstGeom prst="rect">
              <a:avLst/>
            </a:prstGeom>
            <a:solidFill>
              <a:srgbClr val="D6D7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Slide Number Placeholder 3">
            <a:extLst>
              <a:ext uri="{FF2B5EF4-FFF2-40B4-BE49-F238E27FC236}">
                <a16:creationId xmlns:a16="http://schemas.microsoft.com/office/drawing/2014/main" id="{830DA77D-3BF5-C858-D335-34DFB921819F}"/>
              </a:ext>
            </a:extLst>
          </p:cNvPr>
          <p:cNvSpPr>
            <a:spLocks noGrp="1"/>
          </p:cNvSpPr>
          <p:nvPr>
            <p:ph type="sldNum" sz="quarter" idx="12"/>
          </p:nvPr>
        </p:nvSpPr>
        <p:spPr/>
        <p:txBody>
          <a:bodyPr/>
          <a:lstStyle/>
          <a:p>
            <a:fld id="{312CC964-A50B-4C29-B4E4-2C30BB34CCF3}" type="slidenum">
              <a:rPr lang="en-US" smtClean="0"/>
              <a:t>11</a:t>
            </a:fld>
            <a:endParaRPr lang="en-US"/>
          </a:p>
        </p:txBody>
      </p:sp>
      <p:sp>
        <p:nvSpPr>
          <p:cNvPr id="13" name="TextBox 12">
            <a:extLst>
              <a:ext uri="{FF2B5EF4-FFF2-40B4-BE49-F238E27FC236}">
                <a16:creationId xmlns:a16="http://schemas.microsoft.com/office/drawing/2014/main" id="{205987E0-51BD-4E9C-9BBF-7BA52AD9EA84}"/>
              </a:ext>
            </a:extLst>
          </p:cNvPr>
          <p:cNvSpPr txBox="1"/>
          <p:nvPr/>
        </p:nvSpPr>
        <p:spPr>
          <a:xfrm>
            <a:off x="5640163" y="6240783"/>
            <a:ext cx="6323064" cy="523220"/>
          </a:xfrm>
          <a:prstGeom prst="rect">
            <a:avLst/>
          </a:prstGeom>
          <a:noFill/>
        </p:spPr>
        <p:txBody>
          <a:bodyPr wrap="square">
            <a:spAutoFit/>
          </a:bodyPr>
          <a:lstStyle/>
          <a:p>
            <a:pPr algn="r"/>
            <a:r>
              <a:rPr lang="zh-TW" altLang="en-US" sz="1400" dirty="0" smtClean="0"/>
              <a:t>時</a:t>
            </a:r>
            <a:r>
              <a:rPr lang="zh-TW" altLang="en-US" sz="1400" dirty="0"/>
              <a:t>裝</a:t>
            </a:r>
            <a:r>
              <a:rPr lang="zh-TW" altLang="en-US" sz="1400" dirty="0" smtClean="0"/>
              <a:t>品牌</a:t>
            </a:r>
            <a:r>
              <a:rPr lang="zh-TW" altLang="en-US" sz="1400" dirty="0"/>
              <a:t>設計：</a:t>
            </a:r>
            <a:r>
              <a:rPr lang="en-US" altLang="zh-TW" sz="1400" dirty="0"/>
              <a:t>CHIU YI Ching Christy</a:t>
            </a:r>
            <a:r>
              <a:rPr lang="zh-TW" altLang="en-US" sz="1400" dirty="0"/>
              <a:t>、</a:t>
            </a:r>
            <a:r>
              <a:rPr lang="en-US" altLang="zh-TW" sz="1400" dirty="0"/>
              <a:t>CHAN Ho Yee </a:t>
            </a:r>
            <a:r>
              <a:rPr lang="zh-TW" altLang="en-US" sz="1400" dirty="0"/>
              <a:t>和 </a:t>
            </a:r>
            <a:r>
              <a:rPr lang="en-US" altLang="zh-TW" sz="1400" dirty="0"/>
              <a:t>FENG Xiao Shan</a:t>
            </a:r>
            <a:r>
              <a:rPr lang="zh-TW" altLang="en-US" sz="1400" dirty="0"/>
              <a:t>， </a:t>
            </a:r>
            <a:endParaRPr lang="en-US" altLang="zh-TW" sz="1400" dirty="0"/>
          </a:p>
          <a:p>
            <a:pPr algn="r"/>
            <a:r>
              <a:rPr lang="zh-TW" altLang="en-US" sz="1400" dirty="0" smtClean="0"/>
              <a:t>香港知專設計學院時裝</a:t>
            </a:r>
            <a:r>
              <a:rPr lang="zh-TW" altLang="en-US" sz="1400" dirty="0"/>
              <a:t>品牌及採購高級文憑</a:t>
            </a:r>
            <a:endParaRPr lang="en-US" sz="1400" dirty="0"/>
          </a:p>
        </p:txBody>
      </p:sp>
    </p:spTree>
    <p:extLst>
      <p:ext uri="{BB962C8B-B14F-4D97-AF65-F5344CB8AC3E}">
        <p14:creationId xmlns:p14="http://schemas.microsoft.com/office/powerpoint/2010/main" val="3068050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517949-B9B3-4C0C-9DCD-9788CAF2BC8E}"/>
              </a:ext>
            </a:extLst>
          </p:cNvPr>
          <p:cNvPicPr>
            <a:picLocks noChangeAspect="1"/>
          </p:cNvPicPr>
          <p:nvPr/>
        </p:nvPicPr>
        <p:blipFill rotWithShape="1">
          <a:blip r:embed="rId2"/>
          <a:srcRect l="29026" b="39806"/>
          <a:stretch/>
        </p:blipFill>
        <p:spPr>
          <a:xfrm>
            <a:off x="208466" y="88777"/>
            <a:ext cx="9032437" cy="6569475"/>
          </a:xfrm>
          <a:prstGeom prst="rect">
            <a:avLst/>
          </a:prstGeom>
        </p:spPr>
      </p:pic>
      <p:sp>
        <p:nvSpPr>
          <p:cNvPr id="4" name="Slide Number Placeholder 3">
            <a:extLst>
              <a:ext uri="{FF2B5EF4-FFF2-40B4-BE49-F238E27FC236}">
                <a16:creationId xmlns:a16="http://schemas.microsoft.com/office/drawing/2014/main" id="{830DA77D-3BF5-C858-D335-34DFB921819F}"/>
              </a:ext>
            </a:extLst>
          </p:cNvPr>
          <p:cNvSpPr>
            <a:spLocks noGrp="1"/>
          </p:cNvSpPr>
          <p:nvPr>
            <p:ph type="sldNum" sz="quarter" idx="12"/>
          </p:nvPr>
        </p:nvSpPr>
        <p:spPr/>
        <p:txBody>
          <a:bodyPr/>
          <a:lstStyle/>
          <a:p>
            <a:fld id="{312CC964-A50B-4C29-B4E4-2C30BB34CCF3}" type="slidenum">
              <a:rPr lang="en-US" smtClean="0"/>
              <a:t>12</a:t>
            </a:fld>
            <a:endParaRPr lang="en-US"/>
          </a:p>
        </p:txBody>
      </p:sp>
      <p:sp>
        <p:nvSpPr>
          <p:cNvPr id="10" name="TextBox 9">
            <a:extLst>
              <a:ext uri="{FF2B5EF4-FFF2-40B4-BE49-F238E27FC236}">
                <a16:creationId xmlns:a16="http://schemas.microsoft.com/office/drawing/2014/main" id="{E9EAE880-F100-43B7-989C-C08571B08F79}"/>
              </a:ext>
            </a:extLst>
          </p:cNvPr>
          <p:cNvSpPr txBox="1"/>
          <p:nvPr/>
        </p:nvSpPr>
        <p:spPr>
          <a:xfrm>
            <a:off x="9384232" y="4874640"/>
            <a:ext cx="2218245" cy="1600438"/>
          </a:xfrm>
          <a:prstGeom prst="rect">
            <a:avLst/>
          </a:prstGeom>
          <a:noFill/>
        </p:spPr>
        <p:txBody>
          <a:bodyPr wrap="square">
            <a:spAutoFit/>
          </a:bodyPr>
          <a:lstStyle/>
          <a:p>
            <a:endParaRPr lang="en-US" sz="1400" dirty="0"/>
          </a:p>
          <a:p>
            <a:r>
              <a:rPr lang="zh-TW" altLang="en-US" sz="1400" dirty="0" smtClean="0"/>
              <a:t>時裝品牌</a:t>
            </a:r>
            <a:r>
              <a:rPr lang="zh-TW" altLang="en-US" sz="1400" dirty="0"/>
              <a:t>設計 </a:t>
            </a:r>
            <a:r>
              <a:rPr lang="en-US" altLang="zh-TW" sz="1400" dirty="0"/>
              <a:t>:</a:t>
            </a:r>
            <a:endParaRPr lang="en-US" sz="1400" dirty="0"/>
          </a:p>
          <a:p>
            <a:r>
              <a:rPr lang="en-US" sz="1400" dirty="0"/>
              <a:t>LUI Ka Wing, AO Kin </a:t>
            </a:r>
            <a:r>
              <a:rPr lang="en-US" sz="1400" dirty="0" err="1"/>
              <a:t>Iao</a:t>
            </a:r>
            <a:r>
              <a:rPr lang="en-US" sz="1400" dirty="0"/>
              <a:t>,</a:t>
            </a:r>
          </a:p>
          <a:p>
            <a:r>
              <a:rPr lang="en-US" sz="1400" dirty="0"/>
              <a:t>LI Yao Zu, FU Cheng-</a:t>
            </a:r>
            <a:r>
              <a:rPr lang="en-US" sz="1400" dirty="0" err="1"/>
              <a:t>en</a:t>
            </a:r>
            <a:r>
              <a:rPr lang="en-US" sz="1400" dirty="0"/>
              <a:t>, Anne, </a:t>
            </a:r>
          </a:p>
          <a:p>
            <a:r>
              <a:rPr lang="zh-TW" altLang="en-US" sz="1400" dirty="0" smtClean="0"/>
              <a:t>香港知專設計學院時裝</a:t>
            </a:r>
            <a:r>
              <a:rPr lang="zh-TW" altLang="en-US" sz="1400" dirty="0"/>
              <a:t>品牌和採購高級文憑</a:t>
            </a:r>
            <a:endParaRPr lang="en-US" sz="1400" dirty="0"/>
          </a:p>
        </p:txBody>
      </p:sp>
    </p:spTree>
    <p:extLst>
      <p:ext uri="{BB962C8B-B14F-4D97-AF65-F5344CB8AC3E}">
        <p14:creationId xmlns:p14="http://schemas.microsoft.com/office/powerpoint/2010/main" val="999077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79941B-3CBB-4CE3-BB69-7A31417030F8}"/>
              </a:ext>
            </a:extLst>
          </p:cNvPr>
          <p:cNvPicPr>
            <a:picLocks noChangeAspect="1"/>
          </p:cNvPicPr>
          <p:nvPr/>
        </p:nvPicPr>
        <p:blipFill rotWithShape="1">
          <a:blip r:embed="rId2"/>
          <a:srcRect t="32880"/>
          <a:stretch/>
        </p:blipFill>
        <p:spPr>
          <a:xfrm>
            <a:off x="208465" y="88777"/>
            <a:ext cx="9120864" cy="6675227"/>
          </a:xfrm>
          <a:prstGeom prst="rect">
            <a:avLst/>
          </a:prstGeom>
        </p:spPr>
      </p:pic>
      <p:sp>
        <p:nvSpPr>
          <p:cNvPr id="4" name="Slide Number Placeholder 3">
            <a:extLst>
              <a:ext uri="{FF2B5EF4-FFF2-40B4-BE49-F238E27FC236}">
                <a16:creationId xmlns:a16="http://schemas.microsoft.com/office/drawing/2014/main" id="{830DA77D-3BF5-C858-D335-34DFB921819F}"/>
              </a:ext>
            </a:extLst>
          </p:cNvPr>
          <p:cNvSpPr>
            <a:spLocks noGrp="1"/>
          </p:cNvSpPr>
          <p:nvPr>
            <p:ph type="sldNum" sz="quarter" idx="12"/>
          </p:nvPr>
        </p:nvSpPr>
        <p:spPr/>
        <p:txBody>
          <a:bodyPr/>
          <a:lstStyle/>
          <a:p>
            <a:fld id="{312CC964-A50B-4C29-B4E4-2C30BB34CCF3}" type="slidenum">
              <a:rPr lang="en-US" smtClean="0"/>
              <a:t>13</a:t>
            </a:fld>
            <a:endParaRPr lang="en-US"/>
          </a:p>
        </p:txBody>
      </p:sp>
      <p:sp>
        <p:nvSpPr>
          <p:cNvPr id="9" name="TextBox 8">
            <a:extLst>
              <a:ext uri="{FF2B5EF4-FFF2-40B4-BE49-F238E27FC236}">
                <a16:creationId xmlns:a16="http://schemas.microsoft.com/office/drawing/2014/main" id="{E2766BE9-66B4-4A72-8667-C6C74E7D68E8}"/>
              </a:ext>
            </a:extLst>
          </p:cNvPr>
          <p:cNvSpPr txBox="1"/>
          <p:nvPr/>
        </p:nvSpPr>
        <p:spPr>
          <a:xfrm>
            <a:off x="9384232" y="4948122"/>
            <a:ext cx="2218245" cy="1600438"/>
          </a:xfrm>
          <a:prstGeom prst="rect">
            <a:avLst/>
          </a:prstGeom>
          <a:noFill/>
        </p:spPr>
        <p:txBody>
          <a:bodyPr wrap="square">
            <a:spAutoFit/>
          </a:bodyPr>
          <a:lstStyle/>
          <a:p>
            <a:r>
              <a:rPr lang="zh-TW" altLang="en-US" sz="1400" dirty="0" smtClean="0"/>
              <a:t>時裝品牌</a:t>
            </a:r>
            <a:r>
              <a:rPr lang="zh-TW" altLang="en-US" sz="1400" dirty="0"/>
              <a:t>設計 </a:t>
            </a:r>
            <a:r>
              <a:rPr lang="en-US" altLang="zh-TW" sz="1400" dirty="0"/>
              <a:t>:</a:t>
            </a:r>
            <a:endParaRPr lang="en-US" sz="1400" dirty="0"/>
          </a:p>
          <a:p>
            <a:r>
              <a:rPr lang="en-US" sz="1400" dirty="0"/>
              <a:t>LUI Teresa Oi Yan, </a:t>
            </a:r>
            <a:br>
              <a:rPr lang="en-US" sz="1400" dirty="0"/>
            </a:br>
            <a:r>
              <a:rPr lang="en-US" sz="1400" dirty="0"/>
              <a:t>TANG Tsz Yan, Bella</a:t>
            </a:r>
          </a:p>
          <a:p>
            <a:r>
              <a:rPr lang="en-US" sz="1400" dirty="0"/>
              <a:t>TUNG Man Cheong</a:t>
            </a:r>
          </a:p>
          <a:p>
            <a:endParaRPr lang="en-US" sz="1400" dirty="0"/>
          </a:p>
          <a:p>
            <a:r>
              <a:rPr lang="zh-TW" altLang="en-US" sz="1400" dirty="0" smtClean="0"/>
              <a:t>香港知專設計學院時裝</a:t>
            </a:r>
            <a:r>
              <a:rPr lang="zh-TW" altLang="en-US" sz="1400" dirty="0"/>
              <a:t>品牌和採購高級文憑</a:t>
            </a:r>
            <a:endParaRPr lang="en-US" sz="1400" dirty="0"/>
          </a:p>
        </p:txBody>
      </p:sp>
    </p:spTree>
    <p:extLst>
      <p:ext uri="{BB962C8B-B14F-4D97-AF65-F5344CB8AC3E}">
        <p14:creationId xmlns:p14="http://schemas.microsoft.com/office/powerpoint/2010/main" val="697622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clamation mark on a yellow background">
            <a:extLst>
              <a:ext uri="{FF2B5EF4-FFF2-40B4-BE49-F238E27FC236}">
                <a16:creationId xmlns:a16="http://schemas.microsoft.com/office/drawing/2014/main" id="{AF0BD850-3AAD-0AA8-FACF-8E3603F8DBF0}"/>
              </a:ext>
            </a:extLst>
          </p:cNvPr>
          <p:cNvPicPr>
            <a:picLocks noChangeAspect="1"/>
          </p:cNvPicPr>
          <p:nvPr/>
        </p:nvPicPr>
        <p:blipFill rotWithShape="1">
          <a:blip r:embed="rId2"/>
          <a:srcRect t="25000"/>
          <a:stretch/>
        </p:blipFill>
        <p:spPr>
          <a:xfrm>
            <a:off x="21" y="14524"/>
            <a:ext cx="12191979" cy="6857989"/>
          </a:xfrm>
          <a:prstGeom prst="rect">
            <a:avLst/>
          </a:prstGeom>
        </p:spPr>
      </p:pic>
      <p:sp>
        <p:nvSpPr>
          <p:cNvPr id="2" name="Title 1">
            <a:extLst>
              <a:ext uri="{FF2B5EF4-FFF2-40B4-BE49-F238E27FC236}">
                <a16:creationId xmlns:a16="http://schemas.microsoft.com/office/drawing/2014/main" id="{44EF006B-5B2B-7F43-7730-38C34E293546}"/>
              </a:ext>
            </a:extLst>
          </p:cNvPr>
          <p:cNvSpPr>
            <a:spLocks noGrp="1"/>
          </p:cNvSpPr>
          <p:nvPr>
            <p:ph type="title"/>
          </p:nvPr>
        </p:nvSpPr>
        <p:spPr>
          <a:xfrm>
            <a:off x="420915" y="871540"/>
            <a:ext cx="7823200" cy="3202921"/>
          </a:xfrm>
        </p:spPr>
        <p:txBody>
          <a:bodyPr vert="horz" lIns="91440" tIns="45720" rIns="91440" bIns="45720" rtlCol="0" anchor="b">
            <a:normAutofit/>
          </a:bodyPr>
          <a:lstStyle/>
          <a:p>
            <a:r>
              <a:rPr lang="zh-TW" altLang="en-US" sz="6600" dirty="0"/>
              <a:t>什麼</a:t>
            </a:r>
            <a:r>
              <a:rPr lang="zh-TW" altLang="en-US" sz="6600" dirty="0" smtClean="0"/>
              <a:t>是</a:t>
            </a:r>
            <a:r>
              <a:rPr lang="zh-TW" altLang="en-US" sz="6600" dirty="0"/>
              <a:t>市場營銷傳訊</a:t>
            </a:r>
            <a:r>
              <a:rPr lang="zh-TW" altLang="en-US" sz="6600" dirty="0" smtClean="0"/>
              <a:t>？</a:t>
            </a:r>
            <a:endParaRPr lang="en-US" sz="6600" dirty="0">
              <a:solidFill>
                <a:srgbClr val="FFFFFF"/>
              </a:solidFill>
            </a:endParaRPr>
          </a:p>
        </p:txBody>
      </p:sp>
      <p:sp>
        <p:nvSpPr>
          <p:cNvPr id="3" name="Slide Number Placeholder 2">
            <a:extLst>
              <a:ext uri="{FF2B5EF4-FFF2-40B4-BE49-F238E27FC236}">
                <a16:creationId xmlns:a16="http://schemas.microsoft.com/office/drawing/2014/main" id="{5CC69307-6A39-64EA-F843-E5534C7D2DC7}"/>
              </a:ext>
            </a:extLst>
          </p:cNvPr>
          <p:cNvSpPr>
            <a:spLocks noGrp="1"/>
          </p:cNvSpPr>
          <p:nvPr>
            <p:ph type="sldNum" sz="quarter" idx="12"/>
          </p:nvPr>
        </p:nvSpPr>
        <p:spPr/>
        <p:txBody>
          <a:bodyPr/>
          <a:lstStyle/>
          <a:p>
            <a:fld id="{312CC964-A50B-4C29-B4E4-2C30BB34CCF3}" type="slidenum">
              <a:rPr lang="en-US" smtClean="0"/>
              <a:t>14</a:t>
            </a:fld>
            <a:endParaRPr lang="en-US"/>
          </a:p>
        </p:txBody>
      </p:sp>
    </p:spTree>
    <p:extLst>
      <p:ext uri="{BB962C8B-B14F-4D97-AF65-F5344CB8AC3E}">
        <p14:creationId xmlns:p14="http://schemas.microsoft.com/office/powerpoint/2010/main" val="35492427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985DA-C8D5-C05F-014E-31484BA1DDB5}"/>
              </a:ext>
            </a:extLst>
          </p:cNvPr>
          <p:cNvSpPr>
            <a:spLocks noGrp="1"/>
          </p:cNvSpPr>
          <p:nvPr>
            <p:ph type="title"/>
          </p:nvPr>
        </p:nvSpPr>
        <p:spPr/>
        <p:txBody>
          <a:bodyPr/>
          <a:lstStyle/>
          <a:p>
            <a:r>
              <a:rPr lang="zh-TW" altLang="en-US" dirty="0" smtClean="0">
                <a:solidFill>
                  <a:schemeClr val="tx1"/>
                </a:solidFill>
              </a:rPr>
              <a:t>市場營銷傳訊</a:t>
            </a:r>
            <a:endParaRPr lang="en-US" dirty="0">
              <a:solidFill>
                <a:schemeClr val="tx1"/>
              </a:solidFill>
            </a:endParaRPr>
          </a:p>
        </p:txBody>
      </p:sp>
      <p:sp>
        <p:nvSpPr>
          <p:cNvPr id="3" name="Content Placeholder 2">
            <a:extLst>
              <a:ext uri="{FF2B5EF4-FFF2-40B4-BE49-F238E27FC236}">
                <a16:creationId xmlns:a16="http://schemas.microsoft.com/office/drawing/2014/main" id="{038F04B8-BB2E-556C-483E-FEEA1925D339}"/>
              </a:ext>
            </a:extLst>
          </p:cNvPr>
          <p:cNvSpPr>
            <a:spLocks noGrp="1"/>
          </p:cNvSpPr>
          <p:nvPr>
            <p:ph idx="1"/>
          </p:nvPr>
        </p:nvSpPr>
        <p:spPr>
          <a:xfrm>
            <a:off x="1143000" y="2009553"/>
            <a:ext cx="9906000" cy="4636779"/>
          </a:xfrm>
        </p:spPr>
        <p:txBody>
          <a:bodyPr>
            <a:normAutofit/>
          </a:bodyPr>
          <a:lstStyle/>
          <a:p>
            <a:pPr fontAlgn="base"/>
            <a:r>
              <a:rPr lang="zh-TW" altLang="en-US" dirty="0"/>
              <a:t>「市場營銷傳訊」是「市場營銷」過程的一部分。目的是使用不同的資訊傳遞方式創造和維持消費者對產品或服務的需求和偏好。</a:t>
            </a:r>
            <a:endParaRPr lang="en-US" altLang="zh-TW" dirty="0"/>
          </a:p>
          <a:p>
            <a:pPr fontAlgn="base"/>
            <a:r>
              <a:rPr lang="zh-TW" dirty="0"/>
              <a:t>成功的</a:t>
            </a:r>
            <a:r>
              <a:rPr lang="zh-TW" altLang="en-US" dirty="0"/>
              <a:t>市場營銷傳訊</a:t>
            </a:r>
            <a:r>
              <a:rPr lang="zh-TW" dirty="0"/>
              <a:t>活動需要對市場進行良好的分析。</a:t>
            </a:r>
            <a:endParaRPr lang="en-US" dirty="0"/>
          </a:p>
        </p:txBody>
      </p:sp>
      <p:graphicFrame>
        <p:nvGraphicFramePr>
          <p:cNvPr id="5" name="Diagram 4">
            <a:extLst>
              <a:ext uri="{FF2B5EF4-FFF2-40B4-BE49-F238E27FC236}">
                <a16:creationId xmlns:a16="http://schemas.microsoft.com/office/drawing/2014/main" id="{2C9C1361-6F16-F5B8-4156-EC24A7A49A61}"/>
              </a:ext>
            </a:extLst>
          </p:cNvPr>
          <p:cNvGraphicFramePr/>
          <p:nvPr>
            <p:extLst>
              <p:ext uri="{D42A27DB-BD31-4B8C-83A1-F6EECF244321}">
                <p14:modId xmlns:p14="http://schemas.microsoft.com/office/powerpoint/2010/main" val="114919762"/>
              </p:ext>
            </p:extLst>
          </p:nvPr>
        </p:nvGraphicFramePr>
        <p:xfrm>
          <a:off x="1735667" y="4165600"/>
          <a:ext cx="8720667" cy="24807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3133297-E3EE-0B4C-8E1C-EBA131070A05}"/>
              </a:ext>
            </a:extLst>
          </p:cNvPr>
          <p:cNvSpPr>
            <a:spLocks noGrp="1"/>
          </p:cNvSpPr>
          <p:nvPr>
            <p:ph type="sldNum" sz="quarter" idx="12"/>
          </p:nvPr>
        </p:nvSpPr>
        <p:spPr/>
        <p:txBody>
          <a:bodyPr/>
          <a:lstStyle/>
          <a:p>
            <a:fld id="{312CC964-A50B-4C29-B4E4-2C30BB34CCF3}" type="slidenum">
              <a:rPr lang="en-US" smtClean="0"/>
              <a:t>15</a:t>
            </a:fld>
            <a:endParaRPr lang="en-US"/>
          </a:p>
        </p:txBody>
      </p:sp>
    </p:spTree>
    <p:extLst>
      <p:ext uri="{BB962C8B-B14F-4D97-AF65-F5344CB8AC3E}">
        <p14:creationId xmlns:p14="http://schemas.microsoft.com/office/powerpoint/2010/main" val="1076565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512DD-F98C-F36A-C798-E53E78867096}"/>
              </a:ext>
            </a:extLst>
          </p:cNvPr>
          <p:cNvSpPr>
            <a:spLocks noGrp="1"/>
          </p:cNvSpPr>
          <p:nvPr>
            <p:ph type="title"/>
          </p:nvPr>
        </p:nvSpPr>
        <p:spPr>
          <a:xfrm>
            <a:off x="169333" y="474133"/>
            <a:ext cx="4572000" cy="2572859"/>
          </a:xfrm>
        </p:spPr>
        <p:txBody>
          <a:bodyPr anchor="t">
            <a:noAutofit/>
          </a:bodyPr>
          <a:lstStyle/>
          <a:p>
            <a:r>
              <a:rPr lang="zh-TW" altLang="en-US" sz="4800" dirty="0"/>
              <a:t>時裝</a:t>
            </a:r>
            <a:r>
              <a:rPr lang="zh-HK" altLang="zh-TW" sz="4800" dirty="0"/>
              <a:t>市塲推廣資傳</a:t>
            </a:r>
            <a:r>
              <a:rPr lang="zh-TW" altLang="en-US" sz="4800" dirty="0"/>
              <a:t>訊</a:t>
            </a:r>
            <a:r>
              <a:rPr lang="zh-TW" altLang="en-US" sz="4800" dirty="0" smtClean="0"/>
              <a:t>的</a:t>
            </a:r>
            <a:r>
              <a:rPr lang="zh-TW" altLang="en-US" sz="4800" dirty="0"/>
              <a:t>不同模式</a:t>
            </a:r>
            <a:endParaRPr lang="en-US" sz="4800" dirty="0"/>
          </a:p>
        </p:txBody>
      </p:sp>
      <p:graphicFrame>
        <p:nvGraphicFramePr>
          <p:cNvPr id="4" name="Content Placeholder 3">
            <a:extLst>
              <a:ext uri="{FF2B5EF4-FFF2-40B4-BE49-F238E27FC236}">
                <a16:creationId xmlns:a16="http://schemas.microsoft.com/office/drawing/2014/main" id="{F4E02A74-ECBE-964A-D699-FA5074993FAC}"/>
              </a:ext>
            </a:extLst>
          </p:cNvPr>
          <p:cNvGraphicFramePr>
            <a:graphicFrameLocks noGrp="1"/>
          </p:cNvGraphicFramePr>
          <p:nvPr>
            <p:ph idx="1"/>
            <p:extLst>
              <p:ext uri="{D42A27DB-BD31-4B8C-83A1-F6EECF244321}">
                <p14:modId xmlns:p14="http://schemas.microsoft.com/office/powerpoint/2010/main" val="2793766468"/>
              </p:ext>
            </p:extLst>
          </p:nvPr>
        </p:nvGraphicFramePr>
        <p:xfrm>
          <a:off x="3565804" y="210153"/>
          <a:ext cx="8890000" cy="6647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B5324B7-0602-8BC5-EC2F-81591F1F8B9F}"/>
              </a:ext>
            </a:extLst>
          </p:cNvPr>
          <p:cNvSpPr>
            <a:spLocks noGrp="1"/>
          </p:cNvSpPr>
          <p:nvPr>
            <p:ph type="sldNum" sz="quarter" idx="12"/>
          </p:nvPr>
        </p:nvSpPr>
        <p:spPr/>
        <p:txBody>
          <a:bodyPr/>
          <a:lstStyle/>
          <a:p>
            <a:fld id="{312CC964-A50B-4C29-B4E4-2C30BB34CCF3}" type="slidenum">
              <a:rPr lang="en-US" smtClean="0"/>
              <a:t>16</a:t>
            </a:fld>
            <a:endParaRPr lang="en-US"/>
          </a:p>
        </p:txBody>
      </p:sp>
    </p:spTree>
    <p:extLst>
      <p:ext uri="{BB962C8B-B14F-4D97-AF65-F5344CB8AC3E}">
        <p14:creationId xmlns:p14="http://schemas.microsoft.com/office/powerpoint/2010/main" val="1093654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902A-8CAC-E713-5BAD-4337B572693F}"/>
              </a:ext>
            </a:extLst>
          </p:cNvPr>
          <p:cNvSpPr>
            <a:spLocks noGrp="1"/>
          </p:cNvSpPr>
          <p:nvPr>
            <p:ph type="title"/>
          </p:nvPr>
        </p:nvSpPr>
        <p:spPr>
          <a:xfrm>
            <a:off x="5693736" y="557305"/>
            <a:ext cx="5355265" cy="1625731"/>
          </a:xfrm>
        </p:spPr>
        <p:txBody>
          <a:bodyPr>
            <a:normAutofit/>
          </a:bodyPr>
          <a:lstStyle/>
          <a:p>
            <a:r>
              <a:rPr lang="zh-TW" dirty="0" smtClean="0"/>
              <a:t>時</a:t>
            </a:r>
            <a:r>
              <a:rPr lang="zh-TW" altLang="en-US" dirty="0" smtClean="0"/>
              <a:t>裝</a:t>
            </a:r>
            <a:r>
              <a:rPr lang="zh-TW" dirty="0" smtClean="0"/>
              <a:t>廣告</a:t>
            </a:r>
            <a:endParaRPr lang="en-US" dirty="0"/>
          </a:p>
        </p:txBody>
      </p:sp>
      <p:pic>
        <p:nvPicPr>
          <p:cNvPr id="11" name="Picture 10" descr="A person in a window display&#10;&#10;Description automatically generated">
            <a:extLst>
              <a:ext uri="{FF2B5EF4-FFF2-40B4-BE49-F238E27FC236}">
                <a16:creationId xmlns:a16="http://schemas.microsoft.com/office/drawing/2014/main" id="{DB4AD941-4153-E560-2A44-BD1B5991E77E}"/>
              </a:ext>
            </a:extLst>
          </p:cNvPr>
          <p:cNvPicPr>
            <a:picLocks noChangeAspect="1"/>
          </p:cNvPicPr>
          <p:nvPr/>
        </p:nvPicPr>
        <p:blipFill rotWithShape="1">
          <a:blip r:embed="rId2"/>
          <a:srcRect t="10617" r="-3" b="8913"/>
          <a:stretch/>
        </p:blipFill>
        <p:spPr>
          <a:xfrm>
            <a:off x="8" y="9"/>
            <a:ext cx="4742121" cy="3434307"/>
          </a:xfrm>
          <a:custGeom>
            <a:avLst/>
            <a:gdLst/>
            <a:ahLst/>
            <a:cxnLst/>
            <a:rect l="l" t="t" r="r" b="b"/>
            <a:pathLst>
              <a:path w="4742121" h="3429000">
                <a:moveTo>
                  <a:pt x="0" y="0"/>
                </a:moveTo>
                <a:lnTo>
                  <a:pt x="4306186" y="0"/>
                </a:lnTo>
                <a:lnTo>
                  <a:pt x="4742121" y="3429000"/>
                </a:lnTo>
                <a:lnTo>
                  <a:pt x="0" y="3429000"/>
                </a:lnTo>
                <a:close/>
              </a:path>
            </a:pathLst>
          </a:custGeom>
        </p:spPr>
      </p:pic>
      <p:pic>
        <p:nvPicPr>
          <p:cNvPr id="5" name="Picture 4" descr="A large billboard with a person's hands on it&#10;&#10;Description automatically generated">
            <a:extLst>
              <a:ext uri="{FF2B5EF4-FFF2-40B4-BE49-F238E27FC236}">
                <a16:creationId xmlns:a16="http://schemas.microsoft.com/office/drawing/2014/main" id="{2CB98BDF-6133-89A8-FBA5-BD44A6610354}"/>
              </a:ext>
            </a:extLst>
          </p:cNvPr>
          <p:cNvPicPr>
            <a:picLocks noChangeAspect="1"/>
          </p:cNvPicPr>
          <p:nvPr/>
        </p:nvPicPr>
        <p:blipFill rotWithShape="1">
          <a:blip r:embed="rId3"/>
          <a:srcRect l="15058"/>
          <a:stretch/>
        </p:blipFill>
        <p:spPr>
          <a:xfrm>
            <a:off x="-5" y="3429000"/>
            <a:ext cx="5178056" cy="3429000"/>
          </a:xfrm>
          <a:custGeom>
            <a:avLst/>
            <a:gdLst/>
            <a:ahLst/>
            <a:cxnLst/>
            <a:rect l="l" t="t" r="r" b="b"/>
            <a:pathLst>
              <a:path w="5178056" h="3429000">
                <a:moveTo>
                  <a:pt x="0" y="0"/>
                </a:moveTo>
                <a:lnTo>
                  <a:pt x="4742121" y="0"/>
                </a:lnTo>
                <a:lnTo>
                  <a:pt x="5178056" y="3429000"/>
                </a:lnTo>
                <a:lnTo>
                  <a:pt x="0" y="3429000"/>
                </a:lnTo>
                <a:close/>
              </a:path>
            </a:pathLst>
          </a:custGeom>
        </p:spPr>
      </p:pic>
      <p:sp>
        <p:nvSpPr>
          <p:cNvPr id="3" name="Content Placeholder 2">
            <a:extLst>
              <a:ext uri="{FF2B5EF4-FFF2-40B4-BE49-F238E27FC236}">
                <a16:creationId xmlns:a16="http://schemas.microsoft.com/office/drawing/2014/main" id="{0ED55529-130B-9C53-84DE-0D6134589C10}"/>
              </a:ext>
            </a:extLst>
          </p:cNvPr>
          <p:cNvSpPr>
            <a:spLocks noGrp="1"/>
          </p:cNvSpPr>
          <p:nvPr>
            <p:ph idx="1"/>
          </p:nvPr>
        </p:nvSpPr>
        <p:spPr>
          <a:xfrm>
            <a:off x="5693733" y="2183036"/>
            <a:ext cx="5355267" cy="4121845"/>
          </a:xfrm>
        </p:spPr>
        <p:txBody>
          <a:bodyPr anchor="ctr">
            <a:normAutofit/>
          </a:bodyPr>
          <a:lstStyle/>
          <a:p>
            <a:r>
              <a:rPr lang="zh-TW" altLang="en-US" dirty="0" smtClean="0"/>
              <a:t>時裝廣告</a:t>
            </a:r>
            <a:r>
              <a:rPr lang="zh-TW" altLang="en-US" dirty="0"/>
              <a:t>是透過印刷或數碼</a:t>
            </a:r>
            <a:r>
              <a:rPr lang="zh-TW" altLang="en-US" dirty="0" smtClean="0"/>
              <a:t>媒體，宣傳</a:t>
            </a:r>
            <a:r>
              <a:rPr lang="zh-TW" altLang="en-US" dirty="0"/>
              <a:t>和銷售時尚品牌的產品或</a:t>
            </a:r>
            <a:r>
              <a:rPr lang="zh-TW" altLang="en-US" dirty="0" smtClean="0"/>
              <a:t>服務</a:t>
            </a:r>
            <a:r>
              <a:rPr lang="zh-TW" altLang="en-US" dirty="0"/>
              <a:t>的一個過程</a:t>
            </a:r>
            <a:endParaRPr lang="en-HK" dirty="0"/>
          </a:p>
          <a:p>
            <a:r>
              <a:rPr lang="zh-TW" altLang="en-US" dirty="0"/>
              <a:t>平面廣告的</a:t>
            </a:r>
            <a:r>
              <a:rPr lang="zh-TW" altLang="en-US" dirty="0" smtClean="0"/>
              <a:t>媒體</a:t>
            </a:r>
            <a:r>
              <a:rPr lang="zh-TW" altLang="en-US" dirty="0"/>
              <a:t>包括 </a:t>
            </a:r>
            <a:r>
              <a:rPr lang="en-HK" dirty="0"/>
              <a:t>:</a:t>
            </a:r>
          </a:p>
          <a:p>
            <a:pPr lvl="1"/>
            <a:r>
              <a:rPr lang="zh-TW" altLang="en-US" dirty="0"/>
              <a:t>雜誌、宣傳冊子、店內海報及傳單、包裝</a:t>
            </a:r>
            <a:r>
              <a:rPr lang="zh-TW" altLang="en-US" dirty="0" smtClean="0"/>
              <a:t>、</a:t>
            </a:r>
            <a:r>
              <a:rPr lang="zh-TW" altLang="en-US" dirty="0"/>
              <a:t>展示牌、戶外廣告板、巴士站及港鐵燈箱、電車及巴士車身等</a:t>
            </a:r>
            <a:endParaRPr lang="en-HK" dirty="0"/>
          </a:p>
          <a:p>
            <a:pPr fontAlgn="base"/>
            <a:r>
              <a:rPr lang="zh-TW" altLang="en-US" dirty="0"/>
              <a:t>數碼廣告</a:t>
            </a:r>
            <a:r>
              <a:rPr lang="zh-TW" altLang="en-US" dirty="0" smtClean="0"/>
              <a:t>媒體</a:t>
            </a:r>
            <a:r>
              <a:rPr lang="zh-TW" altLang="en-US" dirty="0"/>
              <a:t>包括：</a:t>
            </a:r>
            <a:endParaRPr lang="en-US" dirty="0"/>
          </a:p>
          <a:p>
            <a:pPr lvl="1"/>
            <a:r>
              <a:rPr lang="zh-TW" altLang="en-US" dirty="0"/>
              <a:t>社交媒體平台</a:t>
            </a:r>
            <a:endParaRPr lang="en-HK" dirty="0"/>
          </a:p>
        </p:txBody>
      </p:sp>
      <p:sp>
        <p:nvSpPr>
          <p:cNvPr id="4" name="Slide Number Placeholder 3">
            <a:extLst>
              <a:ext uri="{FF2B5EF4-FFF2-40B4-BE49-F238E27FC236}">
                <a16:creationId xmlns:a16="http://schemas.microsoft.com/office/drawing/2014/main" id="{77AD1288-12C4-4B0F-FCD3-353C1FF00679}"/>
              </a:ext>
            </a:extLst>
          </p:cNvPr>
          <p:cNvSpPr>
            <a:spLocks noGrp="1"/>
          </p:cNvSpPr>
          <p:nvPr>
            <p:ph type="sldNum" sz="quarter" idx="12"/>
          </p:nvPr>
        </p:nvSpPr>
        <p:spPr/>
        <p:txBody>
          <a:bodyPr/>
          <a:lstStyle/>
          <a:p>
            <a:fld id="{312CC964-A50B-4C29-B4E4-2C30BB34CCF3}" type="slidenum">
              <a:rPr lang="en-US" smtClean="0"/>
              <a:t>17</a:t>
            </a:fld>
            <a:endParaRPr lang="en-US"/>
          </a:p>
        </p:txBody>
      </p:sp>
      <p:sp>
        <p:nvSpPr>
          <p:cNvPr id="7" name="文字方塊 6">
            <a:extLst>
              <a:ext uri="{FF2B5EF4-FFF2-40B4-BE49-F238E27FC236}">
                <a16:creationId xmlns:a16="http://schemas.microsoft.com/office/drawing/2014/main" id="{85B1072D-37E8-497D-B604-6383B2CBEDF8}"/>
              </a:ext>
            </a:extLst>
          </p:cNvPr>
          <p:cNvSpPr txBox="1"/>
          <p:nvPr/>
        </p:nvSpPr>
        <p:spPr>
          <a:xfrm>
            <a:off x="275563" y="6581442"/>
            <a:ext cx="2095505" cy="261610"/>
          </a:xfrm>
          <a:prstGeom prst="rect">
            <a:avLst/>
          </a:prstGeom>
          <a:noFill/>
        </p:spPr>
        <p:txBody>
          <a:bodyPr wrap="square" rtlCol="0">
            <a:spAutoFit/>
          </a:bodyPr>
          <a:lstStyle/>
          <a:p>
            <a:r>
              <a:rPr lang="zh-TW" altLang="en-US" sz="1100" dirty="0" smtClean="0">
                <a:solidFill>
                  <a:schemeClr val="bg1"/>
                </a:solidFill>
              </a:rPr>
              <a:t>相片由香港知專設計學院提供</a:t>
            </a:r>
            <a:endParaRPr lang="zh-TW" altLang="en-US" sz="1100" dirty="0">
              <a:solidFill>
                <a:schemeClr val="bg1"/>
              </a:solidFill>
            </a:endParaRPr>
          </a:p>
        </p:txBody>
      </p:sp>
    </p:spTree>
    <p:extLst>
      <p:ext uri="{BB962C8B-B14F-4D97-AF65-F5344CB8AC3E}">
        <p14:creationId xmlns:p14="http://schemas.microsoft.com/office/powerpoint/2010/main" val="108783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4D486-D98D-ABE7-A195-CD7ECFF45F99}"/>
              </a:ext>
            </a:extLst>
          </p:cNvPr>
          <p:cNvSpPr>
            <a:spLocks noGrp="1"/>
          </p:cNvSpPr>
          <p:nvPr>
            <p:ph type="title"/>
          </p:nvPr>
        </p:nvSpPr>
        <p:spPr>
          <a:xfrm>
            <a:off x="1142999" y="414999"/>
            <a:ext cx="9906000" cy="1382156"/>
          </a:xfrm>
        </p:spPr>
        <p:txBody>
          <a:bodyPr>
            <a:normAutofit/>
          </a:bodyPr>
          <a:lstStyle/>
          <a:p>
            <a:r>
              <a:rPr lang="zh-TW" altLang="en-US" dirty="0" smtClean="0"/>
              <a:t>時裝視頻</a:t>
            </a:r>
            <a:r>
              <a:rPr lang="en-US" altLang="zh-TW" dirty="0"/>
              <a:t>/</a:t>
            </a:r>
            <a:r>
              <a:rPr lang="zh-TW" altLang="en-US" dirty="0"/>
              <a:t>電影廣告</a:t>
            </a:r>
            <a:r>
              <a:rPr lang="en-US" dirty="0"/>
              <a:t/>
            </a:r>
            <a:br>
              <a:rPr lang="en-US" dirty="0"/>
            </a:br>
            <a:endParaRPr lang="en-US" sz="1300" dirty="0"/>
          </a:p>
        </p:txBody>
      </p:sp>
      <p:sp>
        <p:nvSpPr>
          <p:cNvPr id="3" name="Content Placeholder 2">
            <a:extLst>
              <a:ext uri="{FF2B5EF4-FFF2-40B4-BE49-F238E27FC236}">
                <a16:creationId xmlns:a16="http://schemas.microsoft.com/office/drawing/2014/main" id="{CD5557CB-A4F1-ECF3-F803-D58D421778BF}"/>
              </a:ext>
            </a:extLst>
          </p:cNvPr>
          <p:cNvSpPr>
            <a:spLocks noGrp="1"/>
          </p:cNvSpPr>
          <p:nvPr>
            <p:ph idx="1"/>
          </p:nvPr>
        </p:nvSpPr>
        <p:spPr>
          <a:xfrm>
            <a:off x="1142999" y="1682011"/>
            <a:ext cx="9906000" cy="4611579"/>
          </a:xfrm>
        </p:spPr>
        <p:txBody>
          <a:bodyPr>
            <a:normAutofit/>
          </a:bodyPr>
          <a:lstStyle/>
          <a:p>
            <a:r>
              <a:rPr lang="zh-TW" altLang="en-US" sz="2800" dirty="0" smtClean="0"/>
              <a:t>時裝視頻</a:t>
            </a:r>
            <a:r>
              <a:rPr lang="en-US" altLang="zh-TW" sz="2800" dirty="0"/>
              <a:t>/</a:t>
            </a:r>
            <a:r>
              <a:rPr lang="zh-TW" altLang="en-US" sz="2800" dirty="0"/>
              <a:t>電影是許多</a:t>
            </a:r>
            <a:r>
              <a:rPr lang="zh-TW" altLang="en-US" sz="2800" dirty="0" smtClean="0"/>
              <a:t>時裝品牌</a:t>
            </a:r>
            <a:r>
              <a:rPr lang="zh-TW" altLang="en-US" sz="2800" dirty="0"/>
              <a:t>用來傳達其品牌資訊和</a:t>
            </a:r>
            <a:r>
              <a:rPr lang="zh-TW" altLang="en-US" sz="2800" dirty="0" smtClean="0"/>
              <a:t>新產品</a:t>
            </a:r>
            <a:r>
              <a:rPr lang="zh-TW" altLang="en-US" sz="2800" dirty="0"/>
              <a:t>動向的新趨勢</a:t>
            </a:r>
            <a:endParaRPr lang="en-US" altLang="zh-TW" sz="2800" dirty="0"/>
          </a:p>
          <a:p>
            <a:r>
              <a:rPr lang="zh-TW" altLang="en-US" sz="2800" dirty="0"/>
              <a:t>與傳統的電視廣告不同，</a:t>
            </a:r>
            <a:r>
              <a:rPr lang="zh-TW" altLang="en-US" sz="2800" dirty="0" smtClean="0"/>
              <a:t>時裝品牌</a:t>
            </a:r>
            <a:r>
              <a:rPr lang="zh-TW" altLang="en-US" sz="2800" dirty="0"/>
              <a:t>可以在許多社交媒體平台上播放他們的視頻廣告。 每個視頻</a:t>
            </a:r>
            <a:r>
              <a:rPr lang="en-US" altLang="zh-TW" sz="2800" dirty="0"/>
              <a:t>/</a:t>
            </a:r>
            <a:r>
              <a:rPr lang="zh-TW" altLang="en-US" sz="2800" dirty="0"/>
              <a:t>電影的長度可以更靈活</a:t>
            </a:r>
            <a:endParaRPr lang="en-US" altLang="zh-TW" sz="2800" dirty="0"/>
          </a:p>
          <a:p>
            <a:r>
              <a:rPr lang="zh-TW" altLang="en-US" sz="2800" dirty="0" smtClean="0"/>
              <a:t>時裝廣告</a:t>
            </a:r>
            <a:r>
              <a:rPr lang="zh-TW" altLang="en-US" sz="2800" dirty="0"/>
              <a:t>的內容變得非常</a:t>
            </a:r>
            <a:r>
              <a:rPr lang="zh-TW" altLang="en-US" sz="2800" dirty="0" smtClean="0"/>
              <a:t>藝術</a:t>
            </a:r>
            <a:r>
              <a:rPr lang="zh-TW" altLang="en-US" sz="2800" dirty="0"/>
              <a:t>化，並且常常能反映</a:t>
            </a:r>
            <a:r>
              <a:rPr lang="zh-TW" altLang="en-US" sz="2800" dirty="0" smtClean="0"/>
              <a:t>目標</a:t>
            </a:r>
            <a:r>
              <a:rPr lang="zh-TW" altLang="en-US" sz="2800" dirty="0"/>
              <a:t>客戶的生活方式</a:t>
            </a:r>
            <a:endParaRPr lang="en-US" altLang="zh-TW" sz="2800" dirty="0"/>
          </a:p>
          <a:p>
            <a:r>
              <a:rPr lang="zh-TW" altLang="en-US" sz="2800" dirty="0"/>
              <a:t>講故事也是</a:t>
            </a:r>
            <a:r>
              <a:rPr lang="zh-TW" altLang="en-US" sz="2800" dirty="0" smtClean="0"/>
              <a:t>時裝視頻</a:t>
            </a:r>
            <a:r>
              <a:rPr lang="zh-TW" altLang="en-US" sz="2800" dirty="0"/>
              <a:t>廣告的一種趨勢，以突出品牌的歷史和傳統</a:t>
            </a:r>
            <a:endParaRPr lang="en-US" sz="2800" dirty="0"/>
          </a:p>
        </p:txBody>
      </p:sp>
      <p:sp>
        <p:nvSpPr>
          <p:cNvPr id="4" name="Slide Number Placeholder 3">
            <a:extLst>
              <a:ext uri="{FF2B5EF4-FFF2-40B4-BE49-F238E27FC236}">
                <a16:creationId xmlns:a16="http://schemas.microsoft.com/office/drawing/2014/main" id="{6EA343D9-5BC5-9920-0C69-C68526E463B1}"/>
              </a:ext>
            </a:extLst>
          </p:cNvPr>
          <p:cNvSpPr>
            <a:spLocks noGrp="1"/>
          </p:cNvSpPr>
          <p:nvPr>
            <p:ph type="sldNum" sz="quarter" idx="12"/>
          </p:nvPr>
        </p:nvSpPr>
        <p:spPr/>
        <p:txBody>
          <a:bodyPr/>
          <a:lstStyle/>
          <a:p>
            <a:fld id="{312CC964-A50B-4C29-B4E4-2C30BB34CCF3}" type="slidenum">
              <a:rPr lang="en-US" smtClean="0"/>
              <a:t>18</a:t>
            </a:fld>
            <a:endParaRPr lang="en-US"/>
          </a:p>
        </p:txBody>
      </p:sp>
    </p:spTree>
    <p:extLst>
      <p:ext uri="{BB962C8B-B14F-4D97-AF65-F5344CB8AC3E}">
        <p14:creationId xmlns:p14="http://schemas.microsoft.com/office/powerpoint/2010/main" val="34192060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6CE6-6380-A982-0017-93C807F85AEB}"/>
              </a:ext>
            </a:extLst>
          </p:cNvPr>
          <p:cNvSpPr>
            <a:spLocks noGrp="1"/>
          </p:cNvSpPr>
          <p:nvPr>
            <p:ph type="title"/>
          </p:nvPr>
        </p:nvSpPr>
        <p:spPr>
          <a:xfrm>
            <a:off x="344280" y="246419"/>
            <a:ext cx="6536765" cy="1546523"/>
          </a:xfrm>
        </p:spPr>
        <p:txBody>
          <a:bodyPr>
            <a:normAutofit/>
          </a:bodyPr>
          <a:lstStyle/>
          <a:p>
            <a:r>
              <a:rPr lang="zh-TW" altLang="en-US" dirty="0" smtClean="0"/>
              <a:t>時裝</a:t>
            </a:r>
            <a:r>
              <a:rPr lang="zh-TW" altLang="en-US" dirty="0"/>
              <a:t>表演</a:t>
            </a:r>
            <a:r>
              <a:rPr lang="en-US" dirty="0"/>
              <a:t/>
            </a:r>
            <a:br>
              <a:rPr lang="en-US" dirty="0"/>
            </a:br>
            <a:endParaRPr lang="en-US" i="0" dirty="0"/>
          </a:p>
        </p:txBody>
      </p:sp>
      <p:sp>
        <p:nvSpPr>
          <p:cNvPr id="3" name="Content Placeholder 2">
            <a:extLst>
              <a:ext uri="{FF2B5EF4-FFF2-40B4-BE49-F238E27FC236}">
                <a16:creationId xmlns:a16="http://schemas.microsoft.com/office/drawing/2014/main" id="{9AE70D39-8CA6-6E6E-E65F-0FBF12C0673D}"/>
              </a:ext>
            </a:extLst>
          </p:cNvPr>
          <p:cNvSpPr>
            <a:spLocks noGrp="1"/>
          </p:cNvSpPr>
          <p:nvPr>
            <p:ph idx="1"/>
          </p:nvPr>
        </p:nvSpPr>
        <p:spPr>
          <a:xfrm>
            <a:off x="335347" y="1369362"/>
            <a:ext cx="5911213" cy="5436077"/>
          </a:xfrm>
        </p:spPr>
        <p:txBody>
          <a:bodyPr>
            <a:normAutofit/>
          </a:bodyPr>
          <a:lstStyle/>
          <a:p>
            <a:pPr>
              <a:lnSpc>
                <a:spcPct val="90000"/>
              </a:lnSpc>
            </a:pPr>
            <a:r>
              <a:rPr lang="zh-TW" altLang="en-US" sz="2000" dirty="0"/>
              <a:t>季節性</a:t>
            </a:r>
            <a:r>
              <a:rPr lang="zh-TW" altLang="en-US" sz="2000" dirty="0" smtClean="0"/>
              <a:t>時裝表演是</a:t>
            </a:r>
            <a:r>
              <a:rPr lang="zh-TW" altLang="en-US" sz="2000" dirty="0"/>
              <a:t>與客戶溝通的重要銷售和公共關係（</a:t>
            </a:r>
            <a:r>
              <a:rPr lang="en-HK" sz="2000" dirty="0"/>
              <a:t>PR）</a:t>
            </a:r>
            <a:r>
              <a:rPr lang="zh-TW" altLang="en-US" sz="2000" dirty="0"/>
              <a:t>活動</a:t>
            </a:r>
            <a:endParaRPr lang="en-US" altLang="zh-TW" sz="2000" dirty="0"/>
          </a:p>
          <a:p>
            <a:pPr>
              <a:lnSpc>
                <a:spcPct val="90000"/>
              </a:lnSpc>
            </a:pPr>
            <a:r>
              <a:rPr lang="zh-TW" altLang="en-US" sz="2000" dirty="0"/>
              <a:t>季節性</a:t>
            </a:r>
            <a:r>
              <a:rPr lang="zh-TW" altLang="en-US" sz="2000" dirty="0" smtClean="0"/>
              <a:t>時裝表演每年舉辦兩</a:t>
            </a:r>
            <a:r>
              <a:rPr lang="zh-TW" altLang="en-US" sz="2000" dirty="0"/>
              <a:t>次</a:t>
            </a:r>
            <a:r>
              <a:rPr lang="zh-TW" altLang="en-US" sz="2000" dirty="0" smtClean="0"/>
              <a:t>：</a:t>
            </a:r>
            <a:endParaRPr lang="en-US" altLang="zh-TW" sz="2000" dirty="0"/>
          </a:p>
          <a:p>
            <a:pPr lvl="1">
              <a:lnSpc>
                <a:spcPct val="90000"/>
              </a:lnSpc>
            </a:pPr>
            <a:r>
              <a:rPr lang="zh-TW" altLang="en-US" dirty="0"/>
              <a:t>春季</a:t>
            </a:r>
            <a:r>
              <a:rPr lang="en-US" altLang="zh-TW" dirty="0"/>
              <a:t>/</a:t>
            </a:r>
            <a:r>
              <a:rPr lang="zh-TW" altLang="en-US" dirty="0"/>
              <a:t>夏季 </a:t>
            </a:r>
            <a:r>
              <a:rPr lang="en-US" altLang="zh-TW" dirty="0"/>
              <a:t>– </a:t>
            </a:r>
            <a:r>
              <a:rPr lang="zh-TW" altLang="en-US" dirty="0" smtClean="0"/>
              <a:t>二月至三月期間</a:t>
            </a:r>
            <a:endParaRPr lang="en-US" altLang="zh-TW" dirty="0"/>
          </a:p>
          <a:p>
            <a:pPr lvl="1">
              <a:lnSpc>
                <a:spcPct val="90000"/>
              </a:lnSpc>
            </a:pPr>
            <a:r>
              <a:rPr lang="zh-TW" altLang="en-US" dirty="0"/>
              <a:t>秋季</a:t>
            </a:r>
            <a:r>
              <a:rPr lang="en-US" altLang="zh-TW" dirty="0"/>
              <a:t>/</a:t>
            </a:r>
            <a:r>
              <a:rPr lang="zh-TW" altLang="en-US" dirty="0"/>
              <a:t>冬季 </a:t>
            </a:r>
            <a:r>
              <a:rPr lang="en-US" altLang="zh-TW" dirty="0"/>
              <a:t>– </a:t>
            </a:r>
            <a:r>
              <a:rPr lang="zh-TW" altLang="en-US" dirty="0"/>
              <a:t>九月期間</a:t>
            </a:r>
            <a:r>
              <a:rPr lang="en-US" dirty="0"/>
              <a:t>     </a:t>
            </a:r>
          </a:p>
          <a:p>
            <a:pPr>
              <a:lnSpc>
                <a:spcPct val="90000"/>
              </a:lnSpc>
            </a:pPr>
            <a:r>
              <a:rPr lang="zh-TW" altLang="en-US" sz="2000" dirty="0"/>
              <a:t>許多著名的</a:t>
            </a:r>
            <a:r>
              <a:rPr lang="zh-TW" altLang="en-US" sz="2000" dirty="0" smtClean="0"/>
              <a:t>時裝品牌選擇</a:t>
            </a:r>
            <a:r>
              <a:rPr lang="zh-TW" altLang="en-US" sz="2000" dirty="0"/>
              <a:t>在</a:t>
            </a:r>
            <a:r>
              <a:rPr lang="en-US" altLang="zh-TW" sz="2000" dirty="0"/>
              <a:t>4</a:t>
            </a:r>
            <a:r>
              <a:rPr lang="zh-TW" altLang="en-US" sz="2000" dirty="0"/>
              <a:t>個全球時裝中心的時裝周期間，發佈他們的季節性系列</a:t>
            </a:r>
            <a:r>
              <a:rPr lang="zh-TW" altLang="en-US" sz="2000" dirty="0" smtClean="0"/>
              <a:t>：</a:t>
            </a:r>
            <a:endParaRPr lang="en-US" altLang="zh-TW" sz="2000" dirty="0"/>
          </a:p>
          <a:p>
            <a:pPr lvl="1">
              <a:lnSpc>
                <a:spcPct val="90000"/>
              </a:lnSpc>
            </a:pPr>
            <a:r>
              <a:rPr lang="zh-TW" altLang="en-US" dirty="0"/>
              <a:t>紐約</a:t>
            </a:r>
            <a:endParaRPr lang="en-US" altLang="zh-TW" dirty="0"/>
          </a:p>
          <a:p>
            <a:pPr lvl="1">
              <a:lnSpc>
                <a:spcPct val="90000"/>
              </a:lnSpc>
            </a:pPr>
            <a:r>
              <a:rPr lang="zh-TW" altLang="en-US" dirty="0"/>
              <a:t>倫敦</a:t>
            </a:r>
            <a:endParaRPr lang="en-US" altLang="zh-TW" dirty="0"/>
          </a:p>
          <a:p>
            <a:pPr lvl="1">
              <a:lnSpc>
                <a:spcPct val="90000"/>
              </a:lnSpc>
            </a:pPr>
            <a:r>
              <a:rPr lang="zh-TW" altLang="en-US" dirty="0"/>
              <a:t>米蘭</a:t>
            </a:r>
            <a:endParaRPr lang="en-US" altLang="zh-TW" dirty="0"/>
          </a:p>
          <a:p>
            <a:pPr lvl="1">
              <a:lnSpc>
                <a:spcPct val="90000"/>
              </a:lnSpc>
            </a:pPr>
            <a:r>
              <a:rPr lang="zh-TW" altLang="en-US" dirty="0"/>
              <a:t>巴黎</a:t>
            </a:r>
            <a:r>
              <a:rPr lang="en-US" dirty="0"/>
              <a:t>   </a:t>
            </a:r>
          </a:p>
          <a:p>
            <a:pPr>
              <a:lnSpc>
                <a:spcPct val="90000"/>
              </a:lnSpc>
            </a:pPr>
            <a:r>
              <a:rPr lang="zh-TW" altLang="en-US" sz="2000" dirty="0"/>
              <a:t>近期趨勢 </a:t>
            </a:r>
            <a:r>
              <a:rPr lang="en-US" altLang="zh-TW" sz="2000" dirty="0"/>
              <a:t>- </a:t>
            </a:r>
            <a:r>
              <a:rPr lang="zh-TW" altLang="en-US" sz="2000" dirty="0"/>
              <a:t>許多傳統奢侈品牌投入大量精力瞄準年輕客戶並使其</a:t>
            </a:r>
            <a:r>
              <a:rPr lang="zh-TW" altLang="en-US" sz="2000" dirty="0" smtClean="0"/>
              <a:t>時裝表演</a:t>
            </a:r>
            <a:r>
              <a:rPr lang="zh-TW" altLang="en-US" sz="2000" dirty="0"/>
              <a:t>充滿</a:t>
            </a:r>
            <a:r>
              <a:rPr lang="zh-TW" altLang="en-US" sz="2000" dirty="0" smtClean="0"/>
              <a:t>活力</a:t>
            </a:r>
            <a:endParaRPr lang="en-US" sz="1300" dirty="0"/>
          </a:p>
        </p:txBody>
      </p:sp>
      <p:pic>
        <p:nvPicPr>
          <p:cNvPr id="5" name="Picture 4" descr="A group of people in clothing&#10;&#10;Description automatically generated">
            <a:extLst>
              <a:ext uri="{FF2B5EF4-FFF2-40B4-BE49-F238E27FC236}">
                <a16:creationId xmlns:a16="http://schemas.microsoft.com/office/drawing/2014/main" id="{13DD07E4-AD34-1B2C-5E35-2587EEB70AD1}"/>
              </a:ext>
            </a:extLst>
          </p:cNvPr>
          <p:cNvPicPr>
            <a:picLocks noChangeAspect="1"/>
          </p:cNvPicPr>
          <p:nvPr/>
        </p:nvPicPr>
        <p:blipFill rotWithShape="1">
          <a:blip r:embed="rId2"/>
          <a:srcRect r="1074"/>
          <a:stretch/>
        </p:blipFill>
        <p:spPr>
          <a:xfrm>
            <a:off x="5621868" y="-1717"/>
            <a:ext cx="4818603" cy="4676081"/>
          </a:xfrm>
          <a:custGeom>
            <a:avLst/>
            <a:gdLst/>
            <a:ahLst/>
            <a:cxnLst/>
            <a:rect l="l" t="t" r="r" b="b"/>
            <a:pathLst>
              <a:path w="2894191" h="2808588">
                <a:moveTo>
                  <a:pt x="0" y="0"/>
                </a:moveTo>
                <a:lnTo>
                  <a:pt x="2894191" y="0"/>
                </a:lnTo>
                <a:lnTo>
                  <a:pt x="1381649" y="2808588"/>
                </a:lnTo>
                <a:close/>
              </a:path>
            </a:pathLst>
          </a:custGeom>
        </p:spPr>
      </p:pic>
      <p:pic>
        <p:nvPicPr>
          <p:cNvPr id="7" name="Picture 6" descr="A group of people on a runway&#10;&#10;Description automatically generated">
            <a:extLst>
              <a:ext uri="{FF2B5EF4-FFF2-40B4-BE49-F238E27FC236}">
                <a16:creationId xmlns:a16="http://schemas.microsoft.com/office/drawing/2014/main" id="{C44317E4-26C7-CCC6-0FF7-D6BFB197E3AF}"/>
              </a:ext>
            </a:extLst>
          </p:cNvPr>
          <p:cNvPicPr>
            <a:picLocks noChangeAspect="1"/>
          </p:cNvPicPr>
          <p:nvPr/>
        </p:nvPicPr>
        <p:blipFill rotWithShape="1">
          <a:blip r:embed="rId3"/>
          <a:srcRect l="14943" r="15919" b="-2"/>
          <a:stretch/>
        </p:blipFill>
        <p:spPr>
          <a:xfrm>
            <a:off x="6729117" y="2808946"/>
            <a:ext cx="4193908" cy="4049135"/>
          </a:xfrm>
          <a:custGeom>
            <a:avLst/>
            <a:gdLst/>
            <a:ahLst/>
            <a:cxnLst/>
            <a:rect l="l" t="t" r="r" b="b"/>
            <a:pathLst>
              <a:path w="4193908" h="4049135">
                <a:moveTo>
                  <a:pt x="2193498" y="0"/>
                </a:moveTo>
                <a:lnTo>
                  <a:pt x="4193908" y="4049135"/>
                </a:lnTo>
                <a:lnTo>
                  <a:pt x="0" y="4049135"/>
                </a:lnTo>
                <a:close/>
              </a:path>
            </a:pathLst>
          </a:custGeom>
        </p:spPr>
      </p:pic>
      <p:pic>
        <p:nvPicPr>
          <p:cNvPr id="9" name="Picture 8" descr="A person walking down a runway&#10;&#10;Description automatically generated">
            <a:extLst>
              <a:ext uri="{FF2B5EF4-FFF2-40B4-BE49-F238E27FC236}">
                <a16:creationId xmlns:a16="http://schemas.microsoft.com/office/drawing/2014/main" id="{BF5D5D71-11C4-DD0D-DBA7-C451F652ABE3}"/>
              </a:ext>
            </a:extLst>
          </p:cNvPr>
          <p:cNvPicPr>
            <a:picLocks noChangeAspect="1"/>
          </p:cNvPicPr>
          <p:nvPr/>
        </p:nvPicPr>
        <p:blipFill rotWithShape="1">
          <a:blip r:embed="rId4"/>
          <a:srcRect l="13690" r="14817"/>
          <a:stretch/>
        </p:blipFill>
        <p:spPr>
          <a:xfrm>
            <a:off x="8928210" y="0"/>
            <a:ext cx="3272725" cy="6858000"/>
          </a:xfrm>
          <a:custGeom>
            <a:avLst/>
            <a:gdLst/>
            <a:ahLst/>
            <a:cxnLst/>
            <a:rect l="l" t="t" r="r" b="b"/>
            <a:pathLst>
              <a:path w="3272725" h="6858000">
                <a:moveTo>
                  <a:pt x="1518285" y="0"/>
                </a:moveTo>
                <a:lnTo>
                  <a:pt x="3272725" y="0"/>
                </a:lnTo>
                <a:lnTo>
                  <a:pt x="3272725" y="6858000"/>
                </a:lnTo>
                <a:lnTo>
                  <a:pt x="2004246" y="6857097"/>
                </a:lnTo>
                <a:lnTo>
                  <a:pt x="0" y="2800350"/>
                </a:lnTo>
                <a:close/>
              </a:path>
            </a:pathLst>
          </a:custGeom>
        </p:spPr>
      </p:pic>
      <p:sp>
        <p:nvSpPr>
          <p:cNvPr id="4" name="Slide Number Placeholder 3">
            <a:extLst>
              <a:ext uri="{FF2B5EF4-FFF2-40B4-BE49-F238E27FC236}">
                <a16:creationId xmlns:a16="http://schemas.microsoft.com/office/drawing/2014/main" id="{3F1236DA-3353-4DAD-7265-B26E27D41769}"/>
              </a:ext>
            </a:extLst>
          </p:cNvPr>
          <p:cNvSpPr>
            <a:spLocks noGrp="1"/>
          </p:cNvSpPr>
          <p:nvPr>
            <p:ph type="sldNum" sz="quarter" idx="12"/>
          </p:nvPr>
        </p:nvSpPr>
        <p:spPr/>
        <p:txBody>
          <a:bodyPr/>
          <a:lstStyle/>
          <a:p>
            <a:fld id="{312CC964-A50B-4C29-B4E4-2C30BB34CCF3}" type="slidenum">
              <a:rPr lang="en-US" smtClean="0"/>
              <a:t>19</a:t>
            </a:fld>
            <a:endParaRPr lang="en-US"/>
          </a:p>
        </p:txBody>
      </p:sp>
      <p:sp>
        <p:nvSpPr>
          <p:cNvPr id="13" name="文字方塊 6">
            <a:extLst>
              <a:ext uri="{FF2B5EF4-FFF2-40B4-BE49-F238E27FC236}">
                <a16:creationId xmlns:a16="http://schemas.microsoft.com/office/drawing/2014/main" id="{85B1072D-37E8-497D-B604-6383B2CBEDF8}"/>
              </a:ext>
            </a:extLst>
          </p:cNvPr>
          <p:cNvSpPr txBox="1"/>
          <p:nvPr/>
        </p:nvSpPr>
        <p:spPr>
          <a:xfrm>
            <a:off x="-5" y="6596390"/>
            <a:ext cx="4302034" cy="261610"/>
          </a:xfrm>
          <a:prstGeom prst="rect">
            <a:avLst/>
          </a:prstGeom>
          <a:noFill/>
        </p:spPr>
        <p:txBody>
          <a:bodyPr wrap="square" rtlCol="0">
            <a:spAutoFit/>
          </a:bodyPr>
          <a:lstStyle/>
          <a:p>
            <a:r>
              <a:rPr lang="zh-TW" altLang="en-US" sz="1100" dirty="0" smtClean="0"/>
              <a:t>相片</a:t>
            </a:r>
            <a:r>
              <a:rPr lang="zh-TW" altLang="en-US" sz="1100" dirty="0"/>
              <a:t>由香港知專設計</a:t>
            </a:r>
            <a:r>
              <a:rPr lang="zh-TW" altLang="en-US" sz="1100" dirty="0" smtClean="0"/>
              <a:t>學院提供</a:t>
            </a:r>
            <a:endParaRPr lang="zh-TW" altLang="en-US" sz="1100" dirty="0"/>
          </a:p>
        </p:txBody>
      </p:sp>
    </p:spTree>
    <p:extLst>
      <p:ext uri="{BB962C8B-B14F-4D97-AF65-F5344CB8AC3E}">
        <p14:creationId xmlns:p14="http://schemas.microsoft.com/office/powerpoint/2010/main" val="2018646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2CA7F-4654-82D4-797E-4D75BB769A76}"/>
              </a:ext>
            </a:extLst>
          </p:cNvPr>
          <p:cNvSpPr>
            <a:spLocks noGrp="1"/>
          </p:cNvSpPr>
          <p:nvPr>
            <p:ph type="title"/>
          </p:nvPr>
        </p:nvSpPr>
        <p:spPr>
          <a:xfrm>
            <a:off x="245535" y="2616202"/>
            <a:ext cx="3462867" cy="1382156"/>
          </a:xfrm>
        </p:spPr>
        <p:txBody>
          <a:bodyPr>
            <a:normAutofit fontScale="90000"/>
          </a:bodyPr>
          <a:lstStyle/>
          <a:p>
            <a:r>
              <a:rPr lang="zh-TW" altLang="en-US" dirty="0"/>
              <a:t>時尚商業領域與職業類別</a:t>
            </a:r>
            <a:endParaRPr lang="en-US" dirty="0"/>
          </a:p>
        </p:txBody>
      </p:sp>
      <p:graphicFrame>
        <p:nvGraphicFramePr>
          <p:cNvPr id="4" name="Content Placeholder 3">
            <a:extLst>
              <a:ext uri="{FF2B5EF4-FFF2-40B4-BE49-F238E27FC236}">
                <a16:creationId xmlns:a16="http://schemas.microsoft.com/office/drawing/2014/main" id="{7D2D0745-19B0-ECE0-3DE6-B941A61BF042}"/>
              </a:ext>
            </a:extLst>
          </p:cNvPr>
          <p:cNvGraphicFramePr>
            <a:graphicFrameLocks noGrp="1"/>
          </p:cNvGraphicFramePr>
          <p:nvPr>
            <p:ph idx="1"/>
            <p:extLst>
              <p:ext uri="{D42A27DB-BD31-4B8C-83A1-F6EECF244321}">
                <p14:modId xmlns:p14="http://schemas.microsoft.com/office/powerpoint/2010/main" val="3155572315"/>
              </p:ext>
            </p:extLst>
          </p:nvPr>
        </p:nvGraphicFramePr>
        <p:xfrm>
          <a:off x="1882730" y="138669"/>
          <a:ext cx="11062909" cy="63441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BC00003E-E06B-EBB7-0523-78A99245FF4D}"/>
              </a:ext>
            </a:extLst>
          </p:cNvPr>
          <p:cNvSpPr>
            <a:spLocks noGrp="1"/>
          </p:cNvSpPr>
          <p:nvPr>
            <p:ph type="sldNum" sz="quarter" idx="12"/>
          </p:nvPr>
        </p:nvSpPr>
        <p:spPr/>
        <p:txBody>
          <a:bodyPr/>
          <a:lstStyle/>
          <a:p>
            <a:fld id="{312CC964-A50B-4C29-B4E4-2C30BB34CCF3}" type="slidenum">
              <a:rPr lang="en-US" smtClean="0"/>
              <a:t>2</a:t>
            </a:fld>
            <a:endParaRPr lang="en-US"/>
          </a:p>
        </p:txBody>
      </p:sp>
    </p:spTree>
    <p:extLst>
      <p:ext uri="{BB962C8B-B14F-4D97-AF65-F5344CB8AC3E}">
        <p14:creationId xmlns:p14="http://schemas.microsoft.com/office/powerpoint/2010/main" val="4105939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C042B-7FDF-376F-007E-BEB0BF94A290}"/>
              </a:ext>
            </a:extLst>
          </p:cNvPr>
          <p:cNvSpPr>
            <a:spLocks noGrp="1"/>
          </p:cNvSpPr>
          <p:nvPr>
            <p:ph type="title"/>
          </p:nvPr>
        </p:nvSpPr>
        <p:spPr>
          <a:xfrm>
            <a:off x="218042" y="90595"/>
            <a:ext cx="3302729" cy="1382156"/>
          </a:xfrm>
        </p:spPr>
        <p:txBody>
          <a:bodyPr>
            <a:normAutofit/>
          </a:bodyPr>
          <a:lstStyle/>
          <a:p>
            <a:r>
              <a:rPr lang="zh-TW" altLang="en-US" sz="3700" dirty="0"/>
              <a:t>活動、體驗和公共關係</a:t>
            </a:r>
            <a:endParaRPr lang="en-US" sz="3700" dirty="0"/>
          </a:p>
        </p:txBody>
      </p:sp>
      <p:sp>
        <p:nvSpPr>
          <p:cNvPr id="4" name="Content Placeholder 3">
            <a:extLst>
              <a:ext uri="{FF2B5EF4-FFF2-40B4-BE49-F238E27FC236}">
                <a16:creationId xmlns:a16="http://schemas.microsoft.com/office/drawing/2014/main" id="{8BDD30EC-D622-E35D-849E-3A680E9014A7}"/>
              </a:ext>
            </a:extLst>
          </p:cNvPr>
          <p:cNvSpPr>
            <a:spLocks noGrp="1"/>
          </p:cNvSpPr>
          <p:nvPr>
            <p:ph idx="1"/>
          </p:nvPr>
        </p:nvSpPr>
        <p:spPr>
          <a:xfrm>
            <a:off x="-3768" y="1472751"/>
            <a:ext cx="4677036" cy="1558115"/>
          </a:xfrm>
        </p:spPr>
        <p:txBody>
          <a:bodyPr>
            <a:normAutofit fontScale="85000" lnSpcReduction="20000"/>
          </a:bodyPr>
          <a:lstStyle/>
          <a:p>
            <a:r>
              <a:rPr lang="zh-TW" altLang="en-US" dirty="0" smtClean="0">
                <a:solidFill>
                  <a:srgbClr val="000000"/>
                </a:solidFill>
              </a:rPr>
              <a:t>時裝不僅</a:t>
            </a:r>
            <a:r>
              <a:rPr lang="zh-TW" altLang="en-US" dirty="0">
                <a:solidFill>
                  <a:srgbClr val="000000"/>
                </a:solidFill>
              </a:rPr>
              <a:t>發生</a:t>
            </a:r>
            <a:r>
              <a:rPr lang="zh-TW" altLang="en-US" dirty="0" smtClean="0">
                <a:solidFill>
                  <a:srgbClr val="000000"/>
                </a:solidFill>
              </a:rPr>
              <a:t>在</a:t>
            </a:r>
            <a:r>
              <a:rPr lang="zh-HK" altLang="zh-TW" dirty="0">
                <a:solidFill>
                  <a:srgbClr val="000000"/>
                </a:solidFill>
              </a:rPr>
              <a:t>時裝表演時模特兒行走用的展示</a:t>
            </a:r>
            <a:r>
              <a:rPr lang="zh-TW" altLang="en-US" dirty="0">
                <a:solidFill>
                  <a:srgbClr val="000000"/>
                </a:solidFill>
              </a:rPr>
              <a:t>台上</a:t>
            </a:r>
            <a:r>
              <a:rPr lang="zh-TW" altLang="en-US" dirty="0" smtClean="0">
                <a:solidFill>
                  <a:srgbClr val="000000"/>
                </a:solidFill>
              </a:rPr>
              <a:t>，</a:t>
            </a:r>
            <a:r>
              <a:rPr lang="zh-TW" altLang="en-US" dirty="0">
                <a:solidFill>
                  <a:srgbClr val="000000"/>
                </a:solidFill>
              </a:rPr>
              <a:t>也可以在博物館、社區和購物中心看到</a:t>
            </a:r>
            <a:endParaRPr lang="en-US" altLang="zh-TW" dirty="0">
              <a:solidFill>
                <a:srgbClr val="000000"/>
              </a:solidFill>
            </a:endParaRPr>
          </a:p>
          <a:p>
            <a:r>
              <a:rPr lang="zh-TW" altLang="en-US" dirty="0">
                <a:solidFill>
                  <a:srgbClr val="000000"/>
                </a:solidFill>
              </a:rPr>
              <a:t>例如</a:t>
            </a:r>
            <a:r>
              <a:rPr lang="en-US" altLang="zh-TW" dirty="0">
                <a:solidFill>
                  <a:srgbClr val="000000"/>
                </a:solidFill>
              </a:rPr>
              <a:t> : </a:t>
            </a:r>
            <a:r>
              <a:rPr lang="en-HK" dirty="0">
                <a:solidFill>
                  <a:srgbClr val="000000"/>
                </a:solidFill>
              </a:rPr>
              <a:t>M+</a:t>
            </a:r>
            <a:r>
              <a:rPr lang="zh-TW" altLang="en-US" dirty="0">
                <a:solidFill>
                  <a:srgbClr val="000000"/>
                </a:solidFill>
              </a:rPr>
              <a:t>博物館的</a:t>
            </a:r>
            <a:r>
              <a:rPr lang="zh-TW" altLang="en-US" b="0" i="0" dirty="0">
                <a:solidFill>
                  <a:schemeClr val="tx1"/>
                </a:solidFill>
                <a:effectLst/>
                <a:latin typeface="arial" panose="020B0604020202020204" pitchFamily="34" charset="0"/>
              </a:rPr>
              <a:t>「宋懷桂：藝術先鋒與時尚教母</a:t>
            </a:r>
            <a:r>
              <a:rPr lang="en-HK" b="0" i="0" dirty="0">
                <a:solidFill>
                  <a:schemeClr val="tx1"/>
                </a:solidFill>
                <a:effectLst/>
                <a:latin typeface="arial" panose="020B0604020202020204" pitchFamily="34" charset="0"/>
              </a:rPr>
              <a:t>」</a:t>
            </a:r>
            <a:endParaRPr lang="en-HK" b="0" i="0" dirty="0">
              <a:solidFill>
                <a:schemeClr val="tx1"/>
              </a:solidFill>
              <a:effectLst/>
            </a:endParaRPr>
          </a:p>
          <a:p>
            <a:endParaRPr lang="en-US" dirty="0"/>
          </a:p>
        </p:txBody>
      </p:sp>
      <p:pic>
        <p:nvPicPr>
          <p:cNvPr id="7" name="Picture 6" descr="A sculpture of a person&#10;&#10;Description automatically generated">
            <a:extLst>
              <a:ext uri="{FF2B5EF4-FFF2-40B4-BE49-F238E27FC236}">
                <a16:creationId xmlns:a16="http://schemas.microsoft.com/office/drawing/2014/main" id="{BB0F6EFB-A137-A1F4-1E5E-A6C0C6E62F64}"/>
              </a:ext>
            </a:extLst>
          </p:cNvPr>
          <p:cNvPicPr>
            <a:picLocks noChangeAspect="1"/>
          </p:cNvPicPr>
          <p:nvPr/>
        </p:nvPicPr>
        <p:blipFill>
          <a:blip r:embed="rId3"/>
          <a:stretch>
            <a:fillRect/>
          </a:stretch>
        </p:blipFill>
        <p:spPr>
          <a:xfrm rot="5400000">
            <a:off x="7016722" y="1639698"/>
            <a:ext cx="6426423" cy="3614863"/>
          </a:xfrm>
          <a:prstGeom prst="rect">
            <a:avLst/>
          </a:prstGeom>
        </p:spPr>
      </p:pic>
      <p:pic>
        <p:nvPicPr>
          <p:cNvPr id="9" name="Picture 8" descr="A mannequin with a blue dress&#10;&#10;Description automatically generated">
            <a:extLst>
              <a:ext uri="{FF2B5EF4-FFF2-40B4-BE49-F238E27FC236}">
                <a16:creationId xmlns:a16="http://schemas.microsoft.com/office/drawing/2014/main" id="{5949A49C-700A-D277-BA7A-92062FA225D3}"/>
              </a:ext>
            </a:extLst>
          </p:cNvPr>
          <p:cNvPicPr>
            <a:picLocks noChangeAspect="1"/>
          </p:cNvPicPr>
          <p:nvPr/>
        </p:nvPicPr>
        <p:blipFill>
          <a:blip r:embed="rId4"/>
          <a:stretch>
            <a:fillRect/>
          </a:stretch>
        </p:blipFill>
        <p:spPr>
          <a:xfrm rot="5400000">
            <a:off x="3289521" y="1654177"/>
            <a:ext cx="6407891" cy="3604439"/>
          </a:xfrm>
          <a:prstGeom prst="rect">
            <a:avLst/>
          </a:prstGeom>
        </p:spPr>
      </p:pic>
      <p:pic>
        <p:nvPicPr>
          <p:cNvPr id="11" name="Picture 10" descr="A group of dresses on display&#10;&#10;Description automatically generated">
            <a:extLst>
              <a:ext uri="{FF2B5EF4-FFF2-40B4-BE49-F238E27FC236}">
                <a16:creationId xmlns:a16="http://schemas.microsoft.com/office/drawing/2014/main" id="{3C8DEF8E-6977-7E3F-BBC6-D4A49F46C9E0}"/>
              </a:ext>
            </a:extLst>
          </p:cNvPr>
          <p:cNvPicPr>
            <a:picLocks noChangeAspect="1"/>
          </p:cNvPicPr>
          <p:nvPr/>
        </p:nvPicPr>
        <p:blipFill>
          <a:blip r:embed="rId5"/>
          <a:stretch>
            <a:fillRect/>
          </a:stretch>
        </p:blipFill>
        <p:spPr>
          <a:xfrm rot="5400000">
            <a:off x="-429114" y="3860770"/>
            <a:ext cx="3429000" cy="2134688"/>
          </a:xfrm>
          <a:prstGeom prst="rect">
            <a:avLst/>
          </a:prstGeom>
        </p:spPr>
      </p:pic>
      <p:pic>
        <p:nvPicPr>
          <p:cNvPr id="14" name="Picture 13" descr="A mannequin with a white dress&#10;&#10;Description automatically generated">
            <a:extLst>
              <a:ext uri="{FF2B5EF4-FFF2-40B4-BE49-F238E27FC236}">
                <a16:creationId xmlns:a16="http://schemas.microsoft.com/office/drawing/2014/main" id="{DDA4CD2E-0D8B-826C-4450-06221E3CA81D}"/>
              </a:ext>
            </a:extLst>
          </p:cNvPr>
          <p:cNvPicPr>
            <a:picLocks noChangeAspect="1"/>
          </p:cNvPicPr>
          <p:nvPr/>
        </p:nvPicPr>
        <p:blipFill>
          <a:blip r:embed="rId6"/>
          <a:stretch>
            <a:fillRect/>
          </a:stretch>
        </p:blipFill>
        <p:spPr>
          <a:xfrm rot="5400000">
            <a:off x="1807489" y="3860773"/>
            <a:ext cx="3429001" cy="2134687"/>
          </a:xfrm>
          <a:prstGeom prst="rect">
            <a:avLst/>
          </a:prstGeom>
        </p:spPr>
      </p:pic>
      <p:sp>
        <p:nvSpPr>
          <p:cNvPr id="3" name="Slide Number Placeholder 2">
            <a:extLst>
              <a:ext uri="{FF2B5EF4-FFF2-40B4-BE49-F238E27FC236}">
                <a16:creationId xmlns:a16="http://schemas.microsoft.com/office/drawing/2014/main" id="{805DF85E-62E9-BA60-E44E-23BD6B6D1197}"/>
              </a:ext>
            </a:extLst>
          </p:cNvPr>
          <p:cNvSpPr>
            <a:spLocks noGrp="1"/>
          </p:cNvSpPr>
          <p:nvPr>
            <p:ph type="sldNum" sz="quarter" idx="12"/>
          </p:nvPr>
        </p:nvSpPr>
        <p:spPr/>
        <p:txBody>
          <a:bodyPr/>
          <a:lstStyle/>
          <a:p>
            <a:fld id="{312CC964-A50B-4C29-B4E4-2C30BB34CCF3}" type="slidenum">
              <a:rPr lang="en-US" smtClean="0"/>
              <a:t>20</a:t>
            </a:fld>
            <a:endParaRPr lang="en-US"/>
          </a:p>
        </p:txBody>
      </p:sp>
      <p:sp>
        <p:nvSpPr>
          <p:cNvPr id="10" name="文字方塊 6">
            <a:extLst>
              <a:ext uri="{FF2B5EF4-FFF2-40B4-BE49-F238E27FC236}">
                <a16:creationId xmlns:a16="http://schemas.microsoft.com/office/drawing/2014/main" id="{D05A768E-216E-4AAC-B711-0A69AEA16174}"/>
              </a:ext>
            </a:extLst>
          </p:cNvPr>
          <p:cNvSpPr txBox="1"/>
          <p:nvPr/>
        </p:nvSpPr>
        <p:spPr>
          <a:xfrm>
            <a:off x="-5" y="6596390"/>
            <a:ext cx="4302034" cy="261610"/>
          </a:xfrm>
          <a:prstGeom prst="rect">
            <a:avLst/>
          </a:prstGeom>
          <a:noFill/>
        </p:spPr>
        <p:txBody>
          <a:bodyPr wrap="square" rtlCol="0">
            <a:spAutoFit/>
          </a:bodyPr>
          <a:lstStyle/>
          <a:p>
            <a:r>
              <a:rPr lang="zh-TW" altLang="en-US" sz="1100" dirty="0" smtClean="0"/>
              <a:t>相片</a:t>
            </a:r>
            <a:r>
              <a:rPr lang="zh-TW" altLang="en-US" sz="1100" dirty="0"/>
              <a:t>由香港知專設計學院提供</a:t>
            </a:r>
          </a:p>
        </p:txBody>
      </p:sp>
    </p:spTree>
    <p:extLst>
      <p:ext uri="{BB962C8B-B14F-4D97-AF65-F5344CB8AC3E}">
        <p14:creationId xmlns:p14="http://schemas.microsoft.com/office/powerpoint/2010/main" val="30085090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4F0E-DB2A-A517-5457-770CA44B28BD}"/>
              </a:ext>
            </a:extLst>
          </p:cNvPr>
          <p:cNvSpPr>
            <a:spLocks noGrp="1"/>
          </p:cNvSpPr>
          <p:nvPr>
            <p:ph type="title"/>
          </p:nvPr>
        </p:nvSpPr>
        <p:spPr>
          <a:xfrm>
            <a:off x="1104902" y="467834"/>
            <a:ext cx="6132605" cy="1738423"/>
          </a:xfrm>
        </p:spPr>
        <p:txBody>
          <a:bodyPr>
            <a:normAutofit/>
          </a:bodyPr>
          <a:lstStyle/>
          <a:p>
            <a:r>
              <a:rPr lang="zh-TW" altLang="en-US" dirty="0" smtClean="0"/>
              <a:t>時裝遊戲</a:t>
            </a:r>
            <a:r>
              <a:rPr lang="zh-TW" altLang="en-US" dirty="0"/>
              <a:t>化</a:t>
            </a:r>
            <a:endParaRPr lang="en-US" dirty="0"/>
          </a:p>
        </p:txBody>
      </p:sp>
      <p:sp>
        <p:nvSpPr>
          <p:cNvPr id="3" name="Content Placeholder 2">
            <a:extLst>
              <a:ext uri="{FF2B5EF4-FFF2-40B4-BE49-F238E27FC236}">
                <a16:creationId xmlns:a16="http://schemas.microsoft.com/office/drawing/2014/main" id="{0ED901E9-853A-E4CB-BC80-AEA37E824575}"/>
              </a:ext>
            </a:extLst>
          </p:cNvPr>
          <p:cNvSpPr>
            <a:spLocks noGrp="1"/>
          </p:cNvSpPr>
          <p:nvPr>
            <p:ph idx="1"/>
          </p:nvPr>
        </p:nvSpPr>
        <p:spPr>
          <a:xfrm>
            <a:off x="1104902" y="2206257"/>
            <a:ext cx="8677727" cy="4118345"/>
          </a:xfrm>
        </p:spPr>
        <p:txBody>
          <a:bodyPr>
            <a:normAutofit/>
          </a:bodyPr>
          <a:lstStyle/>
          <a:p>
            <a:r>
              <a:rPr lang="zh-TW" altLang="en-US" dirty="0" smtClean="0"/>
              <a:t>互動</a:t>
            </a:r>
            <a:r>
              <a:rPr lang="zh-TW" altLang="en-US" dirty="0"/>
              <a:t>的內容是時裝</a:t>
            </a:r>
            <a:r>
              <a:rPr lang="zh-HK" altLang="zh-TW" dirty="0"/>
              <a:t>傳</a:t>
            </a:r>
            <a:r>
              <a:rPr lang="zh-TW" altLang="en-US" dirty="0"/>
              <a:t>訊的下一個重大</a:t>
            </a:r>
            <a:r>
              <a:rPr lang="zh-TW" altLang="en-US" dirty="0" smtClean="0"/>
              <a:t>舉措。</a:t>
            </a:r>
            <a:endParaRPr lang="en-US" altLang="zh-TW" dirty="0"/>
          </a:p>
          <a:p>
            <a:r>
              <a:rPr lang="zh-TW" altLang="en-US" dirty="0"/>
              <a:t>遊戲化是一種使用視頻遊戲，以有趣的體驗吸引客戶的市場營銷技術。它運用積分和比賽等元素來鼓勵用戶使用產品或</a:t>
            </a:r>
            <a:r>
              <a:rPr lang="zh-TW" altLang="en-US" dirty="0" smtClean="0"/>
              <a:t>服務。</a:t>
            </a:r>
            <a:endParaRPr lang="en-HK" b="0" i="0" dirty="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C4D25359-E6F0-A413-5EE7-233169D4BD5C}"/>
              </a:ext>
            </a:extLst>
          </p:cNvPr>
          <p:cNvSpPr>
            <a:spLocks noGrp="1"/>
          </p:cNvSpPr>
          <p:nvPr>
            <p:ph type="sldNum" sz="quarter" idx="12"/>
          </p:nvPr>
        </p:nvSpPr>
        <p:spPr/>
        <p:txBody>
          <a:bodyPr/>
          <a:lstStyle/>
          <a:p>
            <a:fld id="{312CC964-A50B-4C29-B4E4-2C30BB34CCF3}" type="slidenum">
              <a:rPr lang="en-US" smtClean="0"/>
              <a:t>21</a:t>
            </a:fld>
            <a:endParaRPr lang="en-US"/>
          </a:p>
        </p:txBody>
      </p:sp>
    </p:spTree>
    <p:extLst>
      <p:ext uri="{BB962C8B-B14F-4D97-AF65-F5344CB8AC3E}">
        <p14:creationId xmlns:p14="http://schemas.microsoft.com/office/powerpoint/2010/main" val="3704702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CA663-098F-9C3C-A165-3CC8E26CDE6B}"/>
              </a:ext>
            </a:extLst>
          </p:cNvPr>
          <p:cNvSpPr>
            <a:spLocks noGrp="1"/>
          </p:cNvSpPr>
          <p:nvPr>
            <p:ph type="title"/>
          </p:nvPr>
        </p:nvSpPr>
        <p:spPr>
          <a:xfrm>
            <a:off x="1142999" y="1"/>
            <a:ext cx="9906000" cy="1382156"/>
          </a:xfrm>
        </p:spPr>
        <p:txBody>
          <a:bodyPr/>
          <a:lstStyle/>
          <a:p>
            <a:r>
              <a:rPr lang="zh-TW" altLang="en-US" dirty="0"/>
              <a:t>口碑</a:t>
            </a:r>
            <a:endParaRPr lang="en-US" dirty="0"/>
          </a:p>
        </p:txBody>
      </p:sp>
      <p:graphicFrame>
        <p:nvGraphicFramePr>
          <p:cNvPr id="4" name="Content Placeholder 3">
            <a:extLst>
              <a:ext uri="{FF2B5EF4-FFF2-40B4-BE49-F238E27FC236}">
                <a16:creationId xmlns:a16="http://schemas.microsoft.com/office/drawing/2014/main" id="{B568076E-CFA8-F9DD-E452-6F5A5FB88CAE}"/>
              </a:ext>
            </a:extLst>
          </p:cNvPr>
          <p:cNvGraphicFramePr>
            <a:graphicFrameLocks noGrp="1"/>
          </p:cNvGraphicFramePr>
          <p:nvPr>
            <p:ph idx="1"/>
            <p:extLst>
              <p:ext uri="{D42A27DB-BD31-4B8C-83A1-F6EECF244321}">
                <p14:modId xmlns:p14="http://schemas.microsoft.com/office/powerpoint/2010/main" val="3667117101"/>
              </p:ext>
            </p:extLst>
          </p:nvPr>
        </p:nvGraphicFramePr>
        <p:xfrm>
          <a:off x="715432" y="1016382"/>
          <a:ext cx="10761133" cy="5747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7AAD0EEA-ECF6-E030-F38B-269EB7E63DBA}"/>
              </a:ext>
            </a:extLst>
          </p:cNvPr>
          <p:cNvSpPr>
            <a:spLocks noGrp="1"/>
          </p:cNvSpPr>
          <p:nvPr>
            <p:ph type="sldNum" sz="quarter" idx="12"/>
          </p:nvPr>
        </p:nvSpPr>
        <p:spPr/>
        <p:txBody>
          <a:bodyPr/>
          <a:lstStyle/>
          <a:p>
            <a:fld id="{312CC964-A50B-4C29-B4E4-2C30BB34CCF3}" type="slidenum">
              <a:rPr lang="en-US" smtClean="0"/>
              <a:t>22</a:t>
            </a:fld>
            <a:endParaRPr lang="en-US"/>
          </a:p>
        </p:txBody>
      </p:sp>
    </p:spTree>
    <p:extLst>
      <p:ext uri="{BB962C8B-B14F-4D97-AF65-F5344CB8AC3E}">
        <p14:creationId xmlns:p14="http://schemas.microsoft.com/office/powerpoint/2010/main" val="3675192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2D1CE-B32F-2EB0-C6C0-A079980C93A3}"/>
              </a:ext>
            </a:extLst>
          </p:cNvPr>
          <p:cNvSpPr>
            <a:spLocks noGrp="1"/>
          </p:cNvSpPr>
          <p:nvPr>
            <p:ph type="title"/>
          </p:nvPr>
        </p:nvSpPr>
        <p:spPr>
          <a:xfrm>
            <a:off x="716603" y="266702"/>
            <a:ext cx="4529139" cy="1671639"/>
          </a:xfrm>
        </p:spPr>
        <p:txBody>
          <a:bodyPr>
            <a:normAutofit/>
          </a:bodyPr>
          <a:lstStyle/>
          <a:p>
            <a:r>
              <a:rPr lang="zh-TW" altLang="en-US" dirty="0"/>
              <a:t>折扣</a:t>
            </a:r>
            <a:r>
              <a:rPr lang="zh-TW" altLang="en-US" dirty="0" smtClean="0"/>
              <a:t>促銷</a:t>
            </a:r>
            <a:endParaRPr lang="en-US" dirty="0"/>
          </a:p>
        </p:txBody>
      </p:sp>
      <p:sp>
        <p:nvSpPr>
          <p:cNvPr id="3" name="Content Placeholder 2">
            <a:extLst>
              <a:ext uri="{FF2B5EF4-FFF2-40B4-BE49-F238E27FC236}">
                <a16:creationId xmlns:a16="http://schemas.microsoft.com/office/drawing/2014/main" id="{BD04FE68-7F1F-FF4A-0105-4AB819C78AE7}"/>
              </a:ext>
            </a:extLst>
          </p:cNvPr>
          <p:cNvSpPr>
            <a:spLocks noGrp="1"/>
          </p:cNvSpPr>
          <p:nvPr>
            <p:ph idx="1"/>
          </p:nvPr>
        </p:nvSpPr>
        <p:spPr>
          <a:xfrm>
            <a:off x="716603" y="2205041"/>
            <a:ext cx="4405315" cy="4119561"/>
          </a:xfrm>
        </p:spPr>
        <p:txBody>
          <a:bodyPr>
            <a:normAutofit/>
          </a:bodyPr>
          <a:lstStyle/>
          <a:p>
            <a:r>
              <a:rPr lang="zh-TW" altLang="en-US" dirty="0"/>
              <a:t>更積極主動的策略來吸引客戶購買</a:t>
            </a:r>
            <a:endParaRPr lang="en-US" altLang="zh-TW" dirty="0"/>
          </a:p>
          <a:p>
            <a:pPr marL="0" indent="0">
              <a:buNone/>
            </a:pPr>
            <a:endParaRPr lang="en-US" dirty="0"/>
          </a:p>
          <a:p>
            <a:r>
              <a:rPr lang="zh-TW" altLang="en-US" dirty="0"/>
              <a:t>策略包括</a:t>
            </a:r>
            <a:r>
              <a:rPr lang="zh-TW" altLang="en-US" dirty="0" smtClean="0"/>
              <a:t>：</a:t>
            </a:r>
            <a:endParaRPr lang="en-US" dirty="0"/>
          </a:p>
          <a:p>
            <a:pPr lvl="1"/>
            <a:r>
              <a:rPr lang="zh-TW" altLang="en-US" dirty="0"/>
              <a:t>折扣</a:t>
            </a:r>
            <a:endParaRPr lang="en-US" altLang="zh-TW" dirty="0"/>
          </a:p>
          <a:p>
            <a:pPr lvl="1"/>
            <a:r>
              <a:rPr lang="zh-TW" altLang="en-US" dirty="0"/>
              <a:t>禮物</a:t>
            </a:r>
            <a:endParaRPr lang="en-US" altLang="zh-TW" dirty="0"/>
          </a:p>
          <a:p>
            <a:pPr lvl="1"/>
            <a:r>
              <a:rPr lang="zh-TW" altLang="en-US" dirty="0"/>
              <a:t>個人銷售，例如個人造型服務</a:t>
            </a:r>
            <a:endParaRPr lang="en-US" dirty="0"/>
          </a:p>
        </p:txBody>
      </p:sp>
      <p:pic>
        <p:nvPicPr>
          <p:cNvPr id="6" name="Picture 5" descr="A large sign in a store&#10;&#10;Description automatically generated">
            <a:extLst>
              <a:ext uri="{FF2B5EF4-FFF2-40B4-BE49-F238E27FC236}">
                <a16:creationId xmlns:a16="http://schemas.microsoft.com/office/drawing/2014/main" id="{72040F75-598C-C649-6043-817208F7198E}"/>
              </a:ext>
            </a:extLst>
          </p:cNvPr>
          <p:cNvPicPr>
            <a:picLocks noChangeAspect="1"/>
          </p:cNvPicPr>
          <p:nvPr/>
        </p:nvPicPr>
        <p:blipFill>
          <a:blip r:embed="rId2"/>
          <a:stretch>
            <a:fillRect/>
          </a:stretch>
        </p:blipFill>
        <p:spPr>
          <a:xfrm>
            <a:off x="5519740" y="1429542"/>
            <a:ext cx="6398261" cy="3998913"/>
          </a:xfrm>
          <a:prstGeom prst="rect">
            <a:avLst/>
          </a:prstGeom>
        </p:spPr>
      </p:pic>
      <p:sp>
        <p:nvSpPr>
          <p:cNvPr id="4" name="Slide Number Placeholder 3">
            <a:extLst>
              <a:ext uri="{FF2B5EF4-FFF2-40B4-BE49-F238E27FC236}">
                <a16:creationId xmlns:a16="http://schemas.microsoft.com/office/drawing/2014/main" id="{73924C33-16DA-6038-A119-F85558E3EA36}"/>
              </a:ext>
            </a:extLst>
          </p:cNvPr>
          <p:cNvSpPr>
            <a:spLocks noGrp="1"/>
          </p:cNvSpPr>
          <p:nvPr>
            <p:ph type="sldNum" sz="quarter" idx="12"/>
          </p:nvPr>
        </p:nvSpPr>
        <p:spPr/>
        <p:txBody>
          <a:bodyPr/>
          <a:lstStyle/>
          <a:p>
            <a:fld id="{312CC964-A50B-4C29-B4E4-2C30BB34CCF3}" type="slidenum">
              <a:rPr lang="en-US" smtClean="0"/>
              <a:t>23</a:t>
            </a:fld>
            <a:endParaRPr lang="en-US"/>
          </a:p>
        </p:txBody>
      </p:sp>
      <p:sp>
        <p:nvSpPr>
          <p:cNvPr id="9" name="文字方塊 6">
            <a:extLst>
              <a:ext uri="{FF2B5EF4-FFF2-40B4-BE49-F238E27FC236}">
                <a16:creationId xmlns:a16="http://schemas.microsoft.com/office/drawing/2014/main" id="{46DE7E78-EE7A-4F0B-81CC-96280ED3CB3C}"/>
              </a:ext>
            </a:extLst>
          </p:cNvPr>
          <p:cNvSpPr txBox="1"/>
          <p:nvPr/>
        </p:nvSpPr>
        <p:spPr>
          <a:xfrm>
            <a:off x="7300443" y="5521253"/>
            <a:ext cx="4302035" cy="261610"/>
          </a:xfrm>
          <a:prstGeom prst="rect">
            <a:avLst/>
          </a:prstGeom>
          <a:noFill/>
        </p:spPr>
        <p:txBody>
          <a:bodyPr wrap="square" rtlCol="0">
            <a:spAutoFit/>
          </a:bodyPr>
          <a:lstStyle/>
          <a:p>
            <a:r>
              <a:rPr lang="zh-TW" altLang="en-US" sz="1100" dirty="0"/>
              <a:t>相片由香港知專設計學院</a:t>
            </a:r>
            <a:r>
              <a:rPr lang="zh-TW" altLang="en-US" sz="1100" dirty="0" smtClean="0"/>
              <a:t>提供</a:t>
            </a:r>
            <a:endParaRPr lang="zh-TW" altLang="en-US" sz="1100" dirty="0"/>
          </a:p>
        </p:txBody>
      </p:sp>
    </p:spTree>
    <p:extLst>
      <p:ext uri="{BB962C8B-B14F-4D97-AF65-F5344CB8AC3E}">
        <p14:creationId xmlns:p14="http://schemas.microsoft.com/office/powerpoint/2010/main" val="2091889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HKDI\VM competition\exhibition20120522\R1062182.JPG"/>
          <p:cNvPicPr>
            <a:picLocks noChangeAspect="1" noChangeArrowheads="1"/>
          </p:cNvPicPr>
          <p:nvPr/>
        </p:nvPicPr>
        <p:blipFill rotWithShape="1">
          <a:blip r:embed="rId3">
            <a:extLst>
              <a:ext uri="{28A0092B-C50C-407E-A947-70E740481C1C}">
                <a14:useLocalDpi xmlns:a14="http://schemas.microsoft.com/office/drawing/2010/main" val="0"/>
              </a:ext>
            </a:extLst>
          </a:blip>
          <a:srcRect r="4229"/>
          <a:stretch/>
        </p:blipFill>
        <p:spPr bwMode="auto">
          <a:xfrm>
            <a:off x="8720170" y="181554"/>
            <a:ext cx="4251065" cy="591839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HKDI\VM competition\exhibition20120522\R1062214.JPG"/>
          <p:cNvPicPr>
            <a:picLocks noChangeAspect="1" noChangeArrowheads="1"/>
          </p:cNvPicPr>
          <p:nvPr/>
        </p:nvPicPr>
        <p:blipFill rotWithShape="1">
          <a:blip r:embed="rId4">
            <a:extLst>
              <a:ext uri="{28A0092B-C50C-407E-A947-70E740481C1C}">
                <a14:useLocalDpi xmlns:a14="http://schemas.microsoft.com/office/drawing/2010/main" val="0"/>
              </a:ext>
            </a:extLst>
          </a:blip>
          <a:srcRect l="2270" t="3365" r="2502" b="2161"/>
          <a:stretch/>
        </p:blipFill>
        <p:spPr bwMode="auto">
          <a:xfrm>
            <a:off x="4133537" y="181554"/>
            <a:ext cx="4474251" cy="59183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HKDI\VM competition\exhibition20120522\R1062196.JPG"/>
          <p:cNvPicPr>
            <a:picLocks noChangeAspect="1" noChangeArrowheads="1"/>
          </p:cNvPicPr>
          <p:nvPr/>
        </p:nvPicPr>
        <p:blipFill rotWithShape="1">
          <a:blip r:embed="rId5">
            <a:extLst>
              <a:ext uri="{28A0092B-C50C-407E-A947-70E740481C1C}">
                <a14:useLocalDpi xmlns:a14="http://schemas.microsoft.com/office/drawing/2010/main" val="0"/>
              </a:ext>
            </a:extLst>
          </a:blip>
          <a:srcRect l="2665" t="2764" r="2797" b="3381"/>
          <a:stretch/>
        </p:blipFill>
        <p:spPr bwMode="auto">
          <a:xfrm>
            <a:off x="-449941" y="181553"/>
            <a:ext cx="4471098" cy="5918390"/>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p:cNvSpPr txBox="1"/>
          <p:nvPr/>
        </p:nvSpPr>
        <p:spPr>
          <a:xfrm>
            <a:off x="4618673" y="4303688"/>
            <a:ext cx="2954655" cy="923330"/>
          </a:xfrm>
          <a:prstGeom prst="rect">
            <a:avLst/>
          </a:prstGeom>
          <a:solidFill>
            <a:schemeClr val="tx1"/>
          </a:solidFill>
        </p:spPr>
        <p:txBody>
          <a:bodyPr wrap="none" rtlCol="0">
            <a:spAutoFit/>
          </a:bodyPr>
          <a:lstStyle/>
          <a:p>
            <a:r>
              <a:rPr lang="zh-TW" altLang="en-US" sz="5400" b="1" dirty="0" smtClean="0">
                <a:solidFill>
                  <a:schemeClr val="bg1"/>
                </a:solidFill>
                <a:latin typeface="+mj-lt"/>
              </a:rPr>
              <a:t>視覺採購</a:t>
            </a:r>
            <a:endParaRPr lang="zh-HK" altLang="en-US" sz="5400" b="1" dirty="0">
              <a:solidFill>
                <a:schemeClr val="bg1"/>
              </a:solidFill>
              <a:latin typeface="+mj-lt"/>
            </a:endParaRPr>
          </a:p>
        </p:txBody>
      </p:sp>
      <p:sp>
        <p:nvSpPr>
          <p:cNvPr id="3" name="TextBox 2">
            <a:extLst>
              <a:ext uri="{FF2B5EF4-FFF2-40B4-BE49-F238E27FC236}">
                <a16:creationId xmlns:a16="http://schemas.microsoft.com/office/drawing/2014/main" id="{A2552666-47EB-5179-CF08-42EAE189627F}"/>
              </a:ext>
            </a:extLst>
          </p:cNvPr>
          <p:cNvSpPr txBox="1"/>
          <p:nvPr/>
        </p:nvSpPr>
        <p:spPr>
          <a:xfrm>
            <a:off x="118636" y="6232204"/>
            <a:ext cx="10204955" cy="369332"/>
          </a:xfrm>
          <a:prstGeom prst="rect">
            <a:avLst/>
          </a:prstGeom>
          <a:noFill/>
        </p:spPr>
        <p:txBody>
          <a:bodyPr wrap="square">
            <a:spAutoFit/>
          </a:bodyPr>
          <a:lstStyle/>
          <a:p>
            <a:pPr defTabSz="713214">
              <a:spcAft>
                <a:spcPts val="600"/>
              </a:spcAft>
            </a:pPr>
            <a:r>
              <a:rPr lang="zh-TW" altLang="en-US" dirty="0"/>
              <a:t>香港知專設計學院時裝品牌與採購高級文憑學生</a:t>
            </a:r>
            <a:r>
              <a:rPr lang="zh-TW" altLang="en-US" dirty="0" smtClean="0"/>
              <a:t>視覺</a:t>
            </a:r>
            <a:r>
              <a:rPr lang="zh-TW" altLang="en-US" dirty="0"/>
              <a:t>推</a:t>
            </a:r>
            <a:r>
              <a:rPr lang="zh-TW" altLang="en-US" dirty="0" smtClean="0"/>
              <a:t>銷</a:t>
            </a:r>
            <a:r>
              <a:rPr lang="zh-TW" altLang="en-US" dirty="0"/>
              <a:t>設計</a:t>
            </a:r>
            <a:endParaRPr lang="en-US" dirty="0"/>
          </a:p>
        </p:txBody>
      </p:sp>
      <p:sp>
        <p:nvSpPr>
          <p:cNvPr id="2" name="Slide Number Placeholder 1">
            <a:extLst>
              <a:ext uri="{FF2B5EF4-FFF2-40B4-BE49-F238E27FC236}">
                <a16:creationId xmlns:a16="http://schemas.microsoft.com/office/drawing/2014/main" id="{6D9A01C3-529F-6EAF-6501-274661187F89}"/>
              </a:ext>
            </a:extLst>
          </p:cNvPr>
          <p:cNvSpPr>
            <a:spLocks noGrp="1"/>
          </p:cNvSpPr>
          <p:nvPr>
            <p:ph type="sldNum" sz="quarter" idx="12"/>
          </p:nvPr>
        </p:nvSpPr>
        <p:spPr/>
        <p:txBody>
          <a:bodyPr/>
          <a:lstStyle/>
          <a:p>
            <a:fld id="{312CC964-A50B-4C29-B4E4-2C30BB34CCF3}" type="slidenum">
              <a:rPr lang="en-US" smtClean="0"/>
              <a:t>24</a:t>
            </a:fld>
            <a:endParaRPr lang="en-US"/>
          </a:p>
        </p:txBody>
      </p:sp>
    </p:spTree>
    <p:custDataLst>
      <p:tags r:id="rId1"/>
    </p:custDataLst>
    <p:extLst>
      <p:ext uri="{BB962C8B-B14F-4D97-AF65-F5344CB8AC3E}">
        <p14:creationId xmlns:p14="http://schemas.microsoft.com/office/powerpoint/2010/main" val="3289305039"/>
      </p:ext>
    </p:extLst>
  </p:cSld>
  <p:clrMapOvr>
    <a:masterClrMapping/>
  </p:clrMapOvr>
  <mc:AlternateContent xmlns:mc="http://schemas.openxmlformats.org/markup-compatibility/2006" xmlns:p14="http://schemas.microsoft.com/office/powerpoint/2010/main">
    <mc:Choice Requires="p14">
      <p:transition spd="slow" p14:dur="2000" advTm="4000">
        <p14:ferris dir="l"/>
      </p:transition>
    </mc:Choice>
    <mc:Fallback xmlns="">
      <p:transition spd="slow"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1500" fill="hold"/>
                                        <p:tgtEl>
                                          <p:spTgt spid="3075"/>
                                        </p:tgtEl>
                                        <p:attrNameLst>
                                          <p:attrName>ppt_w</p:attrName>
                                        </p:attrNameLst>
                                      </p:cBhvr>
                                      <p:tavLst>
                                        <p:tav tm="0">
                                          <p:val>
                                            <p:fltVal val="0"/>
                                          </p:val>
                                        </p:tav>
                                        <p:tav tm="100000">
                                          <p:val>
                                            <p:strVal val="#ppt_w"/>
                                          </p:val>
                                        </p:tav>
                                      </p:tavLst>
                                    </p:anim>
                                    <p:anim calcmode="lin" valueType="num">
                                      <p:cBhvr>
                                        <p:cTn id="8" dur="1500" fill="hold"/>
                                        <p:tgtEl>
                                          <p:spTgt spid="3075"/>
                                        </p:tgtEl>
                                        <p:attrNameLst>
                                          <p:attrName>ppt_h</p:attrName>
                                        </p:attrNameLst>
                                      </p:cBhvr>
                                      <p:tavLst>
                                        <p:tav tm="0">
                                          <p:val>
                                            <p:fltVal val="0"/>
                                          </p:val>
                                        </p:tav>
                                        <p:tav tm="100000">
                                          <p:val>
                                            <p:strVal val="#ppt_h"/>
                                          </p:val>
                                        </p:tav>
                                      </p:tavLst>
                                    </p:anim>
                                    <p:anim calcmode="lin" valueType="num">
                                      <p:cBhvr>
                                        <p:cTn id="9" dur="1500" fill="hold"/>
                                        <p:tgtEl>
                                          <p:spTgt spid="3075"/>
                                        </p:tgtEl>
                                        <p:attrNameLst>
                                          <p:attrName>style.rotation</p:attrName>
                                        </p:attrNameLst>
                                      </p:cBhvr>
                                      <p:tavLst>
                                        <p:tav tm="0">
                                          <p:val>
                                            <p:fltVal val="90"/>
                                          </p:val>
                                        </p:tav>
                                        <p:tav tm="100000">
                                          <p:val>
                                            <p:fltVal val="0"/>
                                          </p:val>
                                        </p:tav>
                                      </p:tavLst>
                                    </p:anim>
                                    <p:animEffect transition="in" filter="fade">
                                      <p:cBhvr>
                                        <p:cTn id="10" dur="1500"/>
                                        <p:tgtEl>
                                          <p:spTgt spid="3075"/>
                                        </p:tgtEl>
                                      </p:cBhvr>
                                    </p:animEffect>
                                  </p:childTnLst>
                                </p:cTn>
                              </p:par>
                              <p:par>
                                <p:cTn id="11" presetID="2" presetClass="entr" presetSubtype="2" fill="hold" grpId="0" nodeType="withEffect">
                                  <p:stCondLst>
                                    <p:cond delay="80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0" fill="hold"/>
                                        <p:tgtEl>
                                          <p:spTgt spid="5"/>
                                        </p:tgtEl>
                                        <p:attrNameLst>
                                          <p:attrName>ppt_x</p:attrName>
                                        </p:attrNameLst>
                                      </p:cBhvr>
                                      <p:tavLst>
                                        <p:tav tm="0">
                                          <p:val>
                                            <p:strVal val="1+#ppt_w/2"/>
                                          </p:val>
                                        </p:tav>
                                        <p:tav tm="100000">
                                          <p:val>
                                            <p:strVal val="#ppt_x"/>
                                          </p:val>
                                        </p:tav>
                                      </p:tavLst>
                                    </p:anim>
                                    <p:anim calcmode="lin" valueType="num">
                                      <p:cBhvr additive="base">
                                        <p:cTn id="14" dur="7500" fill="hold"/>
                                        <p:tgtEl>
                                          <p:spTgt spid="5"/>
                                        </p:tgtEl>
                                        <p:attrNameLst>
                                          <p:attrName>ppt_y</p:attrName>
                                        </p:attrNameLst>
                                      </p:cBhvr>
                                      <p:tavLst>
                                        <p:tav tm="0">
                                          <p:val>
                                            <p:strVal val="#ppt_y"/>
                                          </p:val>
                                        </p:tav>
                                        <p:tav tm="100000">
                                          <p:val>
                                            <p:strVal val="#ppt_y"/>
                                          </p:val>
                                        </p:tav>
                                      </p:tavLst>
                                    </p:anim>
                                  </p:childTnLst>
                                </p:cTn>
                              </p:par>
                              <p:par>
                                <p:cTn id="15" presetID="31" presetClass="entr" presetSubtype="0" fill="hold" nodeType="withEffect">
                                  <p:stCondLst>
                                    <p:cond delay="1500"/>
                                  </p:stCondLst>
                                  <p:childTnLst>
                                    <p:set>
                                      <p:cBhvr>
                                        <p:cTn id="16" dur="1" fill="hold">
                                          <p:stCondLst>
                                            <p:cond delay="0"/>
                                          </p:stCondLst>
                                        </p:cTn>
                                        <p:tgtEl>
                                          <p:spTgt spid="3074"/>
                                        </p:tgtEl>
                                        <p:attrNameLst>
                                          <p:attrName>style.visibility</p:attrName>
                                        </p:attrNameLst>
                                      </p:cBhvr>
                                      <p:to>
                                        <p:strVal val="visible"/>
                                      </p:to>
                                    </p:set>
                                    <p:anim calcmode="lin" valueType="num">
                                      <p:cBhvr>
                                        <p:cTn id="17" dur="1500" fill="hold"/>
                                        <p:tgtEl>
                                          <p:spTgt spid="3074"/>
                                        </p:tgtEl>
                                        <p:attrNameLst>
                                          <p:attrName>ppt_w</p:attrName>
                                        </p:attrNameLst>
                                      </p:cBhvr>
                                      <p:tavLst>
                                        <p:tav tm="0">
                                          <p:val>
                                            <p:fltVal val="0"/>
                                          </p:val>
                                        </p:tav>
                                        <p:tav tm="100000">
                                          <p:val>
                                            <p:strVal val="#ppt_w"/>
                                          </p:val>
                                        </p:tav>
                                      </p:tavLst>
                                    </p:anim>
                                    <p:anim calcmode="lin" valueType="num">
                                      <p:cBhvr>
                                        <p:cTn id="18" dur="1500" fill="hold"/>
                                        <p:tgtEl>
                                          <p:spTgt spid="3074"/>
                                        </p:tgtEl>
                                        <p:attrNameLst>
                                          <p:attrName>ppt_h</p:attrName>
                                        </p:attrNameLst>
                                      </p:cBhvr>
                                      <p:tavLst>
                                        <p:tav tm="0">
                                          <p:val>
                                            <p:fltVal val="0"/>
                                          </p:val>
                                        </p:tav>
                                        <p:tav tm="100000">
                                          <p:val>
                                            <p:strVal val="#ppt_h"/>
                                          </p:val>
                                        </p:tav>
                                      </p:tavLst>
                                    </p:anim>
                                    <p:anim calcmode="lin" valueType="num">
                                      <p:cBhvr>
                                        <p:cTn id="19" dur="1500" fill="hold"/>
                                        <p:tgtEl>
                                          <p:spTgt spid="3074"/>
                                        </p:tgtEl>
                                        <p:attrNameLst>
                                          <p:attrName>style.rotation</p:attrName>
                                        </p:attrNameLst>
                                      </p:cBhvr>
                                      <p:tavLst>
                                        <p:tav tm="0">
                                          <p:val>
                                            <p:fltVal val="90"/>
                                          </p:val>
                                        </p:tav>
                                        <p:tav tm="100000">
                                          <p:val>
                                            <p:fltVal val="0"/>
                                          </p:val>
                                        </p:tav>
                                      </p:tavLst>
                                    </p:anim>
                                    <p:animEffect transition="in" filter="fade">
                                      <p:cBhvr>
                                        <p:cTn id="20" dur="1500"/>
                                        <p:tgtEl>
                                          <p:spTgt spid="3074"/>
                                        </p:tgtEl>
                                      </p:cBhvr>
                                    </p:animEffect>
                                  </p:childTnLst>
                                </p:cTn>
                              </p:par>
                              <p:par>
                                <p:cTn id="21" presetID="31" presetClass="entr" presetSubtype="0" fill="hold" nodeType="withEffect">
                                  <p:stCondLst>
                                    <p:cond delay="3500"/>
                                  </p:stCondLst>
                                  <p:childTnLst>
                                    <p:set>
                                      <p:cBhvr>
                                        <p:cTn id="22" dur="1" fill="hold">
                                          <p:stCondLst>
                                            <p:cond delay="0"/>
                                          </p:stCondLst>
                                        </p:cTn>
                                        <p:tgtEl>
                                          <p:spTgt spid="3076"/>
                                        </p:tgtEl>
                                        <p:attrNameLst>
                                          <p:attrName>style.visibility</p:attrName>
                                        </p:attrNameLst>
                                      </p:cBhvr>
                                      <p:to>
                                        <p:strVal val="visible"/>
                                      </p:to>
                                    </p:set>
                                    <p:anim calcmode="lin" valueType="num">
                                      <p:cBhvr>
                                        <p:cTn id="23" dur="1500" fill="hold"/>
                                        <p:tgtEl>
                                          <p:spTgt spid="3076"/>
                                        </p:tgtEl>
                                        <p:attrNameLst>
                                          <p:attrName>ppt_w</p:attrName>
                                        </p:attrNameLst>
                                      </p:cBhvr>
                                      <p:tavLst>
                                        <p:tav tm="0">
                                          <p:val>
                                            <p:fltVal val="0"/>
                                          </p:val>
                                        </p:tav>
                                        <p:tav tm="100000">
                                          <p:val>
                                            <p:strVal val="#ppt_w"/>
                                          </p:val>
                                        </p:tav>
                                      </p:tavLst>
                                    </p:anim>
                                    <p:anim calcmode="lin" valueType="num">
                                      <p:cBhvr>
                                        <p:cTn id="24" dur="1500" fill="hold"/>
                                        <p:tgtEl>
                                          <p:spTgt spid="3076"/>
                                        </p:tgtEl>
                                        <p:attrNameLst>
                                          <p:attrName>ppt_h</p:attrName>
                                        </p:attrNameLst>
                                      </p:cBhvr>
                                      <p:tavLst>
                                        <p:tav tm="0">
                                          <p:val>
                                            <p:fltVal val="0"/>
                                          </p:val>
                                        </p:tav>
                                        <p:tav tm="100000">
                                          <p:val>
                                            <p:strVal val="#ppt_h"/>
                                          </p:val>
                                        </p:tav>
                                      </p:tavLst>
                                    </p:anim>
                                    <p:anim calcmode="lin" valueType="num">
                                      <p:cBhvr>
                                        <p:cTn id="25" dur="1500" fill="hold"/>
                                        <p:tgtEl>
                                          <p:spTgt spid="3076"/>
                                        </p:tgtEl>
                                        <p:attrNameLst>
                                          <p:attrName>style.rotation</p:attrName>
                                        </p:attrNameLst>
                                      </p:cBhvr>
                                      <p:tavLst>
                                        <p:tav tm="0">
                                          <p:val>
                                            <p:fltVal val="90"/>
                                          </p:val>
                                        </p:tav>
                                        <p:tav tm="100000">
                                          <p:val>
                                            <p:fltVal val="0"/>
                                          </p:val>
                                        </p:tav>
                                      </p:tavLst>
                                    </p:anim>
                                    <p:animEffect transition="in" filter="fade">
                                      <p:cBhvr>
                                        <p:cTn id="26" dur="1500"/>
                                        <p:tgtEl>
                                          <p:spTgt spid="3076"/>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Effect transition="in" filter="checkerboard(across)">
                                      <p:cBhvr>
                                        <p:cTn id="31" dur="500"/>
                                        <p:tgtEl>
                                          <p:spTgt spid="307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075"/>
                                        </p:tgtEl>
                                        <p:attrNameLst>
                                          <p:attrName>style.visibility</p:attrName>
                                        </p:attrNameLst>
                                      </p:cBhvr>
                                      <p:to>
                                        <p:strVal val="visible"/>
                                      </p:to>
                                    </p:set>
                                    <p:anim calcmode="lin" valueType="num">
                                      <p:cBhvr additive="base">
                                        <p:cTn id="36" dur="500" fill="hold"/>
                                        <p:tgtEl>
                                          <p:spTgt spid="3075"/>
                                        </p:tgtEl>
                                        <p:attrNameLst>
                                          <p:attrName>ppt_x</p:attrName>
                                        </p:attrNameLst>
                                      </p:cBhvr>
                                      <p:tavLst>
                                        <p:tav tm="0">
                                          <p:val>
                                            <p:strVal val="#ppt_x"/>
                                          </p:val>
                                        </p:tav>
                                        <p:tav tm="100000">
                                          <p:val>
                                            <p:strVal val="#ppt_x"/>
                                          </p:val>
                                        </p:tav>
                                      </p:tavLst>
                                    </p:anim>
                                    <p:anim calcmode="lin" valueType="num">
                                      <p:cBhvr additive="base">
                                        <p:cTn id="37"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042849"/>
            <a:ext cx="9144000" cy="945948"/>
          </a:xfrm>
        </p:spPr>
        <p:txBody>
          <a:bodyPr vert="horz" lIns="91440" tIns="45720" rIns="91440" bIns="45720" rtlCol="0" anchor="b">
            <a:normAutofit/>
          </a:bodyPr>
          <a:lstStyle/>
          <a:p>
            <a:pPr algn="ctr"/>
            <a:r>
              <a:rPr lang="zh-TW" altLang="en-US" sz="3100" dirty="0" smtClean="0"/>
              <a:t>時裝新聞 </a:t>
            </a:r>
            <a:r>
              <a:rPr lang="en-US" altLang="zh-TW" sz="3100" dirty="0"/>
              <a:t>– </a:t>
            </a:r>
            <a:r>
              <a:rPr lang="zh-TW" altLang="en-US" sz="3100" dirty="0"/>
              <a:t>公共關係</a:t>
            </a:r>
            <a:endParaRPr lang="en-US" altLang="zh-HK" sz="3100"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3978" b="2"/>
          <a:stretch/>
        </p:blipFill>
        <p:spPr>
          <a:xfrm>
            <a:off x="3041938" y="-2385"/>
            <a:ext cx="3051393" cy="4851485"/>
          </a:xfrm>
          <a:prstGeom prst="rect">
            <a:avLst/>
          </a:prstGeom>
        </p:spPr>
      </p:pic>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3978" b="2"/>
          <a:stretch/>
        </p:blipFill>
        <p:spPr>
          <a:xfrm>
            <a:off x="20" y="-2385"/>
            <a:ext cx="3051373" cy="485148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9697" r="46623"/>
          <a:stretch/>
        </p:blipFill>
        <p:spPr>
          <a:xfrm>
            <a:off x="6089177" y="-2385"/>
            <a:ext cx="3051393" cy="4851485"/>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471" r="2763" b="2"/>
          <a:stretch/>
        </p:blipFill>
        <p:spPr>
          <a:xfrm>
            <a:off x="9116965" y="-2385"/>
            <a:ext cx="3075035" cy="4851485"/>
          </a:xfrm>
          <a:prstGeom prst="rect">
            <a:avLst/>
          </a:prstGeom>
        </p:spPr>
      </p:pic>
      <p:sp>
        <p:nvSpPr>
          <p:cNvPr id="3" name="TextBox 2">
            <a:extLst>
              <a:ext uri="{FF2B5EF4-FFF2-40B4-BE49-F238E27FC236}">
                <a16:creationId xmlns:a16="http://schemas.microsoft.com/office/drawing/2014/main" id="{73ABEB07-E928-4E39-6B37-D4BAF7A92791}"/>
              </a:ext>
            </a:extLst>
          </p:cNvPr>
          <p:cNvSpPr txBox="1"/>
          <p:nvPr/>
        </p:nvSpPr>
        <p:spPr>
          <a:xfrm>
            <a:off x="219421" y="6404688"/>
            <a:ext cx="10203434" cy="307777"/>
          </a:xfrm>
          <a:prstGeom prst="rect">
            <a:avLst/>
          </a:prstGeom>
          <a:noFill/>
        </p:spPr>
        <p:txBody>
          <a:bodyPr wrap="none" rtlCol="0">
            <a:spAutoFit/>
          </a:bodyPr>
          <a:lstStyle/>
          <a:p>
            <a:r>
              <a:rPr lang="zh-TW" altLang="en-US" sz="1400" dirty="0"/>
              <a:t>香港知專設計</a:t>
            </a:r>
            <a:r>
              <a:rPr lang="zh-TW" altLang="en-US" sz="1400" dirty="0" smtClean="0"/>
              <a:t>學院視覺</a:t>
            </a:r>
            <a:r>
              <a:rPr lang="zh-TW" altLang="en-US" sz="1400" dirty="0"/>
              <a:t>作品 </a:t>
            </a:r>
            <a:r>
              <a:rPr lang="en-US" altLang="zh-TW" sz="1400" dirty="0"/>
              <a:t>– </a:t>
            </a:r>
            <a:r>
              <a:rPr lang="zh-TW" altLang="en-US" sz="1400" dirty="0"/>
              <a:t>「</a:t>
            </a:r>
            <a:r>
              <a:rPr lang="en-US" sz="1400" dirty="0"/>
              <a:t>MR Magazine x HKDI Project」，</a:t>
            </a:r>
            <a:r>
              <a:rPr lang="zh-TW" altLang="en-US" sz="1400" dirty="0" smtClean="0"/>
              <a:t>由香港知專學院學生</a:t>
            </a:r>
            <a:r>
              <a:rPr lang="zh-TW" altLang="en-US" sz="1400" dirty="0"/>
              <a:t>製作的</a:t>
            </a:r>
            <a:r>
              <a:rPr lang="zh-TW" altLang="en-US" sz="1400" dirty="0" smtClean="0"/>
              <a:t>視覺作品、</a:t>
            </a:r>
            <a:r>
              <a:rPr lang="zh-TW" altLang="en-US" sz="1400" dirty="0"/>
              <a:t>造型、造型、攝影及文字</a:t>
            </a:r>
            <a:endParaRPr lang="en-US" sz="1400" dirty="0"/>
          </a:p>
        </p:txBody>
      </p:sp>
      <p:sp>
        <p:nvSpPr>
          <p:cNvPr id="8" name="Slide Number Placeholder 7">
            <a:extLst>
              <a:ext uri="{FF2B5EF4-FFF2-40B4-BE49-F238E27FC236}">
                <a16:creationId xmlns:a16="http://schemas.microsoft.com/office/drawing/2014/main" id="{59AB7FA5-D451-13A7-2FE8-D3384C18A2B3}"/>
              </a:ext>
            </a:extLst>
          </p:cNvPr>
          <p:cNvSpPr>
            <a:spLocks noGrp="1"/>
          </p:cNvSpPr>
          <p:nvPr>
            <p:ph type="sldNum" sz="quarter" idx="12"/>
          </p:nvPr>
        </p:nvSpPr>
        <p:spPr/>
        <p:txBody>
          <a:bodyPr/>
          <a:lstStyle/>
          <a:p>
            <a:fld id="{312CC964-A50B-4C29-B4E4-2C30BB34CCF3}" type="slidenum">
              <a:rPr lang="en-US" smtClean="0"/>
              <a:t>25</a:t>
            </a:fld>
            <a:endParaRPr lang="en-US"/>
          </a:p>
        </p:txBody>
      </p:sp>
    </p:spTree>
    <p:extLst>
      <p:ext uri="{BB962C8B-B14F-4D97-AF65-F5344CB8AC3E}">
        <p14:creationId xmlns:p14="http://schemas.microsoft.com/office/powerpoint/2010/main" val="4950271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AB51D-CE03-3B9B-201E-899401306E31}"/>
              </a:ext>
            </a:extLst>
          </p:cNvPr>
          <p:cNvSpPr>
            <a:spLocks noGrp="1"/>
          </p:cNvSpPr>
          <p:nvPr>
            <p:ph type="title"/>
          </p:nvPr>
        </p:nvSpPr>
        <p:spPr/>
        <p:txBody>
          <a:bodyPr/>
          <a:lstStyle/>
          <a:p>
            <a:r>
              <a:rPr lang="zh-TW" altLang="en-US" dirty="0" smtClean="0"/>
              <a:t>時裝直銷</a:t>
            </a:r>
            <a:endParaRPr lang="en-US" dirty="0"/>
          </a:p>
        </p:txBody>
      </p:sp>
      <p:sp>
        <p:nvSpPr>
          <p:cNvPr id="3" name="Content Placeholder 2">
            <a:extLst>
              <a:ext uri="{FF2B5EF4-FFF2-40B4-BE49-F238E27FC236}">
                <a16:creationId xmlns:a16="http://schemas.microsoft.com/office/drawing/2014/main" id="{78B32537-AFD4-ACFF-C795-57BE158AAECE}"/>
              </a:ext>
            </a:extLst>
          </p:cNvPr>
          <p:cNvSpPr>
            <a:spLocks noGrp="1"/>
          </p:cNvSpPr>
          <p:nvPr>
            <p:ph idx="1"/>
          </p:nvPr>
        </p:nvSpPr>
        <p:spPr/>
        <p:txBody>
          <a:bodyPr/>
          <a:lstStyle/>
          <a:p>
            <a:r>
              <a:rPr lang="zh-TW" altLang="en-US" dirty="0" smtClean="0"/>
              <a:t>電子郵件</a:t>
            </a:r>
            <a:r>
              <a:rPr lang="zh-TW" altLang="en-US" dirty="0"/>
              <a:t>市場營銷</a:t>
            </a:r>
            <a:endParaRPr lang="en-US" altLang="zh-TW" dirty="0"/>
          </a:p>
          <a:p>
            <a:r>
              <a:rPr lang="zh-TW" altLang="en-US" dirty="0"/>
              <a:t>文本市場營銷 （</a:t>
            </a:r>
            <a:r>
              <a:rPr lang="en-US" dirty="0"/>
              <a:t>SMS）</a:t>
            </a:r>
          </a:p>
          <a:p>
            <a:r>
              <a:rPr lang="zh-TW" altLang="en-US" dirty="0"/>
              <a:t>將促銷卡或傳單投遞到信箱</a:t>
            </a:r>
            <a:endParaRPr lang="en-US" altLang="zh-TW" dirty="0"/>
          </a:p>
          <a:p>
            <a:r>
              <a:rPr lang="zh-TW" altLang="en-US" dirty="0"/>
              <a:t>銷售人員與客戶建立個人關係</a:t>
            </a:r>
            <a:endParaRPr lang="en-US" dirty="0"/>
          </a:p>
        </p:txBody>
      </p:sp>
      <p:sp>
        <p:nvSpPr>
          <p:cNvPr id="4" name="Slide Number Placeholder 3">
            <a:extLst>
              <a:ext uri="{FF2B5EF4-FFF2-40B4-BE49-F238E27FC236}">
                <a16:creationId xmlns:a16="http://schemas.microsoft.com/office/drawing/2014/main" id="{6311DCA2-1ABB-E505-B729-EFF9D23ED8BB}"/>
              </a:ext>
            </a:extLst>
          </p:cNvPr>
          <p:cNvSpPr>
            <a:spLocks noGrp="1"/>
          </p:cNvSpPr>
          <p:nvPr>
            <p:ph type="sldNum" sz="quarter" idx="12"/>
          </p:nvPr>
        </p:nvSpPr>
        <p:spPr/>
        <p:txBody>
          <a:bodyPr/>
          <a:lstStyle/>
          <a:p>
            <a:fld id="{312CC964-A50B-4C29-B4E4-2C30BB34CCF3}" type="slidenum">
              <a:rPr lang="en-US" smtClean="0"/>
              <a:t>26</a:t>
            </a:fld>
            <a:endParaRPr lang="en-US"/>
          </a:p>
        </p:txBody>
      </p:sp>
    </p:spTree>
    <p:extLst>
      <p:ext uri="{BB962C8B-B14F-4D97-AF65-F5344CB8AC3E}">
        <p14:creationId xmlns:p14="http://schemas.microsoft.com/office/powerpoint/2010/main" val="2227823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BA88FE-0B91-E2E2-9609-A34024533342}"/>
              </a:ext>
            </a:extLst>
          </p:cNvPr>
          <p:cNvSpPr>
            <a:spLocks noGrp="1"/>
          </p:cNvSpPr>
          <p:nvPr>
            <p:ph type="title"/>
          </p:nvPr>
        </p:nvSpPr>
        <p:spPr>
          <a:xfrm>
            <a:off x="1512049" y="2882691"/>
            <a:ext cx="8706772" cy="3516189"/>
          </a:xfrm>
        </p:spPr>
        <p:txBody>
          <a:bodyPr vert="horz" lIns="91440" tIns="45720" rIns="91440" bIns="45720" rtlCol="0" anchor="t">
            <a:normAutofit/>
          </a:bodyPr>
          <a:lstStyle/>
          <a:p>
            <a:r>
              <a:rPr lang="zh-TW" altLang="en-US" sz="6100" dirty="0" smtClean="0"/>
              <a:t>時裝零售</a:t>
            </a:r>
            <a:r>
              <a:rPr lang="zh-TW" altLang="en-US" sz="6100" dirty="0"/>
              <a:t>和批發的趨勢</a:t>
            </a:r>
            <a:endParaRPr lang="en-US" sz="6100" dirty="0"/>
          </a:p>
        </p:txBody>
      </p:sp>
      <p:sp>
        <p:nvSpPr>
          <p:cNvPr id="2" name="Slide Number Placeholder 1">
            <a:extLst>
              <a:ext uri="{FF2B5EF4-FFF2-40B4-BE49-F238E27FC236}">
                <a16:creationId xmlns:a16="http://schemas.microsoft.com/office/drawing/2014/main" id="{C4EB1DF6-8615-710A-B467-B14E97FC3D1D}"/>
              </a:ext>
            </a:extLst>
          </p:cNvPr>
          <p:cNvSpPr>
            <a:spLocks noGrp="1"/>
          </p:cNvSpPr>
          <p:nvPr>
            <p:ph type="sldNum" sz="quarter" idx="12"/>
          </p:nvPr>
        </p:nvSpPr>
        <p:spPr/>
        <p:txBody>
          <a:bodyPr/>
          <a:lstStyle/>
          <a:p>
            <a:fld id="{312CC964-A50B-4C29-B4E4-2C30BB34CCF3}" type="slidenum">
              <a:rPr lang="en-US" smtClean="0"/>
              <a:t>27</a:t>
            </a:fld>
            <a:endParaRPr lang="en-US"/>
          </a:p>
        </p:txBody>
      </p:sp>
    </p:spTree>
    <p:extLst>
      <p:ext uri="{BB962C8B-B14F-4D97-AF65-F5344CB8AC3E}">
        <p14:creationId xmlns:p14="http://schemas.microsoft.com/office/powerpoint/2010/main" val="756550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68005" y="657226"/>
            <a:ext cx="3230515" cy="3569823"/>
          </a:xfrm>
        </p:spPr>
        <p:txBody>
          <a:bodyPr anchor="t">
            <a:normAutofit/>
          </a:bodyPr>
          <a:lstStyle/>
          <a:p>
            <a:r>
              <a:rPr lang="zh-TW" altLang="en-US" dirty="0"/>
              <a:t>類型</a:t>
            </a:r>
            <a:endParaRPr lang="en-US" dirty="0"/>
          </a:p>
        </p:txBody>
      </p:sp>
      <p:graphicFrame>
        <p:nvGraphicFramePr>
          <p:cNvPr id="6" name="Content Placeholder 3">
            <a:extLst>
              <a:ext uri="{FF2B5EF4-FFF2-40B4-BE49-F238E27FC236}">
                <a16:creationId xmlns:a16="http://schemas.microsoft.com/office/drawing/2014/main" id="{3810DF6A-EBB0-4719-B302-F957A8B6A6C5}"/>
              </a:ext>
            </a:extLst>
          </p:cNvPr>
          <p:cNvGraphicFramePr>
            <a:graphicFrameLocks noGrp="1"/>
          </p:cNvGraphicFramePr>
          <p:nvPr>
            <p:ph idx="1"/>
            <p:extLst>
              <p:ext uri="{D42A27DB-BD31-4B8C-83A1-F6EECF244321}">
                <p14:modId xmlns:p14="http://schemas.microsoft.com/office/powerpoint/2010/main" val="2918598090"/>
              </p:ext>
            </p:extLst>
          </p:nvPr>
        </p:nvGraphicFramePr>
        <p:xfrm>
          <a:off x="5146923" y="832268"/>
          <a:ext cx="6289467" cy="5146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36963421-8054-77D1-105C-58FFA584AA5A}"/>
              </a:ext>
            </a:extLst>
          </p:cNvPr>
          <p:cNvSpPr>
            <a:spLocks noGrp="1"/>
          </p:cNvSpPr>
          <p:nvPr>
            <p:ph type="sldNum" sz="quarter" idx="12"/>
          </p:nvPr>
        </p:nvSpPr>
        <p:spPr/>
        <p:txBody>
          <a:bodyPr/>
          <a:lstStyle/>
          <a:p>
            <a:fld id="{312CC964-A50B-4C29-B4E4-2C30BB34CCF3}" type="slidenum">
              <a:rPr lang="en-US" smtClean="0"/>
              <a:t>28</a:t>
            </a:fld>
            <a:endParaRPr lang="en-US"/>
          </a:p>
        </p:txBody>
      </p:sp>
    </p:spTree>
    <p:extLst>
      <p:ext uri="{BB962C8B-B14F-4D97-AF65-F5344CB8AC3E}">
        <p14:creationId xmlns:p14="http://schemas.microsoft.com/office/powerpoint/2010/main" val="1860653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CFD30-AD28-6480-80C7-7877DDD860D3}"/>
              </a:ext>
            </a:extLst>
          </p:cNvPr>
          <p:cNvSpPr>
            <a:spLocks noGrp="1"/>
          </p:cNvSpPr>
          <p:nvPr>
            <p:ph type="title"/>
          </p:nvPr>
        </p:nvSpPr>
        <p:spPr>
          <a:xfrm>
            <a:off x="5146159" y="685801"/>
            <a:ext cx="6238688" cy="1382233"/>
          </a:xfrm>
        </p:spPr>
        <p:txBody>
          <a:bodyPr>
            <a:normAutofit/>
          </a:bodyPr>
          <a:lstStyle/>
          <a:p>
            <a:r>
              <a:rPr lang="zh-TW" altLang="en-US" sz="3100" dirty="0" smtClean="0"/>
              <a:t>時裝零售</a:t>
            </a:r>
            <a:r>
              <a:rPr lang="zh-TW" altLang="en-US" sz="3100" dirty="0"/>
              <a:t>和</a:t>
            </a:r>
            <a:r>
              <a:rPr lang="zh-TW" altLang="en-US" sz="3100" dirty="0" smtClean="0"/>
              <a:t>批發</a:t>
            </a:r>
            <a:endParaRPr lang="en-US" sz="3100" dirty="0"/>
          </a:p>
        </p:txBody>
      </p:sp>
      <p:pic>
        <p:nvPicPr>
          <p:cNvPr id="5" name="Picture 4" descr="Different patterned clothes">
            <a:extLst>
              <a:ext uri="{FF2B5EF4-FFF2-40B4-BE49-F238E27FC236}">
                <a16:creationId xmlns:a16="http://schemas.microsoft.com/office/drawing/2014/main" id="{BD1C46B1-4A55-4A97-5E12-EB3E0E474ACA}"/>
              </a:ext>
            </a:extLst>
          </p:cNvPr>
          <p:cNvPicPr>
            <a:picLocks noChangeAspect="1"/>
          </p:cNvPicPr>
          <p:nvPr/>
        </p:nvPicPr>
        <p:blipFill rotWithShape="1">
          <a:blip r:embed="rId2"/>
          <a:srcRect l="16624" r="35153" b="2"/>
          <a:stretch/>
        </p:blipFill>
        <p:spPr>
          <a:xfrm>
            <a:off x="21" y="-7444"/>
            <a:ext cx="4966427" cy="6874331"/>
          </a:xfrm>
          <a:custGeom>
            <a:avLst/>
            <a:gdLst/>
            <a:ahLst/>
            <a:cxnLst/>
            <a:rect l="l" t="t" r="r" b="b"/>
            <a:pathLst>
              <a:path w="4966447" h="6874330">
                <a:moveTo>
                  <a:pt x="0" y="0"/>
                </a:moveTo>
                <a:lnTo>
                  <a:pt x="4966447" y="0"/>
                </a:lnTo>
                <a:lnTo>
                  <a:pt x="3355712" y="6874330"/>
                </a:lnTo>
                <a:lnTo>
                  <a:pt x="0" y="6874330"/>
                </a:lnTo>
                <a:close/>
              </a:path>
            </a:pathLst>
          </a:custGeom>
        </p:spPr>
      </p:pic>
      <p:sp>
        <p:nvSpPr>
          <p:cNvPr id="3" name="Content Placeholder 2">
            <a:extLst>
              <a:ext uri="{FF2B5EF4-FFF2-40B4-BE49-F238E27FC236}">
                <a16:creationId xmlns:a16="http://schemas.microsoft.com/office/drawing/2014/main" id="{AB873524-55E8-D61D-E134-DC57360EB711}"/>
              </a:ext>
            </a:extLst>
          </p:cNvPr>
          <p:cNvSpPr>
            <a:spLocks noGrp="1"/>
          </p:cNvSpPr>
          <p:nvPr>
            <p:ph idx="1"/>
          </p:nvPr>
        </p:nvSpPr>
        <p:spPr>
          <a:xfrm>
            <a:off x="5146159" y="2278679"/>
            <a:ext cx="6692924" cy="4368675"/>
          </a:xfrm>
        </p:spPr>
        <p:txBody>
          <a:bodyPr>
            <a:normAutofit/>
          </a:bodyPr>
          <a:lstStyle/>
          <a:p>
            <a:r>
              <a:rPr lang="zh-TW" altLang="en-US" dirty="0"/>
              <a:t>零售</a:t>
            </a:r>
            <a:endParaRPr lang="en-US" altLang="zh-TW" dirty="0"/>
          </a:p>
          <a:p>
            <a:pPr lvl="1"/>
            <a:r>
              <a:rPr lang="zh-TW" altLang="en-US" dirty="0" smtClean="0"/>
              <a:t>一家公司由自己的內部設計師設計系列，並由自己選擇的製造商生產產品</a:t>
            </a:r>
            <a:endParaRPr lang="en-US" dirty="0" smtClean="0"/>
          </a:p>
          <a:p>
            <a:r>
              <a:rPr lang="zh-TW" altLang="en-US" dirty="0" smtClean="0"/>
              <a:t>批發</a:t>
            </a:r>
            <a:endParaRPr lang="en-US" altLang="zh-TW" dirty="0"/>
          </a:p>
          <a:p>
            <a:pPr lvl="1"/>
            <a:r>
              <a:rPr lang="zh-TW" altLang="en-US" dirty="0"/>
              <a:t>一家公司從時裝批發商處批量購買產品，並在自己的零售店銷售產品</a:t>
            </a:r>
            <a:endParaRPr lang="en-US" dirty="0"/>
          </a:p>
          <a:p>
            <a:pPr lvl="1"/>
            <a:endParaRPr lang="en-US" dirty="0"/>
          </a:p>
          <a:p>
            <a:pPr lvl="1"/>
            <a:r>
              <a:rPr lang="zh-TW" altLang="en-US" dirty="0"/>
              <a:t>從</a:t>
            </a:r>
            <a:r>
              <a:rPr lang="zh-TW" altLang="en-US" dirty="0" smtClean="0"/>
              <a:t>以下地方購買</a:t>
            </a:r>
            <a:r>
              <a:rPr lang="zh-TW" altLang="en-US" dirty="0"/>
              <a:t>批發產品：</a:t>
            </a:r>
            <a:endParaRPr lang="en-US" altLang="zh-TW" dirty="0"/>
          </a:p>
          <a:p>
            <a:pPr lvl="2"/>
            <a:r>
              <a:rPr lang="zh-TW" altLang="en-US" sz="2000" dirty="0"/>
              <a:t>亞洲：中國、韓國、日本</a:t>
            </a:r>
            <a:endParaRPr lang="en-US" altLang="zh-TW" sz="2000" dirty="0"/>
          </a:p>
          <a:p>
            <a:pPr lvl="2"/>
            <a:r>
              <a:rPr lang="zh-TW" altLang="en-US" sz="2000" dirty="0"/>
              <a:t>歐洲：巴黎、義大利、倫敦</a:t>
            </a:r>
            <a:endParaRPr lang="en-US" sz="2000" dirty="0"/>
          </a:p>
        </p:txBody>
      </p:sp>
      <p:sp>
        <p:nvSpPr>
          <p:cNvPr id="6" name="Slide Number Placeholder 5">
            <a:extLst>
              <a:ext uri="{FF2B5EF4-FFF2-40B4-BE49-F238E27FC236}">
                <a16:creationId xmlns:a16="http://schemas.microsoft.com/office/drawing/2014/main" id="{BBDE4190-2CB2-C619-6406-0560D1065CBA}"/>
              </a:ext>
            </a:extLst>
          </p:cNvPr>
          <p:cNvSpPr>
            <a:spLocks noGrp="1"/>
          </p:cNvSpPr>
          <p:nvPr>
            <p:ph type="sldNum" sz="quarter" idx="12"/>
          </p:nvPr>
        </p:nvSpPr>
        <p:spPr/>
        <p:txBody>
          <a:bodyPr/>
          <a:lstStyle/>
          <a:p>
            <a:fld id="{312CC964-A50B-4C29-B4E4-2C30BB34CCF3}" type="slidenum">
              <a:rPr lang="en-US" smtClean="0"/>
              <a:t>29</a:t>
            </a:fld>
            <a:endParaRPr lang="en-US"/>
          </a:p>
        </p:txBody>
      </p:sp>
    </p:spTree>
    <p:extLst>
      <p:ext uri="{BB962C8B-B14F-4D97-AF65-F5344CB8AC3E}">
        <p14:creationId xmlns:p14="http://schemas.microsoft.com/office/powerpoint/2010/main" val="2193837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clamation mark on a yellow background">
            <a:extLst>
              <a:ext uri="{FF2B5EF4-FFF2-40B4-BE49-F238E27FC236}">
                <a16:creationId xmlns:a16="http://schemas.microsoft.com/office/drawing/2014/main" id="{AF0BD850-3AAD-0AA8-FACF-8E3603F8DBF0}"/>
              </a:ext>
            </a:extLst>
          </p:cNvPr>
          <p:cNvPicPr>
            <a:picLocks noChangeAspect="1"/>
          </p:cNvPicPr>
          <p:nvPr/>
        </p:nvPicPr>
        <p:blipFill rotWithShape="1">
          <a:blip r:embed="rId2"/>
          <a:srcRect t="25000"/>
          <a:stretch/>
        </p:blipFill>
        <p:spPr>
          <a:xfrm>
            <a:off x="21" y="11"/>
            <a:ext cx="12191979" cy="6857989"/>
          </a:xfrm>
          <a:prstGeom prst="rect">
            <a:avLst/>
          </a:prstGeom>
        </p:spPr>
      </p:pic>
      <p:sp>
        <p:nvSpPr>
          <p:cNvPr id="2" name="Title 1">
            <a:extLst>
              <a:ext uri="{FF2B5EF4-FFF2-40B4-BE49-F238E27FC236}">
                <a16:creationId xmlns:a16="http://schemas.microsoft.com/office/drawing/2014/main" id="{44EF006B-5B2B-7F43-7730-38C34E293546}"/>
              </a:ext>
            </a:extLst>
          </p:cNvPr>
          <p:cNvSpPr>
            <a:spLocks noGrp="1"/>
          </p:cNvSpPr>
          <p:nvPr>
            <p:ph type="title"/>
          </p:nvPr>
        </p:nvSpPr>
        <p:spPr>
          <a:xfrm>
            <a:off x="1104900" y="871540"/>
            <a:ext cx="6847297" cy="3202921"/>
          </a:xfrm>
        </p:spPr>
        <p:txBody>
          <a:bodyPr vert="horz" lIns="91440" tIns="45720" rIns="91440" bIns="45720" rtlCol="0" anchor="b">
            <a:normAutofit/>
          </a:bodyPr>
          <a:lstStyle/>
          <a:p>
            <a:r>
              <a:rPr lang="zh-TW" altLang="en-US" sz="7200" dirty="0"/>
              <a:t>什麼是市場營銷</a:t>
            </a:r>
            <a:r>
              <a:rPr lang="zh-TW" altLang="en-US" sz="7200" dirty="0" smtClean="0"/>
              <a:t>？</a:t>
            </a:r>
            <a:endParaRPr lang="en-US" sz="7200" dirty="0">
              <a:solidFill>
                <a:srgbClr val="FFFFFF"/>
              </a:solidFill>
            </a:endParaRPr>
          </a:p>
        </p:txBody>
      </p:sp>
      <p:sp>
        <p:nvSpPr>
          <p:cNvPr id="3" name="Slide Number Placeholder 2">
            <a:extLst>
              <a:ext uri="{FF2B5EF4-FFF2-40B4-BE49-F238E27FC236}">
                <a16:creationId xmlns:a16="http://schemas.microsoft.com/office/drawing/2014/main" id="{BCAAB8EF-7F88-B1F0-F242-488509CA1CB4}"/>
              </a:ext>
            </a:extLst>
          </p:cNvPr>
          <p:cNvSpPr>
            <a:spLocks noGrp="1"/>
          </p:cNvSpPr>
          <p:nvPr>
            <p:ph type="sldNum" sz="quarter" idx="12"/>
          </p:nvPr>
        </p:nvSpPr>
        <p:spPr/>
        <p:txBody>
          <a:bodyPr/>
          <a:lstStyle/>
          <a:p>
            <a:fld id="{312CC964-A50B-4C29-B4E4-2C30BB34CCF3}" type="slidenum">
              <a:rPr lang="en-US" smtClean="0"/>
              <a:t>3</a:t>
            </a:fld>
            <a:endParaRPr lang="en-US"/>
          </a:p>
        </p:txBody>
      </p:sp>
    </p:spTree>
    <p:extLst>
      <p:ext uri="{BB962C8B-B14F-4D97-AF65-F5344CB8AC3E}">
        <p14:creationId xmlns:p14="http://schemas.microsoft.com/office/powerpoint/2010/main" val="2324364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8434E5-B8B1-1AB5-DCAC-47160E7D5EDF}"/>
              </a:ext>
            </a:extLst>
          </p:cNvPr>
          <p:cNvSpPr>
            <a:spLocks noGrp="1"/>
          </p:cNvSpPr>
          <p:nvPr>
            <p:ph type="title"/>
          </p:nvPr>
        </p:nvSpPr>
        <p:spPr>
          <a:xfrm>
            <a:off x="960350" y="541965"/>
            <a:ext cx="3557863" cy="3818667"/>
          </a:xfrm>
        </p:spPr>
        <p:txBody>
          <a:bodyPr vert="horz" lIns="91440" tIns="45720" rIns="91440" bIns="45720" rtlCol="0" anchor="b">
            <a:normAutofit/>
          </a:bodyPr>
          <a:lstStyle/>
          <a:p>
            <a:r>
              <a:rPr lang="zh-TW" altLang="en-US" sz="5000" dirty="0"/>
              <a:t>特許經營與授權</a:t>
            </a:r>
            <a:r>
              <a:rPr lang="zh-TW" altLang="en-US" sz="5000" dirty="0" smtClean="0"/>
              <a:t>設計</a:t>
            </a:r>
            <a:r>
              <a:rPr lang="zh-TW" altLang="en-US" sz="5000" dirty="0"/>
              <a:t>／特許使用</a:t>
            </a:r>
            <a:endParaRPr lang="en-US" sz="5000" dirty="0"/>
          </a:p>
        </p:txBody>
      </p:sp>
      <p:pic>
        <p:nvPicPr>
          <p:cNvPr id="8" name="Graphic 7" descr="Handshake">
            <a:extLst>
              <a:ext uri="{FF2B5EF4-FFF2-40B4-BE49-F238E27FC236}">
                <a16:creationId xmlns:a16="http://schemas.microsoft.com/office/drawing/2014/main" id="{3E39537D-14C9-E1E3-6F53-249FCADA82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6096000" y="651981"/>
            <a:ext cx="5562600" cy="5562600"/>
          </a:xfrm>
          <a:prstGeom prst="rect">
            <a:avLst/>
          </a:prstGeom>
        </p:spPr>
      </p:pic>
      <p:sp>
        <p:nvSpPr>
          <p:cNvPr id="2" name="Slide Number Placeholder 1">
            <a:extLst>
              <a:ext uri="{FF2B5EF4-FFF2-40B4-BE49-F238E27FC236}">
                <a16:creationId xmlns:a16="http://schemas.microsoft.com/office/drawing/2014/main" id="{6088689F-0603-7A2C-C781-232381F14D23}"/>
              </a:ext>
            </a:extLst>
          </p:cNvPr>
          <p:cNvSpPr>
            <a:spLocks noGrp="1"/>
          </p:cNvSpPr>
          <p:nvPr>
            <p:ph type="sldNum" sz="quarter" idx="12"/>
          </p:nvPr>
        </p:nvSpPr>
        <p:spPr/>
        <p:txBody>
          <a:bodyPr/>
          <a:lstStyle/>
          <a:p>
            <a:fld id="{312CC964-A50B-4C29-B4E4-2C30BB34CCF3}" type="slidenum">
              <a:rPr lang="en-US" smtClean="0"/>
              <a:t>30</a:t>
            </a:fld>
            <a:endParaRPr lang="en-US"/>
          </a:p>
        </p:txBody>
      </p:sp>
    </p:spTree>
    <p:extLst>
      <p:ext uri="{BB962C8B-B14F-4D97-AF65-F5344CB8AC3E}">
        <p14:creationId xmlns:p14="http://schemas.microsoft.com/office/powerpoint/2010/main" val="20580711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480" y="67195"/>
            <a:ext cx="9906000" cy="1382156"/>
          </a:xfrm>
        </p:spPr>
        <p:txBody>
          <a:bodyPr/>
          <a:lstStyle/>
          <a:p>
            <a:r>
              <a:rPr lang="zh-TW" altLang="en-US" dirty="0"/>
              <a:t>零售特許經營</a:t>
            </a:r>
            <a:endParaRPr lang="en-US" dirty="0"/>
          </a:p>
        </p:txBody>
      </p:sp>
      <p:sp>
        <p:nvSpPr>
          <p:cNvPr id="3" name="Content Placeholder 2"/>
          <p:cNvSpPr>
            <a:spLocks noGrp="1"/>
          </p:cNvSpPr>
          <p:nvPr>
            <p:ph idx="1"/>
          </p:nvPr>
        </p:nvSpPr>
        <p:spPr>
          <a:xfrm>
            <a:off x="397482" y="1449353"/>
            <a:ext cx="5126727" cy="4953081"/>
          </a:xfrm>
        </p:spPr>
        <p:txBody>
          <a:bodyPr>
            <a:noAutofit/>
          </a:bodyPr>
          <a:lstStyle/>
          <a:p>
            <a:r>
              <a:rPr lang="zh-TW" altLang="en-US" dirty="0"/>
              <a:t>特許經營是一種零售經營方式</a:t>
            </a:r>
            <a:endParaRPr lang="en-US" dirty="0"/>
          </a:p>
          <a:p>
            <a:r>
              <a:rPr lang="zh-TW" altLang="en-US" dirty="0"/>
              <a:t>特許經營是品牌與希望使用品牌具知名度的名稱經營業務的投資者之間的契約關係</a:t>
            </a:r>
            <a:endParaRPr lang="en-US" dirty="0"/>
          </a:p>
          <a:p>
            <a:r>
              <a:rPr lang="zh-TW" altLang="zh-TW" dirty="0"/>
              <a:t>投資者不能自己設計產品</a:t>
            </a:r>
            <a:endParaRPr lang="en-US" altLang="zh-TW" dirty="0"/>
          </a:p>
          <a:p>
            <a:r>
              <a:rPr lang="zh-TW" altLang="en-US" dirty="0" smtClean="0"/>
              <a:t>投資者</a:t>
            </a:r>
            <a:r>
              <a:rPr lang="zh-TW" altLang="en-US" dirty="0"/>
              <a:t>將向品牌支付特許權使用費（每年一次性支付），以使用品牌</a:t>
            </a:r>
            <a:r>
              <a:rPr lang="zh-TW" altLang="en-US" dirty="0" smtClean="0"/>
              <a:t>的</a:t>
            </a:r>
            <a:r>
              <a:rPr lang="zh-TW" altLang="en-US" dirty="0"/>
              <a:t>信</a:t>
            </a:r>
            <a:r>
              <a:rPr lang="zh-TW" altLang="en-US" dirty="0" smtClean="0"/>
              <a:t>譽</a:t>
            </a:r>
            <a:r>
              <a:rPr lang="zh-TW" altLang="en-US" dirty="0"/>
              <a:t>、技術訣竅、專業知識和</a:t>
            </a:r>
            <a:r>
              <a:rPr lang="zh-TW" altLang="en-US" dirty="0" smtClean="0"/>
              <a:t>產品</a:t>
            </a:r>
            <a:endParaRPr lang="en-US" altLang="zh-TW" dirty="0" smtClean="0"/>
          </a:p>
          <a:p>
            <a:r>
              <a:rPr lang="zh-TW" altLang="en-US" dirty="0" smtClean="0"/>
              <a:t>特許</a:t>
            </a:r>
            <a:r>
              <a:rPr lang="zh-TW" altLang="en-US" dirty="0"/>
              <a:t>經營是</a:t>
            </a:r>
            <a:r>
              <a:rPr lang="zh-TW" altLang="en-US" dirty="0" smtClean="0"/>
              <a:t>一種擴展</a:t>
            </a:r>
            <a:r>
              <a:rPr lang="zh-TW" altLang="en-US" dirty="0"/>
              <a:t>業務和分銷商品和服務的經營方式，令投資更具成本效益</a:t>
            </a:r>
            <a:endParaRPr lang="en-US" dirty="0"/>
          </a:p>
        </p:txBody>
      </p:sp>
      <p:pic>
        <p:nvPicPr>
          <p:cNvPr id="5" name="Picture 4" descr="A mannequins in a clothing store&#10;&#10;Description automatically generated">
            <a:extLst>
              <a:ext uri="{FF2B5EF4-FFF2-40B4-BE49-F238E27FC236}">
                <a16:creationId xmlns:a16="http://schemas.microsoft.com/office/drawing/2014/main" id="{31CB52D1-00E2-60F0-3FB4-963BA5C0433C}"/>
              </a:ext>
            </a:extLst>
          </p:cNvPr>
          <p:cNvPicPr>
            <a:picLocks noChangeAspect="1"/>
          </p:cNvPicPr>
          <p:nvPr/>
        </p:nvPicPr>
        <p:blipFill>
          <a:blip r:embed="rId3"/>
          <a:stretch>
            <a:fillRect/>
          </a:stretch>
        </p:blipFill>
        <p:spPr>
          <a:xfrm>
            <a:off x="5524207" y="2032229"/>
            <a:ext cx="6487187" cy="3649043"/>
          </a:xfrm>
          <a:prstGeom prst="rect">
            <a:avLst/>
          </a:prstGeom>
        </p:spPr>
      </p:pic>
      <p:sp>
        <p:nvSpPr>
          <p:cNvPr id="4" name="Slide Number Placeholder 3">
            <a:extLst>
              <a:ext uri="{FF2B5EF4-FFF2-40B4-BE49-F238E27FC236}">
                <a16:creationId xmlns:a16="http://schemas.microsoft.com/office/drawing/2014/main" id="{AE88BD06-0D30-B5A5-E1CC-CAB18A184667}"/>
              </a:ext>
            </a:extLst>
          </p:cNvPr>
          <p:cNvSpPr>
            <a:spLocks noGrp="1"/>
          </p:cNvSpPr>
          <p:nvPr>
            <p:ph type="sldNum" sz="quarter" idx="12"/>
          </p:nvPr>
        </p:nvSpPr>
        <p:spPr/>
        <p:txBody>
          <a:bodyPr/>
          <a:lstStyle/>
          <a:p>
            <a:fld id="{312CC964-A50B-4C29-B4E4-2C30BB34CCF3}" type="slidenum">
              <a:rPr lang="en-US" smtClean="0"/>
              <a:t>31</a:t>
            </a:fld>
            <a:endParaRPr lang="en-US"/>
          </a:p>
        </p:txBody>
      </p:sp>
      <p:sp>
        <p:nvSpPr>
          <p:cNvPr id="6" name="文字方塊 6">
            <a:extLst>
              <a:ext uri="{FF2B5EF4-FFF2-40B4-BE49-F238E27FC236}">
                <a16:creationId xmlns:a16="http://schemas.microsoft.com/office/drawing/2014/main" id="{B83984EA-E581-41FA-96F0-4A82C4CCC640}"/>
              </a:ext>
            </a:extLst>
          </p:cNvPr>
          <p:cNvSpPr txBox="1"/>
          <p:nvPr/>
        </p:nvSpPr>
        <p:spPr>
          <a:xfrm>
            <a:off x="8767800" y="5681274"/>
            <a:ext cx="4302035" cy="261610"/>
          </a:xfrm>
          <a:prstGeom prst="rect">
            <a:avLst/>
          </a:prstGeom>
          <a:noFill/>
        </p:spPr>
        <p:txBody>
          <a:bodyPr wrap="square" rtlCol="0">
            <a:spAutoFit/>
          </a:bodyPr>
          <a:lstStyle/>
          <a:p>
            <a:r>
              <a:rPr lang="zh-TW" altLang="en-US" sz="1100" dirty="0"/>
              <a:t>相</a:t>
            </a:r>
            <a:r>
              <a:rPr lang="zh-TW" altLang="en-US" sz="1100" dirty="0" smtClean="0"/>
              <a:t>片</a:t>
            </a:r>
            <a:r>
              <a:rPr lang="zh-TW" altLang="en-US" sz="1100" dirty="0"/>
              <a:t>由香港知專設計學院提供</a:t>
            </a:r>
          </a:p>
        </p:txBody>
      </p:sp>
    </p:spTree>
    <p:extLst>
      <p:ext uri="{BB962C8B-B14F-4D97-AF65-F5344CB8AC3E}">
        <p14:creationId xmlns:p14="http://schemas.microsoft.com/office/powerpoint/2010/main" val="3908516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143002" y="106675"/>
            <a:ext cx="5496636" cy="1685899"/>
          </a:xfrm>
        </p:spPr>
        <p:txBody>
          <a:bodyPr>
            <a:normAutofit/>
          </a:bodyPr>
          <a:lstStyle/>
          <a:p>
            <a:r>
              <a:rPr lang="zh-TW" altLang="en-US" dirty="0"/>
              <a:t>零售授權</a:t>
            </a:r>
            <a:r>
              <a:rPr lang="zh-TW" altLang="en-US" dirty="0" smtClean="0"/>
              <a:t>設計</a:t>
            </a:r>
            <a:r>
              <a:rPr lang="zh-TW" altLang="en-US" dirty="0"/>
              <a:t>／特許使用</a:t>
            </a:r>
            <a:endParaRPr lang="en-US" dirty="0"/>
          </a:p>
        </p:txBody>
      </p:sp>
      <p:sp>
        <p:nvSpPr>
          <p:cNvPr id="8" name="Content Placeholder 7"/>
          <p:cNvSpPr>
            <a:spLocks noGrp="1"/>
          </p:cNvSpPr>
          <p:nvPr>
            <p:ph idx="1"/>
          </p:nvPr>
        </p:nvSpPr>
        <p:spPr>
          <a:xfrm>
            <a:off x="1143002" y="1768841"/>
            <a:ext cx="5496636" cy="4555761"/>
          </a:xfrm>
        </p:spPr>
        <p:txBody>
          <a:bodyPr>
            <a:normAutofit/>
          </a:bodyPr>
          <a:lstStyle/>
          <a:p>
            <a:pPr>
              <a:lnSpc>
                <a:spcPct val="90000"/>
              </a:lnSpc>
            </a:pPr>
            <a:r>
              <a:rPr lang="zh-TW" altLang="en-US" dirty="0"/>
              <a:t>授權</a:t>
            </a:r>
            <a:r>
              <a:rPr lang="zh-TW" altLang="en-US" dirty="0" smtClean="0"/>
              <a:t>設計／特許使用也是</a:t>
            </a:r>
            <a:r>
              <a:rPr lang="zh-TW" altLang="en-US" dirty="0"/>
              <a:t>一種零售經營方式</a:t>
            </a:r>
            <a:endParaRPr lang="en-US" dirty="0"/>
          </a:p>
          <a:p>
            <a:pPr>
              <a:lnSpc>
                <a:spcPct val="90000"/>
              </a:lnSpc>
            </a:pPr>
            <a:r>
              <a:rPr lang="zh-TW" altLang="en-US" dirty="0" smtClean="0"/>
              <a:t>品牌</a:t>
            </a:r>
            <a:r>
              <a:rPr lang="zh-TW" altLang="en-US" dirty="0"/>
              <a:t>允許公司（投資者）在其商品上使用其名稱和徽標或圖像時</a:t>
            </a:r>
            <a:endParaRPr lang="en-US" dirty="0"/>
          </a:p>
          <a:p>
            <a:pPr>
              <a:lnSpc>
                <a:spcPct val="90000"/>
              </a:lnSpc>
            </a:pPr>
            <a:r>
              <a:rPr lang="zh-TW" altLang="en-US" dirty="0"/>
              <a:t>投資者可以設計出與知名品牌原有系列不同的</a:t>
            </a:r>
            <a:r>
              <a:rPr lang="zh-TW" altLang="en-US" dirty="0" smtClean="0"/>
              <a:t>產品</a:t>
            </a:r>
            <a:endParaRPr lang="en-US" dirty="0"/>
          </a:p>
          <a:p>
            <a:pPr>
              <a:lnSpc>
                <a:spcPct val="90000"/>
              </a:lnSpc>
            </a:pPr>
            <a:r>
              <a:rPr lang="zh-TW" altLang="en-US" dirty="0" smtClean="0"/>
              <a:t>投資者將</a:t>
            </a:r>
            <a:r>
              <a:rPr lang="zh-TW" altLang="en-US" dirty="0"/>
              <a:t>向知名品牌支付許可費</a:t>
            </a:r>
            <a:endParaRPr lang="en-US" sz="1900" dirty="0"/>
          </a:p>
        </p:txBody>
      </p:sp>
      <p:pic>
        <p:nvPicPr>
          <p:cNvPr id="5" name="Picture 4" descr="A cartoon rabbit holding a cell phone&#10;&#10;Description automatically generated">
            <a:extLst>
              <a:ext uri="{FF2B5EF4-FFF2-40B4-BE49-F238E27FC236}">
                <a16:creationId xmlns:a16="http://schemas.microsoft.com/office/drawing/2014/main" id="{32EB7786-7701-3028-038E-7E294460F429}"/>
              </a:ext>
            </a:extLst>
          </p:cNvPr>
          <p:cNvPicPr>
            <a:picLocks noChangeAspect="1"/>
          </p:cNvPicPr>
          <p:nvPr/>
        </p:nvPicPr>
        <p:blipFill rotWithShape="1">
          <a:blip r:embed="rId3"/>
          <a:srcRect r="10743" b="-4"/>
          <a:stretch/>
        </p:blipFill>
        <p:spPr>
          <a:xfrm>
            <a:off x="7267010" y="3404028"/>
            <a:ext cx="2463421" cy="3471725"/>
          </a:xfrm>
          <a:prstGeom prst="rect">
            <a:avLst/>
          </a:prstGeom>
        </p:spPr>
      </p:pic>
      <p:pic>
        <p:nvPicPr>
          <p:cNvPr id="11" name="Picture 10" descr="A white bunny with a face and flowers in a vase&#10;&#10;Description automatically generated">
            <a:extLst>
              <a:ext uri="{FF2B5EF4-FFF2-40B4-BE49-F238E27FC236}">
                <a16:creationId xmlns:a16="http://schemas.microsoft.com/office/drawing/2014/main" id="{E16CD10B-48EB-915C-E6FD-3527FD1A5198}"/>
              </a:ext>
            </a:extLst>
          </p:cNvPr>
          <p:cNvPicPr>
            <a:picLocks noChangeAspect="1"/>
          </p:cNvPicPr>
          <p:nvPr/>
        </p:nvPicPr>
        <p:blipFill rotWithShape="1">
          <a:blip r:embed="rId4"/>
          <a:srcRect r="5" b="1036"/>
          <a:stretch/>
        </p:blipFill>
        <p:spPr>
          <a:xfrm>
            <a:off x="7267011" y="-1656"/>
            <a:ext cx="2463421" cy="3421781"/>
          </a:xfrm>
          <a:prstGeom prst="rect">
            <a:avLst/>
          </a:prstGeom>
        </p:spPr>
      </p:pic>
      <p:pic>
        <p:nvPicPr>
          <p:cNvPr id="9" name="Picture 8" descr="A plastic case with a cartoon rabbit and flowers&#10;&#10;Description automatically generated">
            <a:extLst>
              <a:ext uri="{FF2B5EF4-FFF2-40B4-BE49-F238E27FC236}">
                <a16:creationId xmlns:a16="http://schemas.microsoft.com/office/drawing/2014/main" id="{E216A1DA-52C5-35C8-F2D7-8B013B598B2D}"/>
              </a:ext>
            </a:extLst>
          </p:cNvPr>
          <p:cNvPicPr>
            <a:picLocks noChangeAspect="1"/>
          </p:cNvPicPr>
          <p:nvPr/>
        </p:nvPicPr>
        <p:blipFill rotWithShape="1">
          <a:blip r:embed="rId5"/>
          <a:srcRect t="10157" r="-5" b="-5"/>
          <a:stretch/>
        </p:blipFill>
        <p:spPr>
          <a:xfrm>
            <a:off x="9728579" y="3404028"/>
            <a:ext cx="2463421" cy="3471725"/>
          </a:xfrm>
          <a:prstGeom prst="rect">
            <a:avLst/>
          </a:prstGeom>
        </p:spPr>
      </p:pic>
      <p:pic>
        <p:nvPicPr>
          <p:cNvPr id="3" name="Picture 2" descr="A display of toys in a store&#10;&#10;Description automatically generated">
            <a:extLst>
              <a:ext uri="{FF2B5EF4-FFF2-40B4-BE49-F238E27FC236}">
                <a16:creationId xmlns:a16="http://schemas.microsoft.com/office/drawing/2014/main" id="{2261E10E-3ADC-20A9-F7E8-81DB0588D051}"/>
              </a:ext>
            </a:extLst>
          </p:cNvPr>
          <p:cNvPicPr>
            <a:picLocks noChangeAspect="1"/>
          </p:cNvPicPr>
          <p:nvPr/>
        </p:nvPicPr>
        <p:blipFill rotWithShape="1">
          <a:blip r:embed="rId6"/>
          <a:srcRect l="18406" r="22383" b="4"/>
          <a:stretch/>
        </p:blipFill>
        <p:spPr>
          <a:xfrm>
            <a:off x="9728580" y="-1656"/>
            <a:ext cx="2463421" cy="3421781"/>
          </a:xfrm>
          <a:prstGeom prst="rect">
            <a:avLst/>
          </a:prstGeom>
        </p:spPr>
      </p:pic>
      <p:sp>
        <p:nvSpPr>
          <p:cNvPr id="2" name="Slide Number Placeholder 1">
            <a:extLst>
              <a:ext uri="{FF2B5EF4-FFF2-40B4-BE49-F238E27FC236}">
                <a16:creationId xmlns:a16="http://schemas.microsoft.com/office/drawing/2014/main" id="{6DA922D5-89B2-970C-F62E-CCE9AE528090}"/>
              </a:ext>
            </a:extLst>
          </p:cNvPr>
          <p:cNvSpPr>
            <a:spLocks noGrp="1"/>
          </p:cNvSpPr>
          <p:nvPr>
            <p:ph type="sldNum" sz="quarter" idx="12"/>
          </p:nvPr>
        </p:nvSpPr>
        <p:spPr/>
        <p:txBody>
          <a:bodyPr/>
          <a:lstStyle/>
          <a:p>
            <a:fld id="{312CC964-A50B-4C29-B4E4-2C30BB34CCF3}" type="slidenum">
              <a:rPr lang="en-US" smtClean="0"/>
              <a:t>32</a:t>
            </a:fld>
            <a:endParaRPr lang="en-US"/>
          </a:p>
        </p:txBody>
      </p:sp>
      <p:sp>
        <p:nvSpPr>
          <p:cNvPr id="12" name="文字方塊 6">
            <a:extLst>
              <a:ext uri="{FF2B5EF4-FFF2-40B4-BE49-F238E27FC236}">
                <a16:creationId xmlns:a16="http://schemas.microsoft.com/office/drawing/2014/main" id="{99287F40-5810-4A8C-9B0D-1D7033389E3A}"/>
              </a:ext>
            </a:extLst>
          </p:cNvPr>
          <p:cNvSpPr txBox="1"/>
          <p:nvPr/>
        </p:nvSpPr>
        <p:spPr>
          <a:xfrm>
            <a:off x="3944057" y="6562543"/>
            <a:ext cx="4302035" cy="261610"/>
          </a:xfrm>
          <a:prstGeom prst="rect">
            <a:avLst/>
          </a:prstGeom>
          <a:noFill/>
        </p:spPr>
        <p:txBody>
          <a:bodyPr wrap="square" rtlCol="0">
            <a:spAutoFit/>
          </a:bodyPr>
          <a:lstStyle/>
          <a:p>
            <a:r>
              <a:rPr lang="zh-TW" altLang="en-US" sz="1100" dirty="0" smtClean="0"/>
              <a:t>相片</a:t>
            </a:r>
            <a:r>
              <a:rPr lang="zh-TW" altLang="en-US" sz="1100" dirty="0"/>
              <a:t>由香港知專設計學院提供</a:t>
            </a:r>
          </a:p>
        </p:txBody>
      </p:sp>
    </p:spTree>
    <p:extLst>
      <p:ext uri="{BB962C8B-B14F-4D97-AF65-F5344CB8AC3E}">
        <p14:creationId xmlns:p14="http://schemas.microsoft.com/office/powerpoint/2010/main" val="1021459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15" y="511178"/>
            <a:ext cx="11493571" cy="1601893"/>
          </a:xfrm>
        </p:spPr>
        <p:txBody>
          <a:bodyPr>
            <a:normAutofit/>
          </a:bodyPr>
          <a:lstStyle/>
          <a:p>
            <a:r>
              <a:rPr lang="zh-TW" altLang="en-US" dirty="0"/>
              <a:t>香港</a:t>
            </a:r>
            <a:r>
              <a:rPr lang="zh-TW" altLang="en-US" dirty="0" smtClean="0"/>
              <a:t>時裝界特許</a:t>
            </a:r>
            <a:r>
              <a:rPr lang="zh-TW" altLang="en-US" dirty="0"/>
              <a:t>經營和授權</a:t>
            </a:r>
            <a:r>
              <a:rPr lang="zh-TW" altLang="en-US" dirty="0" smtClean="0"/>
              <a:t>設計／特許使用</a:t>
            </a:r>
            <a:r>
              <a:rPr lang="zh-TW" altLang="en-US" dirty="0"/>
              <a:t>的</a:t>
            </a:r>
            <a:r>
              <a:rPr lang="zh-TW" altLang="en-US" dirty="0" smtClean="0"/>
              <a:t>商業</a:t>
            </a:r>
            <a:r>
              <a:rPr lang="zh-TW" altLang="en-US" dirty="0"/>
              <a:t>模式是什麼？</a:t>
            </a:r>
            <a:endParaRPr lang="en-US" dirty="0"/>
          </a:p>
        </p:txBody>
      </p:sp>
      <p:sp>
        <p:nvSpPr>
          <p:cNvPr id="4" name="TextBox 3">
            <a:extLst>
              <a:ext uri="{FF2B5EF4-FFF2-40B4-BE49-F238E27FC236}">
                <a16:creationId xmlns:a16="http://schemas.microsoft.com/office/drawing/2014/main" id="{B02E5FB0-6A8A-FCD0-072A-41DE37B83D0F}"/>
              </a:ext>
            </a:extLst>
          </p:cNvPr>
          <p:cNvSpPr txBox="1"/>
          <p:nvPr/>
        </p:nvSpPr>
        <p:spPr>
          <a:xfrm>
            <a:off x="891019" y="2455482"/>
            <a:ext cx="10711459" cy="3600986"/>
          </a:xfrm>
          <a:prstGeom prst="rect">
            <a:avLst/>
          </a:prstGeom>
          <a:noFill/>
        </p:spPr>
        <p:txBody>
          <a:bodyPr wrap="square" rtlCol="0">
            <a:spAutoFit/>
          </a:bodyPr>
          <a:lstStyle/>
          <a:p>
            <a:pPr algn="ctr"/>
            <a:r>
              <a:rPr lang="zh-TW" altLang="en-US" sz="7200" b="1" dirty="0">
                <a:solidFill>
                  <a:srgbClr val="002060"/>
                </a:solidFill>
                <a:latin typeface="Baguet Script" pitchFamily="2" charset="77"/>
              </a:rPr>
              <a:t>混合模式！</a:t>
            </a:r>
            <a:endParaRPr lang="en-US" altLang="zh-TW" sz="7200" b="1" dirty="0">
              <a:solidFill>
                <a:srgbClr val="002060"/>
              </a:solidFill>
              <a:latin typeface="Baguet Script" pitchFamily="2" charset="77"/>
            </a:endParaRPr>
          </a:p>
          <a:p>
            <a:pPr algn="ctr"/>
            <a:r>
              <a:rPr lang="zh-TW" altLang="en-US" sz="6000" b="1" dirty="0">
                <a:solidFill>
                  <a:srgbClr val="00B050"/>
                </a:solidFill>
                <a:latin typeface="Baguet Script" pitchFamily="2" charset="77"/>
              </a:rPr>
              <a:t>特許經營</a:t>
            </a:r>
            <a:r>
              <a:rPr lang="en-US" altLang="zh-TW" sz="6000" b="1" dirty="0">
                <a:solidFill>
                  <a:srgbClr val="00B050"/>
                </a:solidFill>
                <a:latin typeface="Baguet Script" pitchFamily="2" charset="77"/>
              </a:rPr>
              <a:t>+</a:t>
            </a:r>
            <a:r>
              <a:rPr lang="zh-TW" altLang="en-US" sz="6000" b="1" dirty="0">
                <a:solidFill>
                  <a:srgbClr val="00B050"/>
                </a:solidFill>
              </a:rPr>
              <a:t>授權</a:t>
            </a:r>
            <a:r>
              <a:rPr lang="zh-TW" altLang="en-US" sz="6000" b="1" dirty="0" smtClean="0">
                <a:solidFill>
                  <a:srgbClr val="00B050"/>
                </a:solidFill>
              </a:rPr>
              <a:t>設計／特許使用</a:t>
            </a:r>
            <a:endParaRPr lang="en-US" altLang="zh-TW" sz="6000" b="1" dirty="0">
              <a:solidFill>
                <a:srgbClr val="00B050"/>
              </a:solidFill>
              <a:latin typeface="Baguet Script" pitchFamily="2" charset="77"/>
            </a:endParaRPr>
          </a:p>
          <a:p>
            <a:pPr algn="ctr"/>
            <a:r>
              <a:rPr lang="zh-TW" altLang="en-US" sz="3200" b="1" dirty="0">
                <a:solidFill>
                  <a:srgbClr val="00B050"/>
                </a:solidFill>
              </a:rPr>
              <a:t>該商店看起來像母品牌的零售店，而本地公司（投資者）將在品牌的原裝系列上添加自己設計的產品</a:t>
            </a:r>
            <a:r>
              <a:rPr lang="zh-TW" altLang="en-US" sz="3200" b="1" dirty="0" smtClean="0">
                <a:solidFill>
                  <a:srgbClr val="00B050"/>
                </a:solidFill>
              </a:rPr>
              <a:t>，產品</a:t>
            </a:r>
            <a:r>
              <a:rPr lang="zh-TW" altLang="en-US" sz="3200" b="1" dirty="0">
                <a:solidFill>
                  <a:srgbClr val="00B050"/>
                </a:solidFill>
              </a:rPr>
              <a:t>會帶有該品牌的商標</a:t>
            </a:r>
            <a:endParaRPr lang="en-US" sz="3200" b="1" dirty="0">
              <a:solidFill>
                <a:srgbClr val="00B050"/>
              </a:solidFill>
            </a:endParaRPr>
          </a:p>
        </p:txBody>
      </p:sp>
      <p:sp>
        <p:nvSpPr>
          <p:cNvPr id="3" name="Slide Number Placeholder 2">
            <a:extLst>
              <a:ext uri="{FF2B5EF4-FFF2-40B4-BE49-F238E27FC236}">
                <a16:creationId xmlns:a16="http://schemas.microsoft.com/office/drawing/2014/main" id="{07425BC4-4DF0-B610-FFB8-B68EEDB41829}"/>
              </a:ext>
            </a:extLst>
          </p:cNvPr>
          <p:cNvSpPr>
            <a:spLocks noGrp="1"/>
          </p:cNvSpPr>
          <p:nvPr>
            <p:ph type="sldNum" sz="quarter" idx="12"/>
          </p:nvPr>
        </p:nvSpPr>
        <p:spPr/>
        <p:txBody>
          <a:bodyPr/>
          <a:lstStyle/>
          <a:p>
            <a:fld id="{312CC964-A50B-4C29-B4E4-2C30BB34CCF3}" type="slidenum">
              <a:rPr lang="en-US" smtClean="0"/>
              <a:t>33</a:t>
            </a:fld>
            <a:endParaRPr lang="en-US"/>
          </a:p>
        </p:txBody>
      </p:sp>
    </p:spTree>
    <p:extLst>
      <p:ext uri="{BB962C8B-B14F-4D97-AF65-F5344CB8AC3E}">
        <p14:creationId xmlns:p14="http://schemas.microsoft.com/office/powerpoint/2010/main" val="636035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t painting on a wall&#10;&#10;Description automatically generated">
            <a:extLst>
              <a:ext uri="{FF2B5EF4-FFF2-40B4-BE49-F238E27FC236}">
                <a16:creationId xmlns:a16="http://schemas.microsoft.com/office/drawing/2014/main" id="{DA6E309C-36A9-8047-0557-6B15FE9206FA}"/>
              </a:ext>
            </a:extLst>
          </p:cNvPr>
          <p:cNvPicPr>
            <a:picLocks noChangeAspect="1"/>
          </p:cNvPicPr>
          <p:nvPr/>
        </p:nvPicPr>
        <p:blipFill>
          <a:blip r:embed="rId2"/>
          <a:stretch>
            <a:fillRect/>
          </a:stretch>
        </p:blipFill>
        <p:spPr>
          <a:xfrm>
            <a:off x="5384800" y="2189165"/>
            <a:ext cx="6674549" cy="3754435"/>
          </a:xfrm>
          <a:prstGeom prst="rect">
            <a:avLst/>
          </a:prstGeom>
        </p:spPr>
      </p:pic>
      <p:sp>
        <p:nvSpPr>
          <p:cNvPr id="14" name="Title 13">
            <a:extLst>
              <a:ext uri="{FF2B5EF4-FFF2-40B4-BE49-F238E27FC236}">
                <a16:creationId xmlns:a16="http://schemas.microsoft.com/office/drawing/2014/main" id="{559CBB74-E073-51D1-A65B-1209521E37A2}"/>
              </a:ext>
            </a:extLst>
          </p:cNvPr>
          <p:cNvSpPr>
            <a:spLocks noGrp="1"/>
          </p:cNvSpPr>
          <p:nvPr>
            <p:ph type="title"/>
          </p:nvPr>
        </p:nvSpPr>
        <p:spPr>
          <a:xfrm>
            <a:off x="431800" y="381002"/>
            <a:ext cx="11455400" cy="938133"/>
          </a:xfrm>
        </p:spPr>
        <p:txBody>
          <a:bodyPr>
            <a:normAutofit fontScale="90000"/>
          </a:bodyPr>
          <a:lstStyle/>
          <a:p>
            <a:r>
              <a:rPr lang="en-US" dirty="0"/>
              <a:t/>
            </a:r>
            <a:br>
              <a:rPr lang="en-US" dirty="0"/>
            </a:br>
            <a:r>
              <a:rPr lang="zh-TW" altLang="en-US" dirty="0"/>
              <a:t>特許經營</a:t>
            </a:r>
            <a:r>
              <a:rPr lang="en-US" altLang="zh-TW" dirty="0"/>
              <a:t>+</a:t>
            </a:r>
            <a:r>
              <a:rPr lang="zh-TW" altLang="en-US" dirty="0"/>
              <a:t>授權</a:t>
            </a:r>
            <a:r>
              <a:rPr lang="zh-TW" altLang="en-US" dirty="0" smtClean="0"/>
              <a:t>設計／特許使用</a:t>
            </a:r>
            <a:endParaRPr lang="en-US" dirty="0"/>
          </a:p>
        </p:txBody>
      </p:sp>
      <p:sp>
        <p:nvSpPr>
          <p:cNvPr id="15" name="Content Placeholder 14">
            <a:extLst>
              <a:ext uri="{FF2B5EF4-FFF2-40B4-BE49-F238E27FC236}">
                <a16:creationId xmlns:a16="http://schemas.microsoft.com/office/drawing/2014/main" id="{37C37ACB-2E1D-66CD-7E86-90EE00EB7C26}"/>
              </a:ext>
            </a:extLst>
          </p:cNvPr>
          <p:cNvSpPr>
            <a:spLocks noGrp="1"/>
          </p:cNvSpPr>
          <p:nvPr>
            <p:ph idx="1"/>
          </p:nvPr>
        </p:nvSpPr>
        <p:spPr>
          <a:xfrm>
            <a:off x="431799" y="1709097"/>
            <a:ext cx="4953000" cy="4714575"/>
          </a:xfrm>
        </p:spPr>
        <p:txBody>
          <a:bodyPr>
            <a:normAutofit/>
          </a:bodyPr>
          <a:lstStyle/>
          <a:p>
            <a:r>
              <a:rPr lang="zh-TW" altLang="en-US" dirty="0"/>
              <a:t>香港零售商通過特許經營業務將國際品牌引入香港市場</a:t>
            </a:r>
            <a:r>
              <a:rPr lang="zh-TW" altLang="en-US" dirty="0" smtClean="0"/>
              <a:t>。商店</a:t>
            </a:r>
            <a:r>
              <a:rPr lang="zh-TW" altLang="en-US" dirty="0"/>
              <a:t>設計遵循母品牌的指示和風格</a:t>
            </a:r>
            <a:endParaRPr lang="en-US" altLang="zh-TW" dirty="0"/>
          </a:p>
          <a:p>
            <a:r>
              <a:rPr lang="zh-TW" altLang="en-US" dirty="0"/>
              <a:t>部分產品來自母</a:t>
            </a:r>
            <a:r>
              <a:rPr lang="zh-TW" altLang="en-US" dirty="0" smtClean="0"/>
              <a:t>品牌的原裝</a:t>
            </a:r>
            <a:r>
              <a:rPr lang="zh-TW" altLang="en-US" dirty="0"/>
              <a:t>系列</a:t>
            </a:r>
            <a:endParaRPr lang="en-US" dirty="0"/>
          </a:p>
          <a:p>
            <a:r>
              <a:rPr lang="zh-TW" altLang="en-US" dirty="0"/>
              <a:t>店中部</a:t>
            </a:r>
            <a:r>
              <a:rPr lang="zh-TW" altLang="en-US" dirty="0" smtClean="0"/>
              <a:t>分</a:t>
            </a:r>
            <a:r>
              <a:rPr lang="zh-TW" altLang="en-US" dirty="0"/>
              <a:t>產品由香港投資者通過許可協定設計和生產</a:t>
            </a:r>
            <a:endParaRPr lang="en-US" dirty="0"/>
          </a:p>
        </p:txBody>
      </p:sp>
      <p:sp>
        <p:nvSpPr>
          <p:cNvPr id="2" name="Slide Number Placeholder 1">
            <a:extLst>
              <a:ext uri="{FF2B5EF4-FFF2-40B4-BE49-F238E27FC236}">
                <a16:creationId xmlns:a16="http://schemas.microsoft.com/office/drawing/2014/main" id="{EBD0FD60-9A5D-4F4D-39EC-544DE32A4F79}"/>
              </a:ext>
            </a:extLst>
          </p:cNvPr>
          <p:cNvSpPr>
            <a:spLocks noGrp="1"/>
          </p:cNvSpPr>
          <p:nvPr>
            <p:ph type="sldNum" sz="quarter" idx="12"/>
          </p:nvPr>
        </p:nvSpPr>
        <p:spPr/>
        <p:txBody>
          <a:bodyPr/>
          <a:lstStyle/>
          <a:p>
            <a:fld id="{312CC964-A50B-4C29-B4E4-2C30BB34CCF3}" type="slidenum">
              <a:rPr lang="en-US" smtClean="0"/>
              <a:t>34</a:t>
            </a:fld>
            <a:endParaRPr lang="en-US"/>
          </a:p>
        </p:txBody>
      </p:sp>
      <p:sp>
        <p:nvSpPr>
          <p:cNvPr id="7" name="文字方塊 6">
            <a:extLst>
              <a:ext uri="{FF2B5EF4-FFF2-40B4-BE49-F238E27FC236}">
                <a16:creationId xmlns:a16="http://schemas.microsoft.com/office/drawing/2014/main" id="{4C86026F-9661-457D-90DC-4DBA2CF8B90E}"/>
              </a:ext>
            </a:extLst>
          </p:cNvPr>
          <p:cNvSpPr txBox="1"/>
          <p:nvPr/>
        </p:nvSpPr>
        <p:spPr>
          <a:xfrm>
            <a:off x="8815521" y="5943602"/>
            <a:ext cx="4302035" cy="261610"/>
          </a:xfrm>
          <a:prstGeom prst="rect">
            <a:avLst/>
          </a:prstGeom>
          <a:noFill/>
        </p:spPr>
        <p:txBody>
          <a:bodyPr wrap="square" rtlCol="0">
            <a:spAutoFit/>
          </a:bodyPr>
          <a:lstStyle/>
          <a:p>
            <a:r>
              <a:rPr lang="zh-TW" altLang="en-US" sz="1100" dirty="0" smtClean="0"/>
              <a:t>相片</a:t>
            </a:r>
            <a:r>
              <a:rPr lang="zh-TW" altLang="en-US" sz="1100" dirty="0"/>
              <a:t>由香港知專設計學院提供</a:t>
            </a:r>
          </a:p>
        </p:txBody>
      </p:sp>
    </p:spTree>
    <p:extLst>
      <p:ext uri="{BB962C8B-B14F-4D97-AF65-F5344CB8AC3E}">
        <p14:creationId xmlns:p14="http://schemas.microsoft.com/office/powerpoint/2010/main" val="3754341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6A47B-1BD4-6CFE-19DA-DB9F67293800}"/>
              </a:ext>
            </a:extLst>
          </p:cNvPr>
          <p:cNvSpPr>
            <a:spLocks noGrp="1"/>
          </p:cNvSpPr>
          <p:nvPr>
            <p:ph type="title"/>
          </p:nvPr>
        </p:nvSpPr>
        <p:spPr>
          <a:xfrm>
            <a:off x="257725" y="183411"/>
            <a:ext cx="9906000" cy="1382156"/>
          </a:xfrm>
        </p:spPr>
        <p:txBody>
          <a:bodyPr/>
          <a:lstStyle/>
          <a:p>
            <a:r>
              <a:rPr lang="zh-TW" altLang="en-US" dirty="0" smtClean="0"/>
              <a:t>定製產品</a:t>
            </a:r>
            <a:endParaRPr lang="en-US" dirty="0"/>
          </a:p>
        </p:txBody>
      </p:sp>
      <p:sp>
        <p:nvSpPr>
          <p:cNvPr id="3" name="Content Placeholder 2">
            <a:extLst>
              <a:ext uri="{FF2B5EF4-FFF2-40B4-BE49-F238E27FC236}">
                <a16:creationId xmlns:a16="http://schemas.microsoft.com/office/drawing/2014/main" id="{9BF81DF2-4123-6384-C2D2-EBA7CC751BFD}"/>
              </a:ext>
            </a:extLst>
          </p:cNvPr>
          <p:cNvSpPr>
            <a:spLocks noGrp="1"/>
          </p:cNvSpPr>
          <p:nvPr>
            <p:ph idx="1"/>
          </p:nvPr>
        </p:nvSpPr>
        <p:spPr>
          <a:xfrm>
            <a:off x="287001" y="1565567"/>
            <a:ext cx="8080356" cy="1382156"/>
          </a:xfrm>
        </p:spPr>
        <p:txBody>
          <a:bodyPr>
            <a:normAutofit/>
          </a:bodyPr>
          <a:lstStyle/>
          <a:p>
            <a:r>
              <a:rPr lang="zh-TW" altLang="en-US" dirty="0" smtClean="0"/>
              <a:t>零售業</a:t>
            </a:r>
            <a:r>
              <a:rPr lang="zh-TW" altLang="en-US" dirty="0"/>
              <a:t>提供定製產品的趨勢日益增長</a:t>
            </a:r>
            <a:endParaRPr lang="en-US" altLang="zh-TW" dirty="0"/>
          </a:p>
          <a:p>
            <a:r>
              <a:rPr lang="zh-HK" altLang="zh-TW" dirty="0"/>
              <a:t>它提供靈活性，讓客戶可以把產品個人化</a:t>
            </a:r>
            <a:endParaRPr lang="en-US" dirty="0"/>
          </a:p>
        </p:txBody>
      </p:sp>
      <p:pic>
        <p:nvPicPr>
          <p:cNvPr id="7" name="Picture 6" descr="A group of bags on a table&#10;&#10;Description automatically generated">
            <a:extLst>
              <a:ext uri="{FF2B5EF4-FFF2-40B4-BE49-F238E27FC236}">
                <a16:creationId xmlns:a16="http://schemas.microsoft.com/office/drawing/2014/main" id="{9FF57DE0-7C76-8337-A1B5-6A51802D30C5}"/>
              </a:ext>
            </a:extLst>
          </p:cNvPr>
          <p:cNvPicPr>
            <a:picLocks noChangeAspect="1"/>
          </p:cNvPicPr>
          <p:nvPr/>
        </p:nvPicPr>
        <p:blipFill>
          <a:blip r:embed="rId2"/>
          <a:stretch>
            <a:fillRect/>
          </a:stretch>
        </p:blipFill>
        <p:spPr>
          <a:xfrm rot="5400000">
            <a:off x="6918137" y="1603358"/>
            <a:ext cx="6491176" cy="3651287"/>
          </a:xfrm>
          <a:prstGeom prst="rect">
            <a:avLst/>
          </a:prstGeom>
        </p:spPr>
      </p:pic>
      <p:pic>
        <p:nvPicPr>
          <p:cNvPr id="9" name="Picture 8" descr="A display of ropes and purses&#10;&#10;Description automatically generated">
            <a:extLst>
              <a:ext uri="{FF2B5EF4-FFF2-40B4-BE49-F238E27FC236}">
                <a16:creationId xmlns:a16="http://schemas.microsoft.com/office/drawing/2014/main" id="{BB3C2B40-B341-BD99-77C8-38CDF8F6D9B8}"/>
              </a:ext>
            </a:extLst>
          </p:cNvPr>
          <p:cNvPicPr>
            <a:picLocks noChangeAspect="1"/>
          </p:cNvPicPr>
          <p:nvPr/>
        </p:nvPicPr>
        <p:blipFill>
          <a:blip r:embed="rId3"/>
          <a:stretch>
            <a:fillRect/>
          </a:stretch>
        </p:blipFill>
        <p:spPr>
          <a:xfrm>
            <a:off x="989770" y="2482481"/>
            <a:ext cx="6962484" cy="3916399"/>
          </a:xfrm>
          <a:prstGeom prst="rect">
            <a:avLst/>
          </a:prstGeom>
        </p:spPr>
      </p:pic>
      <p:sp>
        <p:nvSpPr>
          <p:cNvPr id="4" name="Slide Number Placeholder 3">
            <a:extLst>
              <a:ext uri="{FF2B5EF4-FFF2-40B4-BE49-F238E27FC236}">
                <a16:creationId xmlns:a16="http://schemas.microsoft.com/office/drawing/2014/main" id="{3902BE72-CE7E-3053-4042-E3D512941F43}"/>
              </a:ext>
            </a:extLst>
          </p:cNvPr>
          <p:cNvSpPr>
            <a:spLocks noGrp="1"/>
          </p:cNvSpPr>
          <p:nvPr>
            <p:ph type="sldNum" sz="quarter" idx="12"/>
          </p:nvPr>
        </p:nvSpPr>
        <p:spPr/>
        <p:txBody>
          <a:bodyPr/>
          <a:lstStyle/>
          <a:p>
            <a:fld id="{312CC964-A50B-4C29-B4E4-2C30BB34CCF3}" type="slidenum">
              <a:rPr lang="en-US" smtClean="0"/>
              <a:t>35</a:t>
            </a:fld>
            <a:endParaRPr lang="en-US"/>
          </a:p>
        </p:txBody>
      </p:sp>
      <p:sp>
        <p:nvSpPr>
          <p:cNvPr id="8" name="文字方塊 6">
            <a:extLst>
              <a:ext uri="{FF2B5EF4-FFF2-40B4-BE49-F238E27FC236}">
                <a16:creationId xmlns:a16="http://schemas.microsoft.com/office/drawing/2014/main" id="{B584AF42-9630-4671-805E-963018F9AB4F}"/>
              </a:ext>
            </a:extLst>
          </p:cNvPr>
          <p:cNvSpPr txBox="1"/>
          <p:nvPr/>
        </p:nvSpPr>
        <p:spPr>
          <a:xfrm>
            <a:off x="-5" y="6596390"/>
            <a:ext cx="4302034" cy="261610"/>
          </a:xfrm>
          <a:prstGeom prst="rect">
            <a:avLst/>
          </a:prstGeom>
          <a:noFill/>
        </p:spPr>
        <p:txBody>
          <a:bodyPr wrap="square" rtlCol="0">
            <a:spAutoFit/>
          </a:bodyPr>
          <a:lstStyle/>
          <a:p>
            <a:r>
              <a:rPr lang="zh-TW" altLang="en-US" sz="1100" dirty="0"/>
              <a:t>相</a:t>
            </a:r>
            <a:r>
              <a:rPr lang="zh-TW" altLang="en-US" sz="1100" dirty="0" smtClean="0"/>
              <a:t>片</a:t>
            </a:r>
            <a:r>
              <a:rPr lang="zh-TW" altLang="en-US" sz="1100" dirty="0"/>
              <a:t>由香港知專設計學院提供</a:t>
            </a:r>
          </a:p>
        </p:txBody>
      </p:sp>
    </p:spTree>
    <p:extLst>
      <p:ext uri="{BB962C8B-B14F-4D97-AF65-F5344CB8AC3E}">
        <p14:creationId xmlns:p14="http://schemas.microsoft.com/office/powerpoint/2010/main" val="1851890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0"/>
          <p:cNvSpPr/>
          <p:nvPr/>
        </p:nvSpPr>
        <p:spPr>
          <a:xfrm>
            <a:off x="2" y="889463"/>
            <a:ext cx="5752407" cy="601016"/>
          </a:xfrm>
          <a:prstGeom prst="rect">
            <a:avLst/>
          </a:prstGeom>
          <a:solidFill>
            <a:srgbClr val="ECE7E0"/>
          </a:solidFill>
          <a:ln>
            <a:noFill/>
          </a:ln>
        </p:spPr>
        <p:txBody>
          <a:bodyPr spcFirstLastPara="1" wrap="square" lIns="91425" tIns="45700" rIns="91425" bIns="45700" anchor="ctr" anchorCtr="0">
            <a:noAutofit/>
          </a:bodyPr>
          <a:lstStyle/>
          <a:p>
            <a:pPr algn="ctr">
              <a:buClr>
                <a:srgbClr val="000000"/>
              </a:buClr>
              <a:buSzPts val="1800"/>
            </a:pPr>
            <a:endParaRPr b="1">
              <a:solidFill>
                <a:schemeClr val="lt1"/>
              </a:solidFill>
              <a:latin typeface="Century Gothic"/>
              <a:ea typeface="Century Gothic"/>
              <a:cs typeface="Century Gothic"/>
              <a:sym typeface="Century Gothic"/>
            </a:endParaRPr>
          </a:p>
        </p:txBody>
      </p:sp>
      <p:pic>
        <p:nvPicPr>
          <p:cNvPr id="281" name="Google Shape;281;p30" descr="C:\Users\prisyu\Downloads\Pop-up Store Event-10.jpg"/>
          <p:cNvPicPr preferRelativeResize="0"/>
          <p:nvPr/>
        </p:nvPicPr>
        <p:blipFill rotWithShape="1">
          <a:blip r:embed="rId3">
            <a:alphaModFix/>
          </a:blip>
          <a:srcRect/>
          <a:stretch/>
        </p:blipFill>
        <p:spPr>
          <a:xfrm>
            <a:off x="6622974" y="96845"/>
            <a:ext cx="4781831" cy="3195115"/>
          </a:xfrm>
          <a:prstGeom prst="rect">
            <a:avLst/>
          </a:prstGeom>
          <a:noFill/>
          <a:ln>
            <a:noFill/>
          </a:ln>
        </p:spPr>
      </p:pic>
      <p:pic>
        <p:nvPicPr>
          <p:cNvPr id="282" name="Google Shape;282;p30" descr="C:\Users\prisyu\Downloads\Pop-up Store Event-16.jpg"/>
          <p:cNvPicPr preferRelativeResize="0"/>
          <p:nvPr/>
        </p:nvPicPr>
        <p:blipFill rotWithShape="1">
          <a:blip r:embed="rId4">
            <a:alphaModFix/>
          </a:blip>
          <a:srcRect/>
          <a:stretch/>
        </p:blipFill>
        <p:spPr>
          <a:xfrm>
            <a:off x="6622973" y="3451205"/>
            <a:ext cx="4793595" cy="3192689"/>
          </a:xfrm>
          <a:prstGeom prst="rect">
            <a:avLst/>
          </a:prstGeom>
          <a:noFill/>
          <a:ln>
            <a:noFill/>
          </a:ln>
        </p:spPr>
      </p:pic>
      <p:sp>
        <p:nvSpPr>
          <p:cNvPr id="284" name="Google Shape;284;p30"/>
          <p:cNvSpPr txBox="1"/>
          <p:nvPr/>
        </p:nvSpPr>
        <p:spPr>
          <a:xfrm>
            <a:off x="340569" y="384903"/>
            <a:ext cx="6652899" cy="831956"/>
          </a:xfrm>
          <a:prstGeom prst="rect">
            <a:avLst/>
          </a:prstGeom>
          <a:noFill/>
          <a:ln>
            <a:noFill/>
          </a:ln>
        </p:spPr>
        <p:txBody>
          <a:bodyPr spcFirstLastPara="1" wrap="square" lIns="92375" tIns="46175" rIns="92375" bIns="46175" anchor="t" anchorCtr="0">
            <a:noAutofit/>
          </a:bodyPr>
          <a:lstStyle/>
          <a:p>
            <a:pPr lvl="0">
              <a:buClr>
                <a:srgbClr val="C39D91"/>
              </a:buClr>
              <a:buSzPts val="1200"/>
            </a:pPr>
            <a:r>
              <a:rPr lang="zh-TW" altLang="en-US" sz="3600" b="1"/>
              <a:t>打造</a:t>
            </a:r>
            <a:r>
              <a:rPr lang="zh-TW" altLang="en-US" sz="3600" b="1" smtClean="0"/>
              <a:t>自家時裝</a:t>
            </a:r>
            <a:r>
              <a:rPr lang="zh-TW" altLang="en-US" sz="3600" b="1" dirty="0" smtClean="0"/>
              <a:t>品牌</a:t>
            </a:r>
            <a:endParaRPr sz="3600" b="1" dirty="0"/>
          </a:p>
        </p:txBody>
      </p:sp>
      <p:pic>
        <p:nvPicPr>
          <p:cNvPr id="2" name="Google Shape;267;p29">
            <a:extLst>
              <a:ext uri="{FF2B5EF4-FFF2-40B4-BE49-F238E27FC236}">
                <a16:creationId xmlns:a16="http://schemas.microsoft.com/office/drawing/2014/main" id="{4A793D40-07E1-21FB-4E7F-4E55A825A0AB}"/>
              </a:ext>
            </a:extLst>
          </p:cNvPr>
          <p:cNvPicPr preferRelativeResize="0"/>
          <p:nvPr/>
        </p:nvPicPr>
        <p:blipFill rotWithShape="1">
          <a:blip r:embed="rId5">
            <a:alphaModFix/>
          </a:blip>
          <a:srcRect/>
          <a:stretch/>
        </p:blipFill>
        <p:spPr>
          <a:xfrm>
            <a:off x="1247627" y="1507313"/>
            <a:ext cx="4781831" cy="2884079"/>
          </a:xfrm>
          <a:prstGeom prst="rect">
            <a:avLst/>
          </a:prstGeom>
          <a:noFill/>
          <a:ln>
            <a:noFill/>
          </a:ln>
        </p:spPr>
      </p:pic>
      <p:pic>
        <p:nvPicPr>
          <p:cNvPr id="3" name="Google Shape;268;p29">
            <a:extLst>
              <a:ext uri="{FF2B5EF4-FFF2-40B4-BE49-F238E27FC236}">
                <a16:creationId xmlns:a16="http://schemas.microsoft.com/office/drawing/2014/main" id="{1FCE4BB4-C5FE-D4B9-534C-F644B829ABB4}"/>
              </a:ext>
            </a:extLst>
          </p:cNvPr>
          <p:cNvPicPr preferRelativeResize="0"/>
          <p:nvPr/>
        </p:nvPicPr>
        <p:blipFill rotWithShape="1">
          <a:blip r:embed="rId6">
            <a:alphaModFix/>
          </a:blip>
          <a:srcRect l="7579" r="22648"/>
          <a:stretch/>
        </p:blipFill>
        <p:spPr>
          <a:xfrm>
            <a:off x="1247628" y="4605299"/>
            <a:ext cx="1940177" cy="1677616"/>
          </a:xfrm>
          <a:prstGeom prst="rect">
            <a:avLst/>
          </a:prstGeom>
          <a:noFill/>
          <a:ln>
            <a:noFill/>
          </a:ln>
        </p:spPr>
      </p:pic>
      <p:pic>
        <p:nvPicPr>
          <p:cNvPr id="4" name="Google Shape;269;p29">
            <a:extLst>
              <a:ext uri="{FF2B5EF4-FFF2-40B4-BE49-F238E27FC236}">
                <a16:creationId xmlns:a16="http://schemas.microsoft.com/office/drawing/2014/main" id="{852AD66E-5ECA-60CE-1284-1E7DA1B4B160}"/>
              </a:ext>
            </a:extLst>
          </p:cNvPr>
          <p:cNvPicPr preferRelativeResize="0"/>
          <p:nvPr/>
        </p:nvPicPr>
        <p:blipFill rotWithShape="1">
          <a:blip r:embed="rId7">
            <a:alphaModFix/>
          </a:blip>
          <a:srcRect/>
          <a:stretch/>
        </p:blipFill>
        <p:spPr>
          <a:xfrm>
            <a:off x="3560992" y="4605297"/>
            <a:ext cx="2780773" cy="1677616"/>
          </a:xfrm>
          <a:prstGeom prst="rect">
            <a:avLst/>
          </a:prstGeom>
          <a:noFill/>
          <a:ln>
            <a:noFill/>
          </a:ln>
        </p:spPr>
      </p:pic>
      <p:sp>
        <p:nvSpPr>
          <p:cNvPr id="6" name="TextBox 5">
            <a:extLst>
              <a:ext uri="{FF2B5EF4-FFF2-40B4-BE49-F238E27FC236}">
                <a16:creationId xmlns:a16="http://schemas.microsoft.com/office/drawing/2014/main" id="{FE8C84D4-85BC-CF11-3B50-FBF350321C4D}"/>
              </a:ext>
            </a:extLst>
          </p:cNvPr>
          <p:cNvSpPr txBox="1"/>
          <p:nvPr/>
        </p:nvSpPr>
        <p:spPr>
          <a:xfrm>
            <a:off x="125818" y="6556534"/>
            <a:ext cx="7450639" cy="307777"/>
          </a:xfrm>
          <a:prstGeom prst="rect">
            <a:avLst/>
          </a:prstGeom>
          <a:noFill/>
        </p:spPr>
        <p:txBody>
          <a:bodyPr wrap="square">
            <a:spAutoFit/>
          </a:bodyPr>
          <a:lstStyle/>
          <a:p>
            <a:pPr defTabSz="713214">
              <a:spcAft>
                <a:spcPts val="600"/>
              </a:spcAft>
            </a:pPr>
            <a:r>
              <a:rPr lang="zh-TW" altLang="en-US" sz="1400" dirty="0"/>
              <a:t>打造自己的品牌！</a:t>
            </a:r>
            <a:r>
              <a:rPr lang="en-US" altLang="zh-TW" sz="1400" dirty="0"/>
              <a:t>– </a:t>
            </a:r>
            <a:r>
              <a:rPr lang="zh-TW" altLang="en-US" sz="1400" dirty="0" smtClean="0"/>
              <a:t>香港知專設計學院時裝品牌與採購高級文憑學生</a:t>
            </a:r>
            <a:r>
              <a:rPr lang="zh-TW" altLang="en-US" sz="1400" dirty="0"/>
              <a:t>畢業展</a:t>
            </a:r>
            <a:endParaRPr lang="en-US" sz="1400" dirty="0"/>
          </a:p>
        </p:txBody>
      </p:sp>
      <p:sp>
        <p:nvSpPr>
          <p:cNvPr id="5" name="Slide Number Placeholder 4">
            <a:extLst>
              <a:ext uri="{FF2B5EF4-FFF2-40B4-BE49-F238E27FC236}">
                <a16:creationId xmlns:a16="http://schemas.microsoft.com/office/drawing/2014/main" id="{9BB6CD37-C22C-3A25-11A9-C07728DE0168}"/>
              </a:ext>
            </a:extLst>
          </p:cNvPr>
          <p:cNvSpPr>
            <a:spLocks noGrp="1"/>
          </p:cNvSpPr>
          <p:nvPr>
            <p:ph type="sldNum" sz="quarter" idx="12"/>
          </p:nvPr>
        </p:nvSpPr>
        <p:spPr/>
        <p:txBody>
          <a:bodyPr/>
          <a:lstStyle/>
          <a:p>
            <a:fld id="{312CC964-A50B-4C29-B4E4-2C30BB34CCF3}" type="slidenum">
              <a:rPr lang="en-US" smtClean="0"/>
              <a:t>36</a:t>
            </a:fld>
            <a:endParaRPr lang="en-US"/>
          </a:p>
        </p:txBody>
      </p:sp>
    </p:spTree>
    <p:extLst>
      <p:ext uri="{BB962C8B-B14F-4D97-AF65-F5344CB8AC3E}">
        <p14:creationId xmlns:p14="http://schemas.microsoft.com/office/powerpoint/2010/main" val="447321926"/>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08737" y="747380"/>
            <a:ext cx="11188700" cy="1143000"/>
          </a:xfrm>
        </p:spPr>
        <p:txBody>
          <a:bodyPr>
            <a:normAutofit fontScale="90000"/>
          </a:bodyPr>
          <a:lstStyle/>
          <a:p>
            <a:r>
              <a:rPr lang="en-US" altLang="zh-TW" sz="5400" dirty="0">
                <a:solidFill>
                  <a:srgbClr val="000099"/>
                </a:solidFill>
              </a:rPr>
              <a:t>Chartered Institute of Marketing</a:t>
            </a:r>
            <a:r>
              <a:rPr lang="zh-TW" altLang="en-US" sz="5400" dirty="0">
                <a:solidFill>
                  <a:srgbClr val="000099"/>
                </a:solidFill>
              </a:rPr>
              <a:t>訂立的</a:t>
            </a:r>
            <a:r>
              <a:rPr lang="zh-TW" altLang="en-US" sz="5400" dirty="0"/>
              <a:t>的定義</a:t>
            </a:r>
            <a:endParaRPr lang="en-US" sz="5400" dirty="0">
              <a:solidFill>
                <a:srgbClr val="000099"/>
              </a:solidFill>
            </a:endParaRPr>
          </a:p>
        </p:txBody>
      </p:sp>
      <p:sp>
        <p:nvSpPr>
          <p:cNvPr id="4" name="Content Placeholder 3"/>
          <p:cNvSpPr>
            <a:spLocks noGrp="1"/>
          </p:cNvSpPr>
          <p:nvPr>
            <p:ph idx="1"/>
          </p:nvPr>
        </p:nvSpPr>
        <p:spPr>
          <a:xfrm>
            <a:off x="1003300" y="4596097"/>
            <a:ext cx="10007600" cy="1802783"/>
          </a:xfrm>
        </p:spPr>
        <p:txBody>
          <a:bodyPr>
            <a:normAutofit lnSpcReduction="10000"/>
          </a:bodyPr>
          <a:lstStyle/>
          <a:p>
            <a:pPr marL="0" indent="0">
              <a:buNone/>
            </a:pPr>
            <a:r>
              <a:rPr lang="zh-TW" altLang="en-US" sz="3600" dirty="0">
                <a:solidFill>
                  <a:schemeClr val="tx1"/>
                </a:solidFill>
              </a:rPr>
              <a:t>翻譯：</a:t>
            </a:r>
            <a:endParaRPr lang="en-US" altLang="zh-TW" sz="3600" dirty="0">
              <a:solidFill>
                <a:schemeClr val="tx1"/>
              </a:solidFill>
            </a:endParaRPr>
          </a:p>
          <a:p>
            <a:pPr marL="0" indent="0">
              <a:buNone/>
            </a:pPr>
            <a:r>
              <a:rPr lang="en-US" altLang="zh-TW" sz="3600" dirty="0">
                <a:solidFill>
                  <a:schemeClr val="tx1"/>
                </a:solidFill>
              </a:rPr>
              <a:t>『 </a:t>
            </a:r>
            <a:r>
              <a:rPr lang="zh-TW" altLang="en-US" sz="3600" dirty="0">
                <a:solidFill>
                  <a:schemeClr val="tx1"/>
                </a:solidFill>
              </a:rPr>
              <a:t>市場營銷是負責識別、預測和滿足客戶需求並從中獲利的管理過程。</a:t>
            </a:r>
            <a:r>
              <a:rPr lang="en-US" altLang="zh-TW" sz="3600" dirty="0">
                <a:solidFill>
                  <a:schemeClr val="tx1"/>
                </a:solidFill>
              </a:rPr>
              <a:t> 』</a:t>
            </a:r>
          </a:p>
        </p:txBody>
      </p:sp>
      <p:sp>
        <p:nvSpPr>
          <p:cNvPr id="2" name="Slide Number Placeholder 1">
            <a:extLst>
              <a:ext uri="{FF2B5EF4-FFF2-40B4-BE49-F238E27FC236}">
                <a16:creationId xmlns:a16="http://schemas.microsoft.com/office/drawing/2014/main" id="{B5591E24-CF08-0C30-FAE8-6B1EC01CF8A1}"/>
              </a:ext>
            </a:extLst>
          </p:cNvPr>
          <p:cNvSpPr>
            <a:spLocks noGrp="1"/>
          </p:cNvSpPr>
          <p:nvPr>
            <p:ph type="sldNum" sz="quarter" idx="12"/>
          </p:nvPr>
        </p:nvSpPr>
        <p:spPr/>
        <p:txBody>
          <a:bodyPr/>
          <a:lstStyle/>
          <a:p>
            <a:fld id="{312CC964-A50B-4C29-B4E4-2C30BB34CCF3}" type="slidenum">
              <a:rPr lang="en-US" smtClean="0"/>
              <a:t>4</a:t>
            </a:fld>
            <a:endParaRPr lang="en-US"/>
          </a:p>
        </p:txBody>
      </p:sp>
      <p:sp>
        <p:nvSpPr>
          <p:cNvPr id="5" name="Content Placeholder 3"/>
          <p:cNvSpPr txBox="1">
            <a:spLocks/>
          </p:cNvSpPr>
          <p:nvPr/>
        </p:nvSpPr>
        <p:spPr>
          <a:xfrm>
            <a:off x="808736" y="2240598"/>
            <a:ext cx="10007600" cy="2532063"/>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rgbClr val="D60093"/>
                </a:solidFill>
              </a:rPr>
              <a:t>“ Marketing is the management process responsible for identifying, anticipating and satisfying customer requirements profitably.”</a:t>
            </a:r>
          </a:p>
          <a:p>
            <a:pPr marL="0" indent="0" algn="r">
              <a:buNone/>
            </a:pPr>
            <a:r>
              <a:rPr lang="en-US" sz="2000" dirty="0">
                <a:solidFill>
                  <a:schemeClr val="tx1"/>
                </a:solidFill>
              </a:rPr>
              <a:t>- Chartered Institute of Marketing 2015</a:t>
            </a:r>
          </a:p>
        </p:txBody>
      </p:sp>
    </p:spTree>
    <p:extLst>
      <p:ext uri="{BB962C8B-B14F-4D97-AF65-F5344CB8AC3E}">
        <p14:creationId xmlns:p14="http://schemas.microsoft.com/office/powerpoint/2010/main" val="310605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xclamation mark on a yellow background">
            <a:extLst>
              <a:ext uri="{FF2B5EF4-FFF2-40B4-BE49-F238E27FC236}">
                <a16:creationId xmlns:a16="http://schemas.microsoft.com/office/drawing/2014/main" id="{AF0BD850-3AAD-0AA8-FACF-8E3603F8DBF0}"/>
              </a:ext>
            </a:extLst>
          </p:cNvPr>
          <p:cNvPicPr>
            <a:picLocks noChangeAspect="1"/>
          </p:cNvPicPr>
          <p:nvPr/>
        </p:nvPicPr>
        <p:blipFill rotWithShape="1">
          <a:blip r:embed="rId2"/>
          <a:srcRect t="25000"/>
          <a:stretch/>
        </p:blipFill>
        <p:spPr>
          <a:xfrm>
            <a:off x="21" y="11"/>
            <a:ext cx="12191979" cy="6857989"/>
          </a:xfrm>
          <a:prstGeom prst="rect">
            <a:avLst/>
          </a:prstGeom>
        </p:spPr>
      </p:pic>
      <p:sp>
        <p:nvSpPr>
          <p:cNvPr id="2" name="Title 1">
            <a:extLst>
              <a:ext uri="{FF2B5EF4-FFF2-40B4-BE49-F238E27FC236}">
                <a16:creationId xmlns:a16="http://schemas.microsoft.com/office/drawing/2014/main" id="{44EF006B-5B2B-7F43-7730-38C34E293546}"/>
              </a:ext>
            </a:extLst>
          </p:cNvPr>
          <p:cNvSpPr>
            <a:spLocks noGrp="1"/>
          </p:cNvSpPr>
          <p:nvPr>
            <p:ph type="title"/>
          </p:nvPr>
        </p:nvSpPr>
        <p:spPr>
          <a:xfrm>
            <a:off x="1104901" y="871540"/>
            <a:ext cx="7095671" cy="3202921"/>
          </a:xfrm>
        </p:spPr>
        <p:txBody>
          <a:bodyPr vert="horz" lIns="91440" tIns="45720" rIns="91440" bIns="45720" rtlCol="0" anchor="b">
            <a:normAutofit/>
          </a:bodyPr>
          <a:lstStyle/>
          <a:p>
            <a:r>
              <a:rPr lang="zh-TW" altLang="en-US" sz="7200" dirty="0"/>
              <a:t>什麼是品牌策劃</a:t>
            </a:r>
            <a:r>
              <a:rPr lang="en-GB" altLang="zh-TW" sz="7200" dirty="0">
                <a:solidFill>
                  <a:schemeClr val="tx1"/>
                </a:solidFill>
              </a:rPr>
              <a:t> </a:t>
            </a:r>
            <a:r>
              <a:rPr lang="en-US" altLang="zh-TW" sz="7200" dirty="0"/>
              <a:t>?</a:t>
            </a:r>
            <a:endParaRPr lang="en-US" sz="7200" dirty="0">
              <a:solidFill>
                <a:srgbClr val="FFFFFF"/>
              </a:solidFill>
            </a:endParaRPr>
          </a:p>
        </p:txBody>
      </p:sp>
      <p:sp>
        <p:nvSpPr>
          <p:cNvPr id="3" name="Slide Number Placeholder 2">
            <a:extLst>
              <a:ext uri="{FF2B5EF4-FFF2-40B4-BE49-F238E27FC236}">
                <a16:creationId xmlns:a16="http://schemas.microsoft.com/office/drawing/2014/main" id="{4FCCC40A-32E8-BC6C-FCB0-68D19DE2961F}"/>
              </a:ext>
            </a:extLst>
          </p:cNvPr>
          <p:cNvSpPr>
            <a:spLocks noGrp="1"/>
          </p:cNvSpPr>
          <p:nvPr>
            <p:ph type="sldNum" sz="quarter" idx="12"/>
          </p:nvPr>
        </p:nvSpPr>
        <p:spPr/>
        <p:txBody>
          <a:bodyPr/>
          <a:lstStyle/>
          <a:p>
            <a:fld id="{312CC964-A50B-4C29-B4E4-2C30BB34CCF3}" type="slidenum">
              <a:rPr lang="en-US" smtClean="0"/>
              <a:t>5</a:t>
            </a:fld>
            <a:endParaRPr lang="en-US"/>
          </a:p>
        </p:txBody>
      </p:sp>
    </p:spTree>
    <p:extLst>
      <p:ext uri="{BB962C8B-B14F-4D97-AF65-F5344CB8AC3E}">
        <p14:creationId xmlns:p14="http://schemas.microsoft.com/office/powerpoint/2010/main" val="3227620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3B69E-8889-23E5-0F31-9065C4B73B42}"/>
              </a:ext>
            </a:extLst>
          </p:cNvPr>
          <p:cNvSpPr>
            <a:spLocks noGrp="1"/>
          </p:cNvSpPr>
          <p:nvPr>
            <p:ph type="title"/>
          </p:nvPr>
        </p:nvSpPr>
        <p:spPr>
          <a:xfrm>
            <a:off x="5146159" y="685801"/>
            <a:ext cx="6238688" cy="1382233"/>
          </a:xfrm>
        </p:spPr>
        <p:txBody>
          <a:bodyPr>
            <a:normAutofit/>
          </a:bodyPr>
          <a:lstStyle/>
          <a:p>
            <a:r>
              <a:rPr lang="zh-TW" altLang="en-US" sz="3100" b="1" dirty="0"/>
              <a:t>品牌策劃就是有關「你是誰」</a:t>
            </a:r>
            <a:r>
              <a:rPr lang="en-US" sz="3100" b="1" dirty="0"/>
              <a:t/>
            </a:r>
            <a:br>
              <a:rPr lang="en-US" sz="3100" b="1" dirty="0"/>
            </a:br>
            <a:endParaRPr lang="en-US" sz="3100" dirty="0"/>
          </a:p>
        </p:txBody>
      </p:sp>
      <p:pic>
        <p:nvPicPr>
          <p:cNvPr id="5" name="Picture 4" descr="3D symbol designs">
            <a:extLst>
              <a:ext uri="{FF2B5EF4-FFF2-40B4-BE49-F238E27FC236}">
                <a16:creationId xmlns:a16="http://schemas.microsoft.com/office/drawing/2014/main" id="{8E4DCE16-FA4B-7B08-570E-E5D05556C648}"/>
              </a:ext>
            </a:extLst>
          </p:cNvPr>
          <p:cNvPicPr>
            <a:picLocks noChangeAspect="1"/>
          </p:cNvPicPr>
          <p:nvPr/>
        </p:nvPicPr>
        <p:blipFill rotWithShape="1">
          <a:blip r:embed="rId3"/>
          <a:srcRect l="5319" r="46457" b="2"/>
          <a:stretch/>
        </p:blipFill>
        <p:spPr>
          <a:xfrm>
            <a:off x="1" y="14513"/>
            <a:ext cx="4966427" cy="6874331"/>
          </a:xfrm>
          <a:custGeom>
            <a:avLst/>
            <a:gdLst/>
            <a:ahLst/>
            <a:cxnLst/>
            <a:rect l="l" t="t" r="r" b="b"/>
            <a:pathLst>
              <a:path w="4966447" h="6874330">
                <a:moveTo>
                  <a:pt x="0" y="0"/>
                </a:moveTo>
                <a:lnTo>
                  <a:pt x="4966447" y="0"/>
                </a:lnTo>
                <a:lnTo>
                  <a:pt x="3355712" y="6874330"/>
                </a:lnTo>
                <a:lnTo>
                  <a:pt x="0" y="6874330"/>
                </a:lnTo>
                <a:close/>
              </a:path>
            </a:pathLst>
          </a:custGeom>
        </p:spPr>
      </p:pic>
      <p:sp>
        <p:nvSpPr>
          <p:cNvPr id="3" name="Content Placeholder 2">
            <a:extLst>
              <a:ext uri="{FF2B5EF4-FFF2-40B4-BE49-F238E27FC236}">
                <a16:creationId xmlns:a16="http://schemas.microsoft.com/office/drawing/2014/main" id="{A146510F-E6D3-8B1E-CC07-CD1582F5F904}"/>
              </a:ext>
            </a:extLst>
          </p:cNvPr>
          <p:cNvSpPr>
            <a:spLocks noGrp="1"/>
          </p:cNvSpPr>
          <p:nvPr>
            <p:ph idx="1"/>
          </p:nvPr>
        </p:nvSpPr>
        <p:spPr>
          <a:xfrm>
            <a:off x="5146159" y="2301949"/>
            <a:ext cx="6238687" cy="4022651"/>
          </a:xfrm>
        </p:spPr>
        <p:txBody>
          <a:bodyPr vert="horz" lIns="91440" tIns="45720" rIns="91440" bIns="45720" rtlCol="0" anchor="t">
            <a:normAutofit/>
          </a:bodyPr>
          <a:lstStyle/>
          <a:p>
            <a:r>
              <a:rPr lang="zh-HK" altLang="zh-TW" dirty="0" smtClean="0">
                <a:solidFill>
                  <a:schemeClr val="tx1"/>
                </a:solidFill>
              </a:rPr>
              <a:t>品牌</a:t>
            </a:r>
            <a:r>
              <a:rPr lang="zh-HK" altLang="zh-TW" dirty="0">
                <a:solidFill>
                  <a:schemeClr val="tx1"/>
                </a:solidFill>
              </a:rPr>
              <a:t>策劃會建立公司、服務或產品的形象、定位和信譽。</a:t>
            </a:r>
            <a:endParaRPr lang="zh-TW" altLang="zh-TW" dirty="0">
              <a:solidFill>
                <a:schemeClr val="tx1"/>
              </a:solidFill>
            </a:endParaRPr>
          </a:p>
          <a:p>
            <a:r>
              <a:rPr lang="zh-HK" altLang="zh-TW" dirty="0">
                <a:solidFill>
                  <a:schemeClr val="tx1"/>
                </a:solidFill>
              </a:rPr>
              <a:t>品牌策劃能捕捉消費者被服務或產品引起的情感、信念、價值和慾望。品牌策劃</a:t>
            </a:r>
            <a:r>
              <a:rPr lang="zh-TW" altLang="zh-TW" dirty="0">
                <a:solidFill>
                  <a:schemeClr val="tx1"/>
                </a:solidFill>
              </a:rPr>
              <a:t>特</a:t>
            </a:r>
            <a:r>
              <a:rPr lang="zh-HK" altLang="zh-TW" dirty="0">
                <a:solidFill>
                  <a:schemeClr val="tx1"/>
                </a:solidFill>
              </a:rPr>
              <a:t>顯品牌的個性，最終能維持消費者對品牌的忠誠度。</a:t>
            </a:r>
            <a:endParaRPr lang="en-US" dirty="0">
              <a:solidFill>
                <a:schemeClr val="tx1"/>
              </a:solidFill>
            </a:endParaRPr>
          </a:p>
        </p:txBody>
      </p:sp>
      <p:sp>
        <p:nvSpPr>
          <p:cNvPr id="6" name="Slide Number Placeholder 5">
            <a:extLst>
              <a:ext uri="{FF2B5EF4-FFF2-40B4-BE49-F238E27FC236}">
                <a16:creationId xmlns:a16="http://schemas.microsoft.com/office/drawing/2014/main" id="{2E5DE302-BDEB-6DA1-F1C1-F9D402144B39}"/>
              </a:ext>
            </a:extLst>
          </p:cNvPr>
          <p:cNvSpPr>
            <a:spLocks noGrp="1"/>
          </p:cNvSpPr>
          <p:nvPr>
            <p:ph type="sldNum" sz="quarter" idx="12"/>
          </p:nvPr>
        </p:nvSpPr>
        <p:spPr/>
        <p:txBody>
          <a:bodyPr/>
          <a:lstStyle/>
          <a:p>
            <a:fld id="{312CC964-A50B-4C29-B4E4-2C30BB34CCF3}" type="slidenum">
              <a:rPr lang="en-US" smtClean="0"/>
              <a:t>6</a:t>
            </a:fld>
            <a:endParaRPr lang="en-US"/>
          </a:p>
        </p:txBody>
      </p:sp>
    </p:spTree>
    <p:extLst>
      <p:ext uri="{BB962C8B-B14F-4D97-AF65-F5344CB8AC3E}">
        <p14:creationId xmlns:p14="http://schemas.microsoft.com/office/powerpoint/2010/main" val="3838916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800" y="5077289"/>
            <a:ext cx="905792" cy="1094913"/>
          </a:xfrm>
          <a:prstGeom prst="rect">
            <a:avLst/>
          </a:prstGeom>
        </p:spPr>
      </p:pic>
      <p:grpSp>
        <p:nvGrpSpPr>
          <p:cNvPr id="3" name="Group 3"/>
          <p:cNvGrpSpPr/>
          <p:nvPr/>
        </p:nvGrpSpPr>
        <p:grpSpPr>
          <a:xfrm>
            <a:off x="1378636" y="870786"/>
            <a:ext cx="826424" cy="165601"/>
            <a:chOff x="0" y="0"/>
            <a:chExt cx="1652847" cy="331203"/>
          </a:xfrm>
        </p:grpSpPr>
        <p:grpSp>
          <p:nvGrpSpPr>
            <p:cNvPr id="4" name="Group 4"/>
            <p:cNvGrpSpPr/>
            <p:nvPr/>
          </p:nvGrpSpPr>
          <p:grpSpPr>
            <a:xfrm>
              <a:off x="0" y="0"/>
              <a:ext cx="331203" cy="331203"/>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txBody>
              <a:bodyPr/>
              <a:lstStyle/>
              <a:p>
                <a:endParaRPr lang="en-US"/>
              </a:p>
            </p:txBody>
          </p:sp>
        </p:grpSp>
        <p:grpSp>
          <p:nvGrpSpPr>
            <p:cNvPr id="6" name="Group 6"/>
            <p:cNvGrpSpPr/>
            <p:nvPr/>
          </p:nvGrpSpPr>
          <p:grpSpPr>
            <a:xfrm>
              <a:off x="664779" y="0"/>
              <a:ext cx="331203" cy="331203"/>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txBody>
              <a:bodyPr/>
              <a:lstStyle/>
              <a:p>
                <a:endParaRPr lang="en-US"/>
              </a:p>
            </p:txBody>
          </p:sp>
        </p:grpSp>
        <p:grpSp>
          <p:nvGrpSpPr>
            <p:cNvPr id="8" name="Group 8"/>
            <p:cNvGrpSpPr/>
            <p:nvPr/>
          </p:nvGrpSpPr>
          <p:grpSpPr>
            <a:xfrm>
              <a:off x="1321644" y="0"/>
              <a:ext cx="331203" cy="331203"/>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txBody>
              <a:bodyPr/>
              <a:lstStyle/>
              <a:p>
                <a:endParaRPr lang="en-US"/>
              </a:p>
            </p:txBody>
          </p:sp>
        </p:grpSp>
      </p:grpSp>
      <p:sp>
        <p:nvSpPr>
          <p:cNvPr id="11" name="TextBox 11"/>
          <p:cNvSpPr txBox="1"/>
          <p:nvPr/>
        </p:nvSpPr>
        <p:spPr>
          <a:xfrm>
            <a:off x="1385149" y="1321805"/>
            <a:ext cx="6968840" cy="524631"/>
          </a:xfrm>
          <a:prstGeom prst="rect">
            <a:avLst/>
          </a:prstGeom>
        </p:spPr>
        <p:txBody>
          <a:bodyPr wrap="square" lIns="0" tIns="0" rIns="0" bIns="0" rtlCol="0" anchor="t">
            <a:spAutoFit/>
          </a:bodyPr>
          <a:lstStyle/>
          <a:p>
            <a:pPr>
              <a:lnSpc>
                <a:spcPts val="4028"/>
              </a:lnSpc>
            </a:pPr>
            <a:r>
              <a:rPr lang="zh-TW" altLang="en-US" sz="4800" dirty="0">
                <a:latin typeface="+mj-lt"/>
              </a:rPr>
              <a:t>品牌策劃</a:t>
            </a:r>
            <a:endParaRPr lang="en-US" sz="4800" dirty="0">
              <a:latin typeface="+mj-lt"/>
            </a:endParaRPr>
          </a:p>
        </p:txBody>
      </p:sp>
      <p:sp>
        <p:nvSpPr>
          <p:cNvPr id="13" name="TextBox 13"/>
          <p:cNvSpPr txBox="1"/>
          <p:nvPr/>
        </p:nvSpPr>
        <p:spPr>
          <a:xfrm>
            <a:off x="1385150" y="2482180"/>
            <a:ext cx="8658261" cy="846386"/>
          </a:xfrm>
          <a:prstGeom prst="rect">
            <a:avLst/>
          </a:prstGeom>
        </p:spPr>
        <p:txBody>
          <a:bodyPr wrap="square" lIns="0" tIns="0" rIns="0" bIns="0" rtlCol="0" anchor="t">
            <a:spAutoFit/>
          </a:bodyPr>
          <a:lstStyle/>
          <a:p>
            <a:pPr marL="285744" indent="-285744">
              <a:lnSpc>
                <a:spcPts val="2240"/>
              </a:lnSpc>
              <a:buFont typeface="Arial" panose="020B0604020202020204" pitchFamily="34" charset="0"/>
              <a:buChar char="•"/>
            </a:pPr>
            <a:r>
              <a:rPr lang="zh-TW" altLang="en-US" sz="1600" dirty="0"/>
              <a:t>品牌的個性和獨特性。</a:t>
            </a:r>
            <a:endParaRPr lang="en-GB" sz="1600" dirty="0">
              <a:solidFill>
                <a:srgbClr val="000000"/>
              </a:solidFill>
              <a:latin typeface="Poppins Bold"/>
            </a:endParaRPr>
          </a:p>
          <a:p>
            <a:pPr marL="285744" indent="-285744">
              <a:lnSpc>
                <a:spcPts val="2240"/>
              </a:lnSpc>
              <a:buFont typeface="Arial" panose="020B0604020202020204" pitchFamily="34" charset="0"/>
              <a:buChar char="•"/>
            </a:pPr>
            <a:r>
              <a:rPr lang="zh-TW" altLang="en-US" sz="1600" dirty="0"/>
              <a:t>例如品牌名稱，品牌的使命、期望和承諾。</a:t>
            </a:r>
            <a:endParaRPr lang="en-US" altLang="zh-TW" sz="1600" dirty="0"/>
          </a:p>
          <a:p>
            <a:pPr marL="285744" indent="-285744">
              <a:lnSpc>
                <a:spcPts val="2240"/>
              </a:lnSpc>
              <a:buFont typeface="Arial" panose="020B0604020202020204" pitchFamily="34" charset="0"/>
              <a:buChar char="•"/>
            </a:pPr>
            <a:r>
              <a:rPr lang="zh-TW" altLang="en-US" sz="1600" dirty="0"/>
              <a:t>隨著品牌所採用的語氣</a:t>
            </a:r>
            <a:r>
              <a:rPr lang="zh-HK" altLang="zh-TW" sz="1600" dirty="0"/>
              <a:t>和語言，形成品牌的廣告語和個性，從而確立品牌的信譽</a:t>
            </a:r>
            <a:r>
              <a:rPr lang="zh-HK" altLang="zh-TW" sz="1600" dirty="0">
                <a:solidFill>
                  <a:srgbClr val="0000CC"/>
                </a:solidFill>
              </a:rPr>
              <a:t>。</a:t>
            </a:r>
            <a:endParaRPr lang="en-US" altLang="zh-TW" sz="1600" dirty="0">
              <a:solidFill>
                <a:srgbClr val="0000CC"/>
              </a:solidFill>
            </a:endParaRPr>
          </a:p>
        </p:txBody>
      </p:sp>
      <p:sp>
        <p:nvSpPr>
          <p:cNvPr id="24" name="Slide Number Placeholder 23">
            <a:extLst>
              <a:ext uri="{FF2B5EF4-FFF2-40B4-BE49-F238E27FC236}">
                <a16:creationId xmlns:a16="http://schemas.microsoft.com/office/drawing/2014/main" id="{2D92C58D-CAC9-C1D0-BF36-74AD9557CDF0}"/>
              </a:ext>
            </a:extLst>
          </p:cNvPr>
          <p:cNvSpPr>
            <a:spLocks noGrp="1"/>
          </p:cNvSpPr>
          <p:nvPr>
            <p:ph type="sldNum" sz="quarter" idx="12"/>
          </p:nvPr>
        </p:nvSpPr>
        <p:spPr/>
        <p:txBody>
          <a:bodyPr/>
          <a:lstStyle/>
          <a:p>
            <a:fld id="{312CC964-A50B-4C29-B4E4-2C30BB34CCF3}" type="slidenum">
              <a:rPr lang="en-US" smtClean="0"/>
              <a:t>7</a:t>
            </a:fld>
            <a:endParaRPr lang="en-US"/>
          </a:p>
        </p:txBody>
      </p:sp>
      <p:sp>
        <p:nvSpPr>
          <p:cNvPr id="26" name="TextBox 12">
            <a:extLst>
              <a:ext uri="{FF2B5EF4-FFF2-40B4-BE49-F238E27FC236}">
                <a16:creationId xmlns:a16="http://schemas.microsoft.com/office/drawing/2014/main" id="{69002C25-8DB3-4BEA-86EA-CC00E416666C}"/>
              </a:ext>
            </a:extLst>
          </p:cNvPr>
          <p:cNvSpPr txBox="1"/>
          <p:nvPr/>
        </p:nvSpPr>
        <p:spPr>
          <a:xfrm>
            <a:off x="1378637" y="3770839"/>
            <a:ext cx="1962284" cy="282129"/>
          </a:xfrm>
          <a:prstGeom prst="rect">
            <a:avLst/>
          </a:prstGeom>
        </p:spPr>
        <p:txBody>
          <a:bodyPr wrap="square" lIns="0" tIns="0" rIns="0" bIns="0" rtlCol="0" anchor="t">
            <a:spAutoFit/>
          </a:bodyPr>
          <a:lstStyle/>
          <a:p>
            <a:pPr>
              <a:lnSpc>
                <a:spcPts val="2239"/>
              </a:lnSpc>
            </a:pPr>
            <a:r>
              <a:rPr lang="zh-TW" altLang="en-US" sz="2400" b="1" dirty="0">
                <a:solidFill>
                  <a:srgbClr val="FF6739"/>
                </a:solidFill>
              </a:rPr>
              <a:t>視覺元素</a:t>
            </a:r>
            <a:endParaRPr lang="en-US" sz="2400" b="1" dirty="0">
              <a:solidFill>
                <a:srgbClr val="FF6739"/>
              </a:solidFill>
              <a:latin typeface="Poppins Bold"/>
            </a:endParaRPr>
          </a:p>
        </p:txBody>
      </p:sp>
      <p:sp>
        <p:nvSpPr>
          <p:cNvPr id="27" name="TextBox 13">
            <a:extLst>
              <a:ext uri="{FF2B5EF4-FFF2-40B4-BE49-F238E27FC236}">
                <a16:creationId xmlns:a16="http://schemas.microsoft.com/office/drawing/2014/main" id="{684E17A3-60CE-4A39-B42A-57005C853B82}"/>
              </a:ext>
            </a:extLst>
          </p:cNvPr>
          <p:cNvSpPr txBox="1"/>
          <p:nvPr/>
        </p:nvSpPr>
        <p:spPr>
          <a:xfrm>
            <a:off x="1385150" y="4044917"/>
            <a:ext cx="8658261" cy="564257"/>
          </a:xfrm>
          <a:prstGeom prst="rect">
            <a:avLst/>
          </a:prstGeom>
        </p:spPr>
        <p:txBody>
          <a:bodyPr wrap="square" lIns="0" tIns="0" rIns="0" bIns="0" rtlCol="0" anchor="t">
            <a:spAutoFit/>
          </a:bodyPr>
          <a:lstStyle/>
          <a:p>
            <a:pPr marL="285744" indent="-285744">
              <a:lnSpc>
                <a:spcPts val="2240"/>
              </a:lnSpc>
              <a:buFont typeface="Arial" panose="020B0604020202020204" pitchFamily="34" charset="0"/>
              <a:buChar char="•"/>
            </a:pPr>
            <a:r>
              <a:rPr lang="zh-TW" altLang="en-US" sz="1600" dirty="0">
                <a:solidFill>
                  <a:srgbClr val="000000"/>
                </a:solidFill>
                <a:latin typeface="Poppins Bold"/>
              </a:rPr>
              <a:t>品牌形象的視覺風格和表現形式。</a:t>
            </a:r>
            <a:endParaRPr lang="en-US" altLang="zh-TW" sz="1600" dirty="0">
              <a:solidFill>
                <a:srgbClr val="000000"/>
              </a:solidFill>
              <a:latin typeface="Poppins Bold"/>
            </a:endParaRPr>
          </a:p>
          <a:p>
            <a:pPr marL="285744" indent="-285744">
              <a:lnSpc>
                <a:spcPts val="2240"/>
              </a:lnSpc>
              <a:buFont typeface="Arial" panose="020B0604020202020204" pitchFamily="34" charset="0"/>
              <a:buChar char="•"/>
            </a:pPr>
            <a:r>
              <a:rPr lang="zh-TW" altLang="en-US" sz="1600" dirty="0">
                <a:solidFill>
                  <a:srgbClr val="000000"/>
                </a:solidFill>
                <a:latin typeface="Poppins Bold"/>
              </a:rPr>
              <a:t>包括標誌、字體、顏色和設計元素，例如平面設計、攝影和</a:t>
            </a:r>
            <a:r>
              <a:rPr lang="zh-TW" altLang="en-US" sz="1600" dirty="0" smtClean="0">
                <a:solidFill>
                  <a:srgbClr val="000000"/>
                </a:solidFill>
                <a:latin typeface="Poppins Bold"/>
              </a:rPr>
              <a:t>插圖。</a:t>
            </a:r>
            <a:endParaRPr lang="en-GB" sz="1600" dirty="0">
              <a:solidFill>
                <a:srgbClr val="000000"/>
              </a:solidFill>
              <a:latin typeface="Poppins Bold"/>
            </a:endParaRPr>
          </a:p>
        </p:txBody>
      </p:sp>
      <p:sp>
        <p:nvSpPr>
          <p:cNvPr id="14" name="TextBox 13">
            <a:extLst>
              <a:ext uri="{FF2B5EF4-FFF2-40B4-BE49-F238E27FC236}">
                <a16:creationId xmlns:a16="http://schemas.microsoft.com/office/drawing/2014/main" id="{897F24C7-91E1-D4D6-17D4-650CDE83E286}"/>
              </a:ext>
            </a:extLst>
          </p:cNvPr>
          <p:cNvSpPr txBox="1"/>
          <p:nvPr/>
        </p:nvSpPr>
        <p:spPr>
          <a:xfrm>
            <a:off x="1378637" y="1956861"/>
            <a:ext cx="6132284" cy="461665"/>
          </a:xfrm>
          <a:prstGeom prst="rect">
            <a:avLst/>
          </a:prstGeom>
          <a:noFill/>
        </p:spPr>
        <p:txBody>
          <a:bodyPr wrap="square">
            <a:spAutoFit/>
          </a:bodyPr>
          <a:lstStyle/>
          <a:p>
            <a:r>
              <a:rPr lang="zh-TW" altLang="en-US" sz="2400" b="1" dirty="0">
                <a:solidFill>
                  <a:srgbClr val="FF6739"/>
                </a:solidFill>
              </a:rPr>
              <a:t>形象</a:t>
            </a:r>
            <a:endParaRPr lang="en-US" sz="2400" b="1" dirty="0">
              <a:solidFill>
                <a:srgbClr val="FF6739"/>
              </a:solidFill>
            </a:endParaRPr>
          </a:p>
        </p:txBody>
      </p:sp>
    </p:spTree>
    <p:extLst>
      <p:ext uri="{BB962C8B-B14F-4D97-AF65-F5344CB8AC3E}">
        <p14:creationId xmlns:p14="http://schemas.microsoft.com/office/powerpoint/2010/main" val="2676573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800" y="5077289"/>
            <a:ext cx="905792" cy="1094913"/>
          </a:xfrm>
          <a:prstGeom prst="rect">
            <a:avLst/>
          </a:prstGeom>
        </p:spPr>
      </p:pic>
      <p:grpSp>
        <p:nvGrpSpPr>
          <p:cNvPr id="3" name="Group 3"/>
          <p:cNvGrpSpPr/>
          <p:nvPr/>
        </p:nvGrpSpPr>
        <p:grpSpPr>
          <a:xfrm>
            <a:off x="2124360" y="1380625"/>
            <a:ext cx="826424" cy="165601"/>
            <a:chOff x="0" y="0"/>
            <a:chExt cx="1652847" cy="331203"/>
          </a:xfrm>
        </p:grpSpPr>
        <p:grpSp>
          <p:nvGrpSpPr>
            <p:cNvPr id="4" name="Group 4"/>
            <p:cNvGrpSpPr/>
            <p:nvPr/>
          </p:nvGrpSpPr>
          <p:grpSpPr>
            <a:xfrm>
              <a:off x="0" y="0"/>
              <a:ext cx="331203" cy="331203"/>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txBody>
              <a:bodyPr/>
              <a:lstStyle/>
              <a:p>
                <a:endParaRPr lang="en-US"/>
              </a:p>
            </p:txBody>
          </p:sp>
        </p:grpSp>
        <p:grpSp>
          <p:nvGrpSpPr>
            <p:cNvPr id="6" name="Group 6"/>
            <p:cNvGrpSpPr/>
            <p:nvPr/>
          </p:nvGrpSpPr>
          <p:grpSpPr>
            <a:xfrm>
              <a:off x="664779" y="0"/>
              <a:ext cx="331203" cy="331203"/>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txBody>
              <a:bodyPr/>
              <a:lstStyle/>
              <a:p>
                <a:endParaRPr lang="en-US"/>
              </a:p>
            </p:txBody>
          </p:sp>
        </p:grpSp>
        <p:grpSp>
          <p:nvGrpSpPr>
            <p:cNvPr id="8" name="Group 8"/>
            <p:cNvGrpSpPr/>
            <p:nvPr/>
          </p:nvGrpSpPr>
          <p:grpSpPr>
            <a:xfrm>
              <a:off x="1321644" y="0"/>
              <a:ext cx="331203" cy="331203"/>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txBody>
              <a:bodyPr/>
              <a:lstStyle/>
              <a:p>
                <a:endParaRPr lang="en-US"/>
              </a:p>
            </p:txBody>
          </p:sp>
        </p:grpSp>
      </p:grpSp>
      <p:sp>
        <p:nvSpPr>
          <p:cNvPr id="12" name="TextBox 12"/>
          <p:cNvSpPr txBox="1"/>
          <p:nvPr/>
        </p:nvSpPr>
        <p:spPr>
          <a:xfrm>
            <a:off x="2169967" y="4012818"/>
            <a:ext cx="1962284" cy="282129"/>
          </a:xfrm>
          <a:prstGeom prst="rect">
            <a:avLst/>
          </a:prstGeom>
        </p:spPr>
        <p:txBody>
          <a:bodyPr lIns="0" tIns="0" rIns="0" bIns="0" rtlCol="0" anchor="t">
            <a:spAutoFit/>
          </a:bodyPr>
          <a:lstStyle/>
          <a:p>
            <a:pPr>
              <a:lnSpc>
                <a:spcPts val="2239"/>
              </a:lnSpc>
            </a:pPr>
            <a:r>
              <a:rPr lang="zh-TW" altLang="en-US" sz="2000" b="1" dirty="0">
                <a:solidFill>
                  <a:srgbClr val="FF6739"/>
                </a:solidFill>
              </a:rPr>
              <a:t>使命</a:t>
            </a:r>
            <a:r>
              <a:rPr lang="en-US" sz="1867" dirty="0">
                <a:solidFill>
                  <a:srgbClr val="F87F06"/>
                </a:solidFill>
                <a:latin typeface="Poppins Bold"/>
              </a:rPr>
              <a:t>	</a:t>
            </a:r>
          </a:p>
        </p:txBody>
      </p:sp>
      <p:sp>
        <p:nvSpPr>
          <p:cNvPr id="14" name="TextBox 14"/>
          <p:cNvSpPr txBox="1"/>
          <p:nvPr/>
        </p:nvSpPr>
        <p:spPr>
          <a:xfrm>
            <a:off x="2124361" y="3090686"/>
            <a:ext cx="1962284" cy="974626"/>
          </a:xfrm>
          <a:prstGeom prst="rect">
            <a:avLst/>
          </a:prstGeom>
        </p:spPr>
        <p:txBody>
          <a:bodyPr lIns="0" tIns="0" rIns="0" bIns="0" rtlCol="0" anchor="t">
            <a:spAutoFit/>
          </a:bodyPr>
          <a:lstStyle/>
          <a:p>
            <a:pPr>
              <a:lnSpc>
                <a:spcPts val="7598"/>
              </a:lnSpc>
            </a:pPr>
            <a:r>
              <a:rPr lang="en-US" sz="6332" dirty="0">
                <a:solidFill>
                  <a:srgbClr val="FF0000"/>
                </a:solidFill>
                <a:latin typeface="Poppins Bold"/>
              </a:rPr>
              <a:t>01</a:t>
            </a:r>
          </a:p>
        </p:txBody>
      </p:sp>
      <p:sp>
        <p:nvSpPr>
          <p:cNvPr id="15" name="TextBox 15"/>
          <p:cNvSpPr txBox="1"/>
          <p:nvPr/>
        </p:nvSpPr>
        <p:spPr>
          <a:xfrm>
            <a:off x="4999871" y="4039663"/>
            <a:ext cx="2271936" cy="282129"/>
          </a:xfrm>
          <a:prstGeom prst="rect">
            <a:avLst/>
          </a:prstGeom>
        </p:spPr>
        <p:txBody>
          <a:bodyPr wrap="square" lIns="0" tIns="0" rIns="0" bIns="0" rtlCol="0" anchor="t">
            <a:spAutoFit/>
          </a:bodyPr>
          <a:lstStyle/>
          <a:p>
            <a:pPr>
              <a:lnSpc>
                <a:spcPts val="2239"/>
              </a:lnSpc>
            </a:pPr>
            <a:r>
              <a:rPr lang="zh-TW" altLang="en-US" sz="2000" b="1" dirty="0" smtClean="0">
                <a:solidFill>
                  <a:srgbClr val="F87F06"/>
                </a:solidFill>
                <a:latin typeface="Poppins Bold"/>
              </a:rPr>
              <a:t>語調</a:t>
            </a:r>
            <a:endParaRPr lang="en-US" sz="2000" b="1" dirty="0">
              <a:solidFill>
                <a:srgbClr val="F87F06"/>
              </a:solidFill>
              <a:latin typeface="Poppins Bold"/>
            </a:endParaRPr>
          </a:p>
        </p:txBody>
      </p:sp>
      <p:sp>
        <p:nvSpPr>
          <p:cNvPr id="16" name="TextBox 16"/>
          <p:cNvSpPr txBox="1"/>
          <p:nvPr/>
        </p:nvSpPr>
        <p:spPr>
          <a:xfrm>
            <a:off x="4999872" y="4375630"/>
            <a:ext cx="2994041" cy="282129"/>
          </a:xfrm>
          <a:prstGeom prst="rect">
            <a:avLst/>
          </a:prstGeom>
        </p:spPr>
        <p:txBody>
          <a:bodyPr wrap="square" lIns="0" tIns="0" rIns="0" bIns="0" rtlCol="0" anchor="t">
            <a:spAutoFit/>
          </a:bodyPr>
          <a:lstStyle/>
          <a:p>
            <a:pPr>
              <a:lnSpc>
                <a:spcPts val="2240"/>
              </a:lnSpc>
            </a:pPr>
            <a:endParaRPr lang="en-GB" sz="1600" dirty="0">
              <a:solidFill>
                <a:srgbClr val="000000"/>
              </a:solidFill>
              <a:latin typeface="Poppins Bold"/>
            </a:endParaRPr>
          </a:p>
        </p:txBody>
      </p:sp>
      <p:sp>
        <p:nvSpPr>
          <p:cNvPr id="17" name="TextBox 17"/>
          <p:cNvSpPr txBox="1"/>
          <p:nvPr/>
        </p:nvSpPr>
        <p:spPr>
          <a:xfrm>
            <a:off x="4999871" y="3071824"/>
            <a:ext cx="1977356" cy="974626"/>
          </a:xfrm>
          <a:prstGeom prst="rect">
            <a:avLst/>
          </a:prstGeom>
        </p:spPr>
        <p:txBody>
          <a:bodyPr wrap="square" lIns="0" tIns="0" rIns="0" bIns="0" rtlCol="0" anchor="t">
            <a:spAutoFit/>
          </a:bodyPr>
          <a:lstStyle/>
          <a:p>
            <a:pPr>
              <a:lnSpc>
                <a:spcPts val="7598"/>
              </a:lnSpc>
            </a:pPr>
            <a:r>
              <a:rPr lang="en-US" sz="6332" dirty="0">
                <a:solidFill>
                  <a:srgbClr val="FF0000"/>
                </a:solidFill>
                <a:latin typeface="Poppins Bold"/>
              </a:rPr>
              <a:t>02</a:t>
            </a:r>
          </a:p>
        </p:txBody>
      </p:sp>
      <p:sp>
        <p:nvSpPr>
          <p:cNvPr id="18" name="TextBox 18"/>
          <p:cNvSpPr txBox="1"/>
          <p:nvPr/>
        </p:nvSpPr>
        <p:spPr>
          <a:xfrm>
            <a:off x="8481484" y="4006919"/>
            <a:ext cx="2184400" cy="282129"/>
          </a:xfrm>
          <a:prstGeom prst="rect">
            <a:avLst/>
          </a:prstGeom>
        </p:spPr>
        <p:txBody>
          <a:bodyPr lIns="0" tIns="0" rIns="0" bIns="0" rtlCol="0" anchor="t">
            <a:spAutoFit/>
          </a:bodyPr>
          <a:lstStyle/>
          <a:p>
            <a:pPr>
              <a:lnSpc>
                <a:spcPts val="2239"/>
              </a:lnSpc>
            </a:pPr>
            <a:r>
              <a:rPr lang="zh-TW" altLang="en-US" sz="2000" b="1" dirty="0">
                <a:solidFill>
                  <a:srgbClr val="F87F06"/>
                </a:solidFill>
                <a:latin typeface="Poppins Bold"/>
              </a:rPr>
              <a:t>影像材料</a:t>
            </a:r>
            <a:endParaRPr lang="en-US" sz="2000" b="1" dirty="0">
              <a:solidFill>
                <a:srgbClr val="F87F06"/>
              </a:solidFill>
              <a:latin typeface="Poppins Bold"/>
            </a:endParaRPr>
          </a:p>
        </p:txBody>
      </p:sp>
      <p:sp>
        <p:nvSpPr>
          <p:cNvPr id="20" name="TextBox 20"/>
          <p:cNvSpPr txBox="1"/>
          <p:nvPr/>
        </p:nvSpPr>
        <p:spPr>
          <a:xfrm>
            <a:off x="8483602" y="3071824"/>
            <a:ext cx="1814455" cy="974626"/>
          </a:xfrm>
          <a:prstGeom prst="rect">
            <a:avLst/>
          </a:prstGeom>
        </p:spPr>
        <p:txBody>
          <a:bodyPr lIns="0" tIns="0" rIns="0" bIns="0" rtlCol="0" anchor="t">
            <a:spAutoFit/>
          </a:bodyPr>
          <a:lstStyle/>
          <a:p>
            <a:pPr>
              <a:lnSpc>
                <a:spcPts val="7598"/>
              </a:lnSpc>
            </a:pPr>
            <a:r>
              <a:rPr lang="en-US" sz="6332" dirty="0">
                <a:solidFill>
                  <a:srgbClr val="FF0000"/>
                </a:solidFill>
                <a:latin typeface="Poppins Bold"/>
              </a:rPr>
              <a:t>03</a:t>
            </a:r>
          </a:p>
        </p:txBody>
      </p:sp>
      <p:sp>
        <p:nvSpPr>
          <p:cNvPr id="21" name="Slide Number Placeholder 20">
            <a:extLst>
              <a:ext uri="{FF2B5EF4-FFF2-40B4-BE49-F238E27FC236}">
                <a16:creationId xmlns:a16="http://schemas.microsoft.com/office/drawing/2014/main" id="{0B564DD6-60EB-2DB3-AB27-DD8546920FD4}"/>
              </a:ext>
            </a:extLst>
          </p:cNvPr>
          <p:cNvSpPr>
            <a:spLocks noGrp="1"/>
          </p:cNvSpPr>
          <p:nvPr>
            <p:ph type="sldNum" sz="quarter" idx="12"/>
          </p:nvPr>
        </p:nvSpPr>
        <p:spPr/>
        <p:txBody>
          <a:bodyPr/>
          <a:lstStyle/>
          <a:p>
            <a:fld id="{312CC964-A50B-4C29-B4E4-2C30BB34CCF3}" type="slidenum">
              <a:rPr lang="en-US" smtClean="0"/>
              <a:t>8</a:t>
            </a:fld>
            <a:endParaRPr lang="en-US"/>
          </a:p>
        </p:txBody>
      </p:sp>
      <p:sp>
        <p:nvSpPr>
          <p:cNvPr id="22" name="TextBox 21">
            <a:extLst>
              <a:ext uri="{FF2B5EF4-FFF2-40B4-BE49-F238E27FC236}">
                <a16:creationId xmlns:a16="http://schemas.microsoft.com/office/drawing/2014/main" id="{0805A739-7700-038B-DFA0-59C29E86A572}"/>
              </a:ext>
            </a:extLst>
          </p:cNvPr>
          <p:cNvSpPr txBox="1"/>
          <p:nvPr/>
        </p:nvSpPr>
        <p:spPr>
          <a:xfrm>
            <a:off x="2049531" y="1745597"/>
            <a:ext cx="6132284" cy="646331"/>
          </a:xfrm>
          <a:prstGeom prst="rect">
            <a:avLst/>
          </a:prstGeom>
          <a:noFill/>
        </p:spPr>
        <p:txBody>
          <a:bodyPr wrap="square">
            <a:spAutoFit/>
          </a:bodyPr>
          <a:lstStyle/>
          <a:p>
            <a:r>
              <a:rPr lang="zh-TW" altLang="en-US" sz="3600" b="1" dirty="0" smtClean="0"/>
              <a:t>時裝品牌的</a:t>
            </a:r>
            <a:r>
              <a:rPr lang="zh-TW" altLang="en-US" sz="3600" b="1" dirty="0"/>
              <a:t>形象</a:t>
            </a:r>
            <a:endParaRPr lang="en-US" sz="3600" b="1" dirty="0"/>
          </a:p>
        </p:txBody>
      </p:sp>
      <p:sp>
        <p:nvSpPr>
          <p:cNvPr id="24" name="TextBox 23">
            <a:extLst>
              <a:ext uri="{FF2B5EF4-FFF2-40B4-BE49-F238E27FC236}">
                <a16:creationId xmlns:a16="http://schemas.microsoft.com/office/drawing/2014/main" id="{49ADEC88-206C-7E2B-26A9-12533D3B4EA9}"/>
              </a:ext>
            </a:extLst>
          </p:cNvPr>
          <p:cNvSpPr txBox="1"/>
          <p:nvPr/>
        </p:nvSpPr>
        <p:spPr>
          <a:xfrm>
            <a:off x="2106473" y="4342884"/>
            <a:ext cx="1841415" cy="1754326"/>
          </a:xfrm>
          <a:prstGeom prst="rect">
            <a:avLst/>
          </a:prstGeom>
          <a:noFill/>
        </p:spPr>
        <p:txBody>
          <a:bodyPr wrap="square">
            <a:spAutoFit/>
          </a:bodyPr>
          <a:lstStyle/>
          <a:p>
            <a:r>
              <a:rPr lang="en-US" dirty="0" err="1"/>
              <a:t>有關品牌的內涵以及品牌為何存在</a:t>
            </a:r>
            <a:r>
              <a:rPr lang="en-US" dirty="0" smtClean="0"/>
              <a:t>？</a:t>
            </a:r>
          </a:p>
          <a:p>
            <a:endParaRPr lang="en-US" dirty="0"/>
          </a:p>
          <a:p>
            <a:r>
              <a:rPr lang="en-US" dirty="0" err="1" smtClean="0"/>
              <a:t>品牌的願景和</a:t>
            </a:r>
            <a:r>
              <a:rPr lang="zh-TW" altLang="en-US" dirty="0"/>
              <a:t>立場</a:t>
            </a:r>
            <a:r>
              <a:rPr lang="en-US" dirty="0"/>
              <a:t>。</a:t>
            </a:r>
          </a:p>
        </p:txBody>
      </p:sp>
      <p:sp>
        <p:nvSpPr>
          <p:cNvPr id="26" name="TextBox 25">
            <a:extLst>
              <a:ext uri="{FF2B5EF4-FFF2-40B4-BE49-F238E27FC236}">
                <a16:creationId xmlns:a16="http://schemas.microsoft.com/office/drawing/2014/main" id="{D202AAA0-7937-9DE0-06BD-02540C15C0FD}"/>
              </a:ext>
            </a:extLst>
          </p:cNvPr>
          <p:cNvSpPr txBox="1"/>
          <p:nvPr/>
        </p:nvSpPr>
        <p:spPr>
          <a:xfrm>
            <a:off x="4852699" y="4375630"/>
            <a:ext cx="2124528" cy="1754326"/>
          </a:xfrm>
          <a:prstGeom prst="rect">
            <a:avLst/>
          </a:prstGeom>
          <a:noFill/>
        </p:spPr>
        <p:txBody>
          <a:bodyPr wrap="square">
            <a:spAutoFit/>
          </a:bodyPr>
          <a:lstStyle/>
          <a:p>
            <a:r>
              <a:rPr lang="en-US" dirty="0" err="1"/>
              <a:t>代表品牌發言時應該</a:t>
            </a:r>
            <a:r>
              <a:rPr lang="en-US" dirty="0"/>
              <a:t>/</a:t>
            </a:r>
            <a:r>
              <a:rPr lang="en-US" dirty="0" err="1"/>
              <a:t>不應該使用的單字和短語，</a:t>
            </a:r>
            <a:r>
              <a:rPr lang="en-US" dirty="0" err="1" smtClean="0"/>
              <a:t>以及品牌所用語</a:t>
            </a:r>
            <a:r>
              <a:rPr lang="zh-TW" altLang="en-US" dirty="0"/>
              <a:t>調</a:t>
            </a:r>
            <a:r>
              <a:rPr lang="en-US" dirty="0" smtClean="0"/>
              <a:t>（</a:t>
            </a:r>
            <a:r>
              <a:rPr lang="en-US" dirty="0" err="1"/>
              <a:t>即富有同情心、專業、有趣</a:t>
            </a:r>
            <a:r>
              <a:rPr lang="en-US" dirty="0"/>
              <a:t>）。</a:t>
            </a:r>
          </a:p>
        </p:txBody>
      </p:sp>
      <p:sp>
        <p:nvSpPr>
          <p:cNvPr id="28" name="TextBox 27">
            <a:extLst>
              <a:ext uri="{FF2B5EF4-FFF2-40B4-BE49-F238E27FC236}">
                <a16:creationId xmlns:a16="http://schemas.microsoft.com/office/drawing/2014/main" id="{8FB22A06-2E54-9DF2-3D12-5C1E78EBAC9E}"/>
              </a:ext>
            </a:extLst>
          </p:cNvPr>
          <p:cNvSpPr txBox="1"/>
          <p:nvPr/>
        </p:nvSpPr>
        <p:spPr>
          <a:xfrm>
            <a:off x="8328563" y="4375630"/>
            <a:ext cx="2124528" cy="646331"/>
          </a:xfrm>
          <a:prstGeom prst="rect">
            <a:avLst/>
          </a:prstGeom>
          <a:noFill/>
        </p:spPr>
        <p:txBody>
          <a:bodyPr wrap="square">
            <a:spAutoFit/>
          </a:bodyPr>
          <a:lstStyle/>
          <a:p>
            <a:r>
              <a:rPr lang="zh-TW" altLang="en-US" dirty="0"/>
              <a:t>市場營銷</a:t>
            </a:r>
            <a:r>
              <a:rPr lang="en-US" dirty="0" err="1"/>
              <a:t>資料</a:t>
            </a:r>
            <a:r>
              <a:rPr lang="zh-TW" altLang="en-US" dirty="0"/>
              <a:t>內</a:t>
            </a:r>
            <a:r>
              <a:rPr lang="en-US" dirty="0" err="1"/>
              <a:t>的照片風格</a:t>
            </a:r>
            <a:r>
              <a:rPr lang="en-US" dirty="0"/>
              <a:t>。</a:t>
            </a:r>
          </a:p>
        </p:txBody>
      </p:sp>
    </p:spTree>
    <p:extLst>
      <p:ext uri="{BB962C8B-B14F-4D97-AF65-F5344CB8AC3E}">
        <p14:creationId xmlns:p14="http://schemas.microsoft.com/office/powerpoint/2010/main" val="4174375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800" y="5077289"/>
            <a:ext cx="905792" cy="1094913"/>
          </a:xfrm>
          <a:prstGeom prst="rect">
            <a:avLst/>
          </a:prstGeom>
        </p:spPr>
      </p:pic>
      <p:grpSp>
        <p:nvGrpSpPr>
          <p:cNvPr id="3" name="Group 3"/>
          <p:cNvGrpSpPr/>
          <p:nvPr/>
        </p:nvGrpSpPr>
        <p:grpSpPr>
          <a:xfrm>
            <a:off x="2124360" y="1380625"/>
            <a:ext cx="826424" cy="165601"/>
            <a:chOff x="0" y="0"/>
            <a:chExt cx="1652847" cy="331203"/>
          </a:xfrm>
        </p:grpSpPr>
        <p:grpSp>
          <p:nvGrpSpPr>
            <p:cNvPr id="4" name="Group 4"/>
            <p:cNvGrpSpPr/>
            <p:nvPr/>
          </p:nvGrpSpPr>
          <p:grpSpPr>
            <a:xfrm>
              <a:off x="0" y="0"/>
              <a:ext cx="331203" cy="331203"/>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txBody>
              <a:bodyPr/>
              <a:lstStyle/>
              <a:p>
                <a:endParaRPr lang="en-US"/>
              </a:p>
            </p:txBody>
          </p:sp>
        </p:grpSp>
        <p:grpSp>
          <p:nvGrpSpPr>
            <p:cNvPr id="6" name="Group 6"/>
            <p:cNvGrpSpPr/>
            <p:nvPr/>
          </p:nvGrpSpPr>
          <p:grpSpPr>
            <a:xfrm>
              <a:off x="664779" y="0"/>
              <a:ext cx="331203" cy="331203"/>
              <a:chOff x="0" y="0"/>
              <a:chExt cx="1913890" cy="1913890"/>
            </a:xfrm>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txBody>
              <a:bodyPr/>
              <a:lstStyle/>
              <a:p>
                <a:endParaRPr lang="en-US"/>
              </a:p>
            </p:txBody>
          </p:sp>
        </p:grpSp>
        <p:grpSp>
          <p:nvGrpSpPr>
            <p:cNvPr id="8" name="Group 8"/>
            <p:cNvGrpSpPr/>
            <p:nvPr/>
          </p:nvGrpSpPr>
          <p:grpSpPr>
            <a:xfrm>
              <a:off x="1321644" y="0"/>
              <a:ext cx="331203" cy="331203"/>
              <a:chOff x="0" y="0"/>
              <a:chExt cx="1913890" cy="1913890"/>
            </a:xfrm>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CC287"/>
              </a:solidFill>
            </p:spPr>
            <p:txBody>
              <a:bodyPr/>
              <a:lstStyle/>
              <a:p>
                <a:endParaRPr lang="en-US"/>
              </a:p>
            </p:txBody>
          </p:sp>
        </p:grpSp>
      </p:grpSp>
      <p:sp>
        <p:nvSpPr>
          <p:cNvPr id="12" name="TextBox 12"/>
          <p:cNvSpPr txBox="1"/>
          <p:nvPr/>
        </p:nvSpPr>
        <p:spPr>
          <a:xfrm>
            <a:off x="2169967" y="4555431"/>
            <a:ext cx="1962284" cy="282129"/>
          </a:xfrm>
          <a:prstGeom prst="rect">
            <a:avLst/>
          </a:prstGeom>
        </p:spPr>
        <p:txBody>
          <a:bodyPr wrap="square" lIns="0" tIns="0" rIns="0" bIns="0" rtlCol="0" anchor="t">
            <a:spAutoFit/>
          </a:bodyPr>
          <a:lstStyle/>
          <a:p>
            <a:pPr>
              <a:lnSpc>
                <a:spcPts val="2239"/>
              </a:lnSpc>
            </a:pPr>
            <a:r>
              <a:rPr lang="zh-TW" altLang="en-US" sz="2000" dirty="0">
                <a:solidFill>
                  <a:srgbClr val="F87F06"/>
                </a:solidFill>
                <a:latin typeface="Poppins Bold"/>
              </a:rPr>
              <a:t>品牌標誌</a:t>
            </a:r>
            <a:r>
              <a:rPr lang="en-US" sz="1867" dirty="0">
                <a:solidFill>
                  <a:srgbClr val="F87F06"/>
                </a:solidFill>
                <a:latin typeface="Poppins Bold"/>
              </a:rPr>
              <a:t>	</a:t>
            </a:r>
          </a:p>
        </p:txBody>
      </p:sp>
      <p:sp>
        <p:nvSpPr>
          <p:cNvPr id="13" name="TextBox 13"/>
          <p:cNvSpPr txBox="1"/>
          <p:nvPr/>
        </p:nvSpPr>
        <p:spPr>
          <a:xfrm>
            <a:off x="2169969" y="4873556"/>
            <a:ext cx="1705148" cy="846386"/>
          </a:xfrm>
          <a:prstGeom prst="rect">
            <a:avLst/>
          </a:prstGeom>
        </p:spPr>
        <p:txBody>
          <a:bodyPr wrap="square" lIns="0" tIns="0" rIns="0" bIns="0" rtlCol="0" anchor="t">
            <a:spAutoFit/>
          </a:bodyPr>
          <a:lstStyle/>
          <a:p>
            <a:pPr>
              <a:lnSpc>
                <a:spcPts val="2240"/>
              </a:lnSpc>
            </a:pPr>
            <a:r>
              <a:rPr lang="zh-TW" altLang="en-US" sz="1600" dirty="0">
                <a:solidFill>
                  <a:srgbClr val="000000"/>
                </a:solidFill>
                <a:latin typeface="Poppins Bold"/>
              </a:rPr>
              <a:t>標誌的使用，包括</a:t>
            </a:r>
            <a:r>
              <a:rPr lang="zh-TW" altLang="en-US" sz="1600" dirty="0" smtClean="0">
                <a:solidFill>
                  <a:srgbClr val="000000"/>
                </a:solidFill>
                <a:latin typeface="Poppins Bold"/>
              </a:rPr>
              <a:t>顏</a:t>
            </a:r>
            <a:r>
              <a:rPr lang="zh-TW" altLang="en-US" sz="1600" dirty="0">
                <a:solidFill>
                  <a:srgbClr val="000000"/>
                </a:solidFill>
                <a:latin typeface="Poppins Bold"/>
              </a:rPr>
              <a:t>色和尺寸，及標誌的變體。</a:t>
            </a:r>
            <a:endParaRPr lang="en-US" sz="1600" dirty="0">
              <a:solidFill>
                <a:srgbClr val="000000"/>
              </a:solidFill>
              <a:latin typeface="Poppins Bold"/>
            </a:endParaRPr>
          </a:p>
        </p:txBody>
      </p:sp>
      <p:sp>
        <p:nvSpPr>
          <p:cNvPr id="14" name="TextBox 14"/>
          <p:cNvSpPr txBox="1"/>
          <p:nvPr/>
        </p:nvSpPr>
        <p:spPr>
          <a:xfrm>
            <a:off x="2169967" y="3569748"/>
            <a:ext cx="1962284" cy="974626"/>
          </a:xfrm>
          <a:prstGeom prst="rect">
            <a:avLst/>
          </a:prstGeom>
        </p:spPr>
        <p:txBody>
          <a:bodyPr wrap="square" lIns="0" tIns="0" rIns="0" bIns="0" rtlCol="0" anchor="t">
            <a:spAutoFit/>
          </a:bodyPr>
          <a:lstStyle/>
          <a:p>
            <a:pPr>
              <a:lnSpc>
                <a:spcPts val="7598"/>
              </a:lnSpc>
            </a:pPr>
            <a:r>
              <a:rPr lang="en-US" sz="6332" dirty="0">
                <a:solidFill>
                  <a:srgbClr val="FF0000"/>
                </a:solidFill>
                <a:latin typeface="Poppins Bold"/>
              </a:rPr>
              <a:t>01</a:t>
            </a:r>
          </a:p>
        </p:txBody>
      </p:sp>
      <p:sp>
        <p:nvSpPr>
          <p:cNvPr id="15" name="TextBox 15"/>
          <p:cNvSpPr txBox="1"/>
          <p:nvPr/>
        </p:nvSpPr>
        <p:spPr>
          <a:xfrm>
            <a:off x="4665021" y="4536331"/>
            <a:ext cx="2053497" cy="282129"/>
          </a:xfrm>
          <a:prstGeom prst="rect">
            <a:avLst/>
          </a:prstGeom>
        </p:spPr>
        <p:txBody>
          <a:bodyPr wrap="square" lIns="0" tIns="0" rIns="0" bIns="0" rtlCol="0" anchor="t">
            <a:spAutoFit/>
          </a:bodyPr>
          <a:lstStyle/>
          <a:p>
            <a:pPr>
              <a:lnSpc>
                <a:spcPts val="2239"/>
              </a:lnSpc>
            </a:pPr>
            <a:r>
              <a:rPr lang="zh-TW" altLang="en-US" sz="2000" dirty="0">
                <a:solidFill>
                  <a:srgbClr val="FF6739"/>
                </a:solidFill>
              </a:rPr>
              <a:t>顏色</a:t>
            </a:r>
            <a:endParaRPr lang="en-US" sz="2000" dirty="0">
              <a:solidFill>
                <a:srgbClr val="FF6739"/>
              </a:solidFill>
              <a:latin typeface="Poppins Bold"/>
            </a:endParaRPr>
          </a:p>
        </p:txBody>
      </p:sp>
      <p:sp>
        <p:nvSpPr>
          <p:cNvPr id="16" name="TextBox 16"/>
          <p:cNvSpPr txBox="1"/>
          <p:nvPr/>
        </p:nvSpPr>
        <p:spPr>
          <a:xfrm>
            <a:off x="4665021" y="4878405"/>
            <a:ext cx="2053497" cy="564257"/>
          </a:xfrm>
          <a:prstGeom prst="rect">
            <a:avLst/>
          </a:prstGeom>
        </p:spPr>
        <p:txBody>
          <a:bodyPr wrap="square" lIns="0" tIns="0" rIns="0" bIns="0" rtlCol="0" anchor="t">
            <a:spAutoFit/>
          </a:bodyPr>
          <a:lstStyle/>
          <a:p>
            <a:pPr>
              <a:lnSpc>
                <a:spcPts val="2240"/>
              </a:lnSpc>
            </a:pPr>
            <a:r>
              <a:rPr lang="zh-TW" altLang="en-US" sz="1600" dirty="0">
                <a:solidFill>
                  <a:srgbClr val="000000"/>
                </a:solidFill>
                <a:latin typeface="Poppins Bold"/>
              </a:rPr>
              <a:t>代表品牌的顏色，包括主色和副色。</a:t>
            </a:r>
            <a:endParaRPr lang="en-GB" sz="1600" dirty="0">
              <a:solidFill>
                <a:srgbClr val="000000"/>
              </a:solidFill>
              <a:latin typeface="Poppins Bold"/>
            </a:endParaRPr>
          </a:p>
        </p:txBody>
      </p:sp>
      <p:sp>
        <p:nvSpPr>
          <p:cNvPr id="17" name="TextBox 17"/>
          <p:cNvSpPr txBox="1"/>
          <p:nvPr/>
        </p:nvSpPr>
        <p:spPr>
          <a:xfrm>
            <a:off x="4665019" y="3574596"/>
            <a:ext cx="1787240" cy="974626"/>
          </a:xfrm>
          <a:prstGeom prst="rect">
            <a:avLst/>
          </a:prstGeom>
        </p:spPr>
        <p:txBody>
          <a:bodyPr wrap="square" lIns="0" tIns="0" rIns="0" bIns="0" rtlCol="0" anchor="t">
            <a:spAutoFit/>
          </a:bodyPr>
          <a:lstStyle/>
          <a:p>
            <a:pPr>
              <a:lnSpc>
                <a:spcPts val="7598"/>
              </a:lnSpc>
            </a:pPr>
            <a:r>
              <a:rPr lang="en-US" sz="6332" dirty="0">
                <a:solidFill>
                  <a:srgbClr val="FF0000"/>
                </a:solidFill>
                <a:latin typeface="Poppins Bold"/>
              </a:rPr>
              <a:t>02</a:t>
            </a:r>
          </a:p>
        </p:txBody>
      </p:sp>
      <p:sp>
        <p:nvSpPr>
          <p:cNvPr id="19" name="TextBox 19"/>
          <p:cNvSpPr txBox="1"/>
          <p:nvPr/>
        </p:nvSpPr>
        <p:spPr>
          <a:xfrm>
            <a:off x="7508421" y="4838044"/>
            <a:ext cx="2053497" cy="564257"/>
          </a:xfrm>
          <a:prstGeom prst="rect">
            <a:avLst/>
          </a:prstGeom>
        </p:spPr>
        <p:txBody>
          <a:bodyPr wrap="square" lIns="0" tIns="0" rIns="0" bIns="0" rtlCol="0" anchor="t">
            <a:spAutoFit/>
          </a:bodyPr>
          <a:lstStyle/>
          <a:p>
            <a:pPr>
              <a:lnSpc>
                <a:spcPts val="2240"/>
              </a:lnSpc>
            </a:pPr>
            <a:r>
              <a:rPr lang="zh-TW" altLang="en-US" sz="1600" dirty="0"/>
              <a:t>品牌字體、尺寸指南及其使用方法</a:t>
            </a:r>
            <a:endParaRPr lang="en-US" sz="1600" dirty="0">
              <a:solidFill>
                <a:srgbClr val="000000"/>
              </a:solidFill>
              <a:latin typeface="Poppins Bold"/>
            </a:endParaRPr>
          </a:p>
        </p:txBody>
      </p:sp>
      <p:sp>
        <p:nvSpPr>
          <p:cNvPr id="20" name="TextBox 20"/>
          <p:cNvSpPr txBox="1"/>
          <p:nvPr/>
        </p:nvSpPr>
        <p:spPr>
          <a:xfrm>
            <a:off x="7508421" y="3534236"/>
            <a:ext cx="1814455" cy="974626"/>
          </a:xfrm>
          <a:prstGeom prst="rect">
            <a:avLst/>
          </a:prstGeom>
        </p:spPr>
        <p:txBody>
          <a:bodyPr wrap="square" lIns="0" tIns="0" rIns="0" bIns="0" rtlCol="0" anchor="t">
            <a:spAutoFit/>
          </a:bodyPr>
          <a:lstStyle/>
          <a:p>
            <a:pPr>
              <a:lnSpc>
                <a:spcPts val="7598"/>
              </a:lnSpc>
            </a:pPr>
            <a:r>
              <a:rPr lang="en-US" sz="6332" dirty="0">
                <a:solidFill>
                  <a:srgbClr val="FF0000"/>
                </a:solidFill>
                <a:latin typeface="Poppins Bold"/>
              </a:rPr>
              <a:t>03</a:t>
            </a:r>
          </a:p>
        </p:txBody>
      </p:sp>
      <p:sp>
        <p:nvSpPr>
          <p:cNvPr id="24" name="Slide Number Placeholder 23">
            <a:extLst>
              <a:ext uri="{FF2B5EF4-FFF2-40B4-BE49-F238E27FC236}">
                <a16:creationId xmlns:a16="http://schemas.microsoft.com/office/drawing/2014/main" id="{2D92C58D-CAC9-C1D0-BF36-74AD9557CDF0}"/>
              </a:ext>
            </a:extLst>
          </p:cNvPr>
          <p:cNvSpPr>
            <a:spLocks noGrp="1"/>
          </p:cNvSpPr>
          <p:nvPr>
            <p:ph type="sldNum" sz="quarter" idx="12"/>
          </p:nvPr>
        </p:nvSpPr>
        <p:spPr/>
        <p:txBody>
          <a:bodyPr/>
          <a:lstStyle/>
          <a:p>
            <a:fld id="{312CC964-A50B-4C29-B4E4-2C30BB34CCF3}" type="slidenum">
              <a:rPr lang="en-US" smtClean="0"/>
              <a:t>9</a:t>
            </a:fld>
            <a:endParaRPr lang="en-US"/>
          </a:p>
        </p:txBody>
      </p:sp>
      <p:sp>
        <p:nvSpPr>
          <p:cNvPr id="21" name="TextBox 20">
            <a:extLst>
              <a:ext uri="{FF2B5EF4-FFF2-40B4-BE49-F238E27FC236}">
                <a16:creationId xmlns:a16="http://schemas.microsoft.com/office/drawing/2014/main" id="{A699AFBF-23FB-7486-22E3-D983636449EA}"/>
              </a:ext>
            </a:extLst>
          </p:cNvPr>
          <p:cNvSpPr txBox="1"/>
          <p:nvPr/>
        </p:nvSpPr>
        <p:spPr>
          <a:xfrm>
            <a:off x="1992087" y="1864787"/>
            <a:ext cx="6132284" cy="646331"/>
          </a:xfrm>
          <a:prstGeom prst="rect">
            <a:avLst/>
          </a:prstGeom>
          <a:noFill/>
        </p:spPr>
        <p:txBody>
          <a:bodyPr wrap="square">
            <a:spAutoFit/>
          </a:bodyPr>
          <a:lstStyle/>
          <a:p>
            <a:r>
              <a:rPr lang="zh-TW" altLang="en-US" sz="3600" b="1" dirty="0" smtClean="0"/>
              <a:t>時裝品牌策劃的</a:t>
            </a:r>
            <a:r>
              <a:rPr lang="zh-TW" altLang="en-US" sz="3600" b="1" dirty="0"/>
              <a:t>視覺元素</a:t>
            </a:r>
            <a:endParaRPr lang="en-US" sz="3600" b="1" dirty="0"/>
          </a:p>
        </p:txBody>
      </p:sp>
      <p:sp>
        <p:nvSpPr>
          <p:cNvPr id="25" name="TextBox 24">
            <a:extLst>
              <a:ext uri="{FF2B5EF4-FFF2-40B4-BE49-F238E27FC236}">
                <a16:creationId xmlns:a16="http://schemas.microsoft.com/office/drawing/2014/main" id="{48480EF3-D085-899C-5372-A51780807E67}"/>
              </a:ext>
            </a:extLst>
          </p:cNvPr>
          <p:cNvSpPr txBox="1"/>
          <p:nvPr/>
        </p:nvSpPr>
        <p:spPr>
          <a:xfrm>
            <a:off x="1992087" y="2781106"/>
            <a:ext cx="6132284" cy="461665"/>
          </a:xfrm>
          <a:prstGeom prst="rect">
            <a:avLst/>
          </a:prstGeom>
          <a:noFill/>
        </p:spPr>
        <p:txBody>
          <a:bodyPr wrap="square">
            <a:spAutoFit/>
          </a:bodyPr>
          <a:lstStyle/>
          <a:p>
            <a:r>
              <a:rPr lang="zh-HK" altLang="zh-TW" sz="2400" b="1" dirty="0" smtClean="0"/>
              <a:t>品牌</a:t>
            </a:r>
            <a:r>
              <a:rPr lang="zh-HK" altLang="zh-TW" sz="2400" b="1" dirty="0"/>
              <a:t>需要界定什麼</a:t>
            </a:r>
            <a:r>
              <a:rPr lang="zh-TW" altLang="zh-TW" sz="2400" b="1" dirty="0"/>
              <a:t>？</a:t>
            </a:r>
            <a:endParaRPr lang="en-US" sz="2400" b="1" dirty="0"/>
          </a:p>
        </p:txBody>
      </p:sp>
      <p:sp>
        <p:nvSpPr>
          <p:cNvPr id="27" name="TextBox 26">
            <a:extLst>
              <a:ext uri="{FF2B5EF4-FFF2-40B4-BE49-F238E27FC236}">
                <a16:creationId xmlns:a16="http://schemas.microsoft.com/office/drawing/2014/main" id="{E145FF71-1EEA-265E-E25E-DCDB53B62492}"/>
              </a:ext>
            </a:extLst>
          </p:cNvPr>
          <p:cNvSpPr txBox="1"/>
          <p:nvPr/>
        </p:nvSpPr>
        <p:spPr>
          <a:xfrm>
            <a:off x="7406819" y="4433844"/>
            <a:ext cx="1679124" cy="400110"/>
          </a:xfrm>
          <a:prstGeom prst="rect">
            <a:avLst/>
          </a:prstGeom>
          <a:noFill/>
        </p:spPr>
        <p:txBody>
          <a:bodyPr wrap="square">
            <a:spAutoFit/>
          </a:bodyPr>
          <a:lstStyle/>
          <a:p>
            <a:r>
              <a:rPr lang="en-US" sz="2000" b="1" dirty="0" err="1">
                <a:solidFill>
                  <a:srgbClr val="FF6739"/>
                </a:solidFill>
              </a:rPr>
              <a:t>文字版式</a:t>
            </a:r>
            <a:endParaRPr lang="en-US" sz="2000" b="1" dirty="0">
              <a:solidFill>
                <a:srgbClr val="FF6739"/>
              </a:solidFill>
            </a:endParaRPr>
          </a:p>
        </p:txBody>
      </p:sp>
    </p:spTree>
    <p:extLst>
      <p:ext uri="{BB962C8B-B14F-4D97-AF65-F5344CB8AC3E}">
        <p14:creationId xmlns:p14="http://schemas.microsoft.com/office/powerpoint/2010/main" val="38053028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AngleLinesVTI">
  <a:themeElements>
    <a:clrScheme name="AnalogousFromLightSeed_2SEEDS">
      <a:dk1>
        <a:srgbClr val="000000"/>
      </a:dk1>
      <a:lt1>
        <a:srgbClr val="FFFFFF"/>
      </a:lt1>
      <a:dk2>
        <a:srgbClr val="22363C"/>
      </a:dk2>
      <a:lt2>
        <a:srgbClr val="E2E6E8"/>
      </a:lt2>
      <a:accent1>
        <a:srgbClr val="C18C78"/>
      </a:accent1>
      <a:accent2>
        <a:srgbClr val="CC9099"/>
      </a:accent2>
      <a:accent3>
        <a:srgbClr val="B19F77"/>
      </a:accent3>
      <a:accent4>
        <a:srgbClr val="6DAFA2"/>
      </a:accent4>
      <a:accent5>
        <a:srgbClr val="70ACBC"/>
      </a:accent5>
      <a:accent6>
        <a:srgbClr val="7893C1"/>
      </a:accent6>
      <a:hlink>
        <a:srgbClr val="5E8A9B"/>
      </a:hlink>
      <a:folHlink>
        <a:srgbClr val="7F7F7F"/>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08334433E7034A9CC9A355465A71CA" ma:contentTypeVersion="16" ma:contentTypeDescription="Create a new document." ma:contentTypeScope="" ma:versionID="18a703978099cf0faf3d32b5898d6f80">
  <xsd:schema xmlns:xsd="http://www.w3.org/2001/XMLSchema" xmlns:xs="http://www.w3.org/2001/XMLSchema" xmlns:p="http://schemas.microsoft.com/office/2006/metadata/properties" xmlns:ns3="d42717ba-50ed-468f-93dc-e4362b887862" xmlns:ns4="52152eb0-db6c-4db9-b22e-091c35862b51" targetNamespace="http://schemas.microsoft.com/office/2006/metadata/properties" ma:root="true" ma:fieldsID="5224a9d305de9f89ce098a44fc473a67" ns3:_="" ns4:_="">
    <xsd:import namespace="d42717ba-50ed-468f-93dc-e4362b887862"/>
    <xsd:import namespace="52152eb0-db6c-4db9-b22e-091c35862b5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_activity"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2717ba-50ed-468f-93dc-e4362b8878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152eb0-db6c-4db9-b22e-091c35862b5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42717ba-50ed-468f-93dc-e4362b887862" xsi:nil="true"/>
  </documentManagement>
</p:properties>
</file>

<file path=customXml/itemProps1.xml><?xml version="1.0" encoding="utf-8"?>
<ds:datastoreItem xmlns:ds="http://schemas.openxmlformats.org/officeDocument/2006/customXml" ds:itemID="{EA59EB6E-066B-4538-B757-3C507E7804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2717ba-50ed-468f-93dc-e4362b887862"/>
    <ds:schemaRef ds:uri="52152eb0-db6c-4db9-b22e-091c35862b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58AC06-99DF-4642-B688-58F07C6EC4F4}">
  <ds:schemaRefs>
    <ds:schemaRef ds:uri="http://schemas.microsoft.com/sharepoint/v3/contenttype/forms"/>
  </ds:schemaRefs>
</ds:datastoreItem>
</file>

<file path=customXml/itemProps3.xml><?xml version="1.0" encoding="utf-8"?>
<ds:datastoreItem xmlns:ds="http://schemas.openxmlformats.org/officeDocument/2006/customXml" ds:itemID="{C6D0C405-C3D5-4087-AD23-E668125FD4F5}">
  <ds:schemaRefs>
    <ds:schemaRef ds:uri="http://www.w3.org/XML/1998/namespace"/>
    <ds:schemaRef ds:uri="http://schemas.microsoft.com/office/infopath/2007/PartnerControls"/>
    <ds:schemaRef ds:uri="52152eb0-db6c-4db9-b22e-091c35862b51"/>
    <ds:schemaRef ds:uri="http://schemas.microsoft.com/office/2006/metadata/properties"/>
    <ds:schemaRef ds:uri="http://schemas.microsoft.com/office/2006/documentManagement/types"/>
    <ds:schemaRef ds:uri="http://purl.org/dc/terms/"/>
    <ds:schemaRef ds:uri="http://purl.org/dc/elements/1.1/"/>
    <ds:schemaRef ds:uri="http://schemas.openxmlformats.org/package/2006/metadata/core-properties"/>
    <ds:schemaRef ds:uri="d42717ba-50ed-468f-93dc-e4362b887862"/>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3715</TotalTime>
  <Words>1604</Words>
  <Application>Microsoft Office PowerPoint</Application>
  <PresentationFormat>寬螢幕</PresentationFormat>
  <Paragraphs>233</Paragraphs>
  <Slides>36</Slides>
  <Notes>9</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36</vt:i4>
      </vt:variant>
    </vt:vector>
  </HeadingPairs>
  <TitlesOfParts>
    <vt:vector size="45" baseType="lpstr">
      <vt:lpstr>Baguet Script</vt:lpstr>
      <vt:lpstr>Poppins Bold</vt:lpstr>
      <vt:lpstr>Univers Condensed Light</vt:lpstr>
      <vt:lpstr>Walbaum Display Light</vt:lpstr>
      <vt:lpstr>arial</vt:lpstr>
      <vt:lpstr>arial</vt:lpstr>
      <vt:lpstr>Calibri</vt:lpstr>
      <vt:lpstr>Century Gothic</vt:lpstr>
      <vt:lpstr>AngleLinesVTI</vt:lpstr>
      <vt:lpstr>時裝市塲營銷傳訊和 採購的趨勢</vt:lpstr>
      <vt:lpstr>時尚商業領域與職業類別</vt:lpstr>
      <vt:lpstr>什麼是市場營銷？</vt:lpstr>
      <vt:lpstr>Chartered Institute of Marketing訂立的的定義</vt:lpstr>
      <vt:lpstr>什麼是品牌策劃 ?</vt:lpstr>
      <vt:lpstr>品牌策劃就是有關「你是誰」 </vt:lpstr>
      <vt:lpstr>PowerPoint 簡報</vt:lpstr>
      <vt:lpstr>PowerPoint 簡報</vt:lpstr>
      <vt:lpstr>PowerPoint 簡報</vt:lpstr>
      <vt:lpstr>PowerPoint 簡報</vt:lpstr>
      <vt:lpstr>PowerPoint 簡報</vt:lpstr>
      <vt:lpstr>PowerPoint 簡報</vt:lpstr>
      <vt:lpstr>PowerPoint 簡報</vt:lpstr>
      <vt:lpstr>什麼是市場營銷傳訊？</vt:lpstr>
      <vt:lpstr>市場營銷傳訊</vt:lpstr>
      <vt:lpstr>時裝市塲推廣資傳訊的不同模式</vt:lpstr>
      <vt:lpstr>時裝廣告</vt:lpstr>
      <vt:lpstr>時裝視頻/電影廣告 </vt:lpstr>
      <vt:lpstr>時裝表演 </vt:lpstr>
      <vt:lpstr>活動、體驗和公共關係</vt:lpstr>
      <vt:lpstr>時裝遊戲化</vt:lpstr>
      <vt:lpstr>口碑</vt:lpstr>
      <vt:lpstr>折扣促銷</vt:lpstr>
      <vt:lpstr>PowerPoint 簡報</vt:lpstr>
      <vt:lpstr>時裝新聞 – 公共關係</vt:lpstr>
      <vt:lpstr>時裝直銷</vt:lpstr>
      <vt:lpstr>時裝零售和批發的趨勢</vt:lpstr>
      <vt:lpstr>類型</vt:lpstr>
      <vt:lpstr>時裝零售和批發</vt:lpstr>
      <vt:lpstr>特許經營與授權設計／特許使用</vt:lpstr>
      <vt:lpstr>零售特許經營</vt:lpstr>
      <vt:lpstr>零售授權設計／特許使用</vt:lpstr>
      <vt:lpstr>香港時裝界特許經營和授權設計／特許使用的商業模式是什麼？</vt:lpstr>
      <vt:lpstr> 特許經營+授權設計／特許使用</vt:lpstr>
      <vt:lpstr>定製產品</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Current Trends in Fashion Marketing communications and Merchandising</dc:title>
  <dc:creator>Candace Leung</dc:creator>
  <cp:lastModifiedBy>POON, Suk-mei Cindy</cp:lastModifiedBy>
  <cp:revision>242</cp:revision>
  <dcterms:created xsi:type="dcterms:W3CDTF">2023-08-12T05:02:04Z</dcterms:created>
  <dcterms:modified xsi:type="dcterms:W3CDTF">2024-01-29T00:44:25Z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0x0101001408334433E7034A9CC9A355465A71CA</vt:lpwstr>
  </property>
</Properties>
</file>