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68C9-7993-46AC-B684-67F8EA8656C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30932-B87A-4FF5-AD28-CC061F03E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68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68C9-7993-46AC-B684-67F8EA8656C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30932-B87A-4FF5-AD28-CC061F03E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358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68C9-7993-46AC-B684-67F8EA8656C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30932-B87A-4FF5-AD28-CC061F03E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913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68C9-7993-46AC-B684-67F8EA8656C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30932-B87A-4FF5-AD28-CC061F03E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90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68C9-7993-46AC-B684-67F8EA8656C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30932-B87A-4FF5-AD28-CC061F03E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4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68C9-7993-46AC-B684-67F8EA8656C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30932-B87A-4FF5-AD28-CC061F03E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8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68C9-7993-46AC-B684-67F8EA8656C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30932-B87A-4FF5-AD28-CC061F03E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195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68C9-7993-46AC-B684-67F8EA8656C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30932-B87A-4FF5-AD28-CC061F03E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68C9-7993-46AC-B684-67F8EA8656C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30932-B87A-4FF5-AD28-CC061F03E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09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68C9-7993-46AC-B684-67F8EA8656C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30932-B87A-4FF5-AD28-CC061F03E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468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68C9-7993-46AC-B684-67F8EA8656C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30932-B87A-4FF5-AD28-CC061F03E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575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F68C9-7993-46AC-B684-67F8EA8656C0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30932-B87A-4FF5-AD28-CC061F03E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32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3600" dirty="0" smtClean="0"/>
              <a:t>配</a:t>
            </a:r>
            <a:r>
              <a:rPr lang="zh-TW" altLang="en-US" sz="3600" dirty="0"/>
              <a:t>對以下感官描述語與相關</a:t>
            </a:r>
            <a:r>
              <a:rPr lang="zh-TW" altLang="en-US" sz="3600" dirty="0" smtClean="0"/>
              <a:t>的</a:t>
            </a:r>
            <a:r>
              <a:rPr lang="zh-TW" altLang="en-US" sz="3600" dirty="0"/>
              <a:t>感官屬性</a:t>
            </a:r>
            <a:r>
              <a:rPr lang="zh-TW" altLang="en-US" sz="3600" dirty="0" smtClean="0"/>
              <a:t>：</a:t>
            </a:r>
            <a:endParaRPr lang="en-US" sz="3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感官描述語</a:t>
            </a:r>
            <a:r>
              <a:rPr lang="en-US" dirty="0" smtClean="0"/>
              <a:t>：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37832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TW" altLang="en-US" sz="2200" dirty="0" smtClean="0"/>
              <a:t>顏</a:t>
            </a:r>
            <a:r>
              <a:rPr lang="zh-TW" altLang="en-US" sz="2200" dirty="0"/>
              <a:t>色</a:t>
            </a:r>
          </a:p>
          <a:p>
            <a:pPr marL="457200" indent="-457200">
              <a:buFont typeface="+mj-lt"/>
              <a:buAutoNum type="arabicPeriod"/>
            </a:pPr>
            <a:r>
              <a:rPr lang="zh-TW" altLang="en-US" sz="2200" dirty="0" smtClean="0"/>
              <a:t>口</a:t>
            </a:r>
            <a:r>
              <a:rPr lang="zh-TW" altLang="en-US" sz="2200" dirty="0"/>
              <a:t>味</a:t>
            </a:r>
            <a:endParaRPr lang="en-US" sz="2200" dirty="0"/>
          </a:p>
          <a:p>
            <a:pPr marL="457200" indent="-457200">
              <a:buFont typeface="+mj-lt"/>
              <a:buAutoNum type="arabicPeriod"/>
            </a:pPr>
            <a:r>
              <a:rPr lang="zh-TW" altLang="en-US" sz="2200" dirty="0" smtClean="0"/>
              <a:t>口</a:t>
            </a:r>
            <a:r>
              <a:rPr lang="zh-TW" altLang="en-US" sz="2200" dirty="0"/>
              <a:t>感</a:t>
            </a:r>
          </a:p>
          <a:p>
            <a:pPr marL="457200" indent="-457200">
              <a:buFont typeface="+mj-lt"/>
              <a:buAutoNum type="arabicPeriod"/>
            </a:pPr>
            <a:r>
              <a:rPr lang="zh-TW" altLang="en-US" sz="2200" dirty="0" smtClean="0"/>
              <a:t>聲響</a:t>
            </a:r>
            <a:endParaRPr lang="zh-TW" altLang="en-US" sz="2200" dirty="0"/>
          </a:p>
          <a:p>
            <a:pPr marL="457200" indent="-457200">
              <a:buFont typeface="+mj-lt"/>
              <a:buAutoNum type="arabicPeriod"/>
            </a:pPr>
            <a:r>
              <a:rPr lang="zh-TW" altLang="en-US" sz="2200" dirty="0" smtClean="0"/>
              <a:t>氣</a:t>
            </a:r>
            <a:r>
              <a:rPr lang="zh-TW" altLang="en-US" sz="2200" dirty="0"/>
              <a:t>味</a:t>
            </a:r>
          </a:p>
          <a:p>
            <a:pPr marL="457200" indent="-457200">
              <a:buFont typeface="+mj-lt"/>
              <a:buAutoNum type="arabicPeriod"/>
            </a:pPr>
            <a:r>
              <a:rPr lang="zh-TW" altLang="en-US" sz="2200" dirty="0" smtClean="0"/>
              <a:t>溫</a:t>
            </a:r>
            <a:r>
              <a:rPr lang="zh-TW" altLang="en-US" sz="2200" dirty="0"/>
              <a:t>度</a:t>
            </a:r>
          </a:p>
          <a:p>
            <a:pPr marL="457200" indent="-457200">
              <a:buFont typeface="+mj-lt"/>
              <a:buAutoNum type="arabicPeriod"/>
            </a:pPr>
            <a:r>
              <a:rPr lang="zh-TW" altLang="en-US" sz="2200" dirty="0" smtClean="0"/>
              <a:t>質</a:t>
            </a:r>
            <a:r>
              <a:rPr lang="zh-TW" altLang="en-US" sz="2200" dirty="0"/>
              <a:t>地（外觀</a:t>
            </a:r>
            <a:r>
              <a:rPr lang="zh-TW" altLang="en-US" sz="2200" dirty="0" smtClean="0"/>
              <a:t>）</a:t>
            </a:r>
            <a:endParaRPr lang="en-US" sz="22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TW" altLang="en-US" dirty="0"/>
              <a:t>感官屬</a:t>
            </a:r>
            <a:r>
              <a:rPr lang="zh-TW" altLang="en-US" dirty="0" smtClean="0"/>
              <a:t>性</a:t>
            </a:r>
            <a:r>
              <a:rPr lang="en-US" dirty="0"/>
              <a:t>：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378326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lphaUcPeriod"/>
            </a:pPr>
            <a:r>
              <a:rPr lang="zh-TW" altLang="en-US" sz="2200" dirty="0" smtClean="0"/>
              <a:t>輕</a:t>
            </a:r>
            <a:r>
              <a:rPr lang="zh-TW" altLang="en-US" sz="2200" dirty="0" smtClean="0"/>
              <a:t>盈</a:t>
            </a:r>
            <a:endParaRPr lang="en-US" sz="2200" strike="sngStrike" dirty="0" smtClean="0"/>
          </a:p>
          <a:p>
            <a:pPr marL="457200" indent="-457200">
              <a:buFont typeface="+mj-lt"/>
              <a:buAutoNum type="alphaUcPeriod"/>
            </a:pPr>
            <a:r>
              <a:rPr lang="zh-TW" altLang="en-US" sz="2200" dirty="0"/>
              <a:t>淡而無</a:t>
            </a:r>
            <a:r>
              <a:rPr lang="zh-TW" altLang="en-US" sz="2200" dirty="0" smtClean="0"/>
              <a:t>味</a:t>
            </a:r>
            <a:endParaRPr lang="en-US" sz="2200" dirty="0"/>
          </a:p>
          <a:p>
            <a:pPr marL="457200" indent="-457200">
              <a:buFont typeface="+mj-lt"/>
              <a:buAutoNum type="alphaUcPeriod"/>
            </a:pPr>
            <a:r>
              <a:rPr lang="zh-TW" altLang="en-US" sz="2200" dirty="0"/>
              <a:t>起</a:t>
            </a:r>
            <a:r>
              <a:rPr lang="zh-TW" altLang="en-US" sz="2200" dirty="0" smtClean="0"/>
              <a:t>泡</a:t>
            </a:r>
            <a:r>
              <a:rPr lang="zh-TW" altLang="en-US" sz="2200" dirty="0"/>
              <a:t>聲</a:t>
            </a:r>
            <a:endParaRPr lang="en-US" sz="2200" dirty="0"/>
          </a:p>
          <a:p>
            <a:pPr marL="457200" lvl="0" indent="-457200">
              <a:buFont typeface="+mj-lt"/>
              <a:buAutoNum type="alphaUcPeriod"/>
            </a:pPr>
            <a:r>
              <a:rPr lang="zh-TW" altLang="en-US" sz="2200" dirty="0" smtClean="0"/>
              <a:t>金</a:t>
            </a:r>
            <a:r>
              <a:rPr lang="zh-TW" altLang="en-US" sz="2200" dirty="0"/>
              <a:t>黃</a:t>
            </a:r>
            <a:r>
              <a:rPr lang="zh-TW" altLang="en-US" sz="2200" dirty="0" smtClean="0"/>
              <a:t>色</a:t>
            </a:r>
            <a:endParaRPr lang="en-US" altLang="zh-TW" sz="2200" dirty="0" smtClean="0"/>
          </a:p>
          <a:p>
            <a:pPr marL="457200" lvl="0" indent="-457200">
              <a:buFont typeface="+mj-lt"/>
              <a:buAutoNum type="alphaUcPeriod"/>
            </a:pPr>
            <a:r>
              <a:rPr lang="zh-TW" altLang="en-US" sz="2200" dirty="0">
                <a:solidFill>
                  <a:schemeClr val="dk1"/>
                </a:solidFill>
              </a:rPr>
              <a:t>魚腥</a:t>
            </a:r>
            <a:r>
              <a:rPr lang="zh-TW" altLang="en-US" sz="2200" dirty="0" smtClean="0">
                <a:solidFill>
                  <a:schemeClr val="dk1"/>
                </a:solidFill>
              </a:rPr>
              <a:t>味</a:t>
            </a:r>
            <a:endParaRPr lang="en-US" altLang="zh-TW" sz="2200" dirty="0" smtClean="0">
              <a:solidFill>
                <a:schemeClr val="dk1"/>
              </a:solidFill>
            </a:endParaRPr>
          </a:p>
          <a:p>
            <a:pPr marL="457200" lvl="0" indent="-457200">
              <a:buFont typeface="+mj-lt"/>
              <a:buAutoNum type="alphaUcPeriod"/>
            </a:pPr>
            <a:r>
              <a:rPr lang="zh-TW" altLang="en-US" sz="2200" dirty="0" smtClean="0"/>
              <a:t>閃</a:t>
            </a:r>
            <a:r>
              <a:rPr lang="zh-TW" altLang="en-US" sz="2200" dirty="0"/>
              <a:t>亮</a:t>
            </a:r>
            <a:endParaRPr lang="en-US" sz="2200" dirty="0"/>
          </a:p>
          <a:p>
            <a:pPr marL="457200" lvl="0" indent="-457200">
              <a:buFont typeface="+mj-lt"/>
              <a:buAutoNum type="alphaUcPeriod"/>
            </a:pPr>
            <a:r>
              <a:rPr lang="zh-TW" altLang="en-US" sz="2200" dirty="0"/>
              <a:t>和暖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298161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答案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200" dirty="0"/>
              <a:t>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B and 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 smtClean="0"/>
              <a:t>A*</a:t>
            </a:r>
            <a:endParaRPr lang="en-US" sz="2200" dirty="0"/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 smtClean="0"/>
              <a:t>F</a:t>
            </a:r>
          </a:p>
          <a:p>
            <a:pPr marL="514350" indent="-514350">
              <a:buFont typeface="+mj-lt"/>
              <a:buAutoNum type="arabicPeriod"/>
            </a:pPr>
            <a:endParaRPr lang="en-US" sz="2200" dirty="0"/>
          </a:p>
          <a:p>
            <a:pPr marL="0" indent="0">
              <a:buNone/>
            </a:pPr>
            <a:r>
              <a:rPr lang="en-US" sz="1800" dirty="0" smtClean="0"/>
              <a:t>* </a:t>
            </a:r>
            <a:r>
              <a:rPr lang="zh-TW" altLang="en-US" sz="1800" dirty="0" smtClean="0"/>
              <a:t>由於中英文在詞彙運用上並不相同</a:t>
            </a:r>
            <a:r>
              <a:rPr lang="zh-TW" altLang="en-US" sz="1800" dirty="0" smtClean="0"/>
              <a:t>，中</a:t>
            </a:r>
            <a:r>
              <a:rPr lang="zh-TW" altLang="en-US" sz="1800" dirty="0" smtClean="0"/>
              <a:t>文版第 </a:t>
            </a:r>
            <a:r>
              <a:rPr lang="en-US" altLang="zh-TW" sz="1800" dirty="0" smtClean="0"/>
              <a:t>3 </a:t>
            </a:r>
            <a:r>
              <a:rPr lang="zh-TW" altLang="en-US" sz="1800" dirty="0" smtClean="0"/>
              <a:t>題的答案與英文版不一樣 </a:t>
            </a:r>
            <a:r>
              <a:rPr lang="zh-TW" altLang="en-US" sz="1800" dirty="0" smtClean="0"/>
              <a:t>。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13692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112</Words>
  <Application>Microsoft Office PowerPoint</Application>
  <PresentationFormat>On-screen Show (4:3)</PresentationFormat>
  <Paragraphs>27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配對以下感官描述語與相關的感官屬性：</vt:lpstr>
      <vt:lpstr>答案</vt:lpstr>
    </vt:vector>
  </TitlesOfParts>
  <Company>The Open University of Hong Kong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student</cp:lastModifiedBy>
  <cp:revision>26</cp:revision>
  <dcterms:created xsi:type="dcterms:W3CDTF">2018-12-06T12:06:51Z</dcterms:created>
  <dcterms:modified xsi:type="dcterms:W3CDTF">2020-01-13T09:17:20Z</dcterms:modified>
</cp:coreProperties>
</file>