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ibre Franklin" panose="02020500000000000000" charset="0"/>
      <p:regular r:id="rId13"/>
      <p:bold r:id="rId14"/>
      <p:italic r:id="rId15"/>
      <p:boldItalic r:id="rId16"/>
    </p:embeddedFont>
    <p:embeddedFont>
      <p:font typeface="Franklin Gothic Book" panose="020B0503020102020204" pitchFamily="34" charset="0"/>
      <p:regular r:id="rId17"/>
      <p:italic r:id="rId18"/>
    </p:embeddedFont>
    <p:embeddedFont>
      <p:font typeface="微軟正黑體" panose="020B0604030504040204" pitchFamily="34" charset="-12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iXpQGtD8IPm0qZvufAG3RCiW0F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8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8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8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0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5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6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7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r>
              <a:rPr kumimoji="0" lang="zh-HK" alt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j-cs"/>
                <a:sym typeface="Libre Franklin"/>
              </a:rPr>
              <a:t>科技與生活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紡織科技</a:t>
            </a:r>
            <a:endParaRPr lang="en-US" altLang="zh-TW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S1.2.2 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纖維分類 </a:t>
            </a:r>
            <a:r>
              <a:rPr lang="en-US" altLang="zh-TW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纖維素（植物）</a:t>
            </a:r>
            <a:r>
              <a:rPr lang="zh-TW" sz="3300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endParaRPr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817572" y="1638300"/>
            <a:ext cx="5469738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zh-CN" sz="3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棉花</a:t>
            </a:r>
            <a:endParaRPr lang="en-GB" altLang="zh-CN" sz="3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世界各地種植的棉花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種類各</a:t>
            </a: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異。由於生長條件，包括土壤、氣候、肥料和害蟲等因素，棉纖維之間會發生變異。 </a:t>
            </a:r>
            <a:endParaRPr lang="en-GB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棉纖維的質量取決於其顏色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長度、纖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細度</a:t>
            </a: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和強度。</a:t>
            </a:r>
            <a:endParaRPr lang="en-GB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TW" sz="22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通常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較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長</a:t>
            </a:r>
            <a:r>
              <a:rPr lang="zh-TW" sz="22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r>
              <a:rPr lang="zh-TW" altLang="en-US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較纖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細，</a:t>
            </a:r>
            <a:r>
              <a:rPr lang="zh-TW" altLang="en-US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較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強</a:t>
            </a:r>
            <a:r>
              <a:rPr lang="zh-TW" altLang="en-US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韌</a:t>
            </a:r>
            <a:r>
              <a:rPr lang="zh-TW" sz="22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sz="2200" dirty="0"/>
          </a:p>
        </p:txBody>
      </p:sp>
      <p:sp>
        <p:nvSpPr>
          <p:cNvPr id="100" name="Google Shape;100;p2"/>
          <p:cNvSpPr txBox="1"/>
          <p:nvPr/>
        </p:nvSpPr>
        <p:spPr>
          <a:xfrm>
            <a:off x="978710" y="166811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89000"/>
              </a:lnSpc>
              <a:buClr>
                <a:schemeClr val="accent2"/>
              </a:buClr>
              <a:buSzPts val="4200"/>
            </a:pP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Franklin"/>
              </a:rPr>
              <a:t>天然</a:t>
            </a:r>
            <a:r>
              <a:rPr lang="zh-TW" altLang="en-US" sz="3600" b="1" dirty="0">
                <a:solidFill>
                  <a:srgbClr val="E6C0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Libre Franklin"/>
              </a:rPr>
              <a:t>纖維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–  </a:t>
            </a:r>
            <a:endParaRPr sz="3600"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zh-TW" altLang="en-US" sz="3600" b="1" i="0" u="none" strike="noStrike" cap="none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纖維素（植物）</a:t>
            </a:r>
            <a:r>
              <a:rPr lang="zh-TW" altLang="en-US" sz="3600" b="1" i="0" u="none" strike="noStrike" cap="none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</a:t>
            </a:r>
            <a:endParaRPr sz="3600" b="1" i="0" u="none" strike="noStrike" cap="none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738" y="2607013"/>
            <a:ext cx="5161874" cy="39122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7685818" y="6519300"/>
            <a:ext cx="576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圖片</a:t>
            </a:r>
            <a:r>
              <a:rPr kumimoji="0" lang="en-US" altLang="zh-HK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為香港知專設計學院</a:t>
            </a:r>
            <a:r>
              <a:rPr kumimoji="0" lang="zh-TW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及溢達集團</a:t>
            </a:r>
            <a:r>
              <a:rPr kumimoji="0" lang="en-US" altLang="zh-HK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擁有及提供</a:t>
            </a:r>
            <a:endParaRPr kumimoji="0" lang="en-US" altLang="zh-H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3" name="Google Shape;103;p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939800" y="33713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89000"/>
              </a:lnSpc>
              <a:buClr>
                <a:srgbClr val="E6C069"/>
              </a:buClr>
              <a:buSzPts val="4200"/>
              <a:defRPr/>
            </a:pP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天然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纖維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–</a:t>
            </a:r>
          </a:p>
          <a:p>
            <a:pPr>
              <a:lnSpc>
                <a:spcPct val="89000"/>
              </a:lnSpc>
              <a:buClr>
                <a:srgbClr val="E6C069"/>
              </a:buClr>
              <a:buSzPts val="4200"/>
              <a:defRPr/>
            </a:pP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纖維素</a:t>
            </a:r>
            <a:r>
              <a:rPr lang="zh-TW" altLang="en-US" sz="3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（植物）</a:t>
            </a: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</a:t>
            </a:r>
            <a:endParaRPr lang="zh-TW" altLang="en-US" sz="36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E6C069"/>
              </a:buClr>
              <a:buSzPts val="4200"/>
              <a:buFont typeface="Arial"/>
              <a:buNone/>
              <a:tabLst/>
              <a:defRPr/>
            </a:pP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3616585" y="6357711"/>
            <a:ext cx="8372929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                                                                                  </a:t>
            </a:r>
            <a:r>
              <a:rPr kumimoji="0" lang="zh-TW" alt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影片</a:t>
            </a:r>
            <a:r>
              <a:rPr kumimoji="0" lang="en-US" altLang="zh-HK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為香港知專設計學院</a:t>
            </a:r>
            <a:r>
              <a:rPr kumimoji="0" lang="zh-TW" alt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及溢達集團</a:t>
            </a:r>
            <a:r>
              <a:rPr kumimoji="0" lang="en-US" altLang="zh-HK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擁有及提供</a:t>
            </a:r>
            <a:endParaRPr kumimoji="0" lang="en-US" altLang="zh-H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 algn="r"/>
            <a:r>
              <a:rPr lang="zh-TW" altLang="en-US" sz="1500" i="1" dirty="0" smtClean="0"/>
              <a:t>圖</a:t>
            </a:r>
            <a:r>
              <a:rPr lang="en-US" altLang="zh-HK" sz="1500" i="1" dirty="0" err="1" smtClean="0"/>
              <a:t>片為香港知專設計學院擁有</a:t>
            </a:r>
            <a:r>
              <a:rPr lang="zh-TW" altLang="en-US" sz="1500" i="1" dirty="0" smtClean="0"/>
              <a:t>（有關</a:t>
            </a:r>
            <a:r>
              <a:rPr lang="zh-TW" altLang="en-US" sz="1500" i="1" dirty="0"/>
              <a:t>習作由時裝品牌策劃及</a:t>
            </a:r>
            <a:r>
              <a:rPr lang="zh-TW" altLang="en-US" sz="1500" i="1" dirty="0" smtClean="0"/>
              <a:t>採購高級文憑課程學生</a:t>
            </a:r>
            <a:r>
              <a:rPr lang="en-US" altLang="zh-HK" sz="1500" i="1" dirty="0" err="1" smtClean="0"/>
              <a:t>提供</a:t>
            </a:r>
            <a:r>
              <a:rPr lang="zh-TW" altLang="en-US" sz="1500" i="1" dirty="0" smtClean="0"/>
              <a:t>）</a:t>
            </a:r>
            <a:endParaRPr lang="en-US" sz="1200" i="1" dirty="0">
              <a:solidFill>
                <a:srgbClr val="696A6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4793" y="4309770"/>
            <a:ext cx="1598213" cy="1854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9708208" y="4211411"/>
            <a:ext cx="49731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kumimoji="0" lang="zh-TW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觀看以了解更多</a:t>
            </a:r>
            <a:endParaRPr kumimoji="0" lang="en-GB" altLang="zh-TW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0" lang="zh-TW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!</a:t>
            </a:r>
            <a:endParaRPr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81" y="1443757"/>
            <a:ext cx="4157325" cy="2797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0" y="3425447"/>
            <a:ext cx="3998287" cy="267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59343B-649F-475C-945C-EA3664E6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2D0C5CF-62FF-4B57-BF22-8F11DAEB6941}"/>
              </a:ext>
            </a:extLst>
          </p:cNvPr>
          <p:cNvSpPr txBox="1"/>
          <p:nvPr/>
        </p:nvSpPr>
        <p:spPr>
          <a:xfrm>
            <a:off x="1165715" y="1518905"/>
            <a:ext cx="7446522" cy="515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CN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棉花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特性</a:t>
            </a:r>
            <a:r>
              <a:rPr lang="zh-CN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舒適 </a:t>
            </a:r>
            <a:endParaRPr lang="en-GB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良好的</a:t>
            </a:r>
            <a:r>
              <a:rPr lang="zh-CN" sz="22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吸</a:t>
            </a:r>
            <a:r>
              <a:rPr lang="zh-TW" altLang="en-US" sz="22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濕</a:t>
            </a:r>
            <a:r>
              <a:rPr lang="zh-CN" sz="22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</a:t>
            </a:r>
            <a:endParaRPr lang="en-GB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altLang="en-US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良好的保色性</a:t>
            </a:r>
            <a:endParaRPr lang="en-GB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印花效果良好</a:t>
            </a:r>
            <a:endParaRPr lang="en-GB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可機洗</a:t>
            </a:r>
            <a:endParaRPr lang="en-GB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可乾洗</a:t>
            </a:r>
            <a:endParaRPr lang="en-GB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強</a:t>
            </a:r>
            <a:r>
              <a:rPr lang="zh-TW" altLang="en-US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韌</a:t>
            </a:r>
            <a:endParaRPr lang="en-GB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altLang="en-US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懸垂性好</a:t>
            </a:r>
            <a:endParaRPr lang="en-GB" altLang="zh-TW" sz="2200" i="1" dirty="0" smtClean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200" i="1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抗靜電</a:t>
            </a:r>
            <a:endParaRPr lang="en-GB" sz="2200" i="1" dirty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1066800" y="1640720"/>
            <a:ext cx="6616700" cy="508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CN" sz="28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亞麻</a:t>
            </a:r>
            <a:endParaRPr lang="en-GB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31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它</a:t>
            </a:r>
            <a:r>
              <a:rPr lang="zh-CN" sz="31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來自</a:t>
            </a:r>
            <a:r>
              <a:rPr lang="zh-CN" sz="31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亞麻植物的莖。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sz="31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</a:t>
            </a:r>
            <a:r>
              <a:rPr lang="zh-TW" sz="31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r>
              <a:rPr lang="zh-TW" sz="3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加工成織物時，它被稱為亞麻布。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2400" dirty="0"/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zh-TW" altLang="en-US" sz="26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特</a:t>
            </a:r>
            <a:r>
              <a:rPr lang="zh-CN" sz="26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</a:t>
            </a:r>
            <a:r>
              <a:rPr lang="zh-CN" sz="26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endParaRPr lang="en-GB" sz="26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31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彈性非常</a:t>
            </a:r>
            <a:r>
              <a:rPr lang="zh-CN" sz="31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低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altLang="en-US" sz="31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不會引起過敏反應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31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抗靜電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31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抗菌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31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感覺涼爽和乾燥的觸感</a:t>
            </a:r>
            <a:endParaRPr lang="en-GB" sz="3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dirty="0"/>
          </a:p>
        </p:txBody>
      </p:sp>
      <p:sp>
        <p:nvSpPr>
          <p:cNvPr id="118" name="Google Shape;118;p4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E6C069"/>
              </a:buClr>
              <a:buSzPts val="4200"/>
              <a:buFont typeface="Arial"/>
              <a:buNone/>
              <a:tabLst/>
              <a:defRPr/>
            </a:pP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天然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纖維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–  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E6C069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lnSpc>
                <a:spcPct val="89000"/>
              </a:lnSpc>
              <a:buClr>
                <a:srgbClr val="E6C069"/>
              </a:buClr>
              <a:buSzPts val="4200"/>
              <a:defRPr/>
            </a:pPr>
            <a:r>
              <a:rPr lang="zh-TW" altLang="en-US" sz="3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纖維素（植物）</a:t>
            </a: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4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3158"/>
          <a:stretch/>
        </p:blipFill>
        <p:spPr>
          <a:xfrm>
            <a:off x="7608668" y="2867912"/>
            <a:ext cx="4583331" cy="34497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90710" y="6384786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圖片來源</a:t>
            </a:r>
            <a:r>
              <a:rPr lang="en-GB" altLang="zh-TW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 :  </a:t>
            </a:r>
            <a:r>
              <a:rPr lang="en-GB" altLang="zh-HK" dirty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stock.adobe.com</a:t>
            </a:r>
            <a:endParaRPr lang="en-GB" altLang="zh-HK" sz="1200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1182451" y="1473408"/>
            <a:ext cx="6553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CN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苧麻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苧麻是一種來自一種被稱為中國草的植物的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r>
              <a:rPr lang="zh-TW" altLang="en-US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它</a:t>
            </a: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來自東南亞、中國、日本和南歐種植的高大灌木。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r>
              <a:rPr lang="zh-TW" sz="22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是堅硬的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，比亞麻更</a:t>
            </a:r>
            <a:r>
              <a:rPr lang="zh-TW" altLang="en-US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硬但易碎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，而且非常有光澤。它可以</a:t>
            </a:r>
            <a:r>
              <a:rPr lang="zh-TW" altLang="en-US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被</a:t>
            </a:r>
            <a:r>
              <a:rPr lang="zh-TW" sz="22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漂白到極白。</a:t>
            </a:r>
            <a:endParaRPr lang="en-GB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E6C069"/>
              </a:buClr>
              <a:buSzPts val="4200"/>
              <a:buFont typeface="Arial"/>
              <a:buNone/>
              <a:tabLst/>
              <a:defRPr/>
            </a:pP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天然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纖維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–  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E6C069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lnSpc>
                <a:spcPct val="89000"/>
              </a:lnSpc>
              <a:buClr>
                <a:srgbClr val="E6C069"/>
              </a:buClr>
              <a:buSzPts val="4200"/>
              <a:defRPr/>
            </a:pPr>
            <a:r>
              <a:rPr lang="zh-TW" altLang="en-US" sz="3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纖維素（植物）</a:t>
            </a:r>
            <a:r>
              <a:rPr lang="zh-TW" altLang="en-US" sz="3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5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9500" y="3492500"/>
            <a:ext cx="321310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8699500" y="2721154"/>
            <a:ext cx="3581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點擊觀看</a:t>
            </a:r>
            <a:endParaRPr lang="en-GB" altLang="zh-TW" sz="2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傳統苧麻布料編工藝</a:t>
            </a:r>
            <a:r>
              <a:rPr lang="en-US" sz="2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!</a:t>
            </a:r>
            <a:endParaRPr sz="2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</p:txBody>
      </p:sp>
      <p:pic>
        <p:nvPicPr>
          <p:cNvPr id="7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00" y="3696666"/>
            <a:ext cx="4508500" cy="30089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5778500" y="6491095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圖片來源</a:t>
            </a:r>
            <a:r>
              <a:rPr lang="en-GB" altLang="zh-TW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 :  </a:t>
            </a:r>
            <a:r>
              <a:rPr lang="en-GB" altLang="zh-HK" i="1" dirty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stock.adobe.com</a:t>
            </a:r>
            <a:endParaRPr lang="en-GB" altLang="zh-HK" sz="1200" i="1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body" idx="1"/>
          </p:nvPr>
        </p:nvSpPr>
        <p:spPr>
          <a:xfrm>
            <a:off x="1270000" y="1598176"/>
            <a:ext cx="10414000" cy="525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CN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苧麻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>
              <a:lnSpc>
                <a:spcPct val="107000"/>
              </a:lnSpc>
              <a:spcAft>
                <a:spcPts val="800"/>
              </a:spcAft>
              <a:buFont typeface="新細明體" panose="02020500000000000000" pitchFamily="18" charset="-120"/>
              <a:buChar char="■"/>
              <a:tabLst>
                <a:tab pos="457200" algn="l"/>
              </a:tabLst>
            </a:pPr>
            <a:r>
              <a:rPr lang="zh-TW" sz="2400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苧麻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纖維比亞麻更白、更柔軟，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</a:t>
            </a:r>
            <a:r>
              <a:rPr lang="en-US" alt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到</a:t>
            </a:r>
            <a:r>
              <a:rPr lang="en-US" alt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釐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米（四到六英寸）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lang="zh-TW" altLang="zh-TW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苧麻</a:t>
            </a: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料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可用作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持續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環保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纖維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，在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時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裝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界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越來越受歡迎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種植時不需要使用化學除</a:t>
            </a:r>
            <a:r>
              <a:rPr lang="zh-TW" altLang="en-US" sz="240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蟲及烕菌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劑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因為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它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具有天然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抵抗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各種</a:t>
            </a:r>
            <a:r>
              <a:rPr lang="zh-TW" sz="240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蟲害</a:t>
            </a:r>
            <a:r>
              <a:rPr lang="zh-TW" altLang="en-US" sz="240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及病菌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的特性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使它成為典型的環境綠色作物。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性能：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altLang="en-US" sz="2400" dirty="0" smtClean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抗菌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4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非常吸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濕 </a:t>
            </a:r>
            <a:r>
              <a:rPr lang="en-GB" sz="2400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 </a:t>
            </a:r>
            <a:r>
              <a:rPr lang="zh-TW" altLang="en-US" sz="24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穿著</a:t>
            </a:r>
            <a:r>
              <a:rPr lang="zh-CN" sz="24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舒適</a:t>
            </a:r>
            <a:endParaRPr lang="en-GB" sz="2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4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容易</a:t>
            </a:r>
            <a:r>
              <a:rPr lang="zh-CN" altLang="zh-TW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染色</a:t>
            </a:r>
            <a:endParaRPr lang="en-GB" sz="2400" dirty="0" smtClean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TW" altLang="en-US" sz="24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</a:t>
            </a:r>
            <a:r>
              <a:rPr lang="zh-CN" sz="2400" i="1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保持</a:t>
            </a:r>
            <a:r>
              <a:rPr lang="zh-CN" sz="24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其形狀，不收縮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Libre Franklin" pitchFamily="2" charset="0"/>
              <a:buChar char="–"/>
              <a:tabLst>
                <a:tab pos="914400" algn="l"/>
              </a:tabLst>
            </a:pPr>
            <a:r>
              <a:rPr lang="zh-CN" sz="2400" i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可以漂白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</p:txBody>
      </p:sp>
      <p:sp>
        <p:nvSpPr>
          <p:cNvPr id="136" name="Google Shape;136;p6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34" y="3651991"/>
            <a:ext cx="4470565" cy="29803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949078" y="6591296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圖片來源</a:t>
            </a:r>
            <a:r>
              <a:rPr lang="en-GB" altLang="zh-TW" sz="1200" i="1" dirty="0">
                <a:solidFill>
                  <a:schemeClr val="bg2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 :  </a:t>
            </a:r>
            <a:r>
              <a:rPr lang="en-GB" altLang="zh-HK" dirty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stock.adobe.com</a:t>
            </a:r>
            <a:endParaRPr lang="en-GB" altLang="zh-HK" sz="1200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6062035-F1AE-4544-B7B0-E5939009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26;p5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E6C069"/>
              </a:buClr>
              <a:buSzPts val="4200"/>
              <a:buFont typeface="Arial"/>
              <a:buNone/>
              <a:tabLst/>
              <a:defRPr/>
            </a:pP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天然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Libre Franklin"/>
              </a:rPr>
              <a:t>纖維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E6C069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–  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E6C069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lnSpc>
                <a:spcPct val="89000"/>
              </a:lnSpc>
              <a:buClr>
                <a:srgbClr val="E6C069"/>
              </a:buClr>
              <a:buSzPts val="4200"/>
              <a:defRPr/>
            </a:pPr>
            <a:r>
              <a:rPr lang="zh-TW" altLang="en-US" sz="3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纖維素（植物</a:t>
            </a:r>
            <a:r>
              <a:rPr lang="zh-TW" altLang="en-US" sz="36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）</a:t>
            </a:r>
            <a:r>
              <a:rPr lang="zh-TW" altLang="en-US" sz="3600" b="1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Franklin"/>
                <a:sym typeface="Libre Franklin"/>
              </a:rPr>
              <a:t>纖維</a:t>
            </a:r>
            <a:endParaRPr lang="zh-TW" altLang="en-US" sz="36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E6C069"/>
              </a:buClr>
              <a:buSzPts val="4200"/>
              <a:buFont typeface="Arial"/>
              <a:buNone/>
              <a:tabLst/>
              <a:defRPr/>
            </a:pP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394</Words>
  <Application>Microsoft Office PowerPoint</Application>
  <PresentationFormat>寬螢幕</PresentationFormat>
  <Paragraphs>58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5" baseType="lpstr">
      <vt:lpstr>Calibri</vt:lpstr>
      <vt:lpstr>Times New Roman</vt:lpstr>
      <vt:lpstr>Libre Franklin</vt:lpstr>
      <vt:lpstr>DengXian</vt:lpstr>
      <vt:lpstr>Franklin Gothic Book</vt:lpstr>
      <vt:lpstr>新細明體</vt:lpstr>
      <vt:lpstr>Arial</vt:lpstr>
      <vt:lpstr>微軟正黑體</vt:lpstr>
      <vt:lpstr>Crop</vt:lpstr>
      <vt:lpstr>科技與生活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30</cp:revision>
  <dcterms:created xsi:type="dcterms:W3CDTF">2021-07-14T07:04:25Z</dcterms:created>
  <dcterms:modified xsi:type="dcterms:W3CDTF">2022-01-05T02:28:41Z</dcterms:modified>
</cp:coreProperties>
</file>