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6" r:id="rId4"/>
    <p:sldId id="265" r:id="rId5"/>
    <p:sldId id="267" r:id="rId6"/>
    <p:sldId id="268" r:id="rId7"/>
  </p:sldIdLst>
  <p:sldSz cx="12192000" cy="6858000"/>
  <p:notesSz cx="6858000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via Lai" userId="a5089820-96cb-4caa-8bce-d20d73a3bd3d" providerId="ADAL" clId="{60BFD1C5-AEC9-1945-87F5-BBBF279E713E}"/>
    <pc:docChg chg="undo custSel addSld delSld modSld sldOrd">
      <pc:chgData name="Jovia Lai" userId="a5089820-96cb-4caa-8bce-d20d73a3bd3d" providerId="ADAL" clId="{60BFD1C5-AEC9-1945-87F5-BBBF279E713E}" dt="2021-10-21T10:06:05.842" v="934" actId="20577"/>
      <pc:docMkLst>
        <pc:docMk/>
      </pc:docMkLst>
      <pc:sldChg chg="modSp">
        <pc:chgData name="Jovia Lai" userId="a5089820-96cb-4caa-8bce-d20d73a3bd3d" providerId="ADAL" clId="{60BFD1C5-AEC9-1945-87F5-BBBF279E713E}" dt="2021-10-21T08:40:21.234" v="22" actId="20577"/>
        <pc:sldMkLst>
          <pc:docMk/>
          <pc:sldMk cId="1913687716" sldId="257"/>
        </pc:sldMkLst>
        <pc:spChg chg="mod">
          <ac:chgData name="Jovia Lai" userId="a5089820-96cb-4caa-8bce-d20d73a3bd3d" providerId="ADAL" clId="{60BFD1C5-AEC9-1945-87F5-BBBF279E713E}" dt="2021-10-21T08:40:21.234" v="22" actId="20577"/>
          <ac:spMkLst>
            <pc:docMk/>
            <pc:sldMk cId="1913687716" sldId="257"/>
            <ac:spMk id="3" creationId="{00000000-0000-0000-0000-000000000000}"/>
          </ac:spMkLst>
        </pc:spChg>
      </pc:sldChg>
      <pc:sldChg chg="addSp delSp modSp del">
        <pc:chgData name="Jovia Lai" userId="a5089820-96cb-4caa-8bce-d20d73a3bd3d" providerId="ADAL" clId="{60BFD1C5-AEC9-1945-87F5-BBBF279E713E}" dt="2021-10-21T09:33:53.615" v="599" actId="2696"/>
        <pc:sldMkLst>
          <pc:docMk/>
          <pc:sldMk cId="4132615046" sldId="258"/>
        </pc:sldMkLst>
        <pc:spChg chg="add del mod">
          <ac:chgData name="Jovia Lai" userId="a5089820-96cb-4caa-8bce-d20d73a3bd3d" providerId="ADAL" clId="{60BFD1C5-AEC9-1945-87F5-BBBF279E713E}" dt="2021-10-21T08:56:41.493" v="78"/>
          <ac:spMkLst>
            <pc:docMk/>
            <pc:sldMk cId="4132615046" sldId="258"/>
            <ac:spMk id="2" creationId="{51DDADAF-422D-0243-8327-38EDBEB03DF3}"/>
          </ac:spMkLst>
        </pc:spChg>
        <pc:spChg chg="add del mod">
          <ac:chgData name="Jovia Lai" userId="a5089820-96cb-4caa-8bce-d20d73a3bd3d" providerId="ADAL" clId="{60BFD1C5-AEC9-1945-87F5-BBBF279E713E}" dt="2021-10-21T08:56:41.493" v="78"/>
          <ac:spMkLst>
            <pc:docMk/>
            <pc:sldMk cId="4132615046" sldId="258"/>
            <ac:spMk id="3" creationId="{A84D7EE5-1B77-6841-A565-575D947EBAE8}"/>
          </ac:spMkLst>
        </pc:spChg>
        <pc:spChg chg="del">
          <ac:chgData name="Jovia Lai" userId="a5089820-96cb-4caa-8bce-d20d73a3bd3d" providerId="ADAL" clId="{60BFD1C5-AEC9-1945-87F5-BBBF279E713E}" dt="2021-10-21T08:41:22.007" v="24" actId="478"/>
          <ac:spMkLst>
            <pc:docMk/>
            <pc:sldMk cId="4132615046" sldId="258"/>
            <ac:spMk id="4" creationId="{00000000-0000-0000-0000-000000000000}"/>
          </ac:spMkLst>
        </pc:spChg>
        <pc:spChg chg="mod">
          <ac:chgData name="Jovia Lai" userId="a5089820-96cb-4caa-8bce-d20d73a3bd3d" providerId="ADAL" clId="{60BFD1C5-AEC9-1945-87F5-BBBF279E713E}" dt="2021-10-21T08:58:17.513" v="164" actId="20577"/>
          <ac:spMkLst>
            <pc:docMk/>
            <pc:sldMk cId="4132615046" sldId="258"/>
            <ac:spMk id="5" creationId="{00000000-0000-0000-0000-000000000000}"/>
          </ac:spMkLst>
        </pc:spChg>
        <pc:spChg chg="add del mod">
          <ac:chgData name="Jovia Lai" userId="a5089820-96cb-4caa-8bce-d20d73a3bd3d" providerId="ADAL" clId="{60BFD1C5-AEC9-1945-87F5-BBBF279E713E}" dt="2021-10-21T08:56:41.493" v="78"/>
          <ac:spMkLst>
            <pc:docMk/>
            <pc:sldMk cId="4132615046" sldId="258"/>
            <ac:spMk id="6" creationId="{A7963530-5F51-E343-9850-C94C5BD9F945}"/>
          </ac:spMkLst>
        </pc:spChg>
        <pc:spChg chg="del">
          <ac:chgData name="Jovia Lai" userId="a5089820-96cb-4caa-8bce-d20d73a3bd3d" providerId="ADAL" clId="{60BFD1C5-AEC9-1945-87F5-BBBF279E713E}" dt="2021-10-21T08:41:29.237" v="28" actId="478"/>
          <ac:spMkLst>
            <pc:docMk/>
            <pc:sldMk cId="4132615046" sldId="258"/>
            <ac:spMk id="7" creationId="{00000000-0000-0000-0000-000000000000}"/>
          </ac:spMkLst>
        </pc:spChg>
        <pc:spChg chg="del">
          <ac:chgData name="Jovia Lai" userId="a5089820-96cb-4caa-8bce-d20d73a3bd3d" providerId="ADAL" clId="{60BFD1C5-AEC9-1945-87F5-BBBF279E713E}" dt="2021-10-21T08:41:27.336" v="27" actId="478"/>
          <ac:spMkLst>
            <pc:docMk/>
            <pc:sldMk cId="4132615046" sldId="258"/>
            <ac:spMk id="10" creationId="{105AB109-7203-4CF5-967F-6AEB4CAF4E09}"/>
          </ac:spMkLst>
        </pc:spChg>
        <pc:spChg chg="add del mod">
          <ac:chgData name="Jovia Lai" userId="a5089820-96cb-4caa-8bce-d20d73a3bd3d" providerId="ADAL" clId="{60BFD1C5-AEC9-1945-87F5-BBBF279E713E}" dt="2021-10-21T08:56:59.737" v="80"/>
          <ac:spMkLst>
            <pc:docMk/>
            <pc:sldMk cId="4132615046" sldId="258"/>
            <ac:spMk id="11" creationId="{19B2DB77-7A03-154C-A95C-45515182D73C}"/>
          </ac:spMkLst>
        </pc:spChg>
        <pc:spChg chg="add del mod">
          <ac:chgData name="Jovia Lai" userId="a5089820-96cb-4caa-8bce-d20d73a3bd3d" providerId="ADAL" clId="{60BFD1C5-AEC9-1945-87F5-BBBF279E713E}" dt="2021-10-21T08:56:59.737" v="80"/>
          <ac:spMkLst>
            <pc:docMk/>
            <pc:sldMk cId="4132615046" sldId="258"/>
            <ac:spMk id="12" creationId="{C7830A79-0929-3C48-A671-8F2C07853E18}"/>
          </ac:spMkLst>
        </pc:spChg>
        <pc:spChg chg="add del mod">
          <ac:chgData name="Jovia Lai" userId="a5089820-96cb-4caa-8bce-d20d73a3bd3d" providerId="ADAL" clId="{60BFD1C5-AEC9-1945-87F5-BBBF279E713E}" dt="2021-10-21T08:57:04.300" v="81" actId="478"/>
          <ac:spMkLst>
            <pc:docMk/>
            <pc:sldMk cId="4132615046" sldId="258"/>
            <ac:spMk id="13" creationId="{6B8F7E72-713F-8348-8913-B71D412191F1}"/>
          </ac:spMkLst>
        </pc:spChg>
        <pc:spChg chg="add mod">
          <ac:chgData name="Jovia Lai" userId="a5089820-96cb-4caa-8bce-d20d73a3bd3d" providerId="ADAL" clId="{60BFD1C5-AEC9-1945-87F5-BBBF279E713E}" dt="2021-10-21T09:09:37.597" v="547"/>
          <ac:spMkLst>
            <pc:docMk/>
            <pc:sldMk cId="4132615046" sldId="258"/>
            <ac:spMk id="14" creationId="{9ABF5058-66BC-3F40-894D-E332E302078C}"/>
          </ac:spMkLst>
        </pc:spChg>
        <pc:spChg chg="add mod">
          <ac:chgData name="Jovia Lai" userId="a5089820-96cb-4caa-8bce-d20d73a3bd3d" providerId="ADAL" clId="{60BFD1C5-AEC9-1945-87F5-BBBF279E713E}" dt="2021-10-21T08:56:59.737" v="80"/>
          <ac:spMkLst>
            <pc:docMk/>
            <pc:sldMk cId="4132615046" sldId="258"/>
            <ac:spMk id="15" creationId="{1FA8BBA7-434B-4D4E-86ED-74061425DFB1}"/>
          </ac:spMkLst>
        </pc:spChg>
        <pc:spChg chg="add mod">
          <ac:chgData name="Jovia Lai" userId="a5089820-96cb-4caa-8bce-d20d73a3bd3d" providerId="ADAL" clId="{60BFD1C5-AEC9-1945-87F5-BBBF279E713E}" dt="2021-10-21T09:14:00.595" v="560" actId="1076"/>
          <ac:spMkLst>
            <pc:docMk/>
            <pc:sldMk cId="4132615046" sldId="258"/>
            <ac:spMk id="16" creationId="{0664AD6D-92FB-C147-80DD-8CCDD0DCCA37}"/>
          </ac:spMkLst>
        </pc:spChg>
        <pc:picChg chg="del">
          <ac:chgData name="Jovia Lai" userId="a5089820-96cb-4caa-8bce-d20d73a3bd3d" providerId="ADAL" clId="{60BFD1C5-AEC9-1945-87F5-BBBF279E713E}" dt="2021-10-21T08:41:24.769" v="25" actId="478"/>
          <ac:picMkLst>
            <pc:docMk/>
            <pc:sldMk cId="4132615046" sldId="258"/>
            <ac:picMk id="8" creationId="{DD549D5C-4195-42DC-912E-2A3C3E1250F7}"/>
          </ac:picMkLst>
        </pc:picChg>
        <pc:picChg chg="del">
          <ac:chgData name="Jovia Lai" userId="a5089820-96cb-4caa-8bce-d20d73a3bd3d" providerId="ADAL" clId="{60BFD1C5-AEC9-1945-87F5-BBBF279E713E}" dt="2021-10-21T08:41:25.683" v="26" actId="478"/>
          <ac:picMkLst>
            <pc:docMk/>
            <pc:sldMk cId="4132615046" sldId="258"/>
            <ac:picMk id="9" creationId="{93289F69-D6C8-4671-BF10-38537078DE71}"/>
          </ac:picMkLst>
        </pc:picChg>
      </pc:sldChg>
      <pc:sldChg chg="add del">
        <pc:chgData name="Jovia Lai" userId="a5089820-96cb-4caa-8bce-d20d73a3bd3d" providerId="ADAL" clId="{60BFD1C5-AEC9-1945-87F5-BBBF279E713E}" dt="2021-10-21T09:01:06.903" v="370" actId="2696"/>
        <pc:sldMkLst>
          <pc:docMk/>
          <pc:sldMk cId="887590631" sldId="259"/>
        </pc:sldMkLst>
      </pc:sldChg>
      <pc:sldChg chg="del">
        <pc:chgData name="Jovia Lai" userId="a5089820-96cb-4caa-8bce-d20d73a3bd3d" providerId="ADAL" clId="{60BFD1C5-AEC9-1945-87F5-BBBF279E713E}" dt="2021-10-21T08:41:33.242" v="29" actId="2696"/>
        <pc:sldMkLst>
          <pc:docMk/>
          <pc:sldMk cId="3108935116" sldId="259"/>
        </pc:sldMkLst>
      </pc:sldChg>
      <pc:sldChg chg="add del">
        <pc:chgData name="Jovia Lai" userId="a5089820-96cb-4caa-8bce-d20d73a3bd3d" providerId="ADAL" clId="{60BFD1C5-AEC9-1945-87F5-BBBF279E713E}" dt="2021-10-21T09:01:07.266" v="371" actId="2696"/>
        <pc:sldMkLst>
          <pc:docMk/>
          <pc:sldMk cId="944078798" sldId="260"/>
        </pc:sldMkLst>
      </pc:sldChg>
      <pc:sldChg chg="del">
        <pc:chgData name="Jovia Lai" userId="a5089820-96cb-4caa-8bce-d20d73a3bd3d" providerId="ADAL" clId="{60BFD1C5-AEC9-1945-87F5-BBBF279E713E}" dt="2021-10-21T08:41:33.819" v="30" actId="2696"/>
        <pc:sldMkLst>
          <pc:docMk/>
          <pc:sldMk cId="4176845772" sldId="260"/>
        </pc:sldMkLst>
      </pc:sldChg>
      <pc:sldChg chg="add del">
        <pc:chgData name="Jovia Lai" userId="a5089820-96cb-4caa-8bce-d20d73a3bd3d" providerId="ADAL" clId="{60BFD1C5-AEC9-1945-87F5-BBBF279E713E}" dt="2021-10-21T09:01:06.329" v="369" actId="2696"/>
        <pc:sldMkLst>
          <pc:docMk/>
          <pc:sldMk cId="2447368711" sldId="261"/>
        </pc:sldMkLst>
      </pc:sldChg>
      <pc:sldChg chg="del">
        <pc:chgData name="Jovia Lai" userId="a5089820-96cb-4caa-8bce-d20d73a3bd3d" providerId="ADAL" clId="{60BFD1C5-AEC9-1945-87F5-BBBF279E713E}" dt="2021-10-21T08:41:35.692" v="31" actId="2696"/>
        <pc:sldMkLst>
          <pc:docMk/>
          <pc:sldMk cId="3429535815" sldId="261"/>
        </pc:sldMkLst>
      </pc:sldChg>
      <pc:sldChg chg="del">
        <pc:chgData name="Jovia Lai" userId="a5089820-96cb-4caa-8bce-d20d73a3bd3d" providerId="ADAL" clId="{60BFD1C5-AEC9-1945-87F5-BBBF279E713E}" dt="2021-10-21T08:41:37.705" v="32" actId="2696"/>
        <pc:sldMkLst>
          <pc:docMk/>
          <pc:sldMk cId="1080452288" sldId="262"/>
        </pc:sldMkLst>
      </pc:sldChg>
      <pc:sldChg chg="modSp add del">
        <pc:chgData name="Jovia Lai" userId="a5089820-96cb-4caa-8bce-d20d73a3bd3d" providerId="ADAL" clId="{60BFD1C5-AEC9-1945-87F5-BBBF279E713E}" dt="2021-10-21T09:09:39.625" v="548" actId="2696"/>
        <pc:sldMkLst>
          <pc:docMk/>
          <pc:sldMk cId="3487260417" sldId="262"/>
        </pc:sldMkLst>
        <pc:spChg chg="mod">
          <ac:chgData name="Jovia Lai" userId="a5089820-96cb-4caa-8bce-d20d73a3bd3d" providerId="ADAL" clId="{60BFD1C5-AEC9-1945-87F5-BBBF279E713E}" dt="2021-10-21T08:59:06.402" v="173" actId="20577"/>
          <ac:spMkLst>
            <pc:docMk/>
            <pc:sldMk cId="3487260417" sldId="262"/>
            <ac:spMk id="5" creationId="{00000000-0000-0000-0000-000000000000}"/>
          </ac:spMkLst>
        </pc:spChg>
        <pc:spChg chg="mod">
          <ac:chgData name="Jovia Lai" userId="a5089820-96cb-4caa-8bce-d20d73a3bd3d" providerId="ADAL" clId="{60BFD1C5-AEC9-1945-87F5-BBBF279E713E}" dt="2021-10-21T09:09:34.057" v="545"/>
          <ac:spMkLst>
            <pc:docMk/>
            <pc:sldMk cId="3487260417" sldId="262"/>
            <ac:spMk id="14" creationId="{9ABF5058-66BC-3F40-894D-E332E302078C}"/>
          </ac:spMkLst>
        </pc:spChg>
      </pc:sldChg>
      <pc:sldChg chg="addSp delSp modSp add">
        <pc:chgData name="Jovia Lai" userId="a5089820-96cb-4caa-8bce-d20d73a3bd3d" providerId="ADAL" clId="{60BFD1C5-AEC9-1945-87F5-BBBF279E713E}" dt="2021-10-21T09:18:08.514" v="590" actId="404"/>
        <pc:sldMkLst>
          <pc:docMk/>
          <pc:sldMk cId="1855866080" sldId="263"/>
        </pc:sldMkLst>
        <pc:spChg chg="add del mod">
          <ac:chgData name="Jovia Lai" userId="a5089820-96cb-4caa-8bce-d20d73a3bd3d" providerId="ADAL" clId="{60BFD1C5-AEC9-1945-87F5-BBBF279E713E}" dt="2021-10-21T09:14:16.515" v="561" actId="3680"/>
          <ac:spMkLst>
            <pc:docMk/>
            <pc:sldMk cId="1855866080" sldId="263"/>
            <ac:spMk id="2" creationId="{6F54B72E-C686-9A47-BE8A-C8AF9638ADB4}"/>
          </ac:spMkLst>
        </pc:spChg>
        <pc:spChg chg="del mod">
          <ac:chgData name="Jovia Lai" userId="a5089820-96cb-4caa-8bce-d20d73a3bd3d" providerId="ADAL" clId="{60BFD1C5-AEC9-1945-87F5-BBBF279E713E}" dt="2021-10-21T09:13:52.659" v="558"/>
          <ac:spMkLst>
            <pc:docMk/>
            <pc:sldMk cId="1855866080" sldId="263"/>
            <ac:spMk id="14" creationId="{9ABF5058-66BC-3F40-894D-E332E302078C}"/>
          </ac:spMkLst>
        </pc:spChg>
        <pc:spChg chg="del">
          <ac:chgData name="Jovia Lai" userId="a5089820-96cb-4caa-8bce-d20d73a3bd3d" providerId="ADAL" clId="{60BFD1C5-AEC9-1945-87F5-BBBF279E713E}" dt="2021-10-21T09:14:18.901" v="562" actId="478"/>
          <ac:spMkLst>
            <pc:docMk/>
            <pc:sldMk cId="1855866080" sldId="263"/>
            <ac:spMk id="15" creationId="{1FA8BBA7-434B-4D4E-86ED-74061425DFB1}"/>
          </ac:spMkLst>
        </pc:spChg>
        <pc:graphicFrameChg chg="add mod modGraphic">
          <ac:chgData name="Jovia Lai" userId="a5089820-96cb-4caa-8bce-d20d73a3bd3d" providerId="ADAL" clId="{60BFD1C5-AEC9-1945-87F5-BBBF279E713E}" dt="2021-10-21T09:18:08.514" v="590" actId="404"/>
          <ac:graphicFrameMkLst>
            <pc:docMk/>
            <pc:sldMk cId="1855866080" sldId="263"/>
            <ac:graphicFrameMk id="3" creationId="{1DAB434D-9C70-5C4A-ACEE-85F9AFC2EC56}"/>
          </ac:graphicFrameMkLst>
        </pc:graphicFrameChg>
      </pc:sldChg>
      <pc:sldChg chg="del">
        <pc:chgData name="Jovia Lai" userId="a5089820-96cb-4caa-8bce-d20d73a3bd3d" providerId="ADAL" clId="{60BFD1C5-AEC9-1945-87F5-BBBF279E713E}" dt="2021-10-21T08:41:39.179" v="33" actId="2696"/>
        <pc:sldMkLst>
          <pc:docMk/>
          <pc:sldMk cId="2706076567" sldId="263"/>
        </pc:sldMkLst>
      </pc:sldChg>
      <pc:sldChg chg="modSp add del">
        <pc:chgData name="Jovia Lai" userId="a5089820-96cb-4caa-8bce-d20d73a3bd3d" providerId="ADAL" clId="{60BFD1C5-AEC9-1945-87F5-BBBF279E713E}" dt="2021-10-21T09:24:28.824" v="591" actId="2696"/>
        <pc:sldMkLst>
          <pc:docMk/>
          <pc:sldMk cId="397479356" sldId="264"/>
        </pc:sldMkLst>
        <pc:spChg chg="mod">
          <ac:chgData name="Jovia Lai" userId="a5089820-96cb-4caa-8bce-d20d73a3bd3d" providerId="ADAL" clId="{60BFD1C5-AEC9-1945-87F5-BBBF279E713E}" dt="2021-10-21T09:03:00.442" v="544" actId="20577"/>
          <ac:spMkLst>
            <pc:docMk/>
            <pc:sldMk cId="397479356" sldId="264"/>
            <ac:spMk id="14" creationId="{9ABF5058-66BC-3F40-894D-E332E302078C}"/>
          </ac:spMkLst>
        </pc:spChg>
      </pc:sldChg>
      <pc:sldChg chg="del">
        <pc:chgData name="Jovia Lai" userId="a5089820-96cb-4caa-8bce-d20d73a3bd3d" providerId="ADAL" clId="{60BFD1C5-AEC9-1945-87F5-BBBF279E713E}" dt="2021-10-21T08:41:41.385" v="34" actId="2696"/>
        <pc:sldMkLst>
          <pc:docMk/>
          <pc:sldMk cId="2559924222" sldId="264"/>
        </pc:sldMkLst>
      </pc:sldChg>
      <pc:sldChg chg="del">
        <pc:chgData name="Jovia Lai" userId="a5089820-96cb-4caa-8bce-d20d73a3bd3d" providerId="ADAL" clId="{60BFD1C5-AEC9-1945-87F5-BBBF279E713E}" dt="2021-10-21T08:55:16.894" v="76" actId="2696"/>
        <pc:sldMkLst>
          <pc:docMk/>
          <pc:sldMk cId="165864513" sldId="265"/>
        </pc:sldMkLst>
      </pc:sldChg>
      <pc:sldChg chg="addSp delSp modSp add">
        <pc:chgData name="Jovia Lai" userId="a5089820-96cb-4caa-8bce-d20d73a3bd3d" providerId="ADAL" clId="{60BFD1C5-AEC9-1945-87F5-BBBF279E713E}" dt="2021-10-21T09:48:13.793" v="653" actId="20577"/>
        <pc:sldMkLst>
          <pc:docMk/>
          <pc:sldMk cId="4270065260" sldId="265"/>
        </pc:sldMkLst>
        <pc:spChg chg="mod">
          <ac:chgData name="Jovia Lai" userId="a5089820-96cb-4caa-8bce-d20d73a3bd3d" providerId="ADAL" clId="{60BFD1C5-AEC9-1945-87F5-BBBF279E713E}" dt="2021-10-21T09:09:52.248" v="557" actId="27636"/>
          <ac:spMkLst>
            <pc:docMk/>
            <pc:sldMk cId="4270065260" sldId="265"/>
            <ac:spMk id="2" creationId="{211A88FD-5780-4D41-B3CA-8A73F5D11B9F}"/>
          </ac:spMkLst>
        </pc:spChg>
        <pc:spChg chg="mod">
          <ac:chgData name="Jovia Lai" userId="a5089820-96cb-4caa-8bce-d20d73a3bd3d" providerId="ADAL" clId="{60BFD1C5-AEC9-1945-87F5-BBBF279E713E}" dt="2021-10-21T09:33:47.920" v="598" actId="403"/>
          <ac:spMkLst>
            <pc:docMk/>
            <pc:sldMk cId="4270065260" sldId="265"/>
            <ac:spMk id="3" creationId="{77336FE2-3A24-ED4B-B1B3-8CA6B3168BF6}"/>
          </ac:spMkLst>
        </pc:spChg>
        <pc:spChg chg="del">
          <ac:chgData name="Jovia Lai" userId="a5089820-96cb-4caa-8bce-d20d73a3bd3d" providerId="ADAL" clId="{60BFD1C5-AEC9-1945-87F5-BBBF279E713E}" dt="2021-10-21T09:32:55.011" v="594" actId="478"/>
          <ac:spMkLst>
            <pc:docMk/>
            <pc:sldMk cId="4270065260" sldId="265"/>
            <ac:spMk id="4" creationId="{1F425DCD-82F0-DD4C-BE33-5C9D79897BFE}"/>
          </ac:spMkLst>
        </pc:spChg>
        <pc:graphicFrameChg chg="add mod">
          <ac:chgData name="Jovia Lai" userId="a5089820-96cb-4caa-8bce-d20d73a3bd3d" providerId="ADAL" clId="{60BFD1C5-AEC9-1945-87F5-BBBF279E713E}" dt="2021-10-21T09:48:13.793" v="653" actId="20577"/>
          <ac:graphicFrameMkLst>
            <pc:docMk/>
            <pc:sldMk cId="4270065260" sldId="265"/>
            <ac:graphicFrameMk id="5" creationId="{A7ADE1A2-1518-E84D-8AD2-FFB2CBBEE7A9}"/>
          </ac:graphicFrameMkLst>
        </pc:graphicFrameChg>
        <pc:picChg chg="add mod">
          <ac:chgData name="Jovia Lai" userId="a5089820-96cb-4caa-8bce-d20d73a3bd3d" providerId="ADAL" clId="{60BFD1C5-AEC9-1945-87F5-BBBF279E713E}" dt="2021-10-21T09:47:28.670" v="638" actId="1076"/>
          <ac:picMkLst>
            <pc:docMk/>
            <pc:sldMk cId="4270065260" sldId="265"/>
            <ac:picMk id="7" creationId="{4D430783-9B58-DA4E-BF7C-60335463D4D3}"/>
          </ac:picMkLst>
        </pc:picChg>
        <pc:picChg chg="add mod">
          <ac:chgData name="Jovia Lai" userId="a5089820-96cb-4caa-8bce-d20d73a3bd3d" providerId="ADAL" clId="{60BFD1C5-AEC9-1945-87F5-BBBF279E713E}" dt="2021-10-21T09:47:09.411" v="634" actId="1076"/>
          <ac:picMkLst>
            <pc:docMk/>
            <pc:sldMk cId="4270065260" sldId="265"/>
            <ac:picMk id="9" creationId="{F6563E19-4DBF-4248-81B1-10AF0D7A7EB6}"/>
          </ac:picMkLst>
        </pc:picChg>
        <pc:picChg chg="add mod">
          <ac:chgData name="Jovia Lai" userId="a5089820-96cb-4caa-8bce-d20d73a3bd3d" providerId="ADAL" clId="{60BFD1C5-AEC9-1945-87F5-BBBF279E713E}" dt="2021-10-21T09:47:12.550" v="635" actId="1076"/>
          <ac:picMkLst>
            <pc:docMk/>
            <pc:sldMk cId="4270065260" sldId="265"/>
            <ac:picMk id="11" creationId="{144839A5-45EE-A54A-A2B0-0135F83164B9}"/>
          </ac:picMkLst>
        </pc:picChg>
      </pc:sldChg>
      <pc:sldChg chg="del">
        <pc:chgData name="Jovia Lai" userId="a5089820-96cb-4caa-8bce-d20d73a3bd3d" providerId="ADAL" clId="{60BFD1C5-AEC9-1945-87F5-BBBF279E713E}" dt="2021-10-21T08:41:47.412" v="36" actId="2696"/>
        <pc:sldMkLst>
          <pc:docMk/>
          <pc:sldMk cId="1034917664" sldId="266"/>
        </pc:sldMkLst>
      </pc:sldChg>
      <pc:sldChg chg="modSp add ord">
        <pc:chgData name="Jovia Lai" userId="a5089820-96cb-4caa-8bce-d20d73a3bd3d" providerId="ADAL" clId="{60BFD1C5-AEC9-1945-87F5-BBBF279E713E}" dt="2021-10-21T10:06:05.842" v="934" actId="20577"/>
        <pc:sldMkLst>
          <pc:docMk/>
          <pc:sldMk cId="2179543341" sldId="266"/>
        </pc:sldMkLst>
        <pc:spChg chg="mod">
          <ac:chgData name="Jovia Lai" userId="a5089820-96cb-4caa-8bce-d20d73a3bd3d" providerId="ADAL" clId="{60BFD1C5-AEC9-1945-87F5-BBBF279E713E}" dt="2021-10-21T10:03:03.818" v="721" actId="27636"/>
          <ac:spMkLst>
            <pc:docMk/>
            <pc:sldMk cId="2179543341" sldId="266"/>
            <ac:spMk id="2" creationId="{947DAE1A-8FA0-9344-A5F2-71D38A00DE41}"/>
          </ac:spMkLst>
        </pc:spChg>
        <pc:spChg chg="mod">
          <ac:chgData name="Jovia Lai" userId="a5089820-96cb-4caa-8bce-d20d73a3bd3d" providerId="ADAL" clId="{60BFD1C5-AEC9-1945-87F5-BBBF279E713E}" dt="2021-10-21T10:05:42.072" v="882" actId="5793"/>
          <ac:spMkLst>
            <pc:docMk/>
            <pc:sldMk cId="2179543341" sldId="266"/>
            <ac:spMk id="3" creationId="{2B6E6FD5-9B70-5C48-BC8C-2376D763B582}"/>
          </ac:spMkLst>
        </pc:spChg>
        <pc:spChg chg="mod">
          <ac:chgData name="Jovia Lai" userId="a5089820-96cb-4caa-8bce-d20d73a3bd3d" providerId="ADAL" clId="{60BFD1C5-AEC9-1945-87F5-BBBF279E713E}" dt="2021-10-21T10:06:05.842" v="934" actId="20577"/>
          <ac:spMkLst>
            <pc:docMk/>
            <pc:sldMk cId="2179543341" sldId="266"/>
            <ac:spMk id="4" creationId="{9A1F0D4B-9CF6-564A-AF07-50F37BF0F948}"/>
          </ac:spMkLst>
        </pc:spChg>
      </pc:sldChg>
      <pc:sldChg chg="addSp modSp add">
        <pc:chgData name="Jovia Lai" userId="a5089820-96cb-4caa-8bce-d20d73a3bd3d" providerId="ADAL" clId="{60BFD1C5-AEC9-1945-87F5-BBBF279E713E}" dt="2021-10-21T09:56:19.416" v="688" actId="313"/>
        <pc:sldMkLst>
          <pc:docMk/>
          <pc:sldMk cId="1876063436" sldId="267"/>
        </pc:sldMkLst>
        <pc:graphicFrameChg chg="add mod">
          <ac:chgData name="Jovia Lai" userId="a5089820-96cb-4caa-8bce-d20d73a3bd3d" providerId="ADAL" clId="{60BFD1C5-AEC9-1945-87F5-BBBF279E713E}" dt="2021-10-21T09:56:19.416" v="688" actId="313"/>
          <ac:graphicFrameMkLst>
            <pc:docMk/>
            <pc:sldMk cId="1876063436" sldId="267"/>
            <ac:graphicFrameMk id="4" creationId="{93EB7FDC-1B5C-1C47-AD16-909CF49FDB3A}"/>
          </ac:graphicFrameMkLst>
        </pc:graphicFrameChg>
        <pc:picChg chg="add mod">
          <ac:chgData name="Jovia Lai" userId="a5089820-96cb-4caa-8bce-d20d73a3bd3d" providerId="ADAL" clId="{60BFD1C5-AEC9-1945-87F5-BBBF279E713E}" dt="2021-10-21T09:52:42.161" v="657" actId="1076"/>
          <ac:picMkLst>
            <pc:docMk/>
            <pc:sldMk cId="1876063436" sldId="267"/>
            <ac:picMk id="6" creationId="{C64B092B-EA90-C147-A661-0B27D5826330}"/>
          </ac:picMkLst>
        </pc:picChg>
        <pc:picChg chg="add mod">
          <ac:chgData name="Jovia Lai" userId="a5089820-96cb-4caa-8bce-d20d73a3bd3d" providerId="ADAL" clId="{60BFD1C5-AEC9-1945-87F5-BBBF279E713E}" dt="2021-10-21T09:53:01.566" v="663" actId="1076"/>
          <ac:picMkLst>
            <pc:docMk/>
            <pc:sldMk cId="1876063436" sldId="267"/>
            <ac:picMk id="8" creationId="{E2AADE51-D36D-DC4A-9814-3025B13C4340}"/>
          </ac:picMkLst>
        </pc:picChg>
        <pc:picChg chg="add mod">
          <ac:chgData name="Jovia Lai" userId="a5089820-96cb-4caa-8bce-d20d73a3bd3d" providerId="ADAL" clId="{60BFD1C5-AEC9-1945-87F5-BBBF279E713E}" dt="2021-10-21T09:53:09.913" v="665" actId="1076"/>
          <ac:picMkLst>
            <pc:docMk/>
            <pc:sldMk cId="1876063436" sldId="267"/>
            <ac:picMk id="10" creationId="{D29B534B-EFF5-FF48-8A83-AE6508CDECD8}"/>
          </ac:picMkLst>
        </pc:picChg>
      </pc:sldChg>
      <pc:sldChg chg="del">
        <pc:chgData name="Jovia Lai" userId="a5089820-96cb-4caa-8bce-d20d73a3bd3d" providerId="ADAL" clId="{60BFD1C5-AEC9-1945-87F5-BBBF279E713E}" dt="2021-10-21T08:41:45.567" v="35" actId="2696"/>
        <pc:sldMkLst>
          <pc:docMk/>
          <pc:sldMk cId="2941278335" sldId="267"/>
        </pc:sldMkLst>
      </pc:sldChg>
      <pc:sldChg chg="addSp modSp add ord">
        <pc:chgData name="Jovia Lai" userId="a5089820-96cb-4caa-8bce-d20d73a3bd3d" providerId="ADAL" clId="{60BFD1C5-AEC9-1945-87F5-BBBF279E713E}" dt="2021-10-21T10:00:38.531" v="718"/>
        <pc:sldMkLst>
          <pc:docMk/>
          <pc:sldMk cId="1960148133" sldId="268"/>
        </pc:sldMkLst>
        <pc:spChg chg="mod">
          <ac:chgData name="Jovia Lai" userId="a5089820-96cb-4caa-8bce-d20d73a3bd3d" providerId="ADAL" clId="{60BFD1C5-AEC9-1945-87F5-BBBF279E713E}" dt="2021-10-21T09:58:30.034" v="700" actId="20577"/>
          <ac:spMkLst>
            <pc:docMk/>
            <pc:sldMk cId="1960148133" sldId="268"/>
            <ac:spMk id="3" creationId="{77336FE2-3A24-ED4B-B1B3-8CA6B3168BF6}"/>
          </ac:spMkLst>
        </pc:spChg>
        <pc:grpChg chg="add mod">
          <ac:chgData name="Jovia Lai" userId="a5089820-96cb-4caa-8bce-d20d73a3bd3d" providerId="ADAL" clId="{60BFD1C5-AEC9-1945-87F5-BBBF279E713E}" dt="2021-10-21T09:58:57.101" v="705" actId="1076"/>
          <ac:grpSpMkLst>
            <pc:docMk/>
            <pc:sldMk cId="1960148133" sldId="268"/>
            <ac:grpSpMk id="4" creationId="{FA0D9A42-1231-2245-A530-BE82BA8BAFF8}"/>
          </ac:grpSpMkLst>
        </pc:grpChg>
        <pc:graphicFrameChg chg="mod">
          <ac:chgData name="Jovia Lai" userId="a5089820-96cb-4caa-8bce-d20d73a3bd3d" providerId="ADAL" clId="{60BFD1C5-AEC9-1945-87F5-BBBF279E713E}" dt="2021-10-21T10:00:38.531" v="718"/>
          <ac:graphicFrameMkLst>
            <pc:docMk/>
            <pc:sldMk cId="1960148133" sldId="268"/>
            <ac:graphicFrameMk id="5" creationId="{A7ADE1A2-1518-E84D-8AD2-FFB2CBBEE7A9}"/>
          </ac:graphicFrameMkLst>
        </pc:graphicFrameChg>
        <pc:picChg chg="mod">
          <ac:chgData name="Jovia Lai" userId="a5089820-96cb-4caa-8bce-d20d73a3bd3d" providerId="ADAL" clId="{60BFD1C5-AEC9-1945-87F5-BBBF279E713E}" dt="2021-10-21T09:58:57.101" v="705" actId="1076"/>
          <ac:picMkLst>
            <pc:docMk/>
            <pc:sldMk cId="1960148133" sldId="268"/>
            <ac:picMk id="7" creationId="{4D430783-9B58-DA4E-BF7C-60335463D4D3}"/>
          </ac:picMkLst>
        </pc:picChg>
        <pc:picChg chg="mod">
          <ac:chgData name="Jovia Lai" userId="a5089820-96cb-4caa-8bce-d20d73a3bd3d" providerId="ADAL" clId="{60BFD1C5-AEC9-1945-87F5-BBBF279E713E}" dt="2021-10-21T09:58:57.101" v="705" actId="1076"/>
          <ac:picMkLst>
            <pc:docMk/>
            <pc:sldMk cId="1960148133" sldId="268"/>
            <ac:picMk id="9" creationId="{F6563E19-4DBF-4248-81B1-10AF0D7A7EB6}"/>
          </ac:picMkLst>
        </pc:picChg>
        <pc:picChg chg="mod">
          <ac:chgData name="Jovia Lai" userId="a5089820-96cb-4caa-8bce-d20d73a3bd3d" providerId="ADAL" clId="{60BFD1C5-AEC9-1945-87F5-BBBF279E713E}" dt="2021-10-21T09:58:57.101" v="705" actId="1076"/>
          <ac:picMkLst>
            <pc:docMk/>
            <pc:sldMk cId="1960148133" sldId="268"/>
            <ac:picMk id="11" creationId="{144839A5-45EE-A54A-A2B0-0135F83164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2778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5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0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6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3098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4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9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8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8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956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087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257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/>
              <a:t>科技與生活</a:t>
            </a:r>
            <a:endParaRPr lang="zh-HK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紡織</a:t>
            </a:r>
            <a:r>
              <a:rPr lang="zh-TW" altLang="en-US" dirty="0" smtClean="0"/>
              <a:t>科技</a:t>
            </a:r>
            <a:endParaRPr lang="en-US" altLang="zh-TW" dirty="0" smtClean="0"/>
          </a:p>
          <a:p>
            <a:r>
              <a:rPr lang="en-GB" altLang="zh-HK" dirty="0" smtClean="0"/>
              <a:t>S2.2.3 </a:t>
            </a:r>
            <a:r>
              <a:rPr lang="zh-TW" altLang="en-US" dirty="0" smtClean="0"/>
              <a:t>布料的選擇和保養</a:t>
            </a:r>
            <a:endParaRPr lang="en-GB" altLang="zh-HK" dirty="0"/>
          </a:p>
        </p:txBody>
      </p:sp>
    </p:spTree>
    <p:extLst>
      <p:ext uri="{BB962C8B-B14F-4D97-AF65-F5344CB8AC3E}">
        <p14:creationId xmlns:p14="http://schemas.microsoft.com/office/powerpoint/2010/main" val="191368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1238250" y="365712"/>
            <a:ext cx="10560976" cy="1466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/>
              <a:t>梭織布料</a:t>
            </a:r>
            <a:r>
              <a:rPr lang="zh-TW" altLang="en-US" sz="4000" dirty="0"/>
              <a:t>的選擇</a:t>
            </a:r>
            <a:endParaRPr lang="en-GB" altLang="zh-HK" sz="4000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DAB434D-9C70-5C4A-ACEE-85F9AFC2EC5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3594964"/>
              </p:ext>
            </p:extLst>
          </p:nvPr>
        </p:nvGraphicFramePr>
        <p:xfrm>
          <a:off x="1238250" y="1342724"/>
          <a:ext cx="9825111" cy="409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037">
                  <a:extLst>
                    <a:ext uri="{9D8B030D-6E8A-4147-A177-3AD203B41FA5}">
                      <a16:colId xmlns:a16="http://schemas.microsoft.com/office/drawing/2014/main" val="1118907162"/>
                    </a:ext>
                  </a:extLst>
                </a:gridCol>
                <a:gridCol w="3275037">
                  <a:extLst>
                    <a:ext uri="{9D8B030D-6E8A-4147-A177-3AD203B41FA5}">
                      <a16:colId xmlns:a16="http://schemas.microsoft.com/office/drawing/2014/main" val="551601298"/>
                    </a:ext>
                  </a:extLst>
                </a:gridCol>
                <a:gridCol w="3275037">
                  <a:extLst>
                    <a:ext uri="{9D8B030D-6E8A-4147-A177-3AD203B41FA5}">
                      <a16:colId xmlns:a16="http://schemas.microsoft.com/office/drawing/2014/main" val="3194091441"/>
                    </a:ext>
                  </a:extLst>
                </a:gridCol>
              </a:tblGrid>
              <a:tr h="819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4000" b="1" dirty="0" smtClean="0"/>
                        <a:t>平紋編織</a:t>
                      </a:r>
                      <a:endParaRPr lang="en-HK" sz="4000" b="1" dirty="0" smtClean="0"/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4000" b="1" dirty="0" smtClean="0"/>
                        <a:t>斜紋編織</a:t>
                      </a:r>
                      <a:endParaRPr lang="en-HK" sz="4000" b="1" dirty="0"/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4000" b="1" dirty="0" smtClean="0"/>
                        <a:t>緞紋編織</a:t>
                      </a:r>
                      <a:endParaRPr lang="en-HK" sz="4000" b="1" dirty="0" smtClean="0"/>
                    </a:p>
                  </a:txBody>
                  <a:tcPr marL="201972" marR="201972" marT="100986" marB="100986"/>
                </a:tc>
                <a:extLst>
                  <a:ext uri="{0D108BD9-81ED-4DB2-BD59-A6C34878D82A}">
                    <a16:rowId xmlns:a16="http://schemas.microsoft.com/office/drawing/2014/main" val="1175175205"/>
                  </a:ext>
                </a:extLst>
              </a:tr>
              <a:tr h="819110">
                <a:tc>
                  <a:txBody>
                    <a:bodyPr/>
                    <a:lstStyle/>
                    <a:p>
                      <a:r>
                        <a:rPr lang="zh-TW" altLang="en-US" sz="2000" b="0" dirty="0" smtClean="0"/>
                        <a:t>最堅韌的</a:t>
                      </a:r>
                      <a:r>
                        <a:rPr lang="zh-TW" altLang="en-US" sz="2000" dirty="0" smtClean="0"/>
                        <a:t>布</a:t>
                      </a:r>
                      <a:r>
                        <a:rPr lang="zh-TW" altLang="en-US" sz="2000" b="0" dirty="0" smtClean="0"/>
                        <a:t>料</a:t>
                      </a:r>
                      <a:endParaRPr lang="en-US" sz="2000" b="0" dirty="0"/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/>
                        <a:t>相比平紋編織，斜紋編織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/>
                        <a:t>可以生產更厚重的布料</a:t>
                      </a:r>
                      <a:endParaRPr lang="en-US" sz="2000" b="0" dirty="0"/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/>
                        <a:t>表面柔軟有光澤</a:t>
                      </a:r>
                      <a:endParaRPr lang="en-US" sz="2000" b="0" dirty="0"/>
                    </a:p>
                  </a:txBody>
                  <a:tcPr marL="201972" marR="201972" marT="100986" marB="100986"/>
                </a:tc>
                <a:extLst>
                  <a:ext uri="{0D108BD9-81ED-4DB2-BD59-A6C34878D82A}">
                    <a16:rowId xmlns:a16="http://schemas.microsoft.com/office/drawing/2014/main" val="1100991830"/>
                  </a:ext>
                </a:extLst>
              </a:tr>
              <a:tr h="819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000" b="0" kern="1200" dirty="0" err="1" smtClean="0">
                          <a:solidFill>
                            <a:schemeClr val="dk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最耐用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/>
                        <a:t>較大的可擴展性</a:t>
                      </a:r>
                      <a:endParaRPr lang="en-US" sz="2000" b="0" dirty="0"/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/>
                        <a:t>更好地反射光線</a:t>
                      </a:r>
                      <a:endParaRPr lang="en-US" sz="2000" b="0" dirty="0"/>
                    </a:p>
                  </a:txBody>
                  <a:tcPr marL="201972" marR="201972" marT="100986" marB="100986"/>
                </a:tc>
                <a:extLst>
                  <a:ext uri="{0D108BD9-81ED-4DB2-BD59-A6C34878D82A}">
                    <a16:rowId xmlns:a16="http://schemas.microsoft.com/office/drawing/2014/main" val="4109660186"/>
                  </a:ext>
                </a:extLst>
              </a:tr>
              <a:tr h="819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/>
                        <a:t>生產成本低</a:t>
                      </a:r>
                      <a:endParaRPr lang="en-US" sz="2000" b="0" dirty="0"/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/>
                        <a:t>適用於戶外用途</a:t>
                      </a:r>
                      <a:endParaRPr lang="en-US" sz="2000" b="0" dirty="0"/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/>
                        <a:t>有極佳的光澤</a:t>
                      </a:r>
                      <a:endParaRPr lang="en-US" sz="2000" b="0" dirty="0"/>
                    </a:p>
                  </a:txBody>
                  <a:tcPr marL="201972" marR="201972" marT="100986" marB="100986"/>
                </a:tc>
                <a:extLst>
                  <a:ext uri="{0D108BD9-81ED-4DB2-BD59-A6C34878D82A}">
                    <a16:rowId xmlns:a16="http://schemas.microsoft.com/office/drawing/2014/main" val="2717700660"/>
                  </a:ext>
                </a:extLst>
              </a:tr>
              <a:tr h="819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/>
                        <a:t>容易清洗</a:t>
                      </a:r>
                      <a:endParaRPr lang="en-US" sz="2000" b="0" dirty="0"/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201972" marR="201972" marT="100986" marB="100986"/>
                </a:tc>
                <a:extLst>
                  <a:ext uri="{0D108BD9-81ED-4DB2-BD59-A6C34878D82A}">
                    <a16:rowId xmlns:a16="http://schemas.microsoft.com/office/drawing/2014/main" val="2111822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86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AE1A-8FA0-9344-A5F2-71D38A00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羊毛布料</a:t>
            </a:r>
            <a:r>
              <a:rPr lang="zh-TW" altLang="en-US" dirty="0"/>
              <a:t>的選擇</a:t>
            </a:r>
            <a:r>
              <a:rPr lang="en-GB" altLang="zh-HK" dirty="0"/>
              <a:t/>
            </a:r>
            <a:br>
              <a:rPr lang="en-GB" altLang="zh-HK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6FD5-9B70-5C48-BC8C-2376D763B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752599"/>
            <a:ext cx="4447786" cy="3581401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梳織羊毛布料</a:t>
            </a:r>
            <a:endParaRPr lang="en-US" altLang="zh-TW" sz="2400" dirty="0" smtClean="0"/>
          </a:p>
          <a:p>
            <a:pPr marL="900113" indent="-382588">
              <a:buFontTx/>
              <a:buChar char="-"/>
            </a:pPr>
            <a:r>
              <a:rPr lang="zh-TW" altLang="en-US" sz="2400" dirty="0" smtClean="0"/>
              <a:t>正式服裝</a:t>
            </a:r>
            <a:endParaRPr lang="en-US" altLang="zh-TW" sz="2400" dirty="0"/>
          </a:p>
          <a:p>
            <a:pPr marL="900113" indent="-382588">
              <a:buFontTx/>
              <a:buChar char="-"/>
            </a:pPr>
            <a:r>
              <a:rPr lang="zh-TW" altLang="en-US" sz="2400" dirty="0" smtClean="0"/>
              <a:t>冬裝</a:t>
            </a:r>
            <a:r>
              <a:rPr lang="zh-TW" altLang="en-US" sz="2400" dirty="0"/>
              <a:t>、長褲、背心、外套和西裝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F0D4B-9CF6-564A-AF07-50F37BF0F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1752599"/>
            <a:ext cx="4447786" cy="3581401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針織</a:t>
            </a:r>
            <a:r>
              <a:rPr lang="zh-TW" altLang="en-US" sz="2400" dirty="0"/>
              <a:t>羊毛布料</a:t>
            </a:r>
            <a:endParaRPr lang="en-US" altLang="zh-TW" sz="2400" dirty="0"/>
          </a:p>
          <a:p>
            <a:pPr marL="900113" indent="-382588">
              <a:buFontTx/>
              <a:buChar char="-"/>
            </a:pPr>
            <a:r>
              <a:rPr lang="zh-TW" altLang="en-US" sz="2400" dirty="0" smtClean="0"/>
              <a:t>襪子</a:t>
            </a:r>
            <a:r>
              <a:rPr lang="zh-TW" altLang="en-US" sz="2400" dirty="0"/>
              <a:t>、手套、內衣和</a:t>
            </a:r>
            <a:r>
              <a:rPr lang="zh-TW" altLang="en-US" sz="2400" dirty="0" smtClean="0"/>
              <a:t>毛衣</a:t>
            </a:r>
            <a:endParaRPr lang="en-US" altLang="zh-TW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21875"/>
          <a:stretch/>
        </p:blipFill>
        <p:spPr>
          <a:xfrm>
            <a:off x="6525403" y="3754316"/>
            <a:ext cx="4780383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49074" r="10040" b="21481"/>
          <a:stretch/>
        </p:blipFill>
        <p:spPr>
          <a:xfrm>
            <a:off x="1371600" y="3754316"/>
            <a:ext cx="469061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4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88FD-5780-4D41-B3CA-8A73F5D1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羊毛服裝的保養（一）</a:t>
            </a:r>
            <a:endParaRPr 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1378757" y="1720740"/>
            <a:ext cx="2846351" cy="4881538"/>
            <a:chOff x="1378757" y="1720740"/>
            <a:chExt cx="2846351" cy="4881538"/>
          </a:xfrm>
        </p:grpSpPr>
        <p:sp>
          <p:nvSpPr>
            <p:cNvPr id="8" name="矩形 7"/>
            <p:cNvSpPr/>
            <p:nvPr/>
          </p:nvSpPr>
          <p:spPr>
            <a:xfrm>
              <a:off x="1378757" y="1720740"/>
              <a:ext cx="2846351" cy="4881538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矩形 9"/>
            <p:cNvSpPr/>
            <p:nvPr/>
          </p:nvSpPr>
          <p:spPr>
            <a:xfrm>
              <a:off x="1543994" y="1872838"/>
              <a:ext cx="2535777" cy="208232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手繪多邊形 11"/>
            <p:cNvSpPr/>
            <p:nvPr/>
          </p:nvSpPr>
          <p:spPr>
            <a:xfrm>
              <a:off x="1543995" y="4709851"/>
              <a:ext cx="2526082" cy="1736930"/>
            </a:xfrm>
            <a:custGeom>
              <a:avLst/>
              <a:gdLst>
                <a:gd name="connsiteX0" fmla="*/ 0 w 2526082"/>
                <a:gd name="connsiteY0" fmla="*/ 0 h 2527495"/>
                <a:gd name="connsiteX1" fmla="*/ 2526082 w 2526082"/>
                <a:gd name="connsiteY1" fmla="*/ 0 h 2527495"/>
                <a:gd name="connsiteX2" fmla="*/ 2526082 w 2526082"/>
                <a:gd name="connsiteY2" fmla="*/ 2527495 h 2527495"/>
                <a:gd name="connsiteX3" fmla="*/ 0 w 2526082"/>
                <a:gd name="connsiteY3" fmla="*/ 2527495 h 2527495"/>
                <a:gd name="connsiteX4" fmla="*/ 0 w 2526082"/>
                <a:gd name="connsiteY4" fmla="*/ 0 h 252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082" h="2527495">
                  <a:moveTo>
                    <a:pt x="0" y="0"/>
                  </a:moveTo>
                  <a:lnTo>
                    <a:pt x="2526082" y="0"/>
                  </a:lnTo>
                  <a:lnTo>
                    <a:pt x="2526082" y="2527495"/>
                  </a:lnTo>
                  <a:lnTo>
                    <a:pt x="0" y="25274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000" b="0" i="0" kern="1200" dirty="0" smtClean="0"/>
                <a:t>。</a:t>
              </a:r>
              <a:r>
                <a:rPr lang="zh-HK" altLang="zh-TW" sz="2000" dirty="0">
                  <a:solidFill>
                    <a:schemeClr val="tx1"/>
                  </a:solidFill>
                </a:rPr>
                <a:t>深色和淺色衣服要分開</a:t>
              </a:r>
              <a:r>
                <a:rPr lang="zh-HK" altLang="zh-TW" sz="2000" dirty="0" smtClean="0">
                  <a:solidFill>
                    <a:schemeClr val="tx1"/>
                  </a:solidFill>
                </a:rPr>
                <a:t>洗</a:t>
              </a:r>
              <a:r>
                <a:rPr lang="zh-TW" altLang="en-US" sz="2000" dirty="0" smtClean="0">
                  <a:solidFill>
                    <a:schemeClr val="tx1"/>
                  </a:solidFill>
                </a:rPr>
                <a:t>滌。</a:t>
              </a:r>
              <a:endParaRPr lang="zh-TW" altLang="zh-TW" sz="2000" dirty="0">
                <a:solidFill>
                  <a:schemeClr val="tx1"/>
                </a:solidFill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HK" sz="1000" b="0" i="0" kern="1200" dirty="0" smtClean="0"/>
                <a:t> </a:t>
              </a:r>
              <a:endParaRPr lang="en-US" sz="1000" kern="1200" dirty="0"/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1484305" y="4161509"/>
              <a:ext cx="2616048" cy="341994"/>
            </a:xfrm>
            <a:custGeom>
              <a:avLst/>
              <a:gdLst>
                <a:gd name="connsiteX0" fmla="*/ 0 w 2616048"/>
                <a:gd name="connsiteY0" fmla="*/ 0 h 341994"/>
                <a:gd name="connsiteX1" fmla="*/ 2616048 w 2616048"/>
                <a:gd name="connsiteY1" fmla="*/ 0 h 341994"/>
                <a:gd name="connsiteX2" fmla="*/ 2616048 w 2616048"/>
                <a:gd name="connsiteY2" fmla="*/ 341994 h 341994"/>
                <a:gd name="connsiteX3" fmla="*/ 0 w 2616048"/>
                <a:gd name="connsiteY3" fmla="*/ 341994 h 341994"/>
                <a:gd name="connsiteX4" fmla="*/ 0 w 2616048"/>
                <a:gd name="connsiteY4" fmla="*/ 0 h 34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048" h="341994">
                  <a:moveTo>
                    <a:pt x="0" y="0"/>
                  </a:moveTo>
                  <a:lnTo>
                    <a:pt x="2616048" y="0"/>
                  </a:lnTo>
                  <a:lnTo>
                    <a:pt x="2616048" y="341994"/>
                  </a:lnTo>
                  <a:lnTo>
                    <a:pt x="0" y="3419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Microsoft JhengHei" charset="-120"/>
                  <a:ea typeface="Microsoft JhengHei" charset="-120"/>
                  <a:cs typeface="Microsoft JhengHei" charset="-120"/>
                </a:rPr>
                <a:t>洗滌</a:t>
              </a:r>
              <a:endParaRPr lang="en-US" sz="2400" b="1" kern="1200" dirty="0">
                <a:latin typeface="Microsoft JhengHei" charset="-120"/>
                <a:ea typeface="Microsoft JhengHei" charset="-120"/>
                <a:cs typeface="Microsoft JhengHei" charset="-12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430783-9B58-DA4E-BF7C-60335463D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247" y="2107916"/>
              <a:ext cx="1612165" cy="1612165"/>
            </a:xfrm>
            <a:prstGeom prst="rect">
              <a:avLst/>
            </a:prstGeom>
          </p:spPr>
        </p:pic>
      </p:grpSp>
      <p:grpSp>
        <p:nvGrpSpPr>
          <p:cNvPr id="34" name="群組 33"/>
          <p:cNvGrpSpPr/>
          <p:nvPr/>
        </p:nvGrpSpPr>
        <p:grpSpPr>
          <a:xfrm>
            <a:off x="4986766" y="1720740"/>
            <a:ext cx="2846351" cy="4881538"/>
            <a:chOff x="4749024" y="1705670"/>
            <a:chExt cx="2846351" cy="4881538"/>
          </a:xfrm>
        </p:grpSpPr>
        <p:grpSp>
          <p:nvGrpSpPr>
            <p:cNvPr id="23" name="群組 22"/>
            <p:cNvGrpSpPr/>
            <p:nvPr/>
          </p:nvGrpSpPr>
          <p:grpSpPr>
            <a:xfrm>
              <a:off x="4749024" y="1705670"/>
              <a:ext cx="2846351" cy="4881538"/>
              <a:chOff x="1378757" y="1720740"/>
              <a:chExt cx="2846351" cy="488153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378757" y="1720740"/>
                <a:ext cx="2846351" cy="4881538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矩形 24"/>
              <p:cNvSpPr/>
              <p:nvPr/>
            </p:nvSpPr>
            <p:spPr>
              <a:xfrm>
                <a:off x="1543994" y="1872838"/>
                <a:ext cx="2535777" cy="208232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手繪多邊形 25"/>
              <p:cNvSpPr/>
              <p:nvPr/>
            </p:nvSpPr>
            <p:spPr>
              <a:xfrm>
                <a:off x="1543995" y="4709851"/>
                <a:ext cx="2526082" cy="1736930"/>
              </a:xfrm>
              <a:custGeom>
                <a:avLst/>
                <a:gdLst>
                  <a:gd name="connsiteX0" fmla="*/ 0 w 2526082"/>
                  <a:gd name="connsiteY0" fmla="*/ 0 h 2527495"/>
                  <a:gd name="connsiteX1" fmla="*/ 2526082 w 2526082"/>
                  <a:gd name="connsiteY1" fmla="*/ 0 h 2527495"/>
                  <a:gd name="connsiteX2" fmla="*/ 2526082 w 2526082"/>
                  <a:gd name="connsiteY2" fmla="*/ 2527495 h 2527495"/>
                  <a:gd name="connsiteX3" fmla="*/ 0 w 2526082"/>
                  <a:gd name="connsiteY3" fmla="*/ 2527495 h 2527495"/>
                  <a:gd name="connsiteX4" fmla="*/ 0 w 2526082"/>
                  <a:gd name="connsiteY4" fmla="*/ 0 h 25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6082" h="2527495">
                    <a:moveTo>
                      <a:pt x="0" y="0"/>
                    </a:moveTo>
                    <a:lnTo>
                      <a:pt x="2526082" y="0"/>
                    </a:lnTo>
                    <a:lnTo>
                      <a:pt x="2526082" y="2527495"/>
                    </a:lnTo>
                    <a:lnTo>
                      <a:pt x="0" y="25274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000" b="0" i="0" kern="1200" dirty="0" smtClean="0"/>
                  <a:t>。</a:t>
                </a:r>
                <a:endParaRPr lang="en-US" altLang="zh-TW" sz="1000" b="0" i="0" kern="1200" dirty="0" smtClean="0"/>
              </a:p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HK" sz="1000" dirty="0">
                  <a:solidFill>
                    <a:schemeClr val="tx1"/>
                  </a:solidFill>
                </a:endParaRPr>
              </a:p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HK" sz="1000" dirty="0" smtClean="0">
                  <a:solidFill>
                    <a:schemeClr val="tx1"/>
                  </a:solidFill>
                </a:endParaRPr>
              </a:p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HK" sz="1000" dirty="0">
                  <a:solidFill>
                    <a:schemeClr val="tx1"/>
                  </a:solidFill>
                </a:endParaRPr>
              </a:p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HK" altLang="zh-TW" sz="2000" dirty="0" smtClean="0">
                    <a:solidFill>
                      <a:schemeClr val="tx1"/>
                    </a:solidFill>
                  </a:rPr>
                  <a:t>在</a:t>
                </a:r>
                <a:r>
                  <a:rPr lang="zh-HK" altLang="zh-TW" sz="2000" dirty="0">
                    <a:solidFill>
                      <a:schemeClr val="tx1"/>
                    </a:solidFill>
                  </a:rPr>
                  <a:t>室溫下晾乾羊毛服裝，避免陽光直射或</a:t>
                </a:r>
                <a:r>
                  <a:rPr lang="zh-HK" altLang="zh-TW" sz="2000" dirty="0" smtClean="0">
                    <a:solidFill>
                      <a:schemeClr val="tx1"/>
                    </a:solidFill>
                  </a:rPr>
                  <a:t>高溫</a:t>
                </a:r>
                <a:r>
                  <a:rPr lang="zh-TW" altLang="en-US" sz="2000" dirty="0" smtClean="0">
                    <a:solidFill>
                      <a:schemeClr val="tx1"/>
                    </a:solidFill>
                  </a:rPr>
                  <a:t>。</a:t>
                </a:r>
                <a:endParaRPr lang="zh-TW" altLang="zh-TW" sz="2000" dirty="0">
                  <a:solidFill>
                    <a:schemeClr val="tx1"/>
                  </a:solidFill>
                </a:endParaRPr>
              </a:p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zh-TW" sz="2000" dirty="0">
                  <a:solidFill>
                    <a:schemeClr val="tx1"/>
                  </a:solidFill>
                </a:endParaRP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HK" sz="1000" b="0" i="0" kern="1200" dirty="0" smtClean="0"/>
                  <a:t> </a:t>
                </a:r>
                <a:endParaRPr lang="en-US" sz="1000" kern="1200" dirty="0"/>
              </a:p>
            </p:txBody>
          </p:sp>
          <p:sp>
            <p:nvSpPr>
              <p:cNvPr id="27" name="手繪多邊形 26"/>
              <p:cNvSpPr/>
              <p:nvPr/>
            </p:nvSpPr>
            <p:spPr>
              <a:xfrm>
                <a:off x="1484305" y="4161509"/>
                <a:ext cx="2616048" cy="341994"/>
              </a:xfrm>
              <a:custGeom>
                <a:avLst/>
                <a:gdLst>
                  <a:gd name="connsiteX0" fmla="*/ 0 w 2616048"/>
                  <a:gd name="connsiteY0" fmla="*/ 0 h 341994"/>
                  <a:gd name="connsiteX1" fmla="*/ 2616048 w 2616048"/>
                  <a:gd name="connsiteY1" fmla="*/ 0 h 341994"/>
                  <a:gd name="connsiteX2" fmla="*/ 2616048 w 2616048"/>
                  <a:gd name="connsiteY2" fmla="*/ 341994 h 341994"/>
                  <a:gd name="connsiteX3" fmla="*/ 0 w 2616048"/>
                  <a:gd name="connsiteY3" fmla="*/ 341994 h 341994"/>
                  <a:gd name="connsiteX4" fmla="*/ 0 w 2616048"/>
                  <a:gd name="connsiteY4" fmla="*/ 0 h 341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6048" h="341994">
                    <a:moveTo>
                      <a:pt x="0" y="0"/>
                    </a:moveTo>
                    <a:lnTo>
                      <a:pt x="2616048" y="0"/>
                    </a:lnTo>
                    <a:lnTo>
                      <a:pt x="2616048" y="341994"/>
                    </a:lnTo>
                    <a:lnTo>
                      <a:pt x="0" y="34199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b="1" dirty="0" smtClean="0">
                    <a:latin typeface="Microsoft JhengHei" charset="-120"/>
                    <a:ea typeface="Microsoft JhengHei" charset="-120"/>
                    <a:cs typeface="Microsoft JhengHei" charset="-120"/>
                  </a:rPr>
                  <a:t>晾乾</a:t>
                </a:r>
                <a:endParaRPr lang="en-US" sz="2400" b="1" kern="1200" dirty="0"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44839A5-45EE-A54A-A2B0-0135F8316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877" y="2237385"/>
              <a:ext cx="1294462" cy="1294462"/>
            </a:xfrm>
            <a:prstGeom prst="rect">
              <a:avLst/>
            </a:prstGeom>
          </p:spPr>
        </p:pic>
      </p:grpSp>
      <p:grpSp>
        <p:nvGrpSpPr>
          <p:cNvPr id="35" name="群組 34"/>
          <p:cNvGrpSpPr/>
          <p:nvPr/>
        </p:nvGrpSpPr>
        <p:grpSpPr>
          <a:xfrm>
            <a:off x="8594775" y="1720740"/>
            <a:ext cx="2846351" cy="4881538"/>
            <a:chOff x="8594775" y="1720740"/>
            <a:chExt cx="2846351" cy="4881538"/>
          </a:xfrm>
        </p:grpSpPr>
        <p:grpSp>
          <p:nvGrpSpPr>
            <p:cNvPr id="29" name="群組 28"/>
            <p:cNvGrpSpPr/>
            <p:nvPr/>
          </p:nvGrpSpPr>
          <p:grpSpPr>
            <a:xfrm>
              <a:off x="8594775" y="1720740"/>
              <a:ext cx="2846351" cy="4881538"/>
              <a:chOff x="1378757" y="1720740"/>
              <a:chExt cx="2846351" cy="4881538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378757" y="1720740"/>
                <a:ext cx="2846351" cy="4881538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矩形 30"/>
              <p:cNvSpPr/>
              <p:nvPr/>
            </p:nvSpPr>
            <p:spPr>
              <a:xfrm>
                <a:off x="1543994" y="1872838"/>
                <a:ext cx="2535777" cy="208232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手繪多邊形 31"/>
              <p:cNvSpPr/>
              <p:nvPr/>
            </p:nvSpPr>
            <p:spPr>
              <a:xfrm>
                <a:off x="1543995" y="4709851"/>
                <a:ext cx="2526082" cy="1736930"/>
              </a:xfrm>
              <a:custGeom>
                <a:avLst/>
                <a:gdLst>
                  <a:gd name="connsiteX0" fmla="*/ 0 w 2526082"/>
                  <a:gd name="connsiteY0" fmla="*/ 0 h 2527495"/>
                  <a:gd name="connsiteX1" fmla="*/ 2526082 w 2526082"/>
                  <a:gd name="connsiteY1" fmla="*/ 0 h 2527495"/>
                  <a:gd name="connsiteX2" fmla="*/ 2526082 w 2526082"/>
                  <a:gd name="connsiteY2" fmla="*/ 2527495 h 2527495"/>
                  <a:gd name="connsiteX3" fmla="*/ 0 w 2526082"/>
                  <a:gd name="connsiteY3" fmla="*/ 2527495 h 2527495"/>
                  <a:gd name="connsiteX4" fmla="*/ 0 w 2526082"/>
                  <a:gd name="connsiteY4" fmla="*/ 0 h 25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6082" h="2527495">
                    <a:moveTo>
                      <a:pt x="0" y="0"/>
                    </a:moveTo>
                    <a:lnTo>
                      <a:pt x="2526082" y="0"/>
                    </a:lnTo>
                    <a:lnTo>
                      <a:pt x="2526082" y="2527495"/>
                    </a:lnTo>
                    <a:lnTo>
                      <a:pt x="0" y="25274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000" b="0" i="0" kern="1200" dirty="0" smtClean="0"/>
                  <a:t>。</a:t>
                </a:r>
                <a:endParaRPr lang="en-US" altLang="zh-TW" sz="1000" b="0" i="0" kern="1200" dirty="0" smtClean="0"/>
              </a:p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HK" sz="1000" dirty="0">
                  <a:solidFill>
                    <a:schemeClr val="tx1"/>
                  </a:solidFill>
                </a:endParaRPr>
              </a:p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HK" sz="1000" dirty="0" smtClean="0">
                  <a:solidFill>
                    <a:schemeClr val="tx1"/>
                  </a:solidFill>
                </a:endParaRPr>
              </a:p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HK" sz="1000" dirty="0">
                  <a:solidFill>
                    <a:schemeClr val="tx1"/>
                  </a:solidFill>
                </a:endParaRPr>
              </a:p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HK" altLang="zh-TW" dirty="0" smtClean="0">
                    <a:solidFill>
                      <a:schemeClr val="tx1"/>
                    </a:solidFill>
                  </a:rPr>
                  <a:t>使用</a:t>
                </a:r>
                <a:r>
                  <a:rPr lang="zh-HK" altLang="zh-TW" dirty="0">
                    <a:solidFill>
                      <a:schemeClr val="tx1"/>
                    </a:solidFill>
                  </a:rPr>
                  <a:t>蒸氣熨燙羊毛衣服，避免衣服在全乾時熨</a:t>
                </a:r>
                <a:r>
                  <a:rPr lang="zh-HK" altLang="zh-TW" dirty="0" smtClean="0">
                    <a:solidFill>
                      <a:schemeClr val="tx1"/>
                    </a:solidFill>
                  </a:rPr>
                  <a:t>燙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。</a:t>
                </a:r>
                <a:endParaRPr lang="zh-TW" altLang="zh-TW" dirty="0">
                  <a:solidFill>
                    <a:schemeClr val="tx1"/>
                  </a:solidFill>
                </a:endParaRPr>
              </a:p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zh-TW" sz="2000" dirty="0">
                  <a:solidFill>
                    <a:schemeClr val="tx1"/>
                  </a:solidFill>
                </a:endParaRPr>
              </a:p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zh-TW" sz="2000" dirty="0">
                  <a:solidFill>
                    <a:schemeClr val="tx1"/>
                  </a:solidFill>
                </a:endParaRP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HK" sz="1000" b="0" i="0" kern="1200" dirty="0" smtClean="0"/>
                  <a:t> </a:t>
                </a:r>
                <a:endParaRPr lang="en-US" sz="1000" kern="1200" dirty="0"/>
              </a:p>
            </p:txBody>
          </p:sp>
          <p:sp>
            <p:nvSpPr>
              <p:cNvPr id="33" name="手繪多邊形 32"/>
              <p:cNvSpPr/>
              <p:nvPr/>
            </p:nvSpPr>
            <p:spPr>
              <a:xfrm>
                <a:off x="1484305" y="4161509"/>
                <a:ext cx="2616048" cy="341994"/>
              </a:xfrm>
              <a:custGeom>
                <a:avLst/>
                <a:gdLst>
                  <a:gd name="connsiteX0" fmla="*/ 0 w 2616048"/>
                  <a:gd name="connsiteY0" fmla="*/ 0 h 341994"/>
                  <a:gd name="connsiteX1" fmla="*/ 2616048 w 2616048"/>
                  <a:gd name="connsiteY1" fmla="*/ 0 h 341994"/>
                  <a:gd name="connsiteX2" fmla="*/ 2616048 w 2616048"/>
                  <a:gd name="connsiteY2" fmla="*/ 341994 h 341994"/>
                  <a:gd name="connsiteX3" fmla="*/ 0 w 2616048"/>
                  <a:gd name="connsiteY3" fmla="*/ 341994 h 341994"/>
                  <a:gd name="connsiteX4" fmla="*/ 0 w 2616048"/>
                  <a:gd name="connsiteY4" fmla="*/ 0 h 341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6048" h="341994">
                    <a:moveTo>
                      <a:pt x="0" y="0"/>
                    </a:moveTo>
                    <a:lnTo>
                      <a:pt x="2616048" y="0"/>
                    </a:lnTo>
                    <a:lnTo>
                      <a:pt x="2616048" y="341994"/>
                    </a:lnTo>
                    <a:lnTo>
                      <a:pt x="0" y="34199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b="1" dirty="0" smtClean="0"/>
                  <a:t>熨燙</a:t>
                </a:r>
                <a:endParaRPr lang="en-US" altLang="zh-TW" sz="2400" b="1" dirty="0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563E19-4DBF-4248-81B1-10AF0D7A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7114" y="2306127"/>
              <a:ext cx="1337912" cy="1337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006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88FD-5780-4D41-B3CA-8A73F5D11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615" y="415367"/>
            <a:ext cx="9601200" cy="14859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羊毛</a:t>
            </a:r>
            <a:r>
              <a:rPr lang="zh-TW" altLang="en-US" dirty="0"/>
              <a:t>服裝的保養</a:t>
            </a:r>
            <a:r>
              <a:rPr lang="zh-TW" altLang="en-US" dirty="0" smtClean="0"/>
              <a:t>（二）</a:t>
            </a:r>
            <a:r>
              <a:rPr lang="en-GB" altLang="zh-HK" dirty="0"/>
              <a:t/>
            </a:r>
            <a:br>
              <a:rPr lang="en-GB" altLang="zh-HK" dirty="0"/>
            </a:br>
            <a:endParaRPr 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1322843" y="1529174"/>
            <a:ext cx="2831089" cy="4966203"/>
            <a:chOff x="1477440" y="1682570"/>
            <a:chExt cx="2831089" cy="4966203"/>
          </a:xfrm>
        </p:grpSpPr>
        <p:sp>
          <p:nvSpPr>
            <p:cNvPr id="17" name="矩形 16"/>
            <p:cNvSpPr/>
            <p:nvPr/>
          </p:nvSpPr>
          <p:spPr>
            <a:xfrm>
              <a:off x="1477440" y="1749957"/>
              <a:ext cx="2831089" cy="4898816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矩形 17"/>
            <p:cNvSpPr/>
            <p:nvPr/>
          </p:nvSpPr>
          <p:spPr>
            <a:xfrm>
              <a:off x="1584281" y="1682570"/>
              <a:ext cx="2596741" cy="220638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手繪多邊形 18"/>
            <p:cNvSpPr/>
            <p:nvPr/>
          </p:nvSpPr>
          <p:spPr>
            <a:xfrm>
              <a:off x="1563378" y="4540281"/>
              <a:ext cx="2596741" cy="1987684"/>
            </a:xfrm>
            <a:custGeom>
              <a:avLst/>
              <a:gdLst>
                <a:gd name="connsiteX0" fmla="*/ 0 w 2596741"/>
                <a:gd name="connsiteY0" fmla="*/ 0 h 577026"/>
                <a:gd name="connsiteX1" fmla="*/ 2596741 w 2596741"/>
                <a:gd name="connsiteY1" fmla="*/ 0 h 577026"/>
                <a:gd name="connsiteX2" fmla="*/ 2596741 w 2596741"/>
                <a:gd name="connsiteY2" fmla="*/ 577026 h 577026"/>
                <a:gd name="connsiteX3" fmla="*/ 0 w 2596741"/>
                <a:gd name="connsiteY3" fmla="*/ 577026 h 577026"/>
                <a:gd name="connsiteX4" fmla="*/ 0 w 2596741"/>
                <a:gd name="connsiteY4" fmla="*/ 0 h 57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6741" h="577026">
                  <a:moveTo>
                    <a:pt x="0" y="0"/>
                  </a:moveTo>
                  <a:lnTo>
                    <a:pt x="2596741" y="0"/>
                  </a:lnTo>
                  <a:lnTo>
                    <a:pt x="2596741" y="577026"/>
                  </a:lnTo>
                  <a:lnTo>
                    <a:pt x="0" y="577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zh-TW" sz="2000" dirty="0" smtClean="0">
                  <a:solidFill>
                    <a:schemeClr val="tx1"/>
                  </a:solidFill>
                </a:rPr>
                <a:t>縱向</a:t>
              </a:r>
              <a:r>
                <a:rPr lang="zh-HK" altLang="zh-TW" sz="2000" dirty="0">
                  <a:solidFill>
                    <a:schemeClr val="tx1"/>
                  </a:solidFill>
                </a:rPr>
                <a:t>地</a:t>
              </a:r>
              <a:r>
                <a:rPr lang="zh-TW" altLang="zh-TW" sz="2000" dirty="0">
                  <a:solidFill>
                    <a:schemeClr val="tx1"/>
                  </a:solidFill>
                </a:rPr>
                <a:t>刷</a:t>
              </a:r>
              <a:r>
                <a:rPr lang="zh-HK" altLang="zh-TW" sz="2000" dirty="0">
                  <a:solidFill>
                    <a:schemeClr val="tx1"/>
                  </a:solidFill>
                </a:rPr>
                <a:t>梭</a:t>
              </a:r>
              <a:r>
                <a:rPr lang="zh-TW" altLang="zh-TW" sz="2000" dirty="0">
                  <a:solidFill>
                    <a:schemeClr val="tx1"/>
                  </a:solidFill>
                </a:rPr>
                <a:t>織羊毛服裝，以去除表面</a:t>
              </a:r>
              <a:r>
                <a:rPr lang="zh-HK" altLang="zh-TW" sz="2000" dirty="0">
                  <a:solidFill>
                    <a:schemeClr val="tx1"/>
                  </a:solidFill>
                </a:rPr>
                <a:t>的</a:t>
              </a:r>
              <a:r>
                <a:rPr lang="zh-TW" altLang="zh-TW" sz="2000" dirty="0">
                  <a:solidFill>
                    <a:schemeClr val="tx1"/>
                  </a:solidFill>
                </a:rPr>
                <a:t>灰塵和污垢</a:t>
              </a:r>
              <a:r>
                <a:rPr lang="zh-HK" altLang="zh-TW" sz="2000" dirty="0">
                  <a:solidFill>
                    <a:schemeClr val="tx1"/>
                  </a:solidFill>
                </a:rPr>
                <a:t>。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1563378" y="4044881"/>
              <a:ext cx="2596741" cy="339470"/>
            </a:xfrm>
            <a:custGeom>
              <a:avLst/>
              <a:gdLst>
                <a:gd name="connsiteX0" fmla="*/ 0 w 2596741"/>
                <a:gd name="connsiteY0" fmla="*/ 0 h 339470"/>
                <a:gd name="connsiteX1" fmla="*/ 2596741 w 2596741"/>
                <a:gd name="connsiteY1" fmla="*/ 0 h 339470"/>
                <a:gd name="connsiteX2" fmla="*/ 2596741 w 2596741"/>
                <a:gd name="connsiteY2" fmla="*/ 339470 h 339470"/>
                <a:gd name="connsiteX3" fmla="*/ 0 w 2596741"/>
                <a:gd name="connsiteY3" fmla="*/ 339470 h 339470"/>
                <a:gd name="connsiteX4" fmla="*/ 0 w 2596741"/>
                <a:gd name="connsiteY4" fmla="*/ 0 h 33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6741" h="339470">
                  <a:moveTo>
                    <a:pt x="0" y="0"/>
                  </a:moveTo>
                  <a:lnTo>
                    <a:pt x="2596741" y="0"/>
                  </a:lnTo>
                  <a:lnTo>
                    <a:pt x="2596741" y="339470"/>
                  </a:lnTo>
                  <a:lnTo>
                    <a:pt x="0" y="3394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i="0" kern="1200" dirty="0" smtClean="0"/>
                <a:t>輕刷</a:t>
              </a:r>
              <a:endParaRPr lang="en-US" sz="2400" kern="12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29B534B-EFF5-FF48-8A83-AE6508CDE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786" y="2219448"/>
              <a:ext cx="1215926" cy="1215926"/>
            </a:xfrm>
            <a:prstGeom prst="rect">
              <a:avLst/>
            </a:prstGeom>
          </p:spPr>
        </p:pic>
      </p:grpSp>
      <p:grpSp>
        <p:nvGrpSpPr>
          <p:cNvPr id="29" name="群組 28"/>
          <p:cNvGrpSpPr/>
          <p:nvPr/>
        </p:nvGrpSpPr>
        <p:grpSpPr>
          <a:xfrm>
            <a:off x="4942471" y="1480530"/>
            <a:ext cx="2831089" cy="4966203"/>
            <a:chOff x="4625127" y="1529174"/>
            <a:chExt cx="2831089" cy="4966203"/>
          </a:xfrm>
        </p:grpSpPr>
        <p:grpSp>
          <p:nvGrpSpPr>
            <p:cNvPr id="23" name="群組 22"/>
            <p:cNvGrpSpPr/>
            <p:nvPr/>
          </p:nvGrpSpPr>
          <p:grpSpPr>
            <a:xfrm>
              <a:off x="4625127" y="1529174"/>
              <a:ext cx="2831089" cy="4966203"/>
              <a:chOff x="1477440" y="1682570"/>
              <a:chExt cx="2831089" cy="4966203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477440" y="1749957"/>
                <a:ext cx="2831089" cy="4898816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矩形 24"/>
              <p:cNvSpPr/>
              <p:nvPr/>
            </p:nvSpPr>
            <p:spPr>
              <a:xfrm>
                <a:off x="1584281" y="1682570"/>
                <a:ext cx="2596741" cy="220638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手繪多邊形 25"/>
              <p:cNvSpPr/>
              <p:nvPr/>
            </p:nvSpPr>
            <p:spPr>
              <a:xfrm>
                <a:off x="1563378" y="4540281"/>
                <a:ext cx="2596741" cy="1987684"/>
              </a:xfrm>
              <a:custGeom>
                <a:avLst/>
                <a:gdLst>
                  <a:gd name="connsiteX0" fmla="*/ 0 w 2596741"/>
                  <a:gd name="connsiteY0" fmla="*/ 0 h 577026"/>
                  <a:gd name="connsiteX1" fmla="*/ 2596741 w 2596741"/>
                  <a:gd name="connsiteY1" fmla="*/ 0 h 577026"/>
                  <a:gd name="connsiteX2" fmla="*/ 2596741 w 2596741"/>
                  <a:gd name="connsiteY2" fmla="*/ 577026 h 577026"/>
                  <a:gd name="connsiteX3" fmla="*/ 0 w 2596741"/>
                  <a:gd name="connsiteY3" fmla="*/ 577026 h 577026"/>
                  <a:gd name="connsiteX4" fmla="*/ 0 w 2596741"/>
                  <a:gd name="connsiteY4" fmla="*/ 0 h 57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741" h="577026">
                    <a:moveTo>
                      <a:pt x="0" y="0"/>
                    </a:moveTo>
                    <a:lnTo>
                      <a:pt x="2596741" y="0"/>
                    </a:lnTo>
                    <a:lnTo>
                      <a:pt x="2596741" y="577026"/>
                    </a:lnTo>
                    <a:lnTo>
                      <a:pt x="0" y="57702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TW" dirty="0">
                  <a:solidFill>
                    <a:schemeClr val="tx1"/>
                  </a:solidFill>
                </a:endParaRPr>
              </a:p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zh-TW" sz="2000" dirty="0" smtClean="0">
                    <a:solidFill>
                      <a:schemeClr val="tx1"/>
                    </a:solidFill>
                  </a:rPr>
                  <a:t>將</a:t>
                </a:r>
                <a:r>
                  <a:rPr lang="zh-TW" altLang="zh-TW" sz="2000" dirty="0">
                    <a:solidFill>
                      <a:schemeClr val="tx1"/>
                    </a:solidFill>
                  </a:rPr>
                  <a:t>羊毛服裝懸掛在空氣中，或</a:t>
                </a:r>
                <a:r>
                  <a:rPr lang="zh-HK" altLang="zh-TW" sz="2000" dirty="0">
                    <a:solidFill>
                      <a:schemeClr val="tx1"/>
                    </a:solidFill>
                  </a:rPr>
                  <a:t>以少量蒸</a:t>
                </a:r>
                <a:r>
                  <a:rPr lang="zh-TW" altLang="zh-TW" sz="2000" dirty="0">
                    <a:solidFill>
                      <a:schemeClr val="tx1"/>
                    </a:solidFill>
                  </a:rPr>
                  <a:t>汽去除異味</a:t>
                </a:r>
                <a:r>
                  <a:rPr lang="zh-HK" altLang="zh-TW" sz="2000" dirty="0">
                    <a:solidFill>
                      <a:schemeClr val="tx1"/>
                    </a:solidFill>
                  </a:rPr>
                  <a:t>。</a:t>
                </a:r>
                <a:endParaRPr lang="en-US" altLang="zh-TW" sz="2000" dirty="0">
                  <a:solidFill>
                    <a:schemeClr val="tx1"/>
                  </a:solidFill>
                </a:endParaRPr>
              </a:p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手繪多邊形 26"/>
              <p:cNvSpPr/>
              <p:nvPr/>
            </p:nvSpPr>
            <p:spPr>
              <a:xfrm>
                <a:off x="1563378" y="4044881"/>
                <a:ext cx="2596741" cy="339470"/>
              </a:xfrm>
              <a:custGeom>
                <a:avLst/>
                <a:gdLst>
                  <a:gd name="connsiteX0" fmla="*/ 0 w 2596741"/>
                  <a:gd name="connsiteY0" fmla="*/ 0 h 339470"/>
                  <a:gd name="connsiteX1" fmla="*/ 2596741 w 2596741"/>
                  <a:gd name="connsiteY1" fmla="*/ 0 h 339470"/>
                  <a:gd name="connsiteX2" fmla="*/ 2596741 w 2596741"/>
                  <a:gd name="connsiteY2" fmla="*/ 339470 h 339470"/>
                  <a:gd name="connsiteX3" fmla="*/ 0 w 2596741"/>
                  <a:gd name="connsiteY3" fmla="*/ 339470 h 339470"/>
                  <a:gd name="connsiteX4" fmla="*/ 0 w 2596741"/>
                  <a:gd name="connsiteY4" fmla="*/ 0 h 339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741" h="339470">
                    <a:moveTo>
                      <a:pt x="0" y="0"/>
                    </a:moveTo>
                    <a:lnTo>
                      <a:pt x="2596741" y="0"/>
                    </a:lnTo>
                    <a:lnTo>
                      <a:pt x="2596741" y="339470"/>
                    </a:lnTo>
                    <a:lnTo>
                      <a:pt x="0" y="33947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400" b="1" dirty="0" smtClean="0">
                    <a:latin typeface="Microsoft JhengHei" charset="-120"/>
                    <a:ea typeface="Microsoft JhengHei" charset="-120"/>
                    <a:cs typeface="Microsoft JhengHei" charset="-120"/>
                  </a:rPr>
                  <a:t>晾</a:t>
                </a:r>
                <a:r>
                  <a:rPr lang="zh-TW" altLang="en-US" sz="2400" b="1" dirty="0" smtClean="0">
                    <a:latin typeface="Microsoft JhengHei" charset="-120"/>
                    <a:ea typeface="Microsoft JhengHei" charset="-120"/>
                    <a:cs typeface="Microsoft JhengHei" charset="-120"/>
                  </a:rPr>
                  <a:t>吹</a:t>
                </a:r>
                <a:endParaRPr lang="en-US" altLang="zh-TW" sz="2400" dirty="0"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4B092B-EA90-C147-A661-0B27D5826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512" y="1855391"/>
              <a:ext cx="1553945" cy="1553945"/>
            </a:xfrm>
            <a:prstGeom prst="rect">
              <a:avLst/>
            </a:prstGeom>
          </p:spPr>
        </p:pic>
      </p:grpSp>
      <p:grpSp>
        <p:nvGrpSpPr>
          <p:cNvPr id="37" name="群組 36"/>
          <p:cNvGrpSpPr/>
          <p:nvPr/>
        </p:nvGrpSpPr>
        <p:grpSpPr>
          <a:xfrm>
            <a:off x="8562100" y="1413143"/>
            <a:ext cx="2831089" cy="4966203"/>
            <a:chOff x="8562100" y="1413143"/>
            <a:chExt cx="2831089" cy="4966203"/>
          </a:xfrm>
        </p:grpSpPr>
        <p:grpSp>
          <p:nvGrpSpPr>
            <p:cNvPr id="31" name="群組 30"/>
            <p:cNvGrpSpPr/>
            <p:nvPr/>
          </p:nvGrpSpPr>
          <p:grpSpPr>
            <a:xfrm>
              <a:off x="8562100" y="1413143"/>
              <a:ext cx="2831089" cy="4966203"/>
              <a:chOff x="1477440" y="1682570"/>
              <a:chExt cx="2831089" cy="4966203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477440" y="1749957"/>
                <a:ext cx="2831089" cy="4898816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矩形 33"/>
              <p:cNvSpPr/>
              <p:nvPr/>
            </p:nvSpPr>
            <p:spPr>
              <a:xfrm>
                <a:off x="1584281" y="1682570"/>
                <a:ext cx="2596741" cy="220638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手繪多邊形 34"/>
              <p:cNvSpPr/>
              <p:nvPr/>
            </p:nvSpPr>
            <p:spPr>
              <a:xfrm>
                <a:off x="1563378" y="4540281"/>
                <a:ext cx="2596741" cy="1987684"/>
              </a:xfrm>
              <a:custGeom>
                <a:avLst/>
                <a:gdLst>
                  <a:gd name="connsiteX0" fmla="*/ 0 w 2596741"/>
                  <a:gd name="connsiteY0" fmla="*/ 0 h 577026"/>
                  <a:gd name="connsiteX1" fmla="*/ 2596741 w 2596741"/>
                  <a:gd name="connsiteY1" fmla="*/ 0 h 577026"/>
                  <a:gd name="connsiteX2" fmla="*/ 2596741 w 2596741"/>
                  <a:gd name="connsiteY2" fmla="*/ 577026 h 577026"/>
                  <a:gd name="connsiteX3" fmla="*/ 0 w 2596741"/>
                  <a:gd name="connsiteY3" fmla="*/ 577026 h 577026"/>
                  <a:gd name="connsiteX4" fmla="*/ 0 w 2596741"/>
                  <a:gd name="connsiteY4" fmla="*/ 0 h 57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741" h="577026">
                    <a:moveTo>
                      <a:pt x="0" y="0"/>
                    </a:moveTo>
                    <a:lnTo>
                      <a:pt x="2596741" y="0"/>
                    </a:lnTo>
                    <a:lnTo>
                      <a:pt x="2596741" y="577026"/>
                    </a:lnTo>
                    <a:lnTo>
                      <a:pt x="0" y="57702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TW" dirty="0">
                  <a:solidFill>
                    <a:schemeClr val="tx1"/>
                  </a:solidFill>
                </a:endParaRPr>
              </a:p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HK" altLang="zh-TW" sz="2000" dirty="0" smtClean="0">
                    <a:solidFill>
                      <a:schemeClr val="tx1"/>
                    </a:solidFill>
                  </a:rPr>
                  <a:t>梭</a:t>
                </a:r>
                <a:r>
                  <a:rPr lang="zh-TW" altLang="zh-TW" sz="2000" dirty="0">
                    <a:solidFill>
                      <a:schemeClr val="tx1"/>
                    </a:solidFill>
                  </a:rPr>
                  <a:t>織羊毛服裝應掛在</a:t>
                </a:r>
                <a:r>
                  <a:rPr lang="zh-HK" altLang="zh-TW" sz="2000" dirty="0">
                    <a:solidFill>
                      <a:schemeClr val="tx1"/>
                    </a:solidFill>
                  </a:rPr>
                  <a:t>定</a:t>
                </a:r>
                <a:r>
                  <a:rPr lang="zh-TW" altLang="zh-TW" sz="2000" dirty="0">
                    <a:solidFill>
                      <a:schemeClr val="tx1"/>
                    </a:solidFill>
                  </a:rPr>
                  <a:t>形或帶襯墊的衣架上</a:t>
                </a:r>
                <a:r>
                  <a:rPr lang="zh-HK" altLang="zh-TW" sz="2000" dirty="0">
                    <a:solidFill>
                      <a:schemeClr val="tx1"/>
                    </a:solidFill>
                  </a:rPr>
                  <a:t>，</a:t>
                </a:r>
                <a:r>
                  <a:rPr lang="zh-TW" altLang="zh-TW" sz="2000" dirty="0">
                    <a:solidFill>
                      <a:schemeClr val="tx1"/>
                    </a:solidFill>
                  </a:rPr>
                  <a:t>摺疊針織服裝並存放在抽屜中</a:t>
                </a:r>
                <a:r>
                  <a:rPr lang="zh-HK" altLang="zh-TW" sz="2000" dirty="0">
                    <a:solidFill>
                      <a:schemeClr val="tx1"/>
                    </a:solidFill>
                  </a:rPr>
                  <a:t>。</a:t>
                </a:r>
                <a:endParaRPr lang="en-US" altLang="zh-TW" sz="2000" dirty="0">
                  <a:solidFill>
                    <a:schemeClr val="tx1"/>
                  </a:solidFill>
                </a:endParaRPr>
              </a:p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手繪多邊形 35"/>
              <p:cNvSpPr/>
              <p:nvPr/>
            </p:nvSpPr>
            <p:spPr>
              <a:xfrm>
                <a:off x="1563378" y="4044881"/>
                <a:ext cx="2596741" cy="339470"/>
              </a:xfrm>
              <a:custGeom>
                <a:avLst/>
                <a:gdLst>
                  <a:gd name="connsiteX0" fmla="*/ 0 w 2596741"/>
                  <a:gd name="connsiteY0" fmla="*/ 0 h 339470"/>
                  <a:gd name="connsiteX1" fmla="*/ 2596741 w 2596741"/>
                  <a:gd name="connsiteY1" fmla="*/ 0 h 339470"/>
                  <a:gd name="connsiteX2" fmla="*/ 2596741 w 2596741"/>
                  <a:gd name="connsiteY2" fmla="*/ 339470 h 339470"/>
                  <a:gd name="connsiteX3" fmla="*/ 0 w 2596741"/>
                  <a:gd name="connsiteY3" fmla="*/ 339470 h 339470"/>
                  <a:gd name="connsiteX4" fmla="*/ 0 w 2596741"/>
                  <a:gd name="connsiteY4" fmla="*/ 0 h 339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741" h="339470">
                    <a:moveTo>
                      <a:pt x="0" y="0"/>
                    </a:moveTo>
                    <a:lnTo>
                      <a:pt x="2596741" y="0"/>
                    </a:lnTo>
                    <a:lnTo>
                      <a:pt x="2596741" y="339470"/>
                    </a:lnTo>
                    <a:lnTo>
                      <a:pt x="0" y="33947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dirty="0" smtClean="0">
                    <a:latin typeface="Microsoft JhengHei" charset="-120"/>
                    <a:ea typeface="Microsoft JhengHei" charset="-120"/>
                    <a:cs typeface="Microsoft JhengHei" charset="-120"/>
                  </a:rPr>
                  <a:t>儲存</a:t>
                </a:r>
                <a:endParaRPr lang="en-US" altLang="zh-TW" sz="2400" dirty="0"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AADE51-D36D-DC4A-9814-3025B13C4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533" y="1729556"/>
              <a:ext cx="1642222" cy="1642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06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絲質服裝的保養</a:t>
            </a:r>
            <a:endParaRPr lang="zh-TW" altLang="en-US" dirty="0"/>
          </a:p>
        </p:txBody>
      </p:sp>
      <p:grpSp>
        <p:nvGrpSpPr>
          <p:cNvPr id="24" name="群組 23"/>
          <p:cNvGrpSpPr/>
          <p:nvPr/>
        </p:nvGrpSpPr>
        <p:grpSpPr>
          <a:xfrm>
            <a:off x="1371600" y="1627859"/>
            <a:ext cx="2882933" cy="5051295"/>
            <a:chOff x="1161101" y="1628903"/>
            <a:chExt cx="2882933" cy="5051295"/>
          </a:xfrm>
        </p:grpSpPr>
        <p:sp>
          <p:nvSpPr>
            <p:cNvPr id="25" name="矩形 24"/>
            <p:cNvSpPr/>
            <p:nvPr/>
          </p:nvSpPr>
          <p:spPr>
            <a:xfrm>
              <a:off x="1161101" y="1628903"/>
              <a:ext cx="2882933" cy="5051295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矩形 25"/>
            <p:cNvSpPr/>
            <p:nvPr/>
          </p:nvSpPr>
          <p:spPr>
            <a:xfrm>
              <a:off x="1281777" y="1813470"/>
              <a:ext cx="2606394" cy="221458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手繪多邊形 26"/>
            <p:cNvSpPr/>
            <p:nvPr/>
          </p:nvSpPr>
          <p:spPr>
            <a:xfrm>
              <a:off x="1281777" y="4605704"/>
              <a:ext cx="2606394" cy="1903584"/>
            </a:xfrm>
            <a:custGeom>
              <a:avLst/>
              <a:gdLst>
                <a:gd name="connsiteX0" fmla="*/ 0 w 2606394"/>
                <a:gd name="connsiteY0" fmla="*/ 0 h 1364290"/>
                <a:gd name="connsiteX1" fmla="*/ 2606394 w 2606394"/>
                <a:gd name="connsiteY1" fmla="*/ 0 h 1364290"/>
                <a:gd name="connsiteX2" fmla="*/ 2606394 w 2606394"/>
                <a:gd name="connsiteY2" fmla="*/ 1364290 h 1364290"/>
                <a:gd name="connsiteX3" fmla="*/ 0 w 2606394"/>
                <a:gd name="connsiteY3" fmla="*/ 1364290 h 1364290"/>
                <a:gd name="connsiteX4" fmla="*/ 0 w 2606394"/>
                <a:gd name="connsiteY4" fmla="*/ 0 h 136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394" h="1364290">
                  <a:moveTo>
                    <a:pt x="0" y="0"/>
                  </a:moveTo>
                  <a:lnTo>
                    <a:pt x="2606394" y="0"/>
                  </a:lnTo>
                  <a:lnTo>
                    <a:pt x="2606394" y="1364290"/>
                  </a:lnTo>
                  <a:lnTo>
                    <a:pt x="0" y="13642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zh-TW" altLang="zh-TW" sz="2000" dirty="0">
                  <a:solidFill>
                    <a:schemeClr val="tx1"/>
                  </a:solidFill>
                </a:rPr>
                <a:t>使用溫和的</a:t>
              </a:r>
              <a:r>
                <a:rPr lang="zh-HK" altLang="zh-TW" sz="2000" dirty="0">
                  <a:solidFill>
                    <a:schemeClr val="tx1"/>
                  </a:solidFill>
                </a:rPr>
                <a:t>清潔</a:t>
              </a:r>
              <a:r>
                <a:rPr lang="zh-TW" altLang="zh-TW" sz="2000" dirty="0">
                  <a:solidFill>
                    <a:schemeClr val="tx1"/>
                  </a:solidFill>
                </a:rPr>
                <a:t>劑，切勿使用</a:t>
              </a:r>
              <a:r>
                <a:rPr lang="zh-HK" altLang="zh-TW" sz="2000" dirty="0">
                  <a:solidFill>
                    <a:schemeClr val="tx1"/>
                  </a:solidFill>
                </a:rPr>
                <a:t>含</a:t>
              </a:r>
              <a:r>
                <a:rPr lang="zh-TW" altLang="zh-TW" sz="2000" dirty="0">
                  <a:solidFill>
                    <a:schemeClr val="tx1"/>
                  </a:solidFill>
                </a:rPr>
                <a:t>氯漂白劑</a:t>
              </a:r>
            </a:p>
          </p:txBody>
        </p:sp>
        <p:sp>
          <p:nvSpPr>
            <p:cNvPr id="28" name="手繪多邊形 27"/>
            <p:cNvSpPr/>
            <p:nvPr/>
          </p:nvSpPr>
          <p:spPr>
            <a:xfrm>
              <a:off x="1281777" y="4127232"/>
              <a:ext cx="2606394" cy="340732"/>
            </a:xfrm>
            <a:custGeom>
              <a:avLst/>
              <a:gdLst>
                <a:gd name="connsiteX0" fmla="*/ 0 w 2606394"/>
                <a:gd name="connsiteY0" fmla="*/ 0 h 340732"/>
                <a:gd name="connsiteX1" fmla="*/ 2606394 w 2606394"/>
                <a:gd name="connsiteY1" fmla="*/ 0 h 340732"/>
                <a:gd name="connsiteX2" fmla="*/ 2606394 w 2606394"/>
                <a:gd name="connsiteY2" fmla="*/ 340732 h 340732"/>
                <a:gd name="connsiteX3" fmla="*/ 0 w 2606394"/>
                <a:gd name="connsiteY3" fmla="*/ 340732 h 340732"/>
                <a:gd name="connsiteX4" fmla="*/ 0 w 2606394"/>
                <a:gd name="connsiteY4" fmla="*/ 0 h 34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394" h="340732">
                  <a:moveTo>
                    <a:pt x="0" y="0"/>
                  </a:moveTo>
                  <a:lnTo>
                    <a:pt x="2606394" y="0"/>
                  </a:lnTo>
                  <a:lnTo>
                    <a:pt x="2606394" y="340732"/>
                  </a:lnTo>
                  <a:lnTo>
                    <a:pt x="0" y="3407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Microsoft JhengHei" charset="-120"/>
                  <a:ea typeface="Microsoft JhengHei" charset="-120"/>
                  <a:cs typeface="Microsoft JhengHei" charset="-120"/>
                </a:rPr>
                <a:t>洗滌</a:t>
              </a:r>
              <a:endParaRPr lang="en-US" sz="2400" kern="1200" dirty="0"/>
            </a:p>
          </p:txBody>
        </p:sp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4D430783-9B58-DA4E-BF7C-60335463D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2913" y="2085114"/>
              <a:ext cx="1612165" cy="1612165"/>
            </a:xfrm>
            <a:prstGeom prst="rect">
              <a:avLst/>
            </a:prstGeom>
          </p:spPr>
        </p:pic>
      </p:grpSp>
      <p:grpSp>
        <p:nvGrpSpPr>
          <p:cNvPr id="30" name="群組 29"/>
          <p:cNvGrpSpPr/>
          <p:nvPr/>
        </p:nvGrpSpPr>
        <p:grpSpPr>
          <a:xfrm>
            <a:off x="4949385" y="1627859"/>
            <a:ext cx="2882933" cy="5051295"/>
            <a:chOff x="4949385" y="1627859"/>
            <a:chExt cx="2882933" cy="5051295"/>
          </a:xfrm>
        </p:grpSpPr>
        <p:grpSp>
          <p:nvGrpSpPr>
            <p:cNvPr id="23" name="群組 22"/>
            <p:cNvGrpSpPr/>
            <p:nvPr/>
          </p:nvGrpSpPr>
          <p:grpSpPr>
            <a:xfrm>
              <a:off x="4949385" y="1627859"/>
              <a:ext cx="2882933" cy="5051295"/>
              <a:chOff x="1161101" y="1628903"/>
              <a:chExt cx="2882933" cy="5051295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161101" y="1628903"/>
                <a:ext cx="2882933" cy="5051295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矩形 11"/>
              <p:cNvSpPr/>
              <p:nvPr/>
            </p:nvSpPr>
            <p:spPr>
              <a:xfrm>
                <a:off x="1281777" y="1813470"/>
                <a:ext cx="2606394" cy="221458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手繪多邊形 12"/>
              <p:cNvSpPr/>
              <p:nvPr/>
            </p:nvSpPr>
            <p:spPr>
              <a:xfrm>
                <a:off x="1281777" y="4605704"/>
                <a:ext cx="2606394" cy="1903584"/>
              </a:xfrm>
              <a:custGeom>
                <a:avLst/>
                <a:gdLst>
                  <a:gd name="connsiteX0" fmla="*/ 0 w 2606394"/>
                  <a:gd name="connsiteY0" fmla="*/ 0 h 1364290"/>
                  <a:gd name="connsiteX1" fmla="*/ 2606394 w 2606394"/>
                  <a:gd name="connsiteY1" fmla="*/ 0 h 1364290"/>
                  <a:gd name="connsiteX2" fmla="*/ 2606394 w 2606394"/>
                  <a:gd name="connsiteY2" fmla="*/ 1364290 h 1364290"/>
                  <a:gd name="connsiteX3" fmla="*/ 0 w 2606394"/>
                  <a:gd name="connsiteY3" fmla="*/ 1364290 h 1364290"/>
                  <a:gd name="connsiteX4" fmla="*/ 0 w 2606394"/>
                  <a:gd name="connsiteY4" fmla="*/ 0 h 136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6394" h="1364290">
                    <a:moveTo>
                      <a:pt x="0" y="0"/>
                    </a:moveTo>
                    <a:lnTo>
                      <a:pt x="2606394" y="0"/>
                    </a:lnTo>
                    <a:lnTo>
                      <a:pt x="2606394" y="1364290"/>
                    </a:lnTo>
                    <a:lnTo>
                      <a:pt x="0" y="136429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r>
                  <a:rPr lang="zh-HK" altLang="zh-TW" sz="2000" dirty="0">
                    <a:solidFill>
                      <a:schemeClr val="tx1"/>
                    </a:solidFill>
                  </a:rPr>
                  <a:t>不要將絲質直接暴露在陽光下，陽光會令布料變色甚至受損</a:t>
                </a:r>
                <a:r>
                  <a:rPr lang="zh-HK" altLang="zh-TW" sz="2000" dirty="0" smtClean="0">
                    <a:solidFill>
                      <a:schemeClr val="tx1"/>
                    </a:solidFill>
                  </a:rPr>
                  <a:t>。</a:t>
                </a:r>
                <a:endParaRPr lang="zh-TW" altLang="zh-TW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手繪多邊形 13"/>
              <p:cNvSpPr/>
              <p:nvPr/>
            </p:nvSpPr>
            <p:spPr>
              <a:xfrm>
                <a:off x="1281777" y="4127232"/>
                <a:ext cx="2606394" cy="340732"/>
              </a:xfrm>
              <a:custGeom>
                <a:avLst/>
                <a:gdLst>
                  <a:gd name="connsiteX0" fmla="*/ 0 w 2606394"/>
                  <a:gd name="connsiteY0" fmla="*/ 0 h 340732"/>
                  <a:gd name="connsiteX1" fmla="*/ 2606394 w 2606394"/>
                  <a:gd name="connsiteY1" fmla="*/ 0 h 340732"/>
                  <a:gd name="connsiteX2" fmla="*/ 2606394 w 2606394"/>
                  <a:gd name="connsiteY2" fmla="*/ 340732 h 340732"/>
                  <a:gd name="connsiteX3" fmla="*/ 0 w 2606394"/>
                  <a:gd name="connsiteY3" fmla="*/ 340732 h 340732"/>
                  <a:gd name="connsiteX4" fmla="*/ 0 w 2606394"/>
                  <a:gd name="connsiteY4" fmla="*/ 0 h 34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6394" h="340732">
                    <a:moveTo>
                      <a:pt x="0" y="0"/>
                    </a:moveTo>
                    <a:lnTo>
                      <a:pt x="2606394" y="0"/>
                    </a:lnTo>
                    <a:lnTo>
                      <a:pt x="2606394" y="340732"/>
                    </a:lnTo>
                    <a:lnTo>
                      <a:pt x="0" y="34073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dirty="0" smtClean="0"/>
                  <a:t>晾乾</a:t>
                </a:r>
                <a:endParaRPr lang="en-US" sz="2400" kern="1200" dirty="0"/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44839A5-45EE-A54A-A2B0-0135F8316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027" y="2286736"/>
              <a:ext cx="1294462" cy="1294462"/>
            </a:xfrm>
            <a:prstGeom prst="rect">
              <a:avLst/>
            </a:prstGeom>
          </p:spPr>
        </p:pic>
      </p:grpSp>
      <p:grpSp>
        <p:nvGrpSpPr>
          <p:cNvPr id="32" name="群組 31"/>
          <p:cNvGrpSpPr/>
          <p:nvPr/>
        </p:nvGrpSpPr>
        <p:grpSpPr>
          <a:xfrm>
            <a:off x="8488284" y="1627859"/>
            <a:ext cx="2882933" cy="5051295"/>
            <a:chOff x="1161101" y="1628903"/>
            <a:chExt cx="2882933" cy="5051295"/>
          </a:xfrm>
        </p:grpSpPr>
        <p:sp>
          <p:nvSpPr>
            <p:cNvPr id="34" name="矩形 33"/>
            <p:cNvSpPr/>
            <p:nvPr/>
          </p:nvSpPr>
          <p:spPr>
            <a:xfrm>
              <a:off x="1161101" y="1628903"/>
              <a:ext cx="2882933" cy="5051295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矩形 34"/>
            <p:cNvSpPr/>
            <p:nvPr/>
          </p:nvSpPr>
          <p:spPr>
            <a:xfrm>
              <a:off x="1281777" y="1813470"/>
              <a:ext cx="2606394" cy="221458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手繪多邊形 35"/>
            <p:cNvSpPr/>
            <p:nvPr/>
          </p:nvSpPr>
          <p:spPr>
            <a:xfrm>
              <a:off x="1281777" y="4605704"/>
              <a:ext cx="2606394" cy="1903584"/>
            </a:xfrm>
            <a:custGeom>
              <a:avLst/>
              <a:gdLst>
                <a:gd name="connsiteX0" fmla="*/ 0 w 2606394"/>
                <a:gd name="connsiteY0" fmla="*/ 0 h 1364290"/>
                <a:gd name="connsiteX1" fmla="*/ 2606394 w 2606394"/>
                <a:gd name="connsiteY1" fmla="*/ 0 h 1364290"/>
                <a:gd name="connsiteX2" fmla="*/ 2606394 w 2606394"/>
                <a:gd name="connsiteY2" fmla="*/ 1364290 h 1364290"/>
                <a:gd name="connsiteX3" fmla="*/ 0 w 2606394"/>
                <a:gd name="connsiteY3" fmla="*/ 1364290 h 1364290"/>
                <a:gd name="connsiteX4" fmla="*/ 0 w 2606394"/>
                <a:gd name="connsiteY4" fmla="*/ 0 h 136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394" h="1364290">
                  <a:moveTo>
                    <a:pt x="0" y="0"/>
                  </a:moveTo>
                  <a:lnTo>
                    <a:pt x="2606394" y="0"/>
                  </a:lnTo>
                  <a:lnTo>
                    <a:pt x="2606394" y="1364290"/>
                  </a:lnTo>
                  <a:lnTo>
                    <a:pt x="0" y="13642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zh-HK" altLang="zh-TW" sz="2000" dirty="0" smtClean="0">
                  <a:solidFill>
                    <a:schemeClr val="tx1"/>
                  </a:solidFill>
                </a:rPr>
                <a:t>絲</a:t>
              </a:r>
              <a:r>
                <a:rPr lang="zh-HK" altLang="zh-TW" sz="2000" dirty="0">
                  <a:solidFill>
                    <a:schemeClr val="tx1"/>
                  </a:solidFill>
                </a:rPr>
                <a:t>質要乾透後才可熨燙，熨燙時切勿灑水</a:t>
              </a:r>
              <a:r>
                <a:rPr lang="zh-HK" altLang="zh-TW" sz="2000" dirty="0" smtClean="0">
                  <a:solidFill>
                    <a:schemeClr val="tx1"/>
                  </a:solidFill>
                </a:rPr>
                <a:t>。</a:t>
              </a:r>
              <a:endParaRPr lang="zh-TW" altLang="zh-TW" sz="2000" dirty="0">
                <a:solidFill>
                  <a:schemeClr val="tx1"/>
                </a:solidFill>
              </a:endParaRPr>
            </a:p>
          </p:txBody>
        </p:sp>
        <p:sp>
          <p:nvSpPr>
            <p:cNvPr id="37" name="手繪多邊形 36"/>
            <p:cNvSpPr/>
            <p:nvPr/>
          </p:nvSpPr>
          <p:spPr>
            <a:xfrm>
              <a:off x="1281777" y="4127232"/>
              <a:ext cx="2606394" cy="340732"/>
            </a:xfrm>
            <a:custGeom>
              <a:avLst/>
              <a:gdLst>
                <a:gd name="connsiteX0" fmla="*/ 0 w 2606394"/>
                <a:gd name="connsiteY0" fmla="*/ 0 h 340732"/>
                <a:gd name="connsiteX1" fmla="*/ 2606394 w 2606394"/>
                <a:gd name="connsiteY1" fmla="*/ 0 h 340732"/>
                <a:gd name="connsiteX2" fmla="*/ 2606394 w 2606394"/>
                <a:gd name="connsiteY2" fmla="*/ 340732 h 340732"/>
                <a:gd name="connsiteX3" fmla="*/ 0 w 2606394"/>
                <a:gd name="connsiteY3" fmla="*/ 340732 h 340732"/>
                <a:gd name="connsiteX4" fmla="*/ 0 w 2606394"/>
                <a:gd name="connsiteY4" fmla="*/ 0 h 34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394" h="340732">
                  <a:moveTo>
                    <a:pt x="0" y="0"/>
                  </a:moveTo>
                  <a:lnTo>
                    <a:pt x="2606394" y="0"/>
                  </a:lnTo>
                  <a:lnTo>
                    <a:pt x="2606394" y="340732"/>
                  </a:lnTo>
                  <a:lnTo>
                    <a:pt x="0" y="3407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 smtClean="0"/>
                <a:t>熨燙</a:t>
              </a:r>
              <a:endParaRPr lang="en-US" sz="2400" kern="12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6563E19-4DBF-4248-81B1-10AF0D7A7E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201" y="2243286"/>
            <a:ext cx="1337912" cy="13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4813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279</Words>
  <Application>Microsoft Office PowerPoint</Application>
  <PresentationFormat>寬螢幕</PresentationFormat>
  <Paragraphs>61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Microsoft JhengHei</vt:lpstr>
      <vt:lpstr>Microsoft JhengHei</vt:lpstr>
      <vt:lpstr>Franklin Gothic Book</vt:lpstr>
      <vt:lpstr>Crop</vt:lpstr>
      <vt:lpstr>科技與生活</vt:lpstr>
      <vt:lpstr>PowerPoint 簡報</vt:lpstr>
      <vt:lpstr>羊毛布料的選擇 </vt:lpstr>
      <vt:lpstr>羊毛服裝的保養（一）</vt:lpstr>
      <vt:lpstr>羊毛服裝的保養（二） </vt:lpstr>
      <vt:lpstr>絲質服裝的保養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&amp; living</dc:title>
  <dc:creator>Jo Lau Yuk Lan</dc:creator>
  <cp:lastModifiedBy>POON, Suk-mei Cindy</cp:lastModifiedBy>
  <cp:revision>39</cp:revision>
  <cp:lastPrinted>2021-12-23T03:56:24Z</cp:lastPrinted>
  <dcterms:created xsi:type="dcterms:W3CDTF">2021-10-09T03:14:35Z</dcterms:created>
  <dcterms:modified xsi:type="dcterms:W3CDTF">2022-01-05T03:06:38Z</dcterms:modified>
</cp:coreProperties>
</file>