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sldIdLst>
    <p:sldId id="256" r:id="rId2"/>
    <p:sldId id="257" r:id="rId3"/>
    <p:sldId id="280" r:id="rId4"/>
    <p:sldId id="281" r:id="rId5"/>
    <p:sldId id="282" r:id="rId6"/>
    <p:sldId id="283" r:id="rId7"/>
    <p:sldId id="354" r:id="rId8"/>
    <p:sldId id="267" r:id="rId9"/>
    <p:sldId id="271" r:id="rId10"/>
    <p:sldId id="285" r:id="rId11"/>
    <p:sldId id="286" r:id="rId12"/>
    <p:sldId id="287" r:id="rId13"/>
    <p:sldId id="292" r:id="rId14"/>
    <p:sldId id="289" r:id="rId15"/>
    <p:sldId id="290" r:id="rId16"/>
    <p:sldId id="291"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270" r:id="rId32"/>
    <p:sldId id="269" r:id="rId33"/>
    <p:sldId id="300" r:id="rId34"/>
    <p:sldId id="301" r:id="rId35"/>
    <p:sldId id="302" r:id="rId36"/>
    <p:sldId id="355" r:id="rId37"/>
    <p:sldId id="303" r:id="rId38"/>
    <p:sldId id="272" r:id="rId39"/>
    <p:sldId id="273" r:id="rId40"/>
    <p:sldId id="320" r:id="rId41"/>
    <p:sldId id="304" r:id="rId42"/>
    <p:sldId id="305" r:id="rId43"/>
    <p:sldId id="306" r:id="rId44"/>
    <p:sldId id="319" r:id="rId45"/>
    <p:sldId id="321" r:id="rId46"/>
    <p:sldId id="322" r:id="rId47"/>
    <p:sldId id="323" r:id="rId48"/>
    <p:sldId id="324" r:id="rId49"/>
    <p:sldId id="327" r:id="rId50"/>
    <p:sldId id="276" r:id="rId51"/>
    <p:sldId id="277" r:id="rId52"/>
    <p:sldId id="328" r:id="rId53"/>
    <p:sldId id="278" r:id="rId54"/>
    <p:sldId id="279" r:id="rId55"/>
    <p:sldId id="329" r:id="rId56"/>
    <p:sldId id="330" r:id="rId57"/>
    <p:sldId id="331" r:id="rId58"/>
    <p:sldId id="333" r:id="rId59"/>
    <p:sldId id="353" r:id="rId60"/>
    <p:sldId id="372" r:id="rId61"/>
  </p:sldIdLst>
  <p:sldSz cx="9144000" cy="6858000" type="screen4x3"/>
  <p:notesSz cx="6858000"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G, Chi-ying Jeannie" initials="LCJ" lastIdx="1" clrIdx="0">
    <p:extLst>
      <p:ext uri="{19B8F6BF-5375-455C-9EA6-DF929625EA0E}">
        <p15:presenceInfo xmlns:p15="http://schemas.microsoft.com/office/powerpoint/2012/main" userId="S-1-5-21-2637006528-1015924553-1750768987-3317" providerId="AD"/>
      </p:ext>
    </p:extLst>
  </p:cmAuthor>
  <p:cmAuthor id="2" name="2006221" initials="2" lastIdx="1" clrIdx="1">
    <p:extLst>
      <p:ext uri="{19B8F6BF-5375-455C-9EA6-DF929625EA0E}">
        <p15:presenceInfo xmlns:p15="http://schemas.microsoft.com/office/powerpoint/2012/main" userId="S-1-5-21-2697978710-4064921447-2582334667-1812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FF00FF"/>
    <a:srgbClr val="0000CC"/>
    <a:srgbClr val="000000"/>
    <a:srgbClr val="00CCFF"/>
    <a:srgbClr val="0099CC"/>
    <a:srgbClr val="66CCFF"/>
    <a:srgbClr val="99CCFF"/>
    <a:srgbClr val="CC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388" autoAdjust="0"/>
  </p:normalViewPr>
  <p:slideViewPr>
    <p:cSldViewPr>
      <p:cViewPr varScale="1">
        <p:scale>
          <a:sx n="76" d="100"/>
          <a:sy n="76" d="100"/>
        </p:scale>
        <p:origin x="706" y="58"/>
      </p:cViewPr>
      <p:guideLst>
        <p:guide orient="horz" pos="2160"/>
        <p:guide pos="2880"/>
      </p:guideLst>
    </p:cSldViewPr>
  </p:slideViewPr>
  <p:outlineViewPr>
    <p:cViewPr>
      <p:scale>
        <a:sx n="33" d="100"/>
        <a:sy n="33" d="100"/>
      </p:scale>
      <p:origin x="0" y="747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80BEE-62E1-42D7-A2FD-5464772529CB}" type="doc">
      <dgm:prSet loTypeId="urn:microsoft.com/office/officeart/2011/layout/InterconnectedBlockProcess" loCatId="process" qsTypeId="urn:microsoft.com/office/officeart/2005/8/quickstyle/simple1" qsCatId="simple" csTypeId="urn:microsoft.com/office/officeart/2005/8/colors/colorful5" csCatId="colorful" phldr="1"/>
      <dgm:spPr/>
      <dgm:t>
        <a:bodyPr/>
        <a:lstStyle/>
        <a:p>
          <a:endParaRPr lang="en-US"/>
        </a:p>
      </dgm:t>
    </dgm:pt>
    <dgm:pt modelId="{0D6A5E75-E98A-4E16-A8B7-9B508DA4632C}">
      <dgm:prSet phldrT="[Text]" custT="1"/>
      <dgm:spPr/>
      <dgm:t>
        <a:bodyPr/>
        <a:lstStyle/>
        <a:p>
          <a:r>
            <a:rPr lang="zh-TW" altLang="en-US" sz="1300" dirty="0">
              <a:solidFill>
                <a:schemeClr val="tx1"/>
              </a:solidFill>
            </a:rPr>
            <a:t>設計概要</a:t>
          </a:r>
          <a:endParaRPr lang="en-US" sz="1300" dirty="0">
            <a:solidFill>
              <a:schemeClr val="tx1"/>
            </a:solidFill>
          </a:endParaRPr>
        </a:p>
      </dgm:t>
    </dgm:pt>
    <dgm:pt modelId="{F9B30147-713F-49A9-9867-76CE0A8E923E}" type="parTrans" cxnId="{9E75368F-2152-439D-80E9-20BED11A088B}">
      <dgm:prSet/>
      <dgm:spPr/>
      <dgm:t>
        <a:bodyPr/>
        <a:lstStyle/>
        <a:p>
          <a:endParaRPr lang="en-US" sz="1300"/>
        </a:p>
      </dgm:t>
    </dgm:pt>
    <dgm:pt modelId="{77B996DF-FF5E-46AD-B4D7-B43925891F4B}" type="sibTrans" cxnId="{9E75368F-2152-439D-80E9-20BED11A088B}">
      <dgm:prSet/>
      <dgm:spPr/>
      <dgm:t>
        <a:bodyPr/>
        <a:lstStyle/>
        <a:p>
          <a:endParaRPr lang="en-US" sz="1300"/>
        </a:p>
      </dgm:t>
    </dgm:pt>
    <dgm:pt modelId="{5609FEEC-5C33-4C83-9A71-C87F9919262C}">
      <dgm:prSet custT="1"/>
      <dgm:spPr/>
      <dgm:t>
        <a:bodyPr/>
        <a:lstStyle/>
        <a:p>
          <a:r>
            <a:rPr lang="zh-TW" altLang="en-US" sz="1300" dirty="0">
              <a:solidFill>
                <a:schemeClr val="tx1"/>
              </a:solidFill>
            </a:rPr>
            <a:t>市場研究</a:t>
          </a:r>
          <a:endParaRPr lang="en-US" sz="1300" dirty="0">
            <a:solidFill>
              <a:schemeClr val="tx1"/>
            </a:solidFill>
          </a:endParaRPr>
        </a:p>
      </dgm:t>
    </dgm:pt>
    <dgm:pt modelId="{1954FB5A-144E-4D87-8B59-7818F26ABEA2}" type="parTrans" cxnId="{5194A57B-4B21-4F1A-A2E3-BBF58EA7C990}">
      <dgm:prSet/>
      <dgm:spPr/>
      <dgm:t>
        <a:bodyPr/>
        <a:lstStyle/>
        <a:p>
          <a:endParaRPr lang="en-US" sz="1300"/>
        </a:p>
      </dgm:t>
    </dgm:pt>
    <dgm:pt modelId="{52D01B91-648C-4450-8CD2-E72320DEAFA2}" type="sibTrans" cxnId="{5194A57B-4B21-4F1A-A2E3-BBF58EA7C990}">
      <dgm:prSet/>
      <dgm:spPr/>
      <dgm:t>
        <a:bodyPr/>
        <a:lstStyle/>
        <a:p>
          <a:endParaRPr lang="en-US" sz="1300"/>
        </a:p>
      </dgm:t>
    </dgm:pt>
    <dgm:pt modelId="{E5DCDD4E-25E1-4D5A-B517-4EF422746DF6}">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300" dirty="0">
              <a:solidFill>
                <a:schemeClr val="tx1"/>
              </a:solidFill>
            </a:rPr>
            <a:t>設計規格</a:t>
          </a:r>
          <a:endParaRPr lang="en-US" altLang="zh-HK" sz="1300" dirty="0">
            <a:solidFill>
              <a:schemeClr val="tx1"/>
            </a:solidFill>
          </a:endParaRPr>
        </a:p>
      </dgm:t>
    </dgm:pt>
    <dgm:pt modelId="{C908C48B-83FA-4898-9B19-502A3773B0F1}" type="parTrans" cxnId="{FE0D181E-D289-48C6-A9D1-A6BE2ABF633B}">
      <dgm:prSet/>
      <dgm:spPr/>
      <dgm:t>
        <a:bodyPr/>
        <a:lstStyle/>
        <a:p>
          <a:endParaRPr lang="en-US" sz="1300"/>
        </a:p>
      </dgm:t>
    </dgm:pt>
    <dgm:pt modelId="{F8EE1B57-D7C8-460E-9C20-1D2955C526BB}" type="sibTrans" cxnId="{FE0D181E-D289-48C6-A9D1-A6BE2ABF633B}">
      <dgm:prSet/>
      <dgm:spPr/>
      <dgm:t>
        <a:bodyPr/>
        <a:lstStyle/>
        <a:p>
          <a:endParaRPr lang="en-US" sz="1300"/>
        </a:p>
      </dgm:t>
    </dgm:pt>
    <dgm:pt modelId="{145F17B4-87D0-46B3-B98E-69C255DCC75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300" dirty="0">
              <a:solidFill>
                <a:schemeClr val="tx1"/>
              </a:solidFill>
            </a:rPr>
            <a:t>意念衍生</a:t>
          </a:r>
          <a:endParaRPr lang="en-US" altLang="zh-HK" sz="1300" dirty="0">
            <a:solidFill>
              <a:schemeClr val="tx1"/>
            </a:solidFill>
          </a:endParaRPr>
        </a:p>
      </dgm:t>
    </dgm:pt>
    <dgm:pt modelId="{C70E20ED-7D68-4BD5-BB21-C6E13B4E5E80}" type="parTrans" cxnId="{AEB58AE6-D746-47C9-9263-F1886196D089}">
      <dgm:prSet/>
      <dgm:spPr/>
      <dgm:t>
        <a:bodyPr/>
        <a:lstStyle/>
        <a:p>
          <a:endParaRPr lang="en-US" sz="1300"/>
        </a:p>
      </dgm:t>
    </dgm:pt>
    <dgm:pt modelId="{6AD3EC85-3D25-4E16-B106-7C6F0D7D07C8}" type="sibTrans" cxnId="{AEB58AE6-D746-47C9-9263-F1886196D089}">
      <dgm:prSet/>
      <dgm:spPr/>
      <dgm:t>
        <a:bodyPr/>
        <a:lstStyle/>
        <a:p>
          <a:endParaRPr lang="en-US" sz="1300"/>
        </a:p>
      </dgm:t>
    </dgm:pt>
    <dgm:pt modelId="{5633476E-D623-48EC-9F00-EE9C519D4FA8}">
      <dgm:prSet custT="1"/>
      <dgm:spPr/>
      <dgm:t>
        <a:bodyPr/>
        <a:lstStyle/>
        <a:p>
          <a:r>
            <a:rPr lang="zh-TW" altLang="en-US" sz="1300" dirty="0">
              <a:solidFill>
                <a:schemeClr val="tx1"/>
              </a:solidFill>
            </a:rPr>
            <a:t>發展藍本</a:t>
          </a:r>
          <a:endParaRPr lang="en-US" sz="1300" dirty="0">
            <a:solidFill>
              <a:schemeClr val="tx1"/>
            </a:solidFill>
          </a:endParaRPr>
        </a:p>
      </dgm:t>
    </dgm:pt>
    <dgm:pt modelId="{833C12F9-71BA-4EF5-B5FF-F332CCC376D3}" type="parTrans" cxnId="{FA005E55-655E-463F-B773-E23A8D12A193}">
      <dgm:prSet/>
      <dgm:spPr/>
      <dgm:t>
        <a:bodyPr/>
        <a:lstStyle/>
        <a:p>
          <a:endParaRPr lang="en-US" sz="1300"/>
        </a:p>
      </dgm:t>
    </dgm:pt>
    <dgm:pt modelId="{620AEB15-36B2-4150-977B-614359773051}" type="sibTrans" cxnId="{FA005E55-655E-463F-B773-E23A8D12A193}">
      <dgm:prSet/>
      <dgm:spPr/>
      <dgm:t>
        <a:bodyPr/>
        <a:lstStyle/>
        <a:p>
          <a:endParaRPr lang="en-US" sz="1300"/>
        </a:p>
      </dgm:t>
    </dgm:pt>
    <dgm:pt modelId="{73B8894D-085B-4967-93EC-7373A4C19A8B}">
      <dgm:prSet custT="1"/>
      <dgm:spPr/>
      <dgm:t>
        <a:bodyPr/>
        <a:lstStyle/>
        <a:p>
          <a:r>
            <a:rPr lang="zh-TW" altLang="en-US" sz="1300" dirty="0">
              <a:solidFill>
                <a:schemeClr val="tx1"/>
              </a:solidFill>
            </a:rPr>
            <a:t>評估食品 </a:t>
          </a:r>
          <a:r>
            <a:rPr lang="en-US" sz="1300" dirty="0">
              <a:solidFill>
                <a:schemeClr val="tx1"/>
              </a:solidFill>
            </a:rPr>
            <a:t>/ </a:t>
          </a:r>
          <a:r>
            <a:rPr lang="zh-TW" altLang="en-US" sz="1300" dirty="0">
              <a:solidFill>
                <a:schemeClr val="tx1"/>
              </a:solidFill>
            </a:rPr>
            <a:t>設計意念</a:t>
          </a:r>
          <a:endParaRPr lang="en-US" sz="1300" dirty="0">
            <a:solidFill>
              <a:schemeClr val="tx1"/>
            </a:solidFill>
          </a:endParaRPr>
        </a:p>
      </dgm:t>
    </dgm:pt>
    <dgm:pt modelId="{6B338654-F387-4F92-82B8-B6EBCA9E5A71}" type="parTrans" cxnId="{AFD1290F-3FA6-4459-8430-DA670A70D0D9}">
      <dgm:prSet/>
      <dgm:spPr/>
      <dgm:t>
        <a:bodyPr/>
        <a:lstStyle/>
        <a:p>
          <a:endParaRPr lang="en-US" sz="1300"/>
        </a:p>
      </dgm:t>
    </dgm:pt>
    <dgm:pt modelId="{D940C517-264C-4AD6-85AF-4F115C8FB0BD}" type="sibTrans" cxnId="{AFD1290F-3FA6-4459-8430-DA670A70D0D9}">
      <dgm:prSet/>
      <dgm:spPr/>
      <dgm:t>
        <a:bodyPr/>
        <a:lstStyle/>
        <a:p>
          <a:endParaRPr lang="en-US" sz="1300"/>
        </a:p>
      </dgm:t>
    </dgm:pt>
    <dgm:pt modelId="{37697E02-CBF9-4287-9D80-62200DA93B54}">
      <dgm:prSet custT="1"/>
      <dgm:spPr/>
      <dgm:t>
        <a:bodyPr/>
        <a:lstStyle/>
        <a:p>
          <a:r>
            <a:rPr lang="zh-TW" altLang="en-US" sz="1300" dirty="0">
              <a:solidFill>
                <a:schemeClr val="tx1"/>
              </a:solidFill>
            </a:rPr>
            <a:t>可行性研究</a:t>
          </a:r>
          <a:endParaRPr lang="en-US" sz="1300" dirty="0">
            <a:solidFill>
              <a:schemeClr val="tx1"/>
            </a:solidFill>
          </a:endParaRPr>
        </a:p>
      </dgm:t>
    </dgm:pt>
    <dgm:pt modelId="{D616AD04-2C21-40C7-BEFC-8B85B3D8A18D}" type="parTrans" cxnId="{63995F56-DE0F-4A62-93E3-43187C2C4FEE}">
      <dgm:prSet/>
      <dgm:spPr/>
      <dgm:t>
        <a:bodyPr/>
        <a:lstStyle/>
        <a:p>
          <a:endParaRPr lang="en-US" sz="1300"/>
        </a:p>
      </dgm:t>
    </dgm:pt>
    <dgm:pt modelId="{F90E143B-3A54-4C21-9E56-EC7D802EBB02}" type="sibTrans" cxnId="{63995F56-DE0F-4A62-93E3-43187C2C4FEE}">
      <dgm:prSet/>
      <dgm:spPr/>
      <dgm:t>
        <a:bodyPr/>
        <a:lstStyle/>
        <a:p>
          <a:endParaRPr lang="en-US" sz="1300"/>
        </a:p>
      </dgm:t>
    </dgm:pt>
    <dgm:pt modelId="{D6C1269B-7261-4B22-B7A9-2FB0EA6742C0}">
      <dgm:prSet phldrT="[Text]" custT="1"/>
      <dgm:spPr/>
      <dgm:t>
        <a:bodyPr/>
        <a:lstStyle/>
        <a:p>
          <a:pPr algn="l"/>
          <a:r>
            <a:rPr lang="zh-TW" altLang="en-US" sz="1300" dirty="0">
              <a:solidFill>
                <a:schemeClr val="tx1"/>
              </a:solidFill>
            </a:rPr>
            <a:t>識別設計問題</a:t>
          </a:r>
          <a:endParaRPr lang="en-US" sz="1300" dirty="0">
            <a:solidFill>
              <a:schemeClr val="tx1"/>
            </a:solidFill>
          </a:endParaRPr>
        </a:p>
        <a:p>
          <a:pPr algn="l"/>
          <a:endParaRPr lang="en-US" sz="1300" dirty="0">
            <a:solidFill>
              <a:schemeClr val="tx1"/>
            </a:solidFill>
          </a:endParaRPr>
        </a:p>
      </dgm:t>
    </dgm:pt>
    <dgm:pt modelId="{11031E18-56BD-4659-96F0-1FFA60350802}" type="parTrans" cxnId="{D492DF2F-6049-47E6-B9F8-793A2749FDB9}">
      <dgm:prSet/>
      <dgm:spPr/>
      <dgm:t>
        <a:bodyPr/>
        <a:lstStyle/>
        <a:p>
          <a:endParaRPr lang="en-US" sz="1300"/>
        </a:p>
      </dgm:t>
    </dgm:pt>
    <dgm:pt modelId="{8A804CE4-76BA-47AD-8095-278C4548196E}" type="sibTrans" cxnId="{D492DF2F-6049-47E6-B9F8-793A2749FDB9}">
      <dgm:prSet/>
      <dgm:spPr/>
      <dgm:t>
        <a:bodyPr/>
        <a:lstStyle/>
        <a:p>
          <a:endParaRPr lang="en-US" sz="1300"/>
        </a:p>
      </dgm:t>
    </dgm:pt>
    <dgm:pt modelId="{6CD7FCFC-B0A8-47D9-9DB7-D938594FC0E1}">
      <dgm:prSet phldrT="[Text]" custT="1"/>
      <dgm:spPr/>
      <dgm:t>
        <a:bodyPr/>
        <a:lstStyle/>
        <a:p>
          <a:pPr algn="l"/>
          <a:r>
            <a:rPr lang="zh-TW" altLang="en-US" sz="1300" dirty="0">
              <a:solidFill>
                <a:schemeClr val="tx1"/>
              </a:solidFill>
            </a:rPr>
            <a:t>識別使用群組</a:t>
          </a:r>
          <a:endParaRPr lang="en-US" sz="1300" dirty="0">
            <a:solidFill>
              <a:schemeClr val="tx1"/>
            </a:solidFill>
          </a:endParaRPr>
        </a:p>
      </dgm:t>
    </dgm:pt>
    <dgm:pt modelId="{85E2A2C6-BB7B-48D2-9164-AC87BA245ABE}" type="parTrans" cxnId="{95737B70-61E7-4690-9AB1-211D3F2C599A}">
      <dgm:prSet/>
      <dgm:spPr/>
      <dgm:t>
        <a:bodyPr/>
        <a:lstStyle/>
        <a:p>
          <a:endParaRPr lang="en-US" sz="1300"/>
        </a:p>
      </dgm:t>
    </dgm:pt>
    <dgm:pt modelId="{57B41DFB-6A7A-46C5-9377-81246DA22A3C}" type="sibTrans" cxnId="{95737B70-61E7-4690-9AB1-211D3F2C599A}">
      <dgm:prSet/>
      <dgm:spPr/>
      <dgm:t>
        <a:bodyPr/>
        <a:lstStyle/>
        <a:p>
          <a:endParaRPr lang="en-US" sz="1300"/>
        </a:p>
      </dgm:t>
    </dgm:pt>
    <dgm:pt modelId="{29AB6213-36E0-4A02-AE05-E89BE3FEE03B}">
      <dgm:prSet custT="1"/>
      <dgm:spPr/>
      <dgm:t>
        <a:bodyPr/>
        <a:lstStyle/>
        <a:p>
          <a:pPr algn="l"/>
          <a:r>
            <a:rPr lang="zh-TW" altLang="en-US" sz="1300" dirty="0">
              <a:solidFill>
                <a:schemeClr val="tx1"/>
              </a:solidFill>
            </a:rPr>
            <a:t>搜集及分析有關消費者的需要的資料</a:t>
          </a:r>
          <a:endParaRPr lang="en-US" sz="1300" dirty="0">
            <a:solidFill>
              <a:schemeClr val="tx1"/>
            </a:solidFill>
          </a:endParaRPr>
        </a:p>
      </dgm:t>
    </dgm:pt>
    <dgm:pt modelId="{6BF38158-EC88-49AF-954A-FF697C5EC524}" type="parTrans" cxnId="{A8EF1720-EE4A-4743-8D23-8113A4616484}">
      <dgm:prSet/>
      <dgm:spPr/>
      <dgm:t>
        <a:bodyPr/>
        <a:lstStyle/>
        <a:p>
          <a:endParaRPr lang="en-US" sz="1300"/>
        </a:p>
      </dgm:t>
    </dgm:pt>
    <dgm:pt modelId="{D3481A7E-92E5-4EA4-BD6F-10FEBBA93337}" type="sibTrans" cxnId="{A8EF1720-EE4A-4743-8D23-8113A4616484}">
      <dgm:prSet/>
      <dgm:spPr/>
      <dgm:t>
        <a:bodyPr/>
        <a:lstStyle/>
        <a:p>
          <a:endParaRPr lang="en-US" sz="1300"/>
        </a:p>
      </dgm:t>
    </dgm:pt>
    <dgm:pt modelId="{76542AA0-96E2-417D-A210-FB4E82B732A3}">
      <dgm:prSet custT="1"/>
      <dgm:spPr/>
      <dgm:t>
        <a:bodyPr/>
        <a:lstStyle/>
        <a:p>
          <a:pPr algn="l"/>
          <a:r>
            <a:rPr lang="zh-TW" altLang="en-US" sz="1300" dirty="0">
              <a:solidFill>
                <a:schemeClr val="tx1"/>
              </a:solidFill>
            </a:rPr>
            <a:t>設計產品的預期用途</a:t>
          </a:r>
          <a:endParaRPr lang="en-US" sz="1300" dirty="0">
            <a:solidFill>
              <a:schemeClr val="tx1"/>
            </a:solidFill>
          </a:endParaRPr>
        </a:p>
      </dgm:t>
    </dgm:pt>
    <dgm:pt modelId="{45764433-972F-474E-AC7C-CFD32057AC01}" type="parTrans" cxnId="{B7DCFE61-93A0-4B0B-94D0-32B5DC157817}">
      <dgm:prSet/>
      <dgm:spPr/>
      <dgm:t>
        <a:bodyPr/>
        <a:lstStyle/>
        <a:p>
          <a:endParaRPr lang="en-US" sz="1300"/>
        </a:p>
      </dgm:t>
    </dgm:pt>
    <dgm:pt modelId="{2BC6C798-9621-4C65-91F1-7E213784C08F}" type="sibTrans" cxnId="{B7DCFE61-93A0-4B0B-94D0-32B5DC157817}">
      <dgm:prSet/>
      <dgm:spPr/>
      <dgm:t>
        <a:bodyPr/>
        <a:lstStyle/>
        <a:p>
          <a:endParaRPr lang="en-US" sz="1300"/>
        </a:p>
      </dgm:t>
    </dgm:pt>
    <dgm:pt modelId="{E930B55A-F94F-4255-BFC3-5D3348A6866A}">
      <dgm:prSet custT="1"/>
      <dgm:spPr/>
      <dgm:t>
        <a:bodyPr/>
        <a:lstStyle/>
        <a:p>
          <a:pPr algn="l"/>
          <a:r>
            <a:rPr lang="zh-TW" altLang="en-US" sz="1300" dirty="0">
              <a:solidFill>
                <a:schemeClr val="tx1"/>
              </a:solidFill>
            </a:rPr>
            <a:t>研究內在及外在因素</a:t>
          </a:r>
          <a:endParaRPr lang="en-US" altLang="zh-TW" sz="1300" dirty="0">
            <a:solidFill>
              <a:schemeClr val="tx1"/>
            </a:solidFill>
          </a:endParaRPr>
        </a:p>
        <a:p>
          <a:pPr algn="l"/>
          <a:endParaRPr lang="en-US" altLang="zh-TW" sz="1300" dirty="0">
            <a:solidFill>
              <a:schemeClr val="tx1"/>
            </a:solidFill>
          </a:endParaRPr>
        </a:p>
        <a:p>
          <a:pPr algn="l"/>
          <a:r>
            <a:rPr lang="zh-TW" altLang="en-US" sz="1300" dirty="0">
              <a:solidFill>
                <a:schemeClr val="tx1"/>
              </a:solidFill>
            </a:rPr>
            <a:t>製定設計方案</a:t>
          </a:r>
          <a:endParaRPr lang="en-US" sz="1300" dirty="0">
            <a:solidFill>
              <a:schemeClr val="tx1"/>
            </a:solidFill>
          </a:endParaRPr>
        </a:p>
      </dgm:t>
    </dgm:pt>
    <dgm:pt modelId="{BFF4A8E4-7D3F-4A39-A484-A6DCE7B00F7A}" type="parTrans" cxnId="{AC0AF717-3BEE-4FFD-A73D-6623CA7A903D}">
      <dgm:prSet/>
      <dgm:spPr/>
      <dgm:t>
        <a:bodyPr/>
        <a:lstStyle/>
        <a:p>
          <a:endParaRPr lang="en-US" sz="1300"/>
        </a:p>
      </dgm:t>
    </dgm:pt>
    <dgm:pt modelId="{7A4F22A5-F1DE-487E-861E-C27C75377351}" type="sibTrans" cxnId="{AC0AF717-3BEE-4FFD-A73D-6623CA7A903D}">
      <dgm:prSet/>
      <dgm:spPr/>
      <dgm:t>
        <a:bodyPr/>
        <a:lstStyle/>
        <a:p>
          <a:endParaRPr lang="en-US" sz="1300"/>
        </a:p>
      </dgm:t>
    </dgm:pt>
    <dgm:pt modelId="{00FBC001-F8DA-41B3-81C1-FE1432710158}">
      <dgm:prSet custT="1"/>
      <dgm:spPr/>
      <dgm:t>
        <a:bodyPr/>
        <a:lstStyle/>
        <a:p>
          <a:pPr algn="l"/>
          <a:r>
            <a:rPr lang="zh-TW" altLang="en-US" sz="1300" dirty="0">
              <a:solidFill>
                <a:schemeClr val="tx1"/>
              </a:solidFill>
            </a:rPr>
            <a:t>評估或分析建議食品意念可能有的潛力</a:t>
          </a:r>
          <a:endParaRPr lang="en-US" sz="1300" dirty="0">
            <a:solidFill>
              <a:schemeClr val="tx1"/>
            </a:solidFill>
          </a:endParaRPr>
        </a:p>
      </dgm:t>
    </dgm:pt>
    <dgm:pt modelId="{DF1C154C-7F4D-4AC1-90C4-317DDF15F265}" type="parTrans" cxnId="{E253657C-7226-41AD-B085-F8380DE41D0A}">
      <dgm:prSet/>
      <dgm:spPr/>
      <dgm:t>
        <a:bodyPr/>
        <a:lstStyle/>
        <a:p>
          <a:endParaRPr lang="en-US" sz="1300"/>
        </a:p>
      </dgm:t>
    </dgm:pt>
    <dgm:pt modelId="{F372B23F-9FAF-4B28-9424-DB6441CF4F58}" type="sibTrans" cxnId="{E253657C-7226-41AD-B085-F8380DE41D0A}">
      <dgm:prSet/>
      <dgm:spPr/>
      <dgm:t>
        <a:bodyPr/>
        <a:lstStyle/>
        <a:p>
          <a:endParaRPr lang="en-US" sz="1300"/>
        </a:p>
      </dgm:t>
    </dgm:pt>
    <dgm:pt modelId="{24802EE1-D345-4D64-A18E-C9A426C0E1EC}">
      <dgm:prSet custT="1"/>
      <dgm:spPr/>
      <dgm:t>
        <a:bodyPr/>
        <a:lstStyle/>
        <a:p>
          <a:pPr algn="l"/>
          <a:r>
            <a:rPr lang="zh-TW" altLang="en-US" sz="1300" dirty="0">
              <a:solidFill>
                <a:schemeClr val="tx1"/>
              </a:solidFill>
            </a:rPr>
            <a:t>製作第一個實物，作為試用及市場研究的樣本</a:t>
          </a:r>
          <a:endParaRPr lang="en-US" sz="1300" dirty="0">
            <a:solidFill>
              <a:schemeClr val="tx1"/>
            </a:solidFill>
          </a:endParaRPr>
        </a:p>
      </dgm:t>
    </dgm:pt>
    <dgm:pt modelId="{560F1860-3AD4-47D0-9A5A-BD32A1D9E75F}" type="parTrans" cxnId="{4CD56EB0-993B-4E2C-A7C6-EC17774134A7}">
      <dgm:prSet/>
      <dgm:spPr/>
      <dgm:t>
        <a:bodyPr/>
        <a:lstStyle/>
        <a:p>
          <a:endParaRPr lang="en-US" sz="1300"/>
        </a:p>
      </dgm:t>
    </dgm:pt>
    <dgm:pt modelId="{98EFBE1F-A331-4B03-B65A-8F584AF1AB12}" type="sibTrans" cxnId="{4CD56EB0-993B-4E2C-A7C6-EC17774134A7}">
      <dgm:prSet/>
      <dgm:spPr/>
      <dgm:t>
        <a:bodyPr/>
        <a:lstStyle/>
        <a:p>
          <a:endParaRPr lang="en-US" sz="1300"/>
        </a:p>
      </dgm:t>
    </dgm:pt>
    <dgm:pt modelId="{F92B363D-748F-4B77-A5FF-3CF8309C9FB0}">
      <dgm:prSet custT="1"/>
      <dgm:spPr/>
      <dgm:t>
        <a:bodyPr/>
        <a:lstStyle/>
        <a:p>
          <a:pPr algn="l"/>
          <a:endParaRPr lang="en-US" sz="1300" dirty="0">
            <a:solidFill>
              <a:schemeClr val="tx1"/>
            </a:solidFill>
          </a:endParaRPr>
        </a:p>
        <a:p>
          <a:pPr algn="l"/>
          <a:r>
            <a:rPr lang="zh-TW" altLang="en-US" sz="1300" dirty="0">
              <a:solidFill>
                <a:schemeClr val="tx1"/>
              </a:solidFill>
            </a:rPr>
            <a:t>改良食品</a:t>
          </a:r>
          <a:endParaRPr lang="en-US" sz="1300" dirty="0">
            <a:solidFill>
              <a:schemeClr val="tx1"/>
            </a:solidFill>
          </a:endParaRPr>
        </a:p>
      </dgm:t>
    </dgm:pt>
    <dgm:pt modelId="{8CDD2357-E6BB-4555-B96A-DC2D9E9B1D65}" type="parTrans" cxnId="{67A39877-F7DC-4F30-ABC5-86754890860F}">
      <dgm:prSet/>
      <dgm:spPr/>
      <dgm:t>
        <a:bodyPr/>
        <a:lstStyle/>
        <a:p>
          <a:endParaRPr lang="en-US" sz="1300"/>
        </a:p>
      </dgm:t>
    </dgm:pt>
    <dgm:pt modelId="{B01A7BEE-C06F-4AD9-891B-2A6D750AED40}" type="sibTrans" cxnId="{67A39877-F7DC-4F30-ABC5-86754890860F}">
      <dgm:prSet/>
      <dgm:spPr/>
      <dgm:t>
        <a:bodyPr/>
        <a:lstStyle/>
        <a:p>
          <a:endParaRPr lang="en-US" sz="1300"/>
        </a:p>
      </dgm:t>
    </dgm:pt>
    <dgm:pt modelId="{858B9040-20BF-436F-B2B4-A09B79936173}">
      <dgm:prSet custT="1"/>
      <dgm:spPr/>
      <dgm:t>
        <a:bodyPr/>
        <a:lstStyle/>
        <a:p>
          <a:pPr algn="l"/>
          <a:r>
            <a:rPr lang="zh-TW" altLang="en-US" sz="1300" dirty="0">
              <a:solidFill>
                <a:schemeClr val="tx1"/>
              </a:solidFill>
            </a:rPr>
            <a:t>評估藍本</a:t>
          </a:r>
          <a:endParaRPr lang="en-US" altLang="zh-TW" sz="1300" dirty="0">
            <a:solidFill>
              <a:schemeClr val="tx1"/>
            </a:solidFill>
          </a:endParaRPr>
        </a:p>
        <a:p>
          <a:pPr algn="l"/>
          <a:endParaRPr lang="en-US" sz="1300" dirty="0">
            <a:solidFill>
              <a:schemeClr val="tx1"/>
            </a:solidFill>
          </a:endParaRPr>
        </a:p>
        <a:p>
          <a:pPr algn="l"/>
          <a:r>
            <a:rPr lang="zh-TW" altLang="en-US" sz="1300" dirty="0">
              <a:solidFill>
                <a:schemeClr val="tx1"/>
              </a:solidFill>
            </a:rPr>
            <a:t>感官評價</a:t>
          </a:r>
          <a:endParaRPr lang="en-US" sz="1300" dirty="0">
            <a:solidFill>
              <a:schemeClr val="tx1"/>
            </a:solidFill>
          </a:endParaRPr>
        </a:p>
      </dgm:t>
    </dgm:pt>
    <dgm:pt modelId="{A503260A-3EDC-466B-8692-765CFF7FFC7E}" type="parTrans" cxnId="{343F960E-37C2-49C2-9B18-469A9884503C}">
      <dgm:prSet/>
      <dgm:spPr/>
      <dgm:t>
        <a:bodyPr/>
        <a:lstStyle/>
        <a:p>
          <a:endParaRPr lang="en-US" sz="1300"/>
        </a:p>
      </dgm:t>
    </dgm:pt>
    <dgm:pt modelId="{5FB9F589-CDBB-4DDB-9C15-06070E736E92}" type="sibTrans" cxnId="{343F960E-37C2-49C2-9B18-469A9884503C}">
      <dgm:prSet/>
      <dgm:spPr/>
      <dgm:t>
        <a:bodyPr/>
        <a:lstStyle/>
        <a:p>
          <a:endParaRPr lang="en-US" sz="1300"/>
        </a:p>
      </dgm:t>
    </dgm:pt>
    <dgm:pt modelId="{CAEE7E1D-CC06-4487-A658-9804EE80D23D}">
      <dgm:prSet custT="1"/>
      <dgm:spPr/>
      <dgm:t>
        <a:bodyPr/>
        <a:lstStyle/>
        <a:p>
          <a:pPr algn="l"/>
          <a:endParaRPr lang="en-US" altLang="zh-HK" sz="1300" dirty="0">
            <a:solidFill>
              <a:schemeClr val="tx1"/>
            </a:solidFill>
          </a:endParaRPr>
        </a:p>
      </dgm:t>
    </dgm:pt>
    <dgm:pt modelId="{5ECA8A2F-0CC1-4131-8B97-277292B66A7B}" type="parTrans" cxnId="{8E849561-7B2F-4FBE-BEBF-EEAA8865AF26}">
      <dgm:prSet/>
      <dgm:spPr/>
      <dgm:t>
        <a:bodyPr/>
        <a:lstStyle/>
        <a:p>
          <a:endParaRPr lang="zh-TW" altLang="en-US"/>
        </a:p>
      </dgm:t>
    </dgm:pt>
    <dgm:pt modelId="{BE2ED85A-07D1-4339-BC4F-836768A27D01}" type="sibTrans" cxnId="{8E849561-7B2F-4FBE-BEBF-EEAA8865AF26}">
      <dgm:prSet/>
      <dgm:spPr/>
      <dgm:t>
        <a:bodyPr/>
        <a:lstStyle/>
        <a:p>
          <a:endParaRPr lang="zh-TW" altLang="en-US"/>
        </a:p>
      </dgm:t>
    </dgm:pt>
    <dgm:pt modelId="{400A835C-3AB6-4FE4-A85A-046B2FDA2A3A}">
      <dgm:prSet custT="1"/>
      <dgm:spPr/>
      <dgm:t>
        <a:bodyPr/>
        <a:lstStyle/>
        <a:p>
          <a:pPr algn="l"/>
          <a:r>
            <a:rPr lang="zh-TW" altLang="en-US" sz="1300" dirty="0">
              <a:solidFill>
                <a:schemeClr val="tx1"/>
              </a:solidFill>
            </a:rPr>
            <a:t>影響開發新產品的議題</a:t>
          </a:r>
          <a:endParaRPr lang="en-US" altLang="zh-HK" sz="1300" dirty="0">
            <a:solidFill>
              <a:schemeClr val="tx1"/>
            </a:solidFill>
          </a:endParaRPr>
        </a:p>
      </dgm:t>
    </dgm:pt>
    <dgm:pt modelId="{03A91F25-62AB-44AA-AB53-1C4D887E8DC8}" type="parTrans" cxnId="{C0C5DA56-3215-40B0-98B3-B27FE8ACA947}">
      <dgm:prSet/>
      <dgm:spPr/>
      <dgm:t>
        <a:bodyPr/>
        <a:lstStyle/>
        <a:p>
          <a:endParaRPr lang="zh-TW" altLang="en-US"/>
        </a:p>
      </dgm:t>
    </dgm:pt>
    <dgm:pt modelId="{3CE634EE-4629-4652-8865-D2D1C4503B78}" type="sibTrans" cxnId="{C0C5DA56-3215-40B0-98B3-B27FE8ACA947}">
      <dgm:prSet/>
      <dgm:spPr/>
      <dgm:t>
        <a:bodyPr/>
        <a:lstStyle/>
        <a:p>
          <a:endParaRPr lang="zh-TW" altLang="en-US"/>
        </a:p>
      </dgm:t>
    </dgm:pt>
    <dgm:pt modelId="{7639E03D-C32B-4840-9C84-2AD5742EEDB8}" type="pres">
      <dgm:prSet presAssocID="{2B180BEE-62E1-42D7-A2FD-5464772529CB}" presName="Name0" presStyleCnt="0">
        <dgm:presLayoutVars>
          <dgm:chMax val="7"/>
          <dgm:chPref val="5"/>
          <dgm:dir/>
          <dgm:animOne val="branch"/>
          <dgm:animLvl val="lvl"/>
        </dgm:presLayoutVars>
      </dgm:prSet>
      <dgm:spPr/>
    </dgm:pt>
    <dgm:pt modelId="{578BEB5A-62C2-473F-920A-BE72F36F77A4}" type="pres">
      <dgm:prSet presAssocID="{73B8894D-085B-4967-93EC-7373A4C19A8B}" presName="ChildAccent7" presStyleCnt="0"/>
      <dgm:spPr/>
    </dgm:pt>
    <dgm:pt modelId="{D581B9F4-3379-4967-A887-B3BDD526D1A8}" type="pres">
      <dgm:prSet presAssocID="{73B8894D-085B-4967-93EC-7373A4C19A8B}" presName="ChildAccent" presStyleLbl="alignImgPlace1" presStyleIdx="0" presStyleCnt="7"/>
      <dgm:spPr/>
    </dgm:pt>
    <dgm:pt modelId="{AFBCD7BE-0D18-4224-A932-8A20FE0745C8}" type="pres">
      <dgm:prSet presAssocID="{73B8894D-085B-4967-93EC-7373A4C19A8B}" presName="Child7" presStyleLbl="revTx" presStyleIdx="0" presStyleCnt="0">
        <dgm:presLayoutVars>
          <dgm:chMax val="0"/>
          <dgm:chPref val="0"/>
          <dgm:bulletEnabled val="1"/>
        </dgm:presLayoutVars>
      </dgm:prSet>
      <dgm:spPr/>
    </dgm:pt>
    <dgm:pt modelId="{92E2245D-E0AE-4226-BBD7-53533AFD8B81}" type="pres">
      <dgm:prSet presAssocID="{73B8894D-085B-4967-93EC-7373A4C19A8B}" presName="Parent7" presStyleLbl="node1" presStyleIdx="0" presStyleCnt="7">
        <dgm:presLayoutVars>
          <dgm:chMax val="2"/>
          <dgm:chPref val="1"/>
          <dgm:bulletEnabled val="1"/>
        </dgm:presLayoutVars>
      </dgm:prSet>
      <dgm:spPr/>
    </dgm:pt>
    <dgm:pt modelId="{9165C9D4-0414-45F2-B4BE-9BC18DE315E0}" type="pres">
      <dgm:prSet presAssocID="{5633476E-D623-48EC-9F00-EE9C519D4FA8}" presName="ChildAccent6" presStyleCnt="0"/>
      <dgm:spPr/>
    </dgm:pt>
    <dgm:pt modelId="{2533AB81-373F-4235-998B-C09B5EF3666A}" type="pres">
      <dgm:prSet presAssocID="{5633476E-D623-48EC-9F00-EE9C519D4FA8}" presName="ChildAccent" presStyleLbl="alignImgPlace1" presStyleIdx="1" presStyleCnt="7"/>
      <dgm:spPr/>
    </dgm:pt>
    <dgm:pt modelId="{499BC22A-E682-41A7-B86E-E15016EE2234}" type="pres">
      <dgm:prSet presAssocID="{5633476E-D623-48EC-9F00-EE9C519D4FA8}" presName="Child6" presStyleLbl="revTx" presStyleIdx="0" presStyleCnt="0">
        <dgm:presLayoutVars>
          <dgm:chMax val="0"/>
          <dgm:chPref val="0"/>
          <dgm:bulletEnabled val="1"/>
        </dgm:presLayoutVars>
      </dgm:prSet>
      <dgm:spPr/>
    </dgm:pt>
    <dgm:pt modelId="{E6059829-CFFB-42DA-9F2D-199360D9BB76}" type="pres">
      <dgm:prSet presAssocID="{5633476E-D623-48EC-9F00-EE9C519D4FA8}" presName="Parent6" presStyleLbl="node1" presStyleIdx="1" presStyleCnt="7">
        <dgm:presLayoutVars>
          <dgm:chMax val="2"/>
          <dgm:chPref val="1"/>
          <dgm:bulletEnabled val="1"/>
        </dgm:presLayoutVars>
      </dgm:prSet>
      <dgm:spPr/>
    </dgm:pt>
    <dgm:pt modelId="{6BAA4039-E3C3-4A72-B28B-07782D078742}" type="pres">
      <dgm:prSet presAssocID="{37697E02-CBF9-4287-9D80-62200DA93B54}" presName="ChildAccent5" presStyleCnt="0"/>
      <dgm:spPr/>
    </dgm:pt>
    <dgm:pt modelId="{05127946-0FFD-42C7-8FCC-7AD54CB7ADF1}" type="pres">
      <dgm:prSet presAssocID="{37697E02-CBF9-4287-9D80-62200DA93B54}" presName="ChildAccent" presStyleLbl="alignImgPlace1" presStyleIdx="2" presStyleCnt="7"/>
      <dgm:spPr/>
    </dgm:pt>
    <dgm:pt modelId="{ADBCF198-EFD1-42F4-814B-36DE7DDDFA43}" type="pres">
      <dgm:prSet presAssocID="{37697E02-CBF9-4287-9D80-62200DA93B54}" presName="Child5" presStyleLbl="revTx" presStyleIdx="0" presStyleCnt="0">
        <dgm:presLayoutVars>
          <dgm:chMax val="0"/>
          <dgm:chPref val="0"/>
          <dgm:bulletEnabled val="1"/>
        </dgm:presLayoutVars>
      </dgm:prSet>
      <dgm:spPr/>
    </dgm:pt>
    <dgm:pt modelId="{6A8D17CD-0B2E-432E-A163-855F70DC076F}" type="pres">
      <dgm:prSet presAssocID="{37697E02-CBF9-4287-9D80-62200DA93B54}" presName="Parent5" presStyleLbl="node1" presStyleIdx="2" presStyleCnt="7">
        <dgm:presLayoutVars>
          <dgm:chMax val="2"/>
          <dgm:chPref val="1"/>
          <dgm:bulletEnabled val="1"/>
        </dgm:presLayoutVars>
      </dgm:prSet>
      <dgm:spPr/>
    </dgm:pt>
    <dgm:pt modelId="{461233F8-4996-4520-A7CC-6DBDC23EE906}" type="pres">
      <dgm:prSet presAssocID="{145F17B4-87D0-46B3-B98E-69C255DCC75A}" presName="ChildAccent4" presStyleCnt="0"/>
      <dgm:spPr/>
    </dgm:pt>
    <dgm:pt modelId="{17BC6EDA-2A9B-4742-8C06-C67150CC34E7}" type="pres">
      <dgm:prSet presAssocID="{145F17B4-87D0-46B3-B98E-69C255DCC75A}" presName="ChildAccent" presStyleLbl="alignImgPlace1" presStyleIdx="3" presStyleCnt="7"/>
      <dgm:spPr/>
    </dgm:pt>
    <dgm:pt modelId="{76ED5886-AF85-4B49-AE90-AD59AE57E8D7}" type="pres">
      <dgm:prSet presAssocID="{145F17B4-87D0-46B3-B98E-69C255DCC75A}" presName="Child4" presStyleLbl="revTx" presStyleIdx="0" presStyleCnt="0">
        <dgm:presLayoutVars>
          <dgm:chMax val="0"/>
          <dgm:chPref val="0"/>
          <dgm:bulletEnabled val="1"/>
        </dgm:presLayoutVars>
      </dgm:prSet>
      <dgm:spPr/>
    </dgm:pt>
    <dgm:pt modelId="{052B665C-41AB-4DD5-9CDC-14EA35BCE16C}" type="pres">
      <dgm:prSet presAssocID="{145F17B4-87D0-46B3-B98E-69C255DCC75A}" presName="Parent4" presStyleLbl="node1" presStyleIdx="3" presStyleCnt="7">
        <dgm:presLayoutVars>
          <dgm:chMax val="2"/>
          <dgm:chPref val="1"/>
          <dgm:bulletEnabled val="1"/>
        </dgm:presLayoutVars>
      </dgm:prSet>
      <dgm:spPr/>
    </dgm:pt>
    <dgm:pt modelId="{3E0D736C-85C1-4DEB-9B3E-E877914C0239}" type="pres">
      <dgm:prSet presAssocID="{E5DCDD4E-25E1-4D5A-B517-4EF422746DF6}" presName="ChildAccent3" presStyleCnt="0"/>
      <dgm:spPr/>
    </dgm:pt>
    <dgm:pt modelId="{B3A7CA1E-F7F8-496E-8B7A-84D2A700A893}" type="pres">
      <dgm:prSet presAssocID="{E5DCDD4E-25E1-4D5A-B517-4EF422746DF6}" presName="ChildAccent" presStyleLbl="alignImgPlace1" presStyleIdx="4" presStyleCnt="7"/>
      <dgm:spPr/>
    </dgm:pt>
    <dgm:pt modelId="{71FEA688-EC15-4D88-A213-D5D94B793AF3}" type="pres">
      <dgm:prSet presAssocID="{E5DCDD4E-25E1-4D5A-B517-4EF422746DF6}" presName="Child3" presStyleLbl="revTx" presStyleIdx="0" presStyleCnt="0">
        <dgm:presLayoutVars>
          <dgm:chMax val="0"/>
          <dgm:chPref val="0"/>
          <dgm:bulletEnabled val="1"/>
        </dgm:presLayoutVars>
      </dgm:prSet>
      <dgm:spPr/>
    </dgm:pt>
    <dgm:pt modelId="{F26FB0BE-4B46-41B3-AD8E-18BE816B483E}" type="pres">
      <dgm:prSet presAssocID="{E5DCDD4E-25E1-4D5A-B517-4EF422746DF6}" presName="Parent3" presStyleLbl="node1" presStyleIdx="4" presStyleCnt="7">
        <dgm:presLayoutVars>
          <dgm:chMax val="2"/>
          <dgm:chPref val="1"/>
          <dgm:bulletEnabled val="1"/>
        </dgm:presLayoutVars>
      </dgm:prSet>
      <dgm:spPr/>
    </dgm:pt>
    <dgm:pt modelId="{D35AF763-B826-4148-BBED-2CBC0A1128BB}" type="pres">
      <dgm:prSet presAssocID="{5609FEEC-5C33-4C83-9A71-C87F9919262C}" presName="ChildAccent2" presStyleCnt="0"/>
      <dgm:spPr/>
    </dgm:pt>
    <dgm:pt modelId="{9D292992-5698-4234-81D5-1E6DDC98ADD0}" type="pres">
      <dgm:prSet presAssocID="{5609FEEC-5C33-4C83-9A71-C87F9919262C}" presName="ChildAccent" presStyleLbl="alignImgPlace1" presStyleIdx="5" presStyleCnt="7"/>
      <dgm:spPr/>
    </dgm:pt>
    <dgm:pt modelId="{A4BD2F38-FFB6-435C-ABE3-1C78E7D87FB1}" type="pres">
      <dgm:prSet presAssocID="{5609FEEC-5C33-4C83-9A71-C87F9919262C}" presName="Child2" presStyleLbl="revTx" presStyleIdx="0" presStyleCnt="0">
        <dgm:presLayoutVars>
          <dgm:chMax val="0"/>
          <dgm:chPref val="0"/>
          <dgm:bulletEnabled val="1"/>
        </dgm:presLayoutVars>
      </dgm:prSet>
      <dgm:spPr/>
    </dgm:pt>
    <dgm:pt modelId="{67B39742-5517-4113-BBB2-FEDFF6FA5AFA}" type="pres">
      <dgm:prSet presAssocID="{5609FEEC-5C33-4C83-9A71-C87F9919262C}" presName="Parent2" presStyleLbl="node1" presStyleIdx="5" presStyleCnt="7">
        <dgm:presLayoutVars>
          <dgm:chMax val="2"/>
          <dgm:chPref val="1"/>
          <dgm:bulletEnabled val="1"/>
        </dgm:presLayoutVars>
      </dgm:prSet>
      <dgm:spPr/>
    </dgm:pt>
    <dgm:pt modelId="{3B03989F-1F56-4B07-9444-676D93D5377C}" type="pres">
      <dgm:prSet presAssocID="{0D6A5E75-E98A-4E16-A8B7-9B508DA4632C}" presName="ChildAccent1" presStyleCnt="0"/>
      <dgm:spPr/>
    </dgm:pt>
    <dgm:pt modelId="{20885292-CC62-4ABF-B147-BF9B0AC755EF}" type="pres">
      <dgm:prSet presAssocID="{0D6A5E75-E98A-4E16-A8B7-9B508DA4632C}" presName="ChildAccent" presStyleLbl="alignImgPlace1" presStyleIdx="6" presStyleCnt="7"/>
      <dgm:spPr/>
    </dgm:pt>
    <dgm:pt modelId="{A0DD9778-CEC0-490A-897A-74EB8A156388}" type="pres">
      <dgm:prSet presAssocID="{0D6A5E75-E98A-4E16-A8B7-9B508DA4632C}" presName="Child1" presStyleLbl="revTx" presStyleIdx="0" presStyleCnt="0">
        <dgm:presLayoutVars>
          <dgm:chMax val="0"/>
          <dgm:chPref val="0"/>
          <dgm:bulletEnabled val="1"/>
        </dgm:presLayoutVars>
      </dgm:prSet>
      <dgm:spPr/>
    </dgm:pt>
    <dgm:pt modelId="{1B49D9C5-9CAD-4FD4-AFD4-FC22956C8DBF}" type="pres">
      <dgm:prSet presAssocID="{0D6A5E75-E98A-4E16-A8B7-9B508DA4632C}" presName="Parent1" presStyleLbl="node1" presStyleIdx="6" presStyleCnt="7">
        <dgm:presLayoutVars>
          <dgm:chMax val="2"/>
          <dgm:chPref val="1"/>
          <dgm:bulletEnabled val="1"/>
        </dgm:presLayoutVars>
      </dgm:prSet>
      <dgm:spPr/>
    </dgm:pt>
  </dgm:ptLst>
  <dgm:cxnLst>
    <dgm:cxn modelId="{C96DEA04-3045-40C8-8CFD-BA81DDFC36D5}" type="presOf" srcId="{858B9040-20BF-436F-B2B4-A09B79936173}" destId="{AFBCD7BE-0D18-4224-A932-8A20FE0745C8}" srcOrd="1" destOrd="0" presId="urn:microsoft.com/office/officeart/2011/layout/InterconnectedBlockProcess"/>
    <dgm:cxn modelId="{586BD90B-46E2-4FCF-AB6F-8D3E643ECFF2}" type="presOf" srcId="{37697E02-CBF9-4287-9D80-62200DA93B54}" destId="{6A8D17CD-0B2E-432E-A163-855F70DC076F}" srcOrd="0" destOrd="0" presId="urn:microsoft.com/office/officeart/2011/layout/InterconnectedBlockProcess"/>
    <dgm:cxn modelId="{D953BC0D-6CBF-434B-BA8B-6556F753486D}" type="presOf" srcId="{E5DCDD4E-25E1-4D5A-B517-4EF422746DF6}" destId="{F26FB0BE-4B46-41B3-AD8E-18BE816B483E}" srcOrd="0" destOrd="0" presId="urn:microsoft.com/office/officeart/2011/layout/InterconnectedBlockProcess"/>
    <dgm:cxn modelId="{343F960E-37C2-49C2-9B18-469A9884503C}" srcId="{73B8894D-085B-4967-93EC-7373A4C19A8B}" destId="{858B9040-20BF-436F-B2B4-A09B79936173}" srcOrd="0" destOrd="0" parTransId="{A503260A-3EDC-466B-8692-765CFF7FFC7E}" sibTransId="{5FB9F589-CDBB-4DDB-9C15-06070E736E92}"/>
    <dgm:cxn modelId="{AFD1290F-3FA6-4459-8430-DA670A70D0D9}" srcId="{2B180BEE-62E1-42D7-A2FD-5464772529CB}" destId="{73B8894D-085B-4967-93EC-7373A4C19A8B}" srcOrd="6" destOrd="0" parTransId="{6B338654-F387-4F92-82B8-B6EBCA9E5A71}" sibTransId="{D940C517-264C-4AD6-85AF-4F115C8FB0BD}"/>
    <dgm:cxn modelId="{DCF76613-5321-43EF-8744-7E65E2ABBC0E}" type="presOf" srcId="{76542AA0-96E2-417D-A210-FB4E82B732A3}" destId="{71FEA688-EC15-4D88-A213-D5D94B793AF3}" srcOrd="1" destOrd="0" presId="urn:microsoft.com/office/officeart/2011/layout/InterconnectedBlockProcess"/>
    <dgm:cxn modelId="{5A112715-8FD7-4114-AD1F-4C5A14F22B42}" type="presOf" srcId="{D6C1269B-7261-4B22-B7A9-2FB0EA6742C0}" destId="{A0DD9778-CEC0-490A-897A-74EB8A156388}" srcOrd="1" destOrd="0" presId="urn:microsoft.com/office/officeart/2011/layout/InterconnectedBlockProcess"/>
    <dgm:cxn modelId="{4A303816-A45D-43DB-8D75-13F6D4010536}" type="presOf" srcId="{00FBC001-F8DA-41B3-81C1-FE1432710158}" destId="{05127946-0FFD-42C7-8FCC-7AD54CB7ADF1}" srcOrd="0" destOrd="0" presId="urn:microsoft.com/office/officeart/2011/layout/InterconnectedBlockProcess"/>
    <dgm:cxn modelId="{AC0AF717-3BEE-4FFD-A73D-6623CA7A903D}" srcId="{145F17B4-87D0-46B3-B98E-69C255DCC75A}" destId="{E930B55A-F94F-4255-BFC3-5D3348A6866A}" srcOrd="0" destOrd="0" parTransId="{BFF4A8E4-7D3F-4A39-A484-A6DCE7B00F7A}" sibTransId="{7A4F22A5-F1DE-487E-861E-C27C75377351}"/>
    <dgm:cxn modelId="{61CEA01A-E7E3-41C1-B143-D8615151F983}" type="presOf" srcId="{CAEE7E1D-CC06-4487-A658-9804EE80D23D}" destId="{B3A7CA1E-F7F8-496E-8B7A-84D2A700A893}" srcOrd="0" destOrd="1" presId="urn:microsoft.com/office/officeart/2011/layout/InterconnectedBlockProcess"/>
    <dgm:cxn modelId="{245C5B1C-8466-4F6A-BAA4-A37BFA46744E}" type="presOf" srcId="{24802EE1-D345-4D64-A18E-C9A426C0E1EC}" destId="{2533AB81-373F-4235-998B-C09B5EF3666A}" srcOrd="0" destOrd="0" presId="urn:microsoft.com/office/officeart/2011/layout/InterconnectedBlockProcess"/>
    <dgm:cxn modelId="{FE0D181E-D289-48C6-A9D1-A6BE2ABF633B}" srcId="{2B180BEE-62E1-42D7-A2FD-5464772529CB}" destId="{E5DCDD4E-25E1-4D5A-B517-4EF422746DF6}" srcOrd="2" destOrd="0" parTransId="{C908C48B-83FA-4898-9B19-502A3773B0F1}" sibTransId="{F8EE1B57-D7C8-460E-9C20-1D2955C526BB}"/>
    <dgm:cxn modelId="{54F8611E-CD71-4A67-B2FD-F9959C9C5F00}" type="presOf" srcId="{858B9040-20BF-436F-B2B4-A09B79936173}" destId="{D581B9F4-3379-4967-A887-B3BDD526D1A8}" srcOrd="0" destOrd="0" presId="urn:microsoft.com/office/officeart/2011/layout/InterconnectedBlockProcess"/>
    <dgm:cxn modelId="{A8EF1720-EE4A-4743-8D23-8113A4616484}" srcId="{5609FEEC-5C33-4C83-9A71-C87F9919262C}" destId="{29AB6213-36E0-4A02-AE05-E89BE3FEE03B}" srcOrd="0" destOrd="0" parTransId="{6BF38158-EC88-49AF-954A-FF697C5EC524}" sibTransId="{D3481A7E-92E5-4EA4-BD6F-10FEBBA93337}"/>
    <dgm:cxn modelId="{74587422-E41F-45E8-8E19-C4E34EB1771E}" type="presOf" srcId="{F92B363D-748F-4B77-A5FF-3CF8309C9FB0}" destId="{AFBCD7BE-0D18-4224-A932-8A20FE0745C8}" srcOrd="1" destOrd="1" presId="urn:microsoft.com/office/officeart/2011/layout/InterconnectedBlockProcess"/>
    <dgm:cxn modelId="{BD7E5928-400A-4E21-8107-2782C35DA324}" type="presOf" srcId="{F92B363D-748F-4B77-A5FF-3CF8309C9FB0}" destId="{D581B9F4-3379-4967-A887-B3BDD526D1A8}" srcOrd="0" destOrd="1" presId="urn:microsoft.com/office/officeart/2011/layout/InterconnectedBlockProcess"/>
    <dgm:cxn modelId="{D492DF2F-6049-47E6-B9F8-793A2749FDB9}" srcId="{0D6A5E75-E98A-4E16-A8B7-9B508DA4632C}" destId="{D6C1269B-7261-4B22-B7A9-2FB0EA6742C0}" srcOrd="0" destOrd="0" parTransId="{11031E18-56BD-4659-96F0-1FFA60350802}" sibTransId="{8A804CE4-76BA-47AD-8095-278C4548196E}"/>
    <dgm:cxn modelId="{6BA9F337-BCF0-4507-91AF-C1FA0B34AF13}" type="presOf" srcId="{29AB6213-36E0-4A02-AE05-E89BE3FEE03B}" destId="{A4BD2F38-FFB6-435C-ABE3-1C78E7D87FB1}" srcOrd="1" destOrd="0" presId="urn:microsoft.com/office/officeart/2011/layout/InterconnectedBlockProcess"/>
    <dgm:cxn modelId="{1BA9B75B-E4CF-4C75-82FC-71BCD0E8CEC2}" type="presOf" srcId="{6CD7FCFC-B0A8-47D9-9DB7-D938594FC0E1}" destId="{20885292-CC62-4ABF-B147-BF9B0AC755EF}" srcOrd="0" destOrd="1" presId="urn:microsoft.com/office/officeart/2011/layout/InterconnectedBlockProcess"/>
    <dgm:cxn modelId="{8E849561-7B2F-4FBE-BEBF-EEAA8865AF26}" srcId="{E5DCDD4E-25E1-4D5A-B517-4EF422746DF6}" destId="{CAEE7E1D-CC06-4487-A658-9804EE80D23D}" srcOrd="1" destOrd="0" parTransId="{5ECA8A2F-0CC1-4131-8B97-277292B66A7B}" sibTransId="{BE2ED85A-07D1-4339-BC4F-836768A27D01}"/>
    <dgm:cxn modelId="{B7DCFE61-93A0-4B0B-94D0-32B5DC157817}" srcId="{E5DCDD4E-25E1-4D5A-B517-4EF422746DF6}" destId="{76542AA0-96E2-417D-A210-FB4E82B732A3}" srcOrd="0" destOrd="0" parTransId="{45764433-972F-474E-AC7C-CFD32057AC01}" sibTransId="{2BC6C798-9621-4C65-91F1-7E213784C08F}"/>
    <dgm:cxn modelId="{DB417E63-6550-4BF3-82C5-D4B97F45B3ED}" type="presOf" srcId="{76542AA0-96E2-417D-A210-FB4E82B732A3}" destId="{B3A7CA1E-F7F8-496E-8B7A-84D2A700A893}" srcOrd="0" destOrd="0" presId="urn:microsoft.com/office/officeart/2011/layout/InterconnectedBlockProcess"/>
    <dgm:cxn modelId="{F59A4C6D-8D7C-44E4-A814-7126865AE503}" type="presOf" srcId="{400A835C-3AB6-4FE4-A85A-046B2FDA2A3A}" destId="{71FEA688-EC15-4D88-A213-D5D94B793AF3}" srcOrd="1" destOrd="2" presId="urn:microsoft.com/office/officeart/2011/layout/InterconnectedBlockProcess"/>
    <dgm:cxn modelId="{0080D44F-0BBE-4667-8F67-A6D531D06BFE}" type="presOf" srcId="{400A835C-3AB6-4FE4-A85A-046B2FDA2A3A}" destId="{B3A7CA1E-F7F8-496E-8B7A-84D2A700A893}" srcOrd="0" destOrd="2" presId="urn:microsoft.com/office/officeart/2011/layout/InterconnectedBlockProcess"/>
    <dgm:cxn modelId="{95737B70-61E7-4690-9AB1-211D3F2C599A}" srcId="{0D6A5E75-E98A-4E16-A8B7-9B508DA4632C}" destId="{6CD7FCFC-B0A8-47D9-9DB7-D938594FC0E1}" srcOrd="1" destOrd="0" parTransId="{85E2A2C6-BB7B-48D2-9164-AC87BA245ABE}" sibTransId="{57B41DFB-6A7A-46C5-9377-81246DA22A3C}"/>
    <dgm:cxn modelId="{FA005E55-655E-463F-B773-E23A8D12A193}" srcId="{2B180BEE-62E1-42D7-A2FD-5464772529CB}" destId="{5633476E-D623-48EC-9F00-EE9C519D4FA8}" srcOrd="5" destOrd="0" parTransId="{833C12F9-71BA-4EF5-B5FF-F332CCC376D3}" sibTransId="{620AEB15-36B2-4150-977B-614359773051}"/>
    <dgm:cxn modelId="{63995F56-DE0F-4A62-93E3-43187C2C4FEE}" srcId="{2B180BEE-62E1-42D7-A2FD-5464772529CB}" destId="{37697E02-CBF9-4287-9D80-62200DA93B54}" srcOrd="4" destOrd="0" parTransId="{D616AD04-2C21-40C7-BEFC-8B85B3D8A18D}" sibTransId="{F90E143B-3A54-4C21-9E56-EC7D802EBB02}"/>
    <dgm:cxn modelId="{C0C5DA56-3215-40B0-98B3-B27FE8ACA947}" srcId="{E5DCDD4E-25E1-4D5A-B517-4EF422746DF6}" destId="{400A835C-3AB6-4FE4-A85A-046B2FDA2A3A}" srcOrd="2" destOrd="0" parTransId="{03A91F25-62AB-44AA-AB53-1C4D887E8DC8}" sibTransId="{3CE634EE-4629-4652-8865-D2D1C4503B78}"/>
    <dgm:cxn modelId="{67A39877-F7DC-4F30-ABC5-86754890860F}" srcId="{73B8894D-085B-4967-93EC-7373A4C19A8B}" destId="{F92B363D-748F-4B77-A5FF-3CF8309C9FB0}" srcOrd="1" destOrd="0" parTransId="{8CDD2357-E6BB-4555-B96A-DC2D9E9B1D65}" sibTransId="{B01A7BEE-C06F-4AD9-891B-2A6D750AED40}"/>
    <dgm:cxn modelId="{9EC4BC59-20FF-49B8-BE39-083C62290CCD}" type="presOf" srcId="{0D6A5E75-E98A-4E16-A8B7-9B508DA4632C}" destId="{1B49D9C5-9CAD-4FD4-AFD4-FC22956C8DBF}" srcOrd="0" destOrd="0" presId="urn:microsoft.com/office/officeart/2011/layout/InterconnectedBlockProcess"/>
    <dgm:cxn modelId="{5194A57B-4B21-4F1A-A2E3-BBF58EA7C990}" srcId="{2B180BEE-62E1-42D7-A2FD-5464772529CB}" destId="{5609FEEC-5C33-4C83-9A71-C87F9919262C}" srcOrd="1" destOrd="0" parTransId="{1954FB5A-144E-4D87-8B59-7818F26ABEA2}" sibTransId="{52D01B91-648C-4450-8CD2-E72320DEAFA2}"/>
    <dgm:cxn modelId="{E253657C-7226-41AD-B085-F8380DE41D0A}" srcId="{37697E02-CBF9-4287-9D80-62200DA93B54}" destId="{00FBC001-F8DA-41B3-81C1-FE1432710158}" srcOrd="0" destOrd="0" parTransId="{DF1C154C-7F4D-4AC1-90C4-317DDF15F265}" sibTransId="{F372B23F-9FAF-4B28-9424-DB6441CF4F58}"/>
    <dgm:cxn modelId="{0859EC84-ABD7-4ED6-AC8B-06818A71A467}" type="presOf" srcId="{24802EE1-D345-4D64-A18E-C9A426C0E1EC}" destId="{499BC22A-E682-41A7-B86E-E15016EE2234}" srcOrd="1" destOrd="0" presId="urn:microsoft.com/office/officeart/2011/layout/InterconnectedBlockProcess"/>
    <dgm:cxn modelId="{9E75368F-2152-439D-80E9-20BED11A088B}" srcId="{2B180BEE-62E1-42D7-A2FD-5464772529CB}" destId="{0D6A5E75-E98A-4E16-A8B7-9B508DA4632C}" srcOrd="0" destOrd="0" parTransId="{F9B30147-713F-49A9-9867-76CE0A8E923E}" sibTransId="{77B996DF-FF5E-46AD-B4D7-B43925891F4B}"/>
    <dgm:cxn modelId="{235E4D96-79AD-4DCB-AB9C-CCFFF1227749}" type="presOf" srcId="{5609FEEC-5C33-4C83-9A71-C87F9919262C}" destId="{67B39742-5517-4113-BBB2-FEDFF6FA5AFA}" srcOrd="0" destOrd="0" presId="urn:microsoft.com/office/officeart/2011/layout/InterconnectedBlockProcess"/>
    <dgm:cxn modelId="{A8B33998-EC8C-4EA2-B302-F344AF286C98}" type="presOf" srcId="{145F17B4-87D0-46B3-B98E-69C255DCC75A}" destId="{052B665C-41AB-4DD5-9CDC-14EA35BCE16C}" srcOrd="0" destOrd="0" presId="urn:microsoft.com/office/officeart/2011/layout/InterconnectedBlockProcess"/>
    <dgm:cxn modelId="{D9A77C9B-B100-43D9-83A2-003D70316716}" type="presOf" srcId="{00FBC001-F8DA-41B3-81C1-FE1432710158}" destId="{ADBCF198-EFD1-42F4-814B-36DE7DDDFA43}" srcOrd="1" destOrd="0" presId="urn:microsoft.com/office/officeart/2011/layout/InterconnectedBlockProcess"/>
    <dgm:cxn modelId="{C13A919C-A9DE-4E75-83A4-6EFE2A912B61}" type="presOf" srcId="{5633476E-D623-48EC-9F00-EE9C519D4FA8}" destId="{E6059829-CFFB-42DA-9F2D-199360D9BB76}" srcOrd="0" destOrd="0" presId="urn:microsoft.com/office/officeart/2011/layout/InterconnectedBlockProcess"/>
    <dgm:cxn modelId="{B4F87BA0-C950-4543-9DEF-CD8FE5C7CD66}" type="presOf" srcId="{CAEE7E1D-CC06-4487-A658-9804EE80D23D}" destId="{71FEA688-EC15-4D88-A213-D5D94B793AF3}" srcOrd="1" destOrd="1" presId="urn:microsoft.com/office/officeart/2011/layout/InterconnectedBlockProcess"/>
    <dgm:cxn modelId="{BF3B1BA4-67E7-4485-B0AD-F8B0B5959EA7}" type="presOf" srcId="{D6C1269B-7261-4B22-B7A9-2FB0EA6742C0}" destId="{20885292-CC62-4ABF-B147-BF9B0AC755EF}" srcOrd="0" destOrd="0" presId="urn:microsoft.com/office/officeart/2011/layout/InterconnectedBlockProcess"/>
    <dgm:cxn modelId="{740EBBAA-C9F4-4807-A326-3795519DAFCE}" type="presOf" srcId="{E930B55A-F94F-4255-BFC3-5D3348A6866A}" destId="{76ED5886-AF85-4B49-AE90-AD59AE57E8D7}" srcOrd="1" destOrd="0" presId="urn:microsoft.com/office/officeart/2011/layout/InterconnectedBlockProcess"/>
    <dgm:cxn modelId="{4CD56EB0-993B-4E2C-A7C6-EC17774134A7}" srcId="{5633476E-D623-48EC-9F00-EE9C519D4FA8}" destId="{24802EE1-D345-4D64-A18E-C9A426C0E1EC}" srcOrd="0" destOrd="0" parTransId="{560F1860-3AD4-47D0-9A5A-BD32A1D9E75F}" sibTransId="{98EFBE1F-A331-4B03-B65A-8F584AF1AB12}"/>
    <dgm:cxn modelId="{E8FFF5B1-DC69-496B-93BE-5BCB4850E0A1}" type="presOf" srcId="{73B8894D-085B-4967-93EC-7373A4C19A8B}" destId="{92E2245D-E0AE-4226-BBD7-53533AFD8B81}" srcOrd="0" destOrd="0" presId="urn:microsoft.com/office/officeart/2011/layout/InterconnectedBlockProcess"/>
    <dgm:cxn modelId="{0EBD83BD-0516-4EF6-8652-7D6CC39C6563}" type="presOf" srcId="{29AB6213-36E0-4A02-AE05-E89BE3FEE03B}" destId="{9D292992-5698-4234-81D5-1E6DDC98ADD0}" srcOrd="0" destOrd="0" presId="urn:microsoft.com/office/officeart/2011/layout/InterconnectedBlockProcess"/>
    <dgm:cxn modelId="{03D6A0DF-D83F-40D8-9A70-2E69177F1498}" type="presOf" srcId="{6CD7FCFC-B0A8-47D9-9DB7-D938594FC0E1}" destId="{A0DD9778-CEC0-490A-897A-74EB8A156388}" srcOrd="1" destOrd="1" presId="urn:microsoft.com/office/officeart/2011/layout/InterconnectedBlockProcess"/>
    <dgm:cxn modelId="{AEB58AE6-D746-47C9-9263-F1886196D089}" srcId="{2B180BEE-62E1-42D7-A2FD-5464772529CB}" destId="{145F17B4-87D0-46B3-B98E-69C255DCC75A}" srcOrd="3" destOrd="0" parTransId="{C70E20ED-7D68-4BD5-BB21-C6E13B4E5E80}" sibTransId="{6AD3EC85-3D25-4E16-B106-7C6F0D7D07C8}"/>
    <dgm:cxn modelId="{F9504BE7-7F1D-4D47-8F6F-1BF4913E8002}" type="presOf" srcId="{2B180BEE-62E1-42D7-A2FD-5464772529CB}" destId="{7639E03D-C32B-4840-9C84-2AD5742EEDB8}" srcOrd="0" destOrd="0" presId="urn:microsoft.com/office/officeart/2011/layout/InterconnectedBlockProcess"/>
    <dgm:cxn modelId="{9DF6E1F8-6D66-48F2-A835-8845B1EDF636}" type="presOf" srcId="{E930B55A-F94F-4255-BFC3-5D3348A6866A}" destId="{17BC6EDA-2A9B-4742-8C06-C67150CC34E7}" srcOrd="0" destOrd="0" presId="urn:microsoft.com/office/officeart/2011/layout/InterconnectedBlockProcess"/>
    <dgm:cxn modelId="{27920C75-8B2B-4602-9097-6397898994F7}" type="presParOf" srcId="{7639E03D-C32B-4840-9C84-2AD5742EEDB8}" destId="{578BEB5A-62C2-473F-920A-BE72F36F77A4}" srcOrd="0" destOrd="0" presId="urn:microsoft.com/office/officeart/2011/layout/InterconnectedBlockProcess"/>
    <dgm:cxn modelId="{8CF761B3-33F4-45B2-9E58-27322F093D5F}" type="presParOf" srcId="{578BEB5A-62C2-473F-920A-BE72F36F77A4}" destId="{D581B9F4-3379-4967-A887-B3BDD526D1A8}" srcOrd="0" destOrd="0" presId="urn:microsoft.com/office/officeart/2011/layout/InterconnectedBlockProcess"/>
    <dgm:cxn modelId="{74FD7637-FA12-4C26-8E73-391C5E2E4320}" type="presParOf" srcId="{7639E03D-C32B-4840-9C84-2AD5742EEDB8}" destId="{AFBCD7BE-0D18-4224-A932-8A20FE0745C8}" srcOrd="1" destOrd="0" presId="urn:microsoft.com/office/officeart/2011/layout/InterconnectedBlockProcess"/>
    <dgm:cxn modelId="{4F876705-0E76-4F38-9191-EF0C982D501E}" type="presParOf" srcId="{7639E03D-C32B-4840-9C84-2AD5742EEDB8}" destId="{92E2245D-E0AE-4226-BBD7-53533AFD8B81}" srcOrd="2" destOrd="0" presId="urn:microsoft.com/office/officeart/2011/layout/InterconnectedBlockProcess"/>
    <dgm:cxn modelId="{5755BD76-5C70-4996-8770-B6820DA13EA6}" type="presParOf" srcId="{7639E03D-C32B-4840-9C84-2AD5742EEDB8}" destId="{9165C9D4-0414-45F2-B4BE-9BC18DE315E0}" srcOrd="3" destOrd="0" presId="urn:microsoft.com/office/officeart/2011/layout/InterconnectedBlockProcess"/>
    <dgm:cxn modelId="{3CDE6D02-FDB5-493D-B51E-C941B51249B3}" type="presParOf" srcId="{9165C9D4-0414-45F2-B4BE-9BC18DE315E0}" destId="{2533AB81-373F-4235-998B-C09B5EF3666A}" srcOrd="0" destOrd="0" presId="urn:microsoft.com/office/officeart/2011/layout/InterconnectedBlockProcess"/>
    <dgm:cxn modelId="{7D6AB703-4C24-4C03-A383-4C14337904C0}" type="presParOf" srcId="{7639E03D-C32B-4840-9C84-2AD5742EEDB8}" destId="{499BC22A-E682-41A7-B86E-E15016EE2234}" srcOrd="4" destOrd="0" presId="urn:microsoft.com/office/officeart/2011/layout/InterconnectedBlockProcess"/>
    <dgm:cxn modelId="{57EC1E43-2A8C-44D5-B394-BC42C44BB5ED}" type="presParOf" srcId="{7639E03D-C32B-4840-9C84-2AD5742EEDB8}" destId="{E6059829-CFFB-42DA-9F2D-199360D9BB76}" srcOrd="5" destOrd="0" presId="urn:microsoft.com/office/officeart/2011/layout/InterconnectedBlockProcess"/>
    <dgm:cxn modelId="{959C2A52-B2BA-4CB1-BFF6-FDCCF2AB4DED}" type="presParOf" srcId="{7639E03D-C32B-4840-9C84-2AD5742EEDB8}" destId="{6BAA4039-E3C3-4A72-B28B-07782D078742}" srcOrd="6" destOrd="0" presId="urn:microsoft.com/office/officeart/2011/layout/InterconnectedBlockProcess"/>
    <dgm:cxn modelId="{36ED7872-0BD2-496A-9FAB-3A7CB1B6307A}" type="presParOf" srcId="{6BAA4039-E3C3-4A72-B28B-07782D078742}" destId="{05127946-0FFD-42C7-8FCC-7AD54CB7ADF1}" srcOrd="0" destOrd="0" presId="urn:microsoft.com/office/officeart/2011/layout/InterconnectedBlockProcess"/>
    <dgm:cxn modelId="{54493C0E-0A43-48FC-9EC4-65D10704651E}" type="presParOf" srcId="{7639E03D-C32B-4840-9C84-2AD5742EEDB8}" destId="{ADBCF198-EFD1-42F4-814B-36DE7DDDFA43}" srcOrd="7" destOrd="0" presId="urn:microsoft.com/office/officeart/2011/layout/InterconnectedBlockProcess"/>
    <dgm:cxn modelId="{D26B04E6-7562-4D09-85BE-A86B0E85325D}" type="presParOf" srcId="{7639E03D-C32B-4840-9C84-2AD5742EEDB8}" destId="{6A8D17CD-0B2E-432E-A163-855F70DC076F}" srcOrd="8" destOrd="0" presId="urn:microsoft.com/office/officeart/2011/layout/InterconnectedBlockProcess"/>
    <dgm:cxn modelId="{90BE63C1-C5EE-4107-AA3F-4EFF9E3860BB}" type="presParOf" srcId="{7639E03D-C32B-4840-9C84-2AD5742EEDB8}" destId="{461233F8-4996-4520-A7CC-6DBDC23EE906}" srcOrd="9" destOrd="0" presId="urn:microsoft.com/office/officeart/2011/layout/InterconnectedBlockProcess"/>
    <dgm:cxn modelId="{DBA854F7-67E4-4B8D-AA0A-7270CD560B07}" type="presParOf" srcId="{461233F8-4996-4520-A7CC-6DBDC23EE906}" destId="{17BC6EDA-2A9B-4742-8C06-C67150CC34E7}" srcOrd="0" destOrd="0" presId="urn:microsoft.com/office/officeart/2011/layout/InterconnectedBlockProcess"/>
    <dgm:cxn modelId="{241FED87-69B4-4888-9866-6C335B83446B}" type="presParOf" srcId="{7639E03D-C32B-4840-9C84-2AD5742EEDB8}" destId="{76ED5886-AF85-4B49-AE90-AD59AE57E8D7}" srcOrd="10" destOrd="0" presId="urn:microsoft.com/office/officeart/2011/layout/InterconnectedBlockProcess"/>
    <dgm:cxn modelId="{D317791E-44B4-449C-B884-23E735FAD322}" type="presParOf" srcId="{7639E03D-C32B-4840-9C84-2AD5742EEDB8}" destId="{052B665C-41AB-4DD5-9CDC-14EA35BCE16C}" srcOrd="11" destOrd="0" presId="urn:microsoft.com/office/officeart/2011/layout/InterconnectedBlockProcess"/>
    <dgm:cxn modelId="{0B1A0AF3-2722-460E-BFC7-B6BB695713E7}" type="presParOf" srcId="{7639E03D-C32B-4840-9C84-2AD5742EEDB8}" destId="{3E0D736C-85C1-4DEB-9B3E-E877914C0239}" srcOrd="12" destOrd="0" presId="urn:microsoft.com/office/officeart/2011/layout/InterconnectedBlockProcess"/>
    <dgm:cxn modelId="{831A8D18-A86F-4211-8391-E4954BCED0A5}" type="presParOf" srcId="{3E0D736C-85C1-4DEB-9B3E-E877914C0239}" destId="{B3A7CA1E-F7F8-496E-8B7A-84D2A700A893}" srcOrd="0" destOrd="0" presId="urn:microsoft.com/office/officeart/2011/layout/InterconnectedBlockProcess"/>
    <dgm:cxn modelId="{C5D8F554-6938-42F1-8C33-4BAEBAD5B8DC}" type="presParOf" srcId="{7639E03D-C32B-4840-9C84-2AD5742EEDB8}" destId="{71FEA688-EC15-4D88-A213-D5D94B793AF3}" srcOrd="13" destOrd="0" presId="urn:microsoft.com/office/officeart/2011/layout/InterconnectedBlockProcess"/>
    <dgm:cxn modelId="{0859C07B-8C47-43C6-BCB0-8022F4775CE9}" type="presParOf" srcId="{7639E03D-C32B-4840-9C84-2AD5742EEDB8}" destId="{F26FB0BE-4B46-41B3-AD8E-18BE816B483E}" srcOrd="14" destOrd="0" presId="urn:microsoft.com/office/officeart/2011/layout/InterconnectedBlockProcess"/>
    <dgm:cxn modelId="{8B9D9EEA-585B-4859-8280-26C6A5C6ECF8}" type="presParOf" srcId="{7639E03D-C32B-4840-9C84-2AD5742EEDB8}" destId="{D35AF763-B826-4148-BBED-2CBC0A1128BB}" srcOrd="15" destOrd="0" presId="urn:microsoft.com/office/officeart/2011/layout/InterconnectedBlockProcess"/>
    <dgm:cxn modelId="{24F11F3F-12BC-43AD-9388-586E5D7D0625}" type="presParOf" srcId="{D35AF763-B826-4148-BBED-2CBC0A1128BB}" destId="{9D292992-5698-4234-81D5-1E6DDC98ADD0}" srcOrd="0" destOrd="0" presId="urn:microsoft.com/office/officeart/2011/layout/InterconnectedBlockProcess"/>
    <dgm:cxn modelId="{9BE3B4D0-005F-423D-9FF8-EE809B5D83E7}" type="presParOf" srcId="{7639E03D-C32B-4840-9C84-2AD5742EEDB8}" destId="{A4BD2F38-FFB6-435C-ABE3-1C78E7D87FB1}" srcOrd="16" destOrd="0" presId="urn:microsoft.com/office/officeart/2011/layout/InterconnectedBlockProcess"/>
    <dgm:cxn modelId="{4AB4D616-CDE9-4CA8-82FB-B629D40D4B58}" type="presParOf" srcId="{7639E03D-C32B-4840-9C84-2AD5742EEDB8}" destId="{67B39742-5517-4113-BBB2-FEDFF6FA5AFA}" srcOrd="17" destOrd="0" presId="urn:microsoft.com/office/officeart/2011/layout/InterconnectedBlockProcess"/>
    <dgm:cxn modelId="{CD2E51D0-1C5B-429A-8013-C2EB738CA30E}" type="presParOf" srcId="{7639E03D-C32B-4840-9C84-2AD5742EEDB8}" destId="{3B03989F-1F56-4B07-9444-676D93D5377C}" srcOrd="18" destOrd="0" presId="urn:microsoft.com/office/officeart/2011/layout/InterconnectedBlockProcess"/>
    <dgm:cxn modelId="{F9EF0155-A0C7-4CBB-B957-C093C0E1F791}" type="presParOf" srcId="{3B03989F-1F56-4B07-9444-676D93D5377C}" destId="{20885292-CC62-4ABF-B147-BF9B0AC755EF}" srcOrd="0" destOrd="0" presId="urn:microsoft.com/office/officeart/2011/layout/InterconnectedBlockProcess"/>
    <dgm:cxn modelId="{1D94AA15-8F11-4337-BB31-D8978A3219BA}" type="presParOf" srcId="{7639E03D-C32B-4840-9C84-2AD5742EEDB8}" destId="{A0DD9778-CEC0-490A-897A-74EB8A156388}" srcOrd="19" destOrd="0" presId="urn:microsoft.com/office/officeart/2011/layout/InterconnectedBlockProcess"/>
    <dgm:cxn modelId="{130F9BEA-3458-44A5-931B-00798A9E051F}" type="presParOf" srcId="{7639E03D-C32B-4840-9C84-2AD5742EEDB8}" destId="{1B49D9C5-9CAD-4FD4-AFD4-FC22956C8DBF}" srcOrd="20"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6AE72-FA39-41D8-AC59-1C395769613B}"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124DB55A-B22D-4781-BAA4-00C0DE095240}">
      <dgm:prSet phldrT="[Text]"/>
      <dgm:spPr/>
      <dgm:t>
        <a:bodyPr/>
        <a:lstStyle/>
        <a:p>
          <a:r>
            <a:rPr lang="zh-TW" altLang="en-US" dirty="0"/>
            <a:t>識別缺口</a:t>
          </a:r>
          <a:endParaRPr lang="en-US" dirty="0"/>
        </a:p>
      </dgm:t>
    </dgm:pt>
    <dgm:pt modelId="{55833F76-CEF9-423D-99A7-91173051FFB5}" type="parTrans" cxnId="{F161BAE5-80F8-4652-9F99-7D97A22DB8E7}">
      <dgm:prSet/>
      <dgm:spPr/>
      <dgm:t>
        <a:bodyPr/>
        <a:lstStyle/>
        <a:p>
          <a:endParaRPr lang="en-US"/>
        </a:p>
      </dgm:t>
    </dgm:pt>
    <dgm:pt modelId="{AF494228-9500-401D-9671-67699B2B92B3}" type="sibTrans" cxnId="{F161BAE5-80F8-4652-9F99-7D97A22DB8E7}">
      <dgm:prSet/>
      <dgm:spPr/>
      <dgm:t>
        <a:bodyPr/>
        <a:lstStyle/>
        <a:p>
          <a:endParaRPr lang="en-US"/>
        </a:p>
      </dgm:t>
    </dgm:pt>
    <dgm:pt modelId="{AC2AE453-5576-4C7A-8785-CF9F4DDFAAC6}">
      <dgm:prSet phldrT="[Text]" custT="1"/>
      <dgm:spPr/>
      <dgm:t>
        <a:bodyPr/>
        <a:lstStyle/>
        <a:p>
          <a:r>
            <a:rPr lang="zh-TW" altLang="en-US" sz="1400" dirty="0"/>
            <a:t>查看競爭對手的產品</a:t>
          </a:r>
          <a:endParaRPr lang="en-US" sz="1400" dirty="0"/>
        </a:p>
      </dgm:t>
    </dgm:pt>
    <dgm:pt modelId="{68E27D24-EFEB-4513-AFF1-A210440987AB}" type="parTrans" cxnId="{A1D670C6-1D5F-479A-B25D-50C5EE77650B}">
      <dgm:prSet/>
      <dgm:spPr/>
      <dgm:t>
        <a:bodyPr/>
        <a:lstStyle/>
        <a:p>
          <a:endParaRPr lang="en-US"/>
        </a:p>
      </dgm:t>
    </dgm:pt>
    <dgm:pt modelId="{06159FCB-0AA1-4FCA-9E41-115172BE4DEE}" type="sibTrans" cxnId="{A1D670C6-1D5F-479A-B25D-50C5EE77650B}">
      <dgm:prSet/>
      <dgm:spPr/>
      <dgm:t>
        <a:bodyPr/>
        <a:lstStyle/>
        <a:p>
          <a:endParaRPr lang="en-US"/>
        </a:p>
      </dgm:t>
    </dgm:pt>
    <dgm:pt modelId="{E36D8C33-55EA-4122-9118-74C5CB000BAD}">
      <dgm:prSet phldrT="[Text]" custT="1"/>
      <dgm:spPr/>
      <dgm:t>
        <a:bodyPr/>
        <a:lstStyle/>
        <a:p>
          <a:r>
            <a:rPr lang="zh-TW" altLang="en-US" sz="1400" dirty="0"/>
            <a:t>查閱政府研究報告</a:t>
          </a:r>
          <a:endParaRPr lang="en-US" sz="1400" dirty="0"/>
        </a:p>
      </dgm:t>
    </dgm:pt>
    <dgm:pt modelId="{0F40535D-CE47-4668-AEDA-EA29036B831B}" type="parTrans" cxnId="{3FC9C4DE-D85C-482A-8A85-41C8C6D31819}">
      <dgm:prSet/>
      <dgm:spPr/>
      <dgm:t>
        <a:bodyPr/>
        <a:lstStyle/>
        <a:p>
          <a:endParaRPr lang="en-US"/>
        </a:p>
      </dgm:t>
    </dgm:pt>
    <dgm:pt modelId="{A0457C3B-13CA-4478-A065-9B2A7E041F12}" type="sibTrans" cxnId="{3FC9C4DE-D85C-482A-8A85-41C8C6D31819}">
      <dgm:prSet/>
      <dgm:spPr/>
      <dgm:t>
        <a:bodyPr/>
        <a:lstStyle/>
        <a:p>
          <a:endParaRPr lang="en-US"/>
        </a:p>
      </dgm:t>
    </dgm:pt>
    <dgm:pt modelId="{53755DF9-97AD-4B67-A297-D73FB87CDF35}">
      <dgm:prSet phldrT="[Text]" custT="1"/>
      <dgm:spPr/>
      <dgm:t>
        <a:bodyPr/>
        <a:lstStyle/>
        <a:p>
          <a:r>
            <a:rPr lang="zh-TW" altLang="en-US" sz="1400" dirty="0">
              <a:solidFill>
                <a:schemeClr val="bg1"/>
              </a:solidFill>
            </a:rPr>
            <a:t>閱讀烹飪書</a:t>
          </a:r>
          <a:endParaRPr lang="en-US" sz="1400" dirty="0">
            <a:solidFill>
              <a:schemeClr val="bg1"/>
            </a:solidFill>
          </a:endParaRPr>
        </a:p>
      </dgm:t>
    </dgm:pt>
    <dgm:pt modelId="{EDFD0FEC-EE63-4280-9E09-186EA0B9B9B3}" type="parTrans" cxnId="{A6B904A3-D39D-40BA-B3E3-F280711766E5}">
      <dgm:prSet/>
      <dgm:spPr/>
      <dgm:t>
        <a:bodyPr/>
        <a:lstStyle/>
        <a:p>
          <a:endParaRPr lang="en-US"/>
        </a:p>
      </dgm:t>
    </dgm:pt>
    <dgm:pt modelId="{C1AE6423-8C5B-4BF8-A8F3-0BE030ED2AB8}" type="sibTrans" cxnId="{A6B904A3-D39D-40BA-B3E3-F280711766E5}">
      <dgm:prSet/>
      <dgm:spPr/>
      <dgm:t>
        <a:bodyPr/>
        <a:lstStyle/>
        <a:p>
          <a:endParaRPr lang="en-US"/>
        </a:p>
      </dgm:t>
    </dgm:pt>
    <dgm:pt modelId="{B20ABB0D-27FD-4AD5-8CD7-E15E2117201B}">
      <dgm:prSet phldrT="[Text]" custT="1"/>
      <dgm:spPr/>
      <dgm:t>
        <a:bodyPr/>
        <a:lstStyle/>
        <a:p>
          <a:r>
            <a:rPr lang="zh-TW" altLang="en-US" sz="1400" dirty="0">
              <a:solidFill>
                <a:schemeClr val="bg1"/>
              </a:solidFill>
            </a:rPr>
            <a:t>查看已有產品，並思考如何開發新系列</a:t>
          </a:r>
          <a:endParaRPr lang="en-US" sz="1400" dirty="0"/>
        </a:p>
      </dgm:t>
    </dgm:pt>
    <dgm:pt modelId="{449A4983-99C9-43C4-B6F7-1150E9176159}" type="parTrans" cxnId="{228C7623-0D13-4FB3-9F56-B69792B2C4E9}">
      <dgm:prSet/>
      <dgm:spPr/>
      <dgm:t>
        <a:bodyPr/>
        <a:lstStyle/>
        <a:p>
          <a:endParaRPr lang="en-US"/>
        </a:p>
      </dgm:t>
    </dgm:pt>
    <dgm:pt modelId="{B157D1DB-EC94-4E2B-8463-80B10B3A3912}" type="sibTrans" cxnId="{228C7623-0D13-4FB3-9F56-B69792B2C4E9}">
      <dgm:prSet/>
      <dgm:spPr/>
      <dgm:t>
        <a:bodyPr/>
        <a:lstStyle/>
        <a:p>
          <a:endParaRPr lang="en-US"/>
        </a:p>
      </dgm:t>
    </dgm:pt>
    <dgm:pt modelId="{FF720A2D-69D2-4108-80F6-F077467FCBF8}">
      <dgm:prSet phldrT="[Text]" custT="1"/>
      <dgm:spPr/>
      <dgm:t>
        <a:bodyPr/>
        <a:lstStyle/>
        <a:p>
          <a:r>
            <a:rPr lang="zh-TW" altLang="en-US" sz="1400" dirty="0"/>
            <a:t>進行超市調查</a:t>
          </a:r>
          <a:endParaRPr lang="en-US" sz="1400" dirty="0"/>
        </a:p>
      </dgm:t>
    </dgm:pt>
    <dgm:pt modelId="{E2A27C7C-9A0B-4657-9E78-AA8515830C31}" type="parTrans" cxnId="{05ADE0EE-819E-418E-8804-D470036C584D}">
      <dgm:prSet/>
      <dgm:spPr/>
      <dgm:t>
        <a:bodyPr/>
        <a:lstStyle/>
        <a:p>
          <a:endParaRPr lang="en-US"/>
        </a:p>
      </dgm:t>
    </dgm:pt>
    <dgm:pt modelId="{B2F9BF2D-F58D-435F-A598-E9086C5CBB90}" type="sibTrans" cxnId="{05ADE0EE-819E-418E-8804-D470036C584D}">
      <dgm:prSet/>
      <dgm:spPr/>
      <dgm:t>
        <a:bodyPr/>
        <a:lstStyle/>
        <a:p>
          <a:endParaRPr lang="en-US"/>
        </a:p>
      </dgm:t>
    </dgm:pt>
    <dgm:pt modelId="{3A5D1E9F-77F8-41DE-8DE6-086E1F1ADD1B}">
      <dgm:prSet phldrT="[Text]" custT="1"/>
      <dgm:spPr/>
      <dgm:t>
        <a:bodyPr/>
        <a:lstStyle/>
        <a:p>
          <a:r>
            <a:rPr lang="zh-TW" altLang="en-US" sz="1400" dirty="0"/>
            <a:t>進行訪談及問卷調查</a:t>
          </a:r>
          <a:endParaRPr lang="en-US" sz="1400" dirty="0"/>
        </a:p>
      </dgm:t>
    </dgm:pt>
    <dgm:pt modelId="{6518876F-F02D-466E-AAD0-606D8EA9835B}" type="parTrans" cxnId="{C19D592B-9D36-413A-87DA-A02BCCE8120B}">
      <dgm:prSet/>
      <dgm:spPr/>
      <dgm:t>
        <a:bodyPr/>
        <a:lstStyle/>
        <a:p>
          <a:endParaRPr lang="en-US"/>
        </a:p>
      </dgm:t>
    </dgm:pt>
    <dgm:pt modelId="{3E39B875-8045-46B5-A0A2-BE5ECD9F5786}" type="sibTrans" cxnId="{C19D592B-9D36-413A-87DA-A02BCCE8120B}">
      <dgm:prSet/>
      <dgm:spPr/>
      <dgm:t>
        <a:bodyPr/>
        <a:lstStyle/>
        <a:p>
          <a:endParaRPr lang="en-US"/>
        </a:p>
      </dgm:t>
    </dgm:pt>
    <dgm:pt modelId="{E2EC76B7-45F4-4839-84B0-C8C88E7E6536}">
      <dgm:prSet phldrT="[Text]" custT="1"/>
      <dgm:spPr/>
      <dgm:t>
        <a:bodyPr/>
        <a:lstStyle/>
        <a:p>
          <a:r>
            <a:rPr lang="zh-TW" altLang="en-US" sz="1400" dirty="0"/>
            <a:t>查看傳媒報導的趨勢</a:t>
          </a:r>
          <a:endParaRPr lang="en-US" sz="1400" dirty="0"/>
        </a:p>
      </dgm:t>
    </dgm:pt>
    <dgm:pt modelId="{85E2569D-2758-4A62-8436-DEB3C1F0BBC9}" type="parTrans" cxnId="{CF625C25-065B-4857-87F5-8CF014E7BFA7}">
      <dgm:prSet/>
      <dgm:spPr/>
      <dgm:t>
        <a:bodyPr/>
        <a:lstStyle/>
        <a:p>
          <a:endParaRPr lang="en-US"/>
        </a:p>
      </dgm:t>
    </dgm:pt>
    <dgm:pt modelId="{87B15FBA-B152-4262-B9A6-E624FCFFAEA5}" type="sibTrans" cxnId="{CF625C25-065B-4857-87F5-8CF014E7BFA7}">
      <dgm:prSet/>
      <dgm:spPr/>
      <dgm:t>
        <a:bodyPr/>
        <a:lstStyle/>
        <a:p>
          <a:endParaRPr lang="en-US"/>
        </a:p>
      </dgm:t>
    </dgm:pt>
    <dgm:pt modelId="{F52144D5-CC5E-405C-B757-99365743A56F}">
      <dgm:prSet phldrT="[Text]" custT="1"/>
      <dgm:spPr/>
      <dgm:t>
        <a:bodyPr/>
        <a:lstStyle/>
        <a:p>
          <a:r>
            <a:rPr lang="zh-TW" altLang="en-US" sz="1400" dirty="0"/>
            <a:t>閱讀報紙及雜誌</a:t>
          </a:r>
          <a:endParaRPr lang="en-US" sz="1400" dirty="0"/>
        </a:p>
      </dgm:t>
    </dgm:pt>
    <dgm:pt modelId="{F1228977-ED14-4E3F-9528-041FF9238AE0}" type="parTrans" cxnId="{C2BEB759-5C5C-41E7-8281-31C6208A9688}">
      <dgm:prSet/>
      <dgm:spPr/>
      <dgm:t>
        <a:bodyPr/>
        <a:lstStyle/>
        <a:p>
          <a:endParaRPr lang="en-US"/>
        </a:p>
      </dgm:t>
    </dgm:pt>
    <dgm:pt modelId="{907443CE-E630-4AFC-86C8-EBCAC2684F27}" type="sibTrans" cxnId="{C2BEB759-5C5C-41E7-8281-31C6208A9688}">
      <dgm:prSet/>
      <dgm:spPr/>
      <dgm:t>
        <a:bodyPr/>
        <a:lstStyle/>
        <a:p>
          <a:endParaRPr lang="en-US"/>
        </a:p>
      </dgm:t>
    </dgm:pt>
    <dgm:pt modelId="{9674AA4E-0A19-44BF-A32C-F46F471715C1}" type="pres">
      <dgm:prSet presAssocID="{2A06AE72-FA39-41D8-AC59-1C395769613B}" presName="cycle" presStyleCnt="0">
        <dgm:presLayoutVars>
          <dgm:chMax val="1"/>
          <dgm:dir/>
          <dgm:animLvl val="ctr"/>
          <dgm:resizeHandles val="exact"/>
        </dgm:presLayoutVars>
      </dgm:prSet>
      <dgm:spPr/>
    </dgm:pt>
    <dgm:pt modelId="{C1FB22A2-A016-4146-931F-DC4BDD7A1C37}" type="pres">
      <dgm:prSet presAssocID="{124DB55A-B22D-4781-BAA4-00C0DE095240}" presName="centerShape" presStyleLbl="node0" presStyleIdx="0" presStyleCnt="1" custScaleX="131708" custScaleY="115238"/>
      <dgm:spPr/>
    </dgm:pt>
    <dgm:pt modelId="{0F31DAD4-2B23-4CB0-BA75-7DABA18E2CA3}" type="pres">
      <dgm:prSet presAssocID="{68E27D24-EFEB-4513-AFF1-A210440987AB}" presName="Name9" presStyleLbl="parChTrans1D2" presStyleIdx="0" presStyleCnt="8"/>
      <dgm:spPr/>
    </dgm:pt>
    <dgm:pt modelId="{AF2037F2-92BF-42D6-BB20-0D58A167A83C}" type="pres">
      <dgm:prSet presAssocID="{68E27D24-EFEB-4513-AFF1-A210440987AB}" presName="connTx" presStyleLbl="parChTrans1D2" presStyleIdx="0" presStyleCnt="8"/>
      <dgm:spPr/>
    </dgm:pt>
    <dgm:pt modelId="{3A8BD870-3AD6-4A09-9E98-7833BD04EF12}" type="pres">
      <dgm:prSet presAssocID="{AC2AE453-5576-4C7A-8785-CF9F4DDFAAC6}" presName="node" presStyleLbl="node1" presStyleIdx="0" presStyleCnt="8" custScaleX="141101" custScaleY="99912" custRadScaleRad="94376" custRadScaleInc="3742">
        <dgm:presLayoutVars>
          <dgm:bulletEnabled val="1"/>
        </dgm:presLayoutVars>
      </dgm:prSet>
      <dgm:spPr/>
    </dgm:pt>
    <dgm:pt modelId="{0CF1B212-FFAD-47C0-824D-393EEB6B9974}" type="pres">
      <dgm:prSet presAssocID="{EDFD0FEC-EE63-4280-9E09-186EA0B9B9B3}" presName="Name9" presStyleLbl="parChTrans1D2" presStyleIdx="1" presStyleCnt="8"/>
      <dgm:spPr/>
    </dgm:pt>
    <dgm:pt modelId="{3E1736CD-DB31-42F5-93B6-C4C3B6E5E6DC}" type="pres">
      <dgm:prSet presAssocID="{EDFD0FEC-EE63-4280-9E09-186EA0B9B9B3}" presName="connTx" presStyleLbl="parChTrans1D2" presStyleIdx="1" presStyleCnt="8"/>
      <dgm:spPr/>
    </dgm:pt>
    <dgm:pt modelId="{CD9AB4D1-7648-43AD-B0CF-08E932B34EE3}" type="pres">
      <dgm:prSet presAssocID="{53755DF9-97AD-4B67-A297-D73FB87CDF35}" presName="node" presStyleLbl="node1" presStyleIdx="1" presStyleCnt="8" custScaleX="147660" custScaleY="113150" custRadScaleRad="107613" custRadScaleInc="36829">
        <dgm:presLayoutVars>
          <dgm:bulletEnabled val="1"/>
        </dgm:presLayoutVars>
      </dgm:prSet>
      <dgm:spPr/>
    </dgm:pt>
    <dgm:pt modelId="{83E7C4A2-55EF-4F7E-B86D-1A9348536B9C}" type="pres">
      <dgm:prSet presAssocID="{449A4983-99C9-43C4-B6F7-1150E9176159}" presName="Name9" presStyleLbl="parChTrans1D2" presStyleIdx="2" presStyleCnt="8"/>
      <dgm:spPr/>
    </dgm:pt>
    <dgm:pt modelId="{952F5971-75BA-4380-B950-9EDABDDF76D6}" type="pres">
      <dgm:prSet presAssocID="{449A4983-99C9-43C4-B6F7-1150E9176159}" presName="connTx" presStyleLbl="parChTrans1D2" presStyleIdx="2" presStyleCnt="8"/>
      <dgm:spPr/>
    </dgm:pt>
    <dgm:pt modelId="{AC41300A-A282-4DCE-A43C-C606092A5890}" type="pres">
      <dgm:prSet presAssocID="{B20ABB0D-27FD-4AD5-8CD7-E15E2117201B}" presName="node" presStyleLbl="node1" presStyleIdx="2" presStyleCnt="8" custScaleX="152093" custScaleY="115238" custRadScaleRad="100082" custRadScaleInc="9528">
        <dgm:presLayoutVars>
          <dgm:bulletEnabled val="1"/>
        </dgm:presLayoutVars>
      </dgm:prSet>
      <dgm:spPr/>
    </dgm:pt>
    <dgm:pt modelId="{B49BC957-9416-43C4-A94F-C3E84B0C4126}" type="pres">
      <dgm:prSet presAssocID="{0F40535D-CE47-4668-AEDA-EA29036B831B}" presName="Name9" presStyleLbl="parChTrans1D2" presStyleIdx="3" presStyleCnt="8"/>
      <dgm:spPr/>
    </dgm:pt>
    <dgm:pt modelId="{82819CA0-5EBE-4894-A62F-E17A61942A54}" type="pres">
      <dgm:prSet presAssocID="{0F40535D-CE47-4668-AEDA-EA29036B831B}" presName="connTx" presStyleLbl="parChTrans1D2" presStyleIdx="3" presStyleCnt="8"/>
      <dgm:spPr/>
    </dgm:pt>
    <dgm:pt modelId="{B15C4DA5-3E46-4234-8B50-74546F4E0E0E}" type="pres">
      <dgm:prSet presAssocID="{E36D8C33-55EA-4122-9118-74C5CB000BAD}" presName="node" presStyleLbl="node1" presStyleIdx="3" presStyleCnt="8" custScaleX="141100" custScaleY="116073" custRadScaleRad="107916" custRadScaleInc="-68">
        <dgm:presLayoutVars>
          <dgm:bulletEnabled val="1"/>
        </dgm:presLayoutVars>
      </dgm:prSet>
      <dgm:spPr/>
    </dgm:pt>
    <dgm:pt modelId="{6EF19CD5-AC71-4FA9-A709-72F4C6F35820}" type="pres">
      <dgm:prSet presAssocID="{E2A27C7C-9A0B-4657-9E78-AA8515830C31}" presName="Name9" presStyleLbl="parChTrans1D2" presStyleIdx="4" presStyleCnt="8"/>
      <dgm:spPr/>
    </dgm:pt>
    <dgm:pt modelId="{89B8AF23-1BB7-48AB-9B2F-FF9FF5EBD5B0}" type="pres">
      <dgm:prSet presAssocID="{E2A27C7C-9A0B-4657-9E78-AA8515830C31}" presName="connTx" presStyleLbl="parChTrans1D2" presStyleIdx="4" presStyleCnt="8"/>
      <dgm:spPr/>
    </dgm:pt>
    <dgm:pt modelId="{8F6300E3-F9FA-4870-9C74-D1338F6C25FA}" type="pres">
      <dgm:prSet presAssocID="{FF720A2D-69D2-4108-80F6-F077467FCBF8}" presName="node" presStyleLbl="node1" presStyleIdx="4" presStyleCnt="8" custScaleX="141102" custScaleY="105463" custRadScaleRad="94789" custRadScaleInc="34764">
        <dgm:presLayoutVars>
          <dgm:bulletEnabled val="1"/>
        </dgm:presLayoutVars>
      </dgm:prSet>
      <dgm:spPr/>
    </dgm:pt>
    <dgm:pt modelId="{4E29A852-A717-44EC-AAA5-5777A50EC324}" type="pres">
      <dgm:prSet presAssocID="{6518876F-F02D-466E-AAD0-606D8EA9835B}" presName="Name9" presStyleLbl="parChTrans1D2" presStyleIdx="5" presStyleCnt="8"/>
      <dgm:spPr/>
    </dgm:pt>
    <dgm:pt modelId="{AD3D2C6A-EDB3-4A51-8574-76E06C200B0C}" type="pres">
      <dgm:prSet presAssocID="{6518876F-F02D-466E-AAD0-606D8EA9835B}" presName="connTx" presStyleLbl="parChTrans1D2" presStyleIdx="5" presStyleCnt="8"/>
      <dgm:spPr/>
    </dgm:pt>
    <dgm:pt modelId="{4C255595-D756-4C0B-AA7B-143541A1D36F}" type="pres">
      <dgm:prSet presAssocID="{3A5D1E9F-77F8-41DE-8DE6-086E1F1ADD1B}" presName="node" presStyleLbl="node1" presStyleIdx="5" presStyleCnt="8" custScaleX="141098" custScaleY="105463" custRadScaleRad="114024" custRadScaleInc="54256">
        <dgm:presLayoutVars>
          <dgm:bulletEnabled val="1"/>
        </dgm:presLayoutVars>
      </dgm:prSet>
      <dgm:spPr/>
    </dgm:pt>
    <dgm:pt modelId="{23A2C93E-D39F-416A-95E9-90D38A63EBD8}" type="pres">
      <dgm:prSet presAssocID="{85E2569D-2758-4A62-8436-DEB3C1F0BBC9}" presName="Name9" presStyleLbl="parChTrans1D2" presStyleIdx="6" presStyleCnt="8"/>
      <dgm:spPr/>
    </dgm:pt>
    <dgm:pt modelId="{AAC84FF8-C09D-4BEE-A6E8-42F3D83EE8F4}" type="pres">
      <dgm:prSet presAssocID="{85E2569D-2758-4A62-8436-DEB3C1F0BBC9}" presName="connTx" presStyleLbl="parChTrans1D2" presStyleIdx="6" presStyleCnt="8"/>
      <dgm:spPr/>
    </dgm:pt>
    <dgm:pt modelId="{CCD1E9E5-BB4C-4398-B0FC-696ACBA86017}" type="pres">
      <dgm:prSet presAssocID="{E2EC76B7-45F4-4839-84B0-C8C88E7E6536}" presName="node" presStyleLbl="node1" presStyleIdx="6" presStyleCnt="8" custScaleX="142658" custScaleY="105463" custRadScaleRad="100096" custRadScaleInc="11180">
        <dgm:presLayoutVars>
          <dgm:bulletEnabled val="1"/>
        </dgm:presLayoutVars>
      </dgm:prSet>
      <dgm:spPr/>
    </dgm:pt>
    <dgm:pt modelId="{5854C263-793D-4573-895B-58A6754AC09D}" type="pres">
      <dgm:prSet presAssocID="{F1228977-ED14-4E3F-9528-041FF9238AE0}" presName="Name9" presStyleLbl="parChTrans1D2" presStyleIdx="7" presStyleCnt="8"/>
      <dgm:spPr/>
    </dgm:pt>
    <dgm:pt modelId="{13A988E1-2E6E-4856-83FF-E47C5AA1A21F}" type="pres">
      <dgm:prSet presAssocID="{F1228977-ED14-4E3F-9528-041FF9238AE0}" presName="connTx" presStyleLbl="parChTrans1D2" presStyleIdx="7" presStyleCnt="8"/>
      <dgm:spPr/>
    </dgm:pt>
    <dgm:pt modelId="{65C21B78-AB61-4274-8E5E-37E33BEA6737}" type="pres">
      <dgm:prSet presAssocID="{F52144D5-CC5E-405C-B757-99365743A56F}" presName="node" presStyleLbl="node1" presStyleIdx="7" presStyleCnt="8" custScaleX="141788" custScaleY="105315" custRadScaleRad="103193" custRadScaleInc="-20505">
        <dgm:presLayoutVars>
          <dgm:bulletEnabled val="1"/>
        </dgm:presLayoutVars>
      </dgm:prSet>
      <dgm:spPr/>
    </dgm:pt>
  </dgm:ptLst>
  <dgm:cxnLst>
    <dgm:cxn modelId="{F0861F17-4D44-4330-BA41-5701B302D665}" type="presOf" srcId="{68E27D24-EFEB-4513-AFF1-A210440987AB}" destId="{0F31DAD4-2B23-4CB0-BA75-7DABA18E2CA3}" srcOrd="0" destOrd="0" presId="urn:microsoft.com/office/officeart/2005/8/layout/radial1"/>
    <dgm:cxn modelId="{387D0A19-3059-415B-877B-92363308FB42}" type="presOf" srcId="{53755DF9-97AD-4B67-A297-D73FB87CDF35}" destId="{CD9AB4D1-7648-43AD-B0CF-08E932B34EE3}" srcOrd="0" destOrd="0" presId="urn:microsoft.com/office/officeart/2005/8/layout/radial1"/>
    <dgm:cxn modelId="{228C7623-0D13-4FB3-9F56-B69792B2C4E9}" srcId="{124DB55A-B22D-4781-BAA4-00C0DE095240}" destId="{B20ABB0D-27FD-4AD5-8CD7-E15E2117201B}" srcOrd="2" destOrd="0" parTransId="{449A4983-99C9-43C4-B6F7-1150E9176159}" sibTransId="{B157D1DB-EC94-4E2B-8463-80B10B3A3912}"/>
    <dgm:cxn modelId="{44AD4724-9147-474A-8DED-1E8F9395946D}" type="presOf" srcId="{449A4983-99C9-43C4-B6F7-1150E9176159}" destId="{952F5971-75BA-4380-B950-9EDABDDF76D6}" srcOrd="1" destOrd="0" presId="urn:microsoft.com/office/officeart/2005/8/layout/radial1"/>
    <dgm:cxn modelId="{CF625C25-065B-4857-87F5-8CF014E7BFA7}" srcId="{124DB55A-B22D-4781-BAA4-00C0DE095240}" destId="{E2EC76B7-45F4-4839-84B0-C8C88E7E6536}" srcOrd="6" destOrd="0" parTransId="{85E2569D-2758-4A62-8436-DEB3C1F0BBC9}" sibTransId="{87B15FBA-B152-4262-B9A6-E624FCFFAEA5}"/>
    <dgm:cxn modelId="{C19D592B-9D36-413A-87DA-A02BCCE8120B}" srcId="{124DB55A-B22D-4781-BAA4-00C0DE095240}" destId="{3A5D1E9F-77F8-41DE-8DE6-086E1F1ADD1B}" srcOrd="5" destOrd="0" parTransId="{6518876F-F02D-466E-AAD0-606D8EA9835B}" sibTransId="{3E39B875-8045-46B5-A0A2-BE5ECD9F5786}"/>
    <dgm:cxn modelId="{4C6DA540-7BBD-4BE6-9CD4-587D5AE44B32}" type="presOf" srcId="{68E27D24-EFEB-4513-AFF1-A210440987AB}" destId="{AF2037F2-92BF-42D6-BB20-0D58A167A83C}" srcOrd="1" destOrd="0" presId="urn:microsoft.com/office/officeart/2005/8/layout/radial1"/>
    <dgm:cxn modelId="{2F68FF5F-BBB7-440E-876A-963A804A4F07}" type="presOf" srcId="{FF720A2D-69D2-4108-80F6-F077467FCBF8}" destId="{8F6300E3-F9FA-4870-9C74-D1338F6C25FA}" srcOrd="0" destOrd="0" presId="urn:microsoft.com/office/officeart/2005/8/layout/radial1"/>
    <dgm:cxn modelId="{05B04665-3A22-44AE-AE3C-E554E36CE66B}" type="presOf" srcId="{0F40535D-CE47-4668-AEDA-EA29036B831B}" destId="{82819CA0-5EBE-4894-A62F-E17A61942A54}" srcOrd="1" destOrd="0" presId="urn:microsoft.com/office/officeart/2005/8/layout/radial1"/>
    <dgm:cxn modelId="{66E00847-EC7F-4D91-A79A-877DA86B487C}" type="presOf" srcId="{6518876F-F02D-466E-AAD0-606D8EA9835B}" destId="{AD3D2C6A-EDB3-4A51-8574-76E06C200B0C}" srcOrd="1" destOrd="0" presId="urn:microsoft.com/office/officeart/2005/8/layout/radial1"/>
    <dgm:cxn modelId="{40E1096C-EEC5-436E-B4EA-9408D0E823D7}" type="presOf" srcId="{E2A27C7C-9A0B-4657-9E78-AA8515830C31}" destId="{89B8AF23-1BB7-48AB-9B2F-FF9FF5EBD5B0}" srcOrd="1" destOrd="0" presId="urn:microsoft.com/office/officeart/2005/8/layout/radial1"/>
    <dgm:cxn modelId="{C2F61D4F-3F1F-4B04-848D-1D461883CE9B}" type="presOf" srcId="{EDFD0FEC-EE63-4280-9E09-186EA0B9B9B3}" destId="{3E1736CD-DB31-42F5-93B6-C4C3B6E5E6DC}" srcOrd="1" destOrd="0" presId="urn:microsoft.com/office/officeart/2005/8/layout/radial1"/>
    <dgm:cxn modelId="{7D09FB72-214B-45A8-A2B6-C5B846E02372}" type="presOf" srcId="{124DB55A-B22D-4781-BAA4-00C0DE095240}" destId="{C1FB22A2-A016-4146-931F-DC4BDD7A1C37}" srcOrd="0" destOrd="0" presId="urn:microsoft.com/office/officeart/2005/8/layout/radial1"/>
    <dgm:cxn modelId="{E13CFD52-1C88-45DD-B1D0-8F7161DBE204}" type="presOf" srcId="{6518876F-F02D-466E-AAD0-606D8EA9835B}" destId="{4E29A852-A717-44EC-AAA5-5777A50EC324}" srcOrd="0" destOrd="0" presId="urn:microsoft.com/office/officeart/2005/8/layout/radial1"/>
    <dgm:cxn modelId="{1E4E8A77-3E16-470D-AAAE-EFF38B8B7BA2}" type="presOf" srcId="{F1228977-ED14-4E3F-9528-041FF9238AE0}" destId="{13A988E1-2E6E-4856-83FF-E47C5AA1A21F}" srcOrd="1" destOrd="0" presId="urn:microsoft.com/office/officeart/2005/8/layout/radial1"/>
    <dgm:cxn modelId="{795F9357-CFC6-430B-B3AA-EB4212532A4F}" type="presOf" srcId="{E2A27C7C-9A0B-4657-9E78-AA8515830C31}" destId="{6EF19CD5-AC71-4FA9-A709-72F4C6F35820}" srcOrd="0" destOrd="0" presId="urn:microsoft.com/office/officeart/2005/8/layout/radial1"/>
    <dgm:cxn modelId="{C2BEB759-5C5C-41E7-8281-31C6208A9688}" srcId="{124DB55A-B22D-4781-BAA4-00C0DE095240}" destId="{F52144D5-CC5E-405C-B757-99365743A56F}" srcOrd="7" destOrd="0" parTransId="{F1228977-ED14-4E3F-9528-041FF9238AE0}" sibTransId="{907443CE-E630-4AFC-86C8-EBCAC2684F27}"/>
    <dgm:cxn modelId="{462BCA7B-569B-4304-9178-99C1A366F573}" type="presOf" srcId="{0F40535D-CE47-4668-AEDA-EA29036B831B}" destId="{B49BC957-9416-43C4-A94F-C3E84B0C4126}" srcOrd="0" destOrd="0" presId="urn:microsoft.com/office/officeart/2005/8/layout/radial1"/>
    <dgm:cxn modelId="{4D752482-840B-4488-B9DF-A0F040D5D151}" type="presOf" srcId="{85E2569D-2758-4A62-8436-DEB3C1F0BBC9}" destId="{23A2C93E-D39F-416A-95E9-90D38A63EBD8}" srcOrd="0" destOrd="0" presId="urn:microsoft.com/office/officeart/2005/8/layout/radial1"/>
    <dgm:cxn modelId="{2F3F4696-EE50-41B4-AD0D-9D946AA106D7}" type="presOf" srcId="{449A4983-99C9-43C4-B6F7-1150E9176159}" destId="{83E7C4A2-55EF-4F7E-B86D-1A9348536B9C}" srcOrd="0" destOrd="0" presId="urn:microsoft.com/office/officeart/2005/8/layout/radial1"/>
    <dgm:cxn modelId="{9285289F-C917-44A3-85C9-E466415D68D0}" type="presOf" srcId="{3A5D1E9F-77F8-41DE-8DE6-086E1F1ADD1B}" destId="{4C255595-D756-4C0B-AA7B-143541A1D36F}" srcOrd="0" destOrd="0" presId="urn:microsoft.com/office/officeart/2005/8/layout/radial1"/>
    <dgm:cxn modelId="{A6B904A3-D39D-40BA-B3E3-F280711766E5}" srcId="{124DB55A-B22D-4781-BAA4-00C0DE095240}" destId="{53755DF9-97AD-4B67-A297-D73FB87CDF35}" srcOrd="1" destOrd="0" parTransId="{EDFD0FEC-EE63-4280-9E09-186EA0B9B9B3}" sibTransId="{C1AE6423-8C5B-4BF8-A8F3-0BE030ED2AB8}"/>
    <dgm:cxn modelId="{3D17AFA3-C696-4A43-A552-86BAAD1D9A9A}" type="presOf" srcId="{F1228977-ED14-4E3F-9528-041FF9238AE0}" destId="{5854C263-793D-4573-895B-58A6754AC09D}" srcOrd="0" destOrd="0" presId="urn:microsoft.com/office/officeart/2005/8/layout/radial1"/>
    <dgm:cxn modelId="{BCA718A5-AD35-404E-9680-C249695087E9}" type="presOf" srcId="{B20ABB0D-27FD-4AD5-8CD7-E15E2117201B}" destId="{AC41300A-A282-4DCE-A43C-C606092A5890}" srcOrd="0" destOrd="0" presId="urn:microsoft.com/office/officeart/2005/8/layout/radial1"/>
    <dgm:cxn modelId="{241763A7-F8D7-4A5E-A457-E80144413DAE}" type="presOf" srcId="{85E2569D-2758-4A62-8436-DEB3C1F0BBC9}" destId="{AAC84FF8-C09D-4BEE-A6E8-42F3D83EE8F4}" srcOrd="1" destOrd="0" presId="urn:microsoft.com/office/officeart/2005/8/layout/radial1"/>
    <dgm:cxn modelId="{A1D670C6-1D5F-479A-B25D-50C5EE77650B}" srcId="{124DB55A-B22D-4781-BAA4-00C0DE095240}" destId="{AC2AE453-5576-4C7A-8785-CF9F4DDFAAC6}" srcOrd="0" destOrd="0" parTransId="{68E27D24-EFEB-4513-AFF1-A210440987AB}" sibTransId="{06159FCB-0AA1-4FCA-9E41-115172BE4DEE}"/>
    <dgm:cxn modelId="{22379FDA-3531-4461-B5C8-BFE2E4428F21}" type="presOf" srcId="{E36D8C33-55EA-4122-9118-74C5CB000BAD}" destId="{B15C4DA5-3E46-4234-8B50-74546F4E0E0E}" srcOrd="0" destOrd="0" presId="urn:microsoft.com/office/officeart/2005/8/layout/radial1"/>
    <dgm:cxn modelId="{3FC9C4DE-D85C-482A-8A85-41C8C6D31819}" srcId="{124DB55A-B22D-4781-BAA4-00C0DE095240}" destId="{E36D8C33-55EA-4122-9118-74C5CB000BAD}" srcOrd="3" destOrd="0" parTransId="{0F40535D-CE47-4668-AEDA-EA29036B831B}" sibTransId="{A0457C3B-13CA-4478-A065-9B2A7E041F12}"/>
    <dgm:cxn modelId="{F161BAE5-80F8-4652-9F99-7D97A22DB8E7}" srcId="{2A06AE72-FA39-41D8-AC59-1C395769613B}" destId="{124DB55A-B22D-4781-BAA4-00C0DE095240}" srcOrd="0" destOrd="0" parTransId="{55833F76-CEF9-423D-99A7-91173051FFB5}" sibTransId="{AF494228-9500-401D-9671-67699B2B92B3}"/>
    <dgm:cxn modelId="{7E80A0EA-0F0A-454C-87B3-2EEB147FD782}" type="presOf" srcId="{EDFD0FEC-EE63-4280-9E09-186EA0B9B9B3}" destId="{0CF1B212-FFAD-47C0-824D-393EEB6B9974}" srcOrd="0" destOrd="0" presId="urn:microsoft.com/office/officeart/2005/8/layout/radial1"/>
    <dgm:cxn modelId="{05ADE0EE-819E-418E-8804-D470036C584D}" srcId="{124DB55A-B22D-4781-BAA4-00C0DE095240}" destId="{FF720A2D-69D2-4108-80F6-F077467FCBF8}" srcOrd="4" destOrd="0" parTransId="{E2A27C7C-9A0B-4657-9E78-AA8515830C31}" sibTransId="{B2F9BF2D-F58D-435F-A598-E9086C5CBB90}"/>
    <dgm:cxn modelId="{EECBEBFA-5973-467F-8EF3-4639CD1F6BDC}" type="presOf" srcId="{AC2AE453-5576-4C7A-8785-CF9F4DDFAAC6}" destId="{3A8BD870-3AD6-4A09-9E98-7833BD04EF12}" srcOrd="0" destOrd="0" presId="urn:microsoft.com/office/officeart/2005/8/layout/radial1"/>
    <dgm:cxn modelId="{B2E837FB-C6AE-4871-A55E-7ABFABCE460B}" type="presOf" srcId="{E2EC76B7-45F4-4839-84B0-C8C88E7E6536}" destId="{CCD1E9E5-BB4C-4398-B0FC-696ACBA86017}" srcOrd="0" destOrd="0" presId="urn:microsoft.com/office/officeart/2005/8/layout/radial1"/>
    <dgm:cxn modelId="{D091B8FC-B410-4F13-8BEC-968E6E6541E2}" type="presOf" srcId="{2A06AE72-FA39-41D8-AC59-1C395769613B}" destId="{9674AA4E-0A19-44BF-A32C-F46F471715C1}" srcOrd="0" destOrd="0" presId="urn:microsoft.com/office/officeart/2005/8/layout/radial1"/>
    <dgm:cxn modelId="{1DFCC8FF-C7C5-4BDB-A41D-A5757BB204F2}" type="presOf" srcId="{F52144D5-CC5E-405C-B757-99365743A56F}" destId="{65C21B78-AB61-4274-8E5E-37E33BEA6737}" srcOrd="0" destOrd="0" presId="urn:microsoft.com/office/officeart/2005/8/layout/radial1"/>
    <dgm:cxn modelId="{D5BF4C94-24C5-44D7-BD21-78C0DED0C8E5}" type="presParOf" srcId="{9674AA4E-0A19-44BF-A32C-F46F471715C1}" destId="{C1FB22A2-A016-4146-931F-DC4BDD7A1C37}" srcOrd="0" destOrd="0" presId="urn:microsoft.com/office/officeart/2005/8/layout/radial1"/>
    <dgm:cxn modelId="{A1D2B8D8-FC6E-4AF1-A541-5C83BBAE6601}" type="presParOf" srcId="{9674AA4E-0A19-44BF-A32C-F46F471715C1}" destId="{0F31DAD4-2B23-4CB0-BA75-7DABA18E2CA3}" srcOrd="1" destOrd="0" presId="urn:microsoft.com/office/officeart/2005/8/layout/radial1"/>
    <dgm:cxn modelId="{E1404664-D266-4D36-995F-4A3185BCF241}" type="presParOf" srcId="{0F31DAD4-2B23-4CB0-BA75-7DABA18E2CA3}" destId="{AF2037F2-92BF-42D6-BB20-0D58A167A83C}" srcOrd="0" destOrd="0" presId="urn:microsoft.com/office/officeart/2005/8/layout/radial1"/>
    <dgm:cxn modelId="{7E076E26-F124-48D9-8E3E-02DD8E67CD5D}" type="presParOf" srcId="{9674AA4E-0A19-44BF-A32C-F46F471715C1}" destId="{3A8BD870-3AD6-4A09-9E98-7833BD04EF12}" srcOrd="2" destOrd="0" presId="urn:microsoft.com/office/officeart/2005/8/layout/radial1"/>
    <dgm:cxn modelId="{A167BA8E-8DDD-421F-B70A-83DFBD5DCCBB}" type="presParOf" srcId="{9674AA4E-0A19-44BF-A32C-F46F471715C1}" destId="{0CF1B212-FFAD-47C0-824D-393EEB6B9974}" srcOrd="3" destOrd="0" presId="urn:microsoft.com/office/officeart/2005/8/layout/radial1"/>
    <dgm:cxn modelId="{786BD8E3-C8F7-4C33-84A9-B8C2ED02FC11}" type="presParOf" srcId="{0CF1B212-FFAD-47C0-824D-393EEB6B9974}" destId="{3E1736CD-DB31-42F5-93B6-C4C3B6E5E6DC}" srcOrd="0" destOrd="0" presId="urn:microsoft.com/office/officeart/2005/8/layout/radial1"/>
    <dgm:cxn modelId="{D227090F-90BC-4C77-BE74-959A1DB02CBC}" type="presParOf" srcId="{9674AA4E-0A19-44BF-A32C-F46F471715C1}" destId="{CD9AB4D1-7648-43AD-B0CF-08E932B34EE3}" srcOrd="4" destOrd="0" presId="urn:microsoft.com/office/officeart/2005/8/layout/radial1"/>
    <dgm:cxn modelId="{76A3116F-70DE-45AD-ACCF-73CFF633B68B}" type="presParOf" srcId="{9674AA4E-0A19-44BF-A32C-F46F471715C1}" destId="{83E7C4A2-55EF-4F7E-B86D-1A9348536B9C}" srcOrd="5" destOrd="0" presId="urn:microsoft.com/office/officeart/2005/8/layout/radial1"/>
    <dgm:cxn modelId="{CA5637BD-7604-45B2-8F25-978FDFE3C86C}" type="presParOf" srcId="{83E7C4A2-55EF-4F7E-B86D-1A9348536B9C}" destId="{952F5971-75BA-4380-B950-9EDABDDF76D6}" srcOrd="0" destOrd="0" presId="urn:microsoft.com/office/officeart/2005/8/layout/radial1"/>
    <dgm:cxn modelId="{DFCAF938-8636-4DB2-B0EB-F115EF3C5515}" type="presParOf" srcId="{9674AA4E-0A19-44BF-A32C-F46F471715C1}" destId="{AC41300A-A282-4DCE-A43C-C606092A5890}" srcOrd="6" destOrd="0" presId="urn:microsoft.com/office/officeart/2005/8/layout/radial1"/>
    <dgm:cxn modelId="{95039647-C8E7-4A58-B8D9-4F0011C181B0}" type="presParOf" srcId="{9674AA4E-0A19-44BF-A32C-F46F471715C1}" destId="{B49BC957-9416-43C4-A94F-C3E84B0C4126}" srcOrd="7" destOrd="0" presId="urn:microsoft.com/office/officeart/2005/8/layout/radial1"/>
    <dgm:cxn modelId="{12B51C9A-7ACD-486D-A1F4-83CC413C6177}" type="presParOf" srcId="{B49BC957-9416-43C4-A94F-C3E84B0C4126}" destId="{82819CA0-5EBE-4894-A62F-E17A61942A54}" srcOrd="0" destOrd="0" presId="urn:microsoft.com/office/officeart/2005/8/layout/radial1"/>
    <dgm:cxn modelId="{82EEC783-0361-4DBA-B664-4A35E650AA73}" type="presParOf" srcId="{9674AA4E-0A19-44BF-A32C-F46F471715C1}" destId="{B15C4DA5-3E46-4234-8B50-74546F4E0E0E}" srcOrd="8" destOrd="0" presId="urn:microsoft.com/office/officeart/2005/8/layout/radial1"/>
    <dgm:cxn modelId="{822B8E4F-BF66-4E26-BBE3-F3A8AF33465C}" type="presParOf" srcId="{9674AA4E-0A19-44BF-A32C-F46F471715C1}" destId="{6EF19CD5-AC71-4FA9-A709-72F4C6F35820}" srcOrd="9" destOrd="0" presId="urn:microsoft.com/office/officeart/2005/8/layout/radial1"/>
    <dgm:cxn modelId="{0B2C74E8-F023-4199-B9AB-B50EAF4F069F}" type="presParOf" srcId="{6EF19CD5-AC71-4FA9-A709-72F4C6F35820}" destId="{89B8AF23-1BB7-48AB-9B2F-FF9FF5EBD5B0}" srcOrd="0" destOrd="0" presId="urn:microsoft.com/office/officeart/2005/8/layout/radial1"/>
    <dgm:cxn modelId="{C14D045C-C5CC-40D6-9A52-74515402880B}" type="presParOf" srcId="{9674AA4E-0A19-44BF-A32C-F46F471715C1}" destId="{8F6300E3-F9FA-4870-9C74-D1338F6C25FA}" srcOrd="10" destOrd="0" presId="urn:microsoft.com/office/officeart/2005/8/layout/radial1"/>
    <dgm:cxn modelId="{233A03F6-DA11-40EF-8211-73EC9E0CCC36}" type="presParOf" srcId="{9674AA4E-0A19-44BF-A32C-F46F471715C1}" destId="{4E29A852-A717-44EC-AAA5-5777A50EC324}" srcOrd="11" destOrd="0" presId="urn:microsoft.com/office/officeart/2005/8/layout/radial1"/>
    <dgm:cxn modelId="{316A91A4-2C21-41EA-A3A0-BD4D4D9658B7}" type="presParOf" srcId="{4E29A852-A717-44EC-AAA5-5777A50EC324}" destId="{AD3D2C6A-EDB3-4A51-8574-76E06C200B0C}" srcOrd="0" destOrd="0" presId="urn:microsoft.com/office/officeart/2005/8/layout/radial1"/>
    <dgm:cxn modelId="{5E68A0F3-5BE5-4DAE-AACB-CD03C444E467}" type="presParOf" srcId="{9674AA4E-0A19-44BF-A32C-F46F471715C1}" destId="{4C255595-D756-4C0B-AA7B-143541A1D36F}" srcOrd="12" destOrd="0" presId="urn:microsoft.com/office/officeart/2005/8/layout/radial1"/>
    <dgm:cxn modelId="{3B00DE59-E077-4828-9BFE-E0208E3C89BC}" type="presParOf" srcId="{9674AA4E-0A19-44BF-A32C-F46F471715C1}" destId="{23A2C93E-D39F-416A-95E9-90D38A63EBD8}" srcOrd="13" destOrd="0" presId="urn:microsoft.com/office/officeart/2005/8/layout/radial1"/>
    <dgm:cxn modelId="{188632C7-5BE0-45BF-BA28-438C7813AFE2}" type="presParOf" srcId="{23A2C93E-D39F-416A-95E9-90D38A63EBD8}" destId="{AAC84FF8-C09D-4BEE-A6E8-42F3D83EE8F4}" srcOrd="0" destOrd="0" presId="urn:microsoft.com/office/officeart/2005/8/layout/radial1"/>
    <dgm:cxn modelId="{4FDFA45D-FC54-4A59-97AA-63E6FE040C8E}" type="presParOf" srcId="{9674AA4E-0A19-44BF-A32C-F46F471715C1}" destId="{CCD1E9E5-BB4C-4398-B0FC-696ACBA86017}" srcOrd="14" destOrd="0" presId="urn:microsoft.com/office/officeart/2005/8/layout/radial1"/>
    <dgm:cxn modelId="{FB1DDBCC-B24A-4CC4-A403-2213E3A4E8B9}" type="presParOf" srcId="{9674AA4E-0A19-44BF-A32C-F46F471715C1}" destId="{5854C263-793D-4573-895B-58A6754AC09D}" srcOrd="15" destOrd="0" presId="urn:microsoft.com/office/officeart/2005/8/layout/radial1"/>
    <dgm:cxn modelId="{1065F296-D7FE-447D-B46C-7ADB09B8D74F}" type="presParOf" srcId="{5854C263-793D-4573-895B-58A6754AC09D}" destId="{13A988E1-2E6E-4856-83FF-E47C5AA1A21F}" srcOrd="0" destOrd="0" presId="urn:microsoft.com/office/officeart/2005/8/layout/radial1"/>
    <dgm:cxn modelId="{43544E3D-4992-4548-8D85-7E2BE8944A02}" type="presParOf" srcId="{9674AA4E-0A19-44BF-A32C-F46F471715C1}" destId="{65C21B78-AB61-4274-8E5E-37E33BEA6737}"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5BBE4-AE8E-4562-8FDF-96B284FC2E8E}"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06F66806-5EA4-4D62-8029-7707347ED494}">
      <dgm:prSet phldrT="[Text]" custT="1"/>
      <dgm:spPr/>
      <dgm:t>
        <a:bodyPr/>
        <a:lstStyle/>
        <a:p>
          <a:r>
            <a:rPr lang="zh-TW" altLang="en-US" sz="1800" dirty="0">
              <a:solidFill>
                <a:schemeClr val="bg1"/>
              </a:solidFill>
            </a:rPr>
            <a:t>使用群組或預期目標市場的例子</a:t>
          </a:r>
          <a:endParaRPr lang="en-US" sz="1800" dirty="0">
            <a:solidFill>
              <a:schemeClr val="bg1"/>
            </a:solidFill>
          </a:endParaRPr>
        </a:p>
      </dgm:t>
    </dgm:pt>
    <dgm:pt modelId="{05551CCE-E8EF-4556-AE86-308E9063AFA0}" type="parTrans" cxnId="{F6A45328-39BB-4C95-A99D-7A7C2BFBAD9A}">
      <dgm:prSet/>
      <dgm:spPr/>
      <dgm:t>
        <a:bodyPr/>
        <a:lstStyle/>
        <a:p>
          <a:endParaRPr lang="en-US"/>
        </a:p>
      </dgm:t>
    </dgm:pt>
    <dgm:pt modelId="{D20F2C88-96EC-4378-A590-056A4094D688}" type="sibTrans" cxnId="{F6A45328-39BB-4C95-A99D-7A7C2BFBAD9A}">
      <dgm:prSet/>
      <dgm:spPr/>
      <dgm:t>
        <a:bodyPr/>
        <a:lstStyle/>
        <a:p>
          <a:endParaRPr lang="en-US"/>
        </a:p>
      </dgm:t>
    </dgm:pt>
    <dgm:pt modelId="{BF97508B-12FF-4A9C-87A5-28626C927BF4}">
      <dgm:prSet phldrT="[Text]" custT="1"/>
      <dgm:spPr/>
      <dgm:t>
        <a:bodyPr/>
        <a:lstStyle/>
        <a:p>
          <a:r>
            <a:rPr lang="zh-TW" altLang="en-US" sz="1800" dirty="0">
              <a:solidFill>
                <a:schemeClr val="tx1"/>
              </a:solidFill>
            </a:rPr>
            <a:t>素食者</a:t>
          </a:r>
          <a:endParaRPr lang="en-US" sz="1800" dirty="0">
            <a:solidFill>
              <a:schemeClr val="tx1"/>
            </a:solidFill>
          </a:endParaRPr>
        </a:p>
      </dgm:t>
    </dgm:pt>
    <dgm:pt modelId="{0D54E47F-AA35-485B-B5EE-DD2C9C6571F7}" type="parTrans" cxnId="{EEBD0D24-3B66-48E9-B00B-23D56F92E7ED}">
      <dgm:prSet/>
      <dgm:spPr/>
      <dgm:t>
        <a:bodyPr/>
        <a:lstStyle/>
        <a:p>
          <a:endParaRPr lang="en-US"/>
        </a:p>
      </dgm:t>
    </dgm:pt>
    <dgm:pt modelId="{0D861CC5-A055-4263-A67E-0E9D6E7C533A}" type="sibTrans" cxnId="{EEBD0D24-3B66-48E9-B00B-23D56F92E7ED}">
      <dgm:prSet/>
      <dgm:spPr/>
      <dgm:t>
        <a:bodyPr/>
        <a:lstStyle/>
        <a:p>
          <a:endParaRPr lang="en-US"/>
        </a:p>
      </dgm:t>
    </dgm:pt>
    <dgm:pt modelId="{A85B89C0-950F-489E-8EB8-C9495929955E}">
      <dgm:prSet custT="1"/>
      <dgm:spPr/>
      <dgm:t>
        <a:bodyPr/>
        <a:lstStyle/>
        <a:p>
          <a:r>
            <a:rPr lang="zh-TW" altLang="en-US" sz="1800" dirty="0">
              <a:solidFill>
                <a:schemeClr val="tx1"/>
              </a:solidFill>
            </a:rPr>
            <a:t>青少年</a:t>
          </a:r>
          <a:endParaRPr lang="en-US" sz="1800" dirty="0">
            <a:solidFill>
              <a:schemeClr val="tx1"/>
            </a:solidFill>
          </a:endParaRPr>
        </a:p>
      </dgm:t>
    </dgm:pt>
    <dgm:pt modelId="{1919EFEA-C984-4897-AF1F-10F2FBA6B7E9}" type="parTrans" cxnId="{029934CB-1A74-49CC-9C08-7A9700835D1E}">
      <dgm:prSet/>
      <dgm:spPr/>
      <dgm:t>
        <a:bodyPr/>
        <a:lstStyle/>
        <a:p>
          <a:endParaRPr lang="en-US"/>
        </a:p>
      </dgm:t>
    </dgm:pt>
    <dgm:pt modelId="{BC06FAA3-5284-4622-9E89-F51A877B1DCF}" type="sibTrans" cxnId="{029934CB-1A74-49CC-9C08-7A9700835D1E}">
      <dgm:prSet/>
      <dgm:spPr/>
      <dgm:t>
        <a:bodyPr/>
        <a:lstStyle/>
        <a:p>
          <a:endParaRPr lang="en-US"/>
        </a:p>
      </dgm:t>
    </dgm:pt>
    <dgm:pt modelId="{AE01A9B0-C74D-43CA-9E1B-2E08694FF7F7}">
      <dgm:prSet custT="1"/>
      <dgm:spPr/>
      <dgm:t>
        <a:bodyPr/>
        <a:lstStyle/>
        <a:p>
          <a:r>
            <a:rPr lang="zh-TW" altLang="en-US" sz="1800" dirty="0">
              <a:solidFill>
                <a:schemeClr val="tx1"/>
              </a:solidFill>
            </a:rPr>
            <a:t>幼兒</a:t>
          </a:r>
          <a:endParaRPr lang="en-US" sz="1800" dirty="0">
            <a:solidFill>
              <a:schemeClr val="tx1"/>
            </a:solidFill>
          </a:endParaRPr>
        </a:p>
      </dgm:t>
    </dgm:pt>
    <dgm:pt modelId="{7F9A3F65-B59A-41EE-9257-C894D53C0454}" type="parTrans" cxnId="{6047919C-E6C2-42C0-B787-DD78F276D19F}">
      <dgm:prSet/>
      <dgm:spPr/>
      <dgm:t>
        <a:bodyPr/>
        <a:lstStyle/>
        <a:p>
          <a:endParaRPr lang="en-US"/>
        </a:p>
      </dgm:t>
    </dgm:pt>
    <dgm:pt modelId="{0FCCF35B-99E4-456E-BBD1-CB40C4C80DD4}" type="sibTrans" cxnId="{6047919C-E6C2-42C0-B787-DD78F276D19F}">
      <dgm:prSet/>
      <dgm:spPr/>
      <dgm:t>
        <a:bodyPr/>
        <a:lstStyle/>
        <a:p>
          <a:endParaRPr lang="en-US"/>
        </a:p>
      </dgm:t>
    </dgm:pt>
    <dgm:pt modelId="{BA9C78C3-C783-474C-8070-1FE68472B1C2}">
      <dgm:prSet custT="1"/>
      <dgm:spPr/>
      <dgm:t>
        <a:bodyPr/>
        <a:lstStyle/>
        <a:p>
          <a:r>
            <a:rPr lang="zh-TW" altLang="en-US" sz="1800" dirty="0">
              <a:solidFill>
                <a:schemeClr val="tx1"/>
              </a:solidFill>
            </a:rPr>
            <a:t>長者</a:t>
          </a:r>
          <a:endParaRPr lang="en-US" sz="1800" dirty="0">
            <a:solidFill>
              <a:schemeClr val="tx1"/>
            </a:solidFill>
          </a:endParaRPr>
        </a:p>
      </dgm:t>
    </dgm:pt>
    <dgm:pt modelId="{BDB13024-C30A-4F30-AF17-645DE2FDB414}" type="parTrans" cxnId="{4BEC1F60-EBEC-4859-86F4-8F6408F4F6D0}">
      <dgm:prSet/>
      <dgm:spPr/>
      <dgm:t>
        <a:bodyPr/>
        <a:lstStyle/>
        <a:p>
          <a:endParaRPr lang="en-US"/>
        </a:p>
      </dgm:t>
    </dgm:pt>
    <dgm:pt modelId="{7534ECB5-CB92-4593-9E86-18D3F0B1A7A5}" type="sibTrans" cxnId="{4BEC1F60-EBEC-4859-86F4-8F6408F4F6D0}">
      <dgm:prSet/>
      <dgm:spPr/>
      <dgm:t>
        <a:bodyPr/>
        <a:lstStyle/>
        <a:p>
          <a:endParaRPr lang="en-US"/>
        </a:p>
      </dgm:t>
    </dgm:pt>
    <dgm:pt modelId="{064A5C78-6D39-4B87-975F-0FEA8FDA4E3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rPr>
            <a:t>單身人士家庭</a:t>
          </a:r>
          <a:endParaRPr lang="en-US" sz="1800" dirty="0">
            <a:solidFill>
              <a:schemeClr val="tx1"/>
            </a:solidFill>
          </a:endParaRPr>
        </a:p>
      </dgm:t>
    </dgm:pt>
    <dgm:pt modelId="{7F9FDE9D-F3A1-4D41-9614-8248B332E621}" type="parTrans" cxnId="{3AE74F6E-0837-4661-9816-04CF601B992C}">
      <dgm:prSet/>
      <dgm:spPr/>
      <dgm:t>
        <a:bodyPr/>
        <a:lstStyle/>
        <a:p>
          <a:endParaRPr lang="en-US"/>
        </a:p>
      </dgm:t>
    </dgm:pt>
    <dgm:pt modelId="{CD61F6C4-EECC-407B-B4C4-153F197CABE1}" type="sibTrans" cxnId="{3AE74F6E-0837-4661-9816-04CF601B992C}">
      <dgm:prSet/>
      <dgm:spPr/>
      <dgm:t>
        <a:bodyPr/>
        <a:lstStyle/>
        <a:p>
          <a:endParaRPr lang="en-US"/>
        </a:p>
      </dgm:t>
    </dgm:pt>
    <dgm:pt modelId="{8DD2798C-879F-46AA-84F5-15E30D003FCB}">
      <dgm:prSet custT="1"/>
      <dgm:spPr/>
      <dgm:t>
        <a:bodyPr/>
        <a:lstStyle/>
        <a:p>
          <a:r>
            <a:rPr lang="zh-TW" altLang="en-US" sz="1800" dirty="0">
              <a:solidFill>
                <a:schemeClr val="tx1"/>
              </a:solidFill>
            </a:rPr>
            <a:t>夫婦</a:t>
          </a:r>
          <a:endParaRPr lang="en-US" sz="1800" dirty="0">
            <a:solidFill>
              <a:schemeClr val="tx1"/>
            </a:solidFill>
          </a:endParaRPr>
        </a:p>
      </dgm:t>
    </dgm:pt>
    <dgm:pt modelId="{2B9E1EAC-702F-4E2C-A5C1-A727512E8A84}" type="parTrans" cxnId="{4A28D83F-ABBD-4D15-A5D5-3EDBC38A7E5F}">
      <dgm:prSet/>
      <dgm:spPr/>
      <dgm:t>
        <a:bodyPr/>
        <a:lstStyle/>
        <a:p>
          <a:endParaRPr lang="en-US"/>
        </a:p>
      </dgm:t>
    </dgm:pt>
    <dgm:pt modelId="{D7DB4340-62B9-4F41-9C74-336D3F7ECDB7}" type="sibTrans" cxnId="{4A28D83F-ABBD-4D15-A5D5-3EDBC38A7E5F}">
      <dgm:prSet/>
      <dgm:spPr/>
      <dgm:t>
        <a:bodyPr/>
        <a:lstStyle/>
        <a:p>
          <a:endParaRPr lang="en-US"/>
        </a:p>
      </dgm:t>
    </dgm:pt>
    <dgm:pt modelId="{F0C6F784-8E2B-4D0C-BEB7-B76286C3E384}">
      <dgm:prSet custT="1"/>
      <dgm:spPr/>
      <dgm:t>
        <a:bodyPr/>
        <a:lstStyle/>
        <a:p>
          <a:r>
            <a:rPr lang="zh-TW" altLang="en-US" sz="1800" dirty="0">
              <a:solidFill>
                <a:schemeClr val="tx1"/>
              </a:solidFill>
            </a:rPr>
            <a:t>家長</a:t>
          </a:r>
          <a:endParaRPr lang="en-US" sz="1800" strike="sngStrike" dirty="0">
            <a:solidFill>
              <a:schemeClr val="tx1"/>
            </a:solidFill>
          </a:endParaRPr>
        </a:p>
      </dgm:t>
    </dgm:pt>
    <dgm:pt modelId="{1454D1EF-C6BF-4868-B8A3-8F0F41EC6507}" type="parTrans" cxnId="{3A88E3E0-3DCC-4535-B259-DB87154E770A}">
      <dgm:prSet/>
      <dgm:spPr/>
      <dgm:t>
        <a:bodyPr/>
        <a:lstStyle/>
        <a:p>
          <a:endParaRPr lang="en-US"/>
        </a:p>
      </dgm:t>
    </dgm:pt>
    <dgm:pt modelId="{9145A5FA-9FA5-4AE2-A1A6-27AFEC473CEA}" type="sibTrans" cxnId="{3A88E3E0-3DCC-4535-B259-DB87154E770A}">
      <dgm:prSet/>
      <dgm:spPr/>
      <dgm:t>
        <a:bodyPr/>
        <a:lstStyle/>
        <a:p>
          <a:endParaRPr lang="en-US"/>
        </a:p>
      </dgm:t>
    </dgm:pt>
    <dgm:pt modelId="{0A1FF582-B0BB-4770-8FF5-5AC50D0AFD96}" type="pres">
      <dgm:prSet presAssocID="{AE05BBE4-AE8E-4562-8FDF-96B284FC2E8E}" presName="cycle" presStyleCnt="0">
        <dgm:presLayoutVars>
          <dgm:chMax val="1"/>
          <dgm:dir/>
          <dgm:animLvl val="ctr"/>
          <dgm:resizeHandles val="exact"/>
        </dgm:presLayoutVars>
      </dgm:prSet>
      <dgm:spPr/>
    </dgm:pt>
    <dgm:pt modelId="{E362F6A1-1674-433E-B0E7-AA05BF168EA0}" type="pres">
      <dgm:prSet presAssocID="{06F66806-5EA4-4D62-8029-7707347ED494}" presName="centerShape" presStyleLbl="node0" presStyleIdx="0" presStyleCnt="1" custScaleX="148191" custScaleY="145430"/>
      <dgm:spPr/>
    </dgm:pt>
    <dgm:pt modelId="{CC560BAD-974D-432C-B876-03261DC13709}" type="pres">
      <dgm:prSet presAssocID="{0D54E47F-AA35-485B-B5EE-DD2C9C6571F7}" presName="Name9" presStyleLbl="parChTrans1D2" presStyleIdx="0" presStyleCnt="7"/>
      <dgm:spPr/>
    </dgm:pt>
    <dgm:pt modelId="{D1662F55-9F05-4D3D-AB49-AF7E4400E982}" type="pres">
      <dgm:prSet presAssocID="{0D54E47F-AA35-485B-B5EE-DD2C9C6571F7}" presName="connTx" presStyleLbl="parChTrans1D2" presStyleIdx="0" presStyleCnt="7"/>
      <dgm:spPr/>
    </dgm:pt>
    <dgm:pt modelId="{F325EB60-C0C3-4CF8-B5AC-39CDA1507489}" type="pres">
      <dgm:prSet presAssocID="{BF97508B-12FF-4A9C-87A5-28626C927BF4}" presName="node" presStyleLbl="node1" presStyleIdx="0" presStyleCnt="7" custScaleX="139662" custScaleY="133574">
        <dgm:presLayoutVars>
          <dgm:bulletEnabled val="1"/>
        </dgm:presLayoutVars>
      </dgm:prSet>
      <dgm:spPr/>
    </dgm:pt>
    <dgm:pt modelId="{64F986A2-96C1-4BBB-8837-9A1FEC7ED748}" type="pres">
      <dgm:prSet presAssocID="{1919EFEA-C984-4897-AF1F-10F2FBA6B7E9}" presName="Name9" presStyleLbl="parChTrans1D2" presStyleIdx="1" presStyleCnt="7"/>
      <dgm:spPr/>
    </dgm:pt>
    <dgm:pt modelId="{F881988D-58D5-4C1E-A947-B927AF6385B7}" type="pres">
      <dgm:prSet presAssocID="{1919EFEA-C984-4897-AF1F-10F2FBA6B7E9}" presName="connTx" presStyleLbl="parChTrans1D2" presStyleIdx="1" presStyleCnt="7"/>
      <dgm:spPr/>
    </dgm:pt>
    <dgm:pt modelId="{4FA8C677-19EE-442C-B1B0-4259D6B06004}" type="pres">
      <dgm:prSet presAssocID="{A85B89C0-950F-489E-8EB8-C9495929955E}" presName="node" presStyleLbl="node1" presStyleIdx="1" presStyleCnt="7" custScaleX="139662" custScaleY="133574">
        <dgm:presLayoutVars>
          <dgm:bulletEnabled val="1"/>
        </dgm:presLayoutVars>
      </dgm:prSet>
      <dgm:spPr/>
    </dgm:pt>
    <dgm:pt modelId="{06D23F88-4DD9-4121-81F3-DE9C98EA3ADD}" type="pres">
      <dgm:prSet presAssocID="{7F9A3F65-B59A-41EE-9257-C894D53C0454}" presName="Name9" presStyleLbl="parChTrans1D2" presStyleIdx="2" presStyleCnt="7"/>
      <dgm:spPr/>
    </dgm:pt>
    <dgm:pt modelId="{32190985-A065-4F04-A256-942AC6861FA1}" type="pres">
      <dgm:prSet presAssocID="{7F9A3F65-B59A-41EE-9257-C894D53C0454}" presName="connTx" presStyleLbl="parChTrans1D2" presStyleIdx="2" presStyleCnt="7"/>
      <dgm:spPr/>
    </dgm:pt>
    <dgm:pt modelId="{20FD747B-5B7B-4A27-AE8C-29AB774BED3F}" type="pres">
      <dgm:prSet presAssocID="{AE01A9B0-C74D-43CA-9E1B-2E08694FF7F7}" presName="node" presStyleLbl="node1" presStyleIdx="2" presStyleCnt="7" custScaleX="139662" custScaleY="133574">
        <dgm:presLayoutVars>
          <dgm:bulletEnabled val="1"/>
        </dgm:presLayoutVars>
      </dgm:prSet>
      <dgm:spPr/>
    </dgm:pt>
    <dgm:pt modelId="{FCD9E6DE-11CC-4325-AFAD-2DFC426A9299}" type="pres">
      <dgm:prSet presAssocID="{BDB13024-C30A-4F30-AF17-645DE2FDB414}" presName="Name9" presStyleLbl="parChTrans1D2" presStyleIdx="3" presStyleCnt="7"/>
      <dgm:spPr/>
    </dgm:pt>
    <dgm:pt modelId="{29E9B05A-BBCC-4217-9D2C-48FEE3558589}" type="pres">
      <dgm:prSet presAssocID="{BDB13024-C30A-4F30-AF17-645DE2FDB414}" presName="connTx" presStyleLbl="parChTrans1D2" presStyleIdx="3" presStyleCnt="7"/>
      <dgm:spPr/>
    </dgm:pt>
    <dgm:pt modelId="{DA3C33C8-0551-4786-AD58-04E26961B99A}" type="pres">
      <dgm:prSet presAssocID="{BA9C78C3-C783-474C-8070-1FE68472B1C2}" presName="node" presStyleLbl="node1" presStyleIdx="3" presStyleCnt="7" custScaleX="139662" custScaleY="133574">
        <dgm:presLayoutVars>
          <dgm:bulletEnabled val="1"/>
        </dgm:presLayoutVars>
      </dgm:prSet>
      <dgm:spPr/>
    </dgm:pt>
    <dgm:pt modelId="{BF549666-0195-44EF-BAAF-36C9256D33C1}" type="pres">
      <dgm:prSet presAssocID="{7F9FDE9D-F3A1-4D41-9614-8248B332E621}" presName="Name9" presStyleLbl="parChTrans1D2" presStyleIdx="4" presStyleCnt="7"/>
      <dgm:spPr/>
    </dgm:pt>
    <dgm:pt modelId="{66648ABE-DE09-4EAC-951F-691DB26E5E51}" type="pres">
      <dgm:prSet presAssocID="{7F9FDE9D-F3A1-4D41-9614-8248B332E621}" presName="connTx" presStyleLbl="parChTrans1D2" presStyleIdx="4" presStyleCnt="7"/>
      <dgm:spPr/>
    </dgm:pt>
    <dgm:pt modelId="{6B66D6EE-8BAB-4F2A-9631-6E93657B8DB5}" type="pres">
      <dgm:prSet presAssocID="{064A5C78-6D39-4B87-975F-0FEA8FDA4E3A}" presName="node" presStyleLbl="node1" presStyleIdx="4" presStyleCnt="7" custScaleX="139662" custScaleY="133574">
        <dgm:presLayoutVars>
          <dgm:bulletEnabled val="1"/>
        </dgm:presLayoutVars>
      </dgm:prSet>
      <dgm:spPr/>
    </dgm:pt>
    <dgm:pt modelId="{E4F5D8B7-EB4B-4482-85CC-7A6F97100830}" type="pres">
      <dgm:prSet presAssocID="{2B9E1EAC-702F-4E2C-A5C1-A727512E8A84}" presName="Name9" presStyleLbl="parChTrans1D2" presStyleIdx="5" presStyleCnt="7"/>
      <dgm:spPr/>
    </dgm:pt>
    <dgm:pt modelId="{6BC2E67F-1473-49F6-B94E-AEA69677C8C5}" type="pres">
      <dgm:prSet presAssocID="{2B9E1EAC-702F-4E2C-A5C1-A727512E8A84}" presName="connTx" presStyleLbl="parChTrans1D2" presStyleIdx="5" presStyleCnt="7"/>
      <dgm:spPr/>
    </dgm:pt>
    <dgm:pt modelId="{86D84367-90FB-4A89-A722-EEF7DFA677D2}" type="pres">
      <dgm:prSet presAssocID="{8DD2798C-879F-46AA-84F5-15E30D003FCB}" presName="node" presStyleLbl="node1" presStyleIdx="5" presStyleCnt="7" custScaleX="139662" custScaleY="133574">
        <dgm:presLayoutVars>
          <dgm:bulletEnabled val="1"/>
        </dgm:presLayoutVars>
      </dgm:prSet>
      <dgm:spPr/>
    </dgm:pt>
    <dgm:pt modelId="{CEE75DB2-C814-45DF-AE7D-0C0074FECBFF}" type="pres">
      <dgm:prSet presAssocID="{1454D1EF-C6BF-4868-B8A3-8F0F41EC6507}" presName="Name9" presStyleLbl="parChTrans1D2" presStyleIdx="6" presStyleCnt="7"/>
      <dgm:spPr/>
    </dgm:pt>
    <dgm:pt modelId="{0817FF9B-16C5-4151-8B67-FF89647C3712}" type="pres">
      <dgm:prSet presAssocID="{1454D1EF-C6BF-4868-B8A3-8F0F41EC6507}" presName="connTx" presStyleLbl="parChTrans1D2" presStyleIdx="6" presStyleCnt="7"/>
      <dgm:spPr/>
    </dgm:pt>
    <dgm:pt modelId="{A070D0A7-1C46-4BA2-BEE1-6C63E1FED136}" type="pres">
      <dgm:prSet presAssocID="{F0C6F784-8E2B-4D0C-BEB7-B76286C3E384}" presName="node" presStyleLbl="node1" presStyleIdx="6" presStyleCnt="7" custScaleX="139662" custScaleY="133574">
        <dgm:presLayoutVars>
          <dgm:bulletEnabled val="1"/>
        </dgm:presLayoutVars>
      </dgm:prSet>
      <dgm:spPr/>
    </dgm:pt>
  </dgm:ptLst>
  <dgm:cxnLst>
    <dgm:cxn modelId="{C6912908-055A-49F7-9CF7-8816C70A3BF6}" type="presOf" srcId="{1919EFEA-C984-4897-AF1F-10F2FBA6B7E9}" destId="{64F986A2-96C1-4BBB-8837-9A1FEC7ED748}" srcOrd="0" destOrd="0" presId="urn:microsoft.com/office/officeart/2005/8/layout/radial1"/>
    <dgm:cxn modelId="{10390810-D4A2-4AB0-B295-D19D864FAC97}" type="presOf" srcId="{2B9E1EAC-702F-4E2C-A5C1-A727512E8A84}" destId="{6BC2E67F-1473-49F6-B94E-AEA69677C8C5}" srcOrd="1" destOrd="0" presId="urn:microsoft.com/office/officeart/2005/8/layout/radial1"/>
    <dgm:cxn modelId="{737C3D11-FF62-4D6E-A6C8-7BB433FAACF9}" type="presOf" srcId="{AE01A9B0-C74D-43CA-9E1B-2E08694FF7F7}" destId="{20FD747B-5B7B-4A27-AE8C-29AB774BED3F}" srcOrd="0" destOrd="0" presId="urn:microsoft.com/office/officeart/2005/8/layout/radial1"/>
    <dgm:cxn modelId="{7CD9AC1E-5898-4A48-B396-F379F181B84F}" type="presOf" srcId="{7F9FDE9D-F3A1-4D41-9614-8248B332E621}" destId="{66648ABE-DE09-4EAC-951F-691DB26E5E51}" srcOrd="1" destOrd="0" presId="urn:microsoft.com/office/officeart/2005/8/layout/radial1"/>
    <dgm:cxn modelId="{C52CCC1E-B651-4F1B-B8F2-16050E5E1492}" type="presOf" srcId="{7F9FDE9D-F3A1-4D41-9614-8248B332E621}" destId="{BF549666-0195-44EF-BAAF-36C9256D33C1}" srcOrd="0" destOrd="0" presId="urn:microsoft.com/office/officeart/2005/8/layout/radial1"/>
    <dgm:cxn modelId="{EEBD0D24-3B66-48E9-B00B-23D56F92E7ED}" srcId="{06F66806-5EA4-4D62-8029-7707347ED494}" destId="{BF97508B-12FF-4A9C-87A5-28626C927BF4}" srcOrd="0" destOrd="0" parTransId="{0D54E47F-AA35-485B-B5EE-DD2C9C6571F7}" sibTransId="{0D861CC5-A055-4263-A67E-0E9D6E7C533A}"/>
    <dgm:cxn modelId="{F6A45328-39BB-4C95-A99D-7A7C2BFBAD9A}" srcId="{AE05BBE4-AE8E-4562-8FDF-96B284FC2E8E}" destId="{06F66806-5EA4-4D62-8029-7707347ED494}" srcOrd="0" destOrd="0" parTransId="{05551CCE-E8EF-4556-AE86-308E9063AFA0}" sibTransId="{D20F2C88-96EC-4378-A590-056A4094D688}"/>
    <dgm:cxn modelId="{EB4BD52C-4C7E-4322-99ED-240647C1027D}" type="presOf" srcId="{F0C6F784-8E2B-4D0C-BEB7-B76286C3E384}" destId="{A070D0A7-1C46-4BA2-BEE1-6C63E1FED136}" srcOrd="0" destOrd="0" presId="urn:microsoft.com/office/officeart/2005/8/layout/radial1"/>
    <dgm:cxn modelId="{C450DB2D-F8A8-44E7-8631-315E6372BF0F}" type="presOf" srcId="{1454D1EF-C6BF-4868-B8A3-8F0F41EC6507}" destId="{0817FF9B-16C5-4151-8B67-FF89647C3712}" srcOrd="1" destOrd="0" presId="urn:microsoft.com/office/officeart/2005/8/layout/radial1"/>
    <dgm:cxn modelId="{D651F030-C1A3-4380-A2DF-8993D7C1CA27}" type="presOf" srcId="{06F66806-5EA4-4D62-8029-7707347ED494}" destId="{E362F6A1-1674-433E-B0E7-AA05BF168EA0}" srcOrd="0" destOrd="0" presId="urn:microsoft.com/office/officeart/2005/8/layout/radial1"/>
    <dgm:cxn modelId="{4A28D83F-ABBD-4D15-A5D5-3EDBC38A7E5F}" srcId="{06F66806-5EA4-4D62-8029-7707347ED494}" destId="{8DD2798C-879F-46AA-84F5-15E30D003FCB}" srcOrd="5" destOrd="0" parTransId="{2B9E1EAC-702F-4E2C-A5C1-A727512E8A84}" sibTransId="{D7DB4340-62B9-4F41-9C74-336D3F7ECDB7}"/>
    <dgm:cxn modelId="{32EC6840-7CC1-49A4-9F9E-523FF73DEE42}" type="presOf" srcId="{AE05BBE4-AE8E-4562-8FDF-96B284FC2E8E}" destId="{0A1FF582-B0BB-4770-8FF5-5AC50D0AFD96}" srcOrd="0" destOrd="0" presId="urn:microsoft.com/office/officeart/2005/8/layout/radial1"/>
    <dgm:cxn modelId="{4BEC1F60-EBEC-4859-86F4-8F6408F4F6D0}" srcId="{06F66806-5EA4-4D62-8029-7707347ED494}" destId="{BA9C78C3-C783-474C-8070-1FE68472B1C2}" srcOrd="3" destOrd="0" parTransId="{BDB13024-C30A-4F30-AF17-645DE2FDB414}" sibTransId="{7534ECB5-CB92-4593-9E86-18D3F0B1A7A5}"/>
    <dgm:cxn modelId="{B9A88847-E287-468A-B1F5-E70535BB4CFB}" type="presOf" srcId="{0D54E47F-AA35-485B-B5EE-DD2C9C6571F7}" destId="{D1662F55-9F05-4D3D-AB49-AF7E4400E982}" srcOrd="1" destOrd="0" presId="urn:microsoft.com/office/officeart/2005/8/layout/radial1"/>
    <dgm:cxn modelId="{F040336C-64AE-486E-911B-2F95053AB665}" type="presOf" srcId="{0D54E47F-AA35-485B-B5EE-DD2C9C6571F7}" destId="{CC560BAD-974D-432C-B876-03261DC13709}" srcOrd="0" destOrd="0" presId="urn:microsoft.com/office/officeart/2005/8/layout/radial1"/>
    <dgm:cxn modelId="{3AE74F6E-0837-4661-9816-04CF601B992C}" srcId="{06F66806-5EA4-4D62-8029-7707347ED494}" destId="{064A5C78-6D39-4B87-975F-0FEA8FDA4E3A}" srcOrd="4" destOrd="0" parTransId="{7F9FDE9D-F3A1-4D41-9614-8248B332E621}" sibTransId="{CD61F6C4-EECC-407B-B4C4-153F197CABE1}"/>
    <dgm:cxn modelId="{4B117C6E-2915-4C77-8030-73F8322BABB5}" type="presOf" srcId="{2B9E1EAC-702F-4E2C-A5C1-A727512E8A84}" destId="{E4F5D8B7-EB4B-4482-85CC-7A6F97100830}" srcOrd="0" destOrd="0" presId="urn:microsoft.com/office/officeart/2005/8/layout/radial1"/>
    <dgm:cxn modelId="{DDD0B94E-1B31-43A6-9A4D-4C0ED9AF99AD}" type="presOf" srcId="{1919EFEA-C984-4897-AF1F-10F2FBA6B7E9}" destId="{F881988D-58D5-4C1E-A947-B927AF6385B7}" srcOrd="1" destOrd="0" presId="urn:microsoft.com/office/officeart/2005/8/layout/radial1"/>
    <dgm:cxn modelId="{01883D78-E71F-4242-AC6B-A1E21C3F26D0}" type="presOf" srcId="{064A5C78-6D39-4B87-975F-0FEA8FDA4E3A}" destId="{6B66D6EE-8BAB-4F2A-9631-6E93657B8DB5}" srcOrd="0" destOrd="0" presId="urn:microsoft.com/office/officeart/2005/8/layout/radial1"/>
    <dgm:cxn modelId="{3BD7588B-22CF-44E1-A408-8C87A2036114}" type="presOf" srcId="{A85B89C0-950F-489E-8EB8-C9495929955E}" destId="{4FA8C677-19EE-442C-B1B0-4259D6B06004}" srcOrd="0" destOrd="0" presId="urn:microsoft.com/office/officeart/2005/8/layout/radial1"/>
    <dgm:cxn modelId="{6047919C-E6C2-42C0-B787-DD78F276D19F}" srcId="{06F66806-5EA4-4D62-8029-7707347ED494}" destId="{AE01A9B0-C74D-43CA-9E1B-2E08694FF7F7}" srcOrd="2" destOrd="0" parTransId="{7F9A3F65-B59A-41EE-9257-C894D53C0454}" sibTransId="{0FCCF35B-99E4-456E-BBD1-CB40C4C80DD4}"/>
    <dgm:cxn modelId="{79C724A7-B3F5-4433-B280-C031F1DFAD01}" type="presOf" srcId="{1454D1EF-C6BF-4868-B8A3-8F0F41EC6507}" destId="{CEE75DB2-C814-45DF-AE7D-0C0074FECBFF}" srcOrd="0" destOrd="0" presId="urn:microsoft.com/office/officeart/2005/8/layout/radial1"/>
    <dgm:cxn modelId="{A244BAA7-695B-4DFB-B491-2EB44F43113D}" type="presOf" srcId="{BA9C78C3-C783-474C-8070-1FE68472B1C2}" destId="{DA3C33C8-0551-4786-AD58-04E26961B99A}" srcOrd="0" destOrd="0" presId="urn:microsoft.com/office/officeart/2005/8/layout/radial1"/>
    <dgm:cxn modelId="{ED0BE8C4-C1F3-4FF0-A637-4A9740B8DE88}" type="presOf" srcId="{7F9A3F65-B59A-41EE-9257-C894D53C0454}" destId="{32190985-A065-4F04-A256-942AC6861FA1}" srcOrd="1" destOrd="0" presId="urn:microsoft.com/office/officeart/2005/8/layout/radial1"/>
    <dgm:cxn modelId="{029934CB-1A74-49CC-9C08-7A9700835D1E}" srcId="{06F66806-5EA4-4D62-8029-7707347ED494}" destId="{A85B89C0-950F-489E-8EB8-C9495929955E}" srcOrd="1" destOrd="0" parTransId="{1919EFEA-C984-4897-AF1F-10F2FBA6B7E9}" sibTransId="{BC06FAA3-5284-4622-9E89-F51A877B1DCF}"/>
    <dgm:cxn modelId="{AEC5E8DC-0709-49E0-86C2-AE4205F2339B}" type="presOf" srcId="{BDB13024-C30A-4F30-AF17-645DE2FDB414}" destId="{FCD9E6DE-11CC-4325-AFAD-2DFC426A9299}" srcOrd="0" destOrd="0" presId="urn:microsoft.com/office/officeart/2005/8/layout/radial1"/>
    <dgm:cxn modelId="{DC03D5DD-EA75-4471-A882-A359B0DC0298}" type="presOf" srcId="{BF97508B-12FF-4A9C-87A5-28626C927BF4}" destId="{F325EB60-C0C3-4CF8-B5AC-39CDA1507489}" srcOrd="0" destOrd="0" presId="urn:microsoft.com/office/officeart/2005/8/layout/radial1"/>
    <dgm:cxn modelId="{3A88E3E0-3DCC-4535-B259-DB87154E770A}" srcId="{06F66806-5EA4-4D62-8029-7707347ED494}" destId="{F0C6F784-8E2B-4D0C-BEB7-B76286C3E384}" srcOrd="6" destOrd="0" parTransId="{1454D1EF-C6BF-4868-B8A3-8F0F41EC6507}" sibTransId="{9145A5FA-9FA5-4AE2-A1A6-27AFEC473CEA}"/>
    <dgm:cxn modelId="{785310E7-F932-4E24-B34A-6C1503A42A92}" type="presOf" srcId="{7F9A3F65-B59A-41EE-9257-C894D53C0454}" destId="{06D23F88-4DD9-4121-81F3-DE9C98EA3ADD}" srcOrd="0" destOrd="0" presId="urn:microsoft.com/office/officeart/2005/8/layout/radial1"/>
    <dgm:cxn modelId="{25FFBCEA-3552-4603-BA53-C9A87867966E}" type="presOf" srcId="{BDB13024-C30A-4F30-AF17-645DE2FDB414}" destId="{29E9B05A-BBCC-4217-9D2C-48FEE3558589}" srcOrd="1" destOrd="0" presId="urn:microsoft.com/office/officeart/2005/8/layout/radial1"/>
    <dgm:cxn modelId="{066A04FD-8245-40DA-95AA-C89C62599994}" type="presOf" srcId="{8DD2798C-879F-46AA-84F5-15E30D003FCB}" destId="{86D84367-90FB-4A89-A722-EEF7DFA677D2}" srcOrd="0" destOrd="0" presId="urn:microsoft.com/office/officeart/2005/8/layout/radial1"/>
    <dgm:cxn modelId="{673F520B-787D-41FA-9F98-F812137D686F}" type="presParOf" srcId="{0A1FF582-B0BB-4770-8FF5-5AC50D0AFD96}" destId="{E362F6A1-1674-433E-B0E7-AA05BF168EA0}" srcOrd="0" destOrd="0" presId="urn:microsoft.com/office/officeart/2005/8/layout/radial1"/>
    <dgm:cxn modelId="{01C7D1F1-4F7C-4C04-85F8-A17053F87C30}" type="presParOf" srcId="{0A1FF582-B0BB-4770-8FF5-5AC50D0AFD96}" destId="{CC560BAD-974D-432C-B876-03261DC13709}" srcOrd="1" destOrd="0" presId="urn:microsoft.com/office/officeart/2005/8/layout/radial1"/>
    <dgm:cxn modelId="{82A08D70-35A6-4D15-B2C5-5D4FB1BAC3A0}" type="presParOf" srcId="{CC560BAD-974D-432C-B876-03261DC13709}" destId="{D1662F55-9F05-4D3D-AB49-AF7E4400E982}" srcOrd="0" destOrd="0" presId="urn:microsoft.com/office/officeart/2005/8/layout/radial1"/>
    <dgm:cxn modelId="{2BC9DDEC-7F2D-47CA-B839-BF6538B95B75}" type="presParOf" srcId="{0A1FF582-B0BB-4770-8FF5-5AC50D0AFD96}" destId="{F325EB60-C0C3-4CF8-B5AC-39CDA1507489}" srcOrd="2" destOrd="0" presId="urn:microsoft.com/office/officeart/2005/8/layout/radial1"/>
    <dgm:cxn modelId="{CEA1A496-77EF-4598-B7E0-0544048CD1CE}" type="presParOf" srcId="{0A1FF582-B0BB-4770-8FF5-5AC50D0AFD96}" destId="{64F986A2-96C1-4BBB-8837-9A1FEC7ED748}" srcOrd="3" destOrd="0" presId="urn:microsoft.com/office/officeart/2005/8/layout/radial1"/>
    <dgm:cxn modelId="{73A9BA71-8CA0-4B1C-86CD-085826A20B1A}" type="presParOf" srcId="{64F986A2-96C1-4BBB-8837-9A1FEC7ED748}" destId="{F881988D-58D5-4C1E-A947-B927AF6385B7}" srcOrd="0" destOrd="0" presId="urn:microsoft.com/office/officeart/2005/8/layout/radial1"/>
    <dgm:cxn modelId="{05CC7FB8-5502-45EE-9CD6-4165C4BFC80F}" type="presParOf" srcId="{0A1FF582-B0BB-4770-8FF5-5AC50D0AFD96}" destId="{4FA8C677-19EE-442C-B1B0-4259D6B06004}" srcOrd="4" destOrd="0" presId="urn:microsoft.com/office/officeart/2005/8/layout/radial1"/>
    <dgm:cxn modelId="{ECB3007F-6153-46E5-A38A-F6119640FFC2}" type="presParOf" srcId="{0A1FF582-B0BB-4770-8FF5-5AC50D0AFD96}" destId="{06D23F88-4DD9-4121-81F3-DE9C98EA3ADD}" srcOrd="5" destOrd="0" presId="urn:microsoft.com/office/officeart/2005/8/layout/radial1"/>
    <dgm:cxn modelId="{76A86428-FA0C-4B39-BFDE-6EC434076456}" type="presParOf" srcId="{06D23F88-4DD9-4121-81F3-DE9C98EA3ADD}" destId="{32190985-A065-4F04-A256-942AC6861FA1}" srcOrd="0" destOrd="0" presId="urn:microsoft.com/office/officeart/2005/8/layout/radial1"/>
    <dgm:cxn modelId="{360B601C-A037-4A56-8CCF-9C92459B5CA0}" type="presParOf" srcId="{0A1FF582-B0BB-4770-8FF5-5AC50D0AFD96}" destId="{20FD747B-5B7B-4A27-AE8C-29AB774BED3F}" srcOrd="6" destOrd="0" presId="urn:microsoft.com/office/officeart/2005/8/layout/radial1"/>
    <dgm:cxn modelId="{1532986D-E847-452F-B31F-577AB66D7947}" type="presParOf" srcId="{0A1FF582-B0BB-4770-8FF5-5AC50D0AFD96}" destId="{FCD9E6DE-11CC-4325-AFAD-2DFC426A9299}" srcOrd="7" destOrd="0" presId="urn:microsoft.com/office/officeart/2005/8/layout/radial1"/>
    <dgm:cxn modelId="{3547CDB5-9BBA-47CB-8F7A-5C062573002F}" type="presParOf" srcId="{FCD9E6DE-11CC-4325-AFAD-2DFC426A9299}" destId="{29E9B05A-BBCC-4217-9D2C-48FEE3558589}" srcOrd="0" destOrd="0" presId="urn:microsoft.com/office/officeart/2005/8/layout/radial1"/>
    <dgm:cxn modelId="{7E6F94F1-F0FD-46BF-934F-2830251EDBC0}" type="presParOf" srcId="{0A1FF582-B0BB-4770-8FF5-5AC50D0AFD96}" destId="{DA3C33C8-0551-4786-AD58-04E26961B99A}" srcOrd="8" destOrd="0" presId="urn:microsoft.com/office/officeart/2005/8/layout/radial1"/>
    <dgm:cxn modelId="{A67E1967-4E51-419A-B0C5-60297917A7F5}" type="presParOf" srcId="{0A1FF582-B0BB-4770-8FF5-5AC50D0AFD96}" destId="{BF549666-0195-44EF-BAAF-36C9256D33C1}" srcOrd="9" destOrd="0" presId="urn:microsoft.com/office/officeart/2005/8/layout/radial1"/>
    <dgm:cxn modelId="{0A14F0E5-B4C9-470B-9124-B2937CBF215F}" type="presParOf" srcId="{BF549666-0195-44EF-BAAF-36C9256D33C1}" destId="{66648ABE-DE09-4EAC-951F-691DB26E5E51}" srcOrd="0" destOrd="0" presId="urn:microsoft.com/office/officeart/2005/8/layout/radial1"/>
    <dgm:cxn modelId="{7ADC51DC-1684-4948-ADAE-9B48F1AF777A}" type="presParOf" srcId="{0A1FF582-B0BB-4770-8FF5-5AC50D0AFD96}" destId="{6B66D6EE-8BAB-4F2A-9631-6E93657B8DB5}" srcOrd="10" destOrd="0" presId="urn:microsoft.com/office/officeart/2005/8/layout/radial1"/>
    <dgm:cxn modelId="{E3955C30-6A0B-4EF4-B655-7AC49297F484}" type="presParOf" srcId="{0A1FF582-B0BB-4770-8FF5-5AC50D0AFD96}" destId="{E4F5D8B7-EB4B-4482-85CC-7A6F97100830}" srcOrd="11" destOrd="0" presId="urn:microsoft.com/office/officeart/2005/8/layout/radial1"/>
    <dgm:cxn modelId="{4D64E87E-3681-46FC-B16A-13C0BB4AEA0D}" type="presParOf" srcId="{E4F5D8B7-EB4B-4482-85CC-7A6F97100830}" destId="{6BC2E67F-1473-49F6-B94E-AEA69677C8C5}" srcOrd="0" destOrd="0" presId="urn:microsoft.com/office/officeart/2005/8/layout/radial1"/>
    <dgm:cxn modelId="{B049BB9C-2D14-4D91-8376-675908DA740E}" type="presParOf" srcId="{0A1FF582-B0BB-4770-8FF5-5AC50D0AFD96}" destId="{86D84367-90FB-4A89-A722-EEF7DFA677D2}" srcOrd="12" destOrd="0" presId="urn:microsoft.com/office/officeart/2005/8/layout/radial1"/>
    <dgm:cxn modelId="{1CD29CA2-2FDC-47A7-B998-5B98A3B7BDA8}" type="presParOf" srcId="{0A1FF582-B0BB-4770-8FF5-5AC50D0AFD96}" destId="{CEE75DB2-C814-45DF-AE7D-0C0074FECBFF}" srcOrd="13" destOrd="0" presId="urn:microsoft.com/office/officeart/2005/8/layout/radial1"/>
    <dgm:cxn modelId="{8F787DB6-FEFC-4CE7-A7B5-0A18814AAEDE}" type="presParOf" srcId="{CEE75DB2-C814-45DF-AE7D-0C0074FECBFF}" destId="{0817FF9B-16C5-4151-8B67-FF89647C3712}" srcOrd="0" destOrd="0" presId="urn:microsoft.com/office/officeart/2005/8/layout/radial1"/>
    <dgm:cxn modelId="{2F6A3FFD-A16A-4571-B6CB-FA751DA90C3B}" type="presParOf" srcId="{0A1FF582-B0BB-4770-8FF5-5AC50D0AFD96}" destId="{A070D0A7-1C46-4BA2-BEE1-6C63E1FED136}"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928B8-14CD-47C8-AF74-463ED5C7994E}"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E2E231CD-2167-483B-9F87-DCDAD66623F6}">
      <dgm:prSet phldrT="[Text]"/>
      <dgm:spPr/>
      <dgm:t>
        <a:bodyPr/>
        <a:lstStyle/>
        <a:p>
          <a:r>
            <a:rPr lang="zh-TW" altLang="en-US" dirty="0">
              <a:solidFill>
                <a:schemeClr val="tx1"/>
              </a:solidFill>
            </a:rPr>
            <a:t>為甚麼要進行研究？</a:t>
          </a:r>
          <a:endParaRPr lang="en-US" dirty="0">
            <a:solidFill>
              <a:schemeClr val="tx1"/>
            </a:solidFill>
          </a:endParaRPr>
        </a:p>
      </dgm:t>
    </dgm:pt>
    <dgm:pt modelId="{687B0CE9-5783-4C4B-B54B-7D1E88444FF7}" type="parTrans" cxnId="{69059C7A-E6FC-4B84-9883-53E1A08333E1}">
      <dgm:prSet/>
      <dgm:spPr/>
      <dgm:t>
        <a:bodyPr/>
        <a:lstStyle/>
        <a:p>
          <a:endParaRPr lang="en-US"/>
        </a:p>
      </dgm:t>
    </dgm:pt>
    <dgm:pt modelId="{17E59300-A4BC-4C5E-8925-674E2C4A1D03}" type="sibTrans" cxnId="{69059C7A-E6FC-4B84-9883-53E1A08333E1}">
      <dgm:prSet/>
      <dgm:spPr/>
      <dgm:t>
        <a:bodyPr/>
        <a:lstStyle/>
        <a:p>
          <a:endParaRPr lang="en-US"/>
        </a:p>
      </dgm:t>
    </dgm:pt>
    <dgm:pt modelId="{573A61FB-B4BA-4791-B0B6-B7B822E4E4BA}">
      <dgm:prSet phldrT="[Text]" custT="1"/>
      <dgm:spPr/>
      <dgm:t>
        <a:bodyPr/>
        <a:lstStyle/>
        <a:p>
          <a:r>
            <a:rPr lang="zh-TW" altLang="en-US" sz="1800" dirty="0"/>
            <a:t>找出預期目標市場的意見</a:t>
          </a:r>
          <a:endParaRPr lang="en-US" sz="1800" dirty="0"/>
        </a:p>
      </dgm:t>
    </dgm:pt>
    <dgm:pt modelId="{A4680695-B37A-468D-9CDC-A73303D2EF89}" type="parTrans" cxnId="{C66007BA-A97A-4833-A499-C29BCC0EE2F5}">
      <dgm:prSet/>
      <dgm:spPr/>
      <dgm:t>
        <a:bodyPr/>
        <a:lstStyle/>
        <a:p>
          <a:endParaRPr lang="en-US"/>
        </a:p>
      </dgm:t>
    </dgm:pt>
    <dgm:pt modelId="{244F41AD-DFF0-4F53-BDE4-71D45A74A29F}" type="sibTrans" cxnId="{C66007BA-A97A-4833-A499-C29BCC0EE2F5}">
      <dgm:prSet/>
      <dgm:spPr/>
      <dgm:t>
        <a:bodyPr/>
        <a:lstStyle/>
        <a:p>
          <a:endParaRPr lang="en-US"/>
        </a:p>
      </dgm:t>
    </dgm:pt>
    <dgm:pt modelId="{2E13E38D-A9CF-4E1E-A65C-AC06254F2302}">
      <dgm:prSet phldrT="[Text]" custT="1"/>
      <dgm:spPr/>
      <dgm:t>
        <a:bodyPr/>
        <a:lstStyle/>
        <a:p>
          <a:r>
            <a:rPr lang="zh-TW" altLang="en-US" sz="1800" dirty="0"/>
            <a:t>確保不會浪費時間和金錢在沒有人會想要的產品上</a:t>
          </a:r>
          <a:endParaRPr lang="en-US" sz="1800" dirty="0"/>
        </a:p>
      </dgm:t>
    </dgm:pt>
    <dgm:pt modelId="{54DC6DEE-813C-47BA-A74F-F30C09F9BAC9}" type="parTrans" cxnId="{ED8FCEB3-9A2E-48F6-9AE4-0B75286898D9}">
      <dgm:prSet/>
      <dgm:spPr/>
      <dgm:t>
        <a:bodyPr/>
        <a:lstStyle/>
        <a:p>
          <a:endParaRPr lang="en-US"/>
        </a:p>
      </dgm:t>
    </dgm:pt>
    <dgm:pt modelId="{B4FC4959-D8BB-4033-B032-3DB26B1536C8}" type="sibTrans" cxnId="{ED8FCEB3-9A2E-48F6-9AE4-0B75286898D9}">
      <dgm:prSet/>
      <dgm:spPr/>
      <dgm:t>
        <a:bodyPr/>
        <a:lstStyle/>
        <a:p>
          <a:endParaRPr lang="en-US"/>
        </a:p>
      </dgm:t>
    </dgm:pt>
    <dgm:pt modelId="{998E8DE2-2E7D-40FC-A898-198AE90FBAE8}">
      <dgm:prSet phldrT="[Text]" custT="1"/>
      <dgm:spPr/>
      <dgm:t>
        <a:bodyPr/>
        <a:lstStyle/>
        <a:p>
          <a:r>
            <a:rPr lang="zh-TW" altLang="en-US" sz="1800" dirty="0"/>
            <a:t>運用銷售數據找出有銷路的產品</a:t>
          </a:r>
          <a:endParaRPr lang="en-US" sz="1800" dirty="0"/>
        </a:p>
      </dgm:t>
    </dgm:pt>
    <dgm:pt modelId="{A448101C-3B5B-41BD-90F6-F9E6156E25A4}" type="parTrans" cxnId="{149446DB-C4ED-4BA9-B6B1-ACF00D81F2F8}">
      <dgm:prSet/>
      <dgm:spPr/>
      <dgm:t>
        <a:bodyPr/>
        <a:lstStyle/>
        <a:p>
          <a:endParaRPr lang="en-US"/>
        </a:p>
      </dgm:t>
    </dgm:pt>
    <dgm:pt modelId="{682DCDB4-74DE-4469-8412-F04AECEF42CA}" type="sibTrans" cxnId="{149446DB-C4ED-4BA9-B6B1-ACF00D81F2F8}">
      <dgm:prSet/>
      <dgm:spPr/>
      <dgm:t>
        <a:bodyPr/>
        <a:lstStyle/>
        <a:p>
          <a:endParaRPr lang="en-US"/>
        </a:p>
      </dgm:t>
    </dgm:pt>
    <dgm:pt modelId="{403BCA42-88E1-4434-83B9-A00558043BC1}">
      <dgm:prSet phldrT="[Text]" custT="1"/>
      <dgm:spPr/>
      <dgm:t>
        <a:bodyPr/>
        <a:lstStyle/>
        <a:p>
          <a:r>
            <a:rPr lang="zh-TW" altLang="en-US" sz="1800" dirty="0"/>
            <a:t>找出市場趨勢，例如：購物</a:t>
          </a:r>
          <a:r>
            <a:rPr lang="en-US" altLang="zh-TW" sz="1800" dirty="0"/>
            <a:t>/</a:t>
          </a:r>
          <a:r>
            <a:rPr lang="zh-TW" altLang="en-US" sz="1800" dirty="0"/>
            <a:t>飲食習慣</a:t>
          </a:r>
          <a:endParaRPr lang="en-US" sz="1800" dirty="0"/>
        </a:p>
      </dgm:t>
    </dgm:pt>
    <dgm:pt modelId="{3D030FA9-BC26-4B23-A2EE-3ED6C3372477}" type="parTrans" cxnId="{28857A19-0732-4691-A22A-881744A606D0}">
      <dgm:prSet/>
      <dgm:spPr/>
      <dgm:t>
        <a:bodyPr/>
        <a:lstStyle/>
        <a:p>
          <a:endParaRPr lang="en-US"/>
        </a:p>
      </dgm:t>
    </dgm:pt>
    <dgm:pt modelId="{A4CB3CD0-A552-4799-9094-CCB51A13BDE0}" type="sibTrans" cxnId="{28857A19-0732-4691-A22A-881744A606D0}">
      <dgm:prSet/>
      <dgm:spPr/>
      <dgm:t>
        <a:bodyPr/>
        <a:lstStyle/>
        <a:p>
          <a:endParaRPr lang="en-US"/>
        </a:p>
      </dgm:t>
    </dgm:pt>
    <dgm:pt modelId="{09980364-1369-41A8-9FDF-3553D4821454}">
      <dgm:prSet phldrT="[Text]" custT="1"/>
      <dgm:spPr/>
      <dgm:t>
        <a:bodyPr/>
        <a:lstStyle/>
        <a:p>
          <a:r>
            <a:rPr lang="zh-TW" altLang="en-US" sz="1800" dirty="0"/>
            <a:t>找出市場上現有的產品種類</a:t>
          </a:r>
          <a:endParaRPr lang="en-US" sz="1800" dirty="0"/>
        </a:p>
      </dgm:t>
    </dgm:pt>
    <dgm:pt modelId="{1E07B13B-197E-45A6-AEC4-8373188039B8}" type="parTrans" cxnId="{20C35D68-CE90-415E-A488-4761A25696DF}">
      <dgm:prSet/>
      <dgm:spPr/>
      <dgm:t>
        <a:bodyPr/>
        <a:lstStyle/>
        <a:p>
          <a:endParaRPr lang="en-US"/>
        </a:p>
      </dgm:t>
    </dgm:pt>
    <dgm:pt modelId="{149DDDD4-A5FC-40CF-9461-75C7473B81B6}" type="sibTrans" cxnId="{20C35D68-CE90-415E-A488-4761A25696DF}">
      <dgm:prSet/>
      <dgm:spPr/>
      <dgm:t>
        <a:bodyPr/>
        <a:lstStyle/>
        <a:p>
          <a:endParaRPr lang="en-US"/>
        </a:p>
      </dgm:t>
    </dgm:pt>
    <dgm:pt modelId="{80ABCDA8-1FC2-44A1-9661-3C98C8D7BC18}" type="pres">
      <dgm:prSet presAssocID="{12F928B8-14CD-47C8-AF74-463ED5C7994E}" presName="cycle" presStyleCnt="0">
        <dgm:presLayoutVars>
          <dgm:chMax val="1"/>
          <dgm:dir/>
          <dgm:animLvl val="ctr"/>
          <dgm:resizeHandles val="exact"/>
        </dgm:presLayoutVars>
      </dgm:prSet>
      <dgm:spPr/>
    </dgm:pt>
    <dgm:pt modelId="{8B2A125E-BA50-405E-B7E3-A625DDA4389F}" type="pres">
      <dgm:prSet presAssocID="{E2E231CD-2167-483B-9F87-DCDAD66623F6}" presName="centerShape" presStyleLbl="node0" presStyleIdx="0" presStyleCnt="1"/>
      <dgm:spPr/>
    </dgm:pt>
    <dgm:pt modelId="{8886991D-5986-46DF-A17E-5E6EA47F9294}" type="pres">
      <dgm:prSet presAssocID="{A4680695-B37A-468D-9CDC-A73303D2EF89}" presName="Name9" presStyleLbl="parChTrans1D2" presStyleIdx="0" presStyleCnt="5"/>
      <dgm:spPr/>
    </dgm:pt>
    <dgm:pt modelId="{AA33BE5E-7C52-421A-8C5D-F9914E57E148}" type="pres">
      <dgm:prSet presAssocID="{A4680695-B37A-468D-9CDC-A73303D2EF89}" presName="connTx" presStyleLbl="parChTrans1D2" presStyleIdx="0" presStyleCnt="5"/>
      <dgm:spPr/>
    </dgm:pt>
    <dgm:pt modelId="{F878722E-53D2-4D59-84FF-28C6DB610F48}" type="pres">
      <dgm:prSet presAssocID="{573A61FB-B4BA-4791-B0B6-B7B822E4E4BA}" presName="node" presStyleLbl="node1" presStyleIdx="0" presStyleCnt="5" custScaleX="179886" custScaleY="130008">
        <dgm:presLayoutVars>
          <dgm:bulletEnabled val="1"/>
        </dgm:presLayoutVars>
      </dgm:prSet>
      <dgm:spPr/>
    </dgm:pt>
    <dgm:pt modelId="{9AE306D1-4DC2-443F-9224-3AC48D82CE2A}" type="pres">
      <dgm:prSet presAssocID="{54DC6DEE-813C-47BA-A74F-F30C09F9BAC9}" presName="Name9" presStyleLbl="parChTrans1D2" presStyleIdx="1" presStyleCnt="5"/>
      <dgm:spPr/>
    </dgm:pt>
    <dgm:pt modelId="{CECB922B-30C2-4722-ACD2-5AFAEED6F0A5}" type="pres">
      <dgm:prSet presAssocID="{54DC6DEE-813C-47BA-A74F-F30C09F9BAC9}" presName="connTx" presStyleLbl="parChTrans1D2" presStyleIdx="1" presStyleCnt="5"/>
      <dgm:spPr/>
    </dgm:pt>
    <dgm:pt modelId="{F71AF799-1F8C-478C-AA51-25358B9B4A40}" type="pres">
      <dgm:prSet presAssocID="{2E13E38D-A9CF-4E1E-A65C-AC06254F2302}" presName="node" presStyleLbl="node1" presStyleIdx="1" presStyleCnt="5" custScaleX="179886" custScaleY="130008" custRadScaleRad="124990" custRadScaleInc="10240">
        <dgm:presLayoutVars>
          <dgm:bulletEnabled val="1"/>
        </dgm:presLayoutVars>
      </dgm:prSet>
      <dgm:spPr/>
    </dgm:pt>
    <dgm:pt modelId="{38057521-5E96-46B7-B988-178A63C4D6D2}" type="pres">
      <dgm:prSet presAssocID="{A448101C-3B5B-41BD-90F6-F9E6156E25A4}" presName="Name9" presStyleLbl="parChTrans1D2" presStyleIdx="2" presStyleCnt="5"/>
      <dgm:spPr/>
    </dgm:pt>
    <dgm:pt modelId="{C31948B4-6F33-44B8-BA81-5F47816B9E24}" type="pres">
      <dgm:prSet presAssocID="{A448101C-3B5B-41BD-90F6-F9E6156E25A4}" presName="connTx" presStyleLbl="parChTrans1D2" presStyleIdx="2" presStyleCnt="5"/>
      <dgm:spPr/>
    </dgm:pt>
    <dgm:pt modelId="{7B930119-EA82-438C-AF3D-AD0BA418A315}" type="pres">
      <dgm:prSet presAssocID="{998E8DE2-2E7D-40FC-A898-198AE90FBAE8}" presName="node" presStyleLbl="node1" presStyleIdx="2" presStyleCnt="5" custScaleX="179886" custScaleY="130008" custRadScaleRad="119561" custRadScaleInc="-31715">
        <dgm:presLayoutVars>
          <dgm:bulletEnabled val="1"/>
        </dgm:presLayoutVars>
      </dgm:prSet>
      <dgm:spPr/>
    </dgm:pt>
    <dgm:pt modelId="{D7A14EDD-9FEB-45DC-854A-73D3958C9334}" type="pres">
      <dgm:prSet presAssocID="{3D030FA9-BC26-4B23-A2EE-3ED6C3372477}" presName="Name9" presStyleLbl="parChTrans1D2" presStyleIdx="3" presStyleCnt="5"/>
      <dgm:spPr/>
    </dgm:pt>
    <dgm:pt modelId="{8BB7F92B-4822-42F4-ACF2-D9A80D1398AE}" type="pres">
      <dgm:prSet presAssocID="{3D030FA9-BC26-4B23-A2EE-3ED6C3372477}" presName="connTx" presStyleLbl="parChTrans1D2" presStyleIdx="3" presStyleCnt="5"/>
      <dgm:spPr/>
    </dgm:pt>
    <dgm:pt modelId="{5577C74E-50D6-471E-BF07-70AE04F0846E}" type="pres">
      <dgm:prSet presAssocID="{403BCA42-88E1-4434-83B9-A00558043BC1}" presName="node" presStyleLbl="node1" presStyleIdx="3" presStyleCnt="5" custScaleX="179886" custScaleY="130008" custRadScaleRad="119561" custRadScaleInc="31716">
        <dgm:presLayoutVars>
          <dgm:bulletEnabled val="1"/>
        </dgm:presLayoutVars>
      </dgm:prSet>
      <dgm:spPr/>
    </dgm:pt>
    <dgm:pt modelId="{BA2CCB53-7383-4F7A-9184-A201B8FD050C}" type="pres">
      <dgm:prSet presAssocID="{1E07B13B-197E-45A6-AEC4-8373188039B8}" presName="Name9" presStyleLbl="parChTrans1D2" presStyleIdx="4" presStyleCnt="5"/>
      <dgm:spPr/>
    </dgm:pt>
    <dgm:pt modelId="{1D833F01-328A-49E3-83EF-159EDCF62789}" type="pres">
      <dgm:prSet presAssocID="{1E07B13B-197E-45A6-AEC4-8373188039B8}" presName="connTx" presStyleLbl="parChTrans1D2" presStyleIdx="4" presStyleCnt="5"/>
      <dgm:spPr/>
    </dgm:pt>
    <dgm:pt modelId="{54D56B49-5EA9-41DD-84EC-97DFC624D0FA}" type="pres">
      <dgm:prSet presAssocID="{09980364-1369-41A8-9FDF-3553D4821454}" presName="node" presStyleLbl="node1" presStyleIdx="4" presStyleCnt="5" custScaleX="179886" custScaleY="130008" custRadScaleRad="124989" custRadScaleInc="-10240">
        <dgm:presLayoutVars>
          <dgm:bulletEnabled val="1"/>
        </dgm:presLayoutVars>
      </dgm:prSet>
      <dgm:spPr/>
    </dgm:pt>
  </dgm:ptLst>
  <dgm:cxnLst>
    <dgm:cxn modelId="{3198710E-95D1-46C9-9218-A035AA8579A6}" type="presOf" srcId="{1E07B13B-197E-45A6-AEC4-8373188039B8}" destId="{BA2CCB53-7383-4F7A-9184-A201B8FD050C}" srcOrd="0" destOrd="0" presId="urn:microsoft.com/office/officeart/2005/8/layout/radial1"/>
    <dgm:cxn modelId="{FC533513-2FF2-46C8-B806-8DFCEEFFF4B6}" type="presOf" srcId="{12F928B8-14CD-47C8-AF74-463ED5C7994E}" destId="{80ABCDA8-1FC2-44A1-9661-3C98C8D7BC18}" srcOrd="0" destOrd="0" presId="urn:microsoft.com/office/officeart/2005/8/layout/radial1"/>
    <dgm:cxn modelId="{28857A19-0732-4691-A22A-881744A606D0}" srcId="{E2E231CD-2167-483B-9F87-DCDAD66623F6}" destId="{403BCA42-88E1-4434-83B9-A00558043BC1}" srcOrd="3" destOrd="0" parTransId="{3D030FA9-BC26-4B23-A2EE-3ED6C3372477}" sibTransId="{A4CB3CD0-A552-4799-9094-CCB51A13BDE0}"/>
    <dgm:cxn modelId="{A2BC2721-096F-4092-BC0D-E681C6BAE3DC}" type="presOf" srcId="{09980364-1369-41A8-9FDF-3553D4821454}" destId="{54D56B49-5EA9-41DD-84EC-97DFC624D0FA}" srcOrd="0" destOrd="0" presId="urn:microsoft.com/office/officeart/2005/8/layout/radial1"/>
    <dgm:cxn modelId="{665E8331-0D38-4A78-939D-10CB600D6625}" type="presOf" srcId="{54DC6DEE-813C-47BA-A74F-F30C09F9BAC9}" destId="{CECB922B-30C2-4722-ACD2-5AFAEED6F0A5}" srcOrd="1" destOrd="0" presId="urn:microsoft.com/office/officeart/2005/8/layout/radial1"/>
    <dgm:cxn modelId="{AC697C37-6A0A-4CCD-8577-E43BDE3C18E3}" type="presOf" srcId="{2E13E38D-A9CF-4E1E-A65C-AC06254F2302}" destId="{F71AF799-1F8C-478C-AA51-25358B9B4A40}" srcOrd="0" destOrd="0" presId="urn:microsoft.com/office/officeart/2005/8/layout/radial1"/>
    <dgm:cxn modelId="{8F1F4067-BB34-4652-98F5-ED6C32AD9861}" type="presOf" srcId="{E2E231CD-2167-483B-9F87-DCDAD66623F6}" destId="{8B2A125E-BA50-405E-B7E3-A625DDA4389F}" srcOrd="0" destOrd="0" presId="urn:microsoft.com/office/officeart/2005/8/layout/radial1"/>
    <dgm:cxn modelId="{20C35D68-CE90-415E-A488-4761A25696DF}" srcId="{E2E231CD-2167-483B-9F87-DCDAD66623F6}" destId="{09980364-1369-41A8-9FDF-3553D4821454}" srcOrd="4" destOrd="0" parTransId="{1E07B13B-197E-45A6-AEC4-8373188039B8}" sibTransId="{149DDDD4-A5FC-40CF-9461-75C7473B81B6}"/>
    <dgm:cxn modelId="{464C894E-53FE-4205-8D03-A58A5AC54883}" type="presOf" srcId="{573A61FB-B4BA-4791-B0B6-B7B822E4E4BA}" destId="{F878722E-53D2-4D59-84FF-28C6DB610F48}" srcOrd="0" destOrd="0" presId="urn:microsoft.com/office/officeart/2005/8/layout/radial1"/>
    <dgm:cxn modelId="{36CB4552-A579-423B-B5A5-2F9BA6393282}" type="presOf" srcId="{A448101C-3B5B-41BD-90F6-F9E6156E25A4}" destId="{38057521-5E96-46B7-B988-178A63C4D6D2}" srcOrd="0" destOrd="0" presId="urn:microsoft.com/office/officeart/2005/8/layout/radial1"/>
    <dgm:cxn modelId="{B0E42A55-E13B-4AF5-9D78-D30E62DF5131}" type="presOf" srcId="{3D030FA9-BC26-4B23-A2EE-3ED6C3372477}" destId="{D7A14EDD-9FEB-45DC-854A-73D3958C9334}" srcOrd="0" destOrd="0" presId="urn:microsoft.com/office/officeart/2005/8/layout/radial1"/>
    <dgm:cxn modelId="{69059C7A-E6FC-4B84-9883-53E1A08333E1}" srcId="{12F928B8-14CD-47C8-AF74-463ED5C7994E}" destId="{E2E231CD-2167-483B-9F87-DCDAD66623F6}" srcOrd="0" destOrd="0" parTransId="{687B0CE9-5783-4C4B-B54B-7D1E88444FF7}" sibTransId="{17E59300-A4BC-4C5E-8925-674E2C4A1D03}"/>
    <dgm:cxn modelId="{41525089-6CBE-454B-9683-53DA0C525CEC}" type="presOf" srcId="{403BCA42-88E1-4434-83B9-A00558043BC1}" destId="{5577C74E-50D6-471E-BF07-70AE04F0846E}" srcOrd="0" destOrd="0" presId="urn:microsoft.com/office/officeart/2005/8/layout/radial1"/>
    <dgm:cxn modelId="{4AB28C9B-14A3-4F2D-84C5-71928F47B9BB}" type="presOf" srcId="{1E07B13B-197E-45A6-AEC4-8373188039B8}" destId="{1D833F01-328A-49E3-83EF-159EDCF62789}" srcOrd="1" destOrd="0" presId="urn:microsoft.com/office/officeart/2005/8/layout/radial1"/>
    <dgm:cxn modelId="{8B036B9D-E2A7-4ED5-B666-FC9DE6550C60}" type="presOf" srcId="{A448101C-3B5B-41BD-90F6-F9E6156E25A4}" destId="{C31948B4-6F33-44B8-BA81-5F47816B9E24}" srcOrd="1" destOrd="0" presId="urn:microsoft.com/office/officeart/2005/8/layout/radial1"/>
    <dgm:cxn modelId="{949F95A2-CB93-4DA1-9E67-9FD8E289B828}" type="presOf" srcId="{54DC6DEE-813C-47BA-A74F-F30C09F9BAC9}" destId="{9AE306D1-4DC2-443F-9224-3AC48D82CE2A}" srcOrd="0" destOrd="0" presId="urn:microsoft.com/office/officeart/2005/8/layout/radial1"/>
    <dgm:cxn modelId="{E6F579B1-055F-4D92-A7F1-AD01330873A4}" type="presOf" srcId="{3D030FA9-BC26-4B23-A2EE-3ED6C3372477}" destId="{8BB7F92B-4822-42F4-ACF2-D9A80D1398AE}" srcOrd="1" destOrd="0" presId="urn:microsoft.com/office/officeart/2005/8/layout/radial1"/>
    <dgm:cxn modelId="{ED8FCEB3-9A2E-48F6-9AE4-0B75286898D9}" srcId="{E2E231CD-2167-483B-9F87-DCDAD66623F6}" destId="{2E13E38D-A9CF-4E1E-A65C-AC06254F2302}" srcOrd="1" destOrd="0" parTransId="{54DC6DEE-813C-47BA-A74F-F30C09F9BAC9}" sibTransId="{B4FC4959-D8BB-4033-B032-3DB26B1536C8}"/>
    <dgm:cxn modelId="{C66007BA-A97A-4833-A499-C29BCC0EE2F5}" srcId="{E2E231CD-2167-483B-9F87-DCDAD66623F6}" destId="{573A61FB-B4BA-4791-B0B6-B7B822E4E4BA}" srcOrd="0" destOrd="0" parTransId="{A4680695-B37A-468D-9CDC-A73303D2EF89}" sibTransId="{244F41AD-DFF0-4F53-BDE4-71D45A74A29F}"/>
    <dgm:cxn modelId="{DC0A02C0-9DA8-4F6B-8488-BC5993651AC2}" type="presOf" srcId="{A4680695-B37A-468D-9CDC-A73303D2EF89}" destId="{8886991D-5986-46DF-A17E-5E6EA47F9294}" srcOrd="0" destOrd="0" presId="urn:microsoft.com/office/officeart/2005/8/layout/radial1"/>
    <dgm:cxn modelId="{28B101CC-80D4-4AC5-A968-6D547E1F2621}" type="presOf" srcId="{A4680695-B37A-468D-9CDC-A73303D2EF89}" destId="{AA33BE5E-7C52-421A-8C5D-F9914E57E148}" srcOrd="1" destOrd="0" presId="urn:microsoft.com/office/officeart/2005/8/layout/radial1"/>
    <dgm:cxn modelId="{9C3D1ED2-4107-4CA0-BE9A-C2D8E824C237}" type="presOf" srcId="{998E8DE2-2E7D-40FC-A898-198AE90FBAE8}" destId="{7B930119-EA82-438C-AF3D-AD0BA418A315}" srcOrd="0" destOrd="0" presId="urn:microsoft.com/office/officeart/2005/8/layout/radial1"/>
    <dgm:cxn modelId="{149446DB-C4ED-4BA9-B6B1-ACF00D81F2F8}" srcId="{E2E231CD-2167-483B-9F87-DCDAD66623F6}" destId="{998E8DE2-2E7D-40FC-A898-198AE90FBAE8}" srcOrd="2" destOrd="0" parTransId="{A448101C-3B5B-41BD-90F6-F9E6156E25A4}" sibTransId="{682DCDB4-74DE-4469-8412-F04AECEF42CA}"/>
    <dgm:cxn modelId="{D5D2BC5E-57FE-4F00-8D60-C0C9D067F18A}" type="presParOf" srcId="{80ABCDA8-1FC2-44A1-9661-3C98C8D7BC18}" destId="{8B2A125E-BA50-405E-B7E3-A625DDA4389F}" srcOrd="0" destOrd="0" presId="urn:microsoft.com/office/officeart/2005/8/layout/radial1"/>
    <dgm:cxn modelId="{D2ADD98B-4F09-4BD7-B39C-C1232DE5BF20}" type="presParOf" srcId="{80ABCDA8-1FC2-44A1-9661-3C98C8D7BC18}" destId="{8886991D-5986-46DF-A17E-5E6EA47F9294}" srcOrd="1" destOrd="0" presId="urn:microsoft.com/office/officeart/2005/8/layout/radial1"/>
    <dgm:cxn modelId="{664517BA-6CD1-43DD-A546-AB37E445F588}" type="presParOf" srcId="{8886991D-5986-46DF-A17E-5E6EA47F9294}" destId="{AA33BE5E-7C52-421A-8C5D-F9914E57E148}" srcOrd="0" destOrd="0" presId="urn:microsoft.com/office/officeart/2005/8/layout/radial1"/>
    <dgm:cxn modelId="{279D0BD1-79A4-47FF-935D-A24960D1EC0B}" type="presParOf" srcId="{80ABCDA8-1FC2-44A1-9661-3C98C8D7BC18}" destId="{F878722E-53D2-4D59-84FF-28C6DB610F48}" srcOrd="2" destOrd="0" presId="urn:microsoft.com/office/officeart/2005/8/layout/radial1"/>
    <dgm:cxn modelId="{9F1F9FF9-51B1-4998-B8F9-0D25EACECB59}" type="presParOf" srcId="{80ABCDA8-1FC2-44A1-9661-3C98C8D7BC18}" destId="{9AE306D1-4DC2-443F-9224-3AC48D82CE2A}" srcOrd="3" destOrd="0" presId="urn:microsoft.com/office/officeart/2005/8/layout/radial1"/>
    <dgm:cxn modelId="{481BF78D-35DC-4F47-8E76-B506990C1177}" type="presParOf" srcId="{9AE306D1-4DC2-443F-9224-3AC48D82CE2A}" destId="{CECB922B-30C2-4722-ACD2-5AFAEED6F0A5}" srcOrd="0" destOrd="0" presId="urn:microsoft.com/office/officeart/2005/8/layout/radial1"/>
    <dgm:cxn modelId="{D8994278-DB1D-43D5-AED2-400985FB3D27}" type="presParOf" srcId="{80ABCDA8-1FC2-44A1-9661-3C98C8D7BC18}" destId="{F71AF799-1F8C-478C-AA51-25358B9B4A40}" srcOrd="4" destOrd="0" presId="urn:microsoft.com/office/officeart/2005/8/layout/radial1"/>
    <dgm:cxn modelId="{B47D2E74-AAC0-4621-A043-F768A3EC893E}" type="presParOf" srcId="{80ABCDA8-1FC2-44A1-9661-3C98C8D7BC18}" destId="{38057521-5E96-46B7-B988-178A63C4D6D2}" srcOrd="5" destOrd="0" presId="urn:microsoft.com/office/officeart/2005/8/layout/radial1"/>
    <dgm:cxn modelId="{2FBA627B-1F5F-4A63-9B3B-1008FAAAF510}" type="presParOf" srcId="{38057521-5E96-46B7-B988-178A63C4D6D2}" destId="{C31948B4-6F33-44B8-BA81-5F47816B9E24}" srcOrd="0" destOrd="0" presId="urn:microsoft.com/office/officeart/2005/8/layout/radial1"/>
    <dgm:cxn modelId="{754CC54A-3A8A-44D6-9354-EAA1DDFDB625}" type="presParOf" srcId="{80ABCDA8-1FC2-44A1-9661-3C98C8D7BC18}" destId="{7B930119-EA82-438C-AF3D-AD0BA418A315}" srcOrd="6" destOrd="0" presId="urn:microsoft.com/office/officeart/2005/8/layout/radial1"/>
    <dgm:cxn modelId="{07510B65-84AD-4F10-AD8E-C5F1BBC136CF}" type="presParOf" srcId="{80ABCDA8-1FC2-44A1-9661-3C98C8D7BC18}" destId="{D7A14EDD-9FEB-45DC-854A-73D3958C9334}" srcOrd="7" destOrd="0" presId="urn:microsoft.com/office/officeart/2005/8/layout/radial1"/>
    <dgm:cxn modelId="{F155DDDE-0893-4E01-9C5B-3BB85FB08187}" type="presParOf" srcId="{D7A14EDD-9FEB-45DC-854A-73D3958C9334}" destId="{8BB7F92B-4822-42F4-ACF2-D9A80D1398AE}" srcOrd="0" destOrd="0" presId="urn:microsoft.com/office/officeart/2005/8/layout/radial1"/>
    <dgm:cxn modelId="{2E099DC5-EE94-4F30-8364-98B32886745C}" type="presParOf" srcId="{80ABCDA8-1FC2-44A1-9661-3C98C8D7BC18}" destId="{5577C74E-50D6-471E-BF07-70AE04F0846E}" srcOrd="8" destOrd="0" presId="urn:microsoft.com/office/officeart/2005/8/layout/radial1"/>
    <dgm:cxn modelId="{152EDB0F-FE90-4BE2-A650-AAF0584D88CD}" type="presParOf" srcId="{80ABCDA8-1FC2-44A1-9661-3C98C8D7BC18}" destId="{BA2CCB53-7383-4F7A-9184-A201B8FD050C}" srcOrd="9" destOrd="0" presId="urn:microsoft.com/office/officeart/2005/8/layout/radial1"/>
    <dgm:cxn modelId="{731F6C52-FE8A-4DB7-974D-C45F155210D9}" type="presParOf" srcId="{BA2CCB53-7383-4F7A-9184-A201B8FD050C}" destId="{1D833F01-328A-49E3-83EF-159EDCF62789}" srcOrd="0" destOrd="0" presId="urn:microsoft.com/office/officeart/2005/8/layout/radial1"/>
    <dgm:cxn modelId="{190AE3EF-15C3-44B0-B2DE-407B4DD6EADD}" type="presParOf" srcId="{80ABCDA8-1FC2-44A1-9661-3C98C8D7BC18}" destId="{54D56B49-5EA9-41DD-84EC-97DFC624D0FA}"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516BFA-D6E7-49DF-8A1F-53057FF3901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59F68A-F1A9-4821-9CE2-52E7B86D657C}">
      <dgm:prSet phldrT="[Text]"/>
      <dgm:spPr/>
      <dgm:t>
        <a:bodyPr/>
        <a:lstStyle/>
        <a:p>
          <a:r>
            <a:rPr lang="zh-TW" altLang="en-US" dirty="0"/>
            <a:t>生產方法</a:t>
          </a:r>
          <a:endParaRPr lang="en-US" dirty="0"/>
        </a:p>
      </dgm:t>
    </dgm:pt>
    <dgm:pt modelId="{DAA838C7-B7BF-4C8B-A8A0-5DE558C75D4F}" type="parTrans" cxnId="{E069BFBA-6423-431E-B8A4-BBB8A116F23E}">
      <dgm:prSet/>
      <dgm:spPr/>
      <dgm:t>
        <a:bodyPr/>
        <a:lstStyle/>
        <a:p>
          <a:endParaRPr lang="en-US"/>
        </a:p>
      </dgm:t>
    </dgm:pt>
    <dgm:pt modelId="{4FFC9036-C7B9-4A75-A7E9-A2B772E3D9C7}" type="sibTrans" cxnId="{E069BFBA-6423-431E-B8A4-BBB8A116F23E}">
      <dgm:prSet/>
      <dgm:spPr/>
      <dgm:t>
        <a:bodyPr/>
        <a:lstStyle/>
        <a:p>
          <a:endParaRPr lang="en-US"/>
        </a:p>
      </dgm:t>
    </dgm:pt>
    <dgm:pt modelId="{5C8DBE32-C95C-4FB3-ABC4-AE071A380B0E}">
      <dgm:prSet/>
      <dgm:spPr/>
      <dgm:t>
        <a:bodyPr/>
        <a:lstStyle/>
        <a:p>
          <a:r>
            <a:rPr lang="zh-TW" altLang="en-US" dirty="0"/>
            <a:t>道德議題</a:t>
          </a:r>
          <a:endParaRPr lang="en-US" dirty="0"/>
        </a:p>
      </dgm:t>
    </dgm:pt>
    <dgm:pt modelId="{0830CAA0-2080-43CD-8081-275A37E34617}" type="parTrans" cxnId="{F6B2EB38-1951-4D78-AF41-583188E00063}">
      <dgm:prSet/>
      <dgm:spPr/>
      <dgm:t>
        <a:bodyPr/>
        <a:lstStyle/>
        <a:p>
          <a:endParaRPr lang="en-US"/>
        </a:p>
      </dgm:t>
    </dgm:pt>
    <dgm:pt modelId="{276C10BF-63A3-4DBD-80DA-B4D71CE31469}" type="sibTrans" cxnId="{F6B2EB38-1951-4D78-AF41-583188E00063}">
      <dgm:prSet/>
      <dgm:spPr/>
      <dgm:t>
        <a:bodyPr/>
        <a:lstStyle/>
        <a:p>
          <a:endParaRPr lang="en-US"/>
        </a:p>
      </dgm:t>
    </dgm:pt>
    <dgm:pt modelId="{7918F4C0-3538-4E6A-B210-44CDAF68ACE8}">
      <dgm:prSet phldrT="[Text]"/>
      <dgm:spPr/>
      <dgm:t>
        <a:bodyPr/>
        <a:lstStyle/>
        <a:p>
          <a:r>
            <a:rPr lang="zh-TW" altLang="en-US" dirty="0"/>
            <a:t>產品有否包括任何基因改造食物？</a:t>
          </a:r>
          <a:endParaRPr lang="en-US" dirty="0"/>
        </a:p>
      </dgm:t>
    </dgm:pt>
    <dgm:pt modelId="{69A8DAF7-CC04-4A27-9300-753A4CBA403A}" type="parTrans" cxnId="{F32225C0-B2B7-4973-BFB9-A28A9AEE8867}">
      <dgm:prSet/>
      <dgm:spPr/>
      <dgm:t>
        <a:bodyPr/>
        <a:lstStyle/>
        <a:p>
          <a:endParaRPr lang="en-US"/>
        </a:p>
      </dgm:t>
    </dgm:pt>
    <dgm:pt modelId="{E4FC9A23-937D-465C-9E60-111E7DFC25DB}" type="sibTrans" cxnId="{F32225C0-B2B7-4973-BFB9-A28A9AEE8867}">
      <dgm:prSet/>
      <dgm:spPr/>
      <dgm:t>
        <a:bodyPr/>
        <a:lstStyle/>
        <a:p>
          <a:endParaRPr lang="en-US"/>
        </a:p>
      </dgm:t>
    </dgm:pt>
    <dgm:pt modelId="{61AF1084-A001-496C-B9FC-B3784BEC503F}">
      <dgm:prSet/>
      <dgm:spPr/>
      <dgm:t>
        <a:bodyPr/>
        <a:lstStyle/>
        <a:p>
          <a:r>
            <a:rPr lang="zh-TW" altLang="en-US" dirty="0"/>
            <a:t>社會議題</a:t>
          </a:r>
          <a:endParaRPr lang="en-US" dirty="0"/>
        </a:p>
      </dgm:t>
    </dgm:pt>
    <dgm:pt modelId="{232DF7ED-3086-44D2-A569-98A855291EC3}" type="parTrans" cxnId="{4D4F2A01-D4D5-40B6-9D68-601346A2EDD9}">
      <dgm:prSet/>
      <dgm:spPr/>
      <dgm:t>
        <a:bodyPr/>
        <a:lstStyle/>
        <a:p>
          <a:endParaRPr lang="en-US"/>
        </a:p>
      </dgm:t>
    </dgm:pt>
    <dgm:pt modelId="{003EEC44-F1FF-4F3E-864D-B847E85C4CF4}" type="sibTrans" cxnId="{4D4F2A01-D4D5-40B6-9D68-601346A2EDD9}">
      <dgm:prSet/>
      <dgm:spPr/>
      <dgm:t>
        <a:bodyPr/>
        <a:lstStyle/>
        <a:p>
          <a:endParaRPr lang="en-US"/>
        </a:p>
      </dgm:t>
    </dgm:pt>
    <dgm:pt modelId="{8FBD9166-E228-4DDE-873F-D77E0A179E9A}">
      <dgm:prSet phldrT="[Text]"/>
      <dgm:spPr/>
      <dgm:t>
        <a:bodyPr/>
        <a:lstStyle/>
        <a:p>
          <a:r>
            <a:rPr lang="zh-TW" altLang="en-US" dirty="0"/>
            <a:t>不同地區是否存在族群差異？例如：富裕地區的零售商可以從昂貴的商品中獲得更多利潤。</a:t>
          </a:r>
          <a:endParaRPr lang="en-US" dirty="0"/>
        </a:p>
      </dgm:t>
    </dgm:pt>
    <dgm:pt modelId="{F8F2E6E0-C3BE-476B-B0BA-53E0D25E8CDE}" type="parTrans" cxnId="{B56274B7-0076-431A-BC5B-6C116A78F92E}">
      <dgm:prSet/>
      <dgm:spPr/>
      <dgm:t>
        <a:bodyPr/>
        <a:lstStyle/>
        <a:p>
          <a:endParaRPr lang="en-US"/>
        </a:p>
      </dgm:t>
    </dgm:pt>
    <dgm:pt modelId="{9C2D0331-158D-49B0-97CA-BC8C8E166223}" type="sibTrans" cxnId="{B56274B7-0076-431A-BC5B-6C116A78F92E}">
      <dgm:prSet/>
      <dgm:spPr/>
      <dgm:t>
        <a:bodyPr/>
        <a:lstStyle/>
        <a:p>
          <a:endParaRPr lang="en-US"/>
        </a:p>
      </dgm:t>
    </dgm:pt>
    <dgm:pt modelId="{224BA384-216E-4466-BF27-F209661E7440}">
      <dgm:prSet/>
      <dgm:spPr/>
      <dgm:t>
        <a:bodyPr/>
        <a:lstStyle/>
        <a:p>
          <a:r>
            <a:rPr lang="zh-TW" altLang="en-US"/>
            <a:t>文化</a:t>
          </a:r>
          <a:r>
            <a:rPr lang="zh-TW" altLang="en-US" dirty="0"/>
            <a:t>議題</a:t>
          </a:r>
          <a:endParaRPr lang="en-US" dirty="0"/>
        </a:p>
      </dgm:t>
    </dgm:pt>
    <dgm:pt modelId="{07B74B9A-9577-49AD-889E-E380700DA322}" type="parTrans" cxnId="{29D7E433-9BE5-469A-BB9A-9FDDE32C79CB}">
      <dgm:prSet/>
      <dgm:spPr/>
      <dgm:t>
        <a:bodyPr/>
        <a:lstStyle/>
        <a:p>
          <a:endParaRPr lang="en-US"/>
        </a:p>
      </dgm:t>
    </dgm:pt>
    <dgm:pt modelId="{70762A29-6EFC-4E8A-A5AE-8B466BD12D6B}" type="sibTrans" cxnId="{29D7E433-9BE5-469A-BB9A-9FDDE32C79CB}">
      <dgm:prSet/>
      <dgm:spPr/>
      <dgm:t>
        <a:bodyPr/>
        <a:lstStyle/>
        <a:p>
          <a:endParaRPr lang="en-US"/>
        </a:p>
      </dgm:t>
    </dgm:pt>
    <dgm:pt modelId="{43A0EACE-4CE2-4C6B-A2C1-49E9156E9966}">
      <dgm:prSet phldrT="[Text]"/>
      <dgm:spPr/>
      <dgm:t>
        <a:bodyPr/>
        <a:lstStyle/>
        <a:p>
          <a:r>
            <a:rPr lang="zh-TW" altLang="en-US" dirty="0"/>
            <a:t>產品中的成分是否適合所有文化，包括不同宗教信仰？</a:t>
          </a:r>
          <a:endParaRPr lang="en-US" dirty="0"/>
        </a:p>
      </dgm:t>
    </dgm:pt>
    <dgm:pt modelId="{22DDD77D-E934-4E71-8551-F9D0EB3BD12D}" type="parTrans" cxnId="{E39D0DF6-9D96-43E3-83D9-A821E00AE4AC}">
      <dgm:prSet/>
      <dgm:spPr/>
      <dgm:t>
        <a:bodyPr/>
        <a:lstStyle/>
        <a:p>
          <a:endParaRPr lang="en-US"/>
        </a:p>
      </dgm:t>
    </dgm:pt>
    <dgm:pt modelId="{6359C099-F22E-45BE-83D0-99F837E0F710}" type="sibTrans" cxnId="{E39D0DF6-9D96-43E3-83D9-A821E00AE4AC}">
      <dgm:prSet/>
      <dgm:spPr/>
      <dgm:t>
        <a:bodyPr/>
        <a:lstStyle/>
        <a:p>
          <a:endParaRPr lang="en-US"/>
        </a:p>
      </dgm:t>
    </dgm:pt>
    <dgm:pt modelId="{0551D8EE-40DA-4AB3-AAF2-2D3C4AFB9C3F}">
      <dgm:prSet/>
      <dgm:spPr/>
      <dgm:t>
        <a:bodyPr/>
        <a:lstStyle/>
        <a:p>
          <a:r>
            <a:rPr lang="zh-TW" altLang="en-US" dirty="0"/>
            <a:t>環境議題</a:t>
          </a:r>
          <a:endParaRPr lang="en-US" dirty="0"/>
        </a:p>
      </dgm:t>
    </dgm:pt>
    <dgm:pt modelId="{D3EB0C30-A74F-4A85-B1F5-AA911157ECA4}" type="parTrans" cxnId="{EC11D50D-FF01-4915-920F-5A8BDE3A6041}">
      <dgm:prSet/>
      <dgm:spPr/>
      <dgm:t>
        <a:bodyPr/>
        <a:lstStyle/>
        <a:p>
          <a:endParaRPr lang="en-US"/>
        </a:p>
      </dgm:t>
    </dgm:pt>
    <dgm:pt modelId="{69C89D12-3C13-4AD8-A1CA-A84B7AC186A0}" type="sibTrans" cxnId="{EC11D50D-FF01-4915-920F-5A8BDE3A6041}">
      <dgm:prSet/>
      <dgm:spPr/>
      <dgm:t>
        <a:bodyPr/>
        <a:lstStyle/>
        <a:p>
          <a:endParaRPr lang="en-US"/>
        </a:p>
      </dgm:t>
    </dgm:pt>
    <dgm:pt modelId="{1997582A-6F69-423C-90CE-91A62F1F275C}">
      <dgm:prSet/>
      <dgm:spPr/>
      <dgm:t>
        <a:bodyPr/>
        <a:lstStyle/>
        <a:p>
          <a:r>
            <a:rPr lang="zh-TW" altLang="en-US" dirty="0"/>
            <a:t>成本議題</a:t>
          </a:r>
          <a:endParaRPr lang="en-US" dirty="0"/>
        </a:p>
      </dgm:t>
    </dgm:pt>
    <dgm:pt modelId="{6DE1661C-710D-452A-B8BC-F476FC125432}" type="parTrans" cxnId="{77C8F4BA-AAFE-4A2C-A379-7059B920B01E}">
      <dgm:prSet/>
      <dgm:spPr/>
      <dgm:t>
        <a:bodyPr/>
        <a:lstStyle/>
        <a:p>
          <a:endParaRPr lang="en-US"/>
        </a:p>
      </dgm:t>
    </dgm:pt>
    <dgm:pt modelId="{8494131E-EE15-4FC4-9CCD-E30AB2E66070}" type="sibTrans" cxnId="{77C8F4BA-AAFE-4A2C-A379-7059B920B01E}">
      <dgm:prSet/>
      <dgm:spPr/>
      <dgm:t>
        <a:bodyPr/>
        <a:lstStyle/>
        <a:p>
          <a:endParaRPr lang="en-US"/>
        </a:p>
      </dgm:t>
    </dgm:pt>
    <dgm:pt modelId="{3318906B-0EA3-477F-B12C-78123157130A}">
      <dgm:prSet phldrT="[Text]"/>
      <dgm:spPr/>
      <dgm:t>
        <a:bodyPr/>
        <a:lstStyle/>
        <a:p>
          <a:r>
            <a:rPr lang="zh-TW" altLang="en-US" dirty="0"/>
            <a:t>可以使用現有機器製造嗎？</a:t>
          </a:r>
          <a:endParaRPr lang="en-US" dirty="0"/>
        </a:p>
      </dgm:t>
    </dgm:pt>
    <dgm:pt modelId="{1894D49F-939B-419C-ACFA-3BF19CFF5DA3}" type="parTrans" cxnId="{96B50576-DF08-430C-96F7-032DF3CC85B8}">
      <dgm:prSet/>
      <dgm:spPr/>
      <dgm:t>
        <a:bodyPr/>
        <a:lstStyle/>
        <a:p>
          <a:endParaRPr lang="en-US"/>
        </a:p>
      </dgm:t>
    </dgm:pt>
    <dgm:pt modelId="{8FB18F5C-E048-43CB-80A3-8D5AEF581EC8}" type="sibTrans" cxnId="{96B50576-DF08-430C-96F7-032DF3CC85B8}">
      <dgm:prSet/>
      <dgm:spPr/>
      <dgm:t>
        <a:bodyPr/>
        <a:lstStyle/>
        <a:p>
          <a:endParaRPr lang="en-US"/>
        </a:p>
      </dgm:t>
    </dgm:pt>
    <dgm:pt modelId="{832599ED-66DE-4F0E-9F91-C810A231FDF8}">
      <dgm:prSet phldrT="[Text]"/>
      <dgm:spPr/>
      <dgm:t>
        <a:bodyPr/>
        <a:lstStyle/>
        <a:p>
          <a:r>
            <a:rPr lang="zh-TW" altLang="en-US" dirty="0"/>
            <a:t>購買及安裝新機器的預算？</a:t>
          </a:r>
          <a:endParaRPr lang="en-US" dirty="0"/>
        </a:p>
      </dgm:t>
    </dgm:pt>
    <dgm:pt modelId="{DB7F03C0-8A9D-4CCD-862E-D70D7D18F667}" type="parTrans" cxnId="{E5476272-C42C-44ED-8E7B-619F22C4481C}">
      <dgm:prSet/>
      <dgm:spPr/>
      <dgm:t>
        <a:bodyPr/>
        <a:lstStyle/>
        <a:p>
          <a:endParaRPr lang="en-US"/>
        </a:p>
      </dgm:t>
    </dgm:pt>
    <dgm:pt modelId="{BBC21391-BDE1-42AF-981D-478EDAE4A8E3}" type="sibTrans" cxnId="{E5476272-C42C-44ED-8E7B-619F22C4481C}">
      <dgm:prSet/>
      <dgm:spPr/>
      <dgm:t>
        <a:bodyPr/>
        <a:lstStyle/>
        <a:p>
          <a:endParaRPr lang="en-US"/>
        </a:p>
      </dgm:t>
    </dgm:pt>
    <dgm:pt modelId="{34DBE0E7-EA38-447E-8617-116534ACB1CC}">
      <dgm:prSet/>
      <dgm:spPr/>
      <dgm:t>
        <a:bodyPr/>
        <a:lstStyle/>
        <a:p>
          <a:r>
            <a:rPr lang="zh-TW" altLang="en-US" dirty="0"/>
            <a:t>包裝物料包括回收或可回收物料？</a:t>
          </a:r>
          <a:endParaRPr lang="en-US" dirty="0"/>
        </a:p>
      </dgm:t>
    </dgm:pt>
    <dgm:pt modelId="{0AD647F2-4BED-4E96-9C37-67F62C6D2577}" type="parTrans" cxnId="{D37ADD06-BF6B-43C4-9079-6953CF5EA8C7}">
      <dgm:prSet/>
      <dgm:spPr/>
      <dgm:t>
        <a:bodyPr/>
        <a:lstStyle/>
        <a:p>
          <a:endParaRPr lang="en-US"/>
        </a:p>
      </dgm:t>
    </dgm:pt>
    <dgm:pt modelId="{8AC46812-4E06-4A8C-97D3-EC7DCB6EDE73}" type="sibTrans" cxnId="{D37ADD06-BF6B-43C4-9079-6953CF5EA8C7}">
      <dgm:prSet/>
      <dgm:spPr/>
      <dgm:t>
        <a:bodyPr/>
        <a:lstStyle/>
        <a:p>
          <a:endParaRPr lang="en-US"/>
        </a:p>
      </dgm:t>
    </dgm:pt>
    <dgm:pt modelId="{C805C3BD-862E-4456-86C9-3987737503F6}">
      <dgm:prSet/>
      <dgm:spPr/>
      <dgm:t>
        <a:bodyPr/>
        <a:lstStyle/>
        <a:p>
          <a:r>
            <a:rPr lang="zh-TW" altLang="en-US" dirty="0"/>
            <a:t>可有生產新產品的預算？</a:t>
          </a:r>
          <a:endParaRPr lang="en-US" dirty="0"/>
        </a:p>
      </dgm:t>
    </dgm:pt>
    <dgm:pt modelId="{4A550ACE-A33D-4487-B7AB-3BEBD1F17472}" type="parTrans" cxnId="{918DA511-29F4-4E85-A188-98426C0AD56E}">
      <dgm:prSet/>
      <dgm:spPr/>
      <dgm:t>
        <a:bodyPr/>
        <a:lstStyle/>
        <a:p>
          <a:endParaRPr lang="en-US"/>
        </a:p>
      </dgm:t>
    </dgm:pt>
    <dgm:pt modelId="{681A7881-26E4-4B26-9208-7E54C0FEF9F7}" type="sibTrans" cxnId="{918DA511-29F4-4E85-A188-98426C0AD56E}">
      <dgm:prSet/>
      <dgm:spPr/>
      <dgm:t>
        <a:bodyPr/>
        <a:lstStyle/>
        <a:p>
          <a:endParaRPr lang="en-US"/>
        </a:p>
      </dgm:t>
    </dgm:pt>
    <dgm:pt modelId="{714FB4F5-D842-4901-AC94-BA6D2488EB1E}">
      <dgm:prSet/>
      <dgm:spPr/>
      <dgm:t>
        <a:bodyPr/>
        <a:lstStyle/>
        <a:p>
          <a:r>
            <a:rPr lang="zh-TW" altLang="en-US" dirty="0"/>
            <a:t>考慮食物成本、生產成本、分銷成本及利潤。</a:t>
          </a:r>
          <a:endParaRPr lang="en-US" dirty="0"/>
        </a:p>
      </dgm:t>
    </dgm:pt>
    <dgm:pt modelId="{3F094D3E-78AB-4DAF-88C4-5F53D4DC5D5F}" type="parTrans" cxnId="{96B16638-C990-483C-A813-B33DB61BEE3F}">
      <dgm:prSet/>
      <dgm:spPr/>
      <dgm:t>
        <a:bodyPr/>
        <a:lstStyle/>
        <a:p>
          <a:endParaRPr lang="en-US"/>
        </a:p>
      </dgm:t>
    </dgm:pt>
    <dgm:pt modelId="{1AFB15B8-0285-41F2-815C-48CDE77B8B33}" type="sibTrans" cxnId="{96B16638-C990-483C-A813-B33DB61BEE3F}">
      <dgm:prSet/>
      <dgm:spPr/>
      <dgm:t>
        <a:bodyPr/>
        <a:lstStyle/>
        <a:p>
          <a:endParaRPr lang="en-US"/>
        </a:p>
      </dgm:t>
    </dgm:pt>
    <dgm:pt modelId="{99630F22-6167-44D5-BE5F-2E1B3B877134}" type="pres">
      <dgm:prSet presAssocID="{19516BFA-D6E7-49DF-8A1F-53057FF3901F}" presName="Name0" presStyleCnt="0">
        <dgm:presLayoutVars>
          <dgm:dir/>
          <dgm:animLvl val="lvl"/>
          <dgm:resizeHandles val="exact"/>
        </dgm:presLayoutVars>
      </dgm:prSet>
      <dgm:spPr/>
    </dgm:pt>
    <dgm:pt modelId="{5D3337AA-AC82-429B-98B9-BAC600134A16}" type="pres">
      <dgm:prSet presAssocID="{3759F68A-F1A9-4821-9CE2-52E7B86D657C}" presName="linNode" presStyleCnt="0"/>
      <dgm:spPr/>
    </dgm:pt>
    <dgm:pt modelId="{E87625F5-BD03-45C0-8354-63DF98B36707}" type="pres">
      <dgm:prSet presAssocID="{3759F68A-F1A9-4821-9CE2-52E7B86D657C}" presName="parentText" presStyleLbl="node1" presStyleIdx="0" presStyleCnt="6">
        <dgm:presLayoutVars>
          <dgm:chMax val="1"/>
          <dgm:bulletEnabled val="1"/>
        </dgm:presLayoutVars>
      </dgm:prSet>
      <dgm:spPr/>
    </dgm:pt>
    <dgm:pt modelId="{BFDD977C-837C-4283-99B1-4952BB6A884C}" type="pres">
      <dgm:prSet presAssocID="{3759F68A-F1A9-4821-9CE2-52E7B86D657C}" presName="descendantText" presStyleLbl="alignAccFollowNode1" presStyleIdx="0" presStyleCnt="6">
        <dgm:presLayoutVars>
          <dgm:bulletEnabled val="1"/>
        </dgm:presLayoutVars>
      </dgm:prSet>
      <dgm:spPr/>
    </dgm:pt>
    <dgm:pt modelId="{3424629E-F0AE-42AA-88CE-7EA23FDF6CF3}" type="pres">
      <dgm:prSet presAssocID="{4FFC9036-C7B9-4A75-A7E9-A2B772E3D9C7}" presName="sp" presStyleCnt="0"/>
      <dgm:spPr/>
    </dgm:pt>
    <dgm:pt modelId="{E5309764-5F58-4D2D-97CA-D43A2BE5E624}" type="pres">
      <dgm:prSet presAssocID="{0551D8EE-40DA-4AB3-AAF2-2D3C4AFB9C3F}" presName="linNode" presStyleCnt="0"/>
      <dgm:spPr/>
    </dgm:pt>
    <dgm:pt modelId="{42999158-6706-48F3-A623-12ECAC560BF7}" type="pres">
      <dgm:prSet presAssocID="{0551D8EE-40DA-4AB3-AAF2-2D3C4AFB9C3F}" presName="parentText" presStyleLbl="node1" presStyleIdx="1" presStyleCnt="6">
        <dgm:presLayoutVars>
          <dgm:chMax val="1"/>
          <dgm:bulletEnabled val="1"/>
        </dgm:presLayoutVars>
      </dgm:prSet>
      <dgm:spPr/>
    </dgm:pt>
    <dgm:pt modelId="{D91DC812-59A9-49D9-B191-8C4FA12ACE2A}" type="pres">
      <dgm:prSet presAssocID="{0551D8EE-40DA-4AB3-AAF2-2D3C4AFB9C3F}" presName="descendantText" presStyleLbl="alignAccFollowNode1" presStyleIdx="1" presStyleCnt="6">
        <dgm:presLayoutVars>
          <dgm:bulletEnabled val="1"/>
        </dgm:presLayoutVars>
      </dgm:prSet>
      <dgm:spPr/>
    </dgm:pt>
    <dgm:pt modelId="{9106952C-AF03-4D5F-9698-E1615748265D}" type="pres">
      <dgm:prSet presAssocID="{69C89D12-3C13-4AD8-A1CA-A84B7AC186A0}" presName="sp" presStyleCnt="0"/>
      <dgm:spPr/>
    </dgm:pt>
    <dgm:pt modelId="{D9AA2C5A-827F-463E-9A3C-BFFF4705D922}" type="pres">
      <dgm:prSet presAssocID="{1997582A-6F69-423C-90CE-91A62F1F275C}" presName="linNode" presStyleCnt="0"/>
      <dgm:spPr/>
    </dgm:pt>
    <dgm:pt modelId="{8BA59E3B-F02F-4C7F-BBFC-3B0C1BFA8D8B}" type="pres">
      <dgm:prSet presAssocID="{1997582A-6F69-423C-90CE-91A62F1F275C}" presName="parentText" presStyleLbl="node1" presStyleIdx="2" presStyleCnt="6">
        <dgm:presLayoutVars>
          <dgm:chMax val="1"/>
          <dgm:bulletEnabled val="1"/>
        </dgm:presLayoutVars>
      </dgm:prSet>
      <dgm:spPr/>
    </dgm:pt>
    <dgm:pt modelId="{16288BF9-54AF-442C-95E7-D2246C18C80C}" type="pres">
      <dgm:prSet presAssocID="{1997582A-6F69-423C-90CE-91A62F1F275C}" presName="descendantText" presStyleLbl="alignAccFollowNode1" presStyleIdx="2" presStyleCnt="6">
        <dgm:presLayoutVars>
          <dgm:bulletEnabled val="1"/>
        </dgm:presLayoutVars>
      </dgm:prSet>
      <dgm:spPr/>
    </dgm:pt>
    <dgm:pt modelId="{F61EF584-A823-45E2-BAA6-EFC838FFCED1}" type="pres">
      <dgm:prSet presAssocID="{8494131E-EE15-4FC4-9CCD-E30AB2E66070}" presName="sp" presStyleCnt="0"/>
      <dgm:spPr/>
    </dgm:pt>
    <dgm:pt modelId="{1BBDCD7F-1B15-46E9-B38B-739F119C864C}" type="pres">
      <dgm:prSet presAssocID="{5C8DBE32-C95C-4FB3-ABC4-AE071A380B0E}" presName="linNode" presStyleCnt="0"/>
      <dgm:spPr/>
    </dgm:pt>
    <dgm:pt modelId="{6B79BEA2-C59D-4386-B9DC-6E548D41B802}" type="pres">
      <dgm:prSet presAssocID="{5C8DBE32-C95C-4FB3-ABC4-AE071A380B0E}" presName="parentText" presStyleLbl="node1" presStyleIdx="3" presStyleCnt="6">
        <dgm:presLayoutVars>
          <dgm:chMax val="1"/>
          <dgm:bulletEnabled val="1"/>
        </dgm:presLayoutVars>
      </dgm:prSet>
      <dgm:spPr/>
    </dgm:pt>
    <dgm:pt modelId="{64722BBB-6690-445F-A0CB-23A9A03707FB}" type="pres">
      <dgm:prSet presAssocID="{5C8DBE32-C95C-4FB3-ABC4-AE071A380B0E}" presName="descendantText" presStyleLbl="alignAccFollowNode1" presStyleIdx="3" presStyleCnt="6">
        <dgm:presLayoutVars>
          <dgm:bulletEnabled val="1"/>
        </dgm:presLayoutVars>
      </dgm:prSet>
      <dgm:spPr/>
    </dgm:pt>
    <dgm:pt modelId="{C60E573D-05B3-4B1B-82BD-5AF92F61DC49}" type="pres">
      <dgm:prSet presAssocID="{276C10BF-63A3-4DBD-80DA-B4D71CE31469}" presName="sp" presStyleCnt="0"/>
      <dgm:spPr/>
    </dgm:pt>
    <dgm:pt modelId="{660EE55C-8AD6-4F74-98F9-77375EDBA4BB}" type="pres">
      <dgm:prSet presAssocID="{61AF1084-A001-496C-B9FC-B3784BEC503F}" presName="linNode" presStyleCnt="0"/>
      <dgm:spPr/>
    </dgm:pt>
    <dgm:pt modelId="{4113B074-D479-4BE6-87EB-04301A89DF48}" type="pres">
      <dgm:prSet presAssocID="{61AF1084-A001-496C-B9FC-B3784BEC503F}" presName="parentText" presStyleLbl="node1" presStyleIdx="4" presStyleCnt="6">
        <dgm:presLayoutVars>
          <dgm:chMax val="1"/>
          <dgm:bulletEnabled val="1"/>
        </dgm:presLayoutVars>
      </dgm:prSet>
      <dgm:spPr/>
    </dgm:pt>
    <dgm:pt modelId="{FEC0D678-9413-4165-B274-5CA0897D6247}" type="pres">
      <dgm:prSet presAssocID="{61AF1084-A001-496C-B9FC-B3784BEC503F}" presName="descendantText" presStyleLbl="alignAccFollowNode1" presStyleIdx="4" presStyleCnt="6">
        <dgm:presLayoutVars>
          <dgm:bulletEnabled val="1"/>
        </dgm:presLayoutVars>
      </dgm:prSet>
      <dgm:spPr/>
    </dgm:pt>
    <dgm:pt modelId="{7F91E877-1288-4AF8-BB06-81633BD08B43}" type="pres">
      <dgm:prSet presAssocID="{003EEC44-F1FF-4F3E-864D-B847E85C4CF4}" presName="sp" presStyleCnt="0"/>
      <dgm:spPr/>
    </dgm:pt>
    <dgm:pt modelId="{E8A6E385-E16E-49FB-8BC5-E6BB95CFEE07}" type="pres">
      <dgm:prSet presAssocID="{224BA384-216E-4466-BF27-F209661E7440}" presName="linNode" presStyleCnt="0"/>
      <dgm:spPr/>
    </dgm:pt>
    <dgm:pt modelId="{DD63196D-F8CC-4CCA-ACAA-A5B5EEE95D5F}" type="pres">
      <dgm:prSet presAssocID="{224BA384-216E-4466-BF27-F209661E7440}" presName="parentText" presStyleLbl="node1" presStyleIdx="5" presStyleCnt="6">
        <dgm:presLayoutVars>
          <dgm:chMax val="1"/>
          <dgm:bulletEnabled val="1"/>
        </dgm:presLayoutVars>
      </dgm:prSet>
      <dgm:spPr/>
    </dgm:pt>
    <dgm:pt modelId="{EE091F0E-3DCB-4917-9E07-36877B1FF84F}" type="pres">
      <dgm:prSet presAssocID="{224BA384-216E-4466-BF27-F209661E7440}" presName="descendantText" presStyleLbl="alignAccFollowNode1" presStyleIdx="5" presStyleCnt="6">
        <dgm:presLayoutVars>
          <dgm:bulletEnabled val="1"/>
        </dgm:presLayoutVars>
      </dgm:prSet>
      <dgm:spPr/>
    </dgm:pt>
  </dgm:ptLst>
  <dgm:cxnLst>
    <dgm:cxn modelId="{4D4F2A01-D4D5-40B6-9D68-601346A2EDD9}" srcId="{19516BFA-D6E7-49DF-8A1F-53057FF3901F}" destId="{61AF1084-A001-496C-B9FC-B3784BEC503F}" srcOrd="4" destOrd="0" parTransId="{232DF7ED-3086-44D2-A569-98A855291EC3}" sibTransId="{003EEC44-F1FF-4F3E-864D-B847E85C4CF4}"/>
    <dgm:cxn modelId="{D37ADD06-BF6B-43C4-9079-6953CF5EA8C7}" srcId="{0551D8EE-40DA-4AB3-AAF2-2D3C4AFB9C3F}" destId="{34DBE0E7-EA38-447E-8617-116534ACB1CC}" srcOrd="0" destOrd="0" parTransId="{0AD647F2-4BED-4E96-9C37-67F62C6D2577}" sibTransId="{8AC46812-4E06-4A8C-97D3-EC7DCB6EDE73}"/>
    <dgm:cxn modelId="{EC11D50D-FF01-4915-920F-5A8BDE3A6041}" srcId="{19516BFA-D6E7-49DF-8A1F-53057FF3901F}" destId="{0551D8EE-40DA-4AB3-AAF2-2D3C4AFB9C3F}" srcOrd="1" destOrd="0" parTransId="{D3EB0C30-A74F-4A85-B1F5-AA911157ECA4}" sibTransId="{69C89D12-3C13-4AD8-A1CA-A84B7AC186A0}"/>
    <dgm:cxn modelId="{918DA511-29F4-4E85-A188-98426C0AD56E}" srcId="{1997582A-6F69-423C-90CE-91A62F1F275C}" destId="{C805C3BD-862E-4456-86C9-3987737503F6}" srcOrd="0" destOrd="0" parTransId="{4A550ACE-A33D-4487-B7AB-3BEBD1F17472}" sibTransId="{681A7881-26E4-4B26-9208-7E54C0FEF9F7}"/>
    <dgm:cxn modelId="{F487D415-38CB-4A27-963F-A0DEC96D8796}" type="presOf" srcId="{832599ED-66DE-4F0E-9F91-C810A231FDF8}" destId="{BFDD977C-837C-4283-99B1-4952BB6A884C}" srcOrd="0" destOrd="1" presId="urn:microsoft.com/office/officeart/2005/8/layout/vList5"/>
    <dgm:cxn modelId="{691F5518-4D78-4121-BF4E-A4951530AFE7}" type="presOf" srcId="{34DBE0E7-EA38-447E-8617-116534ACB1CC}" destId="{D91DC812-59A9-49D9-B191-8C4FA12ACE2A}" srcOrd="0" destOrd="0" presId="urn:microsoft.com/office/officeart/2005/8/layout/vList5"/>
    <dgm:cxn modelId="{4C04B627-12C2-43B8-9613-FC9986073C48}" type="presOf" srcId="{0551D8EE-40DA-4AB3-AAF2-2D3C4AFB9C3F}" destId="{42999158-6706-48F3-A623-12ECAC560BF7}" srcOrd="0" destOrd="0" presId="urn:microsoft.com/office/officeart/2005/8/layout/vList5"/>
    <dgm:cxn modelId="{1749A62D-4DFD-48B6-A83C-9CE0E3E6B925}" type="presOf" srcId="{61AF1084-A001-496C-B9FC-B3784BEC503F}" destId="{4113B074-D479-4BE6-87EB-04301A89DF48}" srcOrd="0" destOrd="0" presId="urn:microsoft.com/office/officeart/2005/8/layout/vList5"/>
    <dgm:cxn modelId="{977DD033-0785-4D08-ADA8-7875C5457B3F}" type="presOf" srcId="{3759F68A-F1A9-4821-9CE2-52E7B86D657C}" destId="{E87625F5-BD03-45C0-8354-63DF98B36707}" srcOrd="0" destOrd="0" presId="urn:microsoft.com/office/officeart/2005/8/layout/vList5"/>
    <dgm:cxn modelId="{29D7E433-9BE5-469A-BB9A-9FDDE32C79CB}" srcId="{19516BFA-D6E7-49DF-8A1F-53057FF3901F}" destId="{224BA384-216E-4466-BF27-F209661E7440}" srcOrd="5" destOrd="0" parTransId="{07B74B9A-9577-49AD-889E-E380700DA322}" sibTransId="{70762A29-6EFC-4E8A-A5AE-8B466BD12D6B}"/>
    <dgm:cxn modelId="{96B16638-C990-483C-A813-B33DB61BEE3F}" srcId="{1997582A-6F69-423C-90CE-91A62F1F275C}" destId="{714FB4F5-D842-4901-AC94-BA6D2488EB1E}" srcOrd="1" destOrd="0" parTransId="{3F094D3E-78AB-4DAF-88C4-5F53D4DC5D5F}" sibTransId="{1AFB15B8-0285-41F2-815C-48CDE77B8B33}"/>
    <dgm:cxn modelId="{F6B2EB38-1951-4D78-AF41-583188E00063}" srcId="{19516BFA-D6E7-49DF-8A1F-53057FF3901F}" destId="{5C8DBE32-C95C-4FB3-ABC4-AE071A380B0E}" srcOrd="3" destOrd="0" parTransId="{0830CAA0-2080-43CD-8081-275A37E34617}" sibTransId="{276C10BF-63A3-4DBD-80DA-B4D71CE31469}"/>
    <dgm:cxn modelId="{9811765B-9F2B-491E-A7AC-F6682929DFBF}" type="presOf" srcId="{7918F4C0-3538-4E6A-B210-44CDAF68ACE8}" destId="{64722BBB-6690-445F-A0CB-23A9A03707FB}" srcOrd="0" destOrd="0" presId="urn:microsoft.com/office/officeart/2005/8/layout/vList5"/>
    <dgm:cxn modelId="{99A48F61-3595-4699-95FE-BC17463968C8}" type="presOf" srcId="{224BA384-216E-4466-BF27-F209661E7440}" destId="{DD63196D-F8CC-4CCA-ACAA-A5B5EEE95D5F}" srcOrd="0" destOrd="0" presId="urn:microsoft.com/office/officeart/2005/8/layout/vList5"/>
    <dgm:cxn modelId="{6BE9BA4C-ACDB-4E98-8646-F32B98D953E8}" type="presOf" srcId="{43A0EACE-4CE2-4C6B-A2C1-49E9156E9966}" destId="{EE091F0E-3DCB-4917-9E07-36877B1FF84F}" srcOrd="0" destOrd="0" presId="urn:microsoft.com/office/officeart/2005/8/layout/vList5"/>
    <dgm:cxn modelId="{E5476272-C42C-44ED-8E7B-619F22C4481C}" srcId="{3759F68A-F1A9-4821-9CE2-52E7B86D657C}" destId="{832599ED-66DE-4F0E-9F91-C810A231FDF8}" srcOrd="1" destOrd="0" parTransId="{DB7F03C0-8A9D-4CCD-862E-D70D7D18F667}" sibTransId="{BBC21391-BDE1-42AF-981D-478EDAE4A8E3}"/>
    <dgm:cxn modelId="{96B50576-DF08-430C-96F7-032DF3CC85B8}" srcId="{3759F68A-F1A9-4821-9CE2-52E7B86D657C}" destId="{3318906B-0EA3-477F-B12C-78123157130A}" srcOrd="0" destOrd="0" parTransId="{1894D49F-939B-419C-ACFA-3BF19CFF5DA3}" sibTransId="{8FB18F5C-E048-43CB-80A3-8D5AEF581EC8}"/>
    <dgm:cxn modelId="{4A093876-6FBD-4A64-B116-CA4B67A07754}" type="presOf" srcId="{19516BFA-D6E7-49DF-8A1F-53057FF3901F}" destId="{99630F22-6167-44D5-BE5F-2E1B3B877134}" srcOrd="0" destOrd="0" presId="urn:microsoft.com/office/officeart/2005/8/layout/vList5"/>
    <dgm:cxn modelId="{FDF8C07B-D119-466E-B6BF-18FC167DFDAB}" type="presOf" srcId="{714FB4F5-D842-4901-AC94-BA6D2488EB1E}" destId="{16288BF9-54AF-442C-95E7-D2246C18C80C}" srcOrd="0" destOrd="1" presId="urn:microsoft.com/office/officeart/2005/8/layout/vList5"/>
    <dgm:cxn modelId="{8E7514A2-C3F9-4D5A-9C5F-003E2B7F9523}" type="presOf" srcId="{1997582A-6F69-423C-90CE-91A62F1F275C}" destId="{8BA59E3B-F02F-4C7F-BBFC-3B0C1BFA8D8B}" srcOrd="0" destOrd="0" presId="urn:microsoft.com/office/officeart/2005/8/layout/vList5"/>
    <dgm:cxn modelId="{B56274B7-0076-431A-BC5B-6C116A78F92E}" srcId="{61AF1084-A001-496C-B9FC-B3784BEC503F}" destId="{8FBD9166-E228-4DDE-873F-D77E0A179E9A}" srcOrd="0" destOrd="0" parTransId="{F8F2E6E0-C3BE-476B-B0BA-53E0D25E8CDE}" sibTransId="{9C2D0331-158D-49B0-97CA-BC8C8E166223}"/>
    <dgm:cxn modelId="{E069BFBA-6423-431E-B8A4-BBB8A116F23E}" srcId="{19516BFA-D6E7-49DF-8A1F-53057FF3901F}" destId="{3759F68A-F1A9-4821-9CE2-52E7B86D657C}" srcOrd="0" destOrd="0" parTransId="{DAA838C7-B7BF-4C8B-A8A0-5DE558C75D4F}" sibTransId="{4FFC9036-C7B9-4A75-A7E9-A2B772E3D9C7}"/>
    <dgm:cxn modelId="{77C8F4BA-AAFE-4A2C-A379-7059B920B01E}" srcId="{19516BFA-D6E7-49DF-8A1F-53057FF3901F}" destId="{1997582A-6F69-423C-90CE-91A62F1F275C}" srcOrd="2" destOrd="0" parTransId="{6DE1661C-710D-452A-B8BC-F476FC125432}" sibTransId="{8494131E-EE15-4FC4-9CCD-E30AB2E66070}"/>
    <dgm:cxn modelId="{F32225C0-B2B7-4973-BFB9-A28A9AEE8867}" srcId="{5C8DBE32-C95C-4FB3-ABC4-AE071A380B0E}" destId="{7918F4C0-3538-4E6A-B210-44CDAF68ACE8}" srcOrd="0" destOrd="0" parTransId="{69A8DAF7-CC04-4A27-9300-753A4CBA403A}" sibTransId="{E4FC9A23-937D-465C-9E60-111E7DFC25DB}"/>
    <dgm:cxn modelId="{9CD0E7C9-23AD-40D2-B713-C0B7AC1E37C6}" type="presOf" srcId="{5C8DBE32-C95C-4FB3-ABC4-AE071A380B0E}" destId="{6B79BEA2-C59D-4386-B9DC-6E548D41B802}" srcOrd="0" destOrd="0" presId="urn:microsoft.com/office/officeart/2005/8/layout/vList5"/>
    <dgm:cxn modelId="{BADD1ACE-173C-464D-BBF7-BC1A27D68C23}" type="presOf" srcId="{3318906B-0EA3-477F-B12C-78123157130A}" destId="{BFDD977C-837C-4283-99B1-4952BB6A884C}" srcOrd="0" destOrd="0" presId="urn:microsoft.com/office/officeart/2005/8/layout/vList5"/>
    <dgm:cxn modelId="{AC9F61DE-D3CA-4BE0-BBC6-26F8948299BC}" type="presOf" srcId="{8FBD9166-E228-4DDE-873F-D77E0A179E9A}" destId="{FEC0D678-9413-4165-B274-5CA0897D6247}" srcOrd="0" destOrd="0" presId="urn:microsoft.com/office/officeart/2005/8/layout/vList5"/>
    <dgm:cxn modelId="{3F7726E9-A753-4438-B148-E859E6C3738D}" type="presOf" srcId="{C805C3BD-862E-4456-86C9-3987737503F6}" destId="{16288BF9-54AF-442C-95E7-D2246C18C80C}" srcOrd="0" destOrd="0" presId="urn:microsoft.com/office/officeart/2005/8/layout/vList5"/>
    <dgm:cxn modelId="{E39D0DF6-9D96-43E3-83D9-A821E00AE4AC}" srcId="{224BA384-216E-4466-BF27-F209661E7440}" destId="{43A0EACE-4CE2-4C6B-A2C1-49E9156E9966}" srcOrd="0" destOrd="0" parTransId="{22DDD77D-E934-4E71-8551-F9D0EB3BD12D}" sibTransId="{6359C099-F22E-45BE-83D0-99F837E0F710}"/>
    <dgm:cxn modelId="{6EA9638C-39C7-4E51-ABBE-C12FA2BEA93E}" type="presParOf" srcId="{99630F22-6167-44D5-BE5F-2E1B3B877134}" destId="{5D3337AA-AC82-429B-98B9-BAC600134A16}" srcOrd="0" destOrd="0" presId="urn:microsoft.com/office/officeart/2005/8/layout/vList5"/>
    <dgm:cxn modelId="{E7DBC487-2867-4FD9-A0EF-EEFEDC7474CA}" type="presParOf" srcId="{5D3337AA-AC82-429B-98B9-BAC600134A16}" destId="{E87625F5-BD03-45C0-8354-63DF98B36707}" srcOrd="0" destOrd="0" presId="urn:microsoft.com/office/officeart/2005/8/layout/vList5"/>
    <dgm:cxn modelId="{CFB5ED3C-A23E-4A81-89BC-1711C71D503B}" type="presParOf" srcId="{5D3337AA-AC82-429B-98B9-BAC600134A16}" destId="{BFDD977C-837C-4283-99B1-4952BB6A884C}" srcOrd="1" destOrd="0" presId="urn:microsoft.com/office/officeart/2005/8/layout/vList5"/>
    <dgm:cxn modelId="{51FD31B7-11EE-4070-B27D-5E380D36CE97}" type="presParOf" srcId="{99630F22-6167-44D5-BE5F-2E1B3B877134}" destId="{3424629E-F0AE-42AA-88CE-7EA23FDF6CF3}" srcOrd="1" destOrd="0" presId="urn:microsoft.com/office/officeart/2005/8/layout/vList5"/>
    <dgm:cxn modelId="{E93208F1-F352-4E1D-957B-DEC689002EBF}" type="presParOf" srcId="{99630F22-6167-44D5-BE5F-2E1B3B877134}" destId="{E5309764-5F58-4D2D-97CA-D43A2BE5E624}" srcOrd="2" destOrd="0" presId="urn:microsoft.com/office/officeart/2005/8/layout/vList5"/>
    <dgm:cxn modelId="{DFD1C184-0937-4154-BF2F-1137C499D88B}" type="presParOf" srcId="{E5309764-5F58-4D2D-97CA-D43A2BE5E624}" destId="{42999158-6706-48F3-A623-12ECAC560BF7}" srcOrd="0" destOrd="0" presId="urn:microsoft.com/office/officeart/2005/8/layout/vList5"/>
    <dgm:cxn modelId="{547E5444-2F0D-4208-A641-DA22C4F4C45B}" type="presParOf" srcId="{E5309764-5F58-4D2D-97CA-D43A2BE5E624}" destId="{D91DC812-59A9-49D9-B191-8C4FA12ACE2A}" srcOrd="1" destOrd="0" presId="urn:microsoft.com/office/officeart/2005/8/layout/vList5"/>
    <dgm:cxn modelId="{9A576521-C487-4CEC-AD80-58CFE7E873FE}" type="presParOf" srcId="{99630F22-6167-44D5-BE5F-2E1B3B877134}" destId="{9106952C-AF03-4D5F-9698-E1615748265D}" srcOrd="3" destOrd="0" presId="urn:microsoft.com/office/officeart/2005/8/layout/vList5"/>
    <dgm:cxn modelId="{DDE38BF4-FB9D-4E1B-8FF6-B4C5C5BBF81A}" type="presParOf" srcId="{99630F22-6167-44D5-BE5F-2E1B3B877134}" destId="{D9AA2C5A-827F-463E-9A3C-BFFF4705D922}" srcOrd="4" destOrd="0" presId="urn:microsoft.com/office/officeart/2005/8/layout/vList5"/>
    <dgm:cxn modelId="{EF21EBCB-A5BC-4C25-8249-4D835A018154}" type="presParOf" srcId="{D9AA2C5A-827F-463E-9A3C-BFFF4705D922}" destId="{8BA59E3B-F02F-4C7F-BBFC-3B0C1BFA8D8B}" srcOrd="0" destOrd="0" presId="urn:microsoft.com/office/officeart/2005/8/layout/vList5"/>
    <dgm:cxn modelId="{1CA2E355-CDD0-45D4-BECD-6F57C5FCE438}" type="presParOf" srcId="{D9AA2C5A-827F-463E-9A3C-BFFF4705D922}" destId="{16288BF9-54AF-442C-95E7-D2246C18C80C}" srcOrd="1" destOrd="0" presId="urn:microsoft.com/office/officeart/2005/8/layout/vList5"/>
    <dgm:cxn modelId="{BB440E8D-DC25-49EF-91AE-5C4F3198169C}" type="presParOf" srcId="{99630F22-6167-44D5-BE5F-2E1B3B877134}" destId="{F61EF584-A823-45E2-BAA6-EFC838FFCED1}" srcOrd="5" destOrd="0" presId="urn:microsoft.com/office/officeart/2005/8/layout/vList5"/>
    <dgm:cxn modelId="{5809E6F6-CA9C-416A-9F9B-05165FCA0E26}" type="presParOf" srcId="{99630F22-6167-44D5-BE5F-2E1B3B877134}" destId="{1BBDCD7F-1B15-46E9-B38B-739F119C864C}" srcOrd="6" destOrd="0" presId="urn:microsoft.com/office/officeart/2005/8/layout/vList5"/>
    <dgm:cxn modelId="{81B66518-A829-4425-9969-3C4B2CA9E9C3}" type="presParOf" srcId="{1BBDCD7F-1B15-46E9-B38B-739F119C864C}" destId="{6B79BEA2-C59D-4386-B9DC-6E548D41B802}" srcOrd="0" destOrd="0" presId="urn:microsoft.com/office/officeart/2005/8/layout/vList5"/>
    <dgm:cxn modelId="{0C4A1D1B-3868-476B-962A-27C2F2AB394D}" type="presParOf" srcId="{1BBDCD7F-1B15-46E9-B38B-739F119C864C}" destId="{64722BBB-6690-445F-A0CB-23A9A03707FB}" srcOrd="1" destOrd="0" presId="urn:microsoft.com/office/officeart/2005/8/layout/vList5"/>
    <dgm:cxn modelId="{ED55EF7C-EC35-482C-9D0C-DA77F415EC17}" type="presParOf" srcId="{99630F22-6167-44D5-BE5F-2E1B3B877134}" destId="{C60E573D-05B3-4B1B-82BD-5AF92F61DC49}" srcOrd="7" destOrd="0" presId="urn:microsoft.com/office/officeart/2005/8/layout/vList5"/>
    <dgm:cxn modelId="{33688F92-11FE-49A0-98FF-558507FB36F4}" type="presParOf" srcId="{99630F22-6167-44D5-BE5F-2E1B3B877134}" destId="{660EE55C-8AD6-4F74-98F9-77375EDBA4BB}" srcOrd="8" destOrd="0" presId="urn:microsoft.com/office/officeart/2005/8/layout/vList5"/>
    <dgm:cxn modelId="{6EBAC223-5D2A-48D8-A438-CE5599228320}" type="presParOf" srcId="{660EE55C-8AD6-4F74-98F9-77375EDBA4BB}" destId="{4113B074-D479-4BE6-87EB-04301A89DF48}" srcOrd="0" destOrd="0" presId="urn:microsoft.com/office/officeart/2005/8/layout/vList5"/>
    <dgm:cxn modelId="{8B46AF1C-4605-43E7-B575-15E7BCA7BF84}" type="presParOf" srcId="{660EE55C-8AD6-4F74-98F9-77375EDBA4BB}" destId="{FEC0D678-9413-4165-B274-5CA0897D6247}" srcOrd="1" destOrd="0" presId="urn:microsoft.com/office/officeart/2005/8/layout/vList5"/>
    <dgm:cxn modelId="{EF06AB9A-3FC5-4BD1-8138-0E890A718CB9}" type="presParOf" srcId="{99630F22-6167-44D5-BE5F-2E1B3B877134}" destId="{7F91E877-1288-4AF8-BB06-81633BD08B43}" srcOrd="9" destOrd="0" presId="urn:microsoft.com/office/officeart/2005/8/layout/vList5"/>
    <dgm:cxn modelId="{1A732F7C-C7EA-4485-AFD1-6176BFA792DA}" type="presParOf" srcId="{99630F22-6167-44D5-BE5F-2E1B3B877134}" destId="{E8A6E385-E16E-49FB-8BC5-E6BB95CFEE07}" srcOrd="10" destOrd="0" presId="urn:microsoft.com/office/officeart/2005/8/layout/vList5"/>
    <dgm:cxn modelId="{028746DC-18C1-4AC7-868E-BB085838101E}" type="presParOf" srcId="{E8A6E385-E16E-49FB-8BC5-E6BB95CFEE07}" destId="{DD63196D-F8CC-4CCA-ACAA-A5B5EEE95D5F}" srcOrd="0" destOrd="0" presId="urn:microsoft.com/office/officeart/2005/8/layout/vList5"/>
    <dgm:cxn modelId="{E720E35B-2918-4EDB-8792-28247DC8BC23}" type="presParOf" srcId="{E8A6E385-E16E-49FB-8BC5-E6BB95CFEE07}" destId="{EE091F0E-3DCB-4917-9E07-36877B1FF8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94932-6F1D-413E-84EC-37DABA022DB3}"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891FC997-D534-4DC0-AB1C-206EA8CA48D6}">
      <dgm:prSet phldrT="[Text]" custT="1"/>
      <dgm:spPr/>
      <dgm:t>
        <a:bodyPr/>
        <a:lstStyle/>
        <a:p>
          <a:r>
            <a:rPr lang="zh-TW" altLang="en-US" sz="1800" dirty="0">
              <a:solidFill>
                <a:schemeClr val="bg1"/>
              </a:solidFill>
            </a:rPr>
            <a:t>設計規格</a:t>
          </a:r>
          <a:endParaRPr lang="en-US" sz="1800" dirty="0">
            <a:solidFill>
              <a:schemeClr val="bg1"/>
            </a:solidFill>
          </a:endParaRPr>
        </a:p>
      </dgm:t>
    </dgm:pt>
    <dgm:pt modelId="{3610A080-3DD3-4F82-9966-CCE8BAACE2D1}" type="parTrans" cxnId="{1616C01E-7E9F-43CE-8B43-B6CF6A46A28F}">
      <dgm:prSet/>
      <dgm:spPr/>
      <dgm:t>
        <a:bodyPr/>
        <a:lstStyle/>
        <a:p>
          <a:endParaRPr lang="en-US"/>
        </a:p>
      </dgm:t>
    </dgm:pt>
    <dgm:pt modelId="{60AE93E7-9660-4FE5-9899-6C4A388CC7C1}" type="sibTrans" cxnId="{1616C01E-7E9F-43CE-8B43-B6CF6A46A28F}">
      <dgm:prSet/>
      <dgm:spPr/>
      <dgm:t>
        <a:bodyPr/>
        <a:lstStyle/>
        <a:p>
          <a:endParaRPr lang="en-US"/>
        </a:p>
      </dgm:t>
    </dgm:pt>
    <dgm:pt modelId="{68DC446D-E17D-4E4E-86EB-15372B71FD57}">
      <dgm:prSet phldrT="[Text]" custT="1"/>
      <dgm:spPr/>
      <dgm:t>
        <a:bodyPr/>
        <a:lstStyle/>
        <a:p>
          <a:r>
            <a:rPr lang="zh-TW" altLang="en-US" sz="1600" dirty="0">
              <a:solidFill>
                <a:schemeClr val="tx1"/>
              </a:solidFill>
            </a:rPr>
            <a:t>低脂，每</a:t>
          </a:r>
          <a:r>
            <a:rPr lang="en-US" altLang="zh-TW" sz="1600" dirty="0">
              <a:solidFill>
                <a:schemeClr val="tx1"/>
              </a:solidFill>
            </a:rPr>
            <a:t>100</a:t>
          </a:r>
          <a:r>
            <a:rPr lang="zh-TW" altLang="en-US" sz="1600" dirty="0">
              <a:solidFill>
                <a:schemeClr val="tx1"/>
              </a:solidFill>
            </a:rPr>
            <a:t>克份量少於</a:t>
          </a:r>
          <a:r>
            <a:rPr lang="en-US" altLang="zh-TW" sz="1600" dirty="0">
              <a:solidFill>
                <a:schemeClr val="tx1"/>
              </a:solidFill>
            </a:rPr>
            <a:t>3</a:t>
          </a:r>
          <a:r>
            <a:rPr lang="zh-TW" altLang="en-US" sz="1600" dirty="0">
              <a:solidFill>
                <a:schemeClr val="tx1"/>
              </a:solidFill>
            </a:rPr>
            <a:t>克脂肪</a:t>
          </a:r>
          <a:endParaRPr lang="en-US" sz="1600" dirty="0">
            <a:solidFill>
              <a:schemeClr val="tx1"/>
            </a:solidFill>
          </a:endParaRPr>
        </a:p>
      </dgm:t>
    </dgm:pt>
    <dgm:pt modelId="{5AF376A4-9BE4-4C0E-9D66-86CDD28C7D79}" type="parTrans" cxnId="{38948438-8825-4678-8D59-B0A218CA4A86}">
      <dgm:prSet/>
      <dgm:spPr/>
      <dgm:t>
        <a:bodyPr/>
        <a:lstStyle/>
        <a:p>
          <a:endParaRPr lang="en-US"/>
        </a:p>
      </dgm:t>
    </dgm:pt>
    <dgm:pt modelId="{4BA18DE1-7F48-4735-971A-2B2D8C67C0E1}" type="sibTrans" cxnId="{38948438-8825-4678-8D59-B0A218CA4A86}">
      <dgm:prSet/>
      <dgm:spPr/>
      <dgm:t>
        <a:bodyPr/>
        <a:lstStyle/>
        <a:p>
          <a:endParaRPr lang="en-US"/>
        </a:p>
      </dgm:t>
    </dgm:pt>
    <dgm:pt modelId="{EB8E6038-DA44-4BE8-B0A5-31AA1B237A02}">
      <dgm:prSet phldrT="[Text]" custT="1"/>
      <dgm:spPr/>
      <dgm:t>
        <a:bodyPr/>
        <a:lstStyle/>
        <a:p>
          <a:r>
            <a:rPr lang="zh-TW" altLang="en-US" sz="1600" dirty="0">
              <a:solidFill>
                <a:schemeClr val="tx1"/>
              </a:solidFill>
            </a:rPr>
            <a:t>鹹味</a:t>
          </a:r>
          <a:endParaRPr lang="en-US" sz="1600" dirty="0">
            <a:solidFill>
              <a:schemeClr val="tx1"/>
            </a:solidFill>
          </a:endParaRPr>
        </a:p>
      </dgm:t>
    </dgm:pt>
    <dgm:pt modelId="{867FB4F7-776A-49D0-8037-C70CB660AD32}" type="parTrans" cxnId="{F6AD04C7-A593-416A-B1EA-FB93FDEDE2D2}">
      <dgm:prSet/>
      <dgm:spPr/>
      <dgm:t>
        <a:bodyPr/>
        <a:lstStyle/>
        <a:p>
          <a:endParaRPr lang="en-US"/>
        </a:p>
      </dgm:t>
    </dgm:pt>
    <dgm:pt modelId="{E39B6505-9FB5-4FEE-9F14-C80C156C65C5}" type="sibTrans" cxnId="{F6AD04C7-A593-416A-B1EA-FB93FDEDE2D2}">
      <dgm:prSet/>
      <dgm:spPr/>
      <dgm:t>
        <a:bodyPr/>
        <a:lstStyle/>
        <a:p>
          <a:endParaRPr lang="en-US"/>
        </a:p>
      </dgm:t>
    </dgm:pt>
    <dgm:pt modelId="{7BC45F38-30FB-4806-AC2E-D6378C281932}">
      <dgm:prSet phldrT="[Text]" custT="1"/>
      <dgm:spPr/>
      <dgm:t>
        <a:bodyPr/>
        <a:lstStyle/>
        <a:p>
          <a:r>
            <a:rPr lang="zh-TW" altLang="en-US" sz="1600" dirty="0">
              <a:solidFill>
                <a:schemeClr val="tx1"/>
              </a:solidFill>
            </a:rPr>
            <a:t>運用現有包裝物料</a:t>
          </a:r>
          <a:endParaRPr lang="en-US" sz="1600" dirty="0">
            <a:solidFill>
              <a:schemeClr val="tx1"/>
            </a:solidFill>
          </a:endParaRPr>
        </a:p>
      </dgm:t>
    </dgm:pt>
    <dgm:pt modelId="{D8F645A0-42EF-4F53-B309-D5C67303651D}" type="parTrans" cxnId="{C4819C46-3336-4527-843F-CF7C321478E1}">
      <dgm:prSet/>
      <dgm:spPr/>
      <dgm:t>
        <a:bodyPr/>
        <a:lstStyle/>
        <a:p>
          <a:endParaRPr lang="en-US"/>
        </a:p>
      </dgm:t>
    </dgm:pt>
    <dgm:pt modelId="{31CEB28E-1372-4721-8506-3A7D7204207E}" type="sibTrans" cxnId="{C4819C46-3336-4527-843F-CF7C321478E1}">
      <dgm:prSet/>
      <dgm:spPr/>
      <dgm:t>
        <a:bodyPr/>
        <a:lstStyle/>
        <a:p>
          <a:endParaRPr lang="en-US"/>
        </a:p>
      </dgm:t>
    </dgm:pt>
    <dgm:pt modelId="{6F4F0E8C-4043-40A1-94D9-85FE6EC3CE95}">
      <dgm:prSet phldrT="[Text]" custT="1"/>
      <dgm:spPr/>
      <dgm:t>
        <a:bodyPr/>
        <a:lstStyle/>
        <a:p>
          <a:r>
            <a:rPr lang="zh-TW" altLang="en-US" sz="1600" dirty="0">
              <a:solidFill>
                <a:schemeClr val="tx1"/>
              </a:solidFill>
            </a:rPr>
            <a:t>可口</a:t>
          </a:r>
          <a:endParaRPr lang="en-US" sz="1600" dirty="0">
            <a:solidFill>
              <a:schemeClr val="tx1"/>
            </a:solidFill>
          </a:endParaRPr>
        </a:p>
      </dgm:t>
    </dgm:pt>
    <dgm:pt modelId="{2F452C33-7E0A-4B0A-B8AD-B925DEF7BB9A}" type="parTrans" cxnId="{99903E36-005B-479F-9BDE-6449120E975D}">
      <dgm:prSet/>
      <dgm:spPr/>
      <dgm:t>
        <a:bodyPr/>
        <a:lstStyle/>
        <a:p>
          <a:endParaRPr lang="en-US"/>
        </a:p>
      </dgm:t>
    </dgm:pt>
    <dgm:pt modelId="{082E1C82-8764-4AE3-BBAB-50F1F5A63135}" type="sibTrans" cxnId="{99903E36-005B-479F-9BDE-6449120E975D}">
      <dgm:prSet/>
      <dgm:spPr/>
      <dgm:t>
        <a:bodyPr/>
        <a:lstStyle/>
        <a:p>
          <a:endParaRPr lang="en-US"/>
        </a:p>
      </dgm:t>
    </dgm:pt>
    <dgm:pt modelId="{8F0D8316-FE3C-48B3-802A-6560A5E4FF96}">
      <dgm:prSet phldrT="[Text]" custT="1"/>
      <dgm:spPr/>
      <dgm:t>
        <a:bodyPr/>
        <a:lstStyle/>
        <a:p>
          <a:r>
            <a:rPr lang="zh-TW" altLang="en-US" sz="1600" dirty="0">
              <a:solidFill>
                <a:schemeClr val="tx1"/>
              </a:solidFill>
            </a:rPr>
            <a:t>適合批量生產</a:t>
          </a:r>
          <a:endParaRPr lang="en-US" sz="1600" dirty="0">
            <a:solidFill>
              <a:schemeClr val="tx1"/>
            </a:solidFill>
          </a:endParaRPr>
        </a:p>
      </dgm:t>
    </dgm:pt>
    <dgm:pt modelId="{2E742F44-9217-4847-805A-1E3D1F4ABF90}" type="parTrans" cxnId="{87C51428-9189-4CB5-92FE-FC9B86F7BD10}">
      <dgm:prSet/>
      <dgm:spPr/>
      <dgm:t>
        <a:bodyPr/>
        <a:lstStyle/>
        <a:p>
          <a:endParaRPr lang="en-US"/>
        </a:p>
      </dgm:t>
    </dgm:pt>
    <dgm:pt modelId="{CD938D4C-F29B-4F37-A6E2-4201E89FEB3D}" type="sibTrans" cxnId="{87C51428-9189-4CB5-92FE-FC9B86F7BD10}">
      <dgm:prSet/>
      <dgm:spPr/>
      <dgm:t>
        <a:bodyPr/>
        <a:lstStyle/>
        <a:p>
          <a:endParaRPr lang="en-US"/>
        </a:p>
      </dgm:t>
    </dgm:pt>
    <dgm:pt modelId="{194273A8-1B20-478B-BD28-840B46412E3A}">
      <dgm:prSet phldrT="[Text]" custT="1"/>
      <dgm:spPr/>
      <dgm:t>
        <a:bodyPr/>
        <a:lstStyle/>
        <a:p>
          <a:r>
            <a:rPr lang="zh-TW" altLang="en-US" sz="1600" dirty="0">
              <a:solidFill>
                <a:schemeClr val="tx1"/>
              </a:solidFill>
            </a:rPr>
            <a:t>小吃大小</a:t>
          </a:r>
          <a:endParaRPr lang="en-US" sz="1600" dirty="0">
            <a:solidFill>
              <a:schemeClr val="tx1"/>
            </a:solidFill>
          </a:endParaRPr>
        </a:p>
      </dgm:t>
    </dgm:pt>
    <dgm:pt modelId="{20D0AA24-C5B1-4016-85AF-2399BCC7D2ED}" type="parTrans" cxnId="{5E873EA3-361F-433E-AB50-9F606441BFB7}">
      <dgm:prSet/>
      <dgm:spPr/>
      <dgm:t>
        <a:bodyPr/>
        <a:lstStyle/>
        <a:p>
          <a:endParaRPr lang="en-US"/>
        </a:p>
      </dgm:t>
    </dgm:pt>
    <dgm:pt modelId="{F9E9011D-0C8F-4522-B1A3-6CB3467BD8AE}" type="sibTrans" cxnId="{5E873EA3-361F-433E-AB50-9F606441BFB7}">
      <dgm:prSet/>
      <dgm:spPr/>
      <dgm:t>
        <a:bodyPr/>
        <a:lstStyle/>
        <a:p>
          <a:endParaRPr lang="en-US"/>
        </a:p>
      </dgm:t>
    </dgm:pt>
    <dgm:pt modelId="{36FF6F3A-EADA-4BD0-A672-655999F57078}">
      <dgm:prSet phldrT="[Text]" custT="1"/>
      <dgm:spPr/>
      <dgm:t>
        <a:bodyPr/>
        <a:lstStyle/>
        <a:p>
          <a:r>
            <a:rPr lang="zh-TW" altLang="en-US" sz="1600" dirty="0">
              <a:solidFill>
                <a:schemeClr val="tx1"/>
              </a:solidFill>
            </a:rPr>
            <a:t>售價在</a:t>
          </a:r>
          <a:r>
            <a:rPr lang="en-US" sz="1600" dirty="0">
              <a:solidFill>
                <a:schemeClr val="tx1"/>
              </a:solidFill>
            </a:rPr>
            <a:t> HK$10 </a:t>
          </a:r>
          <a:r>
            <a:rPr lang="zh-TW" altLang="en-US" sz="1600" dirty="0">
              <a:solidFill>
                <a:schemeClr val="tx1"/>
              </a:solidFill>
            </a:rPr>
            <a:t>至</a:t>
          </a:r>
          <a:r>
            <a:rPr lang="en-US" sz="1600" dirty="0">
              <a:solidFill>
                <a:schemeClr val="tx1"/>
              </a:solidFill>
            </a:rPr>
            <a:t> HK$15</a:t>
          </a:r>
          <a:r>
            <a:rPr lang="zh-TW" altLang="en-US" sz="1600" dirty="0">
              <a:solidFill>
                <a:schemeClr val="tx1"/>
              </a:solidFill>
            </a:rPr>
            <a:t>之間</a:t>
          </a:r>
          <a:endParaRPr lang="en-US" sz="1600" dirty="0">
            <a:solidFill>
              <a:schemeClr val="tx1"/>
            </a:solidFill>
          </a:endParaRPr>
        </a:p>
      </dgm:t>
    </dgm:pt>
    <dgm:pt modelId="{E7FCBA32-BC42-44D3-B0DA-C15FAAAC8989}" type="parTrans" cxnId="{6FC00580-36FC-466F-B6AB-3569CBE3991C}">
      <dgm:prSet/>
      <dgm:spPr/>
      <dgm:t>
        <a:bodyPr/>
        <a:lstStyle/>
        <a:p>
          <a:endParaRPr lang="en-US"/>
        </a:p>
      </dgm:t>
    </dgm:pt>
    <dgm:pt modelId="{163AD08A-EC95-4313-8D5C-ABCD3D193A99}" type="sibTrans" cxnId="{6FC00580-36FC-466F-B6AB-3569CBE3991C}">
      <dgm:prSet/>
      <dgm:spPr/>
      <dgm:t>
        <a:bodyPr/>
        <a:lstStyle/>
        <a:p>
          <a:endParaRPr lang="en-US"/>
        </a:p>
      </dgm:t>
    </dgm:pt>
    <dgm:pt modelId="{6AC2AF0B-4690-4810-BAC2-E989E4BADB68}">
      <dgm:prSet phldrT="[Text]" custT="1"/>
      <dgm:spPr/>
      <dgm:t>
        <a:bodyPr/>
        <a:lstStyle/>
        <a:p>
          <a:r>
            <a:rPr lang="zh-TW" altLang="en-US" sz="1600" dirty="0">
              <a:solidFill>
                <a:schemeClr val="tx1"/>
              </a:solidFill>
            </a:rPr>
            <a:t>可用手拿住</a:t>
          </a:r>
          <a:endParaRPr lang="en-US" sz="1600" dirty="0">
            <a:solidFill>
              <a:schemeClr val="tx1"/>
            </a:solidFill>
          </a:endParaRPr>
        </a:p>
      </dgm:t>
    </dgm:pt>
    <dgm:pt modelId="{74A35BBD-5AF2-46BE-B668-A85CDB0381C2}" type="parTrans" cxnId="{7836D698-9C43-46D8-8315-E9CDBAA663C3}">
      <dgm:prSet/>
      <dgm:spPr/>
      <dgm:t>
        <a:bodyPr/>
        <a:lstStyle/>
        <a:p>
          <a:endParaRPr lang="en-US"/>
        </a:p>
      </dgm:t>
    </dgm:pt>
    <dgm:pt modelId="{9B5D97BE-FAE7-4777-839E-14AB7B24313B}" type="sibTrans" cxnId="{7836D698-9C43-46D8-8315-E9CDBAA663C3}">
      <dgm:prSet/>
      <dgm:spPr/>
      <dgm:t>
        <a:bodyPr/>
        <a:lstStyle/>
        <a:p>
          <a:endParaRPr lang="en-US"/>
        </a:p>
      </dgm:t>
    </dgm:pt>
    <dgm:pt modelId="{B4A26832-38AC-41D6-9C05-D24E228B073B}" type="pres">
      <dgm:prSet presAssocID="{2E194932-6F1D-413E-84EC-37DABA022DB3}" presName="cycle" presStyleCnt="0">
        <dgm:presLayoutVars>
          <dgm:chMax val="1"/>
          <dgm:dir/>
          <dgm:animLvl val="ctr"/>
          <dgm:resizeHandles val="exact"/>
        </dgm:presLayoutVars>
      </dgm:prSet>
      <dgm:spPr/>
    </dgm:pt>
    <dgm:pt modelId="{1DFAF39E-8D0B-4C51-B913-9BAA4F94F127}" type="pres">
      <dgm:prSet presAssocID="{891FC997-D534-4DC0-AB1C-206EA8CA48D6}" presName="centerShape" presStyleLbl="node0" presStyleIdx="0" presStyleCnt="1" custScaleX="169320" custScaleY="183848"/>
      <dgm:spPr/>
    </dgm:pt>
    <dgm:pt modelId="{FF25CF67-D205-4D7A-B4DE-B09E221812FB}" type="pres">
      <dgm:prSet presAssocID="{5AF376A4-9BE4-4C0E-9D66-86CDD28C7D79}" presName="Name9" presStyleLbl="parChTrans1D2" presStyleIdx="0" presStyleCnt="8"/>
      <dgm:spPr/>
    </dgm:pt>
    <dgm:pt modelId="{67067170-3225-4435-9FC3-6654E67D0BA8}" type="pres">
      <dgm:prSet presAssocID="{5AF376A4-9BE4-4C0E-9D66-86CDD28C7D79}" presName="connTx" presStyleLbl="parChTrans1D2" presStyleIdx="0" presStyleCnt="8"/>
      <dgm:spPr/>
    </dgm:pt>
    <dgm:pt modelId="{4893DEFC-C67E-4BD4-8A12-A25100943B1F}" type="pres">
      <dgm:prSet presAssocID="{68DC446D-E17D-4E4E-86EB-15372B71FD57}" presName="node" presStyleLbl="node1" presStyleIdx="0" presStyleCnt="8" custScaleX="153651" custScaleY="112463">
        <dgm:presLayoutVars>
          <dgm:bulletEnabled val="1"/>
        </dgm:presLayoutVars>
      </dgm:prSet>
      <dgm:spPr/>
    </dgm:pt>
    <dgm:pt modelId="{2C68A239-CED8-400A-8F3B-C7254FC2AFB5}" type="pres">
      <dgm:prSet presAssocID="{867FB4F7-776A-49D0-8037-C70CB660AD32}" presName="Name9" presStyleLbl="parChTrans1D2" presStyleIdx="1" presStyleCnt="8"/>
      <dgm:spPr/>
    </dgm:pt>
    <dgm:pt modelId="{CFEB050E-9A6D-47C8-B445-6638F7FC3D2D}" type="pres">
      <dgm:prSet presAssocID="{867FB4F7-776A-49D0-8037-C70CB660AD32}" presName="connTx" presStyleLbl="parChTrans1D2" presStyleIdx="1" presStyleCnt="8"/>
      <dgm:spPr/>
    </dgm:pt>
    <dgm:pt modelId="{149D3F99-E4E4-42B4-8CDB-99FE8411359B}" type="pres">
      <dgm:prSet presAssocID="{EB8E6038-DA44-4BE8-B0A5-31AA1B237A02}" presName="node" presStyleLbl="node1" presStyleIdx="1" presStyleCnt="8" custScaleX="153651" custScaleY="112463" custRadScaleRad="115801" custRadScaleInc="32734">
        <dgm:presLayoutVars>
          <dgm:bulletEnabled val="1"/>
        </dgm:presLayoutVars>
      </dgm:prSet>
      <dgm:spPr/>
    </dgm:pt>
    <dgm:pt modelId="{26B1DE6F-23B6-4694-AE71-BAF2F88CA280}" type="pres">
      <dgm:prSet presAssocID="{D8F645A0-42EF-4F53-B309-D5C67303651D}" presName="Name9" presStyleLbl="parChTrans1D2" presStyleIdx="2" presStyleCnt="8"/>
      <dgm:spPr/>
    </dgm:pt>
    <dgm:pt modelId="{61073D7B-28DF-4701-8538-06019EF38B8E}" type="pres">
      <dgm:prSet presAssocID="{D8F645A0-42EF-4F53-B309-D5C67303651D}" presName="connTx" presStyleLbl="parChTrans1D2" presStyleIdx="2" presStyleCnt="8"/>
      <dgm:spPr/>
    </dgm:pt>
    <dgm:pt modelId="{FFCC7A27-CA4A-4A77-A2FE-80EF61027850}" type="pres">
      <dgm:prSet presAssocID="{7BC45F38-30FB-4806-AC2E-D6378C281932}" presName="node" presStyleLbl="node1" presStyleIdx="2" presStyleCnt="8" custScaleX="153651" custScaleY="112463" custRadScaleRad="141476">
        <dgm:presLayoutVars>
          <dgm:bulletEnabled val="1"/>
        </dgm:presLayoutVars>
      </dgm:prSet>
      <dgm:spPr/>
    </dgm:pt>
    <dgm:pt modelId="{3B709AA4-D9EC-469B-ADD2-BCABAC50102F}" type="pres">
      <dgm:prSet presAssocID="{2F452C33-7E0A-4B0A-B8AD-B925DEF7BB9A}" presName="Name9" presStyleLbl="parChTrans1D2" presStyleIdx="3" presStyleCnt="8"/>
      <dgm:spPr/>
    </dgm:pt>
    <dgm:pt modelId="{A24891C7-90CA-4844-94DA-1D884AE26E80}" type="pres">
      <dgm:prSet presAssocID="{2F452C33-7E0A-4B0A-B8AD-B925DEF7BB9A}" presName="connTx" presStyleLbl="parChTrans1D2" presStyleIdx="3" presStyleCnt="8"/>
      <dgm:spPr/>
    </dgm:pt>
    <dgm:pt modelId="{CE796B06-F6AB-473F-9AB0-4232AEE32E12}" type="pres">
      <dgm:prSet presAssocID="{6F4F0E8C-4043-40A1-94D9-85FE6EC3CE95}" presName="node" presStyleLbl="node1" presStyleIdx="3" presStyleCnt="8" custScaleX="153651" custScaleY="112463" custRadScaleRad="115801" custRadScaleInc="-32734">
        <dgm:presLayoutVars>
          <dgm:bulletEnabled val="1"/>
        </dgm:presLayoutVars>
      </dgm:prSet>
      <dgm:spPr/>
    </dgm:pt>
    <dgm:pt modelId="{798A7066-79D2-411A-85D7-BC5F48DAB15F}" type="pres">
      <dgm:prSet presAssocID="{2E742F44-9217-4847-805A-1E3D1F4ABF90}" presName="Name9" presStyleLbl="parChTrans1D2" presStyleIdx="4" presStyleCnt="8"/>
      <dgm:spPr/>
    </dgm:pt>
    <dgm:pt modelId="{47AF0C13-E245-423B-B6A5-91C146C7ABDB}" type="pres">
      <dgm:prSet presAssocID="{2E742F44-9217-4847-805A-1E3D1F4ABF90}" presName="connTx" presStyleLbl="parChTrans1D2" presStyleIdx="4" presStyleCnt="8"/>
      <dgm:spPr/>
    </dgm:pt>
    <dgm:pt modelId="{AF49C101-C17D-448E-9179-375BCB135727}" type="pres">
      <dgm:prSet presAssocID="{8F0D8316-FE3C-48B3-802A-6560A5E4FF96}" presName="node" presStyleLbl="node1" presStyleIdx="4" presStyleCnt="8" custScaleX="153651" custScaleY="112463">
        <dgm:presLayoutVars>
          <dgm:bulletEnabled val="1"/>
        </dgm:presLayoutVars>
      </dgm:prSet>
      <dgm:spPr/>
    </dgm:pt>
    <dgm:pt modelId="{C5DAD716-C46F-4147-A581-30CC4289D4DF}" type="pres">
      <dgm:prSet presAssocID="{20D0AA24-C5B1-4016-85AF-2399BCC7D2ED}" presName="Name9" presStyleLbl="parChTrans1D2" presStyleIdx="5" presStyleCnt="8"/>
      <dgm:spPr/>
    </dgm:pt>
    <dgm:pt modelId="{F23CD845-F10A-41DA-9EA5-C9633410DF44}" type="pres">
      <dgm:prSet presAssocID="{20D0AA24-C5B1-4016-85AF-2399BCC7D2ED}" presName="connTx" presStyleLbl="parChTrans1D2" presStyleIdx="5" presStyleCnt="8"/>
      <dgm:spPr/>
    </dgm:pt>
    <dgm:pt modelId="{C662744F-3608-4D31-9321-67F650B12CE7}" type="pres">
      <dgm:prSet presAssocID="{194273A8-1B20-478B-BD28-840B46412E3A}" presName="node" presStyleLbl="node1" presStyleIdx="5" presStyleCnt="8" custScaleX="153651" custScaleY="112463" custRadScaleRad="115801" custRadScaleInc="32734">
        <dgm:presLayoutVars>
          <dgm:bulletEnabled val="1"/>
        </dgm:presLayoutVars>
      </dgm:prSet>
      <dgm:spPr/>
    </dgm:pt>
    <dgm:pt modelId="{C88D2E59-9E25-4501-91A1-D7B954F9662F}" type="pres">
      <dgm:prSet presAssocID="{E7FCBA32-BC42-44D3-B0DA-C15FAAAC8989}" presName="Name9" presStyleLbl="parChTrans1D2" presStyleIdx="6" presStyleCnt="8"/>
      <dgm:spPr/>
    </dgm:pt>
    <dgm:pt modelId="{D03770E7-9AF6-4198-9BE9-75542742D61E}" type="pres">
      <dgm:prSet presAssocID="{E7FCBA32-BC42-44D3-B0DA-C15FAAAC8989}" presName="connTx" presStyleLbl="parChTrans1D2" presStyleIdx="6" presStyleCnt="8"/>
      <dgm:spPr/>
    </dgm:pt>
    <dgm:pt modelId="{BC208B84-108D-461E-951C-513B26AF45E0}" type="pres">
      <dgm:prSet presAssocID="{36FF6F3A-EADA-4BD0-A672-655999F57078}" presName="node" presStyleLbl="node1" presStyleIdx="6" presStyleCnt="8" custScaleX="153651" custScaleY="112463" custRadScaleRad="141476">
        <dgm:presLayoutVars>
          <dgm:bulletEnabled val="1"/>
        </dgm:presLayoutVars>
      </dgm:prSet>
      <dgm:spPr/>
    </dgm:pt>
    <dgm:pt modelId="{987EF8AA-97FD-4D1D-9B9C-CA88A2CEB92B}" type="pres">
      <dgm:prSet presAssocID="{74A35BBD-5AF2-46BE-B668-A85CDB0381C2}" presName="Name9" presStyleLbl="parChTrans1D2" presStyleIdx="7" presStyleCnt="8"/>
      <dgm:spPr/>
    </dgm:pt>
    <dgm:pt modelId="{0AF470B8-D439-43EA-A43D-615B0C5BEE2F}" type="pres">
      <dgm:prSet presAssocID="{74A35BBD-5AF2-46BE-B668-A85CDB0381C2}" presName="connTx" presStyleLbl="parChTrans1D2" presStyleIdx="7" presStyleCnt="8"/>
      <dgm:spPr/>
    </dgm:pt>
    <dgm:pt modelId="{704965C2-E3D5-4102-A7DC-54B1A95D7D9B}" type="pres">
      <dgm:prSet presAssocID="{6AC2AF0B-4690-4810-BAC2-E989E4BADB68}" presName="node" presStyleLbl="node1" presStyleIdx="7" presStyleCnt="8" custScaleX="153651" custScaleY="112463" custRadScaleRad="115801" custRadScaleInc="-32734">
        <dgm:presLayoutVars>
          <dgm:bulletEnabled val="1"/>
        </dgm:presLayoutVars>
      </dgm:prSet>
      <dgm:spPr/>
    </dgm:pt>
  </dgm:ptLst>
  <dgm:cxnLst>
    <dgm:cxn modelId="{44B7F90D-6345-4F99-BF7D-FE4E81583660}" type="presOf" srcId="{2E742F44-9217-4847-805A-1E3D1F4ABF90}" destId="{47AF0C13-E245-423B-B6A5-91C146C7ABDB}" srcOrd="1" destOrd="0" presId="urn:microsoft.com/office/officeart/2005/8/layout/radial1"/>
    <dgm:cxn modelId="{91C00912-FF7A-41F7-9A44-E5C16E4A4750}" type="presOf" srcId="{6AC2AF0B-4690-4810-BAC2-E989E4BADB68}" destId="{704965C2-E3D5-4102-A7DC-54B1A95D7D9B}" srcOrd="0" destOrd="0" presId="urn:microsoft.com/office/officeart/2005/8/layout/radial1"/>
    <dgm:cxn modelId="{54424A17-4326-4E2B-A871-81929794A689}" type="presOf" srcId="{D8F645A0-42EF-4F53-B309-D5C67303651D}" destId="{61073D7B-28DF-4701-8538-06019EF38B8E}" srcOrd="1" destOrd="0" presId="urn:microsoft.com/office/officeart/2005/8/layout/radial1"/>
    <dgm:cxn modelId="{AEDA881C-5051-49A5-8723-679E3E331929}" type="presOf" srcId="{5AF376A4-9BE4-4C0E-9D66-86CDD28C7D79}" destId="{FF25CF67-D205-4D7A-B4DE-B09E221812FB}" srcOrd="0" destOrd="0" presId="urn:microsoft.com/office/officeart/2005/8/layout/radial1"/>
    <dgm:cxn modelId="{1616C01E-7E9F-43CE-8B43-B6CF6A46A28F}" srcId="{2E194932-6F1D-413E-84EC-37DABA022DB3}" destId="{891FC997-D534-4DC0-AB1C-206EA8CA48D6}" srcOrd="0" destOrd="0" parTransId="{3610A080-3DD3-4F82-9966-CCE8BAACE2D1}" sibTransId="{60AE93E7-9660-4FE5-9899-6C4A388CC7C1}"/>
    <dgm:cxn modelId="{87C51428-9189-4CB5-92FE-FC9B86F7BD10}" srcId="{891FC997-D534-4DC0-AB1C-206EA8CA48D6}" destId="{8F0D8316-FE3C-48B3-802A-6560A5E4FF96}" srcOrd="4" destOrd="0" parTransId="{2E742F44-9217-4847-805A-1E3D1F4ABF90}" sibTransId="{CD938D4C-F29B-4F37-A6E2-4201E89FEB3D}"/>
    <dgm:cxn modelId="{11FD652A-E46F-42E1-9566-D9AECDC911B4}" type="presOf" srcId="{2F452C33-7E0A-4B0A-B8AD-B925DEF7BB9A}" destId="{A24891C7-90CA-4844-94DA-1D884AE26E80}" srcOrd="1" destOrd="0" presId="urn:microsoft.com/office/officeart/2005/8/layout/radial1"/>
    <dgm:cxn modelId="{F71A5A35-BD40-4221-85F7-2247C049E56A}" type="presOf" srcId="{867FB4F7-776A-49D0-8037-C70CB660AD32}" destId="{CFEB050E-9A6D-47C8-B445-6638F7FC3D2D}" srcOrd="1" destOrd="0" presId="urn:microsoft.com/office/officeart/2005/8/layout/radial1"/>
    <dgm:cxn modelId="{99903E36-005B-479F-9BDE-6449120E975D}" srcId="{891FC997-D534-4DC0-AB1C-206EA8CA48D6}" destId="{6F4F0E8C-4043-40A1-94D9-85FE6EC3CE95}" srcOrd="3" destOrd="0" parTransId="{2F452C33-7E0A-4B0A-B8AD-B925DEF7BB9A}" sibTransId="{082E1C82-8764-4AE3-BBAB-50F1F5A63135}"/>
    <dgm:cxn modelId="{38948438-8825-4678-8D59-B0A218CA4A86}" srcId="{891FC997-D534-4DC0-AB1C-206EA8CA48D6}" destId="{68DC446D-E17D-4E4E-86EB-15372B71FD57}" srcOrd="0" destOrd="0" parTransId="{5AF376A4-9BE4-4C0E-9D66-86CDD28C7D79}" sibTransId="{4BA18DE1-7F48-4735-971A-2B2D8C67C0E1}"/>
    <dgm:cxn modelId="{709CC43A-F97B-46EF-9D57-18FF33743B7E}" type="presOf" srcId="{8F0D8316-FE3C-48B3-802A-6560A5E4FF96}" destId="{AF49C101-C17D-448E-9179-375BCB135727}" srcOrd="0" destOrd="0" presId="urn:microsoft.com/office/officeart/2005/8/layout/radial1"/>
    <dgm:cxn modelId="{1F034040-126F-4E08-9D81-17FB8B2E67D4}" type="presOf" srcId="{5AF376A4-9BE4-4C0E-9D66-86CDD28C7D79}" destId="{67067170-3225-4435-9FC3-6654E67D0BA8}" srcOrd="1" destOrd="0" presId="urn:microsoft.com/office/officeart/2005/8/layout/radial1"/>
    <dgm:cxn modelId="{C4819C46-3336-4527-843F-CF7C321478E1}" srcId="{891FC997-D534-4DC0-AB1C-206EA8CA48D6}" destId="{7BC45F38-30FB-4806-AC2E-D6378C281932}" srcOrd="2" destOrd="0" parTransId="{D8F645A0-42EF-4F53-B309-D5C67303651D}" sibTransId="{31CEB28E-1372-4721-8506-3A7D7204207E}"/>
    <dgm:cxn modelId="{15300D47-6AE0-4718-8500-340F39FEF934}" type="presOf" srcId="{74A35BBD-5AF2-46BE-B668-A85CDB0381C2}" destId="{0AF470B8-D439-43EA-A43D-615B0C5BEE2F}" srcOrd="1" destOrd="0" presId="urn:microsoft.com/office/officeart/2005/8/layout/radial1"/>
    <dgm:cxn modelId="{91094768-2D1E-41B8-89B8-1EC05AF888E9}" type="presOf" srcId="{2E194932-6F1D-413E-84EC-37DABA022DB3}" destId="{B4A26832-38AC-41D6-9C05-D24E228B073B}" srcOrd="0" destOrd="0" presId="urn:microsoft.com/office/officeart/2005/8/layout/radial1"/>
    <dgm:cxn modelId="{5997D151-DF8D-49D6-8332-EB0E374E122F}" type="presOf" srcId="{36FF6F3A-EADA-4BD0-A672-655999F57078}" destId="{BC208B84-108D-461E-951C-513B26AF45E0}" srcOrd="0" destOrd="0" presId="urn:microsoft.com/office/officeart/2005/8/layout/radial1"/>
    <dgm:cxn modelId="{B9892374-94B9-4208-BD7C-09D8338392C0}" type="presOf" srcId="{194273A8-1B20-478B-BD28-840B46412E3A}" destId="{C662744F-3608-4D31-9321-67F650B12CE7}" srcOrd="0" destOrd="0" presId="urn:microsoft.com/office/officeart/2005/8/layout/radial1"/>
    <dgm:cxn modelId="{E3B2AE75-CE7F-40BE-B7F7-F69BE717E4A9}" type="presOf" srcId="{E7FCBA32-BC42-44D3-B0DA-C15FAAAC8989}" destId="{D03770E7-9AF6-4198-9BE9-75542742D61E}" srcOrd="1" destOrd="0" presId="urn:microsoft.com/office/officeart/2005/8/layout/radial1"/>
    <dgm:cxn modelId="{36A2A379-C8E6-4036-9AC9-30BBF05E1A0D}" type="presOf" srcId="{7BC45F38-30FB-4806-AC2E-D6378C281932}" destId="{FFCC7A27-CA4A-4A77-A2FE-80EF61027850}" srcOrd="0" destOrd="0" presId="urn:microsoft.com/office/officeart/2005/8/layout/radial1"/>
    <dgm:cxn modelId="{9973367C-921D-4733-A1AD-3C5B005404B2}" type="presOf" srcId="{6F4F0E8C-4043-40A1-94D9-85FE6EC3CE95}" destId="{CE796B06-F6AB-473F-9AB0-4232AEE32E12}" srcOrd="0" destOrd="0" presId="urn:microsoft.com/office/officeart/2005/8/layout/radial1"/>
    <dgm:cxn modelId="{166A737D-B63B-4175-97FD-31B09AA6C64D}" type="presOf" srcId="{E7FCBA32-BC42-44D3-B0DA-C15FAAAC8989}" destId="{C88D2E59-9E25-4501-91A1-D7B954F9662F}" srcOrd="0" destOrd="0" presId="urn:microsoft.com/office/officeart/2005/8/layout/radial1"/>
    <dgm:cxn modelId="{6FC00580-36FC-466F-B6AB-3569CBE3991C}" srcId="{891FC997-D534-4DC0-AB1C-206EA8CA48D6}" destId="{36FF6F3A-EADA-4BD0-A672-655999F57078}" srcOrd="6" destOrd="0" parTransId="{E7FCBA32-BC42-44D3-B0DA-C15FAAAC8989}" sibTransId="{163AD08A-EC95-4313-8D5C-ABCD3D193A99}"/>
    <dgm:cxn modelId="{4AE82682-E298-4FF8-BBF6-C0A5780131EB}" type="presOf" srcId="{2F452C33-7E0A-4B0A-B8AD-B925DEF7BB9A}" destId="{3B709AA4-D9EC-469B-ADD2-BCABAC50102F}" srcOrd="0" destOrd="0" presId="urn:microsoft.com/office/officeart/2005/8/layout/radial1"/>
    <dgm:cxn modelId="{7CA5C686-2EF6-45DB-B40A-32F392BC0762}" type="presOf" srcId="{EB8E6038-DA44-4BE8-B0A5-31AA1B237A02}" destId="{149D3F99-E4E4-42B4-8CDB-99FE8411359B}" srcOrd="0" destOrd="0" presId="urn:microsoft.com/office/officeart/2005/8/layout/radial1"/>
    <dgm:cxn modelId="{7836D698-9C43-46D8-8315-E9CDBAA663C3}" srcId="{891FC997-D534-4DC0-AB1C-206EA8CA48D6}" destId="{6AC2AF0B-4690-4810-BAC2-E989E4BADB68}" srcOrd="7" destOrd="0" parTransId="{74A35BBD-5AF2-46BE-B668-A85CDB0381C2}" sibTransId="{9B5D97BE-FAE7-4777-839E-14AB7B24313B}"/>
    <dgm:cxn modelId="{A193209E-0BD1-4CC3-BFE4-391866EFD643}" type="presOf" srcId="{20D0AA24-C5B1-4016-85AF-2399BCC7D2ED}" destId="{F23CD845-F10A-41DA-9EA5-C9633410DF44}" srcOrd="1" destOrd="0" presId="urn:microsoft.com/office/officeart/2005/8/layout/radial1"/>
    <dgm:cxn modelId="{5E873EA3-361F-433E-AB50-9F606441BFB7}" srcId="{891FC997-D534-4DC0-AB1C-206EA8CA48D6}" destId="{194273A8-1B20-478B-BD28-840B46412E3A}" srcOrd="5" destOrd="0" parTransId="{20D0AA24-C5B1-4016-85AF-2399BCC7D2ED}" sibTransId="{F9E9011D-0C8F-4522-B1A3-6CB3467BD8AE}"/>
    <dgm:cxn modelId="{92F17FA4-12C3-4E72-91AA-E453B69BF2E6}" type="presOf" srcId="{68DC446D-E17D-4E4E-86EB-15372B71FD57}" destId="{4893DEFC-C67E-4BD4-8A12-A25100943B1F}" srcOrd="0" destOrd="0" presId="urn:microsoft.com/office/officeart/2005/8/layout/radial1"/>
    <dgm:cxn modelId="{72E8E7BA-BD39-4DCA-B8E5-CBEF400B8972}" type="presOf" srcId="{867FB4F7-776A-49D0-8037-C70CB660AD32}" destId="{2C68A239-CED8-400A-8F3B-C7254FC2AFB5}" srcOrd="0" destOrd="0" presId="urn:microsoft.com/office/officeart/2005/8/layout/radial1"/>
    <dgm:cxn modelId="{F6AD04C7-A593-416A-B1EA-FB93FDEDE2D2}" srcId="{891FC997-D534-4DC0-AB1C-206EA8CA48D6}" destId="{EB8E6038-DA44-4BE8-B0A5-31AA1B237A02}" srcOrd="1" destOrd="0" parTransId="{867FB4F7-776A-49D0-8037-C70CB660AD32}" sibTransId="{E39B6505-9FB5-4FEE-9F14-C80C156C65C5}"/>
    <dgm:cxn modelId="{CD0AD7C7-807C-4E00-9020-59ADB3460B2D}" type="presOf" srcId="{74A35BBD-5AF2-46BE-B668-A85CDB0381C2}" destId="{987EF8AA-97FD-4D1D-9B9C-CA88A2CEB92B}" srcOrd="0" destOrd="0" presId="urn:microsoft.com/office/officeart/2005/8/layout/radial1"/>
    <dgm:cxn modelId="{A15F66C8-3A96-4AB7-98F7-3FCFF496C13D}" type="presOf" srcId="{20D0AA24-C5B1-4016-85AF-2399BCC7D2ED}" destId="{C5DAD716-C46F-4147-A581-30CC4289D4DF}" srcOrd="0" destOrd="0" presId="urn:microsoft.com/office/officeart/2005/8/layout/radial1"/>
    <dgm:cxn modelId="{E034CCDE-6A7D-4A29-A9EF-DE38C8BCBFFA}" type="presOf" srcId="{D8F645A0-42EF-4F53-B309-D5C67303651D}" destId="{26B1DE6F-23B6-4694-AE71-BAF2F88CA280}" srcOrd="0" destOrd="0" presId="urn:microsoft.com/office/officeart/2005/8/layout/radial1"/>
    <dgm:cxn modelId="{D7989CEA-8421-4224-8CE8-58B6901B5983}" type="presOf" srcId="{891FC997-D534-4DC0-AB1C-206EA8CA48D6}" destId="{1DFAF39E-8D0B-4C51-B913-9BAA4F94F127}" srcOrd="0" destOrd="0" presId="urn:microsoft.com/office/officeart/2005/8/layout/radial1"/>
    <dgm:cxn modelId="{ADFA07F4-3E3C-4F18-86F5-16B0EDE36A34}" type="presOf" srcId="{2E742F44-9217-4847-805A-1E3D1F4ABF90}" destId="{798A7066-79D2-411A-85D7-BC5F48DAB15F}" srcOrd="0" destOrd="0" presId="urn:microsoft.com/office/officeart/2005/8/layout/radial1"/>
    <dgm:cxn modelId="{52CD2292-9C46-44E5-BF25-1731D9CF71E1}" type="presParOf" srcId="{B4A26832-38AC-41D6-9C05-D24E228B073B}" destId="{1DFAF39E-8D0B-4C51-B913-9BAA4F94F127}" srcOrd="0" destOrd="0" presId="urn:microsoft.com/office/officeart/2005/8/layout/radial1"/>
    <dgm:cxn modelId="{74336240-33E4-40B9-A5E6-17CABCA6AEDF}" type="presParOf" srcId="{B4A26832-38AC-41D6-9C05-D24E228B073B}" destId="{FF25CF67-D205-4D7A-B4DE-B09E221812FB}" srcOrd="1" destOrd="0" presId="urn:microsoft.com/office/officeart/2005/8/layout/radial1"/>
    <dgm:cxn modelId="{7ED212F6-006C-4EB7-9C39-414DDC208C88}" type="presParOf" srcId="{FF25CF67-D205-4D7A-B4DE-B09E221812FB}" destId="{67067170-3225-4435-9FC3-6654E67D0BA8}" srcOrd="0" destOrd="0" presId="urn:microsoft.com/office/officeart/2005/8/layout/radial1"/>
    <dgm:cxn modelId="{CAD048C7-6008-4BBD-9043-ACC0DFC08D36}" type="presParOf" srcId="{B4A26832-38AC-41D6-9C05-D24E228B073B}" destId="{4893DEFC-C67E-4BD4-8A12-A25100943B1F}" srcOrd="2" destOrd="0" presId="urn:microsoft.com/office/officeart/2005/8/layout/radial1"/>
    <dgm:cxn modelId="{CC0F2CDA-1BC2-44C8-8CC3-75474F3BA72C}" type="presParOf" srcId="{B4A26832-38AC-41D6-9C05-D24E228B073B}" destId="{2C68A239-CED8-400A-8F3B-C7254FC2AFB5}" srcOrd="3" destOrd="0" presId="urn:microsoft.com/office/officeart/2005/8/layout/radial1"/>
    <dgm:cxn modelId="{AAF7E6D0-37DC-46DC-B1BC-A2A373A60DDF}" type="presParOf" srcId="{2C68A239-CED8-400A-8F3B-C7254FC2AFB5}" destId="{CFEB050E-9A6D-47C8-B445-6638F7FC3D2D}" srcOrd="0" destOrd="0" presId="urn:microsoft.com/office/officeart/2005/8/layout/radial1"/>
    <dgm:cxn modelId="{278EC3A8-E662-44DF-8782-3B42AE5E9034}" type="presParOf" srcId="{B4A26832-38AC-41D6-9C05-D24E228B073B}" destId="{149D3F99-E4E4-42B4-8CDB-99FE8411359B}" srcOrd="4" destOrd="0" presId="urn:microsoft.com/office/officeart/2005/8/layout/radial1"/>
    <dgm:cxn modelId="{332B9090-1186-4424-9A74-66BA2D961021}" type="presParOf" srcId="{B4A26832-38AC-41D6-9C05-D24E228B073B}" destId="{26B1DE6F-23B6-4694-AE71-BAF2F88CA280}" srcOrd="5" destOrd="0" presId="urn:microsoft.com/office/officeart/2005/8/layout/radial1"/>
    <dgm:cxn modelId="{CCD69A2A-D1BB-4791-8BFF-AB363B6B8AB4}" type="presParOf" srcId="{26B1DE6F-23B6-4694-AE71-BAF2F88CA280}" destId="{61073D7B-28DF-4701-8538-06019EF38B8E}" srcOrd="0" destOrd="0" presId="urn:microsoft.com/office/officeart/2005/8/layout/radial1"/>
    <dgm:cxn modelId="{72F842C0-E4B5-4A85-8C9A-7BDC4D360045}" type="presParOf" srcId="{B4A26832-38AC-41D6-9C05-D24E228B073B}" destId="{FFCC7A27-CA4A-4A77-A2FE-80EF61027850}" srcOrd="6" destOrd="0" presId="urn:microsoft.com/office/officeart/2005/8/layout/radial1"/>
    <dgm:cxn modelId="{BD28FAA7-1182-43AF-A060-5F555F498478}" type="presParOf" srcId="{B4A26832-38AC-41D6-9C05-D24E228B073B}" destId="{3B709AA4-D9EC-469B-ADD2-BCABAC50102F}" srcOrd="7" destOrd="0" presId="urn:microsoft.com/office/officeart/2005/8/layout/radial1"/>
    <dgm:cxn modelId="{AEAA7F53-3C78-4F08-9F36-576E7F3A5370}" type="presParOf" srcId="{3B709AA4-D9EC-469B-ADD2-BCABAC50102F}" destId="{A24891C7-90CA-4844-94DA-1D884AE26E80}" srcOrd="0" destOrd="0" presId="urn:microsoft.com/office/officeart/2005/8/layout/radial1"/>
    <dgm:cxn modelId="{C39327AA-1C76-4431-B282-8C22CA54AC13}" type="presParOf" srcId="{B4A26832-38AC-41D6-9C05-D24E228B073B}" destId="{CE796B06-F6AB-473F-9AB0-4232AEE32E12}" srcOrd="8" destOrd="0" presId="urn:microsoft.com/office/officeart/2005/8/layout/radial1"/>
    <dgm:cxn modelId="{0D3380CC-636C-4A30-8635-D1553AAD3C8D}" type="presParOf" srcId="{B4A26832-38AC-41D6-9C05-D24E228B073B}" destId="{798A7066-79D2-411A-85D7-BC5F48DAB15F}" srcOrd="9" destOrd="0" presId="urn:microsoft.com/office/officeart/2005/8/layout/radial1"/>
    <dgm:cxn modelId="{B7312388-63CF-472E-BCD4-8294BDC0BD2C}" type="presParOf" srcId="{798A7066-79D2-411A-85D7-BC5F48DAB15F}" destId="{47AF0C13-E245-423B-B6A5-91C146C7ABDB}" srcOrd="0" destOrd="0" presId="urn:microsoft.com/office/officeart/2005/8/layout/radial1"/>
    <dgm:cxn modelId="{96D80434-7943-4FDD-ABF3-DE4A534796F6}" type="presParOf" srcId="{B4A26832-38AC-41D6-9C05-D24E228B073B}" destId="{AF49C101-C17D-448E-9179-375BCB135727}" srcOrd="10" destOrd="0" presId="urn:microsoft.com/office/officeart/2005/8/layout/radial1"/>
    <dgm:cxn modelId="{E41A5E57-E47F-40A8-A5A7-11812414B451}" type="presParOf" srcId="{B4A26832-38AC-41D6-9C05-D24E228B073B}" destId="{C5DAD716-C46F-4147-A581-30CC4289D4DF}" srcOrd="11" destOrd="0" presId="urn:microsoft.com/office/officeart/2005/8/layout/radial1"/>
    <dgm:cxn modelId="{B89B84B1-89C3-46E4-9F32-AE07F93287B5}" type="presParOf" srcId="{C5DAD716-C46F-4147-A581-30CC4289D4DF}" destId="{F23CD845-F10A-41DA-9EA5-C9633410DF44}" srcOrd="0" destOrd="0" presId="urn:microsoft.com/office/officeart/2005/8/layout/radial1"/>
    <dgm:cxn modelId="{03F26687-D6F1-4AE7-9B7F-8E66BEDD13D1}" type="presParOf" srcId="{B4A26832-38AC-41D6-9C05-D24E228B073B}" destId="{C662744F-3608-4D31-9321-67F650B12CE7}" srcOrd="12" destOrd="0" presId="urn:microsoft.com/office/officeart/2005/8/layout/radial1"/>
    <dgm:cxn modelId="{D9979960-CFA3-4A9B-B5FE-12ACD1B669FF}" type="presParOf" srcId="{B4A26832-38AC-41D6-9C05-D24E228B073B}" destId="{C88D2E59-9E25-4501-91A1-D7B954F9662F}" srcOrd="13" destOrd="0" presId="urn:microsoft.com/office/officeart/2005/8/layout/radial1"/>
    <dgm:cxn modelId="{742866E9-8290-40F2-A02D-2B3BDE0157E8}" type="presParOf" srcId="{C88D2E59-9E25-4501-91A1-D7B954F9662F}" destId="{D03770E7-9AF6-4198-9BE9-75542742D61E}" srcOrd="0" destOrd="0" presId="urn:microsoft.com/office/officeart/2005/8/layout/radial1"/>
    <dgm:cxn modelId="{3F1EDA1E-CCB0-41A0-ADCE-0E9760496F42}" type="presParOf" srcId="{B4A26832-38AC-41D6-9C05-D24E228B073B}" destId="{BC208B84-108D-461E-951C-513B26AF45E0}" srcOrd="14" destOrd="0" presId="urn:microsoft.com/office/officeart/2005/8/layout/radial1"/>
    <dgm:cxn modelId="{1FA78A4C-58B2-4CB4-8882-1E7097D4A0EB}" type="presParOf" srcId="{B4A26832-38AC-41D6-9C05-D24E228B073B}" destId="{987EF8AA-97FD-4D1D-9B9C-CA88A2CEB92B}" srcOrd="15" destOrd="0" presId="urn:microsoft.com/office/officeart/2005/8/layout/radial1"/>
    <dgm:cxn modelId="{CB9D6ABE-29BC-4981-B0EE-AC0267A42B99}" type="presParOf" srcId="{987EF8AA-97FD-4D1D-9B9C-CA88A2CEB92B}" destId="{0AF470B8-D439-43EA-A43D-615B0C5BEE2F}" srcOrd="0" destOrd="0" presId="urn:microsoft.com/office/officeart/2005/8/layout/radial1"/>
    <dgm:cxn modelId="{8BCA9572-E22D-4EF0-893D-F0FDD749725E}" type="presParOf" srcId="{B4A26832-38AC-41D6-9C05-D24E228B073B}" destId="{704965C2-E3D5-4102-A7DC-54B1A95D7D9B}"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F7BA2A-5DE9-4AE9-9D47-23178C228CD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538AABD-0607-4E10-9F92-37045864049D}">
      <dgm:prSet phldrT="[Text]" custT="1"/>
      <dgm:spPr/>
      <dgm:t>
        <a:bodyPr tIns="36000"/>
        <a:lstStyle/>
        <a:p>
          <a:r>
            <a:rPr lang="zh-TW" altLang="en-US" sz="1700" dirty="0"/>
            <a:t>產品可否由現有設施生產？</a:t>
          </a:r>
          <a:endParaRPr lang="en-US" sz="1700" dirty="0"/>
        </a:p>
      </dgm:t>
    </dgm:pt>
    <dgm:pt modelId="{DC22D3C7-7945-4D8C-8B7A-A7E057576574}" type="parTrans" cxnId="{05F84450-0CC6-4BDD-AAFC-15BB4EDBA918}">
      <dgm:prSet/>
      <dgm:spPr/>
      <dgm:t>
        <a:bodyPr/>
        <a:lstStyle/>
        <a:p>
          <a:endParaRPr lang="en-US"/>
        </a:p>
      </dgm:t>
    </dgm:pt>
    <dgm:pt modelId="{1C266D6C-0C3A-47CA-9050-6D7DF767349E}" type="sibTrans" cxnId="{05F84450-0CC6-4BDD-AAFC-15BB4EDBA918}">
      <dgm:prSet/>
      <dgm:spPr/>
      <dgm:t>
        <a:bodyPr/>
        <a:lstStyle/>
        <a:p>
          <a:endParaRPr lang="en-US"/>
        </a:p>
      </dgm:t>
    </dgm:pt>
    <dgm:pt modelId="{0520E4C0-5E69-408B-B720-ECF04610FCAA}">
      <dgm:prSet phldrT="[Text]" custT="1"/>
      <dgm:spPr/>
      <dgm:t>
        <a:bodyPr tIns="36000"/>
        <a:lstStyle/>
        <a:p>
          <a:r>
            <a:rPr lang="zh-TW" altLang="en-US" sz="1700" dirty="0"/>
            <a:t>是否需要新設施？</a:t>
          </a:r>
          <a:endParaRPr lang="en-US" sz="1700" dirty="0"/>
        </a:p>
      </dgm:t>
    </dgm:pt>
    <dgm:pt modelId="{9DC5D491-5C08-44DA-AF5A-23C117F7059F}" type="parTrans" cxnId="{CC909238-F939-4E25-8BBA-64F44440E29B}">
      <dgm:prSet/>
      <dgm:spPr/>
      <dgm:t>
        <a:bodyPr/>
        <a:lstStyle/>
        <a:p>
          <a:endParaRPr lang="en-US"/>
        </a:p>
      </dgm:t>
    </dgm:pt>
    <dgm:pt modelId="{B73B52B9-318E-41AF-AC5D-4ACC84AE1885}" type="sibTrans" cxnId="{CC909238-F939-4E25-8BBA-64F44440E29B}">
      <dgm:prSet/>
      <dgm:spPr/>
      <dgm:t>
        <a:bodyPr/>
        <a:lstStyle/>
        <a:p>
          <a:endParaRPr lang="en-US"/>
        </a:p>
      </dgm:t>
    </dgm:pt>
    <dgm:pt modelId="{943C26E7-E51E-478F-B8F2-FC3C5EF8A86C}">
      <dgm:prSet phldrT="[Text]" custT="1"/>
      <dgm:spPr/>
      <dgm:t>
        <a:bodyPr tIns="36000"/>
        <a:lstStyle/>
        <a:p>
          <a:r>
            <a:rPr lang="zh-TW" altLang="en-US" sz="1700" dirty="0"/>
            <a:t>是否要為新產品創造製作流程？如果是，要考慮額外資源。</a:t>
          </a:r>
          <a:endParaRPr lang="en-US" sz="1700" dirty="0"/>
        </a:p>
      </dgm:t>
    </dgm:pt>
    <dgm:pt modelId="{F608980C-396B-4D5B-9ECB-F4A2B4D79D42}" type="parTrans" cxnId="{02A82BFB-8666-4316-8640-E5C27F718068}">
      <dgm:prSet/>
      <dgm:spPr/>
      <dgm:t>
        <a:bodyPr/>
        <a:lstStyle/>
        <a:p>
          <a:endParaRPr lang="en-US"/>
        </a:p>
      </dgm:t>
    </dgm:pt>
    <dgm:pt modelId="{5199CA61-12B3-4B64-BEEC-43B97917D8E0}" type="sibTrans" cxnId="{02A82BFB-8666-4316-8640-E5C27F718068}">
      <dgm:prSet/>
      <dgm:spPr/>
      <dgm:t>
        <a:bodyPr/>
        <a:lstStyle/>
        <a:p>
          <a:endParaRPr lang="en-US"/>
        </a:p>
      </dgm:t>
    </dgm:pt>
    <dgm:pt modelId="{EE8984B1-DB5F-4576-BDF6-DC94FDA3BE1D}">
      <dgm:prSet phldrT="[Text]" custT="1"/>
      <dgm:spPr/>
      <dgm:t>
        <a:bodyPr tIns="36000"/>
        <a:lstStyle/>
        <a:p>
          <a:r>
            <a:rPr lang="zh-TW" altLang="en-US" sz="1700" dirty="0"/>
            <a:t>是否已具備需要的原材料及包裝物料？</a:t>
          </a:r>
          <a:endParaRPr lang="en-US" sz="1700" dirty="0"/>
        </a:p>
      </dgm:t>
    </dgm:pt>
    <dgm:pt modelId="{0BADBFC8-6836-40F0-ADC9-31478C77B81F}" type="parTrans" cxnId="{18D52898-8F85-4A52-A340-9250DD02F0DB}">
      <dgm:prSet/>
      <dgm:spPr/>
      <dgm:t>
        <a:bodyPr/>
        <a:lstStyle/>
        <a:p>
          <a:endParaRPr lang="en-US"/>
        </a:p>
      </dgm:t>
    </dgm:pt>
    <dgm:pt modelId="{B6E42C3C-00EB-4BF0-994E-1E2B36BFBDCC}" type="sibTrans" cxnId="{18D52898-8F85-4A52-A340-9250DD02F0DB}">
      <dgm:prSet/>
      <dgm:spPr/>
      <dgm:t>
        <a:bodyPr/>
        <a:lstStyle/>
        <a:p>
          <a:endParaRPr lang="en-US"/>
        </a:p>
      </dgm:t>
    </dgm:pt>
    <dgm:pt modelId="{E25735FB-C406-4C3D-9A70-E415DD5A3B96}">
      <dgm:prSet phldrT="[Text]" custT="1"/>
      <dgm:spPr/>
      <dgm:t>
        <a:bodyPr tIns="36000"/>
        <a:lstStyle/>
        <a:p>
          <a:r>
            <a:rPr lang="zh-TW" altLang="en-US" sz="1700" dirty="0"/>
            <a:t>方案是否需要其他操作上的考慮？</a:t>
          </a:r>
          <a:endParaRPr lang="en-US" sz="1700" dirty="0"/>
        </a:p>
      </dgm:t>
    </dgm:pt>
    <dgm:pt modelId="{510A7222-DD57-4C39-B3F7-6DFDCD9C11C7}" type="parTrans" cxnId="{70BDBC3D-4729-4F77-8337-A9A9DD986BA2}">
      <dgm:prSet/>
      <dgm:spPr/>
      <dgm:t>
        <a:bodyPr/>
        <a:lstStyle/>
        <a:p>
          <a:endParaRPr lang="en-US"/>
        </a:p>
      </dgm:t>
    </dgm:pt>
    <dgm:pt modelId="{6BDD7D81-CE06-4F47-9B92-A5FD4832D4ED}" type="sibTrans" cxnId="{70BDBC3D-4729-4F77-8337-A9A9DD986BA2}">
      <dgm:prSet/>
      <dgm:spPr/>
      <dgm:t>
        <a:bodyPr/>
        <a:lstStyle/>
        <a:p>
          <a:endParaRPr lang="en-US"/>
        </a:p>
      </dgm:t>
    </dgm:pt>
    <dgm:pt modelId="{92F19B80-49E1-4B76-94CD-FAA95A3026A6}">
      <dgm:prSet phldrT="[Text]" custT="1"/>
      <dgm:spPr/>
      <dgm:t>
        <a:bodyPr tIns="36000"/>
        <a:lstStyle/>
        <a:p>
          <a:r>
            <a:rPr lang="zh-TW" altLang="en-US" sz="1700" dirty="0"/>
            <a:t>方案需要多少資金？</a:t>
          </a:r>
          <a:endParaRPr lang="en-US" sz="1700" dirty="0"/>
        </a:p>
      </dgm:t>
    </dgm:pt>
    <dgm:pt modelId="{C407E5A4-0A3B-4E9D-AA7A-8DD53D91A184}" type="parTrans" cxnId="{7287365E-AB57-4253-A420-E78F0171E069}">
      <dgm:prSet/>
      <dgm:spPr/>
      <dgm:t>
        <a:bodyPr/>
        <a:lstStyle/>
        <a:p>
          <a:endParaRPr lang="en-US"/>
        </a:p>
      </dgm:t>
    </dgm:pt>
    <dgm:pt modelId="{AB5CB618-EFEE-4236-B0AF-EC97A06B469A}" type="sibTrans" cxnId="{7287365E-AB57-4253-A420-E78F0171E069}">
      <dgm:prSet/>
      <dgm:spPr/>
      <dgm:t>
        <a:bodyPr/>
        <a:lstStyle/>
        <a:p>
          <a:endParaRPr lang="en-US"/>
        </a:p>
      </dgm:t>
    </dgm:pt>
    <dgm:pt modelId="{2F5A0383-9CC8-478E-AF45-C42A9BDE852E}">
      <dgm:prSet phldrT="[Text]" custT="1"/>
      <dgm:spPr/>
      <dgm:t>
        <a:bodyPr tIns="36000"/>
        <a:lstStyle/>
        <a:p>
          <a:r>
            <a:rPr lang="zh-TW" altLang="en-US" sz="1700" dirty="0"/>
            <a:t>售價能否被顧客接受？</a:t>
          </a:r>
          <a:endParaRPr lang="en-US" sz="1700" dirty="0"/>
        </a:p>
      </dgm:t>
    </dgm:pt>
    <dgm:pt modelId="{4753338C-7712-4B28-BC16-FAA49ED9490E}" type="parTrans" cxnId="{F6DCC6F1-8CB4-4CC7-8AC3-D07A4ED89854}">
      <dgm:prSet/>
      <dgm:spPr/>
      <dgm:t>
        <a:bodyPr/>
        <a:lstStyle/>
        <a:p>
          <a:endParaRPr lang="en-US"/>
        </a:p>
      </dgm:t>
    </dgm:pt>
    <dgm:pt modelId="{D76B0DB8-4854-4151-AD44-553C6C154DB6}" type="sibTrans" cxnId="{F6DCC6F1-8CB4-4CC7-8AC3-D07A4ED89854}">
      <dgm:prSet/>
      <dgm:spPr/>
      <dgm:t>
        <a:bodyPr/>
        <a:lstStyle/>
        <a:p>
          <a:endParaRPr lang="en-US"/>
        </a:p>
      </dgm:t>
    </dgm:pt>
    <dgm:pt modelId="{B7171CF3-E9A8-4F91-BFFB-661F266D03CE}">
      <dgm:prSet phldrT="[Text]" custT="1"/>
      <dgm:spPr/>
      <dgm:t>
        <a:bodyPr tIns="36000"/>
        <a:lstStyle/>
        <a:p>
          <a:r>
            <a:rPr lang="zh-TW" altLang="en-US" sz="1700" dirty="0"/>
            <a:t>產品的售價是否具有足夠的競爭力？</a:t>
          </a:r>
          <a:endParaRPr lang="en-US" sz="1700" dirty="0"/>
        </a:p>
      </dgm:t>
    </dgm:pt>
    <dgm:pt modelId="{08EE4D6E-111F-483A-ABEB-0C5CDC386F4C}" type="parTrans" cxnId="{03DBEEA5-A2F8-4B81-922F-C7EC1FDD7035}">
      <dgm:prSet/>
      <dgm:spPr/>
      <dgm:t>
        <a:bodyPr/>
        <a:lstStyle/>
        <a:p>
          <a:endParaRPr lang="en-US"/>
        </a:p>
      </dgm:t>
    </dgm:pt>
    <dgm:pt modelId="{D4271CE2-7002-4CCC-9ACC-B8C46DA3ECD6}" type="sibTrans" cxnId="{03DBEEA5-A2F8-4B81-922F-C7EC1FDD7035}">
      <dgm:prSet/>
      <dgm:spPr/>
      <dgm:t>
        <a:bodyPr/>
        <a:lstStyle/>
        <a:p>
          <a:endParaRPr lang="en-US"/>
        </a:p>
      </dgm:t>
    </dgm:pt>
    <dgm:pt modelId="{0BA4BE26-6720-4EAB-AB74-ECD4151C7FA5}" type="pres">
      <dgm:prSet presAssocID="{EDF7BA2A-5DE9-4AE9-9D47-23178C228CDA}" presName="vert0" presStyleCnt="0">
        <dgm:presLayoutVars>
          <dgm:dir/>
          <dgm:animOne val="branch"/>
          <dgm:animLvl val="lvl"/>
        </dgm:presLayoutVars>
      </dgm:prSet>
      <dgm:spPr/>
    </dgm:pt>
    <dgm:pt modelId="{8D27B30E-5672-47B7-8DFA-E4FA7E52B730}" type="pres">
      <dgm:prSet presAssocID="{2538AABD-0607-4E10-9F92-37045864049D}" presName="thickLine" presStyleLbl="alignNode1" presStyleIdx="0" presStyleCnt="8"/>
      <dgm:spPr/>
    </dgm:pt>
    <dgm:pt modelId="{5841CF70-D476-4A62-804D-651E95AA1230}" type="pres">
      <dgm:prSet presAssocID="{2538AABD-0607-4E10-9F92-37045864049D}" presName="horz1" presStyleCnt="0"/>
      <dgm:spPr/>
    </dgm:pt>
    <dgm:pt modelId="{4542449A-59FD-473D-B588-BE762269916D}" type="pres">
      <dgm:prSet presAssocID="{2538AABD-0607-4E10-9F92-37045864049D}" presName="tx1" presStyleLbl="revTx" presStyleIdx="0" presStyleCnt="8"/>
      <dgm:spPr/>
    </dgm:pt>
    <dgm:pt modelId="{8D4925D9-1FC9-475A-98D0-7965FEA18FDD}" type="pres">
      <dgm:prSet presAssocID="{2538AABD-0607-4E10-9F92-37045864049D}" presName="vert1" presStyleCnt="0"/>
      <dgm:spPr/>
    </dgm:pt>
    <dgm:pt modelId="{7E16A7AC-162A-4037-AA84-6003774F49F0}" type="pres">
      <dgm:prSet presAssocID="{0520E4C0-5E69-408B-B720-ECF04610FCAA}" presName="thickLine" presStyleLbl="alignNode1" presStyleIdx="1" presStyleCnt="8"/>
      <dgm:spPr/>
    </dgm:pt>
    <dgm:pt modelId="{72F8BC11-1E48-4412-A2D6-AA6DBE9110C0}" type="pres">
      <dgm:prSet presAssocID="{0520E4C0-5E69-408B-B720-ECF04610FCAA}" presName="horz1" presStyleCnt="0"/>
      <dgm:spPr/>
    </dgm:pt>
    <dgm:pt modelId="{880EFEFF-BCC7-4420-8BF0-7DF6C38AC8BC}" type="pres">
      <dgm:prSet presAssocID="{0520E4C0-5E69-408B-B720-ECF04610FCAA}" presName="tx1" presStyleLbl="revTx" presStyleIdx="1" presStyleCnt="8"/>
      <dgm:spPr/>
    </dgm:pt>
    <dgm:pt modelId="{E4EF7D7B-F197-4512-AAAF-0D4911D08BE7}" type="pres">
      <dgm:prSet presAssocID="{0520E4C0-5E69-408B-B720-ECF04610FCAA}" presName="vert1" presStyleCnt="0"/>
      <dgm:spPr/>
    </dgm:pt>
    <dgm:pt modelId="{809BF47F-F4F6-4CD7-85DA-8C11D2982B12}" type="pres">
      <dgm:prSet presAssocID="{943C26E7-E51E-478F-B8F2-FC3C5EF8A86C}" presName="thickLine" presStyleLbl="alignNode1" presStyleIdx="2" presStyleCnt="8"/>
      <dgm:spPr/>
    </dgm:pt>
    <dgm:pt modelId="{859339AA-DCD7-46EE-9040-470B5E090627}" type="pres">
      <dgm:prSet presAssocID="{943C26E7-E51E-478F-B8F2-FC3C5EF8A86C}" presName="horz1" presStyleCnt="0"/>
      <dgm:spPr/>
    </dgm:pt>
    <dgm:pt modelId="{086C00F3-02A9-411B-9A52-CBDF39AA3C66}" type="pres">
      <dgm:prSet presAssocID="{943C26E7-E51E-478F-B8F2-FC3C5EF8A86C}" presName="tx1" presStyleLbl="revTx" presStyleIdx="2" presStyleCnt="8"/>
      <dgm:spPr/>
    </dgm:pt>
    <dgm:pt modelId="{FFBD71F1-C4C4-45B2-A16F-158941A909AC}" type="pres">
      <dgm:prSet presAssocID="{943C26E7-E51E-478F-B8F2-FC3C5EF8A86C}" presName="vert1" presStyleCnt="0"/>
      <dgm:spPr/>
    </dgm:pt>
    <dgm:pt modelId="{0536BB44-D40C-49D6-AD09-AEC3F9AD0341}" type="pres">
      <dgm:prSet presAssocID="{EE8984B1-DB5F-4576-BDF6-DC94FDA3BE1D}" presName="thickLine" presStyleLbl="alignNode1" presStyleIdx="3" presStyleCnt="8"/>
      <dgm:spPr/>
    </dgm:pt>
    <dgm:pt modelId="{1AA72B47-8DCC-4E50-920F-542586F7A74D}" type="pres">
      <dgm:prSet presAssocID="{EE8984B1-DB5F-4576-BDF6-DC94FDA3BE1D}" presName="horz1" presStyleCnt="0"/>
      <dgm:spPr/>
    </dgm:pt>
    <dgm:pt modelId="{39952A81-BC14-4D6F-AD12-0A1B17D63DE8}" type="pres">
      <dgm:prSet presAssocID="{EE8984B1-DB5F-4576-BDF6-DC94FDA3BE1D}" presName="tx1" presStyleLbl="revTx" presStyleIdx="3" presStyleCnt="8"/>
      <dgm:spPr/>
    </dgm:pt>
    <dgm:pt modelId="{2B581907-A6D4-47E6-A7D6-70F22C140DAD}" type="pres">
      <dgm:prSet presAssocID="{EE8984B1-DB5F-4576-BDF6-DC94FDA3BE1D}" presName="vert1" presStyleCnt="0"/>
      <dgm:spPr/>
    </dgm:pt>
    <dgm:pt modelId="{A3A326D2-9A54-4C93-8E01-AFE6E453FE35}" type="pres">
      <dgm:prSet presAssocID="{E25735FB-C406-4C3D-9A70-E415DD5A3B96}" presName="thickLine" presStyleLbl="alignNode1" presStyleIdx="4" presStyleCnt="8"/>
      <dgm:spPr/>
    </dgm:pt>
    <dgm:pt modelId="{7E43E98B-2BFC-4FB2-B3D6-B14C2E9D5568}" type="pres">
      <dgm:prSet presAssocID="{E25735FB-C406-4C3D-9A70-E415DD5A3B96}" presName="horz1" presStyleCnt="0"/>
      <dgm:spPr/>
    </dgm:pt>
    <dgm:pt modelId="{37C3B271-EAAE-4B9E-9B91-012548B74833}" type="pres">
      <dgm:prSet presAssocID="{E25735FB-C406-4C3D-9A70-E415DD5A3B96}" presName="tx1" presStyleLbl="revTx" presStyleIdx="4" presStyleCnt="8"/>
      <dgm:spPr/>
    </dgm:pt>
    <dgm:pt modelId="{EF13C3CE-7681-4C0A-811A-E36EC857BA36}" type="pres">
      <dgm:prSet presAssocID="{E25735FB-C406-4C3D-9A70-E415DD5A3B96}" presName="vert1" presStyleCnt="0"/>
      <dgm:spPr/>
    </dgm:pt>
    <dgm:pt modelId="{ED14CBF1-A136-4A3E-8B60-699459B3EEED}" type="pres">
      <dgm:prSet presAssocID="{92F19B80-49E1-4B76-94CD-FAA95A3026A6}" presName="thickLine" presStyleLbl="alignNode1" presStyleIdx="5" presStyleCnt="8"/>
      <dgm:spPr/>
    </dgm:pt>
    <dgm:pt modelId="{44852573-94FF-40D7-B9A2-CEB8309F5AD5}" type="pres">
      <dgm:prSet presAssocID="{92F19B80-49E1-4B76-94CD-FAA95A3026A6}" presName="horz1" presStyleCnt="0"/>
      <dgm:spPr/>
    </dgm:pt>
    <dgm:pt modelId="{DC6A9EE3-7F6E-472E-879D-AC8059B61D7C}" type="pres">
      <dgm:prSet presAssocID="{92F19B80-49E1-4B76-94CD-FAA95A3026A6}" presName="tx1" presStyleLbl="revTx" presStyleIdx="5" presStyleCnt="8"/>
      <dgm:spPr/>
    </dgm:pt>
    <dgm:pt modelId="{5B9091D7-E4E8-4B77-92A7-65A4403EC275}" type="pres">
      <dgm:prSet presAssocID="{92F19B80-49E1-4B76-94CD-FAA95A3026A6}" presName="vert1" presStyleCnt="0"/>
      <dgm:spPr/>
    </dgm:pt>
    <dgm:pt modelId="{3C7928E6-1789-4829-9D9C-FF768D5E89E8}" type="pres">
      <dgm:prSet presAssocID="{2F5A0383-9CC8-478E-AF45-C42A9BDE852E}" presName="thickLine" presStyleLbl="alignNode1" presStyleIdx="6" presStyleCnt="8"/>
      <dgm:spPr/>
    </dgm:pt>
    <dgm:pt modelId="{18E3DEB6-1F06-4368-8A0A-8B970262C396}" type="pres">
      <dgm:prSet presAssocID="{2F5A0383-9CC8-478E-AF45-C42A9BDE852E}" presName="horz1" presStyleCnt="0"/>
      <dgm:spPr/>
    </dgm:pt>
    <dgm:pt modelId="{B59B244E-4A3C-455D-A92C-5841644B7B33}" type="pres">
      <dgm:prSet presAssocID="{2F5A0383-9CC8-478E-AF45-C42A9BDE852E}" presName="tx1" presStyleLbl="revTx" presStyleIdx="6" presStyleCnt="8"/>
      <dgm:spPr/>
    </dgm:pt>
    <dgm:pt modelId="{310F87D8-B6A7-4EFD-A440-2732C8DEDD69}" type="pres">
      <dgm:prSet presAssocID="{2F5A0383-9CC8-478E-AF45-C42A9BDE852E}" presName="vert1" presStyleCnt="0"/>
      <dgm:spPr/>
    </dgm:pt>
    <dgm:pt modelId="{402B2D40-83D6-441E-A955-5554A18ED6FE}" type="pres">
      <dgm:prSet presAssocID="{B7171CF3-E9A8-4F91-BFFB-661F266D03CE}" presName="thickLine" presStyleLbl="alignNode1" presStyleIdx="7" presStyleCnt="8"/>
      <dgm:spPr/>
    </dgm:pt>
    <dgm:pt modelId="{3BFE91DA-B00C-4813-BEF9-6A694272C793}" type="pres">
      <dgm:prSet presAssocID="{B7171CF3-E9A8-4F91-BFFB-661F266D03CE}" presName="horz1" presStyleCnt="0"/>
      <dgm:spPr/>
    </dgm:pt>
    <dgm:pt modelId="{F107B243-4B48-4985-A461-D05F9862DF2D}" type="pres">
      <dgm:prSet presAssocID="{B7171CF3-E9A8-4F91-BFFB-661F266D03CE}" presName="tx1" presStyleLbl="revTx" presStyleIdx="7" presStyleCnt="8"/>
      <dgm:spPr/>
    </dgm:pt>
    <dgm:pt modelId="{3BBACF08-3EF3-443C-9184-7A172839979B}" type="pres">
      <dgm:prSet presAssocID="{B7171CF3-E9A8-4F91-BFFB-661F266D03CE}" presName="vert1" presStyleCnt="0"/>
      <dgm:spPr/>
    </dgm:pt>
  </dgm:ptLst>
  <dgm:cxnLst>
    <dgm:cxn modelId="{86E60822-6BD8-406A-BCF8-F7CEABCCB5E7}" type="presOf" srcId="{B7171CF3-E9A8-4F91-BFFB-661F266D03CE}" destId="{F107B243-4B48-4985-A461-D05F9862DF2D}" srcOrd="0" destOrd="0" presId="urn:microsoft.com/office/officeart/2008/layout/LinedList"/>
    <dgm:cxn modelId="{CC909238-F939-4E25-8BBA-64F44440E29B}" srcId="{EDF7BA2A-5DE9-4AE9-9D47-23178C228CDA}" destId="{0520E4C0-5E69-408B-B720-ECF04610FCAA}" srcOrd="1" destOrd="0" parTransId="{9DC5D491-5C08-44DA-AF5A-23C117F7059F}" sibTransId="{B73B52B9-318E-41AF-AC5D-4ACC84AE1885}"/>
    <dgm:cxn modelId="{2B56C63B-0BC1-4E8D-B44C-5B816B8884F5}" type="presOf" srcId="{EE8984B1-DB5F-4576-BDF6-DC94FDA3BE1D}" destId="{39952A81-BC14-4D6F-AD12-0A1B17D63DE8}" srcOrd="0" destOrd="0" presId="urn:microsoft.com/office/officeart/2008/layout/LinedList"/>
    <dgm:cxn modelId="{70BDBC3D-4729-4F77-8337-A9A9DD986BA2}" srcId="{EDF7BA2A-5DE9-4AE9-9D47-23178C228CDA}" destId="{E25735FB-C406-4C3D-9A70-E415DD5A3B96}" srcOrd="4" destOrd="0" parTransId="{510A7222-DD57-4C39-B3F7-6DFDCD9C11C7}" sibTransId="{6BDD7D81-CE06-4F47-9B92-A5FD4832D4ED}"/>
    <dgm:cxn modelId="{7287365E-AB57-4253-A420-E78F0171E069}" srcId="{EDF7BA2A-5DE9-4AE9-9D47-23178C228CDA}" destId="{92F19B80-49E1-4B76-94CD-FAA95A3026A6}" srcOrd="5" destOrd="0" parTransId="{C407E5A4-0A3B-4E9D-AA7A-8DD53D91A184}" sibTransId="{AB5CB618-EFEE-4236-B0AF-EC97A06B469A}"/>
    <dgm:cxn modelId="{FF59A043-E2B7-4064-8D7E-EF0908AC013C}" type="presOf" srcId="{943C26E7-E51E-478F-B8F2-FC3C5EF8A86C}" destId="{086C00F3-02A9-411B-9A52-CBDF39AA3C66}" srcOrd="0" destOrd="0" presId="urn:microsoft.com/office/officeart/2008/layout/LinedList"/>
    <dgm:cxn modelId="{05F84450-0CC6-4BDD-AAFC-15BB4EDBA918}" srcId="{EDF7BA2A-5DE9-4AE9-9D47-23178C228CDA}" destId="{2538AABD-0607-4E10-9F92-37045864049D}" srcOrd="0" destOrd="0" parTransId="{DC22D3C7-7945-4D8C-8B7A-A7E057576574}" sibTransId="{1C266D6C-0C3A-47CA-9050-6D7DF767349E}"/>
    <dgm:cxn modelId="{02DE2680-1BCA-46AB-9845-D0EEB3ADD7EC}" type="presOf" srcId="{2F5A0383-9CC8-478E-AF45-C42A9BDE852E}" destId="{B59B244E-4A3C-455D-A92C-5841644B7B33}" srcOrd="0" destOrd="0" presId="urn:microsoft.com/office/officeart/2008/layout/LinedList"/>
    <dgm:cxn modelId="{EA517290-213B-483C-95F9-330BD023F414}" type="presOf" srcId="{2538AABD-0607-4E10-9F92-37045864049D}" destId="{4542449A-59FD-473D-B588-BE762269916D}" srcOrd="0" destOrd="0" presId="urn:microsoft.com/office/officeart/2008/layout/LinedList"/>
    <dgm:cxn modelId="{18D52898-8F85-4A52-A340-9250DD02F0DB}" srcId="{EDF7BA2A-5DE9-4AE9-9D47-23178C228CDA}" destId="{EE8984B1-DB5F-4576-BDF6-DC94FDA3BE1D}" srcOrd="3" destOrd="0" parTransId="{0BADBFC8-6836-40F0-ADC9-31478C77B81F}" sibTransId="{B6E42C3C-00EB-4BF0-994E-1E2B36BFBDCC}"/>
    <dgm:cxn modelId="{03DBEEA5-A2F8-4B81-922F-C7EC1FDD7035}" srcId="{EDF7BA2A-5DE9-4AE9-9D47-23178C228CDA}" destId="{B7171CF3-E9A8-4F91-BFFB-661F266D03CE}" srcOrd="7" destOrd="0" parTransId="{08EE4D6E-111F-483A-ABEB-0C5CDC386F4C}" sibTransId="{D4271CE2-7002-4CCC-9ACC-B8C46DA3ECD6}"/>
    <dgm:cxn modelId="{FD92D1C1-6C72-4FA7-BC73-4470B34841F7}" type="presOf" srcId="{0520E4C0-5E69-408B-B720-ECF04610FCAA}" destId="{880EFEFF-BCC7-4420-8BF0-7DF6C38AC8BC}" srcOrd="0" destOrd="0" presId="urn:microsoft.com/office/officeart/2008/layout/LinedList"/>
    <dgm:cxn modelId="{094000DA-6784-4FDB-9F99-AE2BB9426104}" type="presOf" srcId="{E25735FB-C406-4C3D-9A70-E415DD5A3B96}" destId="{37C3B271-EAAE-4B9E-9B91-012548B74833}" srcOrd="0" destOrd="0" presId="urn:microsoft.com/office/officeart/2008/layout/LinedList"/>
    <dgm:cxn modelId="{F6DCC6F1-8CB4-4CC7-8AC3-D07A4ED89854}" srcId="{EDF7BA2A-5DE9-4AE9-9D47-23178C228CDA}" destId="{2F5A0383-9CC8-478E-AF45-C42A9BDE852E}" srcOrd="6" destOrd="0" parTransId="{4753338C-7712-4B28-BC16-FAA49ED9490E}" sibTransId="{D76B0DB8-4854-4151-AD44-553C6C154DB6}"/>
    <dgm:cxn modelId="{D0DF86F2-A4A0-4FC3-8C48-8FD0831E73CD}" type="presOf" srcId="{92F19B80-49E1-4B76-94CD-FAA95A3026A6}" destId="{DC6A9EE3-7F6E-472E-879D-AC8059B61D7C}" srcOrd="0" destOrd="0" presId="urn:microsoft.com/office/officeart/2008/layout/LinedList"/>
    <dgm:cxn modelId="{73D2C9F7-CFD5-47A8-88C5-9C67F3C2FCD0}" type="presOf" srcId="{EDF7BA2A-5DE9-4AE9-9D47-23178C228CDA}" destId="{0BA4BE26-6720-4EAB-AB74-ECD4151C7FA5}" srcOrd="0" destOrd="0" presId="urn:microsoft.com/office/officeart/2008/layout/LinedList"/>
    <dgm:cxn modelId="{02A82BFB-8666-4316-8640-E5C27F718068}" srcId="{EDF7BA2A-5DE9-4AE9-9D47-23178C228CDA}" destId="{943C26E7-E51E-478F-B8F2-FC3C5EF8A86C}" srcOrd="2" destOrd="0" parTransId="{F608980C-396B-4D5B-9ECB-F4A2B4D79D42}" sibTransId="{5199CA61-12B3-4B64-BEEC-43B97917D8E0}"/>
    <dgm:cxn modelId="{02B9DE0B-5BBE-41CD-82D5-BDDE8C006A6B}" type="presParOf" srcId="{0BA4BE26-6720-4EAB-AB74-ECD4151C7FA5}" destId="{8D27B30E-5672-47B7-8DFA-E4FA7E52B730}" srcOrd="0" destOrd="0" presId="urn:microsoft.com/office/officeart/2008/layout/LinedList"/>
    <dgm:cxn modelId="{40E1DF91-72C1-49DB-B7FC-2A539F80DD54}" type="presParOf" srcId="{0BA4BE26-6720-4EAB-AB74-ECD4151C7FA5}" destId="{5841CF70-D476-4A62-804D-651E95AA1230}" srcOrd="1" destOrd="0" presId="urn:microsoft.com/office/officeart/2008/layout/LinedList"/>
    <dgm:cxn modelId="{D2743B31-D74C-4328-9D69-B231F50DF9E0}" type="presParOf" srcId="{5841CF70-D476-4A62-804D-651E95AA1230}" destId="{4542449A-59FD-473D-B588-BE762269916D}" srcOrd="0" destOrd="0" presId="urn:microsoft.com/office/officeart/2008/layout/LinedList"/>
    <dgm:cxn modelId="{6CFA2FC3-7916-486E-9D19-AAD93E89D7B8}" type="presParOf" srcId="{5841CF70-D476-4A62-804D-651E95AA1230}" destId="{8D4925D9-1FC9-475A-98D0-7965FEA18FDD}" srcOrd="1" destOrd="0" presId="urn:microsoft.com/office/officeart/2008/layout/LinedList"/>
    <dgm:cxn modelId="{66DAB328-C504-4183-BB84-18E56A978FA2}" type="presParOf" srcId="{0BA4BE26-6720-4EAB-AB74-ECD4151C7FA5}" destId="{7E16A7AC-162A-4037-AA84-6003774F49F0}" srcOrd="2" destOrd="0" presId="urn:microsoft.com/office/officeart/2008/layout/LinedList"/>
    <dgm:cxn modelId="{54A3B80F-C0DD-4275-8EBA-3FD5EC809338}" type="presParOf" srcId="{0BA4BE26-6720-4EAB-AB74-ECD4151C7FA5}" destId="{72F8BC11-1E48-4412-A2D6-AA6DBE9110C0}" srcOrd="3" destOrd="0" presId="urn:microsoft.com/office/officeart/2008/layout/LinedList"/>
    <dgm:cxn modelId="{C50EC09C-359B-45DC-8A88-8BFF1B7187DF}" type="presParOf" srcId="{72F8BC11-1E48-4412-A2D6-AA6DBE9110C0}" destId="{880EFEFF-BCC7-4420-8BF0-7DF6C38AC8BC}" srcOrd="0" destOrd="0" presId="urn:microsoft.com/office/officeart/2008/layout/LinedList"/>
    <dgm:cxn modelId="{CAC55308-9F0D-439D-9618-91DD0C7682ED}" type="presParOf" srcId="{72F8BC11-1E48-4412-A2D6-AA6DBE9110C0}" destId="{E4EF7D7B-F197-4512-AAAF-0D4911D08BE7}" srcOrd="1" destOrd="0" presId="urn:microsoft.com/office/officeart/2008/layout/LinedList"/>
    <dgm:cxn modelId="{664C9BD7-9D3C-4519-AC47-AB00244F8A3F}" type="presParOf" srcId="{0BA4BE26-6720-4EAB-AB74-ECD4151C7FA5}" destId="{809BF47F-F4F6-4CD7-85DA-8C11D2982B12}" srcOrd="4" destOrd="0" presId="urn:microsoft.com/office/officeart/2008/layout/LinedList"/>
    <dgm:cxn modelId="{039B44F1-36D7-48D5-850A-D2D354C6022F}" type="presParOf" srcId="{0BA4BE26-6720-4EAB-AB74-ECD4151C7FA5}" destId="{859339AA-DCD7-46EE-9040-470B5E090627}" srcOrd="5" destOrd="0" presId="urn:microsoft.com/office/officeart/2008/layout/LinedList"/>
    <dgm:cxn modelId="{33E533DD-C14E-4CA2-AB06-F86C7108622C}" type="presParOf" srcId="{859339AA-DCD7-46EE-9040-470B5E090627}" destId="{086C00F3-02A9-411B-9A52-CBDF39AA3C66}" srcOrd="0" destOrd="0" presId="urn:microsoft.com/office/officeart/2008/layout/LinedList"/>
    <dgm:cxn modelId="{8014FB84-B789-4B25-8783-0B2D0A6E879C}" type="presParOf" srcId="{859339AA-DCD7-46EE-9040-470B5E090627}" destId="{FFBD71F1-C4C4-45B2-A16F-158941A909AC}" srcOrd="1" destOrd="0" presId="urn:microsoft.com/office/officeart/2008/layout/LinedList"/>
    <dgm:cxn modelId="{AF2F653B-2959-4AC8-AA25-1DE3B2473BDC}" type="presParOf" srcId="{0BA4BE26-6720-4EAB-AB74-ECD4151C7FA5}" destId="{0536BB44-D40C-49D6-AD09-AEC3F9AD0341}" srcOrd="6" destOrd="0" presId="urn:microsoft.com/office/officeart/2008/layout/LinedList"/>
    <dgm:cxn modelId="{07E23A28-F677-4F4E-A9DB-C1E2993E87F4}" type="presParOf" srcId="{0BA4BE26-6720-4EAB-AB74-ECD4151C7FA5}" destId="{1AA72B47-8DCC-4E50-920F-542586F7A74D}" srcOrd="7" destOrd="0" presId="urn:microsoft.com/office/officeart/2008/layout/LinedList"/>
    <dgm:cxn modelId="{012DDC5C-AF65-4A97-9F16-2194E9FBDFAE}" type="presParOf" srcId="{1AA72B47-8DCC-4E50-920F-542586F7A74D}" destId="{39952A81-BC14-4D6F-AD12-0A1B17D63DE8}" srcOrd="0" destOrd="0" presId="urn:microsoft.com/office/officeart/2008/layout/LinedList"/>
    <dgm:cxn modelId="{6E2D7492-784E-4EDF-9917-3AE66A040394}" type="presParOf" srcId="{1AA72B47-8DCC-4E50-920F-542586F7A74D}" destId="{2B581907-A6D4-47E6-A7D6-70F22C140DAD}" srcOrd="1" destOrd="0" presId="urn:microsoft.com/office/officeart/2008/layout/LinedList"/>
    <dgm:cxn modelId="{CBD3220F-7431-45A2-A4BD-066574953038}" type="presParOf" srcId="{0BA4BE26-6720-4EAB-AB74-ECD4151C7FA5}" destId="{A3A326D2-9A54-4C93-8E01-AFE6E453FE35}" srcOrd="8" destOrd="0" presId="urn:microsoft.com/office/officeart/2008/layout/LinedList"/>
    <dgm:cxn modelId="{D90436FA-610F-49F8-B506-33142DFC1316}" type="presParOf" srcId="{0BA4BE26-6720-4EAB-AB74-ECD4151C7FA5}" destId="{7E43E98B-2BFC-4FB2-B3D6-B14C2E9D5568}" srcOrd="9" destOrd="0" presId="urn:microsoft.com/office/officeart/2008/layout/LinedList"/>
    <dgm:cxn modelId="{68C00953-40DD-489A-B041-3ACD5A5DEAF7}" type="presParOf" srcId="{7E43E98B-2BFC-4FB2-B3D6-B14C2E9D5568}" destId="{37C3B271-EAAE-4B9E-9B91-012548B74833}" srcOrd="0" destOrd="0" presId="urn:microsoft.com/office/officeart/2008/layout/LinedList"/>
    <dgm:cxn modelId="{2E242ACE-674D-4AFE-A58D-9774B4B7AC1C}" type="presParOf" srcId="{7E43E98B-2BFC-4FB2-B3D6-B14C2E9D5568}" destId="{EF13C3CE-7681-4C0A-811A-E36EC857BA36}" srcOrd="1" destOrd="0" presId="urn:microsoft.com/office/officeart/2008/layout/LinedList"/>
    <dgm:cxn modelId="{8FD2BEAA-5BA8-43E8-8B8F-E89240614E0F}" type="presParOf" srcId="{0BA4BE26-6720-4EAB-AB74-ECD4151C7FA5}" destId="{ED14CBF1-A136-4A3E-8B60-699459B3EEED}" srcOrd="10" destOrd="0" presId="urn:microsoft.com/office/officeart/2008/layout/LinedList"/>
    <dgm:cxn modelId="{6647BB1A-3195-45CA-80FD-289E2E20DE37}" type="presParOf" srcId="{0BA4BE26-6720-4EAB-AB74-ECD4151C7FA5}" destId="{44852573-94FF-40D7-B9A2-CEB8309F5AD5}" srcOrd="11" destOrd="0" presId="urn:microsoft.com/office/officeart/2008/layout/LinedList"/>
    <dgm:cxn modelId="{50ECEDA5-A9FE-4F62-AE80-6EDC91E89E72}" type="presParOf" srcId="{44852573-94FF-40D7-B9A2-CEB8309F5AD5}" destId="{DC6A9EE3-7F6E-472E-879D-AC8059B61D7C}" srcOrd="0" destOrd="0" presId="urn:microsoft.com/office/officeart/2008/layout/LinedList"/>
    <dgm:cxn modelId="{22C81C7D-047F-4557-A2D8-48B6961AB211}" type="presParOf" srcId="{44852573-94FF-40D7-B9A2-CEB8309F5AD5}" destId="{5B9091D7-E4E8-4B77-92A7-65A4403EC275}" srcOrd="1" destOrd="0" presId="urn:microsoft.com/office/officeart/2008/layout/LinedList"/>
    <dgm:cxn modelId="{151FB389-97AA-492D-9219-851C87ED339A}" type="presParOf" srcId="{0BA4BE26-6720-4EAB-AB74-ECD4151C7FA5}" destId="{3C7928E6-1789-4829-9D9C-FF768D5E89E8}" srcOrd="12" destOrd="0" presId="urn:microsoft.com/office/officeart/2008/layout/LinedList"/>
    <dgm:cxn modelId="{34E07BAD-E3D8-4709-BF2B-C5E17EF39EC9}" type="presParOf" srcId="{0BA4BE26-6720-4EAB-AB74-ECD4151C7FA5}" destId="{18E3DEB6-1F06-4368-8A0A-8B970262C396}" srcOrd="13" destOrd="0" presId="urn:microsoft.com/office/officeart/2008/layout/LinedList"/>
    <dgm:cxn modelId="{6E0E687A-E2EF-4D87-AF65-B354D832E2B9}" type="presParOf" srcId="{18E3DEB6-1F06-4368-8A0A-8B970262C396}" destId="{B59B244E-4A3C-455D-A92C-5841644B7B33}" srcOrd="0" destOrd="0" presId="urn:microsoft.com/office/officeart/2008/layout/LinedList"/>
    <dgm:cxn modelId="{B01A260C-E90E-4A7A-A615-8020771F0511}" type="presParOf" srcId="{18E3DEB6-1F06-4368-8A0A-8B970262C396}" destId="{310F87D8-B6A7-4EFD-A440-2732C8DEDD69}" srcOrd="1" destOrd="0" presId="urn:microsoft.com/office/officeart/2008/layout/LinedList"/>
    <dgm:cxn modelId="{9BF938B4-BFF9-487B-9DEF-E0722E19B867}" type="presParOf" srcId="{0BA4BE26-6720-4EAB-AB74-ECD4151C7FA5}" destId="{402B2D40-83D6-441E-A955-5554A18ED6FE}" srcOrd="14" destOrd="0" presId="urn:microsoft.com/office/officeart/2008/layout/LinedList"/>
    <dgm:cxn modelId="{5303DBB6-7FDC-4174-A66F-99216F13D84A}" type="presParOf" srcId="{0BA4BE26-6720-4EAB-AB74-ECD4151C7FA5}" destId="{3BFE91DA-B00C-4813-BEF9-6A694272C793}" srcOrd="15" destOrd="0" presId="urn:microsoft.com/office/officeart/2008/layout/LinedList"/>
    <dgm:cxn modelId="{594728F4-5288-4979-A44B-9AEAB86D1FC1}" type="presParOf" srcId="{3BFE91DA-B00C-4813-BEF9-6A694272C793}" destId="{F107B243-4B48-4985-A461-D05F9862DF2D}" srcOrd="0" destOrd="0" presId="urn:microsoft.com/office/officeart/2008/layout/LinedList"/>
    <dgm:cxn modelId="{7DC3F2A8-3EB5-4D6E-8DD8-D126A6936420}" type="presParOf" srcId="{3BFE91DA-B00C-4813-BEF9-6A694272C793}" destId="{3BBACF08-3EF3-443C-9184-7A17283997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82EDAD-7D3B-4772-A16D-3A675E8D5E22}" type="doc">
      <dgm:prSet loTypeId="urn:microsoft.com/office/officeart/2005/8/layout/process2" loCatId="process" qsTypeId="urn:microsoft.com/office/officeart/2005/8/quickstyle/simple1" qsCatId="simple" csTypeId="urn:microsoft.com/office/officeart/2005/8/colors/colorful1" csCatId="colorful" phldr="1"/>
      <dgm:spPr/>
    </dgm:pt>
    <dgm:pt modelId="{1006EA89-5360-4D92-9179-A1190E9C052E}">
      <dgm:prSet phldrT="[Text]"/>
      <dgm:spPr/>
      <dgm:t>
        <a:bodyPr/>
        <a:lstStyle/>
        <a:p>
          <a:r>
            <a:rPr lang="zh-TW" altLang="en-US" dirty="0"/>
            <a:t>概念</a:t>
          </a:r>
          <a:endParaRPr lang="en-US" dirty="0"/>
        </a:p>
      </dgm:t>
    </dgm:pt>
    <dgm:pt modelId="{24F8BD35-01A3-4147-A770-E4F1510A6BBB}" type="parTrans" cxnId="{1ABE7B87-2527-4BC8-B1D6-5B0FB0F84834}">
      <dgm:prSet/>
      <dgm:spPr/>
      <dgm:t>
        <a:bodyPr/>
        <a:lstStyle/>
        <a:p>
          <a:endParaRPr lang="en-US"/>
        </a:p>
      </dgm:t>
    </dgm:pt>
    <dgm:pt modelId="{8450368B-AD4D-4AEB-8FC7-EC281B6AFFDC}" type="sibTrans" cxnId="{1ABE7B87-2527-4BC8-B1D6-5B0FB0F84834}">
      <dgm:prSet/>
      <dgm:spPr/>
      <dgm:t>
        <a:bodyPr/>
        <a:lstStyle/>
        <a:p>
          <a:endParaRPr lang="en-US"/>
        </a:p>
      </dgm:t>
    </dgm:pt>
    <dgm:pt modelId="{19A89413-0A8C-449D-8AF4-27D441D64556}">
      <dgm:prSet phldrT="[Text]"/>
      <dgm:spPr/>
      <dgm:t>
        <a:bodyPr/>
        <a:lstStyle/>
        <a:p>
          <a:r>
            <a:rPr lang="zh-TW" altLang="en-US" dirty="0"/>
            <a:t>發展樣本</a:t>
          </a:r>
          <a:endParaRPr lang="en-US" dirty="0"/>
        </a:p>
      </dgm:t>
    </dgm:pt>
    <dgm:pt modelId="{A7FF3AB2-59F5-4326-B3C7-81037B7CAC7C}" type="parTrans" cxnId="{FF5199CA-A4BA-457C-A719-ADE1896D3DA5}">
      <dgm:prSet/>
      <dgm:spPr/>
      <dgm:t>
        <a:bodyPr/>
        <a:lstStyle/>
        <a:p>
          <a:endParaRPr lang="en-US"/>
        </a:p>
      </dgm:t>
    </dgm:pt>
    <dgm:pt modelId="{3A2B0902-E507-4022-A7A1-30571CA23F78}" type="sibTrans" cxnId="{FF5199CA-A4BA-457C-A719-ADE1896D3DA5}">
      <dgm:prSet/>
      <dgm:spPr/>
      <dgm:t>
        <a:bodyPr/>
        <a:lstStyle/>
        <a:p>
          <a:endParaRPr lang="en-US"/>
        </a:p>
      </dgm:t>
    </dgm:pt>
    <dgm:pt modelId="{1458406E-CD75-4C9A-A8C1-5C4D90BE7A9F}">
      <dgm:prSet phldrT="[Text]"/>
      <dgm:spPr/>
      <dgm:t>
        <a:bodyPr/>
        <a:lstStyle/>
        <a:p>
          <a:r>
            <a:rPr lang="zh-TW" altLang="en-US" dirty="0"/>
            <a:t>接受</a:t>
          </a:r>
          <a:endParaRPr lang="en-US" dirty="0"/>
        </a:p>
      </dgm:t>
    </dgm:pt>
    <dgm:pt modelId="{854989FE-2F29-4007-BDB6-4BE9A7C626C9}" type="parTrans" cxnId="{1B31973B-24C0-4F67-A98F-827D945E17B5}">
      <dgm:prSet/>
      <dgm:spPr/>
      <dgm:t>
        <a:bodyPr/>
        <a:lstStyle/>
        <a:p>
          <a:endParaRPr lang="en-US"/>
        </a:p>
      </dgm:t>
    </dgm:pt>
    <dgm:pt modelId="{D8475642-9187-405E-9A1E-D3D31141DF51}" type="sibTrans" cxnId="{1B31973B-24C0-4F67-A98F-827D945E17B5}">
      <dgm:prSet/>
      <dgm:spPr/>
      <dgm:t>
        <a:bodyPr/>
        <a:lstStyle/>
        <a:p>
          <a:endParaRPr lang="en-US"/>
        </a:p>
      </dgm:t>
    </dgm:pt>
    <dgm:pt modelId="{2899BC75-70A5-4B6E-B17A-078D705AEE10}">
      <dgm:prSet phldrT="[Text]"/>
      <dgm:spPr/>
      <dgm:t>
        <a:bodyPr/>
        <a:lstStyle/>
        <a:p>
          <a:r>
            <a:rPr lang="zh-TW" altLang="en-US" dirty="0"/>
            <a:t>感官評價（感官測試）</a:t>
          </a:r>
          <a:endParaRPr lang="en-US" dirty="0"/>
        </a:p>
      </dgm:t>
    </dgm:pt>
    <dgm:pt modelId="{5D3B3171-47CA-43F1-9BF3-016214D70A0A}" type="parTrans" cxnId="{1294B31F-BCC0-4F0A-B452-E4FD32C7B438}">
      <dgm:prSet/>
      <dgm:spPr/>
      <dgm:t>
        <a:bodyPr/>
        <a:lstStyle/>
        <a:p>
          <a:endParaRPr lang="en-US"/>
        </a:p>
      </dgm:t>
    </dgm:pt>
    <dgm:pt modelId="{506454F8-D34B-4C3B-8A61-8262E39D13E4}" type="sibTrans" cxnId="{1294B31F-BCC0-4F0A-B452-E4FD32C7B438}">
      <dgm:prSet/>
      <dgm:spPr/>
      <dgm:t>
        <a:bodyPr/>
        <a:lstStyle/>
        <a:p>
          <a:endParaRPr lang="en-US"/>
        </a:p>
      </dgm:t>
    </dgm:pt>
    <dgm:pt modelId="{4AD7B463-4588-41E1-B2FE-190D2C27445D}" type="pres">
      <dgm:prSet presAssocID="{E882EDAD-7D3B-4772-A16D-3A675E8D5E22}" presName="linearFlow" presStyleCnt="0">
        <dgm:presLayoutVars>
          <dgm:resizeHandles val="exact"/>
        </dgm:presLayoutVars>
      </dgm:prSet>
      <dgm:spPr/>
    </dgm:pt>
    <dgm:pt modelId="{9AF93523-1468-498E-9444-FABDF827DACE}" type="pres">
      <dgm:prSet presAssocID="{1006EA89-5360-4D92-9179-A1190E9C052E}" presName="node" presStyleLbl="node1" presStyleIdx="0" presStyleCnt="4">
        <dgm:presLayoutVars>
          <dgm:bulletEnabled val="1"/>
        </dgm:presLayoutVars>
      </dgm:prSet>
      <dgm:spPr/>
    </dgm:pt>
    <dgm:pt modelId="{36D62CF4-0C74-4B47-823F-17384CCF9934}" type="pres">
      <dgm:prSet presAssocID="{8450368B-AD4D-4AEB-8FC7-EC281B6AFFDC}" presName="sibTrans" presStyleLbl="sibTrans2D1" presStyleIdx="0" presStyleCnt="3"/>
      <dgm:spPr/>
    </dgm:pt>
    <dgm:pt modelId="{D20FF95F-5988-4C5B-8008-B487D5CE00A6}" type="pres">
      <dgm:prSet presAssocID="{8450368B-AD4D-4AEB-8FC7-EC281B6AFFDC}" presName="connectorText" presStyleLbl="sibTrans2D1" presStyleIdx="0" presStyleCnt="3"/>
      <dgm:spPr/>
    </dgm:pt>
    <dgm:pt modelId="{4625160A-BBB1-421C-9691-49B2C5C7A1E0}" type="pres">
      <dgm:prSet presAssocID="{19A89413-0A8C-449D-8AF4-27D441D64556}" presName="node" presStyleLbl="node1" presStyleIdx="1" presStyleCnt="4">
        <dgm:presLayoutVars>
          <dgm:bulletEnabled val="1"/>
        </dgm:presLayoutVars>
      </dgm:prSet>
      <dgm:spPr/>
    </dgm:pt>
    <dgm:pt modelId="{885EC47F-7B34-47AC-BD63-8B5C2C84BE82}" type="pres">
      <dgm:prSet presAssocID="{3A2B0902-E507-4022-A7A1-30571CA23F78}" presName="sibTrans" presStyleLbl="sibTrans2D1" presStyleIdx="1" presStyleCnt="3"/>
      <dgm:spPr/>
    </dgm:pt>
    <dgm:pt modelId="{38D6A8FF-A342-4114-9DC3-A7DE36AB6CE7}" type="pres">
      <dgm:prSet presAssocID="{3A2B0902-E507-4022-A7A1-30571CA23F78}" presName="connectorText" presStyleLbl="sibTrans2D1" presStyleIdx="1" presStyleCnt="3"/>
      <dgm:spPr/>
    </dgm:pt>
    <dgm:pt modelId="{34AA7900-0168-46CA-A032-B2A7ABF48E68}" type="pres">
      <dgm:prSet presAssocID="{2899BC75-70A5-4B6E-B17A-078D705AEE10}" presName="node" presStyleLbl="node1" presStyleIdx="2" presStyleCnt="4">
        <dgm:presLayoutVars>
          <dgm:bulletEnabled val="1"/>
        </dgm:presLayoutVars>
      </dgm:prSet>
      <dgm:spPr/>
    </dgm:pt>
    <dgm:pt modelId="{A450AC84-4663-448E-BA9C-92C1EEF97CBF}" type="pres">
      <dgm:prSet presAssocID="{506454F8-D34B-4C3B-8A61-8262E39D13E4}" presName="sibTrans" presStyleLbl="sibTrans2D1" presStyleIdx="2" presStyleCnt="3"/>
      <dgm:spPr/>
    </dgm:pt>
    <dgm:pt modelId="{451D79E2-A14D-49E5-B014-06A5627C7201}" type="pres">
      <dgm:prSet presAssocID="{506454F8-D34B-4C3B-8A61-8262E39D13E4}" presName="connectorText" presStyleLbl="sibTrans2D1" presStyleIdx="2" presStyleCnt="3"/>
      <dgm:spPr/>
    </dgm:pt>
    <dgm:pt modelId="{A8B2A0AF-632A-4E71-AE9A-47280326F792}" type="pres">
      <dgm:prSet presAssocID="{1458406E-CD75-4C9A-A8C1-5C4D90BE7A9F}" presName="node" presStyleLbl="node1" presStyleIdx="3" presStyleCnt="4">
        <dgm:presLayoutVars>
          <dgm:bulletEnabled val="1"/>
        </dgm:presLayoutVars>
      </dgm:prSet>
      <dgm:spPr/>
    </dgm:pt>
  </dgm:ptLst>
  <dgm:cxnLst>
    <dgm:cxn modelId="{0FABA408-1A21-44AD-A6B9-2BC1E846CAF2}" type="presOf" srcId="{3A2B0902-E507-4022-A7A1-30571CA23F78}" destId="{38D6A8FF-A342-4114-9DC3-A7DE36AB6CE7}" srcOrd="1" destOrd="0" presId="urn:microsoft.com/office/officeart/2005/8/layout/process2"/>
    <dgm:cxn modelId="{1294B31F-BCC0-4F0A-B452-E4FD32C7B438}" srcId="{E882EDAD-7D3B-4772-A16D-3A675E8D5E22}" destId="{2899BC75-70A5-4B6E-B17A-078D705AEE10}" srcOrd="2" destOrd="0" parTransId="{5D3B3171-47CA-43F1-9BF3-016214D70A0A}" sibTransId="{506454F8-D34B-4C3B-8A61-8262E39D13E4}"/>
    <dgm:cxn modelId="{1B31973B-24C0-4F67-A98F-827D945E17B5}" srcId="{E882EDAD-7D3B-4772-A16D-3A675E8D5E22}" destId="{1458406E-CD75-4C9A-A8C1-5C4D90BE7A9F}" srcOrd="3" destOrd="0" parTransId="{854989FE-2F29-4007-BDB6-4BE9A7C626C9}" sibTransId="{D8475642-9187-405E-9A1E-D3D31141DF51}"/>
    <dgm:cxn modelId="{0247B36C-8AD2-4B3C-A673-F98952143E82}" type="presOf" srcId="{506454F8-D34B-4C3B-8A61-8262E39D13E4}" destId="{451D79E2-A14D-49E5-B014-06A5627C7201}" srcOrd="1" destOrd="0" presId="urn:microsoft.com/office/officeart/2005/8/layout/process2"/>
    <dgm:cxn modelId="{08A1CF4C-F268-4C0A-B597-43AA3459CEE9}" type="presOf" srcId="{506454F8-D34B-4C3B-8A61-8262E39D13E4}" destId="{A450AC84-4663-448E-BA9C-92C1EEF97CBF}" srcOrd="0" destOrd="0" presId="urn:microsoft.com/office/officeart/2005/8/layout/process2"/>
    <dgm:cxn modelId="{772EB46F-FEAB-4DCF-A21C-52D295223876}" type="presOf" srcId="{8450368B-AD4D-4AEB-8FC7-EC281B6AFFDC}" destId="{D20FF95F-5988-4C5B-8008-B487D5CE00A6}" srcOrd="1" destOrd="0" presId="urn:microsoft.com/office/officeart/2005/8/layout/process2"/>
    <dgm:cxn modelId="{1ABE7B87-2527-4BC8-B1D6-5B0FB0F84834}" srcId="{E882EDAD-7D3B-4772-A16D-3A675E8D5E22}" destId="{1006EA89-5360-4D92-9179-A1190E9C052E}" srcOrd="0" destOrd="0" parTransId="{24F8BD35-01A3-4147-A770-E4F1510A6BBB}" sibTransId="{8450368B-AD4D-4AEB-8FC7-EC281B6AFFDC}"/>
    <dgm:cxn modelId="{C25ABC90-E9F7-414E-A3B0-CC36953C2FE5}" type="presOf" srcId="{8450368B-AD4D-4AEB-8FC7-EC281B6AFFDC}" destId="{36D62CF4-0C74-4B47-823F-17384CCF9934}" srcOrd="0" destOrd="0" presId="urn:microsoft.com/office/officeart/2005/8/layout/process2"/>
    <dgm:cxn modelId="{99F6C89F-2D67-42F3-AAF2-471369514D14}" type="presOf" srcId="{3A2B0902-E507-4022-A7A1-30571CA23F78}" destId="{885EC47F-7B34-47AC-BD63-8B5C2C84BE82}" srcOrd="0" destOrd="0" presId="urn:microsoft.com/office/officeart/2005/8/layout/process2"/>
    <dgm:cxn modelId="{ABA8DEA5-5F8D-4821-8590-189DC5B4B6C6}" type="presOf" srcId="{1006EA89-5360-4D92-9179-A1190E9C052E}" destId="{9AF93523-1468-498E-9444-FABDF827DACE}" srcOrd="0" destOrd="0" presId="urn:microsoft.com/office/officeart/2005/8/layout/process2"/>
    <dgm:cxn modelId="{E6B6D1B1-6832-48E0-80BE-86DCC29231DA}" type="presOf" srcId="{19A89413-0A8C-449D-8AF4-27D441D64556}" destId="{4625160A-BBB1-421C-9691-49B2C5C7A1E0}" srcOrd="0" destOrd="0" presId="urn:microsoft.com/office/officeart/2005/8/layout/process2"/>
    <dgm:cxn modelId="{C805C1B3-AD2D-4ED1-A8AE-F3CEFEF060B8}" type="presOf" srcId="{E882EDAD-7D3B-4772-A16D-3A675E8D5E22}" destId="{4AD7B463-4588-41E1-B2FE-190D2C27445D}" srcOrd="0" destOrd="0" presId="urn:microsoft.com/office/officeart/2005/8/layout/process2"/>
    <dgm:cxn modelId="{70957EC6-67D5-4462-839F-624B53B85802}" type="presOf" srcId="{1458406E-CD75-4C9A-A8C1-5C4D90BE7A9F}" destId="{A8B2A0AF-632A-4E71-AE9A-47280326F792}" srcOrd="0" destOrd="0" presId="urn:microsoft.com/office/officeart/2005/8/layout/process2"/>
    <dgm:cxn modelId="{FF5199CA-A4BA-457C-A719-ADE1896D3DA5}" srcId="{E882EDAD-7D3B-4772-A16D-3A675E8D5E22}" destId="{19A89413-0A8C-449D-8AF4-27D441D64556}" srcOrd="1" destOrd="0" parTransId="{A7FF3AB2-59F5-4326-B3C7-81037B7CAC7C}" sibTransId="{3A2B0902-E507-4022-A7A1-30571CA23F78}"/>
    <dgm:cxn modelId="{D0CD98EA-129D-4383-BB75-33635FE5E101}" type="presOf" srcId="{2899BC75-70A5-4B6E-B17A-078D705AEE10}" destId="{34AA7900-0168-46CA-A032-B2A7ABF48E68}" srcOrd="0" destOrd="0" presId="urn:microsoft.com/office/officeart/2005/8/layout/process2"/>
    <dgm:cxn modelId="{3C8621CD-A227-4C24-8D42-93B5A29ACE81}" type="presParOf" srcId="{4AD7B463-4588-41E1-B2FE-190D2C27445D}" destId="{9AF93523-1468-498E-9444-FABDF827DACE}" srcOrd="0" destOrd="0" presId="urn:microsoft.com/office/officeart/2005/8/layout/process2"/>
    <dgm:cxn modelId="{00D0BE19-6561-4139-8141-4A1208339862}" type="presParOf" srcId="{4AD7B463-4588-41E1-B2FE-190D2C27445D}" destId="{36D62CF4-0C74-4B47-823F-17384CCF9934}" srcOrd="1" destOrd="0" presId="urn:microsoft.com/office/officeart/2005/8/layout/process2"/>
    <dgm:cxn modelId="{F61C4F4D-C53E-4701-BFDB-77D76EF09D5D}" type="presParOf" srcId="{36D62CF4-0C74-4B47-823F-17384CCF9934}" destId="{D20FF95F-5988-4C5B-8008-B487D5CE00A6}" srcOrd="0" destOrd="0" presId="urn:microsoft.com/office/officeart/2005/8/layout/process2"/>
    <dgm:cxn modelId="{C45CC492-7F40-47D6-A287-71CED0C83E09}" type="presParOf" srcId="{4AD7B463-4588-41E1-B2FE-190D2C27445D}" destId="{4625160A-BBB1-421C-9691-49B2C5C7A1E0}" srcOrd="2" destOrd="0" presId="urn:microsoft.com/office/officeart/2005/8/layout/process2"/>
    <dgm:cxn modelId="{A7B46BE9-384F-4B5B-8259-819235A326CC}" type="presParOf" srcId="{4AD7B463-4588-41E1-B2FE-190D2C27445D}" destId="{885EC47F-7B34-47AC-BD63-8B5C2C84BE82}" srcOrd="3" destOrd="0" presId="urn:microsoft.com/office/officeart/2005/8/layout/process2"/>
    <dgm:cxn modelId="{C5BFA155-DABF-4073-AA76-6B0093821526}" type="presParOf" srcId="{885EC47F-7B34-47AC-BD63-8B5C2C84BE82}" destId="{38D6A8FF-A342-4114-9DC3-A7DE36AB6CE7}" srcOrd="0" destOrd="0" presId="urn:microsoft.com/office/officeart/2005/8/layout/process2"/>
    <dgm:cxn modelId="{F4AE8372-E911-433F-8E10-AC853BB7752A}" type="presParOf" srcId="{4AD7B463-4588-41E1-B2FE-190D2C27445D}" destId="{34AA7900-0168-46CA-A032-B2A7ABF48E68}" srcOrd="4" destOrd="0" presId="urn:microsoft.com/office/officeart/2005/8/layout/process2"/>
    <dgm:cxn modelId="{F7820AC7-3AEB-4BC5-9236-EF5B4A7616AB}" type="presParOf" srcId="{4AD7B463-4588-41E1-B2FE-190D2C27445D}" destId="{A450AC84-4663-448E-BA9C-92C1EEF97CBF}" srcOrd="5" destOrd="0" presId="urn:microsoft.com/office/officeart/2005/8/layout/process2"/>
    <dgm:cxn modelId="{2A58EE7B-4D3D-423B-8C40-A0D06810F346}" type="presParOf" srcId="{A450AC84-4663-448E-BA9C-92C1EEF97CBF}" destId="{451D79E2-A14D-49E5-B014-06A5627C7201}" srcOrd="0" destOrd="0" presId="urn:microsoft.com/office/officeart/2005/8/layout/process2"/>
    <dgm:cxn modelId="{819BA947-B402-425A-A006-2D78B86CA11A}" type="presParOf" srcId="{4AD7B463-4588-41E1-B2FE-190D2C27445D}" destId="{A8B2A0AF-632A-4E71-AE9A-47280326F792}"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5898E2-E38E-4773-95CA-B8D0E27CBC7F}"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270D1490-EB07-4E52-AF27-30BC33921892}">
      <dgm:prSet phldrT="[Text]"/>
      <dgm:spPr/>
      <dgm:t>
        <a:bodyPr/>
        <a:lstStyle/>
        <a:p>
          <a:r>
            <a:rPr lang="zh-TW" altLang="en-US" dirty="0"/>
            <a:t>改良食品的原因</a:t>
          </a:r>
          <a:endParaRPr lang="en-US" dirty="0"/>
        </a:p>
      </dgm:t>
    </dgm:pt>
    <dgm:pt modelId="{5156A27A-B942-4448-890B-9E998F2C6C5B}" type="parTrans" cxnId="{9CF5ED9E-457D-458D-BD36-D491B5CCE461}">
      <dgm:prSet/>
      <dgm:spPr/>
      <dgm:t>
        <a:bodyPr/>
        <a:lstStyle/>
        <a:p>
          <a:endParaRPr lang="en-US"/>
        </a:p>
      </dgm:t>
    </dgm:pt>
    <dgm:pt modelId="{A2AD9DBD-E993-4171-9578-1B04219EA5DC}" type="sibTrans" cxnId="{9CF5ED9E-457D-458D-BD36-D491B5CCE461}">
      <dgm:prSet/>
      <dgm:spPr/>
      <dgm:t>
        <a:bodyPr/>
        <a:lstStyle/>
        <a:p>
          <a:endParaRPr lang="en-US"/>
        </a:p>
      </dgm:t>
    </dgm:pt>
    <dgm:pt modelId="{64FF58B1-0532-400F-81E0-CF92AC59E43C}">
      <dgm:prSet phldrT="[Text]" custT="1"/>
      <dgm:spPr/>
      <dgm:t>
        <a:bodyPr/>
        <a:lstStyle/>
        <a:p>
          <a:r>
            <a:rPr lang="zh-TW" altLang="en-US" sz="1400" dirty="0"/>
            <a:t>改善營養成分</a:t>
          </a:r>
          <a:endParaRPr lang="en-US" sz="1400" dirty="0"/>
        </a:p>
      </dgm:t>
    </dgm:pt>
    <dgm:pt modelId="{82157AFE-DDB8-4F40-BC41-C47B8A9BD4DF}" type="parTrans" cxnId="{24AD1F75-32A6-4D17-9B9C-4A979F3EB8B0}">
      <dgm:prSet/>
      <dgm:spPr/>
      <dgm:t>
        <a:bodyPr/>
        <a:lstStyle/>
        <a:p>
          <a:endParaRPr lang="en-US"/>
        </a:p>
      </dgm:t>
    </dgm:pt>
    <dgm:pt modelId="{E2A13C9D-38D9-41A9-927D-F92E7863CA6E}" type="sibTrans" cxnId="{24AD1F75-32A6-4D17-9B9C-4A979F3EB8B0}">
      <dgm:prSet/>
      <dgm:spPr/>
      <dgm:t>
        <a:bodyPr/>
        <a:lstStyle/>
        <a:p>
          <a:endParaRPr lang="en-US"/>
        </a:p>
      </dgm:t>
    </dgm:pt>
    <dgm:pt modelId="{75528198-C5A4-4487-8667-69CFD567FA76}">
      <dgm:prSet phldrT="[Text]" custT="1"/>
      <dgm:spPr/>
      <dgm:t>
        <a:bodyPr/>
        <a:lstStyle/>
        <a:p>
          <a:r>
            <a:rPr lang="zh-TW" altLang="en-US" sz="1400" dirty="0"/>
            <a:t>改變味道</a:t>
          </a:r>
          <a:endParaRPr lang="en-US" sz="1400" dirty="0"/>
        </a:p>
      </dgm:t>
    </dgm:pt>
    <dgm:pt modelId="{9DCEEFDD-4F62-41B0-8A53-5C65996FAFD3}" type="parTrans" cxnId="{7482D78B-DBF9-4F85-8107-5885C7E4C250}">
      <dgm:prSet/>
      <dgm:spPr/>
      <dgm:t>
        <a:bodyPr/>
        <a:lstStyle/>
        <a:p>
          <a:endParaRPr lang="en-US"/>
        </a:p>
      </dgm:t>
    </dgm:pt>
    <dgm:pt modelId="{7477003A-9932-4184-9225-FD5AF80D5DCC}" type="sibTrans" cxnId="{7482D78B-DBF9-4F85-8107-5885C7E4C250}">
      <dgm:prSet/>
      <dgm:spPr/>
      <dgm:t>
        <a:bodyPr/>
        <a:lstStyle/>
        <a:p>
          <a:endParaRPr lang="en-US"/>
        </a:p>
      </dgm:t>
    </dgm:pt>
    <dgm:pt modelId="{EFEDD24A-F2C8-4271-BBF3-7858CD1EC363}">
      <dgm:prSet phldrT="[Text]" custT="1"/>
      <dgm:spPr/>
      <dgm:t>
        <a:bodyPr/>
        <a:lstStyle/>
        <a:p>
          <a:r>
            <a:rPr lang="zh-TW" altLang="en-US" sz="1400" dirty="0"/>
            <a:t>轉換顏色</a:t>
          </a:r>
          <a:endParaRPr lang="en-US" sz="1400" dirty="0"/>
        </a:p>
      </dgm:t>
    </dgm:pt>
    <dgm:pt modelId="{360C1DE9-A0EA-4603-86FE-774B7C282D5E}" type="parTrans" cxnId="{4CC76D39-4D43-4BE4-8F7D-A551C0933DAF}">
      <dgm:prSet/>
      <dgm:spPr/>
      <dgm:t>
        <a:bodyPr/>
        <a:lstStyle/>
        <a:p>
          <a:endParaRPr lang="en-US"/>
        </a:p>
      </dgm:t>
    </dgm:pt>
    <dgm:pt modelId="{C428EBA7-6E4F-4321-A1A5-5EB376239AA3}" type="sibTrans" cxnId="{4CC76D39-4D43-4BE4-8F7D-A551C0933DAF}">
      <dgm:prSet/>
      <dgm:spPr/>
      <dgm:t>
        <a:bodyPr/>
        <a:lstStyle/>
        <a:p>
          <a:endParaRPr lang="en-US"/>
        </a:p>
      </dgm:t>
    </dgm:pt>
    <dgm:pt modelId="{16884392-5F55-45CF-8874-2EA063B73B4B}">
      <dgm:prSet phldrT="[Text]" custT="1"/>
      <dgm:spPr/>
      <dgm:t>
        <a:bodyPr/>
        <a:lstStyle/>
        <a:p>
          <a:r>
            <a:rPr lang="zh-TW" altLang="en-US" sz="1400" dirty="0"/>
            <a:t>轉換質地</a:t>
          </a:r>
          <a:endParaRPr lang="en-US" sz="1400" dirty="0"/>
        </a:p>
      </dgm:t>
    </dgm:pt>
    <dgm:pt modelId="{DE04961D-0306-4AC6-875F-702DB5130279}" type="parTrans" cxnId="{CBE93A08-E5DA-49CC-9D29-CD15BAB803BF}">
      <dgm:prSet/>
      <dgm:spPr/>
      <dgm:t>
        <a:bodyPr/>
        <a:lstStyle/>
        <a:p>
          <a:endParaRPr lang="en-US"/>
        </a:p>
      </dgm:t>
    </dgm:pt>
    <dgm:pt modelId="{464BEBA9-25C1-44D7-BE67-A2E0D31511C2}" type="sibTrans" cxnId="{CBE93A08-E5DA-49CC-9D29-CD15BAB803BF}">
      <dgm:prSet/>
      <dgm:spPr/>
      <dgm:t>
        <a:bodyPr/>
        <a:lstStyle/>
        <a:p>
          <a:endParaRPr lang="en-US"/>
        </a:p>
      </dgm:t>
    </dgm:pt>
    <dgm:pt modelId="{A3D78613-7287-40CA-A63C-B161CB06EBBE}">
      <dgm:prSet phldrT="[Text]" custT="1"/>
      <dgm:spPr/>
      <dgm:t>
        <a:bodyPr/>
        <a:lstStyle/>
        <a:p>
          <a:r>
            <a:rPr lang="zh-TW" altLang="en-US" sz="1400" dirty="0"/>
            <a:t>減低成本</a:t>
          </a:r>
          <a:endParaRPr lang="en-US" sz="1400" dirty="0"/>
        </a:p>
      </dgm:t>
    </dgm:pt>
    <dgm:pt modelId="{D4362169-D4C6-49CC-A360-B579A4630D0F}" type="parTrans" cxnId="{B52B5704-0CE2-4EE7-82FA-52AD0D178AC8}">
      <dgm:prSet/>
      <dgm:spPr/>
      <dgm:t>
        <a:bodyPr/>
        <a:lstStyle/>
        <a:p>
          <a:endParaRPr lang="en-US"/>
        </a:p>
      </dgm:t>
    </dgm:pt>
    <dgm:pt modelId="{BB4491BE-BC1A-48BF-B176-4E97023044A5}" type="sibTrans" cxnId="{B52B5704-0CE2-4EE7-82FA-52AD0D178AC8}">
      <dgm:prSet/>
      <dgm:spPr/>
      <dgm:t>
        <a:bodyPr/>
        <a:lstStyle/>
        <a:p>
          <a:endParaRPr lang="en-US"/>
        </a:p>
      </dgm:t>
    </dgm:pt>
    <dgm:pt modelId="{963D0828-A17C-416E-A167-F4C2429AA409}">
      <dgm:prSet phldrT="[Text]" custT="1"/>
      <dgm:spPr/>
      <dgm:t>
        <a:bodyPr/>
        <a:lstStyle/>
        <a:p>
          <a:r>
            <a:rPr lang="zh-TW" altLang="en-US" sz="1400" dirty="0"/>
            <a:t>轉換形狀</a:t>
          </a:r>
          <a:endParaRPr lang="en-US" sz="1400" dirty="0"/>
        </a:p>
      </dgm:t>
    </dgm:pt>
    <dgm:pt modelId="{8152B7D2-7B3E-4FD0-98EB-A98F60C90E8B}" type="parTrans" cxnId="{CAABE107-D78D-4C13-8D40-587C2F514A6E}">
      <dgm:prSet/>
      <dgm:spPr/>
      <dgm:t>
        <a:bodyPr/>
        <a:lstStyle/>
        <a:p>
          <a:endParaRPr lang="en-US"/>
        </a:p>
      </dgm:t>
    </dgm:pt>
    <dgm:pt modelId="{1C877CDF-289E-43D5-B38A-398657C71D82}" type="sibTrans" cxnId="{CAABE107-D78D-4C13-8D40-587C2F514A6E}">
      <dgm:prSet/>
      <dgm:spPr/>
      <dgm:t>
        <a:bodyPr/>
        <a:lstStyle/>
        <a:p>
          <a:endParaRPr lang="en-US"/>
        </a:p>
      </dgm:t>
    </dgm:pt>
    <dgm:pt modelId="{01F88AC4-5DE5-4FC0-8DF1-49F54F55C03F}">
      <dgm:prSet phldrT="[Text]" custT="1"/>
      <dgm:spPr/>
      <dgm:t>
        <a:bodyPr/>
        <a:lstStyle/>
        <a:p>
          <a:r>
            <a:rPr lang="zh-TW" altLang="en-US" sz="1400" dirty="0"/>
            <a:t>改良產品的最終外觀</a:t>
          </a:r>
          <a:endParaRPr lang="en-US" sz="1400" dirty="0"/>
        </a:p>
      </dgm:t>
    </dgm:pt>
    <dgm:pt modelId="{65ADA6B4-164A-475B-B2F8-2AE644707B13}" type="parTrans" cxnId="{AA03679F-5887-41B5-AA58-65ED0F63DFB8}">
      <dgm:prSet/>
      <dgm:spPr/>
      <dgm:t>
        <a:bodyPr/>
        <a:lstStyle/>
        <a:p>
          <a:endParaRPr lang="en-US"/>
        </a:p>
      </dgm:t>
    </dgm:pt>
    <dgm:pt modelId="{D1FD2EAB-49F3-495A-86EB-32FAB9E0B2E3}" type="sibTrans" cxnId="{AA03679F-5887-41B5-AA58-65ED0F63DFB8}">
      <dgm:prSet/>
      <dgm:spPr/>
      <dgm:t>
        <a:bodyPr/>
        <a:lstStyle/>
        <a:p>
          <a:endParaRPr lang="en-US"/>
        </a:p>
      </dgm:t>
    </dgm:pt>
    <dgm:pt modelId="{91125A7F-ABC7-4376-A370-27ED83FD8A12}">
      <dgm:prSet phldrT="[Text]" custT="1"/>
      <dgm:spPr/>
      <dgm:t>
        <a:bodyPr/>
        <a:lstStyle/>
        <a:p>
          <a:r>
            <a:rPr lang="zh-TW" altLang="en-US" sz="1400" dirty="0"/>
            <a:t>使產品能適合不同營養及文化需要</a:t>
          </a:r>
          <a:endParaRPr lang="en-US" sz="1400" dirty="0"/>
        </a:p>
      </dgm:t>
    </dgm:pt>
    <dgm:pt modelId="{00DB70B8-05BB-4F3D-A9C5-6D11FF11EED8}" type="parTrans" cxnId="{46FEDC03-84AE-4E0B-AEFC-5827998D3B54}">
      <dgm:prSet/>
      <dgm:spPr/>
      <dgm:t>
        <a:bodyPr/>
        <a:lstStyle/>
        <a:p>
          <a:endParaRPr lang="en-US"/>
        </a:p>
      </dgm:t>
    </dgm:pt>
    <dgm:pt modelId="{BD4A92C0-E259-4D5B-8FE9-459860662EB0}" type="sibTrans" cxnId="{46FEDC03-84AE-4E0B-AEFC-5827998D3B54}">
      <dgm:prSet/>
      <dgm:spPr/>
      <dgm:t>
        <a:bodyPr/>
        <a:lstStyle/>
        <a:p>
          <a:endParaRPr lang="en-US"/>
        </a:p>
      </dgm:t>
    </dgm:pt>
    <dgm:pt modelId="{72141883-FFA3-4009-BA79-8C5CFFA42709}">
      <dgm:prSet phldrT="[Text]" custT="1"/>
      <dgm:spPr/>
      <dgm:t>
        <a:bodyPr/>
        <a:lstStyle/>
        <a:p>
          <a:r>
            <a:rPr lang="zh-TW" altLang="en-US" sz="1400" dirty="0"/>
            <a:t>符合包裝設計的要求</a:t>
          </a:r>
          <a:endParaRPr lang="en-US" sz="1400" dirty="0"/>
        </a:p>
      </dgm:t>
    </dgm:pt>
    <dgm:pt modelId="{EABB5375-45C1-4F4E-8F47-242C00403DD8}" type="parTrans" cxnId="{2C95FEEC-DE43-49FD-8E29-CE9F7E734B5B}">
      <dgm:prSet/>
      <dgm:spPr/>
      <dgm:t>
        <a:bodyPr/>
        <a:lstStyle/>
        <a:p>
          <a:endParaRPr lang="en-US"/>
        </a:p>
      </dgm:t>
    </dgm:pt>
    <dgm:pt modelId="{33D8EDEC-6E76-4D85-805B-997C3F15046C}" type="sibTrans" cxnId="{2C95FEEC-DE43-49FD-8E29-CE9F7E734B5B}">
      <dgm:prSet/>
      <dgm:spPr/>
      <dgm:t>
        <a:bodyPr/>
        <a:lstStyle/>
        <a:p>
          <a:endParaRPr lang="en-US"/>
        </a:p>
      </dgm:t>
    </dgm:pt>
    <dgm:pt modelId="{26FACB2F-46CD-4903-BDC2-485EEE19D068}" type="pres">
      <dgm:prSet presAssocID="{EA5898E2-E38E-4773-95CA-B8D0E27CBC7F}" presName="cycle" presStyleCnt="0">
        <dgm:presLayoutVars>
          <dgm:chMax val="1"/>
          <dgm:dir/>
          <dgm:animLvl val="ctr"/>
          <dgm:resizeHandles val="exact"/>
        </dgm:presLayoutVars>
      </dgm:prSet>
      <dgm:spPr/>
    </dgm:pt>
    <dgm:pt modelId="{47677D9F-C2F2-4E8F-B691-43366A2E2291}" type="pres">
      <dgm:prSet presAssocID="{270D1490-EB07-4E52-AF27-30BC33921892}" presName="centerShape" presStyleLbl="node0" presStyleIdx="0" presStyleCnt="1" custScaleX="210710" custScaleY="192536"/>
      <dgm:spPr/>
    </dgm:pt>
    <dgm:pt modelId="{B525FB59-C3F1-4DDC-87D8-E3A6562249EC}" type="pres">
      <dgm:prSet presAssocID="{82157AFE-DDB8-4F40-BC41-C47B8A9BD4DF}" presName="Name9" presStyleLbl="parChTrans1D2" presStyleIdx="0" presStyleCnt="9"/>
      <dgm:spPr/>
    </dgm:pt>
    <dgm:pt modelId="{894AA29F-D5BF-4BE8-869A-CB570536BEF3}" type="pres">
      <dgm:prSet presAssocID="{82157AFE-DDB8-4F40-BC41-C47B8A9BD4DF}" presName="connTx" presStyleLbl="parChTrans1D2" presStyleIdx="0" presStyleCnt="9"/>
      <dgm:spPr/>
    </dgm:pt>
    <dgm:pt modelId="{EFFFDC75-FBD2-4A07-A494-694745134F12}" type="pres">
      <dgm:prSet presAssocID="{64FF58B1-0532-400F-81E0-CF92AC59E43C}" presName="node" presStyleLbl="node1" presStyleIdx="0" presStyleCnt="9" custScaleX="207761" custScaleY="128810">
        <dgm:presLayoutVars>
          <dgm:bulletEnabled val="1"/>
        </dgm:presLayoutVars>
      </dgm:prSet>
      <dgm:spPr/>
    </dgm:pt>
    <dgm:pt modelId="{1D4B776E-C0F1-45A7-8A8B-D9B480444858}" type="pres">
      <dgm:prSet presAssocID="{9DCEEFDD-4F62-41B0-8A53-5C65996FAFD3}" presName="Name9" presStyleLbl="parChTrans1D2" presStyleIdx="1" presStyleCnt="9"/>
      <dgm:spPr/>
    </dgm:pt>
    <dgm:pt modelId="{1B6367DD-BE0A-4C92-A879-980E4535BB4C}" type="pres">
      <dgm:prSet presAssocID="{9DCEEFDD-4F62-41B0-8A53-5C65996FAFD3}" presName="connTx" presStyleLbl="parChTrans1D2" presStyleIdx="1" presStyleCnt="9"/>
      <dgm:spPr/>
    </dgm:pt>
    <dgm:pt modelId="{D17055F4-08BC-4AE2-8277-C203468CF4BC}" type="pres">
      <dgm:prSet presAssocID="{75528198-C5A4-4487-8667-69CFD567FA76}" presName="node" presStyleLbl="node1" presStyleIdx="1" presStyleCnt="9" custScaleX="207761" custScaleY="128810" custRadScaleRad="131995" custRadScaleInc="72621">
        <dgm:presLayoutVars>
          <dgm:bulletEnabled val="1"/>
        </dgm:presLayoutVars>
      </dgm:prSet>
      <dgm:spPr/>
    </dgm:pt>
    <dgm:pt modelId="{5EA01087-2E64-451A-9753-A2E37F41C270}" type="pres">
      <dgm:prSet presAssocID="{360C1DE9-A0EA-4603-86FE-774B7C282D5E}" presName="Name9" presStyleLbl="parChTrans1D2" presStyleIdx="2" presStyleCnt="9"/>
      <dgm:spPr/>
    </dgm:pt>
    <dgm:pt modelId="{CD9C914C-9C5D-4B1B-BC48-09D6E5BFB07B}" type="pres">
      <dgm:prSet presAssocID="{360C1DE9-A0EA-4603-86FE-774B7C282D5E}" presName="connTx" presStyleLbl="parChTrans1D2" presStyleIdx="2" presStyleCnt="9"/>
      <dgm:spPr/>
    </dgm:pt>
    <dgm:pt modelId="{D39CD689-75EF-439E-BDF1-04E82C885587}" type="pres">
      <dgm:prSet presAssocID="{EFEDD24A-F2C8-4271-BBF3-7858CD1EC363}" presName="node" presStyleLbl="node1" presStyleIdx="2" presStyleCnt="9" custScaleX="207761" custScaleY="128810" custRadScaleRad="167680" custRadScaleInc="20279">
        <dgm:presLayoutVars>
          <dgm:bulletEnabled val="1"/>
        </dgm:presLayoutVars>
      </dgm:prSet>
      <dgm:spPr/>
    </dgm:pt>
    <dgm:pt modelId="{EBEA0B82-D44F-4FCA-9929-0C6D0E42BD87}" type="pres">
      <dgm:prSet presAssocID="{DE04961D-0306-4AC6-875F-702DB5130279}" presName="Name9" presStyleLbl="parChTrans1D2" presStyleIdx="3" presStyleCnt="9"/>
      <dgm:spPr/>
    </dgm:pt>
    <dgm:pt modelId="{9338BC00-DE35-48D5-BCD1-CF464930C728}" type="pres">
      <dgm:prSet presAssocID="{DE04961D-0306-4AC6-875F-702DB5130279}" presName="connTx" presStyleLbl="parChTrans1D2" presStyleIdx="3" presStyleCnt="9"/>
      <dgm:spPr/>
    </dgm:pt>
    <dgm:pt modelId="{21FEAF07-C59E-4E76-9955-63568A606331}" type="pres">
      <dgm:prSet presAssocID="{16884392-5F55-45CF-8874-2EA063B73B4B}" presName="node" presStyleLbl="node1" presStyleIdx="3" presStyleCnt="9" custScaleX="207761" custScaleY="128810" custRadScaleRad="164045" custRadScaleInc="-54002">
        <dgm:presLayoutVars>
          <dgm:bulletEnabled val="1"/>
        </dgm:presLayoutVars>
      </dgm:prSet>
      <dgm:spPr/>
    </dgm:pt>
    <dgm:pt modelId="{18F630F1-A248-422F-9279-6180A0AA3BF4}" type="pres">
      <dgm:prSet presAssocID="{D4362169-D4C6-49CC-A360-B579A4630D0F}" presName="Name9" presStyleLbl="parChTrans1D2" presStyleIdx="4" presStyleCnt="9"/>
      <dgm:spPr/>
    </dgm:pt>
    <dgm:pt modelId="{C9818631-7108-4C37-8B3A-35921DC0029B}" type="pres">
      <dgm:prSet presAssocID="{D4362169-D4C6-49CC-A360-B579A4630D0F}" presName="connTx" presStyleLbl="parChTrans1D2" presStyleIdx="4" presStyleCnt="9"/>
      <dgm:spPr/>
    </dgm:pt>
    <dgm:pt modelId="{1705D395-0160-4338-8E54-47B08CCDE283}" type="pres">
      <dgm:prSet presAssocID="{A3D78613-7287-40CA-A63C-B161CB06EBBE}" presName="node" presStyleLbl="node1" presStyleIdx="4" presStyleCnt="9" custScaleX="207761" custScaleY="128810" custRadScaleRad="111524" custRadScaleInc="-62926">
        <dgm:presLayoutVars>
          <dgm:bulletEnabled val="1"/>
        </dgm:presLayoutVars>
      </dgm:prSet>
      <dgm:spPr/>
    </dgm:pt>
    <dgm:pt modelId="{AD5F15F1-6522-487B-9E87-15AF2428E255}" type="pres">
      <dgm:prSet presAssocID="{8152B7D2-7B3E-4FD0-98EB-A98F60C90E8B}" presName="Name9" presStyleLbl="parChTrans1D2" presStyleIdx="5" presStyleCnt="9"/>
      <dgm:spPr/>
    </dgm:pt>
    <dgm:pt modelId="{E0977619-8E25-4B2E-BBC3-54B2BF59359E}" type="pres">
      <dgm:prSet presAssocID="{8152B7D2-7B3E-4FD0-98EB-A98F60C90E8B}" presName="connTx" presStyleLbl="parChTrans1D2" presStyleIdx="5" presStyleCnt="9"/>
      <dgm:spPr/>
    </dgm:pt>
    <dgm:pt modelId="{8850913D-E99D-4500-92CE-6B8C393A36AA}" type="pres">
      <dgm:prSet presAssocID="{963D0828-A17C-416E-A167-F4C2429AA409}" presName="node" presStyleLbl="node1" presStyleIdx="5" presStyleCnt="9" custScaleX="207761" custScaleY="128810" custRadScaleRad="111524" custRadScaleInc="62926">
        <dgm:presLayoutVars>
          <dgm:bulletEnabled val="1"/>
        </dgm:presLayoutVars>
      </dgm:prSet>
      <dgm:spPr/>
    </dgm:pt>
    <dgm:pt modelId="{083B748B-CB95-4A10-8376-E0CBF8CF6BDC}" type="pres">
      <dgm:prSet presAssocID="{65ADA6B4-164A-475B-B2F8-2AE644707B13}" presName="Name9" presStyleLbl="parChTrans1D2" presStyleIdx="6" presStyleCnt="9"/>
      <dgm:spPr/>
    </dgm:pt>
    <dgm:pt modelId="{8EA03A89-D0CB-4FB8-BDE0-280624FD41B9}" type="pres">
      <dgm:prSet presAssocID="{65ADA6B4-164A-475B-B2F8-2AE644707B13}" presName="connTx" presStyleLbl="parChTrans1D2" presStyleIdx="6" presStyleCnt="9"/>
      <dgm:spPr/>
    </dgm:pt>
    <dgm:pt modelId="{5D12D22C-2456-493D-B784-F3040B8121D6}" type="pres">
      <dgm:prSet presAssocID="{01F88AC4-5DE5-4FC0-8DF1-49F54F55C03F}" presName="node" presStyleLbl="node1" presStyleIdx="6" presStyleCnt="9" custScaleX="207761" custScaleY="128810" custRadScaleRad="164046" custRadScaleInc="54003">
        <dgm:presLayoutVars>
          <dgm:bulletEnabled val="1"/>
        </dgm:presLayoutVars>
      </dgm:prSet>
      <dgm:spPr/>
    </dgm:pt>
    <dgm:pt modelId="{FF44BD00-4754-4D68-A3A4-C1CC1382B960}" type="pres">
      <dgm:prSet presAssocID="{00DB70B8-05BB-4F3D-A9C5-6D11FF11EED8}" presName="Name9" presStyleLbl="parChTrans1D2" presStyleIdx="7" presStyleCnt="9"/>
      <dgm:spPr/>
    </dgm:pt>
    <dgm:pt modelId="{DE14ED7E-1481-4BF6-A778-3E45B4A3DC0C}" type="pres">
      <dgm:prSet presAssocID="{00DB70B8-05BB-4F3D-A9C5-6D11FF11EED8}" presName="connTx" presStyleLbl="parChTrans1D2" presStyleIdx="7" presStyleCnt="9"/>
      <dgm:spPr/>
    </dgm:pt>
    <dgm:pt modelId="{B20EF333-97E3-4565-8893-6152982936F1}" type="pres">
      <dgm:prSet presAssocID="{91125A7F-ABC7-4376-A370-27ED83FD8A12}" presName="node" presStyleLbl="node1" presStyleIdx="7" presStyleCnt="9" custScaleX="207761" custScaleY="128810" custRadScaleRad="167680" custRadScaleInc="-20279">
        <dgm:presLayoutVars>
          <dgm:bulletEnabled val="1"/>
        </dgm:presLayoutVars>
      </dgm:prSet>
      <dgm:spPr/>
    </dgm:pt>
    <dgm:pt modelId="{779C4399-FF33-4DBB-85DF-32395FA63833}" type="pres">
      <dgm:prSet presAssocID="{EABB5375-45C1-4F4E-8F47-242C00403DD8}" presName="Name9" presStyleLbl="parChTrans1D2" presStyleIdx="8" presStyleCnt="9"/>
      <dgm:spPr/>
    </dgm:pt>
    <dgm:pt modelId="{8F326349-444B-456C-B004-FFEA7A40705F}" type="pres">
      <dgm:prSet presAssocID="{EABB5375-45C1-4F4E-8F47-242C00403DD8}" presName="connTx" presStyleLbl="parChTrans1D2" presStyleIdx="8" presStyleCnt="9"/>
      <dgm:spPr/>
    </dgm:pt>
    <dgm:pt modelId="{93A0337D-0B56-46A1-9641-0262CD5A58FD}" type="pres">
      <dgm:prSet presAssocID="{72141883-FFA3-4009-BA79-8C5CFFA42709}" presName="node" presStyleLbl="node1" presStyleIdx="8" presStyleCnt="9" custScaleX="207761" custScaleY="128810" custRadScaleRad="131994" custRadScaleInc="-72622">
        <dgm:presLayoutVars>
          <dgm:bulletEnabled val="1"/>
        </dgm:presLayoutVars>
      </dgm:prSet>
      <dgm:spPr/>
    </dgm:pt>
  </dgm:ptLst>
  <dgm:cxnLst>
    <dgm:cxn modelId="{46FEDC03-84AE-4E0B-AEFC-5827998D3B54}" srcId="{270D1490-EB07-4E52-AF27-30BC33921892}" destId="{91125A7F-ABC7-4376-A370-27ED83FD8A12}" srcOrd="7" destOrd="0" parTransId="{00DB70B8-05BB-4F3D-A9C5-6D11FF11EED8}" sibTransId="{BD4A92C0-E259-4D5B-8FE9-459860662EB0}"/>
    <dgm:cxn modelId="{B52B5704-0CE2-4EE7-82FA-52AD0D178AC8}" srcId="{270D1490-EB07-4E52-AF27-30BC33921892}" destId="{A3D78613-7287-40CA-A63C-B161CB06EBBE}" srcOrd="4" destOrd="0" parTransId="{D4362169-D4C6-49CC-A360-B579A4630D0F}" sibTransId="{BB4491BE-BC1A-48BF-B176-4E97023044A5}"/>
    <dgm:cxn modelId="{AFC4AE07-FEAF-4C12-987C-49CB5AB6F3D8}" type="presOf" srcId="{75528198-C5A4-4487-8667-69CFD567FA76}" destId="{D17055F4-08BC-4AE2-8277-C203468CF4BC}" srcOrd="0" destOrd="0" presId="urn:microsoft.com/office/officeart/2005/8/layout/radial1"/>
    <dgm:cxn modelId="{CAABE107-D78D-4C13-8D40-587C2F514A6E}" srcId="{270D1490-EB07-4E52-AF27-30BC33921892}" destId="{963D0828-A17C-416E-A167-F4C2429AA409}" srcOrd="5" destOrd="0" parTransId="{8152B7D2-7B3E-4FD0-98EB-A98F60C90E8B}" sibTransId="{1C877CDF-289E-43D5-B38A-398657C71D82}"/>
    <dgm:cxn modelId="{CBE93A08-E5DA-49CC-9D29-CD15BAB803BF}" srcId="{270D1490-EB07-4E52-AF27-30BC33921892}" destId="{16884392-5F55-45CF-8874-2EA063B73B4B}" srcOrd="3" destOrd="0" parTransId="{DE04961D-0306-4AC6-875F-702DB5130279}" sibTransId="{464BEBA9-25C1-44D7-BE67-A2E0D31511C2}"/>
    <dgm:cxn modelId="{9D349015-4D8A-4926-B6BD-B31051175446}" type="presOf" srcId="{91125A7F-ABC7-4376-A370-27ED83FD8A12}" destId="{B20EF333-97E3-4565-8893-6152982936F1}" srcOrd="0" destOrd="0" presId="urn:microsoft.com/office/officeart/2005/8/layout/radial1"/>
    <dgm:cxn modelId="{3696F71B-D287-493E-B2D3-F63574941C63}" type="presOf" srcId="{DE04961D-0306-4AC6-875F-702DB5130279}" destId="{9338BC00-DE35-48D5-BCD1-CF464930C728}" srcOrd="1" destOrd="0" presId="urn:microsoft.com/office/officeart/2005/8/layout/radial1"/>
    <dgm:cxn modelId="{05454520-6C0A-40D1-A4CA-12260C08FDCD}" type="presOf" srcId="{EFEDD24A-F2C8-4271-BBF3-7858CD1EC363}" destId="{D39CD689-75EF-439E-BDF1-04E82C885587}" srcOrd="0" destOrd="0" presId="urn:microsoft.com/office/officeart/2005/8/layout/radial1"/>
    <dgm:cxn modelId="{FD305B23-F074-47AF-8B08-9C7D72F3B12D}" type="presOf" srcId="{A3D78613-7287-40CA-A63C-B161CB06EBBE}" destId="{1705D395-0160-4338-8E54-47B08CCDE283}" srcOrd="0" destOrd="0" presId="urn:microsoft.com/office/officeart/2005/8/layout/radial1"/>
    <dgm:cxn modelId="{A0D2E126-B8AF-43E2-9465-2D7095598171}" type="presOf" srcId="{72141883-FFA3-4009-BA79-8C5CFFA42709}" destId="{93A0337D-0B56-46A1-9641-0262CD5A58FD}" srcOrd="0" destOrd="0" presId="urn:microsoft.com/office/officeart/2005/8/layout/radial1"/>
    <dgm:cxn modelId="{45BD4F29-075C-427A-B6FD-C81379F7E201}" type="presOf" srcId="{64FF58B1-0532-400F-81E0-CF92AC59E43C}" destId="{EFFFDC75-FBD2-4A07-A494-694745134F12}" srcOrd="0" destOrd="0" presId="urn:microsoft.com/office/officeart/2005/8/layout/radial1"/>
    <dgm:cxn modelId="{689A412A-EF8D-4E74-B247-5E90181AC251}" type="presOf" srcId="{360C1DE9-A0EA-4603-86FE-774B7C282D5E}" destId="{5EA01087-2E64-451A-9753-A2E37F41C270}" srcOrd="0" destOrd="0" presId="urn:microsoft.com/office/officeart/2005/8/layout/radial1"/>
    <dgm:cxn modelId="{4CC76D39-4D43-4BE4-8F7D-A551C0933DAF}" srcId="{270D1490-EB07-4E52-AF27-30BC33921892}" destId="{EFEDD24A-F2C8-4271-BBF3-7858CD1EC363}" srcOrd="2" destOrd="0" parTransId="{360C1DE9-A0EA-4603-86FE-774B7C282D5E}" sibTransId="{C428EBA7-6E4F-4321-A1A5-5EB376239AA3}"/>
    <dgm:cxn modelId="{C9DD7E3B-62D4-4C4C-AD33-AF4DDF02D9DD}" type="presOf" srcId="{8152B7D2-7B3E-4FD0-98EB-A98F60C90E8B}" destId="{AD5F15F1-6522-487B-9E87-15AF2428E255}" srcOrd="0" destOrd="0" presId="urn:microsoft.com/office/officeart/2005/8/layout/radial1"/>
    <dgm:cxn modelId="{9576F55B-3EBC-47A0-AF23-D2CA1BEB9C42}" type="presOf" srcId="{9DCEEFDD-4F62-41B0-8A53-5C65996FAFD3}" destId="{1B6367DD-BE0A-4C92-A879-980E4535BB4C}" srcOrd="1" destOrd="0" presId="urn:microsoft.com/office/officeart/2005/8/layout/radial1"/>
    <dgm:cxn modelId="{34CF6362-520A-46A4-8828-824ED0A36B51}" type="presOf" srcId="{963D0828-A17C-416E-A167-F4C2429AA409}" destId="{8850913D-E99D-4500-92CE-6B8C393A36AA}" srcOrd="0" destOrd="0" presId="urn:microsoft.com/office/officeart/2005/8/layout/radial1"/>
    <dgm:cxn modelId="{92691663-71A0-4DA7-8C16-7A2D44CFD45E}" type="presOf" srcId="{01F88AC4-5DE5-4FC0-8DF1-49F54F55C03F}" destId="{5D12D22C-2456-493D-B784-F3040B8121D6}" srcOrd="0" destOrd="0" presId="urn:microsoft.com/office/officeart/2005/8/layout/radial1"/>
    <dgm:cxn modelId="{4B843965-4546-4CF3-A320-A2E2A8CF3E62}" type="presOf" srcId="{8152B7D2-7B3E-4FD0-98EB-A98F60C90E8B}" destId="{E0977619-8E25-4B2E-BBC3-54B2BF59359E}" srcOrd="1" destOrd="0" presId="urn:microsoft.com/office/officeart/2005/8/layout/radial1"/>
    <dgm:cxn modelId="{CEE7D46A-D4BC-4708-AA85-09A34CE2C8BA}" type="presOf" srcId="{16884392-5F55-45CF-8874-2EA063B73B4B}" destId="{21FEAF07-C59E-4E76-9955-63568A606331}" srcOrd="0" destOrd="0" presId="urn:microsoft.com/office/officeart/2005/8/layout/radial1"/>
    <dgm:cxn modelId="{A55AE24F-32D1-4A3A-AF33-A40E12BBED83}" type="presOf" srcId="{82157AFE-DDB8-4F40-BC41-C47B8A9BD4DF}" destId="{B525FB59-C3F1-4DDC-87D8-E3A6562249EC}" srcOrd="0" destOrd="0" presId="urn:microsoft.com/office/officeart/2005/8/layout/radial1"/>
    <dgm:cxn modelId="{42A85350-A633-4C0A-AD44-9F4C093A761E}" type="presOf" srcId="{360C1DE9-A0EA-4603-86FE-774B7C282D5E}" destId="{CD9C914C-9C5D-4B1B-BC48-09D6E5BFB07B}" srcOrd="1" destOrd="0" presId="urn:microsoft.com/office/officeart/2005/8/layout/radial1"/>
    <dgm:cxn modelId="{D1349754-FDFF-4919-A5E7-E70FBE87F051}" type="presOf" srcId="{D4362169-D4C6-49CC-A360-B579A4630D0F}" destId="{C9818631-7108-4C37-8B3A-35921DC0029B}" srcOrd="1" destOrd="0" presId="urn:microsoft.com/office/officeart/2005/8/layout/radial1"/>
    <dgm:cxn modelId="{24AD1F75-32A6-4D17-9B9C-4A979F3EB8B0}" srcId="{270D1490-EB07-4E52-AF27-30BC33921892}" destId="{64FF58B1-0532-400F-81E0-CF92AC59E43C}" srcOrd="0" destOrd="0" parTransId="{82157AFE-DDB8-4F40-BC41-C47B8A9BD4DF}" sibTransId="{E2A13C9D-38D9-41A9-927D-F92E7863CA6E}"/>
    <dgm:cxn modelId="{6083B67A-6104-48EF-B209-8089F754FD69}" type="presOf" srcId="{00DB70B8-05BB-4F3D-A9C5-6D11FF11EED8}" destId="{DE14ED7E-1481-4BF6-A778-3E45B4A3DC0C}" srcOrd="1" destOrd="0" presId="urn:microsoft.com/office/officeart/2005/8/layout/radial1"/>
    <dgm:cxn modelId="{731D5C7C-D93B-4169-BDC6-4B36E4C19559}" type="presOf" srcId="{65ADA6B4-164A-475B-B2F8-2AE644707B13}" destId="{083B748B-CB95-4A10-8376-E0CBF8CF6BDC}" srcOrd="0" destOrd="0" presId="urn:microsoft.com/office/officeart/2005/8/layout/radial1"/>
    <dgm:cxn modelId="{E8FCAE7F-CCE1-4105-A77C-C1E4D03ADD77}" type="presOf" srcId="{9DCEEFDD-4F62-41B0-8A53-5C65996FAFD3}" destId="{1D4B776E-C0F1-45A7-8A8B-D9B480444858}" srcOrd="0" destOrd="0" presId="urn:microsoft.com/office/officeart/2005/8/layout/radial1"/>
    <dgm:cxn modelId="{CBE7EF81-0994-4E2C-85A3-3F1E64ABC9D9}" type="presOf" srcId="{EABB5375-45C1-4F4E-8F47-242C00403DD8}" destId="{8F326349-444B-456C-B004-FFEA7A40705F}" srcOrd="1" destOrd="0" presId="urn:microsoft.com/office/officeart/2005/8/layout/radial1"/>
    <dgm:cxn modelId="{27D6FC84-999F-44BC-BD39-F576D3F65472}" type="presOf" srcId="{270D1490-EB07-4E52-AF27-30BC33921892}" destId="{47677D9F-C2F2-4E8F-B691-43366A2E2291}" srcOrd="0" destOrd="0" presId="urn:microsoft.com/office/officeart/2005/8/layout/radial1"/>
    <dgm:cxn modelId="{99C3EA89-8349-40C5-971F-30620A5F2FC9}" type="presOf" srcId="{DE04961D-0306-4AC6-875F-702DB5130279}" destId="{EBEA0B82-D44F-4FCA-9929-0C6D0E42BD87}" srcOrd="0" destOrd="0" presId="urn:microsoft.com/office/officeart/2005/8/layout/radial1"/>
    <dgm:cxn modelId="{7482D78B-DBF9-4F85-8107-5885C7E4C250}" srcId="{270D1490-EB07-4E52-AF27-30BC33921892}" destId="{75528198-C5A4-4487-8667-69CFD567FA76}" srcOrd="1" destOrd="0" parTransId="{9DCEEFDD-4F62-41B0-8A53-5C65996FAFD3}" sibTransId="{7477003A-9932-4184-9225-FD5AF80D5DCC}"/>
    <dgm:cxn modelId="{8CC65097-F8CA-46BF-817B-03DFFABF8055}" type="presOf" srcId="{82157AFE-DDB8-4F40-BC41-C47B8A9BD4DF}" destId="{894AA29F-D5BF-4BE8-869A-CB570536BEF3}" srcOrd="1" destOrd="0" presId="urn:microsoft.com/office/officeart/2005/8/layout/radial1"/>
    <dgm:cxn modelId="{9CF5ED9E-457D-458D-BD36-D491B5CCE461}" srcId="{EA5898E2-E38E-4773-95CA-B8D0E27CBC7F}" destId="{270D1490-EB07-4E52-AF27-30BC33921892}" srcOrd="0" destOrd="0" parTransId="{5156A27A-B942-4448-890B-9E998F2C6C5B}" sibTransId="{A2AD9DBD-E993-4171-9578-1B04219EA5DC}"/>
    <dgm:cxn modelId="{AA03679F-5887-41B5-AA58-65ED0F63DFB8}" srcId="{270D1490-EB07-4E52-AF27-30BC33921892}" destId="{01F88AC4-5DE5-4FC0-8DF1-49F54F55C03F}" srcOrd="6" destOrd="0" parTransId="{65ADA6B4-164A-475B-B2F8-2AE644707B13}" sibTransId="{D1FD2EAB-49F3-495A-86EB-32FAB9E0B2E3}"/>
    <dgm:cxn modelId="{CEA02BAB-F73D-4424-9B4E-A5773D60817E}" type="presOf" srcId="{65ADA6B4-164A-475B-B2F8-2AE644707B13}" destId="{8EA03A89-D0CB-4FB8-BDE0-280624FD41B9}" srcOrd="1" destOrd="0" presId="urn:microsoft.com/office/officeart/2005/8/layout/radial1"/>
    <dgm:cxn modelId="{4D4206AC-52D1-475B-B356-47D69845A93E}" type="presOf" srcId="{00DB70B8-05BB-4F3D-A9C5-6D11FF11EED8}" destId="{FF44BD00-4754-4D68-A3A4-C1CC1382B960}" srcOrd="0" destOrd="0" presId="urn:microsoft.com/office/officeart/2005/8/layout/radial1"/>
    <dgm:cxn modelId="{3E394FAC-9D1D-42EF-A199-51EF98FE3313}" type="presOf" srcId="{EABB5375-45C1-4F4E-8F47-242C00403DD8}" destId="{779C4399-FF33-4DBB-85DF-32395FA63833}" srcOrd="0" destOrd="0" presId="urn:microsoft.com/office/officeart/2005/8/layout/radial1"/>
    <dgm:cxn modelId="{2C95FEEC-DE43-49FD-8E29-CE9F7E734B5B}" srcId="{270D1490-EB07-4E52-AF27-30BC33921892}" destId="{72141883-FFA3-4009-BA79-8C5CFFA42709}" srcOrd="8" destOrd="0" parTransId="{EABB5375-45C1-4F4E-8F47-242C00403DD8}" sibTransId="{33D8EDEC-6E76-4D85-805B-997C3F15046C}"/>
    <dgm:cxn modelId="{18CCECF2-5D44-49C1-B04F-78A607206D45}" type="presOf" srcId="{EA5898E2-E38E-4773-95CA-B8D0E27CBC7F}" destId="{26FACB2F-46CD-4903-BDC2-485EEE19D068}" srcOrd="0" destOrd="0" presId="urn:microsoft.com/office/officeart/2005/8/layout/radial1"/>
    <dgm:cxn modelId="{0044DCFC-B148-46F9-BDAA-A67E392FAE03}" type="presOf" srcId="{D4362169-D4C6-49CC-A360-B579A4630D0F}" destId="{18F630F1-A248-422F-9279-6180A0AA3BF4}" srcOrd="0" destOrd="0" presId="urn:microsoft.com/office/officeart/2005/8/layout/radial1"/>
    <dgm:cxn modelId="{2C3130F9-5EE0-49D7-8C28-36D3994207FA}" type="presParOf" srcId="{26FACB2F-46CD-4903-BDC2-485EEE19D068}" destId="{47677D9F-C2F2-4E8F-B691-43366A2E2291}" srcOrd="0" destOrd="0" presId="urn:microsoft.com/office/officeart/2005/8/layout/radial1"/>
    <dgm:cxn modelId="{3D4838DF-A6F7-475E-BFCC-89B36F78CA52}" type="presParOf" srcId="{26FACB2F-46CD-4903-BDC2-485EEE19D068}" destId="{B525FB59-C3F1-4DDC-87D8-E3A6562249EC}" srcOrd="1" destOrd="0" presId="urn:microsoft.com/office/officeart/2005/8/layout/radial1"/>
    <dgm:cxn modelId="{D9A40303-ED82-44A2-B475-415F8461A64B}" type="presParOf" srcId="{B525FB59-C3F1-4DDC-87D8-E3A6562249EC}" destId="{894AA29F-D5BF-4BE8-869A-CB570536BEF3}" srcOrd="0" destOrd="0" presId="urn:microsoft.com/office/officeart/2005/8/layout/radial1"/>
    <dgm:cxn modelId="{9822DA4B-2EAE-458D-A129-BB59A4DB5B71}" type="presParOf" srcId="{26FACB2F-46CD-4903-BDC2-485EEE19D068}" destId="{EFFFDC75-FBD2-4A07-A494-694745134F12}" srcOrd="2" destOrd="0" presId="urn:microsoft.com/office/officeart/2005/8/layout/radial1"/>
    <dgm:cxn modelId="{57B24F4C-64CF-4CCA-8926-F52D75FB9D07}" type="presParOf" srcId="{26FACB2F-46CD-4903-BDC2-485EEE19D068}" destId="{1D4B776E-C0F1-45A7-8A8B-D9B480444858}" srcOrd="3" destOrd="0" presId="urn:microsoft.com/office/officeart/2005/8/layout/radial1"/>
    <dgm:cxn modelId="{A32F4797-1371-42E8-B5AD-947EDA7BC94F}" type="presParOf" srcId="{1D4B776E-C0F1-45A7-8A8B-D9B480444858}" destId="{1B6367DD-BE0A-4C92-A879-980E4535BB4C}" srcOrd="0" destOrd="0" presId="urn:microsoft.com/office/officeart/2005/8/layout/radial1"/>
    <dgm:cxn modelId="{4B2EF624-6023-42BA-B398-5647FAE589AF}" type="presParOf" srcId="{26FACB2F-46CD-4903-BDC2-485EEE19D068}" destId="{D17055F4-08BC-4AE2-8277-C203468CF4BC}" srcOrd="4" destOrd="0" presId="urn:microsoft.com/office/officeart/2005/8/layout/radial1"/>
    <dgm:cxn modelId="{78DD2659-B2F4-4A6C-A46E-5BAF3347E3DE}" type="presParOf" srcId="{26FACB2F-46CD-4903-BDC2-485EEE19D068}" destId="{5EA01087-2E64-451A-9753-A2E37F41C270}" srcOrd="5" destOrd="0" presId="urn:microsoft.com/office/officeart/2005/8/layout/radial1"/>
    <dgm:cxn modelId="{0D23509A-6620-44D8-B333-D8FBE2084BEA}" type="presParOf" srcId="{5EA01087-2E64-451A-9753-A2E37F41C270}" destId="{CD9C914C-9C5D-4B1B-BC48-09D6E5BFB07B}" srcOrd="0" destOrd="0" presId="urn:microsoft.com/office/officeart/2005/8/layout/radial1"/>
    <dgm:cxn modelId="{B3AF7FB5-ADFC-45C9-80A7-7E60C9FC1649}" type="presParOf" srcId="{26FACB2F-46CD-4903-BDC2-485EEE19D068}" destId="{D39CD689-75EF-439E-BDF1-04E82C885587}" srcOrd="6" destOrd="0" presId="urn:microsoft.com/office/officeart/2005/8/layout/radial1"/>
    <dgm:cxn modelId="{495FD05F-776D-4E76-A03D-08A671F8091A}" type="presParOf" srcId="{26FACB2F-46CD-4903-BDC2-485EEE19D068}" destId="{EBEA0B82-D44F-4FCA-9929-0C6D0E42BD87}" srcOrd="7" destOrd="0" presId="urn:microsoft.com/office/officeart/2005/8/layout/radial1"/>
    <dgm:cxn modelId="{527A11A1-8006-4316-89B2-2380E76BBEB1}" type="presParOf" srcId="{EBEA0B82-D44F-4FCA-9929-0C6D0E42BD87}" destId="{9338BC00-DE35-48D5-BCD1-CF464930C728}" srcOrd="0" destOrd="0" presId="urn:microsoft.com/office/officeart/2005/8/layout/radial1"/>
    <dgm:cxn modelId="{CEF049B2-D9C8-42EE-BC0C-BADC3C56E9CA}" type="presParOf" srcId="{26FACB2F-46CD-4903-BDC2-485EEE19D068}" destId="{21FEAF07-C59E-4E76-9955-63568A606331}" srcOrd="8" destOrd="0" presId="urn:microsoft.com/office/officeart/2005/8/layout/radial1"/>
    <dgm:cxn modelId="{A314FC49-5581-4AEF-817C-505CA226B9EC}" type="presParOf" srcId="{26FACB2F-46CD-4903-BDC2-485EEE19D068}" destId="{18F630F1-A248-422F-9279-6180A0AA3BF4}" srcOrd="9" destOrd="0" presId="urn:microsoft.com/office/officeart/2005/8/layout/radial1"/>
    <dgm:cxn modelId="{2AF221AC-7EAA-4C92-BE04-0F1F48158307}" type="presParOf" srcId="{18F630F1-A248-422F-9279-6180A0AA3BF4}" destId="{C9818631-7108-4C37-8B3A-35921DC0029B}" srcOrd="0" destOrd="0" presId="urn:microsoft.com/office/officeart/2005/8/layout/radial1"/>
    <dgm:cxn modelId="{4144B795-3C20-410F-B7CD-3516D4BD41BC}" type="presParOf" srcId="{26FACB2F-46CD-4903-BDC2-485EEE19D068}" destId="{1705D395-0160-4338-8E54-47B08CCDE283}" srcOrd="10" destOrd="0" presId="urn:microsoft.com/office/officeart/2005/8/layout/radial1"/>
    <dgm:cxn modelId="{02693C1B-781F-49B4-834C-E1B41312ED18}" type="presParOf" srcId="{26FACB2F-46CD-4903-BDC2-485EEE19D068}" destId="{AD5F15F1-6522-487B-9E87-15AF2428E255}" srcOrd="11" destOrd="0" presId="urn:microsoft.com/office/officeart/2005/8/layout/radial1"/>
    <dgm:cxn modelId="{B6EA9EEA-8095-4556-B757-A48920315F62}" type="presParOf" srcId="{AD5F15F1-6522-487B-9E87-15AF2428E255}" destId="{E0977619-8E25-4B2E-BBC3-54B2BF59359E}" srcOrd="0" destOrd="0" presId="urn:microsoft.com/office/officeart/2005/8/layout/radial1"/>
    <dgm:cxn modelId="{53A3B73F-7CF9-4E94-AA6B-CCFDA1D2591A}" type="presParOf" srcId="{26FACB2F-46CD-4903-BDC2-485EEE19D068}" destId="{8850913D-E99D-4500-92CE-6B8C393A36AA}" srcOrd="12" destOrd="0" presId="urn:microsoft.com/office/officeart/2005/8/layout/radial1"/>
    <dgm:cxn modelId="{DE9682E7-5C52-48CD-ADAA-76EE79432DA7}" type="presParOf" srcId="{26FACB2F-46CD-4903-BDC2-485EEE19D068}" destId="{083B748B-CB95-4A10-8376-E0CBF8CF6BDC}" srcOrd="13" destOrd="0" presId="urn:microsoft.com/office/officeart/2005/8/layout/radial1"/>
    <dgm:cxn modelId="{8F58BCB8-3E5C-451A-AA3B-14FA1ABC44F4}" type="presParOf" srcId="{083B748B-CB95-4A10-8376-E0CBF8CF6BDC}" destId="{8EA03A89-D0CB-4FB8-BDE0-280624FD41B9}" srcOrd="0" destOrd="0" presId="urn:microsoft.com/office/officeart/2005/8/layout/radial1"/>
    <dgm:cxn modelId="{766AE3DC-DE26-47B0-946C-575B3C5115C1}" type="presParOf" srcId="{26FACB2F-46CD-4903-BDC2-485EEE19D068}" destId="{5D12D22C-2456-493D-B784-F3040B8121D6}" srcOrd="14" destOrd="0" presId="urn:microsoft.com/office/officeart/2005/8/layout/radial1"/>
    <dgm:cxn modelId="{AD8934A4-AF11-4778-8A1A-A4CD3A850734}" type="presParOf" srcId="{26FACB2F-46CD-4903-BDC2-485EEE19D068}" destId="{FF44BD00-4754-4D68-A3A4-C1CC1382B960}" srcOrd="15" destOrd="0" presId="urn:microsoft.com/office/officeart/2005/8/layout/radial1"/>
    <dgm:cxn modelId="{5E1DEB5F-4C3E-404E-B6E1-70797D051FFE}" type="presParOf" srcId="{FF44BD00-4754-4D68-A3A4-C1CC1382B960}" destId="{DE14ED7E-1481-4BF6-A778-3E45B4A3DC0C}" srcOrd="0" destOrd="0" presId="urn:microsoft.com/office/officeart/2005/8/layout/radial1"/>
    <dgm:cxn modelId="{41CD2EA7-1AF7-407C-B45A-3EBA4C1057FA}" type="presParOf" srcId="{26FACB2F-46CD-4903-BDC2-485EEE19D068}" destId="{B20EF333-97E3-4565-8893-6152982936F1}" srcOrd="16" destOrd="0" presId="urn:microsoft.com/office/officeart/2005/8/layout/radial1"/>
    <dgm:cxn modelId="{DDB9F8B4-940D-460C-97EF-12D77E603CDA}" type="presParOf" srcId="{26FACB2F-46CD-4903-BDC2-485EEE19D068}" destId="{779C4399-FF33-4DBB-85DF-32395FA63833}" srcOrd="17" destOrd="0" presId="urn:microsoft.com/office/officeart/2005/8/layout/radial1"/>
    <dgm:cxn modelId="{FF9A3D88-13CC-4F72-B3E0-34B910D7FE7E}" type="presParOf" srcId="{779C4399-FF33-4DBB-85DF-32395FA63833}" destId="{8F326349-444B-456C-B004-FFEA7A40705F}" srcOrd="0" destOrd="0" presId="urn:microsoft.com/office/officeart/2005/8/layout/radial1"/>
    <dgm:cxn modelId="{ED66F142-3313-4B98-91F6-F3B0AA2A675F}" type="presParOf" srcId="{26FACB2F-46CD-4903-BDC2-485EEE19D068}" destId="{93A0337D-0B56-46A1-9641-0262CD5A58FD}"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1B9F4-3379-4967-A887-B3BDD526D1A8}">
      <dsp:nvSpPr>
        <dsp:cNvPr id="0" name=""/>
        <dsp:cNvSpPr/>
      </dsp:nvSpPr>
      <dsp:spPr>
        <a:xfrm>
          <a:off x="7051121" y="1045119"/>
          <a:ext cx="1178478" cy="3368042"/>
        </a:xfrm>
        <a:prstGeom prst="wedgeRectCallout">
          <a:avLst>
            <a:gd name="adj1" fmla="val 0"/>
            <a:gd name="adj2" fmla="val 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zh-TW" altLang="en-US" sz="1300" kern="1200" dirty="0">
              <a:solidFill>
                <a:schemeClr val="tx1"/>
              </a:solidFill>
            </a:rPr>
            <a:t>評估藍本</a:t>
          </a:r>
          <a:endParaRPr lang="en-US" altLang="zh-TW" sz="1300" kern="1200" dirty="0">
            <a:solidFill>
              <a:schemeClr val="tx1"/>
            </a:solidFill>
          </a:endParaRPr>
        </a:p>
        <a:p>
          <a:pPr marL="0" lvl="0" indent="0" algn="l" defTabSz="577850">
            <a:lnSpc>
              <a:spcPct val="90000"/>
            </a:lnSpc>
            <a:spcBef>
              <a:spcPct val="0"/>
            </a:spcBef>
            <a:spcAft>
              <a:spcPct val="35000"/>
            </a:spcAft>
            <a:buNone/>
          </a:pPr>
          <a:endParaRPr lang="en-US" sz="1300" kern="1200" dirty="0">
            <a:solidFill>
              <a:schemeClr val="tx1"/>
            </a:solidFill>
          </a:endParaRPr>
        </a:p>
        <a:p>
          <a:pPr marL="0" lvl="0" indent="0" algn="l" defTabSz="577850">
            <a:lnSpc>
              <a:spcPct val="90000"/>
            </a:lnSpc>
            <a:spcBef>
              <a:spcPct val="0"/>
            </a:spcBef>
            <a:spcAft>
              <a:spcPct val="35000"/>
            </a:spcAft>
            <a:buNone/>
          </a:pPr>
          <a:r>
            <a:rPr lang="zh-TW" altLang="en-US" sz="1300" kern="1200" dirty="0">
              <a:solidFill>
                <a:schemeClr val="tx1"/>
              </a:solidFill>
            </a:rPr>
            <a:t>感官評價</a:t>
          </a:r>
          <a:endParaRPr lang="en-US" sz="1300" kern="1200" dirty="0">
            <a:solidFill>
              <a:schemeClr val="tx1"/>
            </a:solidFill>
          </a:endParaRPr>
        </a:p>
        <a:p>
          <a:pPr marL="0" lvl="0" indent="0" algn="l" defTabSz="577850">
            <a:lnSpc>
              <a:spcPct val="90000"/>
            </a:lnSpc>
            <a:spcBef>
              <a:spcPct val="0"/>
            </a:spcBef>
            <a:spcAft>
              <a:spcPct val="35000"/>
            </a:spcAft>
            <a:buNone/>
          </a:pPr>
          <a:endParaRPr lang="en-US" sz="1300" kern="1200" dirty="0">
            <a:solidFill>
              <a:schemeClr val="tx1"/>
            </a:solidFill>
          </a:endParaRPr>
        </a:p>
        <a:p>
          <a:pPr marL="0" lvl="0" indent="0" algn="l" defTabSz="577850">
            <a:lnSpc>
              <a:spcPct val="90000"/>
            </a:lnSpc>
            <a:spcBef>
              <a:spcPct val="0"/>
            </a:spcBef>
            <a:spcAft>
              <a:spcPct val="35000"/>
            </a:spcAft>
            <a:buNone/>
          </a:pPr>
          <a:r>
            <a:rPr lang="zh-TW" altLang="en-US" sz="1300" kern="1200" dirty="0">
              <a:solidFill>
                <a:schemeClr val="tx1"/>
              </a:solidFill>
            </a:rPr>
            <a:t>改良食品</a:t>
          </a:r>
          <a:endParaRPr lang="en-US" sz="1300" kern="1200" dirty="0">
            <a:solidFill>
              <a:schemeClr val="tx1"/>
            </a:solidFill>
          </a:endParaRPr>
        </a:p>
      </dsp:txBody>
      <dsp:txXfrm>
        <a:off x="7200900" y="1045119"/>
        <a:ext cx="1028700" cy="3368042"/>
      </dsp:txXfrm>
    </dsp:sp>
    <dsp:sp modelId="{92E2245D-E0AE-4226-BBD7-53533AFD8B81}">
      <dsp:nvSpPr>
        <dsp:cNvPr id="0" name=""/>
        <dsp:cNvSpPr/>
      </dsp:nvSpPr>
      <dsp:spPr>
        <a:xfrm>
          <a:off x="7058527" y="112801"/>
          <a:ext cx="1171072" cy="93532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zh-TW" altLang="en-US" sz="1300" kern="1200" dirty="0">
              <a:solidFill>
                <a:schemeClr val="tx1"/>
              </a:solidFill>
            </a:rPr>
            <a:t>評估食品 </a:t>
          </a:r>
          <a:r>
            <a:rPr lang="en-US" sz="1300" kern="1200" dirty="0">
              <a:solidFill>
                <a:schemeClr val="tx1"/>
              </a:solidFill>
            </a:rPr>
            <a:t>/ </a:t>
          </a:r>
          <a:r>
            <a:rPr lang="zh-TW" altLang="en-US" sz="1300" kern="1200" dirty="0">
              <a:solidFill>
                <a:schemeClr val="tx1"/>
              </a:solidFill>
            </a:rPr>
            <a:t>設計意念</a:t>
          </a:r>
          <a:endParaRPr lang="en-US" sz="1300" kern="1200" dirty="0">
            <a:solidFill>
              <a:schemeClr val="tx1"/>
            </a:solidFill>
          </a:endParaRPr>
        </a:p>
      </dsp:txBody>
      <dsp:txXfrm>
        <a:off x="7058527" y="112801"/>
        <a:ext cx="1171072" cy="935328"/>
      </dsp:txXfrm>
    </dsp:sp>
    <dsp:sp modelId="{2533AB81-373F-4235-998B-C09B5EF3666A}">
      <dsp:nvSpPr>
        <dsp:cNvPr id="0" name=""/>
        <dsp:cNvSpPr/>
      </dsp:nvSpPr>
      <dsp:spPr>
        <a:xfrm>
          <a:off x="5881695" y="1045119"/>
          <a:ext cx="1178478" cy="3180976"/>
        </a:xfrm>
        <a:prstGeom prst="wedgeRectCallout">
          <a:avLst>
            <a:gd name="adj1" fmla="val 62500"/>
            <a:gd name="adj2" fmla="val 20830"/>
          </a:avLst>
        </a:prstGeom>
        <a:solidFill>
          <a:schemeClr val="accent5">
            <a:tint val="50000"/>
            <a:hueOff val="-1795808"/>
            <a:satOff val="7729"/>
            <a:lumOff val="20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zh-TW" altLang="en-US" sz="1300" kern="1200" dirty="0">
              <a:solidFill>
                <a:schemeClr val="tx1"/>
              </a:solidFill>
            </a:rPr>
            <a:t>製作第一個實物，作為試用及市場研究的樣本</a:t>
          </a:r>
          <a:endParaRPr lang="en-US" sz="1300" kern="1200" dirty="0">
            <a:solidFill>
              <a:schemeClr val="tx1"/>
            </a:solidFill>
          </a:endParaRPr>
        </a:p>
      </dsp:txBody>
      <dsp:txXfrm>
        <a:off x="6031473" y="1045119"/>
        <a:ext cx="1028700" cy="3180976"/>
      </dsp:txXfrm>
    </dsp:sp>
    <dsp:sp modelId="{E6059829-CFFB-42DA-9F2D-199360D9BB76}">
      <dsp:nvSpPr>
        <dsp:cNvPr id="0" name=""/>
        <dsp:cNvSpPr/>
      </dsp:nvSpPr>
      <dsp:spPr>
        <a:xfrm>
          <a:off x="5892393" y="206119"/>
          <a:ext cx="1171895" cy="842010"/>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zh-TW" altLang="en-US" sz="1300" kern="1200" dirty="0">
              <a:solidFill>
                <a:schemeClr val="tx1"/>
              </a:solidFill>
            </a:rPr>
            <a:t>發展藍本</a:t>
          </a:r>
          <a:endParaRPr lang="en-US" sz="1300" kern="1200" dirty="0">
            <a:solidFill>
              <a:schemeClr val="tx1"/>
            </a:solidFill>
          </a:endParaRPr>
        </a:p>
      </dsp:txBody>
      <dsp:txXfrm>
        <a:off x="5892393" y="206119"/>
        <a:ext cx="1171895" cy="842010"/>
      </dsp:txXfrm>
    </dsp:sp>
    <dsp:sp modelId="{05127946-0FFD-42C7-8FCC-7AD54CB7ADF1}">
      <dsp:nvSpPr>
        <dsp:cNvPr id="0" name=""/>
        <dsp:cNvSpPr/>
      </dsp:nvSpPr>
      <dsp:spPr>
        <a:xfrm>
          <a:off x="4712268" y="1045119"/>
          <a:ext cx="1178478" cy="2993911"/>
        </a:xfrm>
        <a:prstGeom prst="wedgeRectCallout">
          <a:avLst>
            <a:gd name="adj1" fmla="val 62500"/>
            <a:gd name="adj2" fmla="val 20830"/>
          </a:avLst>
        </a:prstGeom>
        <a:solidFill>
          <a:schemeClr val="accent5">
            <a:tint val="50000"/>
            <a:hueOff val="-3591615"/>
            <a:satOff val="15458"/>
            <a:lumOff val="4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zh-TW" altLang="en-US" sz="1300" kern="1200" dirty="0">
              <a:solidFill>
                <a:schemeClr val="tx1"/>
              </a:solidFill>
            </a:rPr>
            <a:t>評估或分析建議食品意念可能有的潛力</a:t>
          </a:r>
          <a:endParaRPr lang="en-US" sz="1300" kern="1200" dirty="0">
            <a:solidFill>
              <a:schemeClr val="tx1"/>
            </a:solidFill>
          </a:endParaRPr>
        </a:p>
      </dsp:txBody>
      <dsp:txXfrm>
        <a:off x="4862047" y="1045119"/>
        <a:ext cx="1028700" cy="2993911"/>
      </dsp:txXfrm>
    </dsp:sp>
    <dsp:sp modelId="{6A8D17CD-0B2E-432E-A163-855F70DC076F}">
      <dsp:nvSpPr>
        <dsp:cNvPr id="0" name=""/>
        <dsp:cNvSpPr/>
      </dsp:nvSpPr>
      <dsp:spPr>
        <a:xfrm>
          <a:off x="4712268" y="296856"/>
          <a:ext cx="1178478" cy="748262"/>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zh-TW" altLang="en-US" sz="1300" kern="1200" dirty="0">
              <a:solidFill>
                <a:schemeClr val="tx1"/>
              </a:solidFill>
            </a:rPr>
            <a:t>可行性研究</a:t>
          </a:r>
          <a:endParaRPr lang="en-US" sz="1300" kern="1200" dirty="0">
            <a:solidFill>
              <a:schemeClr val="tx1"/>
            </a:solidFill>
          </a:endParaRPr>
        </a:p>
      </dsp:txBody>
      <dsp:txXfrm>
        <a:off x="4712268" y="296856"/>
        <a:ext cx="1178478" cy="748262"/>
      </dsp:txXfrm>
    </dsp:sp>
    <dsp:sp modelId="{17BC6EDA-2A9B-4742-8C06-C67150CC34E7}">
      <dsp:nvSpPr>
        <dsp:cNvPr id="0" name=""/>
        <dsp:cNvSpPr/>
      </dsp:nvSpPr>
      <dsp:spPr>
        <a:xfrm>
          <a:off x="3536259" y="1045119"/>
          <a:ext cx="1178478" cy="2806415"/>
        </a:xfrm>
        <a:prstGeom prst="wedgeRectCallout">
          <a:avLst>
            <a:gd name="adj1" fmla="val 62500"/>
            <a:gd name="adj2" fmla="val 20830"/>
          </a:avLst>
        </a:prstGeom>
        <a:solidFill>
          <a:schemeClr val="accent5">
            <a:tint val="50000"/>
            <a:hueOff val="-5387423"/>
            <a:satOff val="23188"/>
            <a:lumOff val="6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zh-TW" altLang="en-US" sz="1300" kern="1200" dirty="0">
              <a:solidFill>
                <a:schemeClr val="tx1"/>
              </a:solidFill>
            </a:rPr>
            <a:t>研究內在及外在因素</a:t>
          </a:r>
          <a:endParaRPr lang="en-US" altLang="zh-TW" sz="1300" kern="1200" dirty="0">
            <a:solidFill>
              <a:schemeClr val="tx1"/>
            </a:solidFill>
          </a:endParaRPr>
        </a:p>
        <a:p>
          <a:pPr marL="0" lvl="0" indent="0" algn="l" defTabSz="577850">
            <a:lnSpc>
              <a:spcPct val="90000"/>
            </a:lnSpc>
            <a:spcBef>
              <a:spcPct val="0"/>
            </a:spcBef>
            <a:spcAft>
              <a:spcPct val="35000"/>
            </a:spcAft>
            <a:buNone/>
          </a:pPr>
          <a:endParaRPr lang="en-US" altLang="zh-TW" sz="1300" kern="1200" dirty="0">
            <a:solidFill>
              <a:schemeClr val="tx1"/>
            </a:solidFill>
          </a:endParaRPr>
        </a:p>
        <a:p>
          <a:pPr marL="0" lvl="0" indent="0" algn="l" defTabSz="577850">
            <a:lnSpc>
              <a:spcPct val="90000"/>
            </a:lnSpc>
            <a:spcBef>
              <a:spcPct val="0"/>
            </a:spcBef>
            <a:spcAft>
              <a:spcPct val="35000"/>
            </a:spcAft>
            <a:buNone/>
          </a:pPr>
          <a:r>
            <a:rPr lang="zh-TW" altLang="en-US" sz="1300" kern="1200" dirty="0">
              <a:solidFill>
                <a:schemeClr val="tx1"/>
              </a:solidFill>
            </a:rPr>
            <a:t>製定設計方案</a:t>
          </a:r>
          <a:endParaRPr lang="en-US" sz="1300" kern="1200" dirty="0">
            <a:solidFill>
              <a:schemeClr val="tx1"/>
            </a:solidFill>
          </a:endParaRPr>
        </a:p>
      </dsp:txBody>
      <dsp:txXfrm>
        <a:off x="3686037" y="1045119"/>
        <a:ext cx="1028700" cy="2806415"/>
      </dsp:txXfrm>
    </dsp:sp>
    <dsp:sp modelId="{052B665C-41AB-4DD5-9CDC-14EA35BCE16C}">
      <dsp:nvSpPr>
        <dsp:cNvPr id="0" name=""/>
        <dsp:cNvSpPr/>
      </dsp:nvSpPr>
      <dsp:spPr>
        <a:xfrm>
          <a:off x="3536259" y="390174"/>
          <a:ext cx="1178478" cy="654944"/>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300" kern="1200" dirty="0">
              <a:solidFill>
                <a:schemeClr val="tx1"/>
              </a:solidFill>
            </a:rPr>
            <a:t>意念衍生</a:t>
          </a:r>
          <a:endParaRPr lang="en-US" altLang="zh-HK" sz="1300" kern="1200" dirty="0">
            <a:solidFill>
              <a:schemeClr val="tx1"/>
            </a:solidFill>
          </a:endParaRPr>
        </a:p>
      </dsp:txBody>
      <dsp:txXfrm>
        <a:off x="3536259" y="390174"/>
        <a:ext cx="1178478" cy="654944"/>
      </dsp:txXfrm>
    </dsp:sp>
    <dsp:sp modelId="{B3A7CA1E-F7F8-496E-8B7A-84D2A700A893}">
      <dsp:nvSpPr>
        <dsp:cNvPr id="0" name=""/>
        <dsp:cNvSpPr/>
      </dsp:nvSpPr>
      <dsp:spPr>
        <a:xfrm>
          <a:off x="2357780" y="1045119"/>
          <a:ext cx="1178478" cy="2619349"/>
        </a:xfrm>
        <a:prstGeom prst="wedgeRectCallout">
          <a:avLst>
            <a:gd name="adj1" fmla="val 62500"/>
            <a:gd name="adj2" fmla="val 20830"/>
          </a:avLst>
        </a:prstGeom>
        <a:solidFill>
          <a:schemeClr val="accent5">
            <a:tint val="50000"/>
            <a:hueOff val="-7183231"/>
            <a:satOff val="30917"/>
            <a:lumOff val="83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zh-TW" altLang="en-US" sz="1300" kern="1200" dirty="0">
              <a:solidFill>
                <a:schemeClr val="tx1"/>
              </a:solidFill>
            </a:rPr>
            <a:t>設計產品的預期用途</a:t>
          </a:r>
          <a:endParaRPr lang="en-US" sz="1300" kern="1200" dirty="0">
            <a:solidFill>
              <a:schemeClr val="tx1"/>
            </a:solidFill>
          </a:endParaRPr>
        </a:p>
        <a:p>
          <a:pPr marL="0" lvl="0" indent="0" algn="l" defTabSz="577850">
            <a:lnSpc>
              <a:spcPct val="90000"/>
            </a:lnSpc>
            <a:spcBef>
              <a:spcPct val="0"/>
            </a:spcBef>
            <a:spcAft>
              <a:spcPct val="35000"/>
            </a:spcAft>
            <a:buNone/>
          </a:pPr>
          <a:endParaRPr lang="en-US" altLang="zh-HK" sz="1300" kern="1200" dirty="0">
            <a:solidFill>
              <a:schemeClr val="tx1"/>
            </a:solidFill>
          </a:endParaRPr>
        </a:p>
        <a:p>
          <a:pPr marL="0" lvl="0" indent="0" algn="l" defTabSz="577850">
            <a:lnSpc>
              <a:spcPct val="90000"/>
            </a:lnSpc>
            <a:spcBef>
              <a:spcPct val="0"/>
            </a:spcBef>
            <a:spcAft>
              <a:spcPct val="35000"/>
            </a:spcAft>
            <a:buNone/>
          </a:pPr>
          <a:r>
            <a:rPr lang="zh-TW" altLang="en-US" sz="1300" kern="1200" dirty="0">
              <a:solidFill>
                <a:schemeClr val="tx1"/>
              </a:solidFill>
            </a:rPr>
            <a:t>影響開發新產品的議題</a:t>
          </a:r>
          <a:endParaRPr lang="en-US" altLang="zh-HK" sz="1300" kern="1200" dirty="0">
            <a:solidFill>
              <a:schemeClr val="tx1"/>
            </a:solidFill>
          </a:endParaRPr>
        </a:p>
      </dsp:txBody>
      <dsp:txXfrm>
        <a:off x="2507559" y="1045119"/>
        <a:ext cx="1028700" cy="2619349"/>
      </dsp:txXfrm>
    </dsp:sp>
    <dsp:sp modelId="{F26FB0BE-4B46-41B3-AD8E-18BE816B483E}">
      <dsp:nvSpPr>
        <dsp:cNvPr id="0" name=""/>
        <dsp:cNvSpPr/>
      </dsp:nvSpPr>
      <dsp:spPr>
        <a:xfrm>
          <a:off x="2357780" y="486932"/>
          <a:ext cx="1178478" cy="561197"/>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300" kern="1200" dirty="0">
              <a:solidFill>
                <a:schemeClr val="tx1"/>
              </a:solidFill>
            </a:rPr>
            <a:t>設計規格</a:t>
          </a:r>
          <a:endParaRPr lang="en-US" altLang="zh-HK" sz="1300" kern="1200" dirty="0">
            <a:solidFill>
              <a:schemeClr val="tx1"/>
            </a:solidFill>
          </a:endParaRPr>
        </a:p>
      </dsp:txBody>
      <dsp:txXfrm>
        <a:off x="2357780" y="486932"/>
        <a:ext cx="1178478" cy="561197"/>
      </dsp:txXfrm>
    </dsp:sp>
    <dsp:sp modelId="{9D292992-5698-4234-81D5-1E6DDC98ADD0}">
      <dsp:nvSpPr>
        <dsp:cNvPr id="0" name=""/>
        <dsp:cNvSpPr/>
      </dsp:nvSpPr>
      <dsp:spPr>
        <a:xfrm>
          <a:off x="1178478" y="1045119"/>
          <a:ext cx="1178478" cy="2432283"/>
        </a:xfrm>
        <a:prstGeom prst="wedgeRectCallout">
          <a:avLst>
            <a:gd name="adj1" fmla="val 62500"/>
            <a:gd name="adj2" fmla="val 20830"/>
          </a:avLst>
        </a:prstGeom>
        <a:solidFill>
          <a:schemeClr val="accent5">
            <a:tint val="50000"/>
            <a:hueOff val="-8979038"/>
            <a:satOff val="38646"/>
            <a:lumOff val="104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zh-TW" altLang="en-US" sz="1300" kern="1200" dirty="0">
              <a:solidFill>
                <a:schemeClr val="tx1"/>
              </a:solidFill>
            </a:rPr>
            <a:t>搜集及分析有關消費者的需要的資料</a:t>
          </a:r>
          <a:endParaRPr lang="en-US" sz="1300" kern="1200" dirty="0">
            <a:solidFill>
              <a:schemeClr val="tx1"/>
            </a:solidFill>
          </a:endParaRPr>
        </a:p>
      </dsp:txBody>
      <dsp:txXfrm>
        <a:off x="1328257" y="1045119"/>
        <a:ext cx="1028700" cy="2432283"/>
      </dsp:txXfrm>
    </dsp:sp>
    <dsp:sp modelId="{67B39742-5517-4113-BBB2-FEDFF6FA5AFA}">
      <dsp:nvSpPr>
        <dsp:cNvPr id="0" name=""/>
        <dsp:cNvSpPr/>
      </dsp:nvSpPr>
      <dsp:spPr>
        <a:xfrm>
          <a:off x="1178478" y="577240"/>
          <a:ext cx="1178478" cy="467879"/>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zh-TW" altLang="en-US" sz="1300" kern="1200" dirty="0">
              <a:solidFill>
                <a:schemeClr val="tx1"/>
              </a:solidFill>
            </a:rPr>
            <a:t>市場研究</a:t>
          </a:r>
          <a:endParaRPr lang="en-US" sz="1300" kern="1200" dirty="0">
            <a:solidFill>
              <a:schemeClr val="tx1"/>
            </a:solidFill>
          </a:endParaRPr>
        </a:p>
      </dsp:txBody>
      <dsp:txXfrm>
        <a:off x="1178478" y="577240"/>
        <a:ext cx="1178478" cy="467879"/>
      </dsp:txXfrm>
    </dsp:sp>
    <dsp:sp modelId="{20885292-CC62-4ABF-B147-BF9B0AC755EF}">
      <dsp:nvSpPr>
        <dsp:cNvPr id="0" name=""/>
        <dsp:cNvSpPr/>
      </dsp:nvSpPr>
      <dsp:spPr>
        <a:xfrm>
          <a:off x="0" y="1045119"/>
          <a:ext cx="1178478" cy="2245218"/>
        </a:xfrm>
        <a:prstGeom prst="wedgeRectCallout">
          <a:avLst>
            <a:gd name="adj1" fmla="val 62500"/>
            <a:gd name="adj2" fmla="val 20830"/>
          </a:avLst>
        </a:prstGeom>
        <a:solidFill>
          <a:schemeClr val="accent5">
            <a:tint val="50000"/>
            <a:hueOff val="-10774846"/>
            <a:satOff val="46375"/>
            <a:lumOff val="12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zh-TW" altLang="en-US" sz="1300" kern="1200" dirty="0">
              <a:solidFill>
                <a:schemeClr val="tx1"/>
              </a:solidFill>
            </a:rPr>
            <a:t>識別設計問題</a:t>
          </a:r>
          <a:endParaRPr lang="en-US" sz="1300" kern="1200" dirty="0">
            <a:solidFill>
              <a:schemeClr val="tx1"/>
            </a:solidFill>
          </a:endParaRPr>
        </a:p>
        <a:p>
          <a:pPr marL="0" lvl="0" indent="0" algn="l" defTabSz="577850">
            <a:lnSpc>
              <a:spcPct val="90000"/>
            </a:lnSpc>
            <a:spcBef>
              <a:spcPct val="0"/>
            </a:spcBef>
            <a:spcAft>
              <a:spcPct val="35000"/>
            </a:spcAft>
            <a:buNone/>
          </a:pPr>
          <a:endParaRPr lang="en-US" sz="1300" kern="1200" dirty="0">
            <a:solidFill>
              <a:schemeClr val="tx1"/>
            </a:solidFill>
          </a:endParaRPr>
        </a:p>
        <a:p>
          <a:pPr marL="0" lvl="0" indent="0" algn="l" defTabSz="577850">
            <a:lnSpc>
              <a:spcPct val="90000"/>
            </a:lnSpc>
            <a:spcBef>
              <a:spcPct val="0"/>
            </a:spcBef>
            <a:spcAft>
              <a:spcPct val="35000"/>
            </a:spcAft>
            <a:buNone/>
          </a:pPr>
          <a:r>
            <a:rPr lang="zh-TW" altLang="en-US" sz="1300" kern="1200" dirty="0">
              <a:solidFill>
                <a:schemeClr val="tx1"/>
              </a:solidFill>
            </a:rPr>
            <a:t>識別使用群組</a:t>
          </a:r>
          <a:endParaRPr lang="en-US" sz="1300" kern="1200" dirty="0">
            <a:solidFill>
              <a:schemeClr val="tx1"/>
            </a:solidFill>
          </a:endParaRPr>
        </a:p>
      </dsp:txBody>
      <dsp:txXfrm>
        <a:off x="149778" y="1045119"/>
        <a:ext cx="1028700" cy="2245218"/>
      </dsp:txXfrm>
    </dsp:sp>
    <dsp:sp modelId="{1B49D9C5-9CAD-4FD4-AFD4-FC22956C8DBF}">
      <dsp:nvSpPr>
        <dsp:cNvPr id="0" name=""/>
        <dsp:cNvSpPr/>
      </dsp:nvSpPr>
      <dsp:spPr>
        <a:xfrm>
          <a:off x="0" y="670988"/>
          <a:ext cx="1178478" cy="37413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77850">
            <a:lnSpc>
              <a:spcPct val="90000"/>
            </a:lnSpc>
            <a:spcBef>
              <a:spcPct val="0"/>
            </a:spcBef>
            <a:spcAft>
              <a:spcPct val="35000"/>
            </a:spcAft>
            <a:buNone/>
          </a:pPr>
          <a:r>
            <a:rPr lang="zh-TW" altLang="en-US" sz="1300" kern="1200" dirty="0">
              <a:solidFill>
                <a:schemeClr val="tx1"/>
              </a:solidFill>
            </a:rPr>
            <a:t>設計概要</a:t>
          </a:r>
          <a:endParaRPr lang="en-US" sz="1300" kern="1200" dirty="0">
            <a:solidFill>
              <a:schemeClr val="tx1"/>
            </a:solidFill>
          </a:endParaRPr>
        </a:p>
      </dsp:txBody>
      <dsp:txXfrm>
        <a:off x="0" y="670988"/>
        <a:ext cx="1178478" cy="374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B22A2-A016-4146-931F-DC4BDD7A1C37}">
      <dsp:nvSpPr>
        <dsp:cNvPr id="0" name=""/>
        <dsp:cNvSpPr/>
      </dsp:nvSpPr>
      <dsp:spPr>
        <a:xfrm>
          <a:off x="3418577" y="1660721"/>
          <a:ext cx="1344295" cy="11761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t>識別缺口</a:t>
          </a:r>
          <a:endParaRPr lang="en-US" sz="2500" kern="1200" dirty="0"/>
        </a:p>
      </dsp:txBody>
      <dsp:txXfrm>
        <a:off x="3615444" y="1832970"/>
        <a:ext cx="950561" cy="831693"/>
      </dsp:txXfrm>
    </dsp:sp>
    <dsp:sp modelId="{0F31DAD4-2B23-4CB0-BA75-7DABA18E2CA3}">
      <dsp:nvSpPr>
        <dsp:cNvPr id="0" name=""/>
        <dsp:cNvSpPr/>
      </dsp:nvSpPr>
      <dsp:spPr>
        <a:xfrm rot="16250517">
          <a:off x="3833093" y="1379392"/>
          <a:ext cx="540488" cy="22324"/>
        </a:xfrm>
        <a:custGeom>
          <a:avLst/>
          <a:gdLst/>
          <a:ahLst/>
          <a:cxnLst/>
          <a:rect l="0" t="0" r="0" b="0"/>
          <a:pathLst>
            <a:path>
              <a:moveTo>
                <a:pt x="0" y="11162"/>
              </a:moveTo>
              <a:lnTo>
                <a:pt x="540488"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89825" y="1377042"/>
        <a:ext cx="27024" cy="27024"/>
      </dsp:txXfrm>
    </dsp:sp>
    <dsp:sp modelId="{3A8BD870-3AD6-4A09-9E98-7833BD04EF12}">
      <dsp:nvSpPr>
        <dsp:cNvPr id="0" name=""/>
        <dsp:cNvSpPr/>
      </dsp:nvSpPr>
      <dsp:spPr>
        <a:xfrm>
          <a:off x="3394718" y="100602"/>
          <a:ext cx="1440166" cy="101976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查看競爭對手的產品</a:t>
          </a:r>
          <a:endParaRPr lang="en-US" sz="1400" kern="1200" dirty="0"/>
        </a:p>
      </dsp:txBody>
      <dsp:txXfrm>
        <a:off x="3605625" y="249943"/>
        <a:ext cx="1018352" cy="721083"/>
      </dsp:txXfrm>
    </dsp:sp>
    <dsp:sp modelId="{0CF1B212-FFAD-47C0-824D-393EEB6B9974}">
      <dsp:nvSpPr>
        <dsp:cNvPr id="0" name=""/>
        <dsp:cNvSpPr/>
      </dsp:nvSpPr>
      <dsp:spPr>
        <a:xfrm rot="19397192">
          <a:off x="4547075" y="1689822"/>
          <a:ext cx="556526" cy="22324"/>
        </a:xfrm>
        <a:custGeom>
          <a:avLst/>
          <a:gdLst/>
          <a:ahLst/>
          <a:cxnLst/>
          <a:rect l="0" t="0" r="0" b="0"/>
          <a:pathLst>
            <a:path>
              <a:moveTo>
                <a:pt x="0" y="11162"/>
              </a:moveTo>
              <a:lnTo>
                <a:pt x="556526"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1425" y="1687071"/>
        <a:ext cx="27826" cy="27826"/>
      </dsp:txXfrm>
    </dsp:sp>
    <dsp:sp modelId="{CD9AB4D1-7648-43AD-B0CF-08E932B34EE3}">
      <dsp:nvSpPr>
        <dsp:cNvPr id="0" name=""/>
        <dsp:cNvSpPr/>
      </dsp:nvSpPr>
      <dsp:spPr>
        <a:xfrm>
          <a:off x="4834882" y="554467"/>
          <a:ext cx="1507111" cy="115488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bg1"/>
              </a:solidFill>
            </a:rPr>
            <a:t>閱讀烹飪書</a:t>
          </a:r>
          <a:endParaRPr lang="en-US" sz="1400" kern="1200" dirty="0">
            <a:solidFill>
              <a:schemeClr val="bg1"/>
            </a:solidFill>
          </a:endParaRPr>
        </a:p>
      </dsp:txBody>
      <dsp:txXfrm>
        <a:off x="5055593" y="723595"/>
        <a:ext cx="1065689" cy="816624"/>
      </dsp:txXfrm>
    </dsp:sp>
    <dsp:sp modelId="{83E7C4A2-55EF-4F7E-B86D-1A9348536B9C}">
      <dsp:nvSpPr>
        <dsp:cNvPr id="0" name=""/>
        <dsp:cNvSpPr/>
      </dsp:nvSpPr>
      <dsp:spPr>
        <a:xfrm rot="128628">
          <a:off x="4762156" y="2268213"/>
          <a:ext cx="289794" cy="22324"/>
        </a:xfrm>
        <a:custGeom>
          <a:avLst/>
          <a:gdLst/>
          <a:ahLst/>
          <a:cxnLst/>
          <a:rect l="0" t="0" r="0" b="0"/>
          <a:pathLst>
            <a:path>
              <a:moveTo>
                <a:pt x="0" y="11162"/>
              </a:moveTo>
              <a:lnTo>
                <a:pt x="289794"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9809" y="2272130"/>
        <a:ext cx="14489" cy="14489"/>
      </dsp:txXfrm>
    </dsp:sp>
    <dsp:sp modelId="{AC41300A-A282-4DCE-A43C-C606092A5890}">
      <dsp:nvSpPr>
        <dsp:cNvPr id="0" name=""/>
        <dsp:cNvSpPr/>
      </dsp:nvSpPr>
      <dsp:spPr>
        <a:xfrm>
          <a:off x="5050904" y="1725719"/>
          <a:ext cx="1552357" cy="117619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bg1"/>
              </a:solidFill>
            </a:rPr>
            <a:t>查看已有產品，並思考如何開發新系列</a:t>
          </a:r>
          <a:endParaRPr lang="en-US" sz="1400" kern="1200" dirty="0"/>
        </a:p>
      </dsp:txBody>
      <dsp:txXfrm>
        <a:off x="5278241" y="1897968"/>
        <a:ext cx="1097683" cy="831693"/>
      </dsp:txXfrm>
    </dsp:sp>
    <dsp:sp modelId="{B49BC957-9416-43C4-A94F-C3E84B0C4126}">
      <dsp:nvSpPr>
        <dsp:cNvPr id="0" name=""/>
        <dsp:cNvSpPr/>
      </dsp:nvSpPr>
      <dsp:spPr>
        <a:xfrm rot="2699082">
          <a:off x="4445550" y="2892457"/>
          <a:ext cx="600653" cy="22324"/>
        </a:xfrm>
        <a:custGeom>
          <a:avLst/>
          <a:gdLst/>
          <a:ahLst/>
          <a:cxnLst/>
          <a:rect l="0" t="0" r="0" b="0"/>
          <a:pathLst>
            <a:path>
              <a:moveTo>
                <a:pt x="0" y="11162"/>
              </a:moveTo>
              <a:lnTo>
                <a:pt x="600653"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30860" y="2888602"/>
        <a:ext cx="30032" cy="30032"/>
      </dsp:txXfrm>
    </dsp:sp>
    <dsp:sp modelId="{B15C4DA5-3E46-4234-8B50-74546F4E0E0E}">
      <dsp:nvSpPr>
        <dsp:cNvPr id="0" name=""/>
        <dsp:cNvSpPr/>
      </dsp:nvSpPr>
      <dsp:spPr>
        <a:xfrm>
          <a:off x="4695824" y="2980929"/>
          <a:ext cx="1440155" cy="11847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查閱政府研究報告</a:t>
          </a:r>
          <a:endParaRPr lang="en-US" sz="1400" kern="1200" dirty="0"/>
        </a:p>
      </dsp:txBody>
      <dsp:txXfrm>
        <a:off x="4906730" y="3154426"/>
        <a:ext cx="1018343" cy="837720"/>
      </dsp:txXfrm>
    </dsp:sp>
    <dsp:sp modelId="{6EF19CD5-AC71-4FA9-A709-72F4C6F35820}">
      <dsp:nvSpPr>
        <dsp:cNvPr id="0" name=""/>
        <dsp:cNvSpPr/>
      </dsp:nvSpPr>
      <dsp:spPr>
        <a:xfrm rot="5869314">
          <a:off x="3717471" y="3077087"/>
          <a:ext cx="515877" cy="22324"/>
        </a:xfrm>
        <a:custGeom>
          <a:avLst/>
          <a:gdLst/>
          <a:ahLst/>
          <a:cxnLst/>
          <a:rect l="0" t="0" r="0" b="0"/>
          <a:pathLst>
            <a:path>
              <a:moveTo>
                <a:pt x="0" y="11162"/>
              </a:moveTo>
              <a:lnTo>
                <a:pt x="515877"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962513" y="3075352"/>
        <a:ext cx="25793" cy="25793"/>
      </dsp:txXfrm>
    </dsp:sp>
    <dsp:sp modelId="{8F6300E3-F9FA-4870-9C74-D1338F6C25FA}">
      <dsp:nvSpPr>
        <dsp:cNvPr id="0" name=""/>
        <dsp:cNvSpPr/>
      </dsp:nvSpPr>
      <dsp:spPr>
        <a:xfrm>
          <a:off x="3146669" y="3340973"/>
          <a:ext cx="1440176" cy="107642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進行超市調查</a:t>
          </a:r>
          <a:endParaRPr lang="en-US" sz="1400" kern="1200" dirty="0"/>
        </a:p>
      </dsp:txBody>
      <dsp:txXfrm>
        <a:off x="3357578" y="3498611"/>
        <a:ext cx="1018358" cy="761146"/>
      </dsp:txXfrm>
    </dsp:sp>
    <dsp:sp modelId="{4E29A852-A717-44EC-AAA5-5777A50EC324}">
      <dsp:nvSpPr>
        <dsp:cNvPr id="0" name=""/>
        <dsp:cNvSpPr/>
      </dsp:nvSpPr>
      <dsp:spPr>
        <a:xfrm rot="8832456">
          <a:off x="2917251" y="2772391"/>
          <a:ext cx="686967" cy="22324"/>
        </a:xfrm>
        <a:custGeom>
          <a:avLst/>
          <a:gdLst/>
          <a:ahLst/>
          <a:cxnLst/>
          <a:rect l="0" t="0" r="0" b="0"/>
          <a:pathLst>
            <a:path>
              <a:moveTo>
                <a:pt x="0" y="11162"/>
              </a:moveTo>
              <a:lnTo>
                <a:pt x="686967"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43561" y="2766379"/>
        <a:ext cx="34348" cy="34348"/>
      </dsp:txXfrm>
    </dsp:sp>
    <dsp:sp modelId="{4C255595-D756-4C0B-AA7B-143541A1D36F}">
      <dsp:nvSpPr>
        <dsp:cNvPr id="0" name=""/>
        <dsp:cNvSpPr/>
      </dsp:nvSpPr>
      <dsp:spPr>
        <a:xfrm>
          <a:off x="1706506" y="2782766"/>
          <a:ext cx="1440135" cy="10764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進行訪談及問卷調查</a:t>
          </a:r>
          <a:endParaRPr lang="en-US" sz="1400" kern="1200" dirty="0"/>
        </a:p>
      </dsp:txBody>
      <dsp:txXfrm>
        <a:off x="1917409" y="2940404"/>
        <a:ext cx="1018329" cy="761146"/>
      </dsp:txXfrm>
    </dsp:sp>
    <dsp:sp modelId="{23A2C93E-D39F-416A-95E9-90D38A63EBD8}">
      <dsp:nvSpPr>
        <dsp:cNvPr id="0" name=""/>
        <dsp:cNvSpPr/>
      </dsp:nvSpPr>
      <dsp:spPr>
        <a:xfrm rot="10950930">
          <a:off x="3081166" y="2200736"/>
          <a:ext cx="338419" cy="22324"/>
        </a:xfrm>
        <a:custGeom>
          <a:avLst/>
          <a:gdLst/>
          <a:ahLst/>
          <a:cxnLst/>
          <a:rect l="0" t="0" r="0" b="0"/>
          <a:pathLst>
            <a:path>
              <a:moveTo>
                <a:pt x="0" y="11162"/>
              </a:moveTo>
              <a:lnTo>
                <a:pt x="338419"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41915" y="2203438"/>
        <a:ext cx="16920" cy="16920"/>
      </dsp:txXfrm>
    </dsp:sp>
    <dsp:sp modelId="{CCD1E9E5-BB4C-4398-B0FC-696ACBA86017}">
      <dsp:nvSpPr>
        <dsp:cNvPr id="0" name=""/>
        <dsp:cNvSpPr/>
      </dsp:nvSpPr>
      <dsp:spPr>
        <a:xfrm>
          <a:off x="1626553" y="1634334"/>
          <a:ext cx="1456057" cy="107642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查看傳媒報導的趨勢</a:t>
          </a:r>
          <a:endParaRPr lang="en-US" sz="1400" kern="1200" dirty="0"/>
        </a:p>
      </dsp:txBody>
      <dsp:txXfrm>
        <a:off x="1839788" y="1791972"/>
        <a:ext cx="1029587" cy="761146"/>
      </dsp:txXfrm>
    </dsp:sp>
    <dsp:sp modelId="{5854C263-793D-4573-895B-58A6754AC09D}">
      <dsp:nvSpPr>
        <dsp:cNvPr id="0" name=""/>
        <dsp:cNvSpPr/>
      </dsp:nvSpPr>
      <dsp:spPr>
        <a:xfrm rot="13223183">
          <a:off x="3138372" y="1654682"/>
          <a:ext cx="534065" cy="22324"/>
        </a:xfrm>
        <a:custGeom>
          <a:avLst/>
          <a:gdLst/>
          <a:ahLst/>
          <a:cxnLst/>
          <a:rect l="0" t="0" r="0" b="0"/>
          <a:pathLst>
            <a:path>
              <a:moveTo>
                <a:pt x="0" y="11162"/>
              </a:moveTo>
              <a:lnTo>
                <a:pt x="534065"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92053" y="1652493"/>
        <a:ext cx="26703" cy="26703"/>
      </dsp:txXfrm>
    </dsp:sp>
    <dsp:sp modelId="{65C21B78-AB61-4274-8E5E-37E33BEA6737}">
      <dsp:nvSpPr>
        <dsp:cNvPr id="0" name=""/>
        <dsp:cNvSpPr/>
      </dsp:nvSpPr>
      <dsp:spPr>
        <a:xfrm>
          <a:off x="2002499" y="550523"/>
          <a:ext cx="1447178" cy="107491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閱讀報紙及雜誌</a:t>
          </a:r>
          <a:endParaRPr lang="en-US" sz="1400" kern="1200" dirty="0"/>
        </a:p>
      </dsp:txBody>
      <dsp:txXfrm>
        <a:off x="2214433" y="707940"/>
        <a:ext cx="1023310" cy="760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2F6A1-1674-433E-B0E7-AA05BF168EA0}">
      <dsp:nvSpPr>
        <dsp:cNvPr id="0" name=""/>
        <dsp:cNvSpPr/>
      </dsp:nvSpPr>
      <dsp:spPr>
        <a:xfrm>
          <a:off x="3250707" y="1501630"/>
          <a:ext cx="1728184" cy="169598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bg1"/>
              </a:solidFill>
            </a:rPr>
            <a:t>使用群組或預期目標市場的例子</a:t>
          </a:r>
          <a:endParaRPr lang="en-US" sz="1800" kern="1200" dirty="0">
            <a:solidFill>
              <a:schemeClr val="bg1"/>
            </a:solidFill>
          </a:endParaRPr>
        </a:p>
      </dsp:txBody>
      <dsp:txXfrm>
        <a:off x="3503794" y="1750001"/>
        <a:ext cx="1222010" cy="1199244"/>
      </dsp:txXfrm>
    </dsp:sp>
    <dsp:sp modelId="{CC560BAD-974D-432C-B876-03261DC13709}">
      <dsp:nvSpPr>
        <dsp:cNvPr id="0" name=""/>
        <dsp:cNvSpPr/>
      </dsp:nvSpPr>
      <dsp:spPr>
        <a:xfrm rot="16200000">
          <a:off x="4053330" y="1427407"/>
          <a:ext cx="122939" cy="25507"/>
        </a:xfrm>
        <a:custGeom>
          <a:avLst/>
          <a:gdLst/>
          <a:ahLst/>
          <a:cxnLst/>
          <a:rect l="0" t="0" r="0" b="0"/>
          <a:pathLst>
            <a:path>
              <a:moveTo>
                <a:pt x="0" y="12753"/>
              </a:moveTo>
              <a:lnTo>
                <a:pt x="122939" y="12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1726" y="1437087"/>
        <a:ext cx="6146" cy="6146"/>
      </dsp:txXfrm>
    </dsp:sp>
    <dsp:sp modelId="{F325EB60-C0C3-4CF8-B5AC-39CDA1507489}">
      <dsp:nvSpPr>
        <dsp:cNvPr id="0" name=""/>
        <dsp:cNvSpPr/>
      </dsp:nvSpPr>
      <dsp:spPr>
        <a:xfrm>
          <a:off x="3300439" y="-179032"/>
          <a:ext cx="1628720" cy="155772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rPr>
            <a:t>素食者</a:t>
          </a:r>
          <a:endParaRPr lang="en-US" sz="1800" kern="1200" dirty="0">
            <a:solidFill>
              <a:schemeClr val="tx1"/>
            </a:solidFill>
          </a:endParaRPr>
        </a:p>
      </dsp:txBody>
      <dsp:txXfrm>
        <a:off x="3538960" y="49091"/>
        <a:ext cx="1151678" cy="1101477"/>
      </dsp:txXfrm>
    </dsp:sp>
    <dsp:sp modelId="{64F986A2-96C1-4BBB-8837-9A1FEC7ED748}">
      <dsp:nvSpPr>
        <dsp:cNvPr id="0" name=""/>
        <dsp:cNvSpPr/>
      </dsp:nvSpPr>
      <dsp:spPr>
        <a:xfrm rot="19285714">
          <a:off x="4775352" y="1773382"/>
          <a:ext cx="92076" cy="25507"/>
        </a:xfrm>
        <a:custGeom>
          <a:avLst/>
          <a:gdLst/>
          <a:ahLst/>
          <a:cxnLst/>
          <a:rect l="0" t="0" r="0" b="0"/>
          <a:pathLst>
            <a:path>
              <a:moveTo>
                <a:pt x="0" y="12753"/>
              </a:moveTo>
              <a:lnTo>
                <a:pt x="92076" y="12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9089" y="1783834"/>
        <a:ext cx="4603" cy="4603"/>
      </dsp:txXfrm>
    </dsp:sp>
    <dsp:sp modelId="{4FA8C677-19EE-442C-B1B0-4259D6B06004}">
      <dsp:nvSpPr>
        <dsp:cNvPr id="0" name=""/>
        <dsp:cNvSpPr/>
      </dsp:nvSpPr>
      <dsp:spPr>
        <a:xfrm>
          <a:off x="4668483" y="479783"/>
          <a:ext cx="1628720" cy="1557723"/>
        </a:xfrm>
        <a:prstGeom prst="ellipse">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rPr>
            <a:t>青少年</a:t>
          </a:r>
          <a:endParaRPr lang="en-US" sz="1800" kern="1200" dirty="0">
            <a:solidFill>
              <a:schemeClr val="tx1"/>
            </a:solidFill>
          </a:endParaRPr>
        </a:p>
      </dsp:txBody>
      <dsp:txXfrm>
        <a:off x="4907004" y="707906"/>
        <a:ext cx="1151678" cy="1101477"/>
      </dsp:txXfrm>
    </dsp:sp>
    <dsp:sp modelId="{06D23F88-4DD9-4121-81F3-DE9C98EA3ADD}">
      <dsp:nvSpPr>
        <dsp:cNvPr id="0" name=""/>
        <dsp:cNvSpPr/>
      </dsp:nvSpPr>
      <dsp:spPr>
        <a:xfrm rot="771429">
          <a:off x="4955501" y="2537203"/>
          <a:ext cx="74033" cy="25507"/>
        </a:xfrm>
        <a:custGeom>
          <a:avLst/>
          <a:gdLst/>
          <a:ahLst/>
          <a:cxnLst/>
          <a:rect l="0" t="0" r="0" b="0"/>
          <a:pathLst>
            <a:path>
              <a:moveTo>
                <a:pt x="0" y="12753"/>
              </a:moveTo>
              <a:lnTo>
                <a:pt x="74033" y="12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0667" y="2548106"/>
        <a:ext cx="3701" cy="3701"/>
      </dsp:txXfrm>
    </dsp:sp>
    <dsp:sp modelId="{20FD747B-5B7B-4A27-AE8C-29AB774BED3F}">
      <dsp:nvSpPr>
        <dsp:cNvPr id="0" name=""/>
        <dsp:cNvSpPr/>
      </dsp:nvSpPr>
      <dsp:spPr>
        <a:xfrm>
          <a:off x="5006362" y="1960127"/>
          <a:ext cx="1628720" cy="1557723"/>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rPr>
            <a:t>幼兒</a:t>
          </a:r>
          <a:endParaRPr lang="en-US" sz="1800" kern="1200" dirty="0">
            <a:solidFill>
              <a:schemeClr val="tx1"/>
            </a:solidFill>
          </a:endParaRPr>
        </a:p>
      </dsp:txBody>
      <dsp:txXfrm>
        <a:off x="5244883" y="2188250"/>
        <a:ext cx="1151678" cy="1101477"/>
      </dsp:txXfrm>
    </dsp:sp>
    <dsp:sp modelId="{FCD9E6DE-11CC-4325-AFAD-2DFC426A9299}">
      <dsp:nvSpPr>
        <dsp:cNvPr id="0" name=""/>
        <dsp:cNvSpPr/>
      </dsp:nvSpPr>
      <dsp:spPr>
        <a:xfrm rot="3857143">
          <a:off x="4451846" y="3154751"/>
          <a:ext cx="113648" cy="25507"/>
        </a:xfrm>
        <a:custGeom>
          <a:avLst/>
          <a:gdLst/>
          <a:ahLst/>
          <a:cxnLst/>
          <a:rect l="0" t="0" r="0" b="0"/>
          <a:pathLst>
            <a:path>
              <a:moveTo>
                <a:pt x="0" y="12753"/>
              </a:moveTo>
              <a:lnTo>
                <a:pt x="113648" y="12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05829" y="3164663"/>
        <a:ext cx="5682" cy="5682"/>
      </dsp:txXfrm>
    </dsp:sp>
    <dsp:sp modelId="{DA3C33C8-0551-4786-AD58-04E26961B99A}">
      <dsp:nvSpPr>
        <dsp:cNvPr id="0" name=""/>
        <dsp:cNvSpPr/>
      </dsp:nvSpPr>
      <dsp:spPr>
        <a:xfrm>
          <a:off x="4059646" y="3147271"/>
          <a:ext cx="1628720" cy="1557723"/>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rPr>
            <a:t>長者</a:t>
          </a:r>
          <a:endParaRPr lang="en-US" sz="1800" kern="1200" dirty="0">
            <a:solidFill>
              <a:schemeClr val="tx1"/>
            </a:solidFill>
          </a:endParaRPr>
        </a:p>
      </dsp:txBody>
      <dsp:txXfrm>
        <a:off x="4298167" y="3375394"/>
        <a:ext cx="1151678" cy="1101477"/>
      </dsp:txXfrm>
    </dsp:sp>
    <dsp:sp modelId="{BF549666-0195-44EF-BAAF-36C9256D33C1}">
      <dsp:nvSpPr>
        <dsp:cNvPr id="0" name=""/>
        <dsp:cNvSpPr/>
      </dsp:nvSpPr>
      <dsp:spPr>
        <a:xfrm rot="6942857">
          <a:off x="3664104" y="3154751"/>
          <a:ext cx="113648" cy="25507"/>
        </a:xfrm>
        <a:custGeom>
          <a:avLst/>
          <a:gdLst/>
          <a:ahLst/>
          <a:cxnLst/>
          <a:rect l="0" t="0" r="0" b="0"/>
          <a:pathLst>
            <a:path>
              <a:moveTo>
                <a:pt x="0" y="12753"/>
              </a:moveTo>
              <a:lnTo>
                <a:pt x="113648" y="12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18087" y="3164663"/>
        <a:ext cx="5682" cy="5682"/>
      </dsp:txXfrm>
    </dsp:sp>
    <dsp:sp modelId="{6B66D6EE-8BAB-4F2A-9631-6E93657B8DB5}">
      <dsp:nvSpPr>
        <dsp:cNvPr id="0" name=""/>
        <dsp:cNvSpPr/>
      </dsp:nvSpPr>
      <dsp:spPr>
        <a:xfrm>
          <a:off x="2541232" y="3147271"/>
          <a:ext cx="1628720" cy="1557723"/>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800" kern="1200" dirty="0">
              <a:solidFill>
                <a:schemeClr val="tx1"/>
              </a:solidFill>
            </a:rPr>
            <a:t>單身人士家庭</a:t>
          </a:r>
          <a:endParaRPr lang="en-US" sz="1800" kern="1200" dirty="0">
            <a:solidFill>
              <a:schemeClr val="tx1"/>
            </a:solidFill>
          </a:endParaRPr>
        </a:p>
      </dsp:txBody>
      <dsp:txXfrm>
        <a:off x="2779753" y="3375394"/>
        <a:ext cx="1151678" cy="1101477"/>
      </dsp:txXfrm>
    </dsp:sp>
    <dsp:sp modelId="{E4F5D8B7-EB4B-4482-85CC-7A6F97100830}">
      <dsp:nvSpPr>
        <dsp:cNvPr id="0" name=""/>
        <dsp:cNvSpPr/>
      </dsp:nvSpPr>
      <dsp:spPr>
        <a:xfrm rot="10028571">
          <a:off x="3200065" y="2537203"/>
          <a:ext cx="74033" cy="25507"/>
        </a:xfrm>
        <a:custGeom>
          <a:avLst/>
          <a:gdLst/>
          <a:ahLst/>
          <a:cxnLst/>
          <a:rect l="0" t="0" r="0" b="0"/>
          <a:pathLst>
            <a:path>
              <a:moveTo>
                <a:pt x="0" y="12753"/>
              </a:moveTo>
              <a:lnTo>
                <a:pt x="74033" y="12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35231" y="2548106"/>
        <a:ext cx="3701" cy="3701"/>
      </dsp:txXfrm>
    </dsp:sp>
    <dsp:sp modelId="{86D84367-90FB-4A89-A722-EEF7DFA677D2}">
      <dsp:nvSpPr>
        <dsp:cNvPr id="0" name=""/>
        <dsp:cNvSpPr/>
      </dsp:nvSpPr>
      <dsp:spPr>
        <a:xfrm>
          <a:off x="1594516" y="1960127"/>
          <a:ext cx="1628720" cy="1557723"/>
        </a:xfrm>
        <a:prstGeom prst="ellipse">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rPr>
            <a:t>夫婦</a:t>
          </a:r>
          <a:endParaRPr lang="en-US" sz="1800" kern="1200" dirty="0">
            <a:solidFill>
              <a:schemeClr val="tx1"/>
            </a:solidFill>
          </a:endParaRPr>
        </a:p>
      </dsp:txBody>
      <dsp:txXfrm>
        <a:off x="1833037" y="2188250"/>
        <a:ext cx="1151678" cy="1101477"/>
      </dsp:txXfrm>
    </dsp:sp>
    <dsp:sp modelId="{CEE75DB2-C814-45DF-AE7D-0C0074FECBFF}">
      <dsp:nvSpPr>
        <dsp:cNvPr id="0" name=""/>
        <dsp:cNvSpPr/>
      </dsp:nvSpPr>
      <dsp:spPr>
        <a:xfrm rot="13114286">
          <a:off x="3362170" y="1773382"/>
          <a:ext cx="92076" cy="25507"/>
        </a:xfrm>
        <a:custGeom>
          <a:avLst/>
          <a:gdLst/>
          <a:ahLst/>
          <a:cxnLst/>
          <a:rect l="0" t="0" r="0" b="0"/>
          <a:pathLst>
            <a:path>
              <a:moveTo>
                <a:pt x="0" y="12753"/>
              </a:moveTo>
              <a:lnTo>
                <a:pt x="92076" y="12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05907" y="1783834"/>
        <a:ext cx="4603" cy="4603"/>
      </dsp:txXfrm>
    </dsp:sp>
    <dsp:sp modelId="{A070D0A7-1C46-4BA2-BEE1-6C63E1FED136}">
      <dsp:nvSpPr>
        <dsp:cNvPr id="0" name=""/>
        <dsp:cNvSpPr/>
      </dsp:nvSpPr>
      <dsp:spPr>
        <a:xfrm>
          <a:off x="1932395" y="479783"/>
          <a:ext cx="1628720" cy="1557723"/>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rPr>
            <a:t>家長</a:t>
          </a:r>
          <a:endParaRPr lang="en-US" sz="1800" strike="sngStrike" kern="1200" dirty="0">
            <a:solidFill>
              <a:schemeClr val="tx1"/>
            </a:solidFill>
          </a:endParaRPr>
        </a:p>
      </dsp:txBody>
      <dsp:txXfrm>
        <a:off x="2170916" y="707906"/>
        <a:ext cx="1151678" cy="1101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A125E-BA50-405E-B7E3-A625DDA4389F}">
      <dsp:nvSpPr>
        <dsp:cNvPr id="0" name=""/>
        <dsp:cNvSpPr/>
      </dsp:nvSpPr>
      <dsp:spPr>
        <a:xfrm>
          <a:off x="3445986" y="1760477"/>
          <a:ext cx="1337627" cy="1337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tx1"/>
              </a:solidFill>
            </a:rPr>
            <a:t>為甚麼要進行研究？</a:t>
          </a:r>
          <a:endParaRPr lang="en-US" sz="2000" kern="1200" dirty="0">
            <a:solidFill>
              <a:schemeClr val="tx1"/>
            </a:solidFill>
          </a:endParaRPr>
        </a:p>
      </dsp:txBody>
      <dsp:txXfrm>
        <a:off x="3641877" y="1956368"/>
        <a:ext cx="945845" cy="945845"/>
      </dsp:txXfrm>
    </dsp:sp>
    <dsp:sp modelId="{8886991D-5986-46DF-A17E-5E6EA47F9294}">
      <dsp:nvSpPr>
        <dsp:cNvPr id="0" name=""/>
        <dsp:cNvSpPr/>
      </dsp:nvSpPr>
      <dsp:spPr>
        <a:xfrm rot="16200000">
          <a:off x="4013152" y="1644201"/>
          <a:ext cx="203295" cy="29256"/>
        </a:xfrm>
        <a:custGeom>
          <a:avLst/>
          <a:gdLst/>
          <a:ahLst/>
          <a:cxnLst/>
          <a:rect l="0" t="0" r="0" b="0"/>
          <a:pathLst>
            <a:path>
              <a:moveTo>
                <a:pt x="0" y="14628"/>
              </a:moveTo>
              <a:lnTo>
                <a:pt x="203295" y="146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9717" y="1653747"/>
        <a:ext cx="10164" cy="10164"/>
      </dsp:txXfrm>
    </dsp:sp>
    <dsp:sp modelId="{F878722E-53D2-4D59-84FF-28C6DB610F48}">
      <dsp:nvSpPr>
        <dsp:cNvPr id="0" name=""/>
        <dsp:cNvSpPr/>
      </dsp:nvSpPr>
      <dsp:spPr>
        <a:xfrm>
          <a:off x="2911698" y="-181840"/>
          <a:ext cx="2406203" cy="17390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t>找出預期目標市場的意見</a:t>
          </a:r>
          <a:endParaRPr lang="en-US" sz="1800" kern="1200" dirty="0"/>
        </a:p>
      </dsp:txBody>
      <dsp:txXfrm>
        <a:off x="3264078" y="72834"/>
        <a:ext cx="1701443" cy="1229674"/>
      </dsp:txXfrm>
    </dsp:sp>
    <dsp:sp modelId="{9AE306D1-4DC2-443F-9224-3AC48D82CE2A}">
      <dsp:nvSpPr>
        <dsp:cNvPr id="0" name=""/>
        <dsp:cNvSpPr/>
      </dsp:nvSpPr>
      <dsp:spPr>
        <a:xfrm rot="20741184">
          <a:off x="4757617" y="2207628"/>
          <a:ext cx="337213" cy="29256"/>
        </a:xfrm>
        <a:custGeom>
          <a:avLst/>
          <a:gdLst/>
          <a:ahLst/>
          <a:cxnLst/>
          <a:rect l="0" t="0" r="0" b="0"/>
          <a:pathLst>
            <a:path>
              <a:moveTo>
                <a:pt x="0" y="14628"/>
              </a:moveTo>
              <a:lnTo>
                <a:pt x="337213" y="146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7793" y="2213826"/>
        <a:ext cx="16860" cy="16860"/>
      </dsp:txXfrm>
    </dsp:sp>
    <dsp:sp modelId="{F71AF799-1F8C-478C-AA51-25358B9B4A40}">
      <dsp:nvSpPr>
        <dsp:cNvPr id="0" name=""/>
        <dsp:cNvSpPr/>
      </dsp:nvSpPr>
      <dsp:spPr>
        <a:xfrm>
          <a:off x="5020973" y="1021599"/>
          <a:ext cx="2406203" cy="173902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t>確保不會浪費時間和金錢在沒有人會想要的產品上</a:t>
          </a:r>
          <a:endParaRPr lang="en-US" sz="1800" kern="1200" dirty="0"/>
        </a:p>
      </dsp:txBody>
      <dsp:txXfrm>
        <a:off x="5373353" y="1276273"/>
        <a:ext cx="1701443" cy="1229674"/>
      </dsp:txXfrm>
    </dsp:sp>
    <dsp:sp modelId="{38057521-5E96-46B7-B988-178A63C4D6D2}">
      <dsp:nvSpPr>
        <dsp:cNvPr id="0" name=""/>
        <dsp:cNvSpPr/>
      </dsp:nvSpPr>
      <dsp:spPr>
        <a:xfrm rot="2554956">
          <a:off x="4554060" y="3003699"/>
          <a:ext cx="403405" cy="29256"/>
        </a:xfrm>
        <a:custGeom>
          <a:avLst/>
          <a:gdLst/>
          <a:ahLst/>
          <a:cxnLst/>
          <a:rect l="0" t="0" r="0" b="0"/>
          <a:pathLst>
            <a:path>
              <a:moveTo>
                <a:pt x="0" y="14628"/>
              </a:moveTo>
              <a:lnTo>
                <a:pt x="403405" y="146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5678" y="3008243"/>
        <a:ext cx="20170" cy="20170"/>
      </dsp:txXfrm>
    </dsp:sp>
    <dsp:sp modelId="{7B930119-EA82-438C-AF3D-AD0BA418A315}">
      <dsp:nvSpPr>
        <dsp:cNvPr id="0" name=""/>
        <dsp:cNvSpPr/>
      </dsp:nvSpPr>
      <dsp:spPr>
        <a:xfrm>
          <a:off x="4444900" y="2968772"/>
          <a:ext cx="2406203" cy="17390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t>運用銷售數據找出有銷路的產品</a:t>
          </a:r>
          <a:endParaRPr lang="en-US" sz="1800" kern="1200" dirty="0"/>
        </a:p>
      </dsp:txBody>
      <dsp:txXfrm>
        <a:off x="4797280" y="3223446"/>
        <a:ext cx="1701443" cy="1229674"/>
      </dsp:txXfrm>
    </dsp:sp>
    <dsp:sp modelId="{D7A14EDD-9FEB-45DC-854A-73D3958C9334}">
      <dsp:nvSpPr>
        <dsp:cNvPr id="0" name=""/>
        <dsp:cNvSpPr/>
      </dsp:nvSpPr>
      <dsp:spPr>
        <a:xfrm rot="8245066">
          <a:off x="3272131" y="3003695"/>
          <a:ext cx="403403" cy="29256"/>
        </a:xfrm>
        <a:custGeom>
          <a:avLst/>
          <a:gdLst/>
          <a:ahLst/>
          <a:cxnLst/>
          <a:rect l="0" t="0" r="0" b="0"/>
          <a:pathLst>
            <a:path>
              <a:moveTo>
                <a:pt x="0" y="14628"/>
              </a:moveTo>
              <a:lnTo>
                <a:pt x="403403" y="146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63748" y="3008238"/>
        <a:ext cx="20170" cy="20170"/>
      </dsp:txXfrm>
    </dsp:sp>
    <dsp:sp modelId="{5577C74E-50D6-471E-BF07-70AE04F0846E}">
      <dsp:nvSpPr>
        <dsp:cNvPr id="0" name=""/>
        <dsp:cNvSpPr/>
      </dsp:nvSpPr>
      <dsp:spPr>
        <a:xfrm>
          <a:off x="1378487" y="2968763"/>
          <a:ext cx="2406203" cy="173902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t>找出市場趨勢，例如：購物</a:t>
          </a:r>
          <a:r>
            <a:rPr lang="en-US" altLang="zh-TW" sz="1800" kern="1200" dirty="0"/>
            <a:t>/</a:t>
          </a:r>
          <a:r>
            <a:rPr lang="zh-TW" altLang="en-US" sz="1800" kern="1200" dirty="0"/>
            <a:t>飲食習慣</a:t>
          </a:r>
          <a:endParaRPr lang="en-US" sz="1800" kern="1200" dirty="0"/>
        </a:p>
      </dsp:txBody>
      <dsp:txXfrm>
        <a:off x="1730867" y="3223437"/>
        <a:ext cx="1701443" cy="1229674"/>
      </dsp:txXfrm>
    </dsp:sp>
    <dsp:sp modelId="{BA2CCB53-7383-4F7A-9184-A201B8FD050C}">
      <dsp:nvSpPr>
        <dsp:cNvPr id="0" name=""/>
        <dsp:cNvSpPr/>
      </dsp:nvSpPr>
      <dsp:spPr>
        <a:xfrm rot="11658816">
          <a:off x="3134786" y="2207630"/>
          <a:ext cx="337195" cy="29256"/>
        </a:xfrm>
        <a:custGeom>
          <a:avLst/>
          <a:gdLst/>
          <a:ahLst/>
          <a:cxnLst/>
          <a:rect l="0" t="0" r="0" b="0"/>
          <a:pathLst>
            <a:path>
              <a:moveTo>
                <a:pt x="0" y="14628"/>
              </a:moveTo>
              <a:lnTo>
                <a:pt x="337195" y="146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94954" y="2213829"/>
        <a:ext cx="16859" cy="16859"/>
      </dsp:txXfrm>
    </dsp:sp>
    <dsp:sp modelId="{54D56B49-5EA9-41DD-84EC-97DFC624D0FA}">
      <dsp:nvSpPr>
        <dsp:cNvPr id="0" name=""/>
        <dsp:cNvSpPr/>
      </dsp:nvSpPr>
      <dsp:spPr>
        <a:xfrm>
          <a:off x="802439" y="1021603"/>
          <a:ext cx="2406203" cy="173902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t>找出市場上現有的產品種類</a:t>
          </a:r>
          <a:endParaRPr lang="en-US" sz="1800" kern="1200" dirty="0"/>
        </a:p>
      </dsp:txBody>
      <dsp:txXfrm>
        <a:off x="1154819" y="1276277"/>
        <a:ext cx="1701443" cy="1229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D977C-837C-4283-99B1-4952BB6A884C}">
      <dsp:nvSpPr>
        <dsp:cNvPr id="0" name=""/>
        <dsp:cNvSpPr/>
      </dsp:nvSpPr>
      <dsp:spPr>
        <a:xfrm rot="5400000">
          <a:off x="5306625" y="-2270350"/>
          <a:ext cx="57900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可以使用現有機器製造嗎？</a:t>
          </a:r>
          <a:endParaRPr lang="en-US" sz="1400" kern="1200" dirty="0"/>
        </a:p>
        <a:p>
          <a:pPr marL="114300" lvl="1" indent="-114300" algn="l" defTabSz="622300">
            <a:lnSpc>
              <a:spcPct val="90000"/>
            </a:lnSpc>
            <a:spcBef>
              <a:spcPct val="0"/>
            </a:spcBef>
            <a:spcAft>
              <a:spcPct val="15000"/>
            </a:spcAft>
            <a:buChar char="•"/>
          </a:pPr>
          <a:r>
            <a:rPr lang="zh-TW" altLang="en-US" sz="1400" kern="1200" dirty="0"/>
            <a:t>購買及安裝新機器的預算？</a:t>
          </a:r>
          <a:endParaRPr lang="en-US" sz="1400" kern="1200" dirty="0"/>
        </a:p>
      </dsp:txBody>
      <dsp:txXfrm rot="-5400000">
        <a:off x="2962656" y="101884"/>
        <a:ext cx="5238679" cy="522475"/>
      </dsp:txXfrm>
    </dsp:sp>
    <dsp:sp modelId="{E87625F5-BD03-45C0-8354-63DF98B36707}">
      <dsp:nvSpPr>
        <dsp:cNvPr id="0" name=""/>
        <dsp:cNvSpPr/>
      </dsp:nvSpPr>
      <dsp:spPr>
        <a:xfrm>
          <a:off x="0" y="1243"/>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生產方法</a:t>
          </a:r>
          <a:endParaRPr lang="en-US" sz="3400" kern="1200" dirty="0"/>
        </a:p>
      </dsp:txBody>
      <dsp:txXfrm>
        <a:off x="35331" y="36574"/>
        <a:ext cx="2891994" cy="653094"/>
      </dsp:txXfrm>
    </dsp:sp>
    <dsp:sp modelId="{D91DC812-59A9-49D9-B191-8C4FA12ACE2A}">
      <dsp:nvSpPr>
        <dsp:cNvPr id="0" name=""/>
        <dsp:cNvSpPr/>
      </dsp:nvSpPr>
      <dsp:spPr>
        <a:xfrm rot="5400000">
          <a:off x="5306625" y="-1510406"/>
          <a:ext cx="57900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包裝物料包括回收或可回收物料？</a:t>
          </a:r>
          <a:endParaRPr lang="en-US" sz="1400" kern="1200" dirty="0"/>
        </a:p>
      </dsp:txBody>
      <dsp:txXfrm rot="-5400000">
        <a:off x="2962656" y="861828"/>
        <a:ext cx="5238679" cy="522475"/>
      </dsp:txXfrm>
    </dsp:sp>
    <dsp:sp modelId="{42999158-6706-48F3-A623-12ECAC560BF7}">
      <dsp:nvSpPr>
        <dsp:cNvPr id="0" name=""/>
        <dsp:cNvSpPr/>
      </dsp:nvSpPr>
      <dsp:spPr>
        <a:xfrm>
          <a:off x="0" y="761187"/>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環境議題</a:t>
          </a:r>
          <a:endParaRPr lang="en-US" sz="3400" kern="1200" dirty="0"/>
        </a:p>
      </dsp:txBody>
      <dsp:txXfrm>
        <a:off x="35331" y="796518"/>
        <a:ext cx="2891994" cy="653094"/>
      </dsp:txXfrm>
    </dsp:sp>
    <dsp:sp modelId="{16288BF9-54AF-442C-95E7-D2246C18C80C}">
      <dsp:nvSpPr>
        <dsp:cNvPr id="0" name=""/>
        <dsp:cNvSpPr/>
      </dsp:nvSpPr>
      <dsp:spPr>
        <a:xfrm rot="5400000">
          <a:off x="5306625" y="-750462"/>
          <a:ext cx="57900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可有生產新產品的預算？</a:t>
          </a:r>
          <a:endParaRPr lang="en-US" sz="1400" kern="1200" dirty="0"/>
        </a:p>
        <a:p>
          <a:pPr marL="114300" lvl="1" indent="-114300" algn="l" defTabSz="622300">
            <a:lnSpc>
              <a:spcPct val="90000"/>
            </a:lnSpc>
            <a:spcBef>
              <a:spcPct val="0"/>
            </a:spcBef>
            <a:spcAft>
              <a:spcPct val="15000"/>
            </a:spcAft>
            <a:buChar char="•"/>
          </a:pPr>
          <a:r>
            <a:rPr lang="zh-TW" altLang="en-US" sz="1400" kern="1200" dirty="0"/>
            <a:t>考慮食物成本、生產成本、分銷成本及利潤。</a:t>
          </a:r>
          <a:endParaRPr lang="en-US" sz="1400" kern="1200" dirty="0"/>
        </a:p>
      </dsp:txBody>
      <dsp:txXfrm rot="-5400000">
        <a:off x="2962656" y="1621772"/>
        <a:ext cx="5238679" cy="522475"/>
      </dsp:txXfrm>
    </dsp:sp>
    <dsp:sp modelId="{8BA59E3B-F02F-4C7F-BBFC-3B0C1BFA8D8B}">
      <dsp:nvSpPr>
        <dsp:cNvPr id="0" name=""/>
        <dsp:cNvSpPr/>
      </dsp:nvSpPr>
      <dsp:spPr>
        <a:xfrm>
          <a:off x="0" y="1521131"/>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成本議題</a:t>
          </a:r>
          <a:endParaRPr lang="en-US" sz="3400" kern="1200" dirty="0"/>
        </a:p>
      </dsp:txBody>
      <dsp:txXfrm>
        <a:off x="35331" y="1556462"/>
        <a:ext cx="2891994" cy="653094"/>
      </dsp:txXfrm>
    </dsp:sp>
    <dsp:sp modelId="{64722BBB-6690-445F-A0CB-23A9A03707FB}">
      <dsp:nvSpPr>
        <dsp:cNvPr id="0" name=""/>
        <dsp:cNvSpPr/>
      </dsp:nvSpPr>
      <dsp:spPr>
        <a:xfrm rot="5400000">
          <a:off x="5306625" y="9481"/>
          <a:ext cx="57900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產品有否包括任何基因改造食物？</a:t>
          </a:r>
          <a:endParaRPr lang="en-US" sz="1400" kern="1200" dirty="0"/>
        </a:p>
      </dsp:txBody>
      <dsp:txXfrm rot="-5400000">
        <a:off x="2962656" y="2381716"/>
        <a:ext cx="5238679" cy="522475"/>
      </dsp:txXfrm>
    </dsp:sp>
    <dsp:sp modelId="{6B79BEA2-C59D-4386-B9DC-6E548D41B802}">
      <dsp:nvSpPr>
        <dsp:cNvPr id="0" name=""/>
        <dsp:cNvSpPr/>
      </dsp:nvSpPr>
      <dsp:spPr>
        <a:xfrm>
          <a:off x="0" y="2281075"/>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道德議題</a:t>
          </a:r>
          <a:endParaRPr lang="en-US" sz="3400" kern="1200" dirty="0"/>
        </a:p>
      </dsp:txBody>
      <dsp:txXfrm>
        <a:off x="35331" y="2316406"/>
        <a:ext cx="2891994" cy="653094"/>
      </dsp:txXfrm>
    </dsp:sp>
    <dsp:sp modelId="{FEC0D678-9413-4165-B274-5CA0897D6247}">
      <dsp:nvSpPr>
        <dsp:cNvPr id="0" name=""/>
        <dsp:cNvSpPr/>
      </dsp:nvSpPr>
      <dsp:spPr>
        <a:xfrm rot="5400000">
          <a:off x="5306625" y="769425"/>
          <a:ext cx="57900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不同地區是否存在族群差異？例如：富裕地區的零售商可以從昂貴的商品中獲得更多利潤。</a:t>
          </a:r>
          <a:endParaRPr lang="en-US" sz="1400" kern="1200" dirty="0"/>
        </a:p>
      </dsp:txBody>
      <dsp:txXfrm rot="-5400000">
        <a:off x="2962656" y="3141660"/>
        <a:ext cx="5238679" cy="522475"/>
      </dsp:txXfrm>
    </dsp:sp>
    <dsp:sp modelId="{4113B074-D479-4BE6-87EB-04301A89DF48}">
      <dsp:nvSpPr>
        <dsp:cNvPr id="0" name=""/>
        <dsp:cNvSpPr/>
      </dsp:nvSpPr>
      <dsp:spPr>
        <a:xfrm>
          <a:off x="0" y="3041019"/>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社會議題</a:t>
          </a:r>
          <a:endParaRPr lang="en-US" sz="3400" kern="1200" dirty="0"/>
        </a:p>
      </dsp:txBody>
      <dsp:txXfrm>
        <a:off x="35331" y="3076350"/>
        <a:ext cx="2891994" cy="653094"/>
      </dsp:txXfrm>
    </dsp:sp>
    <dsp:sp modelId="{EE091F0E-3DCB-4917-9E07-36877B1FF84F}">
      <dsp:nvSpPr>
        <dsp:cNvPr id="0" name=""/>
        <dsp:cNvSpPr/>
      </dsp:nvSpPr>
      <dsp:spPr>
        <a:xfrm rot="5400000">
          <a:off x="5306625" y="1529369"/>
          <a:ext cx="57900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a:t>產品中的成分是否適合所有文化，包括不同宗教信仰？</a:t>
          </a:r>
          <a:endParaRPr lang="en-US" sz="1400" kern="1200" dirty="0"/>
        </a:p>
      </dsp:txBody>
      <dsp:txXfrm rot="-5400000">
        <a:off x="2962656" y="3901604"/>
        <a:ext cx="5238679" cy="522475"/>
      </dsp:txXfrm>
    </dsp:sp>
    <dsp:sp modelId="{DD63196D-F8CC-4CCA-ACAA-A5B5EEE95D5F}">
      <dsp:nvSpPr>
        <dsp:cNvPr id="0" name=""/>
        <dsp:cNvSpPr/>
      </dsp:nvSpPr>
      <dsp:spPr>
        <a:xfrm>
          <a:off x="0" y="3800963"/>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TW" altLang="en-US" sz="3400" kern="1200"/>
            <a:t>文化</a:t>
          </a:r>
          <a:r>
            <a:rPr lang="zh-TW" altLang="en-US" sz="3400" kern="1200" dirty="0"/>
            <a:t>議題</a:t>
          </a:r>
          <a:endParaRPr lang="en-US" sz="3400" kern="1200" dirty="0"/>
        </a:p>
      </dsp:txBody>
      <dsp:txXfrm>
        <a:off x="35331" y="3836294"/>
        <a:ext cx="2891994" cy="653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AF39E-8D0B-4C51-B913-9BAA4F94F127}">
      <dsp:nvSpPr>
        <dsp:cNvPr id="0" name=""/>
        <dsp:cNvSpPr/>
      </dsp:nvSpPr>
      <dsp:spPr>
        <a:xfrm>
          <a:off x="3250706" y="1324746"/>
          <a:ext cx="1728187" cy="18764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bg1"/>
              </a:solidFill>
            </a:rPr>
            <a:t>設計規格</a:t>
          </a:r>
          <a:endParaRPr lang="en-US" sz="1800" kern="1200" dirty="0">
            <a:solidFill>
              <a:schemeClr val="bg1"/>
            </a:solidFill>
          </a:endParaRPr>
        </a:p>
      </dsp:txBody>
      <dsp:txXfrm>
        <a:off x="3503793" y="1599549"/>
        <a:ext cx="1222013" cy="1326863"/>
      </dsp:txXfrm>
    </dsp:sp>
    <dsp:sp modelId="{FF25CF67-D205-4D7A-B4DE-B09E221812FB}">
      <dsp:nvSpPr>
        <dsp:cNvPr id="0" name=""/>
        <dsp:cNvSpPr/>
      </dsp:nvSpPr>
      <dsp:spPr>
        <a:xfrm rot="16200000">
          <a:off x="4002809" y="1201594"/>
          <a:ext cx="223981" cy="22324"/>
        </a:xfrm>
        <a:custGeom>
          <a:avLst/>
          <a:gdLst/>
          <a:ahLst/>
          <a:cxnLst/>
          <a:rect l="0" t="0" r="0" b="0"/>
          <a:pathLst>
            <a:path>
              <a:moveTo>
                <a:pt x="0" y="11162"/>
              </a:moveTo>
              <a:lnTo>
                <a:pt x="223981"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9200" y="1207156"/>
        <a:ext cx="11199" cy="11199"/>
      </dsp:txXfrm>
    </dsp:sp>
    <dsp:sp modelId="{4893DEFC-C67E-4BD4-8A12-A25100943B1F}">
      <dsp:nvSpPr>
        <dsp:cNvPr id="0" name=""/>
        <dsp:cNvSpPr/>
      </dsp:nvSpPr>
      <dsp:spPr>
        <a:xfrm>
          <a:off x="3330670" y="-47102"/>
          <a:ext cx="1568259" cy="11478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rPr>
            <a:t>低脂，每</a:t>
          </a:r>
          <a:r>
            <a:rPr lang="en-US" altLang="zh-TW" sz="1600" kern="1200" dirty="0">
              <a:solidFill>
                <a:schemeClr val="tx1"/>
              </a:solidFill>
            </a:rPr>
            <a:t>100</a:t>
          </a:r>
          <a:r>
            <a:rPr lang="zh-TW" altLang="en-US" sz="1600" kern="1200" dirty="0">
              <a:solidFill>
                <a:schemeClr val="tx1"/>
              </a:solidFill>
            </a:rPr>
            <a:t>克份量少於</a:t>
          </a:r>
          <a:r>
            <a:rPr lang="en-US" altLang="zh-TW" sz="1600" kern="1200" dirty="0">
              <a:solidFill>
                <a:schemeClr val="tx1"/>
              </a:solidFill>
            </a:rPr>
            <a:t>3</a:t>
          </a:r>
          <a:r>
            <a:rPr lang="zh-TW" altLang="en-US" sz="1600" kern="1200" dirty="0">
              <a:solidFill>
                <a:schemeClr val="tx1"/>
              </a:solidFill>
            </a:rPr>
            <a:t>克脂肪</a:t>
          </a:r>
          <a:endParaRPr lang="en-US" sz="1600" kern="1200" dirty="0">
            <a:solidFill>
              <a:schemeClr val="tx1"/>
            </a:solidFill>
          </a:endParaRPr>
        </a:p>
      </dsp:txBody>
      <dsp:txXfrm>
        <a:off x="3560336" y="120999"/>
        <a:ext cx="1108927" cy="811666"/>
      </dsp:txXfrm>
    </dsp:sp>
    <dsp:sp modelId="{2C68A239-CED8-400A-8F3B-C7254FC2AFB5}">
      <dsp:nvSpPr>
        <dsp:cNvPr id="0" name=""/>
        <dsp:cNvSpPr/>
      </dsp:nvSpPr>
      <dsp:spPr>
        <a:xfrm rot="19341909">
          <a:off x="4773630" y="1574504"/>
          <a:ext cx="439151" cy="22324"/>
        </a:xfrm>
        <a:custGeom>
          <a:avLst/>
          <a:gdLst/>
          <a:ahLst/>
          <a:cxnLst/>
          <a:rect l="0" t="0" r="0" b="0"/>
          <a:pathLst>
            <a:path>
              <a:moveTo>
                <a:pt x="0" y="11162"/>
              </a:moveTo>
              <a:lnTo>
                <a:pt x="439151"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2227" y="1574687"/>
        <a:ext cx="21957" cy="21957"/>
      </dsp:txXfrm>
    </dsp:sp>
    <dsp:sp modelId="{149D3F99-E4E4-42B4-8CDB-99FE8411359B}">
      <dsp:nvSpPr>
        <dsp:cNvPr id="0" name=""/>
        <dsp:cNvSpPr/>
      </dsp:nvSpPr>
      <dsp:spPr>
        <a:xfrm>
          <a:off x="4922805" y="461394"/>
          <a:ext cx="1568259" cy="11478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rPr>
            <a:t>鹹味</a:t>
          </a:r>
          <a:endParaRPr lang="en-US" sz="1600" kern="1200" dirty="0">
            <a:solidFill>
              <a:schemeClr val="tx1"/>
            </a:solidFill>
          </a:endParaRPr>
        </a:p>
      </dsp:txBody>
      <dsp:txXfrm>
        <a:off x="5152471" y="629495"/>
        <a:ext cx="1108927" cy="811666"/>
      </dsp:txXfrm>
    </dsp:sp>
    <dsp:sp modelId="{26B1DE6F-23B6-4694-AE71-BAF2F88CA280}">
      <dsp:nvSpPr>
        <dsp:cNvPr id="0" name=""/>
        <dsp:cNvSpPr/>
      </dsp:nvSpPr>
      <dsp:spPr>
        <a:xfrm>
          <a:off x="4978893" y="2251819"/>
          <a:ext cx="808012" cy="22324"/>
        </a:xfrm>
        <a:custGeom>
          <a:avLst/>
          <a:gdLst/>
          <a:ahLst/>
          <a:cxnLst/>
          <a:rect l="0" t="0" r="0" b="0"/>
          <a:pathLst>
            <a:path>
              <a:moveTo>
                <a:pt x="0" y="11162"/>
              </a:moveTo>
              <a:lnTo>
                <a:pt x="808012"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62699" y="2242781"/>
        <a:ext cx="40400" cy="40400"/>
      </dsp:txXfrm>
    </dsp:sp>
    <dsp:sp modelId="{FFCC7A27-CA4A-4A77-A2FE-80EF61027850}">
      <dsp:nvSpPr>
        <dsp:cNvPr id="0" name=""/>
        <dsp:cNvSpPr/>
      </dsp:nvSpPr>
      <dsp:spPr>
        <a:xfrm>
          <a:off x="5786906" y="1689047"/>
          <a:ext cx="1568259" cy="11478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rPr>
            <a:t>運用現有包裝物料</a:t>
          </a:r>
          <a:endParaRPr lang="en-US" sz="1600" kern="1200" dirty="0">
            <a:solidFill>
              <a:schemeClr val="tx1"/>
            </a:solidFill>
          </a:endParaRPr>
        </a:p>
      </dsp:txBody>
      <dsp:txXfrm>
        <a:off x="6016572" y="1857148"/>
        <a:ext cx="1108927" cy="811666"/>
      </dsp:txXfrm>
    </dsp:sp>
    <dsp:sp modelId="{3B709AA4-D9EC-469B-ADD2-BCABAC50102F}">
      <dsp:nvSpPr>
        <dsp:cNvPr id="0" name=""/>
        <dsp:cNvSpPr/>
      </dsp:nvSpPr>
      <dsp:spPr>
        <a:xfrm rot="2258091">
          <a:off x="4773630" y="2929134"/>
          <a:ext cx="439151" cy="22324"/>
        </a:xfrm>
        <a:custGeom>
          <a:avLst/>
          <a:gdLst/>
          <a:ahLst/>
          <a:cxnLst/>
          <a:rect l="0" t="0" r="0" b="0"/>
          <a:pathLst>
            <a:path>
              <a:moveTo>
                <a:pt x="0" y="11162"/>
              </a:moveTo>
              <a:lnTo>
                <a:pt x="439151"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2227" y="2929317"/>
        <a:ext cx="21957" cy="21957"/>
      </dsp:txXfrm>
    </dsp:sp>
    <dsp:sp modelId="{CE796B06-F6AB-473F-9AB0-4232AEE32E12}">
      <dsp:nvSpPr>
        <dsp:cNvPr id="0" name=""/>
        <dsp:cNvSpPr/>
      </dsp:nvSpPr>
      <dsp:spPr>
        <a:xfrm>
          <a:off x="4922805" y="2916700"/>
          <a:ext cx="1568259" cy="114786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rPr>
            <a:t>可口</a:t>
          </a:r>
          <a:endParaRPr lang="en-US" sz="1600" kern="1200" dirty="0">
            <a:solidFill>
              <a:schemeClr val="tx1"/>
            </a:solidFill>
          </a:endParaRPr>
        </a:p>
      </dsp:txBody>
      <dsp:txXfrm>
        <a:off x="5152471" y="3084801"/>
        <a:ext cx="1108927" cy="811666"/>
      </dsp:txXfrm>
    </dsp:sp>
    <dsp:sp modelId="{798A7066-79D2-411A-85D7-BC5F48DAB15F}">
      <dsp:nvSpPr>
        <dsp:cNvPr id="0" name=""/>
        <dsp:cNvSpPr/>
      </dsp:nvSpPr>
      <dsp:spPr>
        <a:xfrm rot="5400000">
          <a:off x="4002809" y="3302044"/>
          <a:ext cx="223981" cy="22324"/>
        </a:xfrm>
        <a:custGeom>
          <a:avLst/>
          <a:gdLst/>
          <a:ahLst/>
          <a:cxnLst/>
          <a:rect l="0" t="0" r="0" b="0"/>
          <a:pathLst>
            <a:path>
              <a:moveTo>
                <a:pt x="0" y="11162"/>
              </a:moveTo>
              <a:lnTo>
                <a:pt x="223981"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9200" y="3307607"/>
        <a:ext cx="11199" cy="11199"/>
      </dsp:txXfrm>
    </dsp:sp>
    <dsp:sp modelId="{AF49C101-C17D-448E-9179-375BCB135727}">
      <dsp:nvSpPr>
        <dsp:cNvPr id="0" name=""/>
        <dsp:cNvSpPr/>
      </dsp:nvSpPr>
      <dsp:spPr>
        <a:xfrm>
          <a:off x="3330670" y="3425197"/>
          <a:ext cx="1568259" cy="114786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rPr>
            <a:t>適合批量生產</a:t>
          </a:r>
          <a:endParaRPr lang="en-US" sz="1600" kern="1200" dirty="0">
            <a:solidFill>
              <a:schemeClr val="tx1"/>
            </a:solidFill>
          </a:endParaRPr>
        </a:p>
      </dsp:txBody>
      <dsp:txXfrm>
        <a:off x="3560336" y="3593298"/>
        <a:ext cx="1108927" cy="811666"/>
      </dsp:txXfrm>
    </dsp:sp>
    <dsp:sp modelId="{C5DAD716-C46F-4147-A581-30CC4289D4DF}">
      <dsp:nvSpPr>
        <dsp:cNvPr id="0" name=""/>
        <dsp:cNvSpPr/>
      </dsp:nvSpPr>
      <dsp:spPr>
        <a:xfrm rot="8541909">
          <a:off x="3016818" y="2929134"/>
          <a:ext cx="439151" cy="22324"/>
        </a:xfrm>
        <a:custGeom>
          <a:avLst/>
          <a:gdLst/>
          <a:ahLst/>
          <a:cxnLst/>
          <a:rect l="0" t="0" r="0" b="0"/>
          <a:pathLst>
            <a:path>
              <a:moveTo>
                <a:pt x="0" y="11162"/>
              </a:moveTo>
              <a:lnTo>
                <a:pt x="439151"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25415" y="2929317"/>
        <a:ext cx="21957" cy="21957"/>
      </dsp:txXfrm>
    </dsp:sp>
    <dsp:sp modelId="{C662744F-3608-4D31-9321-67F650B12CE7}">
      <dsp:nvSpPr>
        <dsp:cNvPr id="0" name=""/>
        <dsp:cNvSpPr/>
      </dsp:nvSpPr>
      <dsp:spPr>
        <a:xfrm>
          <a:off x="1738534" y="2916700"/>
          <a:ext cx="1568259" cy="11478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rPr>
            <a:t>小吃大小</a:t>
          </a:r>
          <a:endParaRPr lang="en-US" sz="1600" kern="1200" dirty="0">
            <a:solidFill>
              <a:schemeClr val="tx1"/>
            </a:solidFill>
          </a:endParaRPr>
        </a:p>
      </dsp:txBody>
      <dsp:txXfrm>
        <a:off x="1968200" y="3084801"/>
        <a:ext cx="1108927" cy="811666"/>
      </dsp:txXfrm>
    </dsp:sp>
    <dsp:sp modelId="{C88D2E59-9E25-4501-91A1-D7B954F9662F}">
      <dsp:nvSpPr>
        <dsp:cNvPr id="0" name=""/>
        <dsp:cNvSpPr/>
      </dsp:nvSpPr>
      <dsp:spPr>
        <a:xfrm rot="10800000">
          <a:off x="2442693" y="2251819"/>
          <a:ext cx="808012" cy="22324"/>
        </a:xfrm>
        <a:custGeom>
          <a:avLst/>
          <a:gdLst/>
          <a:ahLst/>
          <a:cxnLst/>
          <a:rect l="0" t="0" r="0" b="0"/>
          <a:pathLst>
            <a:path>
              <a:moveTo>
                <a:pt x="0" y="11162"/>
              </a:moveTo>
              <a:lnTo>
                <a:pt x="808012"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26499" y="2242781"/>
        <a:ext cx="40400" cy="40400"/>
      </dsp:txXfrm>
    </dsp:sp>
    <dsp:sp modelId="{BC208B84-108D-461E-951C-513B26AF45E0}">
      <dsp:nvSpPr>
        <dsp:cNvPr id="0" name=""/>
        <dsp:cNvSpPr/>
      </dsp:nvSpPr>
      <dsp:spPr>
        <a:xfrm>
          <a:off x="874434" y="1689047"/>
          <a:ext cx="1568259" cy="11478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rPr>
            <a:t>售價在</a:t>
          </a:r>
          <a:r>
            <a:rPr lang="en-US" sz="1600" kern="1200" dirty="0">
              <a:solidFill>
                <a:schemeClr val="tx1"/>
              </a:solidFill>
            </a:rPr>
            <a:t> HK$10 </a:t>
          </a:r>
          <a:r>
            <a:rPr lang="zh-TW" altLang="en-US" sz="1600" kern="1200" dirty="0">
              <a:solidFill>
                <a:schemeClr val="tx1"/>
              </a:solidFill>
            </a:rPr>
            <a:t>至</a:t>
          </a:r>
          <a:r>
            <a:rPr lang="en-US" sz="1600" kern="1200" dirty="0">
              <a:solidFill>
                <a:schemeClr val="tx1"/>
              </a:solidFill>
            </a:rPr>
            <a:t> HK$15</a:t>
          </a:r>
          <a:r>
            <a:rPr lang="zh-TW" altLang="en-US" sz="1600" kern="1200" dirty="0">
              <a:solidFill>
                <a:schemeClr val="tx1"/>
              </a:solidFill>
            </a:rPr>
            <a:t>之間</a:t>
          </a:r>
          <a:endParaRPr lang="en-US" sz="1600" kern="1200" dirty="0">
            <a:solidFill>
              <a:schemeClr val="tx1"/>
            </a:solidFill>
          </a:endParaRPr>
        </a:p>
      </dsp:txBody>
      <dsp:txXfrm>
        <a:off x="1104100" y="1857148"/>
        <a:ext cx="1108927" cy="811666"/>
      </dsp:txXfrm>
    </dsp:sp>
    <dsp:sp modelId="{987EF8AA-97FD-4D1D-9B9C-CA88A2CEB92B}">
      <dsp:nvSpPr>
        <dsp:cNvPr id="0" name=""/>
        <dsp:cNvSpPr/>
      </dsp:nvSpPr>
      <dsp:spPr>
        <a:xfrm rot="13058091">
          <a:off x="3016818" y="1574504"/>
          <a:ext cx="439151" cy="22324"/>
        </a:xfrm>
        <a:custGeom>
          <a:avLst/>
          <a:gdLst/>
          <a:ahLst/>
          <a:cxnLst/>
          <a:rect l="0" t="0" r="0" b="0"/>
          <a:pathLst>
            <a:path>
              <a:moveTo>
                <a:pt x="0" y="11162"/>
              </a:moveTo>
              <a:lnTo>
                <a:pt x="439151" y="111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25415" y="1574687"/>
        <a:ext cx="21957" cy="21957"/>
      </dsp:txXfrm>
    </dsp:sp>
    <dsp:sp modelId="{704965C2-E3D5-4102-A7DC-54B1A95D7D9B}">
      <dsp:nvSpPr>
        <dsp:cNvPr id="0" name=""/>
        <dsp:cNvSpPr/>
      </dsp:nvSpPr>
      <dsp:spPr>
        <a:xfrm>
          <a:off x="1738534" y="461394"/>
          <a:ext cx="1568259" cy="11478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rPr>
            <a:t>可用手拿住</a:t>
          </a:r>
          <a:endParaRPr lang="en-US" sz="1600" kern="1200" dirty="0">
            <a:solidFill>
              <a:schemeClr val="tx1"/>
            </a:solidFill>
          </a:endParaRPr>
        </a:p>
      </dsp:txBody>
      <dsp:txXfrm>
        <a:off x="1968200" y="629495"/>
        <a:ext cx="1108927" cy="811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7B30E-5672-47B7-8DFA-E4FA7E52B730}">
      <dsp:nvSpPr>
        <dsp:cNvPr id="0" name=""/>
        <dsp:cNvSpPr/>
      </dsp:nvSpPr>
      <dsp:spPr>
        <a:xfrm>
          <a:off x="0" y="0"/>
          <a:ext cx="649106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2449A-59FD-473D-B588-BE762269916D}">
      <dsp:nvSpPr>
        <dsp:cNvPr id="0" name=""/>
        <dsp:cNvSpPr/>
      </dsp:nvSpPr>
      <dsp:spPr>
        <a:xfrm>
          <a:off x="0" y="0"/>
          <a:ext cx="6491064"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3600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t>產品可否由現有設施生產？</a:t>
          </a:r>
          <a:endParaRPr lang="en-US" sz="1700" kern="1200" dirty="0"/>
        </a:p>
      </dsp:txBody>
      <dsp:txXfrm>
        <a:off x="0" y="0"/>
        <a:ext cx="6491064" cy="565745"/>
      </dsp:txXfrm>
    </dsp:sp>
    <dsp:sp modelId="{7E16A7AC-162A-4037-AA84-6003774F49F0}">
      <dsp:nvSpPr>
        <dsp:cNvPr id="0" name=""/>
        <dsp:cNvSpPr/>
      </dsp:nvSpPr>
      <dsp:spPr>
        <a:xfrm>
          <a:off x="0" y="565745"/>
          <a:ext cx="649106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EFEFF-BCC7-4420-8BF0-7DF6C38AC8BC}">
      <dsp:nvSpPr>
        <dsp:cNvPr id="0" name=""/>
        <dsp:cNvSpPr/>
      </dsp:nvSpPr>
      <dsp:spPr>
        <a:xfrm>
          <a:off x="0" y="565745"/>
          <a:ext cx="6491064"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3600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t>是否需要新設施？</a:t>
          </a:r>
          <a:endParaRPr lang="en-US" sz="1700" kern="1200" dirty="0"/>
        </a:p>
      </dsp:txBody>
      <dsp:txXfrm>
        <a:off x="0" y="565745"/>
        <a:ext cx="6491064" cy="565745"/>
      </dsp:txXfrm>
    </dsp:sp>
    <dsp:sp modelId="{809BF47F-F4F6-4CD7-85DA-8C11D2982B12}">
      <dsp:nvSpPr>
        <dsp:cNvPr id="0" name=""/>
        <dsp:cNvSpPr/>
      </dsp:nvSpPr>
      <dsp:spPr>
        <a:xfrm>
          <a:off x="0" y="1131490"/>
          <a:ext cx="649106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C00F3-02A9-411B-9A52-CBDF39AA3C66}">
      <dsp:nvSpPr>
        <dsp:cNvPr id="0" name=""/>
        <dsp:cNvSpPr/>
      </dsp:nvSpPr>
      <dsp:spPr>
        <a:xfrm>
          <a:off x="0" y="1131490"/>
          <a:ext cx="6491064"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3600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t>是否要為新產品創造製作流程？如果是，要考慮額外資源。</a:t>
          </a:r>
          <a:endParaRPr lang="en-US" sz="1700" kern="1200" dirty="0"/>
        </a:p>
      </dsp:txBody>
      <dsp:txXfrm>
        <a:off x="0" y="1131490"/>
        <a:ext cx="6491064" cy="565745"/>
      </dsp:txXfrm>
    </dsp:sp>
    <dsp:sp modelId="{0536BB44-D40C-49D6-AD09-AEC3F9AD0341}">
      <dsp:nvSpPr>
        <dsp:cNvPr id="0" name=""/>
        <dsp:cNvSpPr/>
      </dsp:nvSpPr>
      <dsp:spPr>
        <a:xfrm>
          <a:off x="0" y="1697236"/>
          <a:ext cx="6491064"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952A81-BC14-4D6F-AD12-0A1B17D63DE8}">
      <dsp:nvSpPr>
        <dsp:cNvPr id="0" name=""/>
        <dsp:cNvSpPr/>
      </dsp:nvSpPr>
      <dsp:spPr>
        <a:xfrm>
          <a:off x="0" y="1697236"/>
          <a:ext cx="6491064"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3600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t>是否已具備需要的原材料及包裝物料？</a:t>
          </a:r>
          <a:endParaRPr lang="en-US" sz="1700" kern="1200" dirty="0"/>
        </a:p>
      </dsp:txBody>
      <dsp:txXfrm>
        <a:off x="0" y="1697236"/>
        <a:ext cx="6491064" cy="565745"/>
      </dsp:txXfrm>
    </dsp:sp>
    <dsp:sp modelId="{A3A326D2-9A54-4C93-8E01-AFE6E453FE35}">
      <dsp:nvSpPr>
        <dsp:cNvPr id="0" name=""/>
        <dsp:cNvSpPr/>
      </dsp:nvSpPr>
      <dsp:spPr>
        <a:xfrm>
          <a:off x="0" y="2262981"/>
          <a:ext cx="649106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3B271-EAAE-4B9E-9B91-012548B74833}">
      <dsp:nvSpPr>
        <dsp:cNvPr id="0" name=""/>
        <dsp:cNvSpPr/>
      </dsp:nvSpPr>
      <dsp:spPr>
        <a:xfrm>
          <a:off x="0" y="2262981"/>
          <a:ext cx="6491064"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3600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t>方案是否需要其他操作上的考慮？</a:t>
          </a:r>
          <a:endParaRPr lang="en-US" sz="1700" kern="1200" dirty="0"/>
        </a:p>
      </dsp:txBody>
      <dsp:txXfrm>
        <a:off x="0" y="2262981"/>
        <a:ext cx="6491064" cy="565745"/>
      </dsp:txXfrm>
    </dsp:sp>
    <dsp:sp modelId="{ED14CBF1-A136-4A3E-8B60-699459B3EEED}">
      <dsp:nvSpPr>
        <dsp:cNvPr id="0" name=""/>
        <dsp:cNvSpPr/>
      </dsp:nvSpPr>
      <dsp:spPr>
        <a:xfrm>
          <a:off x="0" y="2828726"/>
          <a:ext cx="649106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A9EE3-7F6E-472E-879D-AC8059B61D7C}">
      <dsp:nvSpPr>
        <dsp:cNvPr id="0" name=""/>
        <dsp:cNvSpPr/>
      </dsp:nvSpPr>
      <dsp:spPr>
        <a:xfrm>
          <a:off x="0" y="2828726"/>
          <a:ext cx="6491064"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3600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t>方案需要多少資金？</a:t>
          </a:r>
          <a:endParaRPr lang="en-US" sz="1700" kern="1200" dirty="0"/>
        </a:p>
      </dsp:txBody>
      <dsp:txXfrm>
        <a:off x="0" y="2828726"/>
        <a:ext cx="6491064" cy="565745"/>
      </dsp:txXfrm>
    </dsp:sp>
    <dsp:sp modelId="{3C7928E6-1789-4829-9D9C-FF768D5E89E8}">
      <dsp:nvSpPr>
        <dsp:cNvPr id="0" name=""/>
        <dsp:cNvSpPr/>
      </dsp:nvSpPr>
      <dsp:spPr>
        <a:xfrm>
          <a:off x="0" y="3394472"/>
          <a:ext cx="649106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B244E-4A3C-455D-A92C-5841644B7B33}">
      <dsp:nvSpPr>
        <dsp:cNvPr id="0" name=""/>
        <dsp:cNvSpPr/>
      </dsp:nvSpPr>
      <dsp:spPr>
        <a:xfrm>
          <a:off x="0" y="3394472"/>
          <a:ext cx="6491064"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3600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t>售價能否被顧客接受？</a:t>
          </a:r>
          <a:endParaRPr lang="en-US" sz="1700" kern="1200" dirty="0"/>
        </a:p>
      </dsp:txBody>
      <dsp:txXfrm>
        <a:off x="0" y="3394472"/>
        <a:ext cx="6491064" cy="565745"/>
      </dsp:txXfrm>
    </dsp:sp>
    <dsp:sp modelId="{402B2D40-83D6-441E-A955-5554A18ED6FE}">
      <dsp:nvSpPr>
        <dsp:cNvPr id="0" name=""/>
        <dsp:cNvSpPr/>
      </dsp:nvSpPr>
      <dsp:spPr>
        <a:xfrm>
          <a:off x="0" y="3960217"/>
          <a:ext cx="649106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7B243-4B48-4985-A461-D05F9862DF2D}">
      <dsp:nvSpPr>
        <dsp:cNvPr id="0" name=""/>
        <dsp:cNvSpPr/>
      </dsp:nvSpPr>
      <dsp:spPr>
        <a:xfrm>
          <a:off x="0" y="3960217"/>
          <a:ext cx="6491064"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3600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t>產品的售價是否具有足夠的競爭力？</a:t>
          </a:r>
          <a:endParaRPr lang="en-US" sz="1700" kern="1200" dirty="0"/>
        </a:p>
      </dsp:txBody>
      <dsp:txXfrm>
        <a:off x="0" y="3960217"/>
        <a:ext cx="6491064" cy="565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93523-1468-498E-9444-FABDF827DACE}">
      <dsp:nvSpPr>
        <dsp:cNvPr id="0" name=""/>
        <dsp:cNvSpPr/>
      </dsp:nvSpPr>
      <dsp:spPr>
        <a:xfrm>
          <a:off x="3374911" y="2209"/>
          <a:ext cx="1479777" cy="82209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概念</a:t>
          </a:r>
          <a:endParaRPr lang="en-US" sz="2000" kern="1200" dirty="0"/>
        </a:p>
      </dsp:txBody>
      <dsp:txXfrm>
        <a:off x="3398989" y="26287"/>
        <a:ext cx="1431621" cy="773942"/>
      </dsp:txXfrm>
    </dsp:sp>
    <dsp:sp modelId="{36D62CF4-0C74-4B47-823F-17384CCF9934}">
      <dsp:nvSpPr>
        <dsp:cNvPr id="0" name=""/>
        <dsp:cNvSpPr/>
      </dsp:nvSpPr>
      <dsp:spPr>
        <a:xfrm rot="5400000">
          <a:off x="3960656" y="844861"/>
          <a:ext cx="308287" cy="3699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4003817" y="875689"/>
        <a:ext cx="221966" cy="215801"/>
      </dsp:txXfrm>
    </dsp:sp>
    <dsp:sp modelId="{4625160A-BBB1-421C-9691-49B2C5C7A1E0}">
      <dsp:nvSpPr>
        <dsp:cNvPr id="0" name=""/>
        <dsp:cNvSpPr/>
      </dsp:nvSpPr>
      <dsp:spPr>
        <a:xfrm>
          <a:off x="3374911" y="1235358"/>
          <a:ext cx="1479777" cy="8220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發展樣本</a:t>
          </a:r>
          <a:endParaRPr lang="en-US" sz="2000" kern="1200" dirty="0"/>
        </a:p>
      </dsp:txBody>
      <dsp:txXfrm>
        <a:off x="3398989" y="1259436"/>
        <a:ext cx="1431621" cy="773942"/>
      </dsp:txXfrm>
    </dsp:sp>
    <dsp:sp modelId="{885EC47F-7B34-47AC-BD63-8B5C2C84BE82}">
      <dsp:nvSpPr>
        <dsp:cNvPr id="0" name=""/>
        <dsp:cNvSpPr/>
      </dsp:nvSpPr>
      <dsp:spPr>
        <a:xfrm rot="5400000">
          <a:off x="3960656" y="2078009"/>
          <a:ext cx="308287" cy="3699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4003817" y="2108837"/>
        <a:ext cx="221966" cy="215801"/>
      </dsp:txXfrm>
    </dsp:sp>
    <dsp:sp modelId="{34AA7900-0168-46CA-A032-B2A7ABF48E68}">
      <dsp:nvSpPr>
        <dsp:cNvPr id="0" name=""/>
        <dsp:cNvSpPr/>
      </dsp:nvSpPr>
      <dsp:spPr>
        <a:xfrm>
          <a:off x="3374911" y="2468506"/>
          <a:ext cx="1479777" cy="8220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感官評價（感官測試）</a:t>
          </a:r>
          <a:endParaRPr lang="en-US" sz="2000" kern="1200" dirty="0"/>
        </a:p>
      </dsp:txBody>
      <dsp:txXfrm>
        <a:off x="3398989" y="2492584"/>
        <a:ext cx="1431621" cy="773942"/>
      </dsp:txXfrm>
    </dsp:sp>
    <dsp:sp modelId="{A450AC84-4663-448E-BA9C-92C1EEF97CBF}">
      <dsp:nvSpPr>
        <dsp:cNvPr id="0" name=""/>
        <dsp:cNvSpPr/>
      </dsp:nvSpPr>
      <dsp:spPr>
        <a:xfrm rot="5400000">
          <a:off x="3960656" y="3311157"/>
          <a:ext cx="308287" cy="3699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4003817" y="3341985"/>
        <a:ext cx="221966" cy="215801"/>
      </dsp:txXfrm>
    </dsp:sp>
    <dsp:sp modelId="{A8B2A0AF-632A-4E71-AE9A-47280326F792}">
      <dsp:nvSpPr>
        <dsp:cNvPr id="0" name=""/>
        <dsp:cNvSpPr/>
      </dsp:nvSpPr>
      <dsp:spPr>
        <a:xfrm>
          <a:off x="3374911" y="3701654"/>
          <a:ext cx="1479777" cy="8220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接受</a:t>
          </a:r>
          <a:endParaRPr lang="en-US" sz="2000" kern="1200" dirty="0"/>
        </a:p>
      </dsp:txBody>
      <dsp:txXfrm>
        <a:off x="3398989" y="3725732"/>
        <a:ext cx="1431621" cy="7739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77D9F-C2F2-4E8F-B691-43366A2E2291}">
      <dsp:nvSpPr>
        <dsp:cNvPr id="0" name=""/>
        <dsp:cNvSpPr/>
      </dsp:nvSpPr>
      <dsp:spPr>
        <a:xfrm>
          <a:off x="3106687" y="1396755"/>
          <a:ext cx="2016224" cy="18423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改良食品的原因</a:t>
          </a:r>
          <a:endParaRPr lang="en-US" sz="2700" kern="1200" dirty="0"/>
        </a:p>
      </dsp:txBody>
      <dsp:txXfrm>
        <a:off x="3401956" y="1666557"/>
        <a:ext cx="1425686" cy="1302718"/>
      </dsp:txXfrm>
    </dsp:sp>
    <dsp:sp modelId="{B525FB59-C3F1-4DDC-87D8-E3A6562249EC}">
      <dsp:nvSpPr>
        <dsp:cNvPr id="0" name=""/>
        <dsp:cNvSpPr/>
      </dsp:nvSpPr>
      <dsp:spPr>
        <a:xfrm rot="16200000">
          <a:off x="3972595" y="1244086"/>
          <a:ext cx="284408" cy="20928"/>
        </a:xfrm>
        <a:custGeom>
          <a:avLst/>
          <a:gdLst/>
          <a:ahLst/>
          <a:cxnLst/>
          <a:rect l="0" t="0" r="0" b="0"/>
          <a:pathLst>
            <a:path>
              <a:moveTo>
                <a:pt x="0" y="10464"/>
              </a:moveTo>
              <a:lnTo>
                <a:pt x="284408" y="104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7689" y="1247440"/>
        <a:ext cx="14220" cy="14220"/>
      </dsp:txXfrm>
    </dsp:sp>
    <dsp:sp modelId="{EFFFDC75-FBD2-4A07-A494-694745134F12}">
      <dsp:nvSpPr>
        <dsp:cNvPr id="0" name=""/>
        <dsp:cNvSpPr/>
      </dsp:nvSpPr>
      <dsp:spPr>
        <a:xfrm>
          <a:off x="3120796" y="-120200"/>
          <a:ext cx="1988006" cy="12325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改善營養成分</a:t>
          </a:r>
          <a:endParaRPr lang="en-US" sz="1400" kern="1200" dirty="0"/>
        </a:p>
      </dsp:txBody>
      <dsp:txXfrm>
        <a:off x="3411933" y="60302"/>
        <a:ext cx="1405732" cy="871542"/>
      </dsp:txXfrm>
    </dsp:sp>
    <dsp:sp modelId="{1D4B776E-C0F1-45A7-8A8B-D9B480444858}">
      <dsp:nvSpPr>
        <dsp:cNvPr id="0" name=""/>
        <dsp:cNvSpPr/>
      </dsp:nvSpPr>
      <dsp:spPr>
        <a:xfrm rot="19471452">
          <a:off x="4851486" y="1558865"/>
          <a:ext cx="627464" cy="20928"/>
        </a:xfrm>
        <a:custGeom>
          <a:avLst/>
          <a:gdLst/>
          <a:ahLst/>
          <a:cxnLst/>
          <a:rect l="0" t="0" r="0" b="0"/>
          <a:pathLst>
            <a:path>
              <a:moveTo>
                <a:pt x="0" y="10464"/>
              </a:moveTo>
              <a:lnTo>
                <a:pt x="627464" y="104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9532" y="1553642"/>
        <a:ext cx="31373" cy="31373"/>
      </dsp:txXfrm>
    </dsp:sp>
    <dsp:sp modelId="{D17055F4-08BC-4AE2-8277-C203468CF4BC}">
      <dsp:nvSpPr>
        <dsp:cNvPr id="0" name=""/>
        <dsp:cNvSpPr/>
      </dsp:nvSpPr>
      <dsp:spPr>
        <a:xfrm>
          <a:off x="5079124" y="306029"/>
          <a:ext cx="1988006" cy="123254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改變味道</a:t>
          </a:r>
          <a:endParaRPr lang="en-US" sz="1400" kern="1200" dirty="0"/>
        </a:p>
      </dsp:txBody>
      <dsp:txXfrm>
        <a:off x="5370261" y="486531"/>
        <a:ext cx="1405732" cy="871542"/>
      </dsp:txXfrm>
    </dsp:sp>
    <dsp:sp modelId="{5EA01087-2E64-451A-9753-A2E37F41C270}">
      <dsp:nvSpPr>
        <dsp:cNvPr id="0" name=""/>
        <dsp:cNvSpPr/>
      </dsp:nvSpPr>
      <dsp:spPr>
        <a:xfrm rot="21243348">
          <a:off x="5113574" y="2148159"/>
          <a:ext cx="1062246" cy="20928"/>
        </a:xfrm>
        <a:custGeom>
          <a:avLst/>
          <a:gdLst/>
          <a:ahLst/>
          <a:cxnLst/>
          <a:rect l="0" t="0" r="0" b="0"/>
          <a:pathLst>
            <a:path>
              <a:moveTo>
                <a:pt x="0" y="10464"/>
              </a:moveTo>
              <a:lnTo>
                <a:pt x="1062246" y="104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8142" y="2132068"/>
        <a:ext cx="53112" cy="53112"/>
      </dsp:txXfrm>
    </dsp:sp>
    <dsp:sp modelId="{D39CD689-75EF-439E-BDF1-04E82C885587}">
      <dsp:nvSpPr>
        <dsp:cNvPr id="0" name=""/>
        <dsp:cNvSpPr/>
      </dsp:nvSpPr>
      <dsp:spPr>
        <a:xfrm>
          <a:off x="6159238" y="1385281"/>
          <a:ext cx="1988006" cy="123254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轉換顏色</a:t>
          </a:r>
          <a:endParaRPr lang="en-US" sz="1400" kern="1200" dirty="0"/>
        </a:p>
      </dsp:txBody>
      <dsp:txXfrm>
        <a:off x="6450375" y="1565783"/>
        <a:ext cx="1405732" cy="871542"/>
      </dsp:txXfrm>
    </dsp:sp>
    <dsp:sp modelId="{EBEA0B82-D44F-4FCA-9929-0C6D0E42BD87}">
      <dsp:nvSpPr>
        <dsp:cNvPr id="0" name=""/>
        <dsp:cNvSpPr/>
      </dsp:nvSpPr>
      <dsp:spPr>
        <a:xfrm rot="1151976">
          <a:off x="5026969" y="2811997"/>
          <a:ext cx="1073437" cy="20928"/>
        </a:xfrm>
        <a:custGeom>
          <a:avLst/>
          <a:gdLst/>
          <a:ahLst/>
          <a:cxnLst/>
          <a:rect l="0" t="0" r="0" b="0"/>
          <a:pathLst>
            <a:path>
              <a:moveTo>
                <a:pt x="0" y="10464"/>
              </a:moveTo>
              <a:lnTo>
                <a:pt x="1073437" y="104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6852" y="2795625"/>
        <a:ext cx="53671" cy="53671"/>
      </dsp:txXfrm>
    </dsp:sp>
    <dsp:sp modelId="{21FEAF07-C59E-4E76-9955-63568A606331}">
      <dsp:nvSpPr>
        <dsp:cNvPr id="0" name=""/>
        <dsp:cNvSpPr/>
      </dsp:nvSpPr>
      <dsp:spPr>
        <a:xfrm>
          <a:off x="5943207" y="2684488"/>
          <a:ext cx="1988006" cy="123254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轉換質地</a:t>
          </a:r>
          <a:endParaRPr lang="en-US" sz="1400" kern="1200" dirty="0"/>
        </a:p>
      </dsp:txBody>
      <dsp:txXfrm>
        <a:off x="6234344" y="2864990"/>
        <a:ext cx="1405732" cy="871542"/>
      </dsp:txXfrm>
    </dsp:sp>
    <dsp:sp modelId="{18F630F1-A248-422F-9279-6180A0AA3BF4}">
      <dsp:nvSpPr>
        <dsp:cNvPr id="0" name=""/>
        <dsp:cNvSpPr/>
      </dsp:nvSpPr>
      <dsp:spPr>
        <a:xfrm rot="3444888">
          <a:off x="4529125" y="3274692"/>
          <a:ext cx="407796" cy="20928"/>
        </a:xfrm>
        <a:custGeom>
          <a:avLst/>
          <a:gdLst/>
          <a:ahLst/>
          <a:cxnLst/>
          <a:rect l="0" t="0" r="0" b="0"/>
          <a:pathLst>
            <a:path>
              <a:moveTo>
                <a:pt x="0" y="10464"/>
              </a:moveTo>
              <a:lnTo>
                <a:pt x="407796" y="104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2828" y="3274961"/>
        <a:ext cx="20389" cy="20389"/>
      </dsp:txXfrm>
    </dsp:sp>
    <dsp:sp modelId="{1705D395-0160-4338-8E54-47B08CCDE283}">
      <dsp:nvSpPr>
        <dsp:cNvPr id="0" name=""/>
        <dsp:cNvSpPr/>
      </dsp:nvSpPr>
      <dsp:spPr>
        <a:xfrm>
          <a:off x="4215025" y="3413614"/>
          <a:ext cx="1988006" cy="123254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減低成本</a:t>
          </a:r>
          <a:endParaRPr lang="en-US" sz="1400" kern="1200" dirty="0"/>
        </a:p>
      </dsp:txBody>
      <dsp:txXfrm>
        <a:off x="4506162" y="3594116"/>
        <a:ext cx="1405732" cy="871542"/>
      </dsp:txXfrm>
    </dsp:sp>
    <dsp:sp modelId="{AD5F15F1-6522-487B-9E87-15AF2428E255}">
      <dsp:nvSpPr>
        <dsp:cNvPr id="0" name=""/>
        <dsp:cNvSpPr/>
      </dsp:nvSpPr>
      <dsp:spPr>
        <a:xfrm rot="7355112">
          <a:off x="3292677" y="3274692"/>
          <a:ext cx="407796" cy="20928"/>
        </a:xfrm>
        <a:custGeom>
          <a:avLst/>
          <a:gdLst/>
          <a:ahLst/>
          <a:cxnLst/>
          <a:rect l="0" t="0" r="0" b="0"/>
          <a:pathLst>
            <a:path>
              <a:moveTo>
                <a:pt x="0" y="10464"/>
              </a:moveTo>
              <a:lnTo>
                <a:pt x="407796" y="104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86381" y="3274961"/>
        <a:ext cx="20389" cy="20389"/>
      </dsp:txXfrm>
    </dsp:sp>
    <dsp:sp modelId="{8850913D-E99D-4500-92CE-6B8C393A36AA}">
      <dsp:nvSpPr>
        <dsp:cNvPr id="0" name=""/>
        <dsp:cNvSpPr/>
      </dsp:nvSpPr>
      <dsp:spPr>
        <a:xfrm>
          <a:off x="2026568" y="3413614"/>
          <a:ext cx="1988006" cy="12325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轉換形狀</a:t>
          </a:r>
          <a:endParaRPr lang="en-US" sz="1400" kern="1200" dirty="0"/>
        </a:p>
      </dsp:txBody>
      <dsp:txXfrm>
        <a:off x="2317705" y="3594116"/>
        <a:ext cx="1405732" cy="871542"/>
      </dsp:txXfrm>
    </dsp:sp>
    <dsp:sp modelId="{083B748B-CB95-4A10-8376-E0CBF8CF6BDC}">
      <dsp:nvSpPr>
        <dsp:cNvPr id="0" name=""/>
        <dsp:cNvSpPr/>
      </dsp:nvSpPr>
      <dsp:spPr>
        <a:xfrm rot="9648036">
          <a:off x="2129174" y="2811995"/>
          <a:ext cx="1073454" cy="20928"/>
        </a:xfrm>
        <a:custGeom>
          <a:avLst/>
          <a:gdLst/>
          <a:ahLst/>
          <a:cxnLst/>
          <a:rect l="0" t="0" r="0" b="0"/>
          <a:pathLst>
            <a:path>
              <a:moveTo>
                <a:pt x="0" y="10464"/>
              </a:moveTo>
              <a:lnTo>
                <a:pt x="1073454" y="104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39065" y="2795623"/>
        <a:ext cx="53672" cy="53672"/>
      </dsp:txXfrm>
    </dsp:sp>
    <dsp:sp modelId="{5D12D22C-2456-493D-B784-F3040B8121D6}">
      <dsp:nvSpPr>
        <dsp:cNvPr id="0" name=""/>
        <dsp:cNvSpPr/>
      </dsp:nvSpPr>
      <dsp:spPr>
        <a:xfrm>
          <a:off x="298365" y="2684485"/>
          <a:ext cx="1988006" cy="123254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改良產品的最終外觀</a:t>
          </a:r>
          <a:endParaRPr lang="en-US" sz="1400" kern="1200" dirty="0"/>
        </a:p>
      </dsp:txBody>
      <dsp:txXfrm>
        <a:off x="589502" y="2864987"/>
        <a:ext cx="1405732" cy="871542"/>
      </dsp:txXfrm>
    </dsp:sp>
    <dsp:sp modelId="{FF44BD00-4754-4D68-A3A4-C1CC1382B960}">
      <dsp:nvSpPr>
        <dsp:cNvPr id="0" name=""/>
        <dsp:cNvSpPr/>
      </dsp:nvSpPr>
      <dsp:spPr>
        <a:xfrm rot="11156652">
          <a:off x="2053778" y="2148159"/>
          <a:ext cx="1062246" cy="20928"/>
        </a:xfrm>
        <a:custGeom>
          <a:avLst/>
          <a:gdLst/>
          <a:ahLst/>
          <a:cxnLst/>
          <a:rect l="0" t="0" r="0" b="0"/>
          <a:pathLst>
            <a:path>
              <a:moveTo>
                <a:pt x="0" y="10464"/>
              </a:moveTo>
              <a:lnTo>
                <a:pt x="1062246" y="104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58345" y="2132068"/>
        <a:ext cx="53112" cy="53112"/>
      </dsp:txXfrm>
    </dsp:sp>
    <dsp:sp modelId="{B20EF333-97E3-4565-8893-6152982936F1}">
      <dsp:nvSpPr>
        <dsp:cNvPr id="0" name=""/>
        <dsp:cNvSpPr/>
      </dsp:nvSpPr>
      <dsp:spPr>
        <a:xfrm>
          <a:off x="82354" y="1385281"/>
          <a:ext cx="1988006" cy="123254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使產品能適合不同營養及文化需要</a:t>
          </a:r>
          <a:endParaRPr lang="en-US" sz="1400" kern="1200" dirty="0"/>
        </a:p>
      </dsp:txBody>
      <dsp:txXfrm>
        <a:off x="373491" y="1565783"/>
        <a:ext cx="1405732" cy="871542"/>
      </dsp:txXfrm>
    </dsp:sp>
    <dsp:sp modelId="{779C4399-FF33-4DBB-85DF-32395FA63833}">
      <dsp:nvSpPr>
        <dsp:cNvPr id="0" name=""/>
        <dsp:cNvSpPr/>
      </dsp:nvSpPr>
      <dsp:spPr>
        <a:xfrm rot="12928536">
          <a:off x="2750664" y="1558874"/>
          <a:ext cx="627444" cy="20928"/>
        </a:xfrm>
        <a:custGeom>
          <a:avLst/>
          <a:gdLst/>
          <a:ahLst/>
          <a:cxnLst/>
          <a:rect l="0" t="0" r="0" b="0"/>
          <a:pathLst>
            <a:path>
              <a:moveTo>
                <a:pt x="0" y="10464"/>
              </a:moveTo>
              <a:lnTo>
                <a:pt x="627444" y="104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48700" y="1553652"/>
        <a:ext cx="31372" cy="31372"/>
      </dsp:txXfrm>
    </dsp:sp>
    <dsp:sp modelId="{93A0337D-0B56-46A1-9641-0262CD5A58FD}">
      <dsp:nvSpPr>
        <dsp:cNvPr id="0" name=""/>
        <dsp:cNvSpPr/>
      </dsp:nvSpPr>
      <dsp:spPr>
        <a:xfrm>
          <a:off x="1162478" y="306046"/>
          <a:ext cx="1988006" cy="123254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符合包裝設計的要求</a:t>
          </a:r>
          <a:endParaRPr lang="en-US" sz="1400" kern="1200" dirty="0"/>
        </a:p>
      </dsp:txBody>
      <dsp:txXfrm>
        <a:off x="1453615" y="486548"/>
        <a:ext cx="1405732" cy="871542"/>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6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500684"/>
          </a:xfrm>
          <a:prstGeom prst="rect">
            <a:avLst/>
          </a:prstGeom>
        </p:spPr>
        <p:txBody>
          <a:bodyPr vert="horz" lIns="91440" tIns="45720" rIns="91440" bIns="45720" rtlCol="0"/>
          <a:lstStyle>
            <a:lvl1pPr algn="r">
              <a:defRPr sz="1200"/>
            </a:lvl1pPr>
          </a:lstStyle>
          <a:p>
            <a:fld id="{8C1369CD-B095-431E-89B9-39139FC76952}" type="datetimeFigureOut">
              <a:rPr lang="en-US" smtClean="0"/>
              <a:t>2/12/2020</a:t>
            </a:fld>
            <a:endParaRPr lang="en-US"/>
          </a:p>
        </p:txBody>
      </p:sp>
      <p:sp>
        <p:nvSpPr>
          <p:cNvPr id="4" name="Slide Image Placeholder 3"/>
          <p:cNvSpPr>
            <a:spLocks noGrp="1" noRot="1" noChangeAspect="1"/>
          </p:cNvSpPr>
          <p:nvPr>
            <p:ph type="sldImg" idx="2"/>
          </p:nvPr>
        </p:nvSpPr>
        <p:spPr>
          <a:xfrm>
            <a:off x="1184275" y="1247775"/>
            <a:ext cx="4489450" cy="3367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802406"/>
            <a:ext cx="5486400" cy="392924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78342"/>
            <a:ext cx="2971800" cy="5006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78342"/>
            <a:ext cx="2971800" cy="500683"/>
          </a:xfrm>
          <a:prstGeom prst="rect">
            <a:avLst/>
          </a:prstGeom>
        </p:spPr>
        <p:txBody>
          <a:bodyPr vert="horz" lIns="91440" tIns="45720" rIns="91440" bIns="45720" rtlCol="0" anchor="b"/>
          <a:lstStyle>
            <a:lvl1pPr algn="r">
              <a:defRPr sz="1200"/>
            </a:lvl1pPr>
          </a:lstStyle>
          <a:p>
            <a:fld id="{CDB7DCFD-6E23-48D5-947E-B262FDA0C705}" type="slidenum">
              <a:rPr lang="en-US" smtClean="0"/>
              <a:t>‹#›</a:t>
            </a:fld>
            <a:endParaRPr lang="en-US"/>
          </a:p>
        </p:txBody>
      </p:sp>
    </p:spTree>
    <p:extLst>
      <p:ext uri="{BB962C8B-B14F-4D97-AF65-F5344CB8AC3E}">
        <p14:creationId xmlns:p14="http://schemas.microsoft.com/office/powerpoint/2010/main" val="263656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7DCFD-6E23-48D5-947E-B262FDA0C705}" type="slidenum">
              <a:rPr lang="en-US" smtClean="0"/>
              <a:t>43</a:t>
            </a:fld>
            <a:endParaRPr lang="en-US"/>
          </a:p>
        </p:txBody>
      </p:sp>
    </p:spTree>
    <p:extLst>
      <p:ext uri="{BB962C8B-B14F-4D97-AF65-F5344CB8AC3E}">
        <p14:creationId xmlns:p14="http://schemas.microsoft.com/office/powerpoint/2010/main" val="130079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9A62E7-3088-4EAD-9661-DA6C13A12758}" type="datetime1">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273998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B8A5A-B11F-4232-818B-9503C08F81C2}" type="datetime1">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394794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BD052-1E67-4C17-A73C-989662C51447}" type="datetime1">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6029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7FBE2-FC04-422C-8C84-FA61D905BC63}" type="datetime1">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19566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6EC13-4B3F-4142-9043-C72AF7A663F8}" type="datetime1">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374493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1ECA5-52D1-486B-9B89-314814321A17}" type="datetime1">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238624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47AEEB-70C1-4E43-B80E-A95193DA47F1}" type="datetime1">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50207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C080EE-0256-43C2-8719-F2F7CD0D91FE}" type="datetime1">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227397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B3701-15D5-4B62-8813-83C1B1F232B2}" type="datetime1">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30199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FF6E01-06A1-4B89-AA15-CEE16DD50853}" type="datetime1">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189005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0F700E-5E85-4937-A8B9-961D263B106D}" type="datetime1">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C1CA1-0FFD-4F67-9024-3E02CBF514A7}" type="slidenum">
              <a:rPr lang="en-US" smtClean="0"/>
              <a:t>‹#›</a:t>
            </a:fld>
            <a:endParaRPr lang="en-US"/>
          </a:p>
        </p:txBody>
      </p:sp>
    </p:spTree>
    <p:extLst>
      <p:ext uri="{BB962C8B-B14F-4D97-AF65-F5344CB8AC3E}">
        <p14:creationId xmlns:p14="http://schemas.microsoft.com/office/powerpoint/2010/main" val="235912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41CBE-C332-4CFF-9D56-BBC42B9A6B6C}" type="datetime1">
              <a:rPr lang="en-US" smtClean="0"/>
              <a:t>2/12/2020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C1CA1-0FFD-4F67-9024-3E02CBF514A7}" type="slidenum">
              <a:rPr lang="en-US" smtClean="0"/>
              <a:t>‹#›</a:t>
            </a:fld>
            <a:endParaRPr lang="en-US"/>
          </a:p>
        </p:txBody>
      </p:sp>
    </p:spTree>
    <p:extLst>
      <p:ext uri="{BB962C8B-B14F-4D97-AF65-F5344CB8AC3E}">
        <p14:creationId xmlns:p14="http://schemas.microsoft.com/office/powerpoint/2010/main" val="363767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a:t>食品研究與開發</a:t>
            </a:r>
            <a:endParaRPr lang="en-US" dirty="0"/>
          </a:p>
        </p:txBody>
      </p:sp>
      <p:sp>
        <p:nvSpPr>
          <p:cNvPr id="3" name="Subtitle 2"/>
          <p:cNvSpPr>
            <a:spLocks noGrp="1"/>
          </p:cNvSpPr>
          <p:nvPr>
            <p:ph type="subTitle" idx="1"/>
          </p:nvPr>
        </p:nvSpPr>
        <p:spPr/>
        <p:txBody>
          <a:bodyPr/>
          <a:lstStyle/>
          <a:p>
            <a:r>
              <a:rPr lang="zh-TW" altLang="en-US" dirty="0"/>
              <a:t>研究與開發食品的設計流程</a:t>
            </a:r>
            <a:endParaRPr lang="en-US" dirty="0"/>
          </a:p>
        </p:txBody>
      </p:sp>
    </p:spTree>
    <p:extLst>
      <p:ext uri="{BB962C8B-B14F-4D97-AF65-F5344CB8AC3E}">
        <p14:creationId xmlns:p14="http://schemas.microsoft.com/office/powerpoint/2010/main" val="400829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識別市場缺口的方法</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60971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4C1CA1-0FFD-4F67-9024-3E02CBF514A7}" type="slidenum">
              <a:rPr lang="en-US" smtClean="0"/>
              <a:t>10</a:t>
            </a:fld>
            <a:endParaRPr lang="en-US"/>
          </a:p>
        </p:txBody>
      </p:sp>
    </p:spTree>
    <p:extLst>
      <p:ext uri="{BB962C8B-B14F-4D97-AF65-F5344CB8AC3E}">
        <p14:creationId xmlns:p14="http://schemas.microsoft.com/office/powerpoint/2010/main" val="287598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市場缺口的例子</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11</a:t>
            </a:fld>
            <a:endParaRPr lang="en-US"/>
          </a:p>
        </p:txBody>
      </p:sp>
      <p:sp>
        <p:nvSpPr>
          <p:cNvPr id="12" name="Cloud Callout 11"/>
          <p:cNvSpPr/>
          <p:nvPr/>
        </p:nvSpPr>
        <p:spPr>
          <a:xfrm>
            <a:off x="295511" y="1199183"/>
            <a:ext cx="4032448" cy="3254559"/>
          </a:xfrm>
          <a:prstGeom prst="cloudCallout">
            <a:avLst>
              <a:gd name="adj1" fmla="val 53379"/>
              <a:gd name="adj2" fmla="val 10847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a:solidFill>
                  <a:schemeClr val="tx1"/>
                </a:solidFill>
              </a:rPr>
              <a:t>根據製造商的研究，發現市場上的小吃主要是滿足消費者對年輕和有趣或成熟和健康的要求，缺少可以滿足年輕及健康要求的小吃。</a:t>
            </a:r>
            <a:endParaRPr lang="en-US" dirty="0">
              <a:solidFill>
                <a:schemeClr val="tx1"/>
              </a:solidFill>
            </a:endParaRPr>
          </a:p>
        </p:txBody>
      </p:sp>
      <p:sp>
        <p:nvSpPr>
          <p:cNvPr id="13" name="Cloud Callout 12"/>
          <p:cNvSpPr/>
          <p:nvPr/>
        </p:nvSpPr>
        <p:spPr>
          <a:xfrm>
            <a:off x="4572000" y="1294362"/>
            <a:ext cx="4032448" cy="3254559"/>
          </a:xfrm>
          <a:prstGeom prst="cloudCallout">
            <a:avLst>
              <a:gd name="adj1" fmla="val -53130"/>
              <a:gd name="adj2" fmla="val 1127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a:solidFill>
                  <a:schemeClr val="tx1"/>
                </a:solidFill>
              </a:rPr>
              <a:t>食品零售商查看在其他超級市場同類產品後，決定改良自家品牌的一人份量速涼膳食系列。</a:t>
            </a:r>
            <a:endParaRPr lang="en-US" dirty="0">
              <a:solidFill>
                <a:schemeClr val="tx1"/>
              </a:solidFill>
            </a:endParaRPr>
          </a:p>
        </p:txBody>
      </p:sp>
      <p:sp>
        <p:nvSpPr>
          <p:cNvPr id="14" name="Cloud Callout 13"/>
          <p:cNvSpPr/>
          <p:nvPr/>
        </p:nvSpPr>
        <p:spPr>
          <a:xfrm>
            <a:off x="431450" y="4143887"/>
            <a:ext cx="3492477" cy="2175529"/>
          </a:xfrm>
          <a:prstGeom prst="cloudCallout">
            <a:avLst>
              <a:gd name="adj1" fmla="val 64240"/>
              <a:gd name="adj2" fmla="val 6947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a:solidFill>
                  <a:schemeClr val="tx1"/>
                </a:solidFill>
              </a:rPr>
              <a:t>夏季的甜品銷量很好，食品零售商希望開發自家品牌系列。</a:t>
            </a:r>
            <a:endParaRPr lang="en-US" dirty="0">
              <a:solidFill>
                <a:schemeClr val="tx1"/>
              </a:solidFill>
            </a:endParaRPr>
          </a:p>
        </p:txBody>
      </p:sp>
      <p:sp>
        <p:nvSpPr>
          <p:cNvPr id="15" name="Cloud Callout 14"/>
          <p:cNvSpPr/>
          <p:nvPr/>
        </p:nvSpPr>
        <p:spPr>
          <a:xfrm>
            <a:off x="5229206" y="4143887"/>
            <a:ext cx="3619283" cy="2380367"/>
          </a:xfrm>
          <a:prstGeom prst="cloudCallout">
            <a:avLst>
              <a:gd name="adj1" fmla="val -64614"/>
              <a:gd name="adj2" fmla="val 5511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a:solidFill>
                  <a:schemeClr val="tx1"/>
                </a:solidFill>
              </a:rPr>
              <a:t>食品零售商決定引進一個新的水果甜品系列，以推廣“</a:t>
            </a:r>
            <a:r>
              <a:rPr lang="en-US" altLang="zh-TW" dirty="0">
                <a:solidFill>
                  <a:schemeClr val="tx1"/>
                </a:solidFill>
              </a:rPr>
              <a:t>2</a:t>
            </a:r>
            <a:r>
              <a:rPr lang="zh-TW" altLang="en-US" dirty="0">
                <a:solidFill>
                  <a:schemeClr val="tx1"/>
                </a:solidFill>
              </a:rPr>
              <a:t>加</a:t>
            </a:r>
            <a:r>
              <a:rPr lang="en-US" altLang="zh-TW" dirty="0">
                <a:solidFill>
                  <a:schemeClr val="tx1"/>
                </a:solidFill>
              </a:rPr>
              <a:t>3</a:t>
            </a:r>
            <a:r>
              <a:rPr lang="zh-TW" altLang="en-US" dirty="0">
                <a:solidFill>
                  <a:schemeClr val="tx1"/>
                </a:solidFill>
              </a:rPr>
              <a:t>”運動。</a:t>
            </a:r>
            <a:endParaRPr lang="en-US" dirty="0">
              <a:solidFill>
                <a:schemeClr val="tx1"/>
              </a:solidFill>
            </a:endParaRPr>
          </a:p>
        </p:txBody>
      </p:sp>
    </p:spTree>
    <p:extLst>
      <p:ext uri="{BB962C8B-B14F-4D97-AF65-F5344CB8AC3E}">
        <p14:creationId xmlns:p14="http://schemas.microsoft.com/office/powerpoint/2010/main" val="62651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dirty="0"/>
              <a:t>識別使用群組或預期目標市場</a:t>
            </a:r>
            <a:endParaRPr lang="en-US" dirty="0"/>
          </a:p>
        </p:txBody>
      </p:sp>
      <p:sp>
        <p:nvSpPr>
          <p:cNvPr id="3" name="Content Placeholder 2"/>
          <p:cNvSpPr>
            <a:spLocks noGrp="1"/>
          </p:cNvSpPr>
          <p:nvPr>
            <p:ph idx="1"/>
          </p:nvPr>
        </p:nvSpPr>
        <p:spPr/>
        <p:txBody>
          <a:bodyPr/>
          <a:lstStyle/>
          <a:p>
            <a:pPr algn="just"/>
            <a:r>
              <a:rPr lang="zh-TW" altLang="en-US" dirty="0"/>
              <a:t>目的是根據顧客的需要配對產品，即通過成功生產暢銷的產品來滿足顧客</a:t>
            </a:r>
            <a:endParaRPr lang="en-US" altLang="zh-TW" dirty="0"/>
          </a:p>
          <a:p>
            <a:pPr algn="just"/>
            <a:r>
              <a:rPr lang="zh-TW" altLang="en-US" dirty="0"/>
              <a:t>使用群組或預期目標市場是產品要針對的群組</a:t>
            </a:r>
            <a:endParaRPr lang="en-US" strike="sngStrike" dirty="0">
              <a:solidFill>
                <a:srgbClr val="FF00FF"/>
              </a:solidFill>
            </a:endParaRPr>
          </a:p>
        </p:txBody>
      </p:sp>
      <p:sp>
        <p:nvSpPr>
          <p:cNvPr id="4" name="Slide Number Placeholder 3"/>
          <p:cNvSpPr>
            <a:spLocks noGrp="1"/>
          </p:cNvSpPr>
          <p:nvPr>
            <p:ph type="sldNum" sz="quarter" idx="12"/>
          </p:nvPr>
        </p:nvSpPr>
        <p:spPr/>
        <p:txBody>
          <a:bodyPr/>
          <a:lstStyle/>
          <a:p>
            <a:fld id="{8F4C1CA1-0FFD-4F67-9024-3E02CBF514A7}" type="slidenum">
              <a:rPr lang="en-US" smtClean="0"/>
              <a:t>12</a:t>
            </a:fld>
            <a:endParaRPr lang="en-US"/>
          </a:p>
        </p:txBody>
      </p:sp>
    </p:spTree>
    <p:extLst>
      <p:ext uri="{BB962C8B-B14F-4D97-AF65-F5344CB8AC3E}">
        <p14:creationId xmlns:p14="http://schemas.microsoft.com/office/powerpoint/2010/main" val="77780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識別使用群組或預期目標市場</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4773399"/>
              </p:ext>
            </p:extLst>
          </p:nvPr>
        </p:nvGraphicFramePr>
        <p:xfrm>
          <a:off x="457200" y="16081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4C1CA1-0FFD-4F67-9024-3E02CBF514A7}" type="slidenum">
              <a:rPr lang="en-US" smtClean="0"/>
              <a:t>13</a:t>
            </a:fld>
            <a:endParaRPr lang="en-US"/>
          </a:p>
        </p:txBody>
      </p:sp>
    </p:spTree>
    <p:extLst>
      <p:ext uri="{BB962C8B-B14F-4D97-AF65-F5344CB8AC3E}">
        <p14:creationId xmlns:p14="http://schemas.microsoft.com/office/powerpoint/2010/main" val="427528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識別使用群組或預期目標市場</a:t>
            </a:r>
            <a:endParaRPr lang="en-US" dirty="0"/>
          </a:p>
        </p:txBody>
      </p:sp>
      <p:sp>
        <p:nvSpPr>
          <p:cNvPr id="3" name="Content Placeholder 2"/>
          <p:cNvSpPr>
            <a:spLocks noGrp="1"/>
          </p:cNvSpPr>
          <p:nvPr>
            <p:ph idx="1"/>
          </p:nvPr>
        </p:nvSpPr>
        <p:spPr/>
        <p:txBody>
          <a:bodyPr>
            <a:normAutofit fontScale="85000" lnSpcReduction="20000"/>
          </a:bodyPr>
          <a:lstStyle/>
          <a:p>
            <a:pPr marL="0" indent="0">
              <a:lnSpc>
                <a:spcPct val="120000"/>
              </a:lnSpc>
              <a:buNone/>
            </a:pPr>
            <a:r>
              <a:rPr lang="zh-TW" altLang="en-US" dirty="0"/>
              <a:t>識別顧客的原因</a:t>
            </a:r>
            <a:endParaRPr lang="en-US" dirty="0"/>
          </a:p>
          <a:p>
            <a:pPr algn="just">
              <a:lnSpc>
                <a:spcPct val="120000"/>
              </a:lnSpc>
            </a:pPr>
            <a:r>
              <a:rPr lang="zh-TW" altLang="en-US" dirty="0"/>
              <a:t>考慮群組的意見</a:t>
            </a:r>
            <a:endParaRPr lang="en-US" dirty="0"/>
          </a:p>
          <a:p>
            <a:pPr algn="just">
              <a:lnSpc>
                <a:spcPct val="120000"/>
              </a:lnSpc>
            </a:pPr>
            <a:r>
              <a:rPr lang="zh-TW" altLang="en-US" dirty="0"/>
              <a:t>參考膳食需要</a:t>
            </a:r>
            <a:endParaRPr lang="en-US" dirty="0"/>
          </a:p>
          <a:p>
            <a:pPr algn="just">
              <a:lnSpc>
                <a:spcPct val="120000"/>
              </a:lnSpc>
            </a:pPr>
            <a:r>
              <a:rPr lang="zh-TW" altLang="en-US" dirty="0"/>
              <a:t>考慮飲食習慣</a:t>
            </a:r>
            <a:endParaRPr lang="en-US" dirty="0"/>
          </a:p>
          <a:p>
            <a:pPr algn="just">
              <a:lnSpc>
                <a:spcPct val="120000"/>
              </a:lnSpc>
            </a:pPr>
            <a:r>
              <a:rPr lang="zh-TW" altLang="en-US" dirty="0"/>
              <a:t>較喜愛的烹調方法，例如：大學生喜歡可以用微波烹調的晚餐</a:t>
            </a:r>
            <a:endParaRPr lang="en-US" dirty="0"/>
          </a:p>
          <a:p>
            <a:pPr algn="just">
              <a:lnSpc>
                <a:spcPct val="120000"/>
              </a:lnSpc>
            </a:pPr>
            <a:r>
              <a:rPr lang="zh-TW" altLang="en-US" dirty="0"/>
              <a:t>適當的份量大小</a:t>
            </a:r>
            <a:endParaRPr lang="en-US" dirty="0"/>
          </a:p>
          <a:p>
            <a:pPr algn="just">
              <a:lnSpc>
                <a:spcPct val="120000"/>
              </a:lnSpc>
            </a:pPr>
            <a:r>
              <a:rPr lang="zh-TW" altLang="en-US" dirty="0"/>
              <a:t>針對使用群組的包裝及營銷方法</a:t>
            </a:r>
            <a:endParaRPr lang="en-US" dirty="0"/>
          </a:p>
          <a:p>
            <a:pPr algn="just">
              <a:lnSpc>
                <a:spcPct val="120000"/>
              </a:lnSpc>
            </a:pPr>
            <a:r>
              <a:rPr lang="zh-TW" altLang="en-US" dirty="0"/>
              <a:t>對目標顧客適合的價格</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14</a:t>
            </a:fld>
            <a:endParaRPr lang="en-US"/>
          </a:p>
        </p:txBody>
      </p:sp>
    </p:spTree>
    <p:extLst>
      <p:ext uri="{BB962C8B-B14F-4D97-AF65-F5344CB8AC3E}">
        <p14:creationId xmlns:p14="http://schemas.microsoft.com/office/powerpoint/2010/main" val="276206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發展設計概要</a:t>
            </a:r>
            <a:endParaRPr lang="en-US" dirty="0"/>
          </a:p>
        </p:txBody>
      </p:sp>
      <p:sp>
        <p:nvSpPr>
          <p:cNvPr id="3" name="Content Placeholder 2"/>
          <p:cNvSpPr>
            <a:spLocks noGrp="1"/>
          </p:cNvSpPr>
          <p:nvPr>
            <p:ph idx="1"/>
          </p:nvPr>
        </p:nvSpPr>
        <p:spPr/>
        <p:txBody>
          <a:bodyPr>
            <a:normAutofit/>
          </a:bodyPr>
          <a:lstStyle/>
          <a:p>
            <a:pPr algn="just"/>
            <a:r>
              <a:rPr lang="zh-TW" altLang="en-US" dirty="0"/>
              <a:t>設計概要是一個簡短的說明，概述需要解決的問題。</a:t>
            </a:r>
            <a:endParaRPr lang="en-US" dirty="0"/>
          </a:p>
          <a:p>
            <a:r>
              <a:rPr lang="zh-TW" altLang="en-US" dirty="0"/>
              <a:t>設計概要可說明：</a:t>
            </a:r>
            <a:endParaRPr lang="en-US" dirty="0"/>
          </a:p>
          <a:p>
            <a:pPr lvl="1">
              <a:buFontTx/>
              <a:buChar char="-"/>
            </a:pPr>
            <a:r>
              <a:rPr lang="zh-TW" altLang="en-US" dirty="0"/>
              <a:t>產品必須有銷路</a:t>
            </a:r>
            <a:endParaRPr lang="en-US" dirty="0"/>
          </a:p>
          <a:p>
            <a:pPr lvl="1">
              <a:buFontTx/>
              <a:buChar char="-"/>
            </a:pPr>
            <a:r>
              <a:rPr lang="zh-TW" altLang="en-US" dirty="0"/>
              <a:t>開發的產品種類</a:t>
            </a:r>
            <a:endParaRPr lang="en-US" dirty="0"/>
          </a:p>
          <a:p>
            <a:pPr lvl="1">
              <a:buFontTx/>
              <a:buChar char="-"/>
            </a:pPr>
            <a:r>
              <a:rPr lang="zh-TW" altLang="en-US" dirty="0"/>
              <a:t>使用群組或預期目標市場</a:t>
            </a:r>
            <a:endParaRPr lang="en-US" dirty="0"/>
          </a:p>
          <a:p>
            <a:pPr lvl="1">
              <a:buFontTx/>
              <a:buChar char="-"/>
            </a:pPr>
            <a:r>
              <a:rPr lang="zh-TW" altLang="en-US" dirty="0"/>
              <a:t>使用</a:t>
            </a:r>
            <a:r>
              <a:rPr lang="en-US" altLang="zh-TW" dirty="0"/>
              <a:t>/ </a:t>
            </a:r>
            <a:r>
              <a:rPr lang="zh-TW" altLang="en-US" dirty="0"/>
              <a:t>食用產品的場合或地點</a:t>
            </a:r>
            <a:endParaRPr lang="en-US" altLang="zh-TW" dirty="0"/>
          </a:p>
          <a:p>
            <a:pPr lvl="1">
              <a:buFontTx/>
              <a:buChar char="-"/>
            </a:pPr>
            <a:r>
              <a:rPr lang="zh-TW" altLang="en-US" dirty="0"/>
              <a:t>價格</a:t>
            </a:r>
            <a:endParaRPr lang="en-US" strike="sngStrike" dirty="0"/>
          </a:p>
        </p:txBody>
      </p:sp>
      <p:sp>
        <p:nvSpPr>
          <p:cNvPr id="4" name="Slide Number Placeholder 3"/>
          <p:cNvSpPr>
            <a:spLocks noGrp="1"/>
          </p:cNvSpPr>
          <p:nvPr>
            <p:ph type="sldNum" sz="quarter" idx="12"/>
          </p:nvPr>
        </p:nvSpPr>
        <p:spPr/>
        <p:txBody>
          <a:bodyPr/>
          <a:lstStyle/>
          <a:p>
            <a:fld id="{8F4C1CA1-0FFD-4F67-9024-3E02CBF514A7}" type="slidenum">
              <a:rPr lang="en-US" smtClean="0"/>
              <a:t>15</a:t>
            </a:fld>
            <a:endParaRPr lang="en-US" dirty="0"/>
          </a:p>
        </p:txBody>
      </p:sp>
      <p:sp>
        <p:nvSpPr>
          <p:cNvPr id="5" name="Rounded Rectangular Callout 4"/>
          <p:cNvSpPr/>
          <p:nvPr/>
        </p:nvSpPr>
        <p:spPr>
          <a:xfrm>
            <a:off x="6228184" y="2420888"/>
            <a:ext cx="1907232" cy="2016224"/>
          </a:xfrm>
          <a:prstGeom prst="wedgeRound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a:t>設計概要是一個簡短的說明，概述需要解決的問題。</a:t>
            </a:r>
            <a:endParaRPr lang="en-US" altLang="zh-TW" dirty="0"/>
          </a:p>
        </p:txBody>
      </p:sp>
    </p:spTree>
    <p:extLst>
      <p:ext uri="{BB962C8B-B14F-4D97-AF65-F5344CB8AC3E}">
        <p14:creationId xmlns:p14="http://schemas.microsoft.com/office/powerpoint/2010/main" val="365230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發展設計概要</a:t>
            </a:r>
            <a:endParaRPr lang="en-US" dirty="0"/>
          </a:p>
        </p:txBody>
      </p:sp>
      <p:sp>
        <p:nvSpPr>
          <p:cNvPr id="3" name="Content Placeholder 2"/>
          <p:cNvSpPr>
            <a:spLocks noGrp="1"/>
          </p:cNvSpPr>
          <p:nvPr>
            <p:ph idx="1"/>
          </p:nvPr>
        </p:nvSpPr>
        <p:spPr/>
        <p:txBody>
          <a:bodyPr/>
          <a:lstStyle/>
          <a:p>
            <a:pPr marL="0" indent="0">
              <a:buNone/>
            </a:pPr>
            <a:r>
              <a:rPr lang="zh-TW" altLang="en-US" dirty="0"/>
              <a:t>設計概要的例子：</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16</a:t>
            </a:fld>
            <a:endParaRPr lang="en-US"/>
          </a:p>
        </p:txBody>
      </p:sp>
      <p:sp>
        <p:nvSpPr>
          <p:cNvPr id="5" name="Horizontal Scroll 4"/>
          <p:cNvSpPr/>
          <p:nvPr/>
        </p:nvSpPr>
        <p:spPr>
          <a:xfrm>
            <a:off x="2123728" y="2276872"/>
            <a:ext cx="5077544" cy="3436491"/>
          </a:xfrm>
          <a:prstGeom prst="horizontalScroll">
            <a:avLst/>
          </a:prstGeom>
          <a:solidFill>
            <a:schemeClr val="accent6">
              <a:lumMod val="20000"/>
              <a:lumOff val="8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為成年素食者設計及製造一款有銷路、可用手拿住及售價港幣</a:t>
            </a:r>
            <a:r>
              <a:rPr lang="en-US" altLang="zh-TW" sz="2400" dirty="0">
                <a:solidFill>
                  <a:schemeClr val="tx1"/>
                </a:solidFill>
              </a:rPr>
              <a:t>10</a:t>
            </a:r>
            <a:r>
              <a:rPr lang="zh-TW" altLang="en-US" sz="2400" dirty="0">
                <a:solidFill>
                  <a:schemeClr val="tx1"/>
                </a:solidFill>
              </a:rPr>
              <a:t>元的鹹味小吃。</a:t>
            </a:r>
            <a:endParaRPr lang="en-US" sz="2400" dirty="0">
              <a:solidFill>
                <a:schemeClr val="tx1"/>
              </a:solidFill>
            </a:endParaRPr>
          </a:p>
        </p:txBody>
      </p:sp>
    </p:spTree>
    <p:extLst>
      <p:ext uri="{BB962C8B-B14F-4D97-AF65-F5344CB8AC3E}">
        <p14:creationId xmlns:p14="http://schemas.microsoft.com/office/powerpoint/2010/main" val="329934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市場研究</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F4C1CA1-0FFD-4F67-9024-3E02CBF514A7}" type="slidenum">
              <a:rPr lang="en-US" smtClean="0"/>
              <a:t>17</a:t>
            </a:fld>
            <a:endParaRPr lang="en-US"/>
          </a:p>
        </p:txBody>
      </p:sp>
    </p:spTree>
    <p:extLst>
      <p:ext uri="{BB962C8B-B14F-4D97-AF65-F5344CB8AC3E}">
        <p14:creationId xmlns:p14="http://schemas.microsoft.com/office/powerpoint/2010/main" val="3179346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進行研究的目的</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7639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4C1CA1-0FFD-4F67-9024-3E02CBF514A7}" type="slidenum">
              <a:rPr lang="en-US" smtClean="0"/>
              <a:t>18</a:t>
            </a:fld>
            <a:endParaRPr lang="en-US"/>
          </a:p>
        </p:txBody>
      </p:sp>
    </p:spTree>
    <p:extLst>
      <p:ext uri="{BB962C8B-B14F-4D97-AF65-F5344CB8AC3E}">
        <p14:creationId xmlns:p14="http://schemas.microsoft.com/office/powerpoint/2010/main" val="159761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市場研究</a:t>
            </a:r>
            <a:endParaRPr lang="en-US" dirty="0"/>
          </a:p>
        </p:txBody>
      </p:sp>
      <p:sp>
        <p:nvSpPr>
          <p:cNvPr id="3" name="Content Placeholder 2"/>
          <p:cNvSpPr>
            <a:spLocks noGrp="1"/>
          </p:cNvSpPr>
          <p:nvPr>
            <p:ph idx="1"/>
          </p:nvPr>
        </p:nvSpPr>
        <p:spPr/>
        <p:txBody>
          <a:bodyPr>
            <a:normAutofit/>
          </a:bodyPr>
          <a:lstStyle/>
          <a:p>
            <a:pPr algn="just"/>
            <a:r>
              <a:rPr lang="zh-TW" altLang="en-US" dirty="0"/>
              <a:t>一個過程，搜集及分析顧客的需要</a:t>
            </a:r>
            <a:endParaRPr lang="en-US" dirty="0"/>
          </a:p>
          <a:p>
            <a:pPr algn="just"/>
            <a:r>
              <a:rPr lang="zh-TW" altLang="en-US" dirty="0"/>
              <a:t>幫助一間公司製定業務計劃，找出新產品能否有銷路</a:t>
            </a:r>
            <a:endParaRPr lang="en-US" dirty="0"/>
          </a:p>
          <a:p>
            <a:pPr algn="just"/>
            <a:r>
              <a:rPr lang="zh-TW" altLang="en-US" dirty="0"/>
              <a:t>可以由研究公司進行</a:t>
            </a:r>
            <a:endParaRPr lang="en-US" dirty="0"/>
          </a:p>
          <a:p>
            <a:pPr algn="just"/>
            <a:r>
              <a:rPr lang="zh-TW" altLang="en-US" dirty="0"/>
              <a:t>兩種市場研究方法：直接調查及間接調查</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19</a:t>
            </a:fld>
            <a:endParaRPr lang="en-US"/>
          </a:p>
        </p:txBody>
      </p:sp>
    </p:spTree>
    <p:extLst>
      <p:ext uri="{BB962C8B-B14F-4D97-AF65-F5344CB8AC3E}">
        <p14:creationId xmlns:p14="http://schemas.microsoft.com/office/powerpoint/2010/main" val="258465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課題</a:t>
            </a:r>
            <a:endParaRPr lang="en-US" dirty="0"/>
          </a:p>
        </p:txBody>
      </p:sp>
      <p:sp>
        <p:nvSpPr>
          <p:cNvPr id="3" name="Content Placeholder 2"/>
          <p:cNvSpPr>
            <a:spLocks noGrp="1"/>
          </p:cNvSpPr>
          <p:nvPr>
            <p:ph idx="1"/>
          </p:nvPr>
        </p:nvSpPr>
        <p:spPr/>
        <p:txBody>
          <a:bodyPr>
            <a:normAutofit lnSpcReduction="10000"/>
          </a:bodyPr>
          <a:lstStyle/>
          <a:p>
            <a:r>
              <a:rPr lang="zh-TW" altLang="en-US" dirty="0"/>
              <a:t>簡介</a:t>
            </a:r>
            <a:endParaRPr lang="en-US" dirty="0"/>
          </a:p>
          <a:p>
            <a:r>
              <a:rPr lang="zh-TW" altLang="en-US" dirty="0"/>
              <a:t>設計概要</a:t>
            </a:r>
            <a:endParaRPr lang="en-US" dirty="0"/>
          </a:p>
          <a:p>
            <a:r>
              <a:rPr lang="zh-TW" altLang="en-US" dirty="0"/>
              <a:t>市場調查</a:t>
            </a:r>
            <a:endParaRPr lang="en-US" altLang="zh-TW" dirty="0"/>
          </a:p>
          <a:p>
            <a:r>
              <a:rPr lang="zh-TW" altLang="en-US" dirty="0"/>
              <a:t>設計規格</a:t>
            </a:r>
            <a:endParaRPr lang="en-US" dirty="0"/>
          </a:p>
          <a:p>
            <a:r>
              <a:rPr lang="zh-TW" altLang="en-US" dirty="0"/>
              <a:t>意念衍生</a:t>
            </a:r>
            <a:endParaRPr lang="en-US" altLang="zh-TW" dirty="0"/>
          </a:p>
          <a:p>
            <a:r>
              <a:rPr lang="zh-TW" altLang="en-US" dirty="0"/>
              <a:t>可行性研究</a:t>
            </a:r>
            <a:endParaRPr lang="en-US" dirty="0"/>
          </a:p>
          <a:p>
            <a:r>
              <a:rPr lang="zh-TW" altLang="en-US" dirty="0"/>
              <a:t>發展藍本</a:t>
            </a:r>
            <a:endParaRPr lang="en-US" altLang="zh-TW" dirty="0"/>
          </a:p>
          <a:p>
            <a:r>
              <a:rPr lang="zh-TW" altLang="en-US" dirty="0"/>
              <a:t>評估食品 </a:t>
            </a:r>
            <a:r>
              <a:rPr lang="en-US" dirty="0"/>
              <a:t>/ </a:t>
            </a:r>
            <a:r>
              <a:rPr lang="zh-TW" altLang="en-US" dirty="0"/>
              <a:t>設計意念</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924693E-3A8D-4AA0-9129-660A9D46F8F9}"/>
              </a:ext>
            </a:extLst>
          </p:cNvPr>
          <p:cNvSpPr>
            <a:spLocks noGrp="1"/>
          </p:cNvSpPr>
          <p:nvPr>
            <p:ph type="sldNum" sz="quarter" idx="12"/>
          </p:nvPr>
        </p:nvSpPr>
        <p:spPr/>
        <p:txBody>
          <a:bodyPr/>
          <a:lstStyle/>
          <a:p>
            <a:fld id="{8F4C1CA1-0FFD-4F67-9024-3E02CBF514A7}" type="slidenum">
              <a:rPr lang="en-US" smtClean="0"/>
              <a:t>2</a:t>
            </a:fld>
            <a:endParaRPr lang="en-US"/>
          </a:p>
        </p:txBody>
      </p:sp>
    </p:spTree>
    <p:extLst>
      <p:ext uri="{BB962C8B-B14F-4D97-AF65-F5344CB8AC3E}">
        <p14:creationId xmlns:p14="http://schemas.microsoft.com/office/powerpoint/2010/main" val="271364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兩種市場研究方法</a:t>
            </a:r>
            <a:endParaRPr lang="en-US" dirty="0"/>
          </a:p>
        </p:txBody>
      </p:sp>
      <p:sp>
        <p:nvSpPr>
          <p:cNvPr id="3" name="Content Placeholder 2"/>
          <p:cNvSpPr>
            <a:spLocks noGrp="1"/>
          </p:cNvSpPr>
          <p:nvPr>
            <p:ph sz="half" idx="1"/>
          </p:nvPr>
        </p:nvSpPr>
        <p:spPr/>
        <p:txBody>
          <a:bodyPr>
            <a:normAutofit/>
          </a:bodyPr>
          <a:lstStyle/>
          <a:p>
            <a:pPr marL="0" indent="0">
              <a:buNone/>
            </a:pPr>
            <a:r>
              <a:rPr lang="zh-TW" altLang="en-US" b="1" dirty="0"/>
              <a:t>直接調查的資料來源</a:t>
            </a:r>
            <a:endParaRPr lang="en-US" dirty="0"/>
          </a:p>
          <a:p>
            <a:endParaRPr lang="en-US" dirty="0"/>
          </a:p>
          <a:p>
            <a:r>
              <a:rPr lang="zh-TW" altLang="en-US" dirty="0"/>
              <a:t>直接由訪談、問卷調查及觀察或感官評價中獲得的資料</a:t>
            </a:r>
            <a:endParaRPr lang="en-US" dirty="0"/>
          </a:p>
        </p:txBody>
      </p:sp>
      <p:sp>
        <p:nvSpPr>
          <p:cNvPr id="4" name="Content Placeholder 3"/>
          <p:cNvSpPr>
            <a:spLocks noGrp="1"/>
          </p:cNvSpPr>
          <p:nvPr>
            <p:ph sz="half" idx="2"/>
          </p:nvPr>
        </p:nvSpPr>
        <p:spPr/>
        <p:txBody>
          <a:bodyPr>
            <a:normAutofit/>
          </a:bodyPr>
          <a:lstStyle/>
          <a:p>
            <a:pPr marL="0" indent="0">
              <a:buNone/>
            </a:pPr>
            <a:r>
              <a:rPr lang="zh-TW" altLang="en-US" b="1" dirty="0"/>
              <a:t>間接調查的資料來源</a:t>
            </a:r>
            <a:endParaRPr lang="en-US" altLang="zh-HK" b="1" strike="sngStrike" dirty="0"/>
          </a:p>
          <a:p>
            <a:endParaRPr lang="en-US" dirty="0"/>
          </a:p>
          <a:p>
            <a:r>
              <a:rPr lang="zh-TW" altLang="en-US" dirty="0"/>
              <a:t>由別人搜集的資料，例如：從書籍或報紙獲得的資料</a:t>
            </a:r>
            <a:endParaRPr lang="en-US" dirty="0"/>
          </a:p>
        </p:txBody>
      </p:sp>
      <p:sp>
        <p:nvSpPr>
          <p:cNvPr id="5" name="Slide Number Placeholder 4"/>
          <p:cNvSpPr>
            <a:spLocks noGrp="1"/>
          </p:cNvSpPr>
          <p:nvPr>
            <p:ph type="sldNum" sz="quarter" idx="12"/>
          </p:nvPr>
        </p:nvSpPr>
        <p:spPr/>
        <p:txBody>
          <a:bodyPr/>
          <a:lstStyle/>
          <a:p>
            <a:fld id="{8F4C1CA1-0FFD-4F67-9024-3E02CBF514A7}" type="slidenum">
              <a:rPr lang="en-US" smtClean="0"/>
              <a:t>20</a:t>
            </a:fld>
            <a:endParaRPr lang="en-US"/>
          </a:p>
        </p:txBody>
      </p:sp>
    </p:spTree>
    <p:extLst>
      <p:ext uri="{BB962C8B-B14F-4D97-AF65-F5344CB8AC3E}">
        <p14:creationId xmlns:p14="http://schemas.microsoft.com/office/powerpoint/2010/main" val="135326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兩種市場研究方法</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3523862"/>
              </p:ext>
            </p:extLst>
          </p:nvPr>
        </p:nvGraphicFramePr>
        <p:xfrm>
          <a:off x="457200" y="1606829"/>
          <a:ext cx="8229600" cy="3210560"/>
        </p:xfrm>
        <a:graphic>
          <a:graphicData uri="http://schemas.openxmlformats.org/drawingml/2006/table">
            <a:tbl>
              <a:tblPr firstRow="1" bandRow="1">
                <a:tableStyleId>{5C22544A-7EE6-4342-B048-85BDC9FD1C3A}</a:tableStyleId>
              </a:tblPr>
              <a:tblGrid>
                <a:gridCol w="1522512">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3322712">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zh-TW" altLang="en-US" dirty="0"/>
                        <a:t>直接調查</a:t>
                      </a:r>
                      <a:endParaRPr lang="en-US" dirty="0"/>
                    </a:p>
                  </a:txBody>
                  <a:tcPr/>
                </a:tc>
                <a:tc>
                  <a:txBody>
                    <a:bodyPr/>
                    <a:lstStyle/>
                    <a:p>
                      <a:pPr algn="ctr"/>
                      <a:r>
                        <a:rPr lang="zh-TW" altLang="en-US" dirty="0"/>
                        <a:t>間接調查</a:t>
                      </a:r>
                      <a:endParaRPr lang="en-US" dirty="0"/>
                    </a:p>
                  </a:txBody>
                  <a:tcPr/>
                </a:tc>
                <a:extLst>
                  <a:ext uri="{0D108BD9-81ED-4DB2-BD59-A6C34878D82A}">
                    <a16:rowId xmlns:a16="http://schemas.microsoft.com/office/drawing/2014/main" val="10000"/>
                  </a:ext>
                </a:extLst>
              </a:tr>
              <a:tr h="370840">
                <a:tc>
                  <a:txBody>
                    <a:bodyPr/>
                    <a:lstStyle/>
                    <a:p>
                      <a:r>
                        <a:rPr lang="zh-TW" altLang="en-US" dirty="0"/>
                        <a:t>資料來源</a:t>
                      </a:r>
                      <a:endParaRPr lang="en-US" dirty="0"/>
                    </a:p>
                  </a:txBody>
                  <a:tcPr/>
                </a:tc>
                <a:tc>
                  <a:txBody>
                    <a:bodyPr/>
                    <a:lstStyle/>
                    <a:p>
                      <a:pPr marL="285750" indent="-285750">
                        <a:buFont typeface="Arial" panose="020B0604020202020204" pitchFamily="34" charset="0"/>
                        <a:buChar char="•"/>
                      </a:pPr>
                      <a:r>
                        <a:rPr lang="zh-TW" altLang="en-US" dirty="0"/>
                        <a:t>聚焦小組、調查、實地測試、訪談或觀察</a:t>
                      </a:r>
                      <a:endParaRPr lang="en-US" dirty="0"/>
                    </a:p>
                  </a:txBody>
                  <a:tcPr/>
                </a:tc>
                <a:tc>
                  <a:txBody>
                    <a:bodyPr/>
                    <a:lstStyle/>
                    <a:p>
                      <a:pPr marL="285750" indent="-285750">
                        <a:buFont typeface="Arial" panose="020B0604020202020204" pitchFamily="34" charset="0"/>
                        <a:buChar char="•"/>
                      </a:pPr>
                      <a:r>
                        <a:rPr lang="zh-TW" altLang="en-US" dirty="0"/>
                        <a:t>本地圖書館、網站、書籍、商業刊物、雜誌及報紙</a:t>
                      </a:r>
                      <a:endParaRPr lang="en-US" dirty="0"/>
                    </a:p>
                  </a:txBody>
                  <a:tcPr/>
                </a:tc>
                <a:extLst>
                  <a:ext uri="{0D108BD9-81ED-4DB2-BD59-A6C34878D82A}">
                    <a16:rowId xmlns:a16="http://schemas.microsoft.com/office/drawing/2014/main" val="10001"/>
                  </a:ext>
                </a:extLst>
              </a:tr>
              <a:tr h="370840">
                <a:tc>
                  <a:txBody>
                    <a:bodyPr/>
                    <a:lstStyle/>
                    <a:p>
                      <a:r>
                        <a:rPr lang="zh-TW" altLang="en-US" dirty="0"/>
                        <a:t>目的</a:t>
                      </a:r>
                      <a:endParaRPr lang="en-US" dirty="0"/>
                    </a:p>
                  </a:txBody>
                  <a:tcPr/>
                </a:tc>
                <a:tc>
                  <a:txBody>
                    <a:bodyPr/>
                    <a:lstStyle/>
                    <a:p>
                      <a:pPr marL="285750" indent="-285750">
                        <a:buFont typeface="Arial" panose="020B0604020202020204" pitchFamily="34" charset="0"/>
                        <a:buChar char="•"/>
                      </a:pPr>
                      <a:r>
                        <a:rPr lang="zh-TW" altLang="en-US" dirty="0"/>
                        <a:t>為一個特定的新產品，從公司的目標顧客群組中獲取的資料</a:t>
                      </a:r>
                      <a:r>
                        <a:rPr lang="en-US" altLang="zh-TW" baseline="0" dirty="0"/>
                        <a:t>  </a:t>
                      </a:r>
                      <a:endParaRPr lang="en-US" dirty="0"/>
                    </a:p>
                  </a:txBody>
                  <a:tcPr/>
                </a:tc>
                <a:tc>
                  <a:txBody>
                    <a:bodyPr/>
                    <a:lstStyle/>
                    <a:p>
                      <a:pPr marL="285750" indent="-285750">
                        <a:buFont typeface="Arial" panose="020B0604020202020204" pitchFamily="34" charset="0"/>
                        <a:buChar char="•"/>
                      </a:pPr>
                      <a:r>
                        <a:rPr lang="zh-TW" altLang="en-US" dirty="0"/>
                        <a:t>找出市場資訊，從而開拓新市場，引入新服務或生產線</a:t>
                      </a:r>
                      <a:endParaRPr lang="en-US" dirty="0"/>
                    </a:p>
                  </a:txBody>
                  <a:tcPr/>
                </a:tc>
                <a:extLst>
                  <a:ext uri="{0D108BD9-81ED-4DB2-BD59-A6C34878D82A}">
                    <a16:rowId xmlns:a16="http://schemas.microsoft.com/office/drawing/2014/main" val="10002"/>
                  </a:ext>
                </a:extLst>
              </a:tr>
              <a:tr h="370840">
                <a:tc>
                  <a:txBody>
                    <a:bodyPr/>
                    <a:lstStyle/>
                    <a:p>
                      <a:r>
                        <a:rPr lang="zh-TW" altLang="en-US" dirty="0"/>
                        <a:t>準確度及具體性</a:t>
                      </a:r>
                      <a:endParaRPr lang="en-US" dirty="0"/>
                    </a:p>
                  </a:txBody>
                  <a:tcPr/>
                </a:tc>
                <a:tc>
                  <a:txBody>
                    <a:bodyPr/>
                    <a:lstStyle/>
                    <a:p>
                      <a:pPr marL="285750" indent="-285750">
                        <a:buFont typeface="Arial" panose="020B0604020202020204" pitchFamily="34" charset="0"/>
                        <a:buChar char="•"/>
                      </a:pPr>
                      <a:r>
                        <a:rPr lang="zh-TW" altLang="en-US" dirty="0"/>
                        <a:t>度身訂造以迎合公司所需</a:t>
                      </a:r>
                      <a:r>
                        <a:rPr lang="en-US" strike="sngStrike" baseline="0" dirty="0">
                          <a:solidFill>
                            <a:srgbClr val="FF00FF"/>
                          </a:solidFill>
                        </a:rPr>
                        <a:t> </a:t>
                      </a:r>
                    </a:p>
                    <a:p>
                      <a:pPr marL="285750" indent="-285750">
                        <a:buFont typeface="Arial" panose="020B0604020202020204" pitchFamily="34" charset="0"/>
                        <a:buChar char="•"/>
                      </a:pPr>
                      <a:r>
                        <a:rPr lang="zh-TW" altLang="en-US" baseline="0" dirty="0"/>
                        <a:t>更準確及具體地針對公司的目標市場</a:t>
                      </a:r>
                      <a:endParaRPr lang="en-US" dirty="0"/>
                    </a:p>
                  </a:txBody>
                  <a:tcPr/>
                </a:tc>
                <a:tc>
                  <a:txBody>
                    <a:bodyPr/>
                    <a:lstStyle/>
                    <a:p>
                      <a:pPr marL="285750" indent="-285750">
                        <a:buFont typeface="Arial" panose="020B0604020202020204" pitchFamily="34" charset="0"/>
                        <a:buChar char="•"/>
                      </a:pPr>
                      <a:r>
                        <a:rPr lang="zh-TW" altLang="en-US" dirty="0"/>
                        <a:t>二手資料，準確度、可用性及具體性較低，不一定能符合公司的特殊需要</a:t>
                      </a:r>
                      <a:endParaRPr lang="en-US" dirty="0"/>
                    </a:p>
                  </a:txBody>
                  <a:tcPr/>
                </a:tc>
                <a:extLst>
                  <a:ext uri="{0D108BD9-81ED-4DB2-BD59-A6C34878D82A}">
                    <a16:rowId xmlns:a16="http://schemas.microsoft.com/office/drawing/2014/main" val="10003"/>
                  </a:ext>
                </a:extLst>
              </a:tr>
              <a:tr h="370840">
                <a:tc>
                  <a:txBody>
                    <a:bodyPr/>
                    <a:lstStyle/>
                    <a:p>
                      <a:r>
                        <a:rPr lang="zh-TW" altLang="en-US" dirty="0"/>
                        <a:t>費用</a:t>
                      </a:r>
                      <a:endParaRPr lang="en-US" dirty="0"/>
                    </a:p>
                  </a:txBody>
                  <a:tcPr/>
                </a:tc>
                <a:tc>
                  <a:txBody>
                    <a:bodyPr/>
                    <a:lstStyle/>
                    <a:p>
                      <a:pPr marL="285750" indent="-285750">
                        <a:buFont typeface="Arial" panose="020B0604020202020204" pitchFamily="34" charset="0"/>
                        <a:buChar char="•"/>
                      </a:pPr>
                      <a:r>
                        <a:rPr lang="zh-TW" altLang="en-US" dirty="0"/>
                        <a:t>較昂貴</a:t>
                      </a:r>
                      <a:endParaRPr lang="en-US" dirty="0"/>
                    </a:p>
                  </a:txBody>
                  <a:tcPr/>
                </a:tc>
                <a:tc>
                  <a:txBody>
                    <a:bodyPr/>
                    <a:lstStyle/>
                    <a:p>
                      <a:pPr marL="285750" indent="-285750">
                        <a:buFont typeface="Arial" panose="020B0604020202020204" pitchFamily="34" charset="0"/>
                        <a:buChar char="•"/>
                      </a:pPr>
                      <a:r>
                        <a:rPr lang="zh-TW" altLang="en-US" dirty="0"/>
                        <a:t>較便宜</a:t>
                      </a:r>
                      <a:endParaRPr lang="en-US"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8F4C1CA1-0FFD-4F67-9024-3E02CBF514A7}" type="slidenum">
              <a:rPr lang="en-US" smtClean="0"/>
              <a:t>21</a:t>
            </a:fld>
            <a:endParaRPr lang="en-US"/>
          </a:p>
        </p:txBody>
      </p:sp>
      <p:sp>
        <p:nvSpPr>
          <p:cNvPr id="6" name="TextBox 5"/>
          <p:cNvSpPr txBox="1"/>
          <p:nvPr/>
        </p:nvSpPr>
        <p:spPr>
          <a:xfrm>
            <a:off x="323528" y="6138802"/>
            <a:ext cx="8031049" cy="523220"/>
          </a:xfrm>
          <a:prstGeom prst="rect">
            <a:avLst/>
          </a:prstGeom>
          <a:noFill/>
        </p:spPr>
        <p:txBody>
          <a:bodyPr wrap="square" rtlCol="0">
            <a:spAutoFit/>
          </a:bodyPr>
          <a:lstStyle/>
          <a:p>
            <a:r>
              <a:rPr lang="zh-TW" altLang="en-US" sz="1400" dirty="0"/>
              <a:t>資料來源：</a:t>
            </a:r>
            <a:r>
              <a:rPr lang="en-US" altLang="zh-TW" sz="1400" dirty="0"/>
              <a:t>13 </a:t>
            </a:r>
            <a:r>
              <a:rPr lang="zh-TW" altLang="en-US" sz="1400" dirty="0"/>
              <a:t>食品研究與開發。食品科學與科技學習範疇。科技與生活（中四至中六）學與教資源。香港：教育局。</a:t>
            </a:r>
            <a:endParaRPr lang="en-US" altLang="zh-TW" sz="1400" dirty="0"/>
          </a:p>
        </p:txBody>
      </p:sp>
    </p:spTree>
    <p:extLst>
      <p:ext uri="{BB962C8B-B14F-4D97-AF65-F5344CB8AC3E}">
        <p14:creationId xmlns:p14="http://schemas.microsoft.com/office/powerpoint/2010/main" val="326388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研究方式</a:t>
            </a:r>
            <a:endParaRPr lang="en-US" dirty="0"/>
          </a:p>
        </p:txBody>
      </p:sp>
      <p:sp>
        <p:nvSpPr>
          <p:cNvPr id="3" name="Content Placeholder 2"/>
          <p:cNvSpPr>
            <a:spLocks noGrp="1"/>
          </p:cNvSpPr>
          <p:nvPr>
            <p:ph idx="1"/>
          </p:nvPr>
        </p:nvSpPr>
        <p:spPr>
          <a:xfrm>
            <a:off x="457200" y="1700809"/>
            <a:ext cx="8229600" cy="4655542"/>
          </a:xfrm>
        </p:spPr>
        <p:txBody>
          <a:bodyPr>
            <a:normAutofit/>
          </a:bodyPr>
          <a:lstStyle/>
          <a:p>
            <a:pPr marL="541338" indent="-541338">
              <a:buNone/>
            </a:pPr>
            <a:r>
              <a:rPr lang="en-US" dirty="0"/>
              <a:t>1.	</a:t>
            </a:r>
            <a:r>
              <a:rPr lang="zh-TW" altLang="en-US" dirty="0"/>
              <a:t>問卷調查</a:t>
            </a:r>
            <a:endParaRPr lang="en-US" dirty="0"/>
          </a:p>
          <a:p>
            <a:pPr marL="901700" algn="just"/>
            <a:r>
              <a:rPr lang="zh-TW" altLang="en-US" sz="3000" dirty="0"/>
              <a:t>精心設計的一組問題，以獲取人們的意見</a:t>
            </a:r>
            <a:endParaRPr lang="en-US" sz="3000" strike="sngStrike" dirty="0">
              <a:solidFill>
                <a:srgbClr val="FF00FF"/>
              </a:solidFill>
            </a:endParaRPr>
          </a:p>
          <a:p>
            <a:pPr marL="901700" algn="just"/>
            <a:r>
              <a:rPr lang="zh-TW" altLang="en-US" sz="3000" dirty="0"/>
              <a:t>可以由研究公司負責</a:t>
            </a:r>
            <a:endParaRPr lang="en-US" sz="3000" dirty="0"/>
          </a:p>
          <a:p>
            <a:pPr marL="901700" algn="just"/>
            <a:r>
              <a:rPr lang="zh-TW" altLang="en-US" sz="3000" dirty="0"/>
              <a:t>可以用不同的方法進行，例如：</a:t>
            </a:r>
            <a:endParaRPr lang="en-US" sz="3000" dirty="0"/>
          </a:p>
          <a:p>
            <a:pPr lvl="2" algn="just">
              <a:buFontTx/>
              <a:buChar char="-"/>
            </a:pPr>
            <a:r>
              <a:rPr lang="zh-TW" altLang="en-US" dirty="0"/>
              <a:t>通過電話</a:t>
            </a:r>
            <a:endParaRPr lang="en-US" strike="sngStrike" dirty="0"/>
          </a:p>
          <a:p>
            <a:pPr lvl="2" algn="just">
              <a:buFontTx/>
              <a:buChar char="-"/>
            </a:pPr>
            <a:r>
              <a:rPr lang="zh-TW" altLang="en-US" dirty="0"/>
              <a:t>在超級市場中進行</a:t>
            </a:r>
            <a:endParaRPr lang="en-US" dirty="0"/>
          </a:p>
          <a:p>
            <a:pPr lvl="2" algn="just">
              <a:buFontTx/>
              <a:buChar char="-"/>
            </a:pPr>
            <a:r>
              <a:rPr lang="zh-TW" altLang="en-US" dirty="0"/>
              <a:t>通過郵遞發出</a:t>
            </a:r>
            <a:endParaRPr lang="en-US" dirty="0"/>
          </a:p>
          <a:p>
            <a:pPr lvl="2" algn="just">
              <a:buFontTx/>
              <a:buChar char="-"/>
            </a:pPr>
            <a:r>
              <a:rPr lang="zh-TW" altLang="en-US" dirty="0"/>
              <a:t>在街上進行</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22</a:t>
            </a:fld>
            <a:endParaRPr lang="en-US"/>
          </a:p>
        </p:txBody>
      </p:sp>
    </p:spTree>
    <p:extLst>
      <p:ext uri="{BB962C8B-B14F-4D97-AF65-F5344CB8AC3E}">
        <p14:creationId xmlns:p14="http://schemas.microsoft.com/office/powerpoint/2010/main" val="157017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研究方式</a:t>
            </a:r>
            <a:endParaRPr lang="en-US" dirty="0"/>
          </a:p>
        </p:txBody>
      </p:sp>
      <p:sp>
        <p:nvSpPr>
          <p:cNvPr id="3" name="Content Placeholder 2"/>
          <p:cNvSpPr>
            <a:spLocks noGrp="1"/>
          </p:cNvSpPr>
          <p:nvPr>
            <p:ph idx="1"/>
          </p:nvPr>
        </p:nvSpPr>
        <p:spPr>
          <a:xfrm>
            <a:off x="434770" y="1441450"/>
            <a:ext cx="8229600" cy="4525963"/>
          </a:xfrm>
        </p:spPr>
        <p:txBody>
          <a:bodyPr>
            <a:normAutofit/>
          </a:bodyPr>
          <a:lstStyle/>
          <a:p>
            <a:pPr marL="541338" indent="-541338">
              <a:buNone/>
            </a:pPr>
            <a:r>
              <a:rPr lang="en-US" sz="3500" dirty="0"/>
              <a:t>2.	</a:t>
            </a:r>
            <a:r>
              <a:rPr lang="zh-TW" altLang="en-US" sz="3500" dirty="0"/>
              <a:t>評價現有產品</a:t>
            </a:r>
            <a:endParaRPr lang="en-US" sz="3500" dirty="0"/>
          </a:p>
          <a:p>
            <a:pPr marL="901700" algn="just"/>
            <a:r>
              <a:rPr lang="zh-TW" altLang="en-US" dirty="0"/>
              <a:t>食品製造商可以評價自家現有或競爭對手的產品</a:t>
            </a:r>
            <a:endParaRPr lang="en-US" dirty="0"/>
          </a:p>
          <a:p>
            <a:pPr marL="901700"/>
            <a:r>
              <a:rPr lang="zh-TW" altLang="en-US" dirty="0"/>
              <a:t>可以通過進行感官評價完成</a:t>
            </a:r>
            <a:endParaRPr lang="en-US" dirty="0"/>
          </a:p>
          <a:p>
            <a:pPr marL="901700"/>
            <a:r>
              <a:rPr lang="zh-TW" altLang="en-US" dirty="0"/>
              <a:t>評價現有產品的原因：</a:t>
            </a:r>
            <a:endParaRPr lang="en-US" dirty="0"/>
          </a:p>
          <a:p>
            <a:pPr lvl="2">
              <a:buFontTx/>
              <a:buChar char="-"/>
            </a:pPr>
            <a:r>
              <a:rPr lang="zh-TW" altLang="en-US" dirty="0"/>
              <a:t>為新產生提供意念</a:t>
            </a:r>
            <a:endParaRPr lang="en-US" dirty="0"/>
          </a:p>
          <a:p>
            <a:pPr lvl="2">
              <a:buFontTx/>
              <a:buChar char="-"/>
            </a:pPr>
            <a:r>
              <a:rPr lang="zh-TW" altLang="en-US" dirty="0"/>
              <a:t>改良現有產品</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23</a:t>
            </a:fld>
            <a:endParaRPr lang="en-US"/>
          </a:p>
        </p:txBody>
      </p:sp>
      <p:sp>
        <p:nvSpPr>
          <p:cNvPr id="5" name="Rounded Rectangular Callout 4"/>
          <p:cNvSpPr/>
          <p:nvPr/>
        </p:nvSpPr>
        <p:spPr>
          <a:xfrm>
            <a:off x="5724128" y="3861048"/>
            <a:ext cx="2160240" cy="2016224"/>
          </a:xfrm>
          <a:prstGeom prst="wedgeRound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b="1" dirty="0"/>
              <a:t>感官評價：</a:t>
            </a:r>
            <a:r>
              <a:rPr lang="zh-TW" altLang="en-US" dirty="0"/>
              <a:t>為開發產品，觀察、嗅聞及品嚐食品</a:t>
            </a:r>
            <a:endParaRPr lang="en-US" dirty="0"/>
          </a:p>
        </p:txBody>
      </p:sp>
    </p:spTree>
    <p:extLst>
      <p:ext uri="{BB962C8B-B14F-4D97-AF65-F5344CB8AC3E}">
        <p14:creationId xmlns:p14="http://schemas.microsoft.com/office/powerpoint/2010/main" val="348037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研究方式</a:t>
            </a:r>
            <a:endParaRPr lang="en-US" dirty="0"/>
          </a:p>
        </p:txBody>
      </p:sp>
      <p:sp>
        <p:nvSpPr>
          <p:cNvPr id="3" name="Content Placeholder 2"/>
          <p:cNvSpPr>
            <a:spLocks noGrp="1"/>
          </p:cNvSpPr>
          <p:nvPr>
            <p:ph idx="1"/>
          </p:nvPr>
        </p:nvSpPr>
        <p:spPr>
          <a:xfrm>
            <a:off x="323528" y="1830387"/>
            <a:ext cx="8496944" cy="4525963"/>
          </a:xfrm>
        </p:spPr>
        <p:txBody>
          <a:bodyPr>
            <a:normAutofit/>
          </a:bodyPr>
          <a:lstStyle/>
          <a:p>
            <a:pPr marL="541338" indent="-541338">
              <a:buNone/>
            </a:pPr>
            <a:r>
              <a:rPr lang="en-US" sz="3000" dirty="0"/>
              <a:t>3.	</a:t>
            </a:r>
            <a:r>
              <a:rPr lang="zh-TW" altLang="en-US" sz="3000" dirty="0"/>
              <a:t>超級市場調查</a:t>
            </a:r>
            <a:endParaRPr lang="en-US" dirty="0"/>
          </a:p>
          <a:p>
            <a:pPr marL="901700" algn="just"/>
            <a:r>
              <a:rPr lang="zh-TW" altLang="en-US" sz="3000" dirty="0"/>
              <a:t>造訪超級市場有助於找出：</a:t>
            </a:r>
            <a:endParaRPr lang="en-US" sz="3000" dirty="0"/>
          </a:p>
          <a:p>
            <a:pPr lvl="2" algn="just">
              <a:buFontTx/>
              <a:buChar char="-"/>
            </a:pPr>
            <a:r>
              <a:rPr lang="zh-TW" altLang="en-US" dirty="0"/>
              <a:t>競爭對手正在生產及銷售的產品</a:t>
            </a:r>
            <a:endParaRPr lang="en-US" dirty="0"/>
          </a:p>
          <a:p>
            <a:pPr lvl="2" algn="just">
              <a:buFontTx/>
              <a:buChar char="-"/>
            </a:pPr>
            <a:r>
              <a:rPr lang="zh-TW" altLang="en-US" dirty="0"/>
              <a:t>同類產品的價格</a:t>
            </a:r>
            <a:endParaRPr lang="en-US" dirty="0"/>
          </a:p>
          <a:p>
            <a:pPr lvl="2" algn="just">
              <a:buFontTx/>
              <a:buChar char="-"/>
            </a:pPr>
            <a:r>
              <a:rPr lang="zh-TW" altLang="en-US" dirty="0"/>
              <a:t>某一個產品的銷情</a:t>
            </a:r>
            <a:endParaRPr lang="en-US" dirty="0"/>
          </a:p>
          <a:p>
            <a:pPr lvl="2" algn="just">
              <a:buFontTx/>
              <a:buChar char="-"/>
            </a:pPr>
            <a:r>
              <a:rPr lang="zh-TW" altLang="en-US" dirty="0"/>
              <a:t>有關市場趨勢的資料，例如：人們的飲食及購物習慣</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24</a:t>
            </a:fld>
            <a:endParaRPr lang="en-US"/>
          </a:p>
        </p:txBody>
      </p:sp>
    </p:spTree>
    <p:extLst>
      <p:ext uri="{BB962C8B-B14F-4D97-AF65-F5344CB8AC3E}">
        <p14:creationId xmlns:p14="http://schemas.microsoft.com/office/powerpoint/2010/main" val="55196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問卷調查</a:t>
            </a:r>
            <a:endParaRPr lang="en-US" dirty="0"/>
          </a:p>
        </p:txBody>
      </p:sp>
      <p:sp>
        <p:nvSpPr>
          <p:cNvPr id="3" name="Content Placeholder 2"/>
          <p:cNvSpPr>
            <a:spLocks noGrp="1"/>
          </p:cNvSpPr>
          <p:nvPr>
            <p:ph idx="1"/>
          </p:nvPr>
        </p:nvSpPr>
        <p:spPr/>
        <p:txBody>
          <a:bodyPr>
            <a:normAutofit/>
          </a:bodyPr>
          <a:lstStyle/>
          <a:p>
            <a:pPr algn="just"/>
            <a:r>
              <a:rPr lang="zh-TW" altLang="en-US" dirty="0"/>
              <a:t>設計問卷的目的是要獲取人們希望在新產品中看到的品質的具體資料</a:t>
            </a:r>
            <a:endParaRPr lang="en-US" strike="sngStrike" dirty="0">
              <a:solidFill>
                <a:srgbClr val="FF00FF"/>
              </a:solidFill>
            </a:endParaRPr>
          </a:p>
          <a:p>
            <a:pPr algn="just"/>
            <a:r>
              <a:rPr lang="zh-TW" altLang="en-US" dirty="0"/>
              <a:t>適當設計問卷，讓公眾能夠：</a:t>
            </a:r>
            <a:endParaRPr lang="en-US" dirty="0"/>
          </a:p>
          <a:p>
            <a:pPr lvl="1" algn="just">
              <a:buFontTx/>
              <a:buChar char="-"/>
            </a:pPr>
            <a:r>
              <a:rPr lang="zh-TW" altLang="en-US" dirty="0"/>
              <a:t>明確地聚焦問卷的主題</a:t>
            </a:r>
            <a:endParaRPr lang="en-US" dirty="0"/>
          </a:p>
          <a:p>
            <a:pPr lvl="1" algn="just">
              <a:buFontTx/>
              <a:buChar char="-"/>
            </a:pPr>
            <a:r>
              <a:rPr lang="zh-TW" altLang="en-US" dirty="0"/>
              <a:t>感覺從一開始就參與，因此會提供一個令人較滿意的答案</a:t>
            </a:r>
            <a:endParaRPr lang="en-US" dirty="0"/>
          </a:p>
          <a:p>
            <a:pPr lvl="1" algn="just">
              <a:buFontTx/>
              <a:buChar char="-"/>
            </a:pPr>
            <a:r>
              <a:rPr lang="zh-TW" altLang="en-US" dirty="0"/>
              <a:t>明白問卷調查的目的</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25</a:t>
            </a:fld>
            <a:endParaRPr lang="en-US"/>
          </a:p>
        </p:txBody>
      </p:sp>
      <p:sp>
        <p:nvSpPr>
          <p:cNvPr id="5" name="TextBox 4"/>
          <p:cNvSpPr txBox="1"/>
          <p:nvPr/>
        </p:nvSpPr>
        <p:spPr>
          <a:xfrm>
            <a:off x="357375" y="6309320"/>
            <a:ext cx="8031049" cy="584775"/>
          </a:xfrm>
          <a:prstGeom prst="rect">
            <a:avLst/>
          </a:prstGeom>
          <a:noFill/>
        </p:spPr>
        <p:txBody>
          <a:bodyPr wrap="square" rtlCol="0">
            <a:spAutoFit/>
          </a:bodyPr>
          <a:lstStyle/>
          <a:p>
            <a:r>
              <a:rPr lang="zh-TW" altLang="en-US" sz="1400" dirty="0"/>
              <a:t>資料來源：</a:t>
            </a:r>
            <a:r>
              <a:rPr lang="en-US" sz="1400" dirty="0" err="1"/>
              <a:t>Fehners</a:t>
            </a:r>
            <a:r>
              <a:rPr lang="en-US" sz="1400" dirty="0"/>
              <a:t>, V., Simpson, M., &amp; Monks, B. (2011). </a:t>
            </a:r>
            <a:r>
              <a:rPr lang="en-US" sz="1400" i="1" dirty="0"/>
              <a:t>Food technology</a:t>
            </a:r>
            <a:r>
              <a:rPr lang="en-US" sz="1400" dirty="0"/>
              <a:t>. London: </a:t>
            </a:r>
            <a:r>
              <a:rPr lang="en-US" sz="1400" dirty="0" err="1"/>
              <a:t>Hodder</a:t>
            </a:r>
            <a:r>
              <a:rPr lang="en-US" sz="1400" dirty="0"/>
              <a:t> Education.</a:t>
            </a:r>
          </a:p>
          <a:p>
            <a:endParaRPr lang="en-US" dirty="0"/>
          </a:p>
        </p:txBody>
      </p:sp>
    </p:spTree>
    <p:extLst>
      <p:ext uri="{BB962C8B-B14F-4D97-AF65-F5344CB8AC3E}">
        <p14:creationId xmlns:p14="http://schemas.microsoft.com/office/powerpoint/2010/main" val="9504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問卷調查</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zh-TW" altLang="en-US" sz="3800" dirty="0"/>
              <a:t>設計問卷的一般規則：</a:t>
            </a:r>
            <a:endParaRPr lang="en-US" sz="3800" dirty="0"/>
          </a:p>
          <a:p>
            <a:pPr algn="just"/>
            <a:r>
              <a:rPr lang="zh-TW" altLang="en-US" dirty="0"/>
              <a:t>問題清晰，容易明白及回答</a:t>
            </a:r>
            <a:endParaRPr lang="en-US" dirty="0"/>
          </a:p>
          <a:p>
            <a:pPr algn="just"/>
            <a:r>
              <a:rPr lang="zh-TW" altLang="en-US" dirty="0"/>
              <a:t>可以輕易地使用圖表、表格、計數圖表、圓形圖等整理數據</a:t>
            </a:r>
            <a:r>
              <a:rPr lang="en-US" dirty="0"/>
              <a:t> </a:t>
            </a:r>
          </a:p>
          <a:p>
            <a:pPr algn="just"/>
            <a:r>
              <a:rPr lang="zh-TW" altLang="en-US" dirty="0"/>
              <a:t>數據易於分析及從中得出結論</a:t>
            </a:r>
            <a:endParaRPr lang="en-US" altLang="zh-TW" dirty="0"/>
          </a:p>
          <a:p>
            <a:pPr algn="just"/>
            <a:r>
              <a:rPr lang="zh-TW" altLang="en-US" dirty="0"/>
              <a:t>問卷不要太長，以免引起不安</a:t>
            </a:r>
            <a:endParaRPr lang="en-US" dirty="0"/>
          </a:p>
          <a:p>
            <a:pPr algn="just"/>
            <a:r>
              <a:rPr lang="zh-TW" altLang="en-US" dirty="0"/>
              <a:t>碓保所有問題都能得出有用的答案</a:t>
            </a:r>
            <a:endParaRPr lang="en-US" dirty="0"/>
          </a:p>
          <a:p>
            <a:pPr algn="just"/>
            <a:r>
              <a:rPr lang="zh-TW" altLang="en-US" dirty="0"/>
              <a:t>常用資訊科技來設計及分析問卷</a:t>
            </a:r>
            <a:r>
              <a:rPr lang="en-US" dirty="0"/>
              <a:t> </a:t>
            </a:r>
          </a:p>
          <a:p>
            <a:pPr algn="just"/>
            <a:r>
              <a:rPr lang="zh-TW" altLang="en-US" dirty="0"/>
              <a:t>獲得數據後，總結調查結果</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26</a:t>
            </a:fld>
            <a:endParaRPr lang="en-US"/>
          </a:p>
        </p:txBody>
      </p:sp>
      <p:sp>
        <p:nvSpPr>
          <p:cNvPr id="5" name="TextBox 4"/>
          <p:cNvSpPr txBox="1"/>
          <p:nvPr/>
        </p:nvSpPr>
        <p:spPr>
          <a:xfrm>
            <a:off x="357375" y="6309320"/>
            <a:ext cx="8031049" cy="584775"/>
          </a:xfrm>
          <a:prstGeom prst="rect">
            <a:avLst/>
          </a:prstGeom>
          <a:noFill/>
        </p:spPr>
        <p:txBody>
          <a:bodyPr wrap="square" rtlCol="0">
            <a:spAutoFit/>
          </a:bodyPr>
          <a:lstStyle/>
          <a:p>
            <a:r>
              <a:rPr lang="zh-TW" altLang="en-US" sz="1400" dirty="0"/>
              <a:t>資料來源： </a:t>
            </a:r>
            <a:r>
              <a:rPr lang="en-US" sz="1400" dirty="0" err="1"/>
              <a:t>Fehners</a:t>
            </a:r>
            <a:r>
              <a:rPr lang="en-US" sz="1400" dirty="0"/>
              <a:t>, V., Simpson, M., &amp; Monks, B. (2011). </a:t>
            </a:r>
            <a:r>
              <a:rPr lang="en-US" sz="1400" i="1" dirty="0"/>
              <a:t>Food technology</a:t>
            </a:r>
            <a:r>
              <a:rPr lang="en-US" sz="1400" dirty="0"/>
              <a:t>. London: </a:t>
            </a:r>
            <a:r>
              <a:rPr lang="en-US" sz="1400" dirty="0" err="1"/>
              <a:t>Hodder</a:t>
            </a:r>
            <a:r>
              <a:rPr lang="en-US" sz="1400" dirty="0"/>
              <a:t> Education.</a:t>
            </a:r>
          </a:p>
          <a:p>
            <a:endParaRPr lang="en-US" dirty="0"/>
          </a:p>
        </p:txBody>
      </p:sp>
    </p:spTree>
    <p:extLst>
      <p:ext uri="{BB962C8B-B14F-4D97-AF65-F5344CB8AC3E}">
        <p14:creationId xmlns:p14="http://schemas.microsoft.com/office/powerpoint/2010/main" val="1867312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問卷調查</a:t>
            </a:r>
            <a:endParaRPr lang="en-US" dirty="0"/>
          </a:p>
        </p:txBody>
      </p:sp>
      <p:sp>
        <p:nvSpPr>
          <p:cNvPr id="3" name="Content Placeholder 2"/>
          <p:cNvSpPr>
            <a:spLocks noGrp="1"/>
          </p:cNvSpPr>
          <p:nvPr>
            <p:ph idx="1"/>
          </p:nvPr>
        </p:nvSpPr>
        <p:spPr/>
        <p:txBody>
          <a:bodyPr>
            <a:normAutofit/>
          </a:bodyPr>
          <a:lstStyle/>
          <a:p>
            <a:pPr marL="0" indent="0">
              <a:buNone/>
            </a:pPr>
            <a:r>
              <a:rPr lang="zh-TW" altLang="en-US" dirty="0"/>
              <a:t>可使用不同類型的問題：</a:t>
            </a:r>
            <a:endParaRPr lang="en-US" dirty="0"/>
          </a:p>
          <a:p>
            <a:pPr marL="541338" indent="-541338">
              <a:buNone/>
            </a:pPr>
            <a:r>
              <a:rPr lang="en-US" dirty="0"/>
              <a:t>1.	</a:t>
            </a:r>
            <a:r>
              <a:rPr lang="zh-TW" altLang="en-US" dirty="0"/>
              <a:t>封閉式問題</a:t>
            </a:r>
            <a:endParaRPr lang="en-US" dirty="0"/>
          </a:p>
          <a:p>
            <a:pPr marL="901700"/>
            <a:r>
              <a:rPr lang="zh-TW" altLang="en-US" sz="2800" dirty="0"/>
              <a:t>一個可以很快捷地找出具體資料的方法</a:t>
            </a:r>
            <a:endParaRPr lang="en-US" sz="2800" dirty="0"/>
          </a:p>
          <a:p>
            <a:pPr marL="901700"/>
            <a:r>
              <a:rPr lang="zh-TW" altLang="en-US" sz="2800" dirty="0"/>
              <a:t>提供是 </a:t>
            </a:r>
            <a:r>
              <a:rPr lang="en-US" altLang="zh-TW" sz="2800" dirty="0"/>
              <a:t>/ </a:t>
            </a:r>
            <a:r>
              <a:rPr lang="zh-TW" altLang="en-US" sz="2800" dirty="0"/>
              <a:t>否類型或有限可選擇的答案，例如：</a:t>
            </a:r>
            <a:br>
              <a:rPr lang="en-US" sz="2800" dirty="0"/>
            </a:br>
            <a:br>
              <a:rPr lang="en-US" sz="2800" dirty="0"/>
            </a:br>
            <a:r>
              <a:rPr lang="zh-TW" altLang="en-US" sz="2800" dirty="0"/>
              <a:t>你喜歡朱古力的味道嗎？</a:t>
            </a:r>
            <a:br>
              <a:rPr lang="en-US" sz="2800" dirty="0"/>
            </a:br>
            <a:r>
              <a:rPr lang="en-US" sz="2800" dirty="0"/>
              <a:t>□ </a:t>
            </a:r>
            <a:r>
              <a:rPr lang="zh-TW" altLang="en-US" sz="2800" dirty="0"/>
              <a:t>喜歡</a:t>
            </a:r>
            <a:r>
              <a:rPr lang="en-US" sz="2800" dirty="0"/>
              <a:t>     □ </a:t>
            </a:r>
            <a:r>
              <a:rPr lang="zh-TW" altLang="en-US" sz="2800" dirty="0"/>
              <a:t>不喜歡</a:t>
            </a:r>
            <a:endParaRPr lang="en-US" sz="2800" dirty="0"/>
          </a:p>
        </p:txBody>
      </p:sp>
      <p:sp>
        <p:nvSpPr>
          <p:cNvPr id="4" name="Slide Number Placeholder 3"/>
          <p:cNvSpPr>
            <a:spLocks noGrp="1"/>
          </p:cNvSpPr>
          <p:nvPr>
            <p:ph type="sldNum" sz="quarter" idx="12"/>
          </p:nvPr>
        </p:nvSpPr>
        <p:spPr/>
        <p:txBody>
          <a:bodyPr/>
          <a:lstStyle/>
          <a:p>
            <a:fld id="{8F4C1CA1-0FFD-4F67-9024-3E02CBF514A7}" type="slidenum">
              <a:rPr lang="en-US" smtClean="0"/>
              <a:t>27</a:t>
            </a:fld>
            <a:endParaRPr lang="en-US"/>
          </a:p>
        </p:txBody>
      </p:sp>
      <p:sp>
        <p:nvSpPr>
          <p:cNvPr id="5" name="TextBox 4"/>
          <p:cNvSpPr txBox="1"/>
          <p:nvPr/>
        </p:nvSpPr>
        <p:spPr>
          <a:xfrm>
            <a:off x="357375" y="6309320"/>
            <a:ext cx="8031049" cy="584775"/>
          </a:xfrm>
          <a:prstGeom prst="rect">
            <a:avLst/>
          </a:prstGeom>
          <a:noFill/>
        </p:spPr>
        <p:txBody>
          <a:bodyPr wrap="square" rtlCol="0">
            <a:spAutoFit/>
          </a:bodyPr>
          <a:lstStyle/>
          <a:p>
            <a:r>
              <a:rPr lang="zh-TW" altLang="en-US" sz="1400" dirty="0"/>
              <a:t>資料來源： </a:t>
            </a:r>
            <a:r>
              <a:rPr lang="en-US" sz="1400" dirty="0" err="1"/>
              <a:t>Fehners</a:t>
            </a:r>
            <a:r>
              <a:rPr lang="en-US" sz="1400" dirty="0"/>
              <a:t>, V., Simpson, M., &amp; Monks, B. (2011). </a:t>
            </a:r>
            <a:r>
              <a:rPr lang="en-US" sz="1400" i="1" dirty="0"/>
              <a:t>Food technology</a:t>
            </a:r>
            <a:r>
              <a:rPr lang="en-US" sz="1400" dirty="0"/>
              <a:t>. London: </a:t>
            </a:r>
            <a:r>
              <a:rPr lang="en-US" sz="1400" dirty="0" err="1"/>
              <a:t>Hodder</a:t>
            </a:r>
            <a:r>
              <a:rPr lang="en-US" sz="1400" dirty="0"/>
              <a:t> Education.</a:t>
            </a:r>
          </a:p>
          <a:p>
            <a:endParaRPr lang="en-US" dirty="0"/>
          </a:p>
        </p:txBody>
      </p:sp>
    </p:spTree>
    <p:extLst>
      <p:ext uri="{BB962C8B-B14F-4D97-AF65-F5344CB8AC3E}">
        <p14:creationId xmlns:p14="http://schemas.microsoft.com/office/powerpoint/2010/main" val="3189825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問卷調查</a:t>
            </a:r>
            <a:endParaRPr lang="en-US" dirty="0"/>
          </a:p>
        </p:txBody>
      </p:sp>
      <p:sp>
        <p:nvSpPr>
          <p:cNvPr id="3" name="Content Placeholder 2"/>
          <p:cNvSpPr>
            <a:spLocks noGrp="1"/>
          </p:cNvSpPr>
          <p:nvPr>
            <p:ph idx="1"/>
          </p:nvPr>
        </p:nvSpPr>
        <p:spPr/>
        <p:txBody>
          <a:bodyPr/>
          <a:lstStyle/>
          <a:p>
            <a:pPr marL="541338" indent="-541338">
              <a:buNone/>
            </a:pPr>
            <a:r>
              <a:rPr lang="en-US" dirty="0"/>
              <a:t>2.	</a:t>
            </a:r>
            <a:r>
              <a:rPr lang="zh-TW" altLang="en-US" dirty="0"/>
              <a:t>多項選擇題</a:t>
            </a:r>
            <a:r>
              <a:rPr lang="en-US" dirty="0"/>
              <a:t> </a:t>
            </a:r>
          </a:p>
          <a:p>
            <a:pPr marL="901700"/>
            <a:r>
              <a:rPr lang="zh-TW" altLang="en-US" sz="2800" dirty="0"/>
              <a:t>提供一系列的答案，讓受訪者選擇，例如：</a:t>
            </a:r>
            <a:br>
              <a:rPr lang="en-US" sz="2800" dirty="0"/>
            </a:br>
            <a:br>
              <a:rPr lang="en-US" sz="2800" dirty="0"/>
            </a:br>
            <a:r>
              <a:rPr lang="zh-TW" altLang="en-US" sz="2800" dirty="0"/>
              <a:t>你喜歡哪種味道？</a:t>
            </a:r>
            <a:br>
              <a:rPr lang="en-US" sz="2800" dirty="0"/>
            </a:br>
            <a:r>
              <a:rPr lang="en-US" sz="2800" dirty="0"/>
              <a:t>□ </a:t>
            </a:r>
            <a:r>
              <a:rPr lang="zh-TW" altLang="en-US" sz="2800" dirty="0"/>
              <a:t>朱古力</a:t>
            </a:r>
            <a:r>
              <a:rPr lang="en-US" sz="2800" dirty="0"/>
              <a:t>     □ </a:t>
            </a:r>
            <a:r>
              <a:rPr lang="zh-TW" altLang="en-US" sz="2800" dirty="0"/>
              <a:t>檸檬</a:t>
            </a:r>
            <a:r>
              <a:rPr lang="en-US" sz="2800" dirty="0"/>
              <a:t>     □ </a:t>
            </a:r>
            <a:r>
              <a:rPr lang="zh-TW" altLang="en-US" sz="2800" dirty="0"/>
              <a:t>咖啡</a:t>
            </a:r>
            <a:r>
              <a:rPr lang="en-US" sz="2800" dirty="0"/>
              <a:t>     □ </a:t>
            </a:r>
            <a:r>
              <a:rPr lang="zh-TW" altLang="en-US" sz="2800" dirty="0"/>
              <a:t>薑</a:t>
            </a:r>
            <a:endParaRPr lang="en-US" sz="2800" dirty="0"/>
          </a:p>
        </p:txBody>
      </p:sp>
      <p:sp>
        <p:nvSpPr>
          <p:cNvPr id="4" name="Slide Number Placeholder 3"/>
          <p:cNvSpPr>
            <a:spLocks noGrp="1"/>
          </p:cNvSpPr>
          <p:nvPr>
            <p:ph type="sldNum" sz="quarter" idx="12"/>
          </p:nvPr>
        </p:nvSpPr>
        <p:spPr/>
        <p:txBody>
          <a:bodyPr/>
          <a:lstStyle/>
          <a:p>
            <a:fld id="{8F4C1CA1-0FFD-4F67-9024-3E02CBF514A7}" type="slidenum">
              <a:rPr lang="en-US" smtClean="0"/>
              <a:t>28</a:t>
            </a:fld>
            <a:endParaRPr lang="en-US"/>
          </a:p>
        </p:txBody>
      </p:sp>
      <p:sp>
        <p:nvSpPr>
          <p:cNvPr id="5" name="TextBox 4"/>
          <p:cNvSpPr txBox="1"/>
          <p:nvPr/>
        </p:nvSpPr>
        <p:spPr>
          <a:xfrm>
            <a:off x="357375" y="6309320"/>
            <a:ext cx="8031049" cy="584775"/>
          </a:xfrm>
          <a:prstGeom prst="rect">
            <a:avLst/>
          </a:prstGeom>
          <a:noFill/>
        </p:spPr>
        <p:txBody>
          <a:bodyPr wrap="square" rtlCol="0">
            <a:spAutoFit/>
          </a:bodyPr>
          <a:lstStyle/>
          <a:p>
            <a:r>
              <a:rPr lang="zh-TW" altLang="en-US" sz="1400" dirty="0"/>
              <a:t>資料來源： </a:t>
            </a:r>
            <a:r>
              <a:rPr lang="en-US" sz="1400" dirty="0" err="1"/>
              <a:t>Fehners</a:t>
            </a:r>
            <a:r>
              <a:rPr lang="en-US" sz="1400" dirty="0"/>
              <a:t>, V., Simpson, M., &amp; Monks, B. (2011). </a:t>
            </a:r>
            <a:r>
              <a:rPr lang="en-US" sz="1400" i="1" dirty="0"/>
              <a:t>Food technology</a:t>
            </a:r>
            <a:r>
              <a:rPr lang="en-US" sz="1400" dirty="0"/>
              <a:t>. London: </a:t>
            </a:r>
            <a:r>
              <a:rPr lang="en-US" sz="1400" dirty="0" err="1"/>
              <a:t>Hodder</a:t>
            </a:r>
            <a:r>
              <a:rPr lang="en-US" sz="1400" dirty="0"/>
              <a:t> Education.</a:t>
            </a:r>
          </a:p>
          <a:p>
            <a:endParaRPr lang="en-US" dirty="0"/>
          </a:p>
        </p:txBody>
      </p:sp>
    </p:spTree>
    <p:extLst>
      <p:ext uri="{BB962C8B-B14F-4D97-AF65-F5344CB8AC3E}">
        <p14:creationId xmlns:p14="http://schemas.microsoft.com/office/powerpoint/2010/main" val="103898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問卷調查</a:t>
            </a:r>
            <a:endParaRPr lang="en-US" dirty="0"/>
          </a:p>
        </p:txBody>
      </p:sp>
      <p:sp>
        <p:nvSpPr>
          <p:cNvPr id="3" name="Content Placeholder 2"/>
          <p:cNvSpPr>
            <a:spLocks noGrp="1"/>
          </p:cNvSpPr>
          <p:nvPr>
            <p:ph idx="1"/>
          </p:nvPr>
        </p:nvSpPr>
        <p:spPr/>
        <p:txBody>
          <a:bodyPr>
            <a:normAutofit/>
          </a:bodyPr>
          <a:lstStyle/>
          <a:p>
            <a:pPr marL="541338" indent="-541338">
              <a:buNone/>
            </a:pPr>
            <a:r>
              <a:rPr lang="en-US" sz="3500" dirty="0"/>
              <a:t>3.	</a:t>
            </a:r>
            <a:r>
              <a:rPr lang="zh-TW" altLang="en-US" sz="3500" dirty="0"/>
              <a:t>按序選擇題</a:t>
            </a:r>
            <a:r>
              <a:rPr lang="en-US" sz="3500" dirty="0"/>
              <a:t> </a:t>
            </a:r>
          </a:p>
          <a:p>
            <a:pPr marL="1071563" indent="-541338"/>
            <a:r>
              <a:rPr lang="zh-TW" altLang="en-US" sz="3000" dirty="0"/>
              <a:t>有時候，受訪者能按順序對一組選項進行排序是很有用，例如：</a:t>
            </a:r>
            <a:br>
              <a:rPr lang="en-US" sz="3000" dirty="0"/>
            </a:br>
            <a:br>
              <a:rPr lang="en-US" dirty="0"/>
            </a:br>
            <a:r>
              <a:rPr lang="zh-TW" altLang="en-US" dirty="0"/>
              <a:t>按喜歡程度把下列味道由</a:t>
            </a:r>
            <a:r>
              <a:rPr lang="en-US" altLang="zh-TW" sz="2800" dirty="0"/>
              <a:t>1</a:t>
            </a:r>
            <a:r>
              <a:rPr lang="zh-TW" altLang="en-US" sz="2800" dirty="0"/>
              <a:t>至</a:t>
            </a:r>
            <a:r>
              <a:rPr lang="en-US" altLang="zh-TW" sz="2800" dirty="0"/>
              <a:t>4</a:t>
            </a:r>
            <a:r>
              <a:rPr lang="zh-TW" altLang="en-US" sz="2800" dirty="0"/>
              <a:t>按序排列，</a:t>
            </a:r>
            <a:r>
              <a:rPr lang="en-US" altLang="zh-TW" sz="2800" dirty="0"/>
              <a:t>1</a:t>
            </a:r>
            <a:r>
              <a:rPr lang="zh-TW" altLang="en-US" sz="2800" dirty="0"/>
              <a:t>是最喜歡的。</a:t>
            </a:r>
            <a:br>
              <a:rPr lang="en-US" sz="2800" dirty="0"/>
            </a:br>
            <a:endParaRPr lang="en-US" sz="2800" dirty="0"/>
          </a:p>
          <a:p>
            <a:pPr marL="1081088" indent="0">
              <a:buNone/>
            </a:pPr>
            <a:r>
              <a:rPr lang="en-US" sz="2800" dirty="0"/>
              <a:t>□ </a:t>
            </a:r>
            <a:r>
              <a:rPr lang="zh-TW" altLang="en-US" sz="2800" dirty="0"/>
              <a:t>朱古力</a:t>
            </a:r>
            <a:r>
              <a:rPr lang="en-US" sz="2800" dirty="0"/>
              <a:t>     □ </a:t>
            </a:r>
            <a:r>
              <a:rPr lang="zh-TW" altLang="en-US" sz="2800" dirty="0"/>
              <a:t>檸檬</a:t>
            </a:r>
            <a:r>
              <a:rPr lang="en-US" sz="2800" dirty="0"/>
              <a:t>     □ </a:t>
            </a:r>
            <a:r>
              <a:rPr lang="zh-TW" altLang="en-US" sz="2800" dirty="0"/>
              <a:t>咖啡</a:t>
            </a:r>
            <a:r>
              <a:rPr lang="en-US" sz="2800" dirty="0"/>
              <a:t>     □ </a:t>
            </a:r>
            <a:r>
              <a:rPr lang="zh-TW" altLang="en-US" sz="2800" dirty="0"/>
              <a:t>薑</a:t>
            </a:r>
            <a:endParaRPr lang="en-US" sz="2800" dirty="0"/>
          </a:p>
        </p:txBody>
      </p:sp>
      <p:sp>
        <p:nvSpPr>
          <p:cNvPr id="4" name="Slide Number Placeholder 3"/>
          <p:cNvSpPr>
            <a:spLocks noGrp="1"/>
          </p:cNvSpPr>
          <p:nvPr>
            <p:ph type="sldNum" sz="quarter" idx="12"/>
          </p:nvPr>
        </p:nvSpPr>
        <p:spPr/>
        <p:txBody>
          <a:bodyPr/>
          <a:lstStyle/>
          <a:p>
            <a:fld id="{8F4C1CA1-0FFD-4F67-9024-3E02CBF514A7}" type="slidenum">
              <a:rPr lang="en-US" smtClean="0"/>
              <a:t>29</a:t>
            </a:fld>
            <a:endParaRPr lang="en-US"/>
          </a:p>
        </p:txBody>
      </p:sp>
      <p:sp>
        <p:nvSpPr>
          <p:cNvPr id="5" name="TextBox 4"/>
          <p:cNvSpPr txBox="1"/>
          <p:nvPr/>
        </p:nvSpPr>
        <p:spPr>
          <a:xfrm>
            <a:off x="357375" y="6309320"/>
            <a:ext cx="8031049" cy="584775"/>
          </a:xfrm>
          <a:prstGeom prst="rect">
            <a:avLst/>
          </a:prstGeom>
          <a:noFill/>
        </p:spPr>
        <p:txBody>
          <a:bodyPr wrap="square" rtlCol="0">
            <a:spAutoFit/>
          </a:bodyPr>
          <a:lstStyle/>
          <a:p>
            <a:r>
              <a:rPr lang="zh-TW" altLang="en-US" sz="1400" dirty="0"/>
              <a:t>資料來源： </a:t>
            </a:r>
            <a:r>
              <a:rPr lang="en-US" sz="1400" dirty="0" err="1"/>
              <a:t>Fehners</a:t>
            </a:r>
            <a:r>
              <a:rPr lang="en-US" sz="1400" dirty="0"/>
              <a:t>, V., Simpson, M., &amp; Monks, B. (2011). </a:t>
            </a:r>
            <a:r>
              <a:rPr lang="en-US" sz="1400" i="1" dirty="0"/>
              <a:t>Food technology</a:t>
            </a:r>
            <a:r>
              <a:rPr lang="en-US" sz="1400" dirty="0"/>
              <a:t>. London: </a:t>
            </a:r>
            <a:r>
              <a:rPr lang="en-US" sz="1400" dirty="0" err="1"/>
              <a:t>Hodder</a:t>
            </a:r>
            <a:r>
              <a:rPr lang="en-US" sz="1400" dirty="0"/>
              <a:t> Education.</a:t>
            </a:r>
          </a:p>
          <a:p>
            <a:endParaRPr lang="en-US" dirty="0"/>
          </a:p>
        </p:txBody>
      </p:sp>
    </p:spTree>
    <p:extLst>
      <p:ext uri="{BB962C8B-B14F-4D97-AF65-F5344CB8AC3E}">
        <p14:creationId xmlns:p14="http://schemas.microsoft.com/office/powerpoint/2010/main" val="384569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簡介</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F4C1CA1-0FFD-4F67-9024-3E02CBF514A7}" type="slidenum">
              <a:rPr lang="en-US" smtClean="0"/>
              <a:t>3</a:t>
            </a:fld>
            <a:endParaRPr lang="en-US"/>
          </a:p>
        </p:txBody>
      </p:sp>
    </p:spTree>
    <p:extLst>
      <p:ext uri="{BB962C8B-B14F-4D97-AF65-F5344CB8AC3E}">
        <p14:creationId xmlns:p14="http://schemas.microsoft.com/office/powerpoint/2010/main" val="169720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問卷調查</a:t>
            </a:r>
            <a:endParaRPr lang="en-US" dirty="0"/>
          </a:p>
        </p:txBody>
      </p:sp>
      <p:sp>
        <p:nvSpPr>
          <p:cNvPr id="3" name="Content Placeholder 2"/>
          <p:cNvSpPr>
            <a:spLocks noGrp="1"/>
          </p:cNvSpPr>
          <p:nvPr>
            <p:ph idx="1"/>
          </p:nvPr>
        </p:nvSpPr>
        <p:spPr/>
        <p:txBody>
          <a:bodyPr>
            <a:normAutofit/>
          </a:bodyPr>
          <a:lstStyle/>
          <a:p>
            <a:pPr marL="541338" indent="-541338">
              <a:buNone/>
            </a:pPr>
            <a:r>
              <a:rPr lang="en-US" sz="3500" dirty="0"/>
              <a:t>4.	</a:t>
            </a:r>
            <a:r>
              <a:rPr lang="zh-TW" altLang="en-US" sz="3500" dirty="0"/>
              <a:t>開放式問題</a:t>
            </a:r>
            <a:r>
              <a:rPr lang="en-US" sz="3500" dirty="0"/>
              <a:t> </a:t>
            </a:r>
          </a:p>
          <a:p>
            <a:pPr marL="901700"/>
            <a:r>
              <a:rPr lang="zh-TW" altLang="en-US" sz="3000" dirty="0"/>
              <a:t>可提供各種各樣的答案，需要較長時間分析及分類</a:t>
            </a:r>
            <a:endParaRPr lang="en-US" sz="3000" dirty="0"/>
          </a:p>
          <a:p>
            <a:pPr marL="901700"/>
            <a:r>
              <a:rPr lang="zh-TW" altLang="en-US" sz="3000" dirty="0"/>
              <a:t>有助於了解態度及觀點，例如：</a:t>
            </a:r>
            <a:br>
              <a:rPr lang="en-US" sz="3000" dirty="0"/>
            </a:br>
            <a:endParaRPr lang="en-US" sz="3000" dirty="0"/>
          </a:p>
          <a:p>
            <a:pPr marL="1431925" indent="-530225">
              <a:buNone/>
            </a:pPr>
            <a:r>
              <a:rPr lang="en-US" sz="3000" dirty="0"/>
              <a:t>1.	</a:t>
            </a:r>
            <a:r>
              <a:rPr lang="zh-TW" altLang="en-US" sz="3000" dirty="0"/>
              <a:t>你喜歡餅乾是怎樣的？</a:t>
            </a:r>
            <a:endParaRPr lang="en-US" sz="3000" dirty="0"/>
          </a:p>
          <a:p>
            <a:pPr marL="1431925" indent="-530225">
              <a:buNone/>
            </a:pPr>
            <a:r>
              <a:rPr lang="en-US" sz="3000" dirty="0"/>
              <a:t>2.	</a:t>
            </a:r>
            <a:r>
              <a:rPr lang="zh-TW" altLang="en-US" sz="3000" dirty="0"/>
              <a:t>你喜歡甚麼味道的餅乾，為甚麼？</a:t>
            </a:r>
            <a:endParaRPr lang="en-US" sz="3000" dirty="0"/>
          </a:p>
        </p:txBody>
      </p:sp>
      <p:sp>
        <p:nvSpPr>
          <p:cNvPr id="4" name="Slide Number Placeholder 3"/>
          <p:cNvSpPr>
            <a:spLocks noGrp="1"/>
          </p:cNvSpPr>
          <p:nvPr>
            <p:ph type="sldNum" sz="quarter" idx="12"/>
          </p:nvPr>
        </p:nvSpPr>
        <p:spPr/>
        <p:txBody>
          <a:bodyPr/>
          <a:lstStyle/>
          <a:p>
            <a:fld id="{8F4C1CA1-0FFD-4F67-9024-3E02CBF514A7}" type="slidenum">
              <a:rPr lang="en-US" smtClean="0"/>
              <a:t>30</a:t>
            </a:fld>
            <a:endParaRPr lang="en-US"/>
          </a:p>
        </p:txBody>
      </p:sp>
      <p:sp>
        <p:nvSpPr>
          <p:cNvPr id="5" name="TextBox 4"/>
          <p:cNvSpPr txBox="1"/>
          <p:nvPr/>
        </p:nvSpPr>
        <p:spPr>
          <a:xfrm>
            <a:off x="357375" y="6309320"/>
            <a:ext cx="8031049" cy="584775"/>
          </a:xfrm>
          <a:prstGeom prst="rect">
            <a:avLst/>
          </a:prstGeom>
          <a:noFill/>
        </p:spPr>
        <p:txBody>
          <a:bodyPr wrap="square" rtlCol="0">
            <a:spAutoFit/>
          </a:bodyPr>
          <a:lstStyle/>
          <a:p>
            <a:r>
              <a:rPr lang="zh-TW" altLang="en-US" sz="1400" dirty="0"/>
              <a:t>資料來源： </a:t>
            </a:r>
            <a:r>
              <a:rPr lang="en-US" sz="1400" dirty="0" err="1"/>
              <a:t>Fehners</a:t>
            </a:r>
            <a:r>
              <a:rPr lang="en-US" sz="1400" dirty="0"/>
              <a:t>, V., Simpson, M., &amp; Monks, B. (2011). </a:t>
            </a:r>
            <a:r>
              <a:rPr lang="en-US" sz="1400" i="1" dirty="0"/>
              <a:t>Food technology</a:t>
            </a:r>
            <a:r>
              <a:rPr lang="en-US" sz="1400" dirty="0"/>
              <a:t>. London: </a:t>
            </a:r>
            <a:r>
              <a:rPr lang="en-US" sz="1400" dirty="0" err="1"/>
              <a:t>Hodder</a:t>
            </a:r>
            <a:r>
              <a:rPr lang="en-US" sz="1400" dirty="0"/>
              <a:t> Education.</a:t>
            </a:r>
          </a:p>
          <a:p>
            <a:endParaRPr lang="en-US" dirty="0"/>
          </a:p>
        </p:txBody>
      </p:sp>
    </p:spTree>
    <p:extLst>
      <p:ext uri="{BB962C8B-B14F-4D97-AF65-F5344CB8AC3E}">
        <p14:creationId xmlns:p14="http://schemas.microsoft.com/office/powerpoint/2010/main" val="3972749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設計規格</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F4C1CA1-0FFD-4F67-9024-3E02CBF514A7}" type="slidenum">
              <a:rPr lang="en-US" smtClean="0"/>
              <a:t>31</a:t>
            </a:fld>
            <a:endParaRPr lang="en-US"/>
          </a:p>
        </p:txBody>
      </p:sp>
    </p:spTree>
    <p:extLst>
      <p:ext uri="{BB962C8B-B14F-4D97-AF65-F5344CB8AC3E}">
        <p14:creationId xmlns:p14="http://schemas.microsoft.com/office/powerpoint/2010/main" val="3717628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產品的預期功用</a:t>
            </a:r>
            <a:endParaRPr lang="en-US" dirty="0"/>
          </a:p>
        </p:txBody>
      </p:sp>
      <p:sp>
        <p:nvSpPr>
          <p:cNvPr id="3" name="Content Placeholder 2"/>
          <p:cNvSpPr>
            <a:spLocks noGrp="1"/>
          </p:cNvSpPr>
          <p:nvPr>
            <p:ph idx="1"/>
          </p:nvPr>
        </p:nvSpPr>
        <p:spPr/>
        <p:txBody>
          <a:bodyPr>
            <a:normAutofit/>
          </a:bodyPr>
          <a:lstStyle/>
          <a:p>
            <a:r>
              <a:rPr lang="zh-TW" altLang="en-US" dirty="0"/>
              <a:t>產品研發團隊應清楚了解產品的</a:t>
            </a:r>
            <a:endParaRPr lang="en-US" altLang="zh-TW" dirty="0"/>
          </a:p>
          <a:p>
            <a:pPr marL="357188" indent="0">
              <a:buNone/>
            </a:pPr>
            <a:r>
              <a:rPr lang="zh-TW" altLang="en-US" dirty="0"/>
              <a:t>預期功用</a:t>
            </a:r>
            <a:endParaRPr lang="en-US" altLang="zh-TW" dirty="0"/>
          </a:p>
          <a:p>
            <a:pPr marL="357188" indent="0">
              <a:buNone/>
            </a:pPr>
            <a:endParaRPr lang="en-US" dirty="0"/>
          </a:p>
          <a:p>
            <a:r>
              <a:rPr lang="zh-TW" altLang="en-US" dirty="0"/>
              <a:t>例子：</a:t>
            </a:r>
            <a:endParaRPr lang="en-US" dirty="0"/>
          </a:p>
          <a:p>
            <a:pPr lvl="1" algn="just">
              <a:buFontTx/>
              <a:buChar char="-"/>
            </a:pPr>
            <a:r>
              <a:rPr lang="zh-TW" altLang="en-US" dirty="0"/>
              <a:t>穀物棒的預期功用是能提供一種快捷、可用手拿住及容易進食的小吃。</a:t>
            </a:r>
            <a:endParaRPr lang="en-US" dirty="0"/>
          </a:p>
          <a:p>
            <a:pPr lvl="1" algn="just">
              <a:buFontTx/>
              <a:buChar char="-"/>
            </a:pPr>
            <a:r>
              <a:rPr lang="zh-TW" altLang="en-US" dirty="0"/>
              <a:t>一人份量的冷凍膳食的預期功用是能為一個人提供一份快捷及方便的膳食。</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32</a:t>
            </a:fld>
            <a:endParaRPr lang="en-US"/>
          </a:p>
        </p:txBody>
      </p:sp>
      <p:sp>
        <p:nvSpPr>
          <p:cNvPr id="5" name="Rounded Rectangular Callout 4"/>
          <p:cNvSpPr/>
          <p:nvPr/>
        </p:nvSpPr>
        <p:spPr>
          <a:xfrm>
            <a:off x="6683896" y="1591423"/>
            <a:ext cx="1872208" cy="1800200"/>
          </a:xfrm>
          <a:prstGeom prst="wedgeRound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a:t>產品研發團隊是一組負素創造新食品人。</a:t>
            </a:r>
            <a:endParaRPr lang="en-US" dirty="0"/>
          </a:p>
        </p:txBody>
      </p:sp>
    </p:spTree>
    <p:extLst>
      <p:ext uri="{BB962C8B-B14F-4D97-AF65-F5344CB8AC3E}">
        <p14:creationId xmlns:p14="http://schemas.microsoft.com/office/powerpoint/2010/main" val="3236056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影響新產品開發的議題</a:t>
            </a:r>
            <a:endParaRPr lang="en-US" dirty="0"/>
          </a:p>
        </p:txBody>
      </p:sp>
      <p:sp>
        <p:nvSpPr>
          <p:cNvPr id="3" name="Content Placeholder 2"/>
          <p:cNvSpPr>
            <a:spLocks noGrp="1"/>
          </p:cNvSpPr>
          <p:nvPr>
            <p:ph idx="1"/>
          </p:nvPr>
        </p:nvSpPr>
        <p:spPr/>
        <p:txBody>
          <a:bodyPr>
            <a:normAutofit/>
          </a:bodyPr>
          <a:lstStyle/>
          <a:p>
            <a:pPr marL="0" indent="0">
              <a:buNone/>
            </a:pPr>
            <a:r>
              <a:rPr lang="zh-TW" altLang="en-US" dirty="0"/>
              <a:t>考慮可能影響產品開發的議題，例如：</a:t>
            </a:r>
            <a:endParaRPr lang="en-US" dirty="0"/>
          </a:p>
          <a:p>
            <a:pPr marL="514350" indent="-514350">
              <a:buFont typeface="+mj-lt"/>
              <a:buAutoNum type="arabicPeriod"/>
            </a:pPr>
            <a:r>
              <a:rPr lang="zh-TW" altLang="en-US" dirty="0"/>
              <a:t>生產方法</a:t>
            </a:r>
            <a:endParaRPr lang="en-US" dirty="0"/>
          </a:p>
          <a:p>
            <a:pPr marL="514350" indent="-514350">
              <a:buFont typeface="+mj-lt"/>
              <a:buAutoNum type="arabicPeriod"/>
            </a:pPr>
            <a:r>
              <a:rPr lang="zh-TW" altLang="en-US" dirty="0"/>
              <a:t>環境議題</a:t>
            </a:r>
            <a:endParaRPr lang="en-US" dirty="0"/>
          </a:p>
          <a:p>
            <a:pPr marL="514350" indent="-514350">
              <a:buFont typeface="+mj-lt"/>
              <a:buAutoNum type="arabicPeriod"/>
            </a:pPr>
            <a:r>
              <a:rPr lang="zh-TW" altLang="en-US" dirty="0"/>
              <a:t>成本議題</a:t>
            </a:r>
            <a:endParaRPr lang="en-US" dirty="0"/>
          </a:p>
          <a:p>
            <a:pPr marL="514350" indent="-514350">
              <a:buFont typeface="+mj-lt"/>
              <a:buAutoNum type="arabicPeriod"/>
            </a:pPr>
            <a:r>
              <a:rPr lang="zh-TW" altLang="en-US" dirty="0"/>
              <a:t>道德議題</a:t>
            </a:r>
            <a:endParaRPr lang="en-US" dirty="0"/>
          </a:p>
          <a:p>
            <a:pPr marL="514350" indent="-514350">
              <a:buFont typeface="+mj-lt"/>
              <a:buAutoNum type="arabicPeriod"/>
            </a:pPr>
            <a:r>
              <a:rPr lang="zh-TW" altLang="en-US" dirty="0"/>
              <a:t>社會議題</a:t>
            </a:r>
            <a:endParaRPr lang="en-US" altLang="zh-TW" dirty="0"/>
          </a:p>
          <a:p>
            <a:pPr marL="514350" indent="-514350">
              <a:buFont typeface="+mj-lt"/>
              <a:buAutoNum type="arabicPeriod"/>
            </a:pPr>
            <a:r>
              <a:rPr lang="zh-TW" altLang="en-US" dirty="0"/>
              <a:t>文化議題</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33</a:t>
            </a:fld>
            <a:endParaRPr lang="en-US"/>
          </a:p>
        </p:txBody>
      </p:sp>
    </p:spTree>
    <p:extLst>
      <p:ext uri="{BB962C8B-B14F-4D97-AF65-F5344CB8AC3E}">
        <p14:creationId xmlns:p14="http://schemas.microsoft.com/office/powerpoint/2010/main" val="3157623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影響新產品開發的議題</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13897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4C1CA1-0FFD-4F67-9024-3E02CBF514A7}" type="slidenum">
              <a:rPr lang="en-US" smtClean="0"/>
              <a:t>34</a:t>
            </a:fld>
            <a:endParaRPr lang="en-US"/>
          </a:p>
        </p:txBody>
      </p:sp>
    </p:spTree>
    <p:extLst>
      <p:ext uri="{BB962C8B-B14F-4D97-AF65-F5344CB8AC3E}">
        <p14:creationId xmlns:p14="http://schemas.microsoft.com/office/powerpoint/2010/main" val="918886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撰寫設計規格</a:t>
            </a:r>
            <a:endParaRPr lang="en-US" dirty="0"/>
          </a:p>
        </p:txBody>
      </p:sp>
      <p:sp>
        <p:nvSpPr>
          <p:cNvPr id="3" name="Content Placeholder 2"/>
          <p:cNvSpPr>
            <a:spLocks noGrp="1"/>
          </p:cNvSpPr>
          <p:nvPr>
            <p:ph idx="1"/>
          </p:nvPr>
        </p:nvSpPr>
        <p:spPr>
          <a:xfrm>
            <a:off x="457200" y="1916832"/>
            <a:ext cx="8229600" cy="4525963"/>
          </a:xfrm>
        </p:spPr>
        <p:txBody>
          <a:bodyPr>
            <a:normAutofit/>
          </a:bodyPr>
          <a:lstStyle/>
          <a:p>
            <a:r>
              <a:rPr lang="zh-TW" altLang="en-US" dirty="0"/>
              <a:t>設計規格通常是一系列的要點或有編號的列表</a:t>
            </a:r>
            <a:endParaRPr lang="en-US" dirty="0"/>
          </a:p>
          <a:p>
            <a:r>
              <a:rPr lang="zh-TW" altLang="en-US" dirty="0"/>
              <a:t>它清楚地說明要開發的產品的</a:t>
            </a:r>
            <a:endParaRPr lang="en-US" altLang="zh-TW" dirty="0"/>
          </a:p>
          <a:p>
            <a:pPr marL="361950" indent="0">
              <a:buNone/>
            </a:pPr>
            <a:r>
              <a:rPr lang="zh-TW" altLang="en-US" dirty="0"/>
              <a:t>一般細節</a:t>
            </a:r>
            <a:endParaRPr lang="en-US" dirty="0"/>
          </a:p>
          <a:p>
            <a:r>
              <a:rPr lang="zh-TW" altLang="en-US" dirty="0"/>
              <a:t>在產品開發期間及測試最終產</a:t>
            </a:r>
            <a:endParaRPr lang="en-US" altLang="zh-TW" dirty="0"/>
          </a:p>
          <a:p>
            <a:pPr marL="361950" indent="0">
              <a:buNone/>
            </a:pPr>
            <a:r>
              <a:rPr lang="zh-TW" altLang="en-US" dirty="0"/>
              <a:t>品時進行評估的清單</a:t>
            </a:r>
            <a:endParaRPr lang="en-US" altLang="zh-TW" dirty="0"/>
          </a:p>
        </p:txBody>
      </p:sp>
      <p:sp>
        <p:nvSpPr>
          <p:cNvPr id="4" name="Slide Number Placeholder 3"/>
          <p:cNvSpPr>
            <a:spLocks noGrp="1"/>
          </p:cNvSpPr>
          <p:nvPr>
            <p:ph type="sldNum" sz="quarter" idx="12"/>
          </p:nvPr>
        </p:nvSpPr>
        <p:spPr/>
        <p:txBody>
          <a:bodyPr/>
          <a:lstStyle/>
          <a:p>
            <a:fld id="{8F4C1CA1-0FFD-4F67-9024-3E02CBF514A7}" type="slidenum">
              <a:rPr lang="en-US" smtClean="0"/>
              <a:t>35</a:t>
            </a:fld>
            <a:endParaRPr lang="en-US"/>
          </a:p>
        </p:txBody>
      </p:sp>
      <p:sp>
        <p:nvSpPr>
          <p:cNvPr id="5" name="Rounded Rectangular Callout 4"/>
          <p:cNvSpPr/>
          <p:nvPr/>
        </p:nvSpPr>
        <p:spPr>
          <a:xfrm>
            <a:off x="6511986" y="2564904"/>
            <a:ext cx="2160240" cy="2016224"/>
          </a:xfrm>
          <a:prstGeom prst="wedgeRound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b="1" dirty="0"/>
              <a:t>設計規格：</a:t>
            </a:r>
            <a:r>
              <a:rPr lang="en-US" b="1" dirty="0"/>
              <a:t> </a:t>
            </a:r>
            <a:br>
              <a:rPr lang="en-US" b="1" dirty="0"/>
            </a:br>
            <a:r>
              <a:rPr lang="zh-TW" altLang="en-US" dirty="0"/>
              <a:t>產品必須具備的品質。</a:t>
            </a:r>
            <a:endParaRPr lang="en-US" dirty="0"/>
          </a:p>
        </p:txBody>
      </p:sp>
    </p:spTree>
    <p:extLst>
      <p:ext uri="{BB962C8B-B14F-4D97-AF65-F5344CB8AC3E}">
        <p14:creationId xmlns:p14="http://schemas.microsoft.com/office/powerpoint/2010/main" val="4082591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77500" lnSpcReduction="20000"/>
          </a:bodyPr>
          <a:lstStyle/>
          <a:p>
            <a:pPr marL="0" indent="0">
              <a:buNone/>
            </a:pPr>
            <a:r>
              <a:rPr lang="zh-TW" altLang="en-US" dirty="0"/>
              <a:t>設計規格可包括：</a:t>
            </a:r>
            <a:endParaRPr lang="en-US" altLang="zh-HK" dirty="0"/>
          </a:p>
          <a:p>
            <a:r>
              <a:rPr lang="zh-TW" altLang="en-US" dirty="0"/>
              <a:t>產品的種類及功用</a:t>
            </a:r>
            <a:endParaRPr lang="en-US" altLang="zh-HK" dirty="0"/>
          </a:p>
          <a:p>
            <a:r>
              <a:rPr lang="zh-TW" altLang="en-US" dirty="0"/>
              <a:t>目標群組的要求</a:t>
            </a:r>
            <a:endParaRPr lang="en-US" altLang="zh-TW" dirty="0"/>
          </a:p>
          <a:p>
            <a:r>
              <a:rPr lang="zh-TW" altLang="en-US" dirty="0"/>
              <a:t>營養資料</a:t>
            </a:r>
            <a:endParaRPr lang="en-US" altLang="zh-HK" dirty="0"/>
          </a:p>
          <a:p>
            <a:r>
              <a:rPr lang="zh-TW" altLang="en-US" dirty="0"/>
              <a:t>使用材料的種類</a:t>
            </a:r>
            <a:endParaRPr lang="en-US" altLang="zh-HK" dirty="0"/>
          </a:p>
          <a:p>
            <a:r>
              <a:rPr lang="zh-TW" altLang="en-US" dirty="0"/>
              <a:t>份量</a:t>
            </a:r>
            <a:endParaRPr lang="en-US" altLang="zh-TW" dirty="0"/>
          </a:p>
          <a:p>
            <a:r>
              <a:rPr lang="zh-TW" altLang="en-US" dirty="0"/>
              <a:t>形狀 </a:t>
            </a:r>
            <a:r>
              <a:rPr lang="en-US" altLang="zh-TW" dirty="0"/>
              <a:t>/ </a:t>
            </a:r>
            <a:r>
              <a:rPr lang="zh-TW" altLang="en-US" dirty="0"/>
              <a:t>味道 </a:t>
            </a:r>
            <a:r>
              <a:rPr lang="en-US" altLang="zh-TW" dirty="0"/>
              <a:t>/ </a:t>
            </a:r>
            <a:r>
              <a:rPr lang="zh-TW" altLang="en-US" dirty="0"/>
              <a:t>顏色</a:t>
            </a:r>
            <a:endParaRPr lang="en-US" altLang="zh-HK" dirty="0"/>
          </a:p>
          <a:p>
            <a:r>
              <a:rPr lang="zh-TW" altLang="en-US" dirty="0"/>
              <a:t>產品的價格範圍</a:t>
            </a:r>
            <a:endParaRPr lang="en-US" altLang="zh-HK" dirty="0"/>
          </a:p>
          <a:p>
            <a:r>
              <a:rPr lang="zh-TW" altLang="en-US" dirty="0"/>
              <a:t>包裝</a:t>
            </a:r>
            <a:endParaRPr lang="en-US" altLang="zh-HK" dirty="0"/>
          </a:p>
          <a:p>
            <a:r>
              <a:rPr lang="zh-TW" altLang="en-US" dirty="0"/>
              <a:t>儲存及保質期的考慮</a:t>
            </a:r>
            <a:endParaRPr lang="en-US" altLang="zh-HK" dirty="0"/>
          </a:p>
          <a:p>
            <a:r>
              <a:rPr lang="zh-TW" altLang="en-US" dirty="0"/>
              <a:t>環境 </a:t>
            </a:r>
            <a:r>
              <a:rPr lang="en-US" altLang="zh-TW" dirty="0"/>
              <a:t>/ </a:t>
            </a:r>
            <a:r>
              <a:rPr lang="zh-TW" altLang="en-US" dirty="0"/>
              <a:t>道德 </a:t>
            </a:r>
            <a:r>
              <a:rPr lang="en-US" altLang="zh-TW" dirty="0"/>
              <a:t>/ </a:t>
            </a:r>
            <a:r>
              <a:rPr lang="zh-TW" altLang="en-US" dirty="0"/>
              <a:t>社會 </a:t>
            </a:r>
            <a:r>
              <a:rPr lang="en-US" altLang="zh-TW" dirty="0"/>
              <a:t>/ </a:t>
            </a:r>
            <a:r>
              <a:rPr lang="zh-TW" altLang="en-US" dirty="0"/>
              <a:t>文化議題</a:t>
            </a:r>
            <a:endParaRPr lang="zh-HK" altLang="en-US" dirty="0">
              <a:solidFill>
                <a:srgbClr val="FF00FF"/>
              </a:solidFill>
            </a:endParaRPr>
          </a:p>
        </p:txBody>
      </p:sp>
      <p:sp>
        <p:nvSpPr>
          <p:cNvPr id="4" name="投影片編號版面配置區 3"/>
          <p:cNvSpPr>
            <a:spLocks noGrp="1"/>
          </p:cNvSpPr>
          <p:nvPr>
            <p:ph type="sldNum" sz="quarter" idx="12"/>
          </p:nvPr>
        </p:nvSpPr>
        <p:spPr/>
        <p:txBody>
          <a:bodyPr/>
          <a:lstStyle/>
          <a:p>
            <a:fld id="{8F4C1CA1-0FFD-4F67-9024-3E02CBF514A7}" type="slidenum">
              <a:rPr lang="en-US" smtClean="0"/>
              <a:t>36</a:t>
            </a:fld>
            <a:endParaRPr lang="en-US"/>
          </a:p>
        </p:txBody>
      </p:sp>
      <p:sp>
        <p:nvSpPr>
          <p:cNvPr id="5" name="Title 1"/>
          <p:cNvSpPr txBox="1">
            <a:spLocks/>
          </p:cNvSpPr>
          <p:nvPr/>
        </p:nvSpPr>
        <p:spPr>
          <a:xfrm>
            <a:off x="251520" y="22701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a:t>撰寫設計規格</a:t>
            </a:r>
            <a:endParaRPr lang="en-US" dirty="0"/>
          </a:p>
        </p:txBody>
      </p:sp>
    </p:spTree>
    <p:extLst>
      <p:ext uri="{BB962C8B-B14F-4D97-AF65-F5344CB8AC3E}">
        <p14:creationId xmlns:p14="http://schemas.microsoft.com/office/powerpoint/2010/main" val="1781074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撰寫設計規格</a:t>
            </a:r>
            <a:endParaRPr lang="en-US" dirty="0"/>
          </a:p>
        </p:txBody>
      </p:sp>
      <p:sp>
        <p:nvSpPr>
          <p:cNvPr id="3" name="Content Placeholder 2"/>
          <p:cNvSpPr>
            <a:spLocks noGrp="1"/>
          </p:cNvSpPr>
          <p:nvPr>
            <p:ph idx="1"/>
          </p:nvPr>
        </p:nvSpPr>
        <p:spPr>
          <a:xfrm>
            <a:off x="457200" y="1340768"/>
            <a:ext cx="8229600" cy="4525963"/>
          </a:xfrm>
        </p:spPr>
        <p:txBody>
          <a:bodyPr/>
          <a:lstStyle/>
          <a:p>
            <a:pPr marL="0" indent="0">
              <a:buNone/>
            </a:pPr>
            <a:r>
              <a:rPr lang="zh-TW" altLang="en-US" dirty="0"/>
              <a:t>設計規格的例子：</a:t>
            </a:r>
            <a:endParaRPr lang="en-US" dirty="0"/>
          </a:p>
          <a:p>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37</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2315426415"/>
              </p:ext>
            </p:extLst>
          </p:nvPr>
        </p:nvGraphicFramePr>
        <p:xfrm>
          <a:off x="611560" y="19072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509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意念衍生</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F4C1CA1-0FFD-4F67-9024-3E02CBF514A7}" type="slidenum">
              <a:rPr lang="en-US" smtClean="0"/>
              <a:t>38</a:t>
            </a:fld>
            <a:endParaRPr lang="en-US"/>
          </a:p>
        </p:txBody>
      </p:sp>
    </p:spTree>
    <p:extLst>
      <p:ext uri="{BB962C8B-B14F-4D97-AF65-F5344CB8AC3E}">
        <p14:creationId xmlns:p14="http://schemas.microsoft.com/office/powerpoint/2010/main" val="3423632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意念衍生</a:t>
            </a:r>
            <a:endParaRPr lang="en-US" dirty="0"/>
          </a:p>
        </p:txBody>
      </p:sp>
      <p:sp>
        <p:nvSpPr>
          <p:cNvPr id="3" name="Content Placeholder 2"/>
          <p:cNvSpPr>
            <a:spLocks noGrp="1"/>
          </p:cNvSpPr>
          <p:nvPr>
            <p:ph idx="1"/>
          </p:nvPr>
        </p:nvSpPr>
        <p:spPr/>
        <p:txBody>
          <a:bodyPr/>
          <a:lstStyle/>
          <a:p>
            <a:pPr algn="just"/>
            <a:r>
              <a:rPr lang="zh-TW" altLang="en-US" dirty="0"/>
              <a:t>為開發新產品創作構思或概念的過程；也稱為“概念的誕生”</a:t>
            </a:r>
            <a:endParaRPr lang="en-US" dirty="0"/>
          </a:p>
          <a:p>
            <a:pPr algn="just"/>
            <a:r>
              <a:rPr lang="zh-TW" altLang="en-US" dirty="0"/>
              <a:t>研究內外因素及市場趨勢，找出改良或修改現有產品的方法</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39</a:t>
            </a:fld>
            <a:endParaRPr lang="en-US"/>
          </a:p>
        </p:txBody>
      </p:sp>
      <p:sp>
        <p:nvSpPr>
          <p:cNvPr id="6" name="TextBox 5"/>
          <p:cNvSpPr txBox="1"/>
          <p:nvPr/>
        </p:nvSpPr>
        <p:spPr>
          <a:xfrm>
            <a:off x="357375" y="6309320"/>
            <a:ext cx="8031049" cy="523220"/>
          </a:xfrm>
          <a:prstGeom prst="rect">
            <a:avLst/>
          </a:prstGeom>
          <a:noFill/>
        </p:spPr>
        <p:txBody>
          <a:bodyPr wrap="square" rtlCol="0">
            <a:spAutoFit/>
          </a:bodyPr>
          <a:lstStyle/>
          <a:p>
            <a:r>
              <a:rPr lang="zh-TW" altLang="en-US" sz="1400" dirty="0"/>
              <a:t>資料來源：</a:t>
            </a:r>
            <a:r>
              <a:rPr lang="en-US" altLang="zh-TW" sz="1400" dirty="0"/>
              <a:t>13 </a:t>
            </a:r>
            <a:r>
              <a:rPr lang="zh-TW" altLang="en-US" sz="1400" dirty="0"/>
              <a:t>食品研究與開發。食品科學與科技學習範疇。科技與生活（中四至中六）學與教資源。香港：教育局。</a:t>
            </a:r>
            <a:endParaRPr lang="en-US" dirty="0"/>
          </a:p>
        </p:txBody>
      </p:sp>
    </p:spTree>
    <p:extLst>
      <p:ext uri="{BB962C8B-B14F-4D97-AF65-F5344CB8AC3E}">
        <p14:creationId xmlns:p14="http://schemas.microsoft.com/office/powerpoint/2010/main" val="191281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簡介</a:t>
            </a:r>
            <a:endParaRPr lang="en-US" dirty="0"/>
          </a:p>
        </p:txBody>
      </p:sp>
      <p:sp>
        <p:nvSpPr>
          <p:cNvPr id="3" name="Content Placeholder 2"/>
          <p:cNvSpPr>
            <a:spLocks noGrp="1"/>
          </p:cNvSpPr>
          <p:nvPr>
            <p:ph idx="1"/>
          </p:nvPr>
        </p:nvSpPr>
        <p:spPr>
          <a:xfrm>
            <a:off x="457200" y="1556792"/>
            <a:ext cx="8229600" cy="4569371"/>
          </a:xfrm>
        </p:spPr>
        <p:txBody>
          <a:bodyPr>
            <a:normAutofit fontScale="92500" lnSpcReduction="20000"/>
          </a:bodyPr>
          <a:lstStyle/>
          <a:p>
            <a:pPr marL="0" indent="0" algn="just">
              <a:buNone/>
            </a:pPr>
            <a:r>
              <a:rPr lang="en-GB" altLang="zh-TW" b="1" dirty="0">
                <a:latin typeface="Calibri" pitchFamily="34" charset="0"/>
              </a:rPr>
              <a:t>Product Development:</a:t>
            </a:r>
            <a:r>
              <a:rPr lang="en-GB" altLang="zh-TW" dirty="0">
                <a:latin typeface="Calibri" pitchFamily="34" charset="0"/>
              </a:rPr>
              <a:t> The overall process of strategy, organization, concept generation, product and marketing plan creation and evaluation, and commercialization of a new product. </a:t>
            </a:r>
          </a:p>
          <a:p>
            <a:pPr marL="0" indent="0">
              <a:buNone/>
            </a:pPr>
            <a:endParaRPr lang="en-GB" altLang="zh-TW" sz="3600" dirty="0">
              <a:latin typeface="Calibri" pitchFamily="34" charset="0"/>
            </a:endParaRPr>
          </a:p>
          <a:p>
            <a:pPr marL="45720" indent="0" algn="r">
              <a:buNone/>
            </a:pPr>
            <a:r>
              <a:rPr lang="en-GB" altLang="zh-TW" sz="2800" dirty="0">
                <a:latin typeface="Calibri" pitchFamily="34" charset="0"/>
              </a:rPr>
              <a:t>The Product Development and Management Association</a:t>
            </a:r>
          </a:p>
          <a:p>
            <a:pPr marL="45720" indent="0" algn="r">
              <a:buNone/>
            </a:pPr>
            <a:r>
              <a:rPr lang="en-GB" altLang="zh-TW" sz="2800" dirty="0">
                <a:latin typeface="Calibri" pitchFamily="34" charset="0"/>
              </a:rPr>
              <a:t>The PDMA Hand Book 1st Edition</a:t>
            </a:r>
            <a:r>
              <a:rPr lang="en-GB" altLang="zh-TW" sz="2400" dirty="0">
                <a:latin typeface="Calibri" pitchFamily="34" charset="0"/>
              </a:rPr>
              <a:t>.</a:t>
            </a:r>
          </a:p>
          <a:p>
            <a:pPr marL="45720" indent="0">
              <a:buNone/>
            </a:pPr>
            <a:endParaRPr lang="en-US" altLang="zh-TW" sz="2400" dirty="0">
              <a:latin typeface="Calibri" pitchFamily="34" charset="0"/>
            </a:endParaRPr>
          </a:p>
          <a:p>
            <a:pPr marL="45720" indent="0">
              <a:buNone/>
            </a:pPr>
            <a:r>
              <a:rPr lang="zh-TW" altLang="en-US" sz="2400" dirty="0">
                <a:latin typeface="Calibri" pitchFamily="34" charset="0"/>
              </a:rPr>
              <a:t>翻譯：</a:t>
            </a:r>
            <a:endParaRPr lang="en-US" altLang="zh-TW" sz="2400" dirty="0">
              <a:latin typeface="Calibri" pitchFamily="34" charset="0"/>
            </a:endParaRPr>
          </a:p>
          <a:p>
            <a:pPr marL="45720" indent="0" algn="just">
              <a:buNone/>
            </a:pPr>
            <a:r>
              <a:rPr lang="zh-TW" altLang="en-US" sz="2400" b="1" dirty="0">
                <a:latin typeface="Calibri" pitchFamily="34" charset="0"/>
              </a:rPr>
              <a:t>產品開發：</a:t>
            </a:r>
            <a:r>
              <a:rPr lang="zh-TW" altLang="en-US" sz="2400" dirty="0">
                <a:latin typeface="Calibri" pitchFamily="34" charset="0"/>
              </a:rPr>
              <a:t>策略，組織，概念產生，產品和營銷計劃的創作和評估，及新產品商業化的整個過程。</a:t>
            </a:r>
            <a:endParaRPr lang="en-US" altLang="zh-TW" sz="2400" dirty="0">
              <a:latin typeface="Calibri" pitchFamily="34" charset="0"/>
            </a:endParaRPr>
          </a:p>
          <a:p>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4</a:t>
            </a:fld>
            <a:endParaRPr lang="en-US"/>
          </a:p>
        </p:txBody>
      </p:sp>
    </p:spTree>
    <p:extLst>
      <p:ext uri="{BB962C8B-B14F-4D97-AF65-F5344CB8AC3E}">
        <p14:creationId xmlns:p14="http://schemas.microsoft.com/office/powerpoint/2010/main" val="1635587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意念衍生</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40</a:t>
            </a:fld>
            <a:endParaRPr lang="en-US"/>
          </a:p>
        </p:txBody>
      </p:sp>
      <p:grpSp>
        <p:nvGrpSpPr>
          <p:cNvPr id="3" name="群組 2"/>
          <p:cNvGrpSpPr/>
          <p:nvPr/>
        </p:nvGrpSpPr>
        <p:grpSpPr>
          <a:xfrm>
            <a:off x="683568" y="1463619"/>
            <a:ext cx="7403245" cy="4960034"/>
            <a:chOff x="910936" y="1401680"/>
            <a:chExt cx="7403245" cy="4960034"/>
          </a:xfrm>
        </p:grpSpPr>
        <p:sp>
          <p:nvSpPr>
            <p:cNvPr id="5" name="Cloud 4"/>
            <p:cNvSpPr/>
            <p:nvPr/>
          </p:nvSpPr>
          <p:spPr>
            <a:xfrm>
              <a:off x="3209510" y="3119026"/>
              <a:ext cx="3276364" cy="2472123"/>
            </a:xfrm>
            <a:prstGeom prst="cloud">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意念從哪裡來？</a:t>
              </a:r>
              <a:endParaRPr lang="en-US" dirty="0">
                <a:solidFill>
                  <a:schemeClr val="tx1"/>
                </a:solidFill>
              </a:endParaRPr>
            </a:p>
          </p:txBody>
        </p:sp>
        <p:sp>
          <p:nvSpPr>
            <p:cNvPr id="7" name="Oval Callout 6"/>
            <p:cNvSpPr/>
            <p:nvPr/>
          </p:nvSpPr>
          <p:spPr>
            <a:xfrm>
              <a:off x="1236795" y="4921554"/>
              <a:ext cx="2003735" cy="1440160"/>
            </a:xfrm>
            <a:prstGeom prst="wedgeEllipseCallout">
              <a:avLst>
                <a:gd name="adj1" fmla="val 52484"/>
                <a:gd name="adj2" fmla="val -48243"/>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zh-TW" altLang="en-US" dirty="0">
                  <a:solidFill>
                    <a:schemeClr val="tx1"/>
                  </a:solidFill>
                </a:rPr>
                <a:t>研究資料的分析</a:t>
              </a:r>
              <a:endParaRPr lang="en-US" dirty="0">
                <a:solidFill>
                  <a:schemeClr val="tx1"/>
                </a:solidFill>
              </a:endParaRPr>
            </a:p>
          </p:txBody>
        </p:sp>
        <p:sp>
          <p:nvSpPr>
            <p:cNvPr id="8" name="Oval Callout 7"/>
            <p:cNvSpPr/>
            <p:nvPr/>
          </p:nvSpPr>
          <p:spPr>
            <a:xfrm>
              <a:off x="910936" y="2780928"/>
              <a:ext cx="2160240" cy="1495225"/>
            </a:xfrm>
            <a:prstGeom prst="wedgeEllipseCallout">
              <a:avLst>
                <a:gd name="adj1" fmla="val 59395"/>
                <a:gd name="adj2" fmla="val 25522"/>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現有產品</a:t>
              </a:r>
              <a:endParaRPr lang="en-US" dirty="0">
                <a:solidFill>
                  <a:schemeClr val="tx1"/>
                </a:solidFill>
              </a:endParaRPr>
            </a:p>
          </p:txBody>
        </p:sp>
        <p:sp>
          <p:nvSpPr>
            <p:cNvPr id="10" name="Oval Callout 9"/>
            <p:cNvSpPr/>
            <p:nvPr/>
          </p:nvSpPr>
          <p:spPr>
            <a:xfrm>
              <a:off x="3211858" y="1401680"/>
              <a:ext cx="2173560" cy="1512168"/>
            </a:xfrm>
            <a:prstGeom prst="wedgeEllipseCallout">
              <a:avLst>
                <a:gd name="adj1" fmla="val 5094"/>
                <a:gd name="adj2" fmla="val 6812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食譜</a:t>
              </a:r>
              <a:endParaRPr lang="en-US" dirty="0">
                <a:solidFill>
                  <a:schemeClr val="tx1"/>
                </a:solidFill>
              </a:endParaRPr>
            </a:p>
          </p:txBody>
        </p:sp>
        <p:sp>
          <p:nvSpPr>
            <p:cNvPr id="11" name="Oval Callout 10"/>
            <p:cNvSpPr/>
            <p:nvPr/>
          </p:nvSpPr>
          <p:spPr>
            <a:xfrm>
              <a:off x="6156176" y="2028642"/>
              <a:ext cx="2027548" cy="1461019"/>
            </a:xfrm>
            <a:prstGeom prst="wedgeEllipseCallout">
              <a:avLst>
                <a:gd name="adj1" fmla="val -49150"/>
                <a:gd name="adj2" fmla="val 42850"/>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網站</a:t>
              </a:r>
              <a:endParaRPr lang="en-US" dirty="0">
                <a:solidFill>
                  <a:schemeClr val="tx1"/>
                </a:solidFill>
              </a:endParaRPr>
            </a:p>
          </p:txBody>
        </p:sp>
        <p:sp>
          <p:nvSpPr>
            <p:cNvPr id="12" name="Oval Callout 11"/>
            <p:cNvSpPr/>
            <p:nvPr/>
          </p:nvSpPr>
          <p:spPr>
            <a:xfrm>
              <a:off x="6355418" y="4886396"/>
              <a:ext cx="1958763" cy="1342431"/>
            </a:xfrm>
            <a:prstGeom prst="wedgeEllipseCallout">
              <a:avLst>
                <a:gd name="adj1" fmla="val -55574"/>
                <a:gd name="adj2" fmla="val -53930"/>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電視上廚師的創意</a:t>
              </a:r>
              <a:endParaRPr lang="en-US" dirty="0">
                <a:solidFill>
                  <a:schemeClr val="tx1"/>
                </a:solidFill>
              </a:endParaRPr>
            </a:p>
          </p:txBody>
        </p:sp>
      </p:grpSp>
    </p:spTree>
    <p:extLst>
      <p:ext uri="{BB962C8B-B14F-4D97-AF65-F5344CB8AC3E}">
        <p14:creationId xmlns:p14="http://schemas.microsoft.com/office/powerpoint/2010/main" val="344033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意念衍生</a:t>
            </a:r>
            <a:endParaRPr lang="en-US" dirty="0"/>
          </a:p>
        </p:txBody>
      </p:sp>
      <p:sp>
        <p:nvSpPr>
          <p:cNvPr id="3" name="Content Placeholder 2"/>
          <p:cNvSpPr>
            <a:spLocks noGrp="1"/>
          </p:cNvSpPr>
          <p:nvPr>
            <p:ph idx="1"/>
          </p:nvPr>
        </p:nvSpPr>
        <p:spPr/>
        <p:txBody>
          <a:bodyPr/>
          <a:lstStyle/>
          <a:p>
            <a:pPr algn="just"/>
            <a:r>
              <a:rPr lang="zh-TW" altLang="en-US" dirty="0"/>
              <a:t>可以通過腦力激盪或腦圖來完成</a:t>
            </a:r>
            <a:endParaRPr lang="en-US" dirty="0"/>
          </a:p>
          <a:p>
            <a:pPr marL="0" indent="0" algn="just">
              <a:buNone/>
            </a:pPr>
            <a:endParaRPr lang="en-US" dirty="0"/>
          </a:p>
          <a:p>
            <a:pPr marL="0" indent="0" algn="just">
              <a:buNone/>
            </a:pPr>
            <a:r>
              <a:rPr lang="zh-TW" altLang="en-US" dirty="0"/>
              <a:t>腦力激盪</a:t>
            </a:r>
            <a:endParaRPr lang="en-US" dirty="0"/>
          </a:p>
          <a:p>
            <a:pPr algn="just"/>
            <a:r>
              <a:rPr lang="zh-TW" altLang="en-US" dirty="0"/>
              <a:t>一個激發構想的好方法</a:t>
            </a:r>
            <a:endParaRPr lang="en-US" dirty="0"/>
          </a:p>
          <a:p>
            <a:pPr algn="just"/>
            <a:r>
              <a:rPr lang="zh-TW" altLang="en-US" dirty="0"/>
              <a:t>讓一群人嘗試為特定的問題找出解決辦法的解難活動</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41</a:t>
            </a:fld>
            <a:endParaRPr lang="en-US"/>
          </a:p>
        </p:txBody>
      </p:sp>
      <p:sp>
        <p:nvSpPr>
          <p:cNvPr id="6" name="TextBox 5"/>
          <p:cNvSpPr txBox="1"/>
          <p:nvPr/>
        </p:nvSpPr>
        <p:spPr>
          <a:xfrm>
            <a:off x="357375" y="6309320"/>
            <a:ext cx="8031049" cy="523220"/>
          </a:xfrm>
          <a:prstGeom prst="rect">
            <a:avLst/>
          </a:prstGeom>
          <a:noFill/>
        </p:spPr>
        <p:txBody>
          <a:bodyPr wrap="square" rtlCol="0">
            <a:spAutoFit/>
          </a:bodyPr>
          <a:lstStyle/>
          <a:p>
            <a:r>
              <a:rPr lang="zh-TW" altLang="en-US" sz="1400" dirty="0"/>
              <a:t>資料來源：</a:t>
            </a:r>
            <a:r>
              <a:rPr lang="en-US" altLang="zh-TW" sz="1400" dirty="0"/>
              <a:t>13 </a:t>
            </a:r>
            <a:r>
              <a:rPr lang="zh-TW" altLang="en-US" sz="1400" dirty="0"/>
              <a:t>食品研究與開發。食品科學與科技學習範疇。科技與生活（中四至中六）學與教資源。香港：教育局。</a:t>
            </a:r>
            <a:endParaRPr lang="en-US" altLang="zh-TW" sz="1400" dirty="0"/>
          </a:p>
        </p:txBody>
      </p:sp>
    </p:spTree>
    <p:extLst>
      <p:ext uri="{BB962C8B-B14F-4D97-AF65-F5344CB8AC3E}">
        <p14:creationId xmlns:p14="http://schemas.microsoft.com/office/powerpoint/2010/main" val="1441723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意念衍生</a:t>
            </a:r>
            <a:endParaRPr lang="en-US" dirty="0"/>
          </a:p>
        </p:txBody>
      </p:sp>
      <p:sp>
        <p:nvSpPr>
          <p:cNvPr id="3" name="Content Placeholder 2"/>
          <p:cNvSpPr>
            <a:spLocks noGrp="1"/>
          </p:cNvSpPr>
          <p:nvPr>
            <p:ph idx="1"/>
          </p:nvPr>
        </p:nvSpPr>
        <p:spPr/>
        <p:txBody>
          <a:bodyPr>
            <a:normAutofit/>
          </a:bodyPr>
          <a:lstStyle/>
          <a:p>
            <a:pPr marL="0" indent="0">
              <a:buNone/>
            </a:pPr>
            <a:r>
              <a:rPr lang="zh-TW" altLang="en-US" dirty="0"/>
              <a:t>腦圖</a:t>
            </a:r>
            <a:endParaRPr lang="en-US" dirty="0"/>
          </a:p>
          <a:p>
            <a:pPr algn="just"/>
            <a:r>
              <a:rPr lang="zh-TW" altLang="en-US" dirty="0"/>
              <a:t>寫出與中心關鍵字或構想有關聯的單字、構想、工作及任何項目 ，並以輻射線形式記下的圖表</a:t>
            </a:r>
            <a:endParaRPr lang="en-US" dirty="0"/>
          </a:p>
          <a:p>
            <a:pPr algn="just"/>
            <a:r>
              <a:rPr lang="zh-TW" altLang="en-US" dirty="0"/>
              <a:t>對腦力激盪過程很有用的工具</a:t>
            </a:r>
            <a:endParaRPr lang="en-US" dirty="0"/>
          </a:p>
          <a:p>
            <a:pPr algn="just"/>
            <a:r>
              <a:rPr lang="zh-TW" altLang="en-US" dirty="0"/>
              <a:t>資料的簡表結構有助於回想起已有的想法</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42</a:t>
            </a:fld>
            <a:endParaRPr lang="en-US"/>
          </a:p>
        </p:txBody>
      </p:sp>
      <p:sp>
        <p:nvSpPr>
          <p:cNvPr id="6" name="TextBox 5"/>
          <p:cNvSpPr txBox="1"/>
          <p:nvPr/>
        </p:nvSpPr>
        <p:spPr>
          <a:xfrm>
            <a:off x="357375" y="6309320"/>
            <a:ext cx="8031049" cy="523220"/>
          </a:xfrm>
          <a:prstGeom prst="rect">
            <a:avLst/>
          </a:prstGeom>
          <a:noFill/>
        </p:spPr>
        <p:txBody>
          <a:bodyPr wrap="square" rtlCol="0">
            <a:spAutoFit/>
          </a:bodyPr>
          <a:lstStyle/>
          <a:p>
            <a:r>
              <a:rPr lang="zh-TW" altLang="en-US" sz="1400" dirty="0"/>
              <a:t>資料來源：</a:t>
            </a:r>
            <a:r>
              <a:rPr lang="en-US" altLang="zh-TW" sz="1400" dirty="0"/>
              <a:t>13 </a:t>
            </a:r>
            <a:r>
              <a:rPr lang="zh-TW" altLang="en-US" sz="1400" dirty="0"/>
              <a:t>食品研究與開發。食品科學與科技學習範疇。科技與生活（中四至中六）學與教資源。香港：教育局。</a:t>
            </a:r>
            <a:endParaRPr lang="en-US" dirty="0"/>
          </a:p>
        </p:txBody>
      </p:sp>
    </p:spTree>
    <p:extLst>
      <p:ext uri="{BB962C8B-B14F-4D97-AF65-F5344CB8AC3E}">
        <p14:creationId xmlns:p14="http://schemas.microsoft.com/office/powerpoint/2010/main" val="3044432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意念衍生</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43</a:t>
            </a:fld>
            <a:endParaRPr lang="en-US"/>
          </a:p>
        </p:txBody>
      </p:sp>
      <p:grpSp>
        <p:nvGrpSpPr>
          <p:cNvPr id="39" name="群組 38"/>
          <p:cNvGrpSpPr/>
          <p:nvPr/>
        </p:nvGrpSpPr>
        <p:grpSpPr>
          <a:xfrm>
            <a:off x="556235" y="1279023"/>
            <a:ext cx="8056705" cy="4856329"/>
            <a:chOff x="556235" y="1279023"/>
            <a:chExt cx="8056705" cy="4856329"/>
          </a:xfrm>
        </p:grpSpPr>
        <p:grpSp>
          <p:nvGrpSpPr>
            <p:cNvPr id="28" name="群組 27"/>
            <p:cNvGrpSpPr/>
            <p:nvPr/>
          </p:nvGrpSpPr>
          <p:grpSpPr>
            <a:xfrm>
              <a:off x="556235" y="1372571"/>
              <a:ext cx="2579963" cy="2340447"/>
              <a:chOff x="556235" y="1372571"/>
              <a:chExt cx="2579963" cy="2340447"/>
            </a:xfrm>
          </p:grpSpPr>
          <p:grpSp>
            <p:nvGrpSpPr>
              <p:cNvPr id="8" name="群組 7"/>
              <p:cNvGrpSpPr/>
              <p:nvPr/>
            </p:nvGrpSpPr>
            <p:grpSpPr>
              <a:xfrm>
                <a:off x="556235" y="1372571"/>
                <a:ext cx="713796" cy="2326593"/>
                <a:chOff x="556235" y="1372571"/>
                <a:chExt cx="713796" cy="2326593"/>
              </a:xfrm>
            </p:grpSpPr>
            <p:sp>
              <p:nvSpPr>
                <p:cNvPr id="18" name="Freeform 17"/>
                <p:cNvSpPr/>
                <p:nvPr/>
              </p:nvSpPr>
              <p:spPr>
                <a:xfrm>
                  <a:off x="556235" y="1551709"/>
                  <a:ext cx="713796" cy="2147455"/>
                </a:xfrm>
                <a:custGeom>
                  <a:avLst/>
                  <a:gdLst>
                    <a:gd name="connsiteX0" fmla="*/ 713796 w 713796"/>
                    <a:gd name="connsiteY0" fmla="*/ 2147455 h 2147455"/>
                    <a:gd name="connsiteX1" fmla="*/ 7214 w 713796"/>
                    <a:gd name="connsiteY1" fmla="*/ 1745673 h 2147455"/>
                    <a:gd name="connsiteX2" fmla="*/ 408996 w 713796"/>
                    <a:gd name="connsiteY2" fmla="*/ 0 h 2147455"/>
                  </a:gdLst>
                  <a:ahLst/>
                  <a:cxnLst>
                    <a:cxn ang="0">
                      <a:pos x="connsiteX0" y="connsiteY0"/>
                    </a:cxn>
                    <a:cxn ang="0">
                      <a:pos x="connsiteX1" y="connsiteY1"/>
                    </a:cxn>
                    <a:cxn ang="0">
                      <a:pos x="connsiteX2" y="connsiteY2"/>
                    </a:cxn>
                  </a:cxnLst>
                  <a:rect l="l" t="t" r="r" b="b"/>
                  <a:pathLst>
                    <a:path w="713796" h="2147455">
                      <a:moveTo>
                        <a:pt x="713796" y="2147455"/>
                      </a:moveTo>
                      <a:cubicBezTo>
                        <a:pt x="385905" y="2125518"/>
                        <a:pt x="58014" y="2103582"/>
                        <a:pt x="7214" y="1745673"/>
                      </a:cubicBezTo>
                      <a:cubicBezTo>
                        <a:pt x="-43586" y="1387764"/>
                        <a:pt x="182705" y="693882"/>
                        <a:pt x="408996" y="0"/>
                      </a:cubicBezTo>
                    </a:path>
                  </a:pathLst>
                </a:cu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0" name="TextBox 19"/>
                <p:cNvSpPr txBox="1"/>
                <p:nvPr/>
              </p:nvSpPr>
              <p:spPr>
                <a:xfrm rot="17419781">
                  <a:off x="187190" y="1759856"/>
                  <a:ext cx="1082348" cy="307777"/>
                </a:xfrm>
                <a:prstGeom prst="rect">
                  <a:avLst/>
                </a:prstGeom>
                <a:noFill/>
              </p:spPr>
              <p:txBody>
                <a:bodyPr wrap="none" rtlCol="0">
                  <a:spAutoFit/>
                </a:bodyPr>
                <a:lstStyle/>
                <a:p>
                  <a:r>
                    <a:rPr lang="zh-TW" altLang="en-US" sz="1400" dirty="0"/>
                    <a:t>玫瑰花味道</a:t>
                  </a:r>
                  <a:endParaRPr lang="en-US" sz="1400" dirty="0"/>
                </a:p>
              </p:txBody>
            </p:sp>
          </p:grpSp>
          <p:grpSp>
            <p:nvGrpSpPr>
              <p:cNvPr id="3" name="群組 2"/>
              <p:cNvGrpSpPr/>
              <p:nvPr/>
            </p:nvGrpSpPr>
            <p:grpSpPr>
              <a:xfrm>
                <a:off x="993807" y="1704109"/>
                <a:ext cx="2142391" cy="2008909"/>
                <a:chOff x="993807" y="1704109"/>
                <a:chExt cx="2142391" cy="2008909"/>
              </a:xfrm>
            </p:grpSpPr>
            <p:sp>
              <p:nvSpPr>
                <p:cNvPr id="19" name="Freeform 18"/>
                <p:cNvSpPr/>
                <p:nvPr/>
              </p:nvSpPr>
              <p:spPr>
                <a:xfrm>
                  <a:off x="1234625" y="1704109"/>
                  <a:ext cx="1573260" cy="2008909"/>
                </a:xfrm>
                <a:custGeom>
                  <a:avLst/>
                  <a:gdLst>
                    <a:gd name="connsiteX0" fmla="*/ 21551 w 1573260"/>
                    <a:gd name="connsiteY0" fmla="*/ 2008909 h 2008909"/>
                    <a:gd name="connsiteX1" fmla="*/ 215515 w 1573260"/>
                    <a:gd name="connsiteY1" fmla="*/ 1149927 h 2008909"/>
                    <a:gd name="connsiteX2" fmla="*/ 1573260 w 1573260"/>
                    <a:gd name="connsiteY2" fmla="*/ 0 h 2008909"/>
                  </a:gdLst>
                  <a:ahLst/>
                  <a:cxnLst>
                    <a:cxn ang="0">
                      <a:pos x="connsiteX0" y="connsiteY0"/>
                    </a:cxn>
                    <a:cxn ang="0">
                      <a:pos x="connsiteX1" y="connsiteY1"/>
                    </a:cxn>
                    <a:cxn ang="0">
                      <a:pos x="connsiteX2" y="connsiteY2"/>
                    </a:cxn>
                  </a:cxnLst>
                  <a:rect l="l" t="t" r="r" b="b"/>
                  <a:pathLst>
                    <a:path w="1573260" h="2008909">
                      <a:moveTo>
                        <a:pt x="21551" y="2008909"/>
                      </a:moveTo>
                      <a:cubicBezTo>
                        <a:pt x="-10776" y="1746827"/>
                        <a:pt x="-43103" y="1484745"/>
                        <a:pt x="215515" y="1149927"/>
                      </a:cubicBezTo>
                      <a:cubicBezTo>
                        <a:pt x="474133" y="815109"/>
                        <a:pt x="1023696" y="407554"/>
                        <a:pt x="1573260" y="0"/>
                      </a:cubicBezTo>
                    </a:path>
                  </a:pathLst>
                </a:cu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1" name="TextBox 20"/>
                <p:cNvSpPr txBox="1"/>
                <p:nvPr/>
              </p:nvSpPr>
              <p:spPr>
                <a:xfrm rot="19153313">
                  <a:off x="993807" y="1954359"/>
                  <a:ext cx="2142391" cy="307777"/>
                </a:xfrm>
                <a:prstGeom prst="rect">
                  <a:avLst/>
                </a:prstGeom>
                <a:noFill/>
              </p:spPr>
              <p:txBody>
                <a:bodyPr wrap="square" rtlCol="0">
                  <a:spAutoFit/>
                </a:bodyPr>
                <a:lstStyle/>
                <a:p>
                  <a:r>
                    <a:rPr lang="zh-TW" altLang="en-US" sz="1400" dirty="0"/>
                    <a:t>菊花味道</a:t>
                  </a:r>
                  <a:endParaRPr lang="en-US" sz="1400" dirty="0"/>
                </a:p>
              </p:txBody>
            </p:sp>
          </p:grpSp>
        </p:grpSp>
        <p:grpSp>
          <p:nvGrpSpPr>
            <p:cNvPr id="23" name="群組 22"/>
            <p:cNvGrpSpPr/>
            <p:nvPr/>
          </p:nvGrpSpPr>
          <p:grpSpPr>
            <a:xfrm>
              <a:off x="774918" y="3078351"/>
              <a:ext cx="7662605" cy="3057001"/>
              <a:chOff x="774918" y="3078351"/>
              <a:chExt cx="7662605" cy="3057001"/>
            </a:xfrm>
          </p:grpSpPr>
          <p:sp>
            <p:nvSpPr>
              <p:cNvPr id="5" name="TextBox 4"/>
              <p:cNvSpPr txBox="1"/>
              <p:nvPr/>
            </p:nvSpPr>
            <p:spPr>
              <a:xfrm>
                <a:off x="2517583" y="3078351"/>
                <a:ext cx="3877985" cy="1569660"/>
              </a:xfrm>
              <a:prstGeom prst="rect">
                <a:avLst/>
              </a:prstGeom>
              <a:noFill/>
            </p:spPr>
            <p:txBody>
              <a:bodyPr wrap="none" rtlCol="0">
                <a:spAutoFit/>
              </a:bodyPr>
              <a:lstStyle/>
              <a:p>
                <a:r>
                  <a:rPr lang="en-US" sz="9600" dirty="0">
                    <a:solidFill>
                      <a:schemeClr val="accent6">
                        <a:lumMod val="75000"/>
                      </a:schemeClr>
                    </a:solidFill>
                    <a:latin typeface="Wingdings" panose="05000000000000000000" pitchFamily="2" charset="2"/>
                    <a:sym typeface="Webdings" panose="05030102010509060703" pitchFamily="18" charset="2"/>
                  </a:rPr>
                  <a:t></a:t>
                </a:r>
                <a:endParaRPr lang="en-US" sz="9600" dirty="0">
                  <a:solidFill>
                    <a:schemeClr val="accent6">
                      <a:lumMod val="75000"/>
                    </a:schemeClr>
                  </a:solidFill>
                  <a:latin typeface="Wingdings" panose="05000000000000000000" pitchFamily="2" charset="2"/>
                </a:endParaRPr>
              </a:p>
            </p:txBody>
          </p:sp>
          <p:sp>
            <p:nvSpPr>
              <p:cNvPr id="6" name="TextBox 5"/>
              <p:cNvSpPr txBox="1"/>
              <p:nvPr/>
            </p:nvSpPr>
            <p:spPr>
              <a:xfrm>
                <a:off x="4133409" y="3779748"/>
                <a:ext cx="646331" cy="369332"/>
              </a:xfrm>
              <a:prstGeom prst="rect">
                <a:avLst/>
              </a:prstGeom>
              <a:noFill/>
            </p:spPr>
            <p:txBody>
              <a:bodyPr wrap="none" rtlCol="0">
                <a:spAutoFit/>
              </a:bodyPr>
              <a:lstStyle/>
              <a:p>
                <a:pPr algn="ctr"/>
                <a:r>
                  <a:rPr lang="zh-TW" altLang="en-US" b="1" dirty="0">
                    <a:solidFill>
                      <a:srgbClr val="7030A0"/>
                    </a:solidFill>
                  </a:rPr>
                  <a:t>糖果</a:t>
                </a:r>
                <a:endParaRPr lang="en-US" b="1" dirty="0">
                  <a:solidFill>
                    <a:srgbClr val="7030A0"/>
                  </a:solidFill>
                </a:endParaRPr>
              </a:p>
            </p:txBody>
          </p:sp>
          <p:sp>
            <p:nvSpPr>
              <p:cNvPr id="7" name="Oval 6"/>
              <p:cNvSpPr/>
              <p:nvPr/>
            </p:nvSpPr>
            <p:spPr>
              <a:xfrm>
                <a:off x="1936296" y="4344508"/>
                <a:ext cx="1445382" cy="97212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00B050"/>
                    </a:solidFill>
                  </a:rPr>
                  <a:t>不同味道</a:t>
                </a:r>
                <a:endParaRPr lang="en-US" dirty="0">
                  <a:solidFill>
                    <a:srgbClr val="00B050"/>
                  </a:solidFill>
                </a:endParaRPr>
              </a:p>
            </p:txBody>
          </p:sp>
          <p:sp>
            <p:nvSpPr>
              <p:cNvPr id="15" name="Freeform 14"/>
              <p:cNvSpPr/>
              <p:nvPr/>
            </p:nvSpPr>
            <p:spPr>
              <a:xfrm>
                <a:off x="3389776" y="4558145"/>
                <a:ext cx="1052945" cy="399935"/>
              </a:xfrm>
              <a:custGeom>
                <a:avLst/>
                <a:gdLst>
                  <a:gd name="connsiteX0" fmla="*/ 1052945 w 1052945"/>
                  <a:gd name="connsiteY0" fmla="*/ 0 h 399935"/>
                  <a:gd name="connsiteX1" fmla="*/ 762000 w 1052945"/>
                  <a:gd name="connsiteY1" fmla="*/ 387928 h 399935"/>
                  <a:gd name="connsiteX2" fmla="*/ 0 w 1052945"/>
                  <a:gd name="connsiteY2" fmla="*/ 263237 h 399935"/>
                </a:gdLst>
                <a:ahLst/>
                <a:cxnLst>
                  <a:cxn ang="0">
                    <a:pos x="connsiteX0" y="connsiteY0"/>
                  </a:cxn>
                  <a:cxn ang="0">
                    <a:pos x="connsiteX1" y="connsiteY1"/>
                  </a:cxn>
                  <a:cxn ang="0">
                    <a:pos x="connsiteX2" y="connsiteY2"/>
                  </a:cxn>
                </a:cxnLst>
                <a:rect l="l" t="t" r="r" b="b"/>
                <a:pathLst>
                  <a:path w="1052945" h="399935">
                    <a:moveTo>
                      <a:pt x="1052945" y="0"/>
                    </a:moveTo>
                    <a:cubicBezTo>
                      <a:pt x="995218" y="172027"/>
                      <a:pt x="937491" y="344055"/>
                      <a:pt x="762000" y="387928"/>
                    </a:cubicBezTo>
                    <a:cubicBezTo>
                      <a:pt x="586509" y="431801"/>
                      <a:pt x="293254" y="347519"/>
                      <a:pt x="0" y="263237"/>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6" name="Flowchart: Terminator 15"/>
              <p:cNvSpPr/>
              <p:nvPr/>
            </p:nvSpPr>
            <p:spPr>
              <a:xfrm>
                <a:off x="774918" y="3712622"/>
                <a:ext cx="1043159" cy="541120"/>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rgbClr val="00B050"/>
                    </a:solidFill>
                  </a:rPr>
                  <a:t>花果味道</a:t>
                </a:r>
                <a:endParaRPr lang="en-US" sz="1600" dirty="0">
                  <a:solidFill>
                    <a:srgbClr val="00B050"/>
                  </a:solidFill>
                </a:endParaRPr>
              </a:p>
            </p:txBody>
          </p:sp>
          <p:sp>
            <p:nvSpPr>
              <p:cNvPr id="17" name="Freeform 16"/>
              <p:cNvSpPr/>
              <p:nvPr/>
            </p:nvSpPr>
            <p:spPr>
              <a:xfrm>
                <a:off x="1246940" y="4253345"/>
                <a:ext cx="674254" cy="652703"/>
              </a:xfrm>
              <a:custGeom>
                <a:avLst/>
                <a:gdLst>
                  <a:gd name="connsiteX0" fmla="*/ 674254 w 674254"/>
                  <a:gd name="connsiteY0" fmla="*/ 554182 h 652703"/>
                  <a:gd name="connsiteX1" fmla="*/ 92363 w 674254"/>
                  <a:gd name="connsiteY1" fmla="*/ 609600 h 652703"/>
                  <a:gd name="connsiteX2" fmla="*/ 9236 w 674254"/>
                  <a:gd name="connsiteY2" fmla="*/ 0 h 652703"/>
                </a:gdLst>
                <a:ahLst/>
                <a:cxnLst>
                  <a:cxn ang="0">
                    <a:pos x="connsiteX0" y="connsiteY0"/>
                  </a:cxn>
                  <a:cxn ang="0">
                    <a:pos x="connsiteX1" y="connsiteY1"/>
                  </a:cxn>
                  <a:cxn ang="0">
                    <a:pos x="connsiteX2" y="connsiteY2"/>
                  </a:cxn>
                </a:cxnLst>
                <a:rect l="l" t="t" r="r" b="b"/>
                <a:pathLst>
                  <a:path w="674254" h="652703">
                    <a:moveTo>
                      <a:pt x="674254" y="554182"/>
                    </a:moveTo>
                    <a:cubicBezTo>
                      <a:pt x="438726" y="628073"/>
                      <a:pt x="203199" y="701964"/>
                      <a:pt x="92363" y="609600"/>
                    </a:cubicBezTo>
                    <a:cubicBezTo>
                      <a:pt x="-18473" y="517236"/>
                      <a:pt x="-4619" y="258618"/>
                      <a:pt x="923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Oval 21"/>
              <p:cNvSpPr/>
              <p:nvPr/>
            </p:nvSpPr>
            <p:spPr>
              <a:xfrm>
                <a:off x="5531472" y="5163223"/>
                <a:ext cx="1728192" cy="972129"/>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對長者的健康有益</a:t>
                </a:r>
                <a:endParaRPr lang="en-US" dirty="0"/>
              </a:p>
            </p:txBody>
          </p:sp>
          <p:sp>
            <p:nvSpPr>
              <p:cNvPr id="24" name="Flowchart: Terminator 23"/>
              <p:cNvSpPr/>
              <p:nvPr/>
            </p:nvSpPr>
            <p:spPr>
              <a:xfrm>
                <a:off x="5767942" y="4293099"/>
                <a:ext cx="864096" cy="541120"/>
              </a:xfrm>
              <a:prstGeom prst="flowChartTerminato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低糖</a:t>
                </a:r>
                <a:endParaRPr lang="en-US" sz="1600" dirty="0">
                  <a:solidFill>
                    <a:schemeClr val="tx1"/>
                  </a:solidFill>
                </a:endParaRPr>
              </a:p>
            </p:txBody>
          </p:sp>
          <p:sp>
            <p:nvSpPr>
              <p:cNvPr id="25" name="Flowchart: Terminator 24"/>
              <p:cNvSpPr/>
              <p:nvPr/>
            </p:nvSpPr>
            <p:spPr>
              <a:xfrm>
                <a:off x="7573427" y="4757189"/>
                <a:ext cx="864096" cy="541120"/>
              </a:xfrm>
              <a:prstGeom prst="flowChartTerminato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安全進食</a:t>
                </a:r>
                <a:endParaRPr lang="en-US" sz="1600" dirty="0">
                  <a:solidFill>
                    <a:schemeClr val="tx1"/>
                  </a:solidFill>
                </a:endParaRPr>
              </a:p>
            </p:txBody>
          </p:sp>
          <p:sp>
            <p:nvSpPr>
              <p:cNvPr id="27" name="Freeform 26"/>
              <p:cNvSpPr/>
              <p:nvPr/>
            </p:nvSpPr>
            <p:spPr>
              <a:xfrm>
                <a:off x="4470431" y="4585855"/>
                <a:ext cx="1052945" cy="1347647"/>
              </a:xfrm>
              <a:custGeom>
                <a:avLst/>
                <a:gdLst>
                  <a:gd name="connsiteX0" fmla="*/ 0 w 1052945"/>
                  <a:gd name="connsiteY0" fmla="*/ 0 h 1347647"/>
                  <a:gd name="connsiteX1" fmla="*/ 235527 w 1052945"/>
                  <a:gd name="connsiteY1" fmla="*/ 1274618 h 1347647"/>
                  <a:gd name="connsiteX2" fmla="*/ 1052945 w 1052945"/>
                  <a:gd name="connsiteY2" fmla="*/ 1080654 h 1347647"/>
                </a:gdLst>
                <a:ahLst/>
                <a:cxnLst>
                  <a:cxn ang="0">
                    <a:pos x="connsiteX0" y="connsiteY0"/>
                  </a:cxn>
                  <a:cxn ang="0">
                    <a:pos x="connsiteX1" y="connsiteY1"/>
                  </a:cxn>
                  <a:cxn ang="0">
                    <a:pos x="connsiteX2" y="connsiteY2"/>
                  </a:cxn>
                </a:cxnLst>
                <a:rect l="l" t="t" r="r" b="b"/>
                <a:pathLst>
                  <a:path w="1052945" h="1347647">
                    <a:moveTo>
                      <a:pt x="0" y="0"/>
                    </a:moveTo>
                    <a:cubicBezTo>
                      <a:pt x="30018" y="547254"/>
                      <a:pt x="60036" y="1094509"/>
                      <a:pt x="235527" y="1274618"/>
                    </a:cubicBezTo>
                    <a:cubicBezTo>
                      <a:pt x="411018" y="1454727"/>
                      <a:pt x="731981" y="1267690"/>
                      <a:pt x="1052945" y="108065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9" name="Freeform 28"/>
              <p:cNvSpPr/>
              <p:nvPr/>
            </p:nvSpPr>
            <p:spPr>
              <a:xfrm>
                <a:off x="6018437" y="4849091"/>
                <a:ext cx="350066" cy="290945"/>
              </a:xfrm>
              <a:custGeom>
                <a:avLst/>
                <a:gdLst>
                  <a:gd name="connsiteX0" fmla="*/ 350066 w 350066"/>
                  <a:gd name="connsiteY0" fmla="*/ 290945 h 290945"/>
                  <a:gd name="connsiteX1" fmla="*/ 3703 w 350066"/>
                  <a:gd name="connsiteY1" fmla="*/ 221673 h 290945"/>
                  <a:gd name="connsiteX2" fmla="*/ 197666 w 350066"/>
                  <a:gd name="connsiteY2" fmla="*/ 0 h 290945"/>
                </a:gdLst>
                <a:ahLst/>
                <a:cxnLst>
                  <a:cxn ang="0">
                    <a:pos x="connsiteX0" y="connsiteY0"/>
                  </a:cxn>
                  <a:cxn ang="0">
                    <a:pos x="connsiteX1" y="connsiteY1"/>
                  </a:cxn>
                  <a:cxn ang="0">
                    <a:pos x="connsiteX2" y="connsiteY2"/>
                  </a:cxn>
                </a:cxnLst>
                <a:rect l="l" t="t" r="r" b="b"/>
                <a:pathLst>
                  <a:path w="350066" h="290945">
                    <a:moveTo>
                      <a:pt x="350066" y="290945"/>
                    </a:moveTo>
                    <a:cubicBezTo>
                      <a:pt x="189584" y="280554"/>
                      <a:pt x="29103" y="270164"/>
                      <a:pt x="3703" y="221673"/>
                    </a:cubicBezTo>
                    <a:cubicBezTo>
                      <a:pt x="-21697" y="173182"/>
                      <a:pt x="87984" y="86591"/>
                      <a:pt x="197666" y="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30" name="Freeform 29"/>
              <p:cNvSpPr/>
              <p:nvPr/>
            </p:nvSpPr>
            <p:spPr>
              <a:xfrm>
                <a:off x="7282903" y="5320145"/>
                <a:ext cx="820136" cy="513504"/>
              </a:xfrm>
              <a:custGeom>
                <a:avLst/>
                <a:gdLst>
                  <a:gd name="connsiteX0" fmla="*/ 0 w 820136"/>
                  <a:gd name="connsiteY0" fmla="*/ 332510 h 513504"/>
                  <a:gd name="connsiteX1" fmla="*/ 748146 w 820136"/>
                  <a:gd name="connsiteY1" fmla="*/ 498764 h 513504"/>
                  <a:gd name="connsiteX2" fmla="*/ 748146 w 820136"/>
                  <a:gd name="connsiteY2" fmla="*/ 0 h 513504"/>
                </a:gdLst>
                <a:ahLst/>
                <a:cxnLst>
                  <a:cxn ang="0">
                    <a:pos x="connsiteX0" y="connsiteY0"/>
                  </a:cxn>
                  <a:cxn ang="0">
                    <a:pos x="connsiteX1" y="connsiteY1"/>
                  </a:cxn>
                  <a:cxn ang="0">
                    <a:pos x="connsiteX2" y="connsiteY2"/>
                  </a:cxn>
                </a:cxnLst>
                <a:rect l="l" t="t" r="r" b="b"/>
                <a:pathLst>
                  <a:path w="820136" h="513504">
                    <a:moveTo>
                      <a:pt x="0" y="332510"/>
                    </a:moveTo>
                    <a:cubicBezTo>
                      <a:pt x="311727" y="443346"/>
                      <a:pt x="623455" y="554182"/>
                      <a:pt x="748146" y="498764"/>
                    </a:cubicBezTo>
                    <a:cubicBezTo>
                      <a:pt x="872837" y="443346"/>
                      <a:pt x="810491" y="221673"/>
                      <a:pt x="748146" y="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grpSp>
          <p:nvGrpSpPr>
            <p:cNvPr id="37" name="群組 36"/>
            <p:cNvGrpSpPr/>
            <p:nvPr/>
          </p:nvGrpSpPr>
          <p:grpSpPr>
            <a:xfrm>
              <a:off x="6645594" y="1279023"/>
              <a:ext cx="1967346" cy="3474831"/>
              <a:chOff x="6645594" y="1279023"/>
              <a:chExt cx="1967346" cy="3474831"/>
            </a:xfrm>
          </p:grpSpPr>
          <p:grpSp>
            <p:nvGrpSpPr>
              <p:cNvPr id="32" name="群組 31"/>
              <p:cNvGrpSpPr/>
              <p:nvPr/>
            </p:nvGrpSpPr>
            <p:grpSpPr>
              <a:xfrm>
                <a:off x="6645594" y="1279023"/>
                <a:ext cx="1336587" cy="3267136"/>
                <a:chOff x="6645594" y="1279023"/>
                <a:chExt cx="1336587" cy="3267136"/>
              </a:xfrm>
            </p:grpSpPr>
            <p:sp>
              <p:nvSpPr>
                <p:cNvPr id="34" name="Freeform 33"/>
                <p:cNvSpPr/>
                <p:nvPr/>
              </p:nvSpPr>
              <p:spPr>
                <a:xfrm>
                  <a:off x="6645594" y="2299855"/>
                  <a:ext cx="1303660" cy="2246304"/>
                </a:xfrm>
                <a:custGeom>
                  <a:avLst/>
                  <a:gdLst>
                    <a:gd name="connsiteX0" fmla="*/ 0 w 1303660"/>
                    <a:gd name="connsiteY0" fmla="*/ 2244436 h 2246304"/>
                    <a:gd name="connsiteX1" fmla="*/ 1094509 w 1303660"/>
                    <a:gd name="connsiteY1" fmla="*/ 1884218 h 2246304"/>
                    <a:gd name="connsiteX2" fmla="*/ 1302327 w 1303660"/>
                    <a:gd name="connsiteY2" fmla="*/ 0 h 2246304"/>
                  </a:gdLst>
                  <a:ahLst/>
                  <a:cxnLst>
                    <a:cxn ang="0">
                      <a:pos x="connsiteX0" y="connsiteY0"/>
                    </a:cxn>
                    <a:cxn ang="0">
                      <a:pos x="connsiteX1" y="connsiteY1"/>
                    </a:cxn>
                    <a:cxn ang="0">
                      <a:pos x="connsiteX2" y="connsiteY2"/>
                    </a:cxn>
                  </a:cxnLst>
                  <a:rect l="l" t="t" r="r" b="b"/>
                  <a:pathLst>
                    <a:path w="1303660" h="2246304">
                      <a:moveTo>
                        <a:pt x="0" y="2244436"/>
                      </a:moveTo>
                      <a:cubicBezTo>
                        <a:pt x="438727" y="2251363"/>
                        <a:pt x="877455" y="2258291"/>
                        <a:pt x="1094509" y="1884218"/>
                      </a:cubicBezTo>
                      <a:cubicBezTo>
                        <a:pt x="1311564" y="1510145"/>
                        <a:pt x="1306945" y="755072"/>
                        <a:pt x="1302327" y="0"/>
                      </a:cubicBezTo>
                    </a:path>
                  </a:pathLst>
                </a:cu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5" name="TextBox 34"/>
                <p:cNvSpPr txBox="1"/>
                <p:nvPr/>
              </p:nvSpPr>
              <p:spPr>
                <a:xfrm rot="16200000">
                  <a:off x="6447947" y="2505480"/>
                  <a:ext cx="2760692" cy="307777"/>
                </a:xfrm>
                <a:prstGeom prst="rect">
                  <a:avLst/>
                </a:prstGeom>
                <a:noFill/>
              </p:spPr>
              <p:txBody>
                <a:bodyPr wrap="none" rtlCol="0">
                  <a:spAutoFit/>
                </a:bodyPr>
                <a:lstStyle/>
                <a:p>
                  <a:r>
                    <a:rPr lang="zh-TW" altLang="en-US" sz="1400" dirty="0"/>
                    <a:t>利用食品法許可的甜劑來代替糖</a:t>
                  </a:r>
                  <a:endParaRPr lang="en-US" sz="1400" dirty="0"/>
                </a:p>
              </p:txBody>
            </p:sp>
          </p:grpSp>
          <p:grpSp>
            <p:nvGrpSpPr>
              <p:cNvPr id="33" name="群組 32"/>
              <p:cNvGrpSpPr/>
              <p:nvPr/>
            </p:nvGrpSpPr>
            <p:grpSpPr>
              <a:xfrm>
                <a:off x="8031049" y="1720127"/>
                <a:ext cx="581891" cy="3033727"/>
                <a:chOff x="8031049" y="1720127"/>
                <a:chExt cx="581891" cy="3033727"/>
              </a:xfrm>
            </p:grpSpPr>
            <p:sp>
              <p:nvSpPr>
                <p:cNvPr id="31" name="Freeform 30"/>
                <p:cNvSpPr/>
                <p:nvPr/>
              </p:nvSpPr>
              <p:spPr>
                <a:xfrm>
                  <a:off x="8031049" y="2175164"/>
                  <a:ext cx="581891" cy="2578690"/>
                </a:xfrm>
                <a:custGeom>
                  <a:avLst/>
                  <a:gdLst>
                    <a:gd name="connsiteX0" fmla="*/ 0 w 581891"/>
                    <a:gd name="connsiteY0" fmla="*/ 2576945 h 2578690"/>
                    <a:gd name="connsiteX1" fmla="*/ 443345 w 581891"/>
                    <a:gd name="connsiteY1" fmla="*/ 2161309 h 2578690"/>
                    <a:gd name="connsiteX2" fmla="*/ 581891 w 581891"/>
                    <a:gd name="connsiteY2" fmla="*/ 0 h 2578690"/>
                  </a:gdLst>
                  <a:ahLst/>
                  <a:cxnLst>
                    <a:cxn ang="0">
                      <a:pos x="connsiteX0" y="connsiteY0"/>
                    </a:cxn>
                    <a:cxn ang="0">
                      <a:pos x="connsiteX1" y="connsiteY1"/>
                    </a:cxn>
                    <a:cxn ang="0">
                      <a:pos x="connsiteX2" y="connsiteY2"/>
                    </a:cxn>
                  </a:cxnLst>
                  <a:rect l="l" t="t" r="r" b="b"/>
                  <a:pathLst>
                    <a:path w="581891" h="2578690">
                      <a:moveTo>
                        <a:pt x="0" y="2576945"/>
                      </a:moveTo>
                      <a:cubicBezTo>
                        <a:pt x="173181" y="2583872"/>
                        <a:pt x="346363" y="2590800"/>
                        <a:pt x="443345" y="2161309"/>
                      </a:cubicBezTo>
                      <a:cubicBezTo>
                        <a:pt x="540327" y="1731818"/>
                        <a:pt x="561109" y="865909"/>
                        <a:pt x="581891" y="0"/>
                      </a:cubicBezTo>
                    </a:path>
                  </a:pathLst>
                </a:cu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6" name="TextBox 35"/>
                <p:cNvSpPr txBox="1"/>
                <p:nvPr/>
              </p:nvSpPr>
              <p:spPr>
                <a:xfrm rot="16200000">
                  <a:off x="7243387" y="2771055"/>
                  <a:ext cx="2409634" cy="307777"/>
                </a:xfrm>
                <a:prstGeom prst="rect">
                  <a:avLst/>
                </a:prstGeom>
                <a:noFill/>
              </p:spPr>
              <p:txBody>
                <a:bodyPr wrap="none" rtlCol="0">
                  <a:spAutoFit/>
                </a:bodyPr>
                <a:lstStyle/>
                <a:p>
                  <a:r>
                    <a:rPr lang="zh-TW" altLang="en-US" sz="1400" dirty="0"/>
                    <a:t>適當大小，不容易阻塞食道</a:t>
                  </a:r>
                  <a:endParaRPr lang="en-US" sz="1400" dirty="0"/>
                </a:p>
              </p:txBody>
            </p:sp>
          </p:grpSp>
        </p:grpSp>
      </p:grpSp>
      <p:sp>
        <p:nvSpPr>
          <p:cNvPr id="38" name="Content Placeholder 2"/>
          <p:cNvSpPr>
            <a:spLocks noGrp="1"/>
          </p:cNvSpPr>
          <p:nvPr>
            <p:ph idx="1"/>
          </p:nvPr>
        </p:nvSpPr>
        <p:spPr>
          <a:xfrm>
            <a:off x="3625470" y="1464460"/>
            <a:ext cx="2342296" cy="724486"/>
          </a:xfrm>
        </p:spPr>
        <p:txBody>
          <a:bodyPr>
            <a:normAutofit/>
          </a:bodyPr>
          <a:lstStyle/>
          <a:p>
            <a:pPr marL="0" indent="0">
              <a:buNone/>
            </a:pPr>
            <a:r>
              <a:rPr lang="zh-TW" altLang="en-US" dirty="0"/>
              <a:t>腦圖的例子</a:t>
            </a:r>
            <a:endParaRPr lang="en-US" dirty="0"/>
          </a:p>
        </p:txBody>
      </p:sp>
      <p:sp>
        <p:nvSpPr>
          <p:cNvPr id="26" name="TextBox 25"/>
          <p:cNvSpPr txBox="1"/>
          <p:nvPr/>
        </p:nvSpPr>
        <p:spPr>
          <a:xfrm>
            <a:off x="357375" y="6309320"/>
            <a:ext cx="8031049" cy="523220"/>
          </a:xfrm>
          <a:prstGeom prst="rect">
            <a:avLst/>
          </a:prstGeom>
          <a:noFill/>
        </p:spPr>
        <p:txBody>
          <a:bodyPr wrap="square" rtlCol="0">
            <a:spAutoFit/>
          </a:bodyPr>
          <a:lstStyle/>
          <a:p>
            <a:r>
              <a:rPr lang="zh-TW" altLang="en-US" sz="1400" dirty="0"/>
              <a:t>資料來源：</a:t>
            </a:r>
            <a:r>
              <a:rPr lang="en-US" altLang="zh-TW" sz="1400" dirty="0"/>
              <a:t>13 </a:t>
            </a:r>
            <a:r>
              <a:rPr lang="zh-TW" altLang="en-US" sz="1400" dirty="0"/>
              <a:t>食品研究與開發。食品科學與科技學習範疇。科技與生活（中四至中六）學與教資源。香港：教育局。</a:t>
            </a:r>
            <a:endParaRPr lang="en-US" altLang="zh-TW" sz="1400" dirty="0"/>
          </a:p>
        </p:txBody>
      </p:sp>
    </p:spTree>
    <p:extLst>
      <p:ext uri="{BB962C8B-B14F-4D97-AF65-F5344CB8AC3E}">
        <p14:creationId xmlns:p14="http://schemas.microsoft.com/office/powerpoint/2010/main" val="2336360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dirty="0"/>
              <a:t>製定設計方案</a:t>
            </a:r>
            <a:endParaRPr lang="en-US" dirty="0"/>
          </a:p>
        </p:txBody>
      </p:sp>
      <p:sp>
        <p:nvSpPr>
          <p:cNvPr id="3" name="Content Placeholder 2"/>
          <p:cNvSpPr>
            <a:spLocks noGrp="1"/>
          </p:cNvSpPr>
          <p:nvPr>
            <p:ph idx="1"/>
          </p:nvPr>
        </p:nvSpPr>
        <p:spPr/>
        <p:txBody>
          <a:bodyPr/>
          <a:lstStyle/>
          <a:p>
            <a:pPr algn="just"/>
            <a:r>
              <a:rPr lang="zh-TW" altLang="en-US" dirty="0"/>
              <a:t>產品研發團隊通過下列方式向其他人表達他們的想法：</a:t>
            </a:r>
            <a:endParaRPr lang="en-US" dirty="0"/>
          </a:p>
          <a:p>
            <a:pPr marL="806450" indent="-446088">
              <a:buNone/>
            </a:pPr>
            <a:r>
              <a:rPr lang="en-US" dirty="0"/>
              <a:t>-	</a:t>
            </a:r>
            <a:r>
              <a:rPr lang="zh-TW" altLang="en-US" dirty="0"/>
              <a:t>有標示的草圖</a:t>
            </a:r>
            <a:endParaRPr lang="en-US" dirty="0"/>
          </a:p>
          <a:p>
            <a:pPr marL="817563" indent="-457200">
              <a:buFontTx/>
              <a:buChar char="-"/>
            </a:pPr>
            <a:r>
              <a:rPr lang="zh-TW" altLang="en-US" dirty="0"/>
              <a:t>意念展示版</a:t>
            </a:r>
            <a:endParaRPr lang="en-US" dirty="0"/>
          </a:p>
          <a:p>
            <a:pPr marL="817563" indent="-457200">
              <a:buFontTx/>
              <a:buChar char="-"/>
              <a:tabLst>
                <a:tab pos="722313" algn="l"/>
              </a:tabLst>
            </a:pPr>
            <a:r>
              <a:rPr lang="zh-TW" altLang="en-US" dirty="0"/>
              <a:t>照片</a:t>
            </a:r>
            <a:endParaRPr lang="en-US" dirty="0"/>
          </a:p>
          <a:p>
            <a:pPr marL="817563" indent="-457200">
              <a:buFontTx/>
              <a:buChar char="-"/>
              <a:tabLst>
                <a:tab pos="722313" algn="l"/>
              </a:tabLst>
            </a:pPr>
            <a:r>
              <a:rPr lang="zh-TW" altLang="en-US" dirty="0"/>
              <a:t>製作樣本</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44</a:t>
            </a:fld>
            <a:endParaRPr lang="en-US"/>
          </a:p>
        </p:txBody>
      </p:sp>
    </p:spTree>
    <p:extLst>
      <p:ext uri="{BB962C8B-B14F-4D97-AF65-F5344CB8AC3E}">
        <p14:creationId xmlns:p14="http://schemas.microsoft.com/office/powerpoint/2010/main" val="3460565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有標示的草圖</a:t>
            </a:r>
            <a:endParaRPr lang="en-US" dirty="0"/>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zh-TW" altLang="en-US" dirty="0"/>
              <a:t>有標示的草圖要包括甚麼？</a:t>
            </a:r>
            <a:endParaRPr lang="en-US" dirty="0"/>
          </a:p>
          <a:p>
            <a:r>
              <a:rPr lang="zh-TW" altLang="en-US" dirty="0"/>
              <a:t>大小</a:t>
            </a:r>
            <a:r>
              <a:rPr lang="en-US" altLang="zh-TW" dirty="0"/>
              <a:t> / </a:t>
            </a:r>
            <a:r>
              <a:rPr lang="zh-TW" altLang="en-US" dirty="0"/>
              <a:t>重量</a:t>
            </a:r>
            <a:endParaRPr lang="en-US" dirty="0"/>
          </a:p>
          <a:p>
            <a:r>
              <a:rPr lang="zh-TW" altLang="en-US" dirty="0"/>
              <a:t>形狀</a:t>
            </a:r>
            <a:endParaRPr lang="en-US" dirty="0"/>
          </a:p>
          <a:p>
            <a:r>
              <a:rPr lang="zh-TW" altLang="en-US" dirty="0"/>
              <a:t>使用的材料</a:t>
            </a:r>
            <a:endParaRPr lang="en-US" dirty="0"/>
          </a:p>
          <a:p>
            <a:r>
              <a:rPr lang="zh-TW" altLang="en-US" dirty="0"/>
              <a:t>潤飾</a:t>
            </a:r>
            <a:endParaRPr lang="en-US" dirty="0"/>
          </a:p>
          <a:p>
            <a:r>
              <a:rPr lang="zh-TW" altLang="en-US" dirty="0"/>
              <a:t>顏色</a:t>
            </a:r>
            <a:endParaRPr lang="en-US" dirty="0"/>
          </a:p>
          <a:p>
            <a:r>
              <a:rPr lang="zh-TW" altLang="en-US" dirty="0"/>
              <a:t>製造方法</a:t>
            </a:r>
            <a:endParaRPr lang="en-US" dirty="0"/>
          </a:p>
          <a:p>
            <a:r>
              <a:rPr lang="zh-TW" altLang="en-US" dirty="0"/>
              <a:t>營養資料</a:t>
            </a:r>
            <a:endParaRPr lang="en-US" dirty="0"/>
          </a:p>
          <a:p>
            <a:r>
              <a:rPr lang="zh-TW" altLang="en-US" dirty="0"/>
              <a:t>包裝（可選擇）</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45</a:t>
            </a:fld>
            <a:endParaRPr lang="en-US"/>
          </a:p>
        </p:txBody>
      </p:sp>
    </p:spTree>
    <p:extLst>
      <p:ext uri="{BB962C8B-B14F-4D97-AF65-F5344CB8AC3E}">
        <p14:creationId xmlns:p14="http://schemas.microsoft.com/office/powerpoint/2010/main" val="1372587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有標示的草圖</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46</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599" t="48125" r="7601" b="5783"/>
          <a:stretch/>
        </p:blipFill>
        <p:spPr>
          <a:xfrm>
            <a:off x="140945" y="2204155"/>
            <a:ext cx="4673475" cy="330893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6062" t="15554" r="26375" b="37725"/>
          <a:stretch/>
        </p:blipFill>
        <p:spPr>
          <a:xfrm>
            <a:off x="4886428" y="1266334"/>
            <a:ext cx="4078060" cy="5184576"/>
          </a:xfrm>
          <a:prstGeom prst="rect">
            <a:avLst/>
          </a:prstGeom>
        </p:spPr>
      </p:pic>
    </p:spTree>
    <p:extLst>
      <p:ext uri="{BB962C8B-B14F-4D97-AF65-F5344CB8AC3E}">
        <p14:creationId xmlns:p14="http://schemas.microsoft.com/office/powerpoint/2010/main" val="1091215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TW" altLang="en-US" dirty="0"/>
              <a:t>可行性研究</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F4C1CA1-0FFD-4F67-9024-3E02CBF514A7}" type="slidenum">
              <a:rPr lang="en-US" smtClean="0"/>
              <a:t>47</a:t>
            </a:fld>
            <a:endParaRPr lang="en-US"/>
          </a:p>
        </p:txBody>
      </p:sp>
    </p:spTree>
    <p:extLst>
      <p:ext uri="{BB962C8B-B14F-4D97-AF65-F5344CB8AC3E}">
        <p14:creationId xmlns:p14="http://schemas.microsoft.com/office/powerpoint/2010/main" val="2317991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dirty="0"/>
              <a:t>可行性研究</a:t>
            </a:r>
            <a:endParaRPr lang="en-US" dirty="0"/>
          </a:p>
        </p:txBody>
      </p:sp>
      <p:sp>
        <p:nvSpPr>
          <p:cNvPr id="3" name="Content Placeholder 2"/>
          <p:cNvSpPr>
            <a:spLocks noGrp="1"/>
          </p:cNvSpPr>
          <p:nvPr>
            <p:ph idx="1"/>
          </p:nvPr>
        </p:nvSpPr>
        <p:spPr/>
        <p:txBody>
          <a:bodyPr>
            <a:normAutofit/>
          </a:bodyPr>
          <a:lstStyle/>
          <a:p>
            <a:pPr algn="just"/>
            <a:r>
              <a:rPr lang="zh-TW" altLang="en-US" dirty="0"/>
              <a:t>評估或分析建議食品構想的潛力</a:t>
            </a:r>
            <a:endParaRPr lang="en-US" dirty="0"/>
          </a:p>
          <a:p>
            <a:pPr algn="just"/>
            <a:r>
              <a:rPr lang="zh-TW" altLang="en-US" dirty="0"/>
              <a:t>提供資料，幫助決策者確定構想是否可行或在這個階段終止開發流程</a:t>
            </a:r>
            <a:endParaRPr lang="en-US" dirty="0"/>
          </a:p>
          <a:p>
            <a:pPr algn="just"/>
            <a:r>
              <a:rPr lang="zh-TW" altLang="en-US" dirty="0"/>
              <a:t>根據對財務及營運的影響的詳盡研究及分析</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48</a:t>
            </a:fld>
            <a:endParaRPr lang="en-US"/>
          </a:p>
        </p:txBody>
      </p:sp>
    </p:spTree>
    <p:extLst>
      <p:ext uri="{BB962C8B-B14F-4D97-AF65-F5344CB8AC3E}">
        <p14:creationId xmlns:p14="http://schemas.microsoft.com/office/powerpoint/2010/main" val="2032709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可行性研究</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2289545"/>
              </p:ext>
            </p:extLst>
          </p:nvPr>
        </p:nvGraphicFramePr>
        <p:xfrm>
          <a:off x="2195736" y="1600200"/>
          <a:ext cx="649106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4C1CA1-0FFD-4F67-9024-3E02CBF514A7}" type="slidenum">
              <a:rPr lang="en-US" smtClean="0"/>
              <a:t>49</a:t>
            </a:fld>
            <a:endParaRPr lang="en-US"/>
          </a:p>
        </p:txBody>
      </p:sp>
      <p:grpSp>
        <p:nvGrpSpPr>
          <p:cNvPr id="6" name="Group 5"/>
          <p:cNvGrpSpPr/>
          <p:nvPr/>
        </p:nvGrpSpPr>
        <p:grpSpPr>
          <a:xfrm>
            <a:off x="467544" y="1567333"/>
            <a:ext cx="1645920" cy="4597971"/>
            <a:chOff x="0" y="-72008"/>
            <a:chExt cx="1645920" cy="4597971"/>
          </a:xfrm>
        </p:grpSpPr>
        <p:sp>
          <p:nvSpPr>
            <p:cNvPr id="7" name="Rectangle 6"/>
            <p:cNvSpPr/>
            <p:nvPr/>
          </p:nvSpPr>
          <p:spPr>
            <a:xfrm>
              <a:off x="0" y="0"/>
              <a:ext cx="1645920" cy="45259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0" y="-72008"/>
              <a:ext cx="1645920" cy="45259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zh-TW" altLang="en-US" sz="2700" dirty="0"/>
                <a:t>可行性研究中要回答的問題</a:t>
              </a:r>
              <a:endParaRPr lang="en-US" sz="2700" kern="1200" dirty="0"/>
            </a:p>
          </p:txBody>
        </p:sp>
      </p:grpSp>
    </p:spTree>
    <p:extLst>
      <p:ext uri="{BB962C8B-B14F-4D97-AF65-F5344CB8AC3E}">
        <p14:creationId xmlns:p14="http://schemas.microsoft.com/office/powerpoint/2010/main" val="310922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產品研究與開發的階段</a:t>
            </a:r>
            <a:endParaRPr lang="en-US" dirty="0"/>
          </a:p>
        </p:txBody>
      </p:sp>
      <p:sp>
        <p:nvSpPr>
          <p:cNvPr id="3" name="Content Placeholder 2"/>
          <p:cNvSpPr>
            <a:spLocks noGrp="1"/>
          </p:cNvSpPr>
          <p:nvPr>
            <p:ph idx="1"/>
          </p:nvPr>
        </p:nvSpPr>
        <p:spPr>
          <a:xfrm>
            <a:off x="447370" y="1700808"/>
            <a:ext cx="8229600" cy="4525963"/>
          </a:xfrm>
        </p:spPr>
        <p:txBody>
          <a:bodyPr/>
          <a:lstStyle/>
          <a:p>
            <a:pPr algn="just"/>
            <a:r>
              <a:rPr lang="zh-TW" altLang="en-US" dirty="0"/>
              <a:t>新產品的研究與開發可分為多個階段</a:t>
            </a:r>
            <a:endParaRPr lang="en-US" dirty="0"/>
          </a:p>
          <a:p>
            <a:pPr algn="just"/>
            <a:r>
              <a:rPr lang="zh-TW" altLang="en-US" dirty="0"/>
              <a:t>沒有一個共同協定的數量、次序或階段名稱</a:t>
            </a:r>
            <a:endParaRPr lang="en-US" altLang="zh-TW" dirty="0"/>
          </a:p>
          <a:p>
            <a:pPr algn="just"/>
            <a:r>
              <a:rPr lang="zh-TW" altLang="en-US" dirty="0"/>
              <a:t>實際上，不同階段有時會重叠和同時進行</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5</a:t>
            </a:fld>
            <a:endParaRPr lang="en-US"/>
          </a:p>
        </p:txBody>
      </p:sp>
    </p:spTree>
    <p:extLst>
      <p:ext uri="{BB962C8B-B14F-4D97-AF65-F5344CB8AC3E}">
        <p14:creationId xmlns:p14="http://schemas.microsoft.com/office/powerpoint/2010/main" val="1267809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發展藍本</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F4C1CA1-0FFD-4F67-9024-3E02CBF514A7}" type="slidenum">
              <a:rPr lang="en-US" smtClean="0"/>
              <a:t>50</a:t>
            </a:fld>
            <a:endParaRPr lang="en-US"/>
          </a:p>
        </p:txBody>
      </p:sp>
    </p:spTree>
    <p:extLst>
      <p:ext uri="{BB962C8B-B14F-4D97-AF65-F5344CB8AC3E}">
        <p14:creationId xmlns:p14="http://schemas.microsoft.com/office/powerpoint/2010/main" val="3103810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發展藍本</a:t>
            </a:r>
            <a:endParaRPr lang="en-US" dirty="0"/>
          </a:p>
        </p:txBody>
      </p:sp>
      <p:sp>
        <p:nvSpPr>
          <p:cNvPr id="3" name="Content Placeholder 2"/>
          <p:cNvSpPr>
            <a:spLocks noGrp="1"/>
          </p:cNvSpPr>
          <p:nvPr>
            <p:ph idx="1"/>
          </p:nvPr>
        </p:nvSpPr>
        <p:spPr/>
        <p:txBody>
          <a:bodyPr>
            <a:normAutofit/>
          </a:bodyPr>
          <a:lstStyle/>
          <a:p>
            <a:pPr algn="just"/>
            <a:r>
              <a:rPr lang="zh-TW" altLang="en-US" dirty="0"/>
              <a:t>證明構想可行後，會小規模生產產品</a:t>
            </a:r>
            <a:endParaRPr lang="en-US" dirty="0"/>
          </a:p>
          <a:p>
            <a:pPr algn="just"/>
            <a:r>
              <a:rPr lang="zh-TW" altLang="en-US" dirty="0"/>
              <a:t>藍本或樣本是第一個真正的產品</a:t>
            </a:r>
            <a:endParaRPr lang="en-US" dirty="0"/>
          </a:p>
          <a:p>
            <a:pPr algn="just"/>
            <a:r>
              <a:rPr lang="zh-TW" altLang="en-US" dirty="0"/>
              <a:t>藍本是用來進行試驗及市場研究的樣品</a:t>
            </a:r>
            <a:endParaRPr lang="en-US" dirty="0"/>
          </a:p>
          <a:p>
            <a:pPr algn="just"/>
            <a:r>
              <a:rPr lang="zh-TW" altLang="en-US" dirty="0"/>
              <a:t>改良和修改食譜，使產品能符</a:t>
            </a:r>
            <a:endParaRPr lang="en-US" altLang="zh-TW" dirty="0"/>
          </a:p>
          <a:p>
            <a:pPr marL="361950" indent="0">
              <a:buNone/>
            </a:pPr>
            <a:r>
              <a:rPr lang="zh-TW" altLang="en-US" dirty="0"/>
              <a:t>合產品規格的要求</a:t>
            </a:r>
            <a:r>
              <a:rPr lang="en-US" dirty="0"/>
              <a:t> </a:t>
            </a:r>
          </a:p>
        </p:txBody>
      </p:sp>
      <p:sp>
        <p:nvSpPr>
          <p:cNvPr id="4" name="Slide Number Placeholder 3"/>
          <p:cNvSpPr>
            <a:spLocks noGrp="1"/>
          </p:cNvSpPr>
          <p:nvPr>
            <p:ph type="sldNum" sz="quarter" idx="12"/>
          </p:nvPr>
        </p:nvSpPr>
        <p:spPr/>
        <p:txBody>
          <a:bodyPr/>
          <a:lstStyle/>
          <a:p>
            <a:fld id="{8F4C1CA1-0FFD-4F67-9024-3E02CBF514A7}" type="slidenum">
              <a:rPr lang="en-US" smtClean="0"/>
              <a:t>51</a:t>
            </a:fld>
            <a:endParaRPr lang="en-US"/>
          </a:p>
        </p:txBody>
      </p:sp>
      <p:sp>
        <p:nvSpPr>
          <p:cNvPr id="5" name="Rounded Rectangular Callout 4"/>
          <p:cNvSpPr/>
          <p:nvPr/>
        </p:nvSpPr>
        <p:spPr>
          <a:xfrm>
            <a:off x="6372200" y="3887781"/>
            <a:ext cx="2160240" cy="2016224"/>
          </a:xfrm>
          <a:prstGeom prst="wedgeRound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b="1" dirty="0"/>
              <a:t>藍本</a:t>
            </a:r>
            <a:r>
              <a:rPr lang="en-US" dirty="0"/>
              <a:t> </a:t>
            </a:r>
            <a:r>
              <a:rPr lang="zh-TW" altLang="en-US" dirty="0"/>
              <a:t>是同類產品的第一個成品。</a:t>
            </a:r>
            <a:endParaRPr lang="en-US" dirty="0"/>
          </a:p>
        </p:txBody>
      </p:sp>
    </p:spTree>
    <p:extLst>
      <p:ext uri="{BB962C8B-B14F-4D97-AF65-F5344CB8AC3E}">
        <p14:creationId xmlns:p14="http://schemas.microsoft.com/office/powerpoint/2010/main" val="506734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發展藍本</a:t>
            </a:r>
            <a:endParaRPr lang="en-US" dirty="0"/>
          </a:p>
        </p:txBody>
      </p:sp>
      <p:sp>
        <p:nvSpPr>
          <p:cNvPr id="4" name="Content Placeholder 3"/>
          <p:cNvSpPr>
            <a:spLocks noGrp="1"/>
          </p:cNvSpPr>
          <p:nvPr>
            <p:ph idx="1"/>
          </p:nvPr>
        </p:nvSpPr>
        <p:spPr>
          <a:xfrm>
            <a:off x="457200" y="1600200"/>
            <a:ext cx="8229600" cy="4756150"/>
          </a:xfrm>
        </p:spPr>
        <p:txBody>
          <a:bodyPr>
            <a:normAutofit fontScale="92500" lnSpcReduction="10000"/>
          </a:bodyPr>
          <a:lstStyle/>
          <a:p>
            <a:pPr marL="0" indent="0">
              <a:buNone/>
            </a:pPr>
            <a:r>
              <a:rPr lang="zh-TW" altLang="en-US" dirty="0"/>
              <a:t>製作產品時要準確記錄：</a:t>
            </a:r>
            <a:endParaRPr lang="en-US" dirty="0"/>
          </a:p>
          <a:p>
            <a:pPr algn="just"/>
            <a:r>
              <a:rPr lang="zh-TW" altLang="en-US" dirty="0"/>
              <a:t>材料及份量清單</a:t>
            </a:r>
            <a:endParaRPr lang="en-US" dirty="0"/>
          </a:p>
          <a:p>
            <a:pPr algn="just"/>
            <a:r>
              <a:rPr lang="zh-TW" altLang="en-US" dirty="0"/>
              <a:t>所有材料的成本</a:t>
            </a:r>
            <a:endParaRPr lang="en-US" dirty="0"/>
          </a:p>
          <a:p>
            <a:pPr algn="just"/>
            <a:r>
              <a:rPr lang="zh-TW" altLang="en-US" dirty="0"/>
              <a:t>預備及製作過程</a:t>
            </a:r>
            <a:endParaRPr lang="en-US" altLang="zh-HK" dirty="0"/>
          </a:p>
          <a:p>
            <a:pPr algn="just"/>
            <a:r>
              <a:rPr lang="zh-TW" altLang="en-US" dirty="0"/>
              <a:t>預備及製作時使用了多少時間，例如：烹調時間</a:t>
            </a:r>
            <a:endParaRPr lang="en-US" altLang="zh-HK" dirty="0"/>
          </a:p>
          <a:p>
            <a:pPr algn="just"/>
            <a:r>
              <a:rPr lang="zh-TW" altLang="en-US" dirty="0"/>
              <a:t>成品的形狀 </a:t>
            </a:r>
            <a:r>
              <a:rPr lang="en-US" altLang="zh-TW" dirty="0"/>
              <a:t>/ </a:t>
            </a:r>
            <a:r>
              <a:rPr lang="zh-TW" altLang="en-US" dirty="0"/>
              <a:t>大小 </a:t>
            </a:r>
            <a:r>
              <a:rPr lang="en-US" altLang="zh-TW" dirty="0"/>
              <a:t>/ </a:t>
            </a:r>
            <a:r>
              <a:rPr lang="zh-TW" altLang="en-US" dirty="0"/>
              <a:t>重量</a:t>
            </a:r>
            <a:endParaRPr lang="en-US" altLang="zh-HK" dirty="0"/>
          </a:p>
          <a:p>
            <a:pPr algn="just"/>
            <a:r>
              <a:rPr lang="zh-TW" altLang="en-US" dirty="0"/>
              <a:t>烹調溫度（烘焙產品用）</a:t>
            </a:r>
            <a:r>
              <a:rPr lang="en-US" altLang="zh-HK" strike="sngStrike" dirty="0"/>
              <a:t> </a:t>
            </a:r>
          </a:p>
          <a:p>
            <a:pPr algn="just"/>
            <a:r>
              <a:rPr lang="zh-TW" altLang="en-US" dirty="0"/>
              <a:t>需要的特別用具</a:t>
            </a:r>
            <a:endParaRPr lang="en-US" altLang="zh-HK" dirty="0"/>
          </a:p>
        </p:txBody>
      </p:sp>
      <p:sp>
        <p:nvSpPr>
          <p:cNvPr id="3" name="Slide Number Placeholder 2"/>
          <p:cNvSpPr>
            <a:spLocks noGrp="1"/>
          </p:cNvSpPr>
          <p:nvPr>
            <p:ph type="sldNum" sz="quarter" idx="12"/>
          </p:nvPr>
        </p:nvSpPr>
        <p:spPr/>
        <p:txBody>
          <a:bodyPr/>
          <a:lstStyle/>
          <a:p>
            <a:fld id="{8F4C1CA1-0FFD-4F67-9024-3E02CBF514A7}" type="slidenum">
              <a:rPr lang="en-US" smtClean="0"/>
              <a:t>52</a:t>
            </a:fld>
            <a:endParaRPr lang="en-US"/>
          </a:p>
        </p:txBody>
      </p:sp>
    </p:spTree>
    <p:extLst>
      <p:ext uri="{BB962C8B-B14F-4D97-AF65-F5344CB8AC3E}">
        <p14:creationId xmlns:p14="http://schemas.microsoft.com/office/powerpoint/2010/main" val="3086249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dirty="0"/>
              <a:t>評估食品 </a:t>
            </a:r>
            <a:r>
              <a:rPr lang="en-US" altLang="zh-TW" dirty="0"/>
              <a:t>/ </a:t>
            </a:r>
            <a:r>
              <a:rPr lang="zh-TW" altLang="en-US" dirty="0"/>
              <a:t>設計意念</a:t>
            </a:r>
            <a:br>
              <a:rPr lang="en-US" dirty="0"/>
            </a:b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F4C1CA1-0FFD-4F67-9024-3E02CBF514A7}" type="slidenum">
              <a:rPr lang="en-US" smtClean="0"/>
              <a:t>53</a:t>
            </a:fld>
            <a:endParaRPr lang="en-US"/>
          </a:p>
        </p:txBody>
      </p:sp>
    </p:spTree>
    <p:extLst>
      <p:ext uri="{BB962C8B-B14F-4D97-AF65-F5344CB8AC3E}">
        <p14:creationId xmlns:p14="http://schemas.microsoft.com/office/powerpoint/2010/main" val="3103810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dirty="0"/>
              <a:t>評估藍本</a:t>
            </a:r>
            <a:endParaRPr lang="en-US" dirty="0"/>
          </a:p>
        </p:txBody>
      </p:sp>
      <p:sp>
        <p:nvSpPr>
          <p:cNvPr id="3" name="Content Placeholder 2"/>
          <p:cNvSpPr>
            <a:spLocks noGrp="1"/>
          </p:cNvSpPr>
          <p:nvPr>
            <p:ph idx="1"/>
          </p:nvPr>
        </p:nvSpPr>
        <p:spPr/>
        <p:txBody>
          <a:bodyPr>
            <a:normAutofit/>
          </a:bodyPr>
          <a:lstStyle/>
          <a:p>
            <a:pPr algn="just"/>
            <a:r>
              <a:rPr lang="zh-TW" altLang="en-US" dirty="0"/>
              <a:t>食品開發過程不斷進行評估</a:t>
            </a:r>
            <a:endParaRPr lang="en-US" dirty="0"/>
          </a:p>
          <a:p>
            <a:pPr algn="just"/>
            <a:r>
              <a:rPr lang="zh-TW" altLang="en-US" dirty="0"/>
              <a:t>當產品研發團隊對藍本感到滿意，便可以開始要求其他人對藍本進行評估</a:t>
            </a:r>
            <a:endParaRPr lang="en-US" strike="sngStrike" dirty="0">
              <a:solidFill>
                <a:srgbClr val="FF00FF"/>
              </a:solidFill>
            </a:endParaRPr>
          </a:p>
          <a:p>
            <a:r>
              <a:rPr lang="zh-TW" altLang="en-US" dirty="0"/>
              <a:t>評估包括：</a:t>
            </a:r>
            <a:endParaRPr lang="en-US" dirty="0"/>
          </a:p>
          <a:p>
            <a:pPr lvl="1">
              <a:buFontTx/>
              <a:buChar char="-"/>
            </a:pPr>
            <a:r>
              <a:rPr lang="zh-TW" altLang="en-US" dirty="0"/>
              <a:t>觀察產品</a:t>
            </a:r>
            <a:endParaRPr lang="en-US" dirty="0"/>
          </a:p>
          <a:p>
            <a:pPr lvl="1">
              <a:buFontTx/>
              <a:buChar char="-"/>
            </a:pPr>
            <a:r>
              <a:rPr lang="zh-TW" altLang="en-US" dirty="0"/>
              <a:t>嗅聞產品</a:t>
            </a:r>
            <a:endParaRPr lang="en-US" dirty="0"/>
          </a:p>
          <a:p>
            <a:pPr lvl="1">
              <a:buFontTx/>
              <a:buChar char="-"/>
            </a:pPr>
            <a:r>
              <a:rPr lang="zh-TW" altLang="en-US" dirty="0"/>
              <a:t>品嚐產品</a:t>
            </a:r>
            <a:endParaRPr lang="en-US" strike="sngStrike" dirty="0">
              <a:solidFill>
                <a:srgbClr val="FF00FF"/>
              </a:solidFill>
            </a:endParaRPr>
          </a:p>
        </p:txBody>
      </p:sp>
      <p:sp>
        <p:nvSpPr>
          <p:cNvPr id="4" name="Slide Number Placeholder 3"/>
          <p:cNvSpPr>
            <a:spLocks noGrp="1"/>
          </p:cNvSpPr>
          <p:nvPr>
            <p:ph type="sldNum" sz="quarter" idx="12"/>
          </p:nvPr>
        </p:nvSpPr>
        <p:spPr/>
        <p:txBody>
          <a:bodyPr/>
          <a:lstStyle/>
          <a:p>
            <a:fld id="{8F4C1CA1-0FFD-4F67-9024-3E02CBF514A7}" type="slidenum">
              <a:rPr lang="en-US" smtClean="0"/>
              <a:t>54</a:t>
            </a:fld>
            <a:endParaRPr lang="en-US"/>
          </a:p>
        </p:txBody>
      </p:sp>
    </p:spTree>
    <p:extLst>
      <p:ext uri="{BB962C8B-B14F-4D97-AF65-F5344CB8AC3E}">
        <p14:creationId xmlns:p14="http://schemas.microsoft.com/office/powerpoint/2010/main" val="506734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評估藍本</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82100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4C1CA1-0FFD-4F67-9024-3E02CBF514A7}" type="slidenum">
              <a:rPr lang="en-US" smtClean="0"/>
              <a:t>55</a:t>
            </a:fld>
            <a:endParaRPr lang="en-US"/>
          </a:p>
        </p:txBody>
      </p:sp>
      <p:grpSp>
        <p:nvGrpSpPr>
          <p:cNvPr id="12" name="Group 11"/>
          <p:cNvGrpSpPr/>
          <p:nvPr/>
        </p:nvGrpSpPr>
        <p:grpSpPr>
          <a:xfrm>
            <a:off x="6156176" y="4149080"/>
            <a:ext cx="1830143" cy="646408"/>
            <a:chOff x="3199728" y="3879002"/>
            <a:chExt cx="1830143" cy="646408"/>
          </a:xfrm>
        </p:grpSpPr>
        <p:sp>
          <p:nvSpPr>
            <p:cNvPr id="13" name="Rounded Rectangle 12"/>
            <p:cNvSpPr/>
            <p:nvPr/>
          </p:nvSpPr>
          <p:spPr>
            <a:xfrm>
              <a:off x="3199728" y="3879002"/>
              <a:ext cx="1830143" cy="64640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 name="Rounded Rectangle 4"/>
            <p:cNvSpPr/>
            <p:nvPr/>
          </p:nvSpPr>
          <p:spPr>
            <a:xfrm>
              <a:off x="3218661" y="3897935"/>
              <a:ext cx="1792277" cy="6085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退回</a:t>
              </a:r>
              <a:endParaRPr lang="en-US" sz="1700" kern="1200" dirty="0"/>
            </a:p>
          </p:txBody>
        </p:sp>
      </p:grpSp>
      <p:grpSp>
        <p:nvGrpSpPr>
          <p:cNvPr id="15" name="Group 14"/>
          <p:cNvGrpSpPr/>
          <p:nvPr/>
        </p:nvGrpSpPr>
        <p:grpSpPr>
          <a:xfrm>
            <a:off x="5652120" y="4318140"/>
            <a:ext cx="369944" cy="308287"/>
            <a:chOff x="3929828" y="3341985"/>
            <a:chExt cx="369944" cy="308287"/>
          </a:xfrm>
          <a:scene3d>
            <a:camera prst="orthographicFront">
              <a:rot lat="0" lon="0" rev="5400000"/>
            </a:camera>
            <a:lightRig rig="threePt" dir="t"/>
          </a:scene3d>
        </p:grpSpPr>
        <p:sp>
          <p:nvSpPr>
            <p:cNvPr id="16" name="Right Arrow 15"/>
            <p:cNvSpPr/>
            <p:nvPr/>
          </p:nvSpPr>
          <p:spPr>
            <a:xfrm rot="5400000">
              <a:off x="3960656" y="3311157"/>
              <a:ext cx="308287" cy="369944"/>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Right Arrow 4"/>
            <p:cNvSpPr/>
            <p:nvPr/>
          </p:nvSpPr>
          <p:spPr>
            <a:xfrm>
              <a:off x="4003817" y="3341985"/>
              <a:ext cx="221966" cy="215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23" name="Group 22"/>
          <p:cNvGrpSpPr/>
          <p:nvPr/>
        </p:nvGrpSpPr>
        <p:grpSpPr>
          <a:xfrm>
            <a:off x="6228185" y="2472636"/>
            <a:ext cx="1085585" cy="1552683"/>
            <a:chOff x="6228185" y="2472636"/>
            <a:chExt cx="1085585" cy="1552683"/>
          </a:xfrm>
        </p:grpSpPr>
        <p:grpSp>
          <p:nvGrpSpPr>
            <p:cNvPr id="18" name="Group 17"/>
            <p:cNvGrpSpPr/>
            <p:nvPr/>
          </p:nvGrpSpPr>
          <p:grpSpPr>
            <a:xfrm>
              <a:off x="6884179" y="3140968"/>
              <a:ext cx="369944" cy="884351"/>
              <a:chOff x="3929828" y="3341985"/>
              <a:chExt cx="369944" cy="308287"/>
            </a:xfrm>
            <a:solidFill>
              <a:schemeClr val="accent6"/>
            </a:solidFill>
            <a:scene3d>
              <a:camera prst="orthographicFront">
                <a:rot lat="0" lon="0" rev="10800000"/>
              </a:camera>
              <a:lightRig rig="threePt" dir="t"/>
            </a:scene3d>
          </p:grpSpPr>
          <p:sp>
            <p:nvSpPr>
              <p:cNvPr id="19" name="Right Arrow 18"/>
              <p:cNvSpPr/>
              <p:nvPr/>
            </p:nvSpPr>
            <p:spPr>
              <a:xfrm rot="5400000">
                <a:off x="3960656" y="3311157"/>
                <a:ext cx="308287" cy="369944"/>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Right Arrow 4"/>
              <p:cNvSpPr/>
              <p:nvPr/>
            </p:nvSpPr>
            <p:spPr>
              <a:xfrm>
                <a:off x="4003817" y="3341985"/>
                <a:ext cx="221966" cy="2158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21" name="Right Arrow 20"/>
            <p:cNvSpPr/>
            <p:nvPr/>
          </p:nvSpPr>
          <p:spPr>
            <a:xfrm rot="5400000">
              <a:off x="5646943" y="3053878"/>
              <a:ext cx="1532427" cy="369944"/>
            </a:xfrm>
            <a:prstGeom prst="rightArrow">
              <a:avLst>
                <a:gd name="adj1" fmla="val 60000"/>
                <a:gd name="adj2" fmla="val 50000"/>
              </a:avLst>
            </a:prstGeom>
            <a:solidFill>
              <a:schemeClr val="accent6"/>
            </a:solidFill>
            <a:scene3d>
              <a:camera prst="orthographicFront">
                <a:rot lat="0" lon="0" rev="16200000"/>
              </a:camera>
              <a:lightRig rig="threePt" dir="t"/>
            </a:scene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7185600" y="3238849"/>
              <a:ext cx="128170" cy="11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2800" dirty="0"/>
              <a:t>簡單的感官評價</a:t>
            </a:r>
            <a:endParaRPr lang="en-US" altLang="zh-TW" sz="2800" dirty="0"/>
          </a:p>
          <a:p>
            <a:pPr marL="0" indent="0">
              <a:buNone/>
            </a:pPr>
            <a:r>
              <a:rPr lang="zh-TW" altLang="en-US" sz="2800" dirty="0"/>
              <a:t>流程圖</a:t>
            </a:r>
            <a:endParaRPr lang="en-US" sz="2800" dirty="0"/>
          </a:p>
        </p:txBody>
      </p:sp>
    </p:spTree>
    <p:extLst>
      <p:ext uri="{BB962C8B-B14F-4D97-AF65-F5344CB8AC3E}">
        <p14:creationId xmlns:p14="http://schemas.microsoft.com/office/powerpoint/2010/main" val="1564140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感官評價</a:t>
            </a:r>
            <a:endParaRPr lang="en-US" dirty="0"/>
          </a:p>
        </p:txBody>
      </p:sp>
      <p:sp>
        <p:nvSpPr>
          <p:cNvPr id="3" name="Content Placeholder 2"/>
          <p:cNvSpPr>
            <a:spLocks noGrp="1"/>
          </p:cNvSpPr>
          <p:nvPr>
            <p:ph idx="1"/>
          </p:nvPr>
        </p:nvSpPr>
        <p:spPr/>
        <p:txBody>
          <a:bodyPr>
            <a:normAutofit/>
          </a:bodyPr>
          <a:lstStyle/>
          <a:p>
            <a:pPr marL="0" indent="0" algn="just">
              <a:buNone/>
            </a:pPr>
            <a:r>
              <a:rPr lang="zh-TW" altLang="en-US" dirty="0"/>
              <a:t>誰人進行感官評價？</a:t>
            </a:r>
            <a:endParaRPr lang="en-US" dirty="0"/>
          </a:p>
          <a:p>
            <a:pPr algn="just"/>
            <a:r>
              <a:rPr lang="zh-TW" altLang="en-US" dirty="0"/>
              <a:t>在食品工廠中工作的人</a:t>
            </a:r>
            <a:endParaRPr lang="en-US" dirty="0"/>
          </a:p>
          <a:p>
            <a:pPr lvl="1" algn="just">
              <a:buFontTx/>
              <a:buChar char="-"/>
            </a:pPr>
            <a:r>
              <a:rPr lang="zh-TW" altLang="en-US" dirty="0"/>
              <a:t>可提供快捷的回饋</a:t>
            </a:r>
            <a:endParaRPr lang="en-US" dirty="0"/>
          </a:p>
          <a:p>
            <a:pPr algn="just"/>
            <a:r>
              <a:rPr lang="zh-TW" altLang="en-US" dirty="0"/>
              <a:t>普羅大眾</a:t>
            </a:r>
            <a:endParaRPr lang="en-US" dirty="0"/>
          </a:p>
          <a:p>
            <a:pPr lvl="1" algn="just">
              <a:buFontTx/>
              <a:buChar char="-"/>
            </a:pPr>
            <a:r>
              <a:rPr lang="zh-TW" altLang="en-US" dirty="0"/>
              <a:t>較詳盡的回饋</a:t>
            </a:r>
            <a:endParaRPr lang="en-US" dirty="0"/>
          </a:p>
          <a:p>
            <a:pPr lvl="1" algn="just">
              <a:buFontTx/>
              <a:buChar char="-"/>
            </a:pPr>
            <a:r>
              <a:rPr lang="zh-TW" altLang="en-US" dirty="0"/>
              <a:t>通常是受過訓練並能代表使用群組或預期目標市場的一組人</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56</a:t>
            </a:fld>
            <a:endParaRPr lang="en-US"/>
          </a:p>
        </p:txBody>
      </p:sp>
    </p:spTree>
    <p:extLst>
      <p:ext uri="{BB962C8B-B14F-4D97-AF65-F5344CB8AC3E}">
        <p14:creationId xmlns:p14="http://schemas.microsoft.com/office/powerpoint/2010/main" val="1564140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感官評價</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zh-TW" altLang="en-US" dirty="0"/>
              <a:t>為甚縻要進行感官評價？</a:t>
            </a:r>
            <a:endParaRPr lang="en-US" dirty="0"/>
          </a:p>
          <a:p>
            <a:pPr algn="just"/>
            <a:r>
              <a:rPr lang="zh-TW" altLang="en-US" dirty="0"/>
              <a:t>測試及開發新產品</a:t>
            </a:r>
            <a:endParaRPr lang="en-US" dirty="0"/>
          </a:p>
          <a:p>
            <a:pPr algn="just"/>
            <a:r>
              <a:rPr lang="zh-TW" altLang="en-US" dirty="0"/>
              <a:t>改良現有產品</a:t>
            </a:r>
            <a:endParaRPr lang="en-US" dirty="0"/>
          </a:p>
          <a:p>
            <a:pPr algn="just"/>
            <a:r>
              <a:rPr lang="zh-TW" altLang="en-US" dirty="0"/>
              <a:t>降低成本，例如：改變產品的成本，但沒有改變味道、質地或外觀</a:t>
            </a:r>
            <a:endParaRPr lang="en-US" dirty="0"/>
          </a:p>
          <a:p>
            <a:pPr algn="just"/>
            <a:r>
              <a:rPr lang="zh-TW" altLang="en-US" dirty="0"/>
              <a:t>讓產品在投入生產之前可以作出改變</a:t>
            </a:r>
            <a:endParaRPr lang="en-US" dirty="0"/>
          </a:p>
          <a:p>
            <a:pPr algn="just"/>
            <a:r>
              <a:rPr lang="zh-TW" altLang="en-US" dirty="0"/>
              <a:t>讓目標市場可以測試產品</a:t>
            </a:r>
            <a:endParaRPr lang="en-US" dirty="0"/>
          </a:p>
          <a:p>
            <a:pPr algn="just"/>
            <a:r>
              <a:rPr lang="zh-TW" altLang="en-US" dirty="0"/>
              <a:t>在生產過程中檢查產品的品質</a:t>
            </a:r>
            <a:endParaRPr lang="en-US" dirty="0"/>
          </a:p>
          <a:p>
            <a:pPr algn="just"/>
            <a:r>
              <a:rPr lang="zh-TW" altLang="en-US" dirty="0"/>
              <a:t>推廣產品，例如：在超級市場進行試食</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57</a:t>
            </a:fld>
            <a:endParaRPr lang="en-US"/>
          </a:p>
        </p:txBody>
      </p:sp>
    </p:spTree>
    <p:extLst>
      <p:ext uri="{BB962C8B-B14F-4D97-AF65-F5344CB8AC3E}">
        <p14:creationId xmlns:p14="http://schemas.microsoft.com/office/powerpoint/2010/main" val="1564140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dirty="0"/>
              <a:t>改良食品</a:t>
            </a:r>
            <a:endParaRPr lang="en-US" dirty="0"/>
          </a:p>
        </p:txBody>
      </p:sp>
      <p:sp>
        <p:nvSpPr>
          <p:cNvPr id="3" name="Content Placeholder 2"/>
          <p:cNvSpPr>
            <a:spLocks noGrp="1"/>
          </p:cNvSpPr>
          <p:nvPr>
            <p:ph idx="1"/>
          </p:nvPr>
        </p:nvSpPr>
        <p:spPr/>
        <p:txBody>
          <a:bodyPr>
            <a:normAutofit/>
          </a:bodyPr>
          <a:lstStyle/>
          <a:p>
            <a:pPr algn="just"/>
            <a:r>
              <a:rPr lang="zh-TW" altLang="en-US" dirty="0"/>
              <a:t>進行感官評價後，研發團隊會在有需要時綜合結果，改良產品</a:t>
            </a:r>
            <a:endParaRPr lang="en-US" altLang="zh-TW" dirty="0"/>
          </a:p>
          <a:p>
            <a:pPr algn="just"/>
            <a:r>
              <a:rPr lang="zh-TW" altLang="en-US" dirty="0"/>
              <a:t>可以對產品作</a:t>
            </a:r>
            <a:r>
              <a:rPr lang="zh-TW" altLang="en-US"/>
              <a:t>出的改良：</a:t>
            </a:r>
            <a:endParaRPr lang="en-US" dirty="0"/>
          </a:p>
          <a:p>
            <a:pPr lvl="1" algn="just">
              <a:buFontTx/>
              <a:buChar char="-"/>
            </a:pPr>
            <a:r>
              <a:rPr lang="zh-TW" altLang="en-US" dirty="0"/>
              <a:t>使用的材料</a:t>
            </a:r>
            <a:endParaRPr lang="en-US" dirty="0"/>
          </a:p>
          <a:p>
            <a:pPr lvl="1" algn="just">
              <a:buFontTx/>
              <a:buChar char="-"/>
            </a:pPr>
            <a:r>
              <a:rPr lang="zh-TW" altLang="en-US" dirty="0"/>
              <a:t>材料的份量</a:t>
            </a:r>
            <a:endParaRPr lang="en-US" dirty="0"/>
          </a:p>
          <a:p>
            <a:pPr lvl="1" algn="just">
              <a:buFontTx/>
              <a:buChar char="-"/>
            </a:pPr>
            <a:r>
              <a:rPr lang="zh-TW" altLang="en-US" dirty="0"/>
              <a:t>烹調方法</a:t>
            </a:r>
            <a:endParaRPr lang="en-US" dirty="0"/>
          </a:p>
          <a:p>
            <a:pPr lvl="1" algn="just">
              <a:buFontTx/>
              <a:buChar char="-"/>
            </a:pPr>
            <a:r>
              <a:rPr lang="zh-TW" altLang="en-US" dirty="0"/>
              <a:t>展示產品的方法，例如：形狀</a:t>
            </a:r>
            <a:endParaRPr lang="en-US" dirty="0"/>
          </a:p>
          <a:p>
            <a:pPr lvl="1" algn="just">
              <a:buFontTx/>
              <a:buChar char="-"/>
            </a:pPr>
            <a:r>
              <a:rPr lang="en-US" dirty="0"/>
              <a:t> </a:t>
            </a:r>
            <a:r>
              <a:rPr lang="zh-TW" altLang="en-US" dirty="0"/>
              <a:t>組裝產品，例如：不同的分層方式</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58</a:t>
            </a:fld>
            <a:endParaRPr lang="en-US"/>
          </a:p>
        </p:txBody>
      </p:sp>
    </p:spTree>
    <p:extLst>
      <p:ext uri="{BB962C8B-B14F-4D97-AF65-F5344CB8AC3E}">
        <p14:creationId xmlns:p14="http://schemas.microsoft.com/office/powerpoint/2010/main" val="2334396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改良食品</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88116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4C1CA1-0FFD-4F67-9024-3E02CBF514A7}" type="slidenum">
              <a:rPr lang="en-US" smtClean="0"/>
              <a:t>59</a:t>
            </a:fld>
            <a:endParaRPr lang="en-US"/>
          </a:p>
        </p:txBody>
      </p:sp>
    </p:spTree>
    <p:extLst>
      <p:ext uri="{BB962C8B-B14F-4D97-AF65-F5344CB8AC3E}">
        <p14:creationId xmlns:p14="http://schemas.microsoft.com/office/powerpoint/2010/main" val="143238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產品研究與開發的階段</a:t>
            </a:r>
            <a:endParaRPr lang="en-US" dirty="0"/>
          </a:p>
        </p:txBody>
      </p:sp>
      <p:sp>
        <p:nvSpPr>
          <p:cNvPr id="3" name="Content Placeholder 2"/>
          <p:cNvSpPr>
            <a:spLocks noGrp="1"/>
          </p:cNvSpPr>
          <p:nvPr>
            <p:ph idx="1"/>
          </p:nvPr>
        </p:nvSpPr>
        <p:spPr>
          <a:xfrm>
            <a:off x="457200" y="1600199"/>
            <a:ext cx="8075240" cy="5121275"/>
          </a:xfrm>
        </p:spPr>
        <p:txBody>
          <a:bodyPr>
            <a:noAutofit/>
          </a:bodyPr>
          <a:lstStyle/>
          <a:p>
            <a:pPr marL="0" indent="0">
              <a:lnSpc>
                <a:spcPct val="120000"/>
              </a:lnSpc>
              <a:buNone/>
            </a:pPr>
            <a:r>
              <a:rPr lang="en-US" sz="2800" dirty="0"/>
              <a:t>Earle (2009) </a:t>
            </a:r>
            <a:r>
              <a:rPr lang="zh-TW" altLang="en-US" sz="2800" dirty="0"/>
              <a:t>描述了研究與開發過程的四個主要階段：</a:t>
            </a:r>
            <a:endParaRPr lang="en-US" sz="2800" dirty="0"/>
          </a:p>
          <a:p>
            <a:pPr marL="0" indent="0">
              <a:lnSpc>
                <a:spcPct val="120000"/>
              </a:lnSpc>
              <a:buNone/>
            </a:pPr>
            <a:endParaRPr lang="en-US" altLang="zh-TW" sz="2800" dirty="0"/>
          </a:p>
          <a:p>
            <a:pPr marL="0" indent="0">
              <a:lnSpc>
                <a:spcPct val="120000"/>
              </a:lnSpc>
              <a:buNone/>
            </a:pPr>
            <a:r>
              <a:rPr lang="zh-TW" altLang="en-US" sz="2800" dirty="0"/>
              <a:t>第一階段</a:t>
            </a:r>
            <a:r>
              <a:rPr lang="en-US" sz="2800" dirty="0"/>
              <a:t>	</a:t>
            </a:r>
            <a:r>
              <a:rPr lang="zh-TW" altLang="en-US" sz="2800" dirty="0"/>
              <a:t>製定商業策略來描述產品</a:t>
            </a:r>
            <a:endParaRPr lang="en-US" sz="2800" dirty="0"/>
          </a:p>
          <a:p>
            <a:pPr marL="0" indent="0">
              <a:lnSpc>
                <a:spcPct val="120000"/>
              </a:lnSpc>
              <a:buNone/>
            </a:pPr>
            <a:r>
              <a:rPr lang="zh-TW" altLang="en-US" sz="2800" dirty="0"/>
              <a:t>第二階段</a:t>
            </a:r>
            <a:r>
              <a:rPr lang="en-US" sz="2800" dirty="0"/>
              <a:t>	</a:t>
            </a:r>
            <a:r>
              <a:rPr lang="zh-TW" altLang="en-US" sz="2800" dirty="0"/>
              <a:t>項目研究與發展階段包括設計生產程序</a:t>
            </a:r>
            <a:endParaRPr lang="en-US" sz="2800" dirty="0"/>
          </a:p>
          <a:p>
            <a:pPr marL="0" indent="0">
              <a:lnSpc>
                <a:spcPct val="120000"/>
              </a:lnSpc>
              <a:buNone/>
            </a:pPr>
            <a:r>
              <a:rPr lang="zh-TW" altLang="en-US" sz="2800" dirty="0"/>
              <a:t>第三階段</a:t>
            </a:r>
            <a:r>
              <a:rPr lang="en-US" sz="2800" dirty="0"/>
              <a:t>	</a:t>
            </a:r>
            <a:r>
              <a:rPr lang="zh-TW" altLang="en-US" sz="2800" dirty="0"/>
              <a:t>為市場推廣、生產及品質控制製定</a:t>
            </a:r>
            <a:endParaRPr lang="en-US" altLang="zh-TW" sz="2800" dirty="0"/>
          </a:p>
          <a:p>
            <a:pPr marL="0" indent="0">
              <a:lnSpc>
                <a:spcPct val="120000"/>
              </a:lnSpc>
              <a:buNone/>
            </a:pPr>
            <a:r>
              <a:rPr lang="en-US" altLang="zh-TW" sz="2800" dirty="0"/>
              <a:t>		</a:t>
            </a:r>
            <a:r>
              <a:rPr lang="zh-TW" altLang="en-US" sz="2800" dirty="0"/>
              <a:t>不同項目</a:t>
            </a:r>
            <a:endParaRPr lang="en-US" sz="2800" dirty="0"/>
          </a:p>
          <a:p>
            <a:pPr marL="0" indent="0">
              <a:lnSpc>
                <a:spcPct val="120000"/>
              </a:lnSpc>
              <a:buNone/>
            </a:pPr>
            <a:r>
              <a:rPr lang="zh-TW" altLang="en-US" sz="2800" dirty="0"/>
              <a:t>第四階段</a:t>
            </a:r>
            <a:r>
              <a:rPr lang="en-US" sz="2800" dirty="0"/>
              <a:t>	</a:t>
            </a:r>
            <a:r>
              <a:rPr lang="zh-TW" altLang="en-US" sz="2800" dirty="0"/>
              <a:t>安排生產及上市發行，以及上市銷</a:t>
            </a:r>
            <a:endParaRPr lang="en-US" altLang="zh-TW" sz="2800" dirty="0"/>
          </a:p>
          <a:p>
            <a:pPr marL="0" indent="0">
              <a:lnSpc>
                <a:spcPct val="120000"/>
              </a:lnSpc>
              <a:buNone/>
            </a:pPr>
            <a:r>
              <a:rPr lang="en-US" altLang="zh-TW" sz="2800" dirty="0"/>
              <a:t>		</a:t>
            </a:r>
            <a:r>
              <a:rPr lang="zh-TW" altLang="en-US" sz="2800" dirty="0"/>
              <a:t>售數據分析</a:t>
            </a:r>
            <a:endParaRPr lang="en-US" sz="2800" dirty="0"/>
          </a:p>
        </p:txBody>
      </p:sp>
      <p:sp>
        <p:nvSpPr>
          <p:cNvPr id="4" name="Slide Number Placeholder 3"/>
          <p:cNvSpPr>
            <a:spLocks noGrp="1"/>
          </p:cNvSpPr>
          <p:nvPr>
            <p:ph type="sldNum" sz="quarter" idx="12"/>
          </p:nvPr>
        </p:nvSpPr>
        <p:spPr/>
        <p:txBody>
          <a:bodyPr/>
          <a:lstStyle/>
          <a:p>
            <a:fld id="{8F4C1CA1-0FFD-4F67-9024-3E02CBF514A7}" type="slidenum">
              <a:rPr lang="en-US" smtClean="0"/>
              <a:t>6</a:t>
            </a:fld>
            <a:endParaRPr lang="en-US"/>
          </a:p>
        </p:txBody>
      </p:sp>
    </p:spTree>
    <p:extLst>
      <p:ext uri="{BB962C8B-B14F-4D97-AF65-F5344CB8AC3E}">
        <p14:creationId xmlns:p14="http://schemas.microsoft.com/office/powerpoint/2010/main" val="2079456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參考資料</a:t>
            </a:r>
            <a:endParaRPr lang="en-US"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algn="just"/>
            <a:r>
              <a:rPr lang="en-US" dirty="0"/>
              <a:t>Earle, M. D. (2009). </a:t>
            </a:r>
            <a:r>
              <a:rPr lang="en-US" i="1" dirty="0"/>
              <a:t>Food product development</a:t>
            </a:r>
            <a:r>
              <a:rPr lang="en-US" dirty="0"/>
              <a:t>. Boca Raton, FL: CRC Press.</a:t>
            </a:r>
          </a:p>
          <a:p>
            <a:pPr algn="just"/>
            <a:r>
              <a:rPr lang="en-US" dirty="0" err="1"/>
              <a:t>Fehners</a:t>
            </a:r>
            <a:r>
              <a:rPr lang="en-US" dirty="0"/>
              <a:t>, V., Simpson, M., &amp; Monks, B. (2011). </a:t>
            </a:r>
            <a:r>
              <a:rPr lang="en-US" i="1" dirty="0"/>
              <a:t>Food technology</a:t>
            </a:r>
            <a:r>
              <a:rPr lang="en-US" dirty="0"/>
              <a:t>. London: </a:t>
            </a:r>
            <a:r>
              <a:rPr lang="en-US" dirty="0" err="1"/>
              <a:t>Hodder</a:t>
            </a:r>
            <a:r>
              <a:rPr lang="en-US" dirty="0"/>
              <a:t> Education.</a:t>
            </a:r>
          </a:p>
          <a:p>
            <a:pPr algn="just"/>
            <a:r>
              <a:rPr lang="zh-TW" altLang="en-US" dirty="0"/>
              <a:t>食品科學與科技學習範疇。科技與生活（中四至中六）學與教資源。香港：教育局。</a:t>
            </a:r>
            <a:endParaRPr lang="en-US" altLang="zh-TW" dirty="0"/>
          </a:p>
          <a:p>
            <a:pPr algn="just"/>
            <a:r>
              <a:rPr lang="zh-TW" altLang="en-US" dirty="0"/>
              <a:t>香港考試及評核局。</a:t>
            </a:r>
            <a:r>
              <a:rPr lang="en-US" altLang="zh-TW" dirty="0"/>
              <a:t>(2017)</a:t>
            </a:r>
            <a:r>
              <a:rPr lang="zh-TW" altLang="en-US" dirty="0"/>
              <a:t>。</a:t>
            </a:r>
            <a:r>
              <a:rPr lang="en-US" altLang="zh-TW" dirty="0"/>
              <a:t>《</a:t>
            </a:r>
            <a:r>
              <a:rPr lang="zh-TW" altLang="en-US" dirty="0"/>
              <a:t>科技與生活校本評核食品科學與科技學習範疇食品研究與開發專題研習指引</a:t>
            </a:r>
            <a:r>
              <a:rPr lang="en-US" altLang="zh-TW" dirty="0"/>
              <a:t>》</a:t>
            </a:r>
            <a:r>
              <a:rPr lang="zh-TW" altLang="en-US" dirty="0"/>
              <a:t>。香港：香港考試及評核局。</a:t>
            </a:r>
            <a:endParaRPr lang="en-US" dirty="0"/>
          </a:p>
          <a:p>
            <a:pPr algn="just"/>
            <a:r>
              <a:rPr lang="en-US" dirty="0" err="1"/>
              <a:t>Winson</a:t>
            </a:r>
            <a:r>
              <a:rPr lang="en-US" dirty="0"/>
              <a:t>, A. (2003). </a:t>
            </a:r>
            <a:r>
              <a:rPr lang="en-US" i="1" dirty="0"/>
              <a:t>Revise for OCR GCSE food technology</a:t>
            </a:r>
            <a:r>
              <a:rPr lang="en-US" dirty="0"/>
              <a:t>. Oxford: Heinemann.</a:t>
            </a:r>
          </a:p>
        </p:txBody>
      </p:sp>
      <p:sp>
        <p:nvSpPr>
          <p:cNvPr id="4" name="Slide Number Placeholder 3">
            <a:extLst>
              <a:ext uri="{FF2B5EF4-FFF2-40B4-BE49-F238E27FC236}">
                <a16:creationId xmlns:a16="http://schemas.microsoft.com/office/drawing/2014/main" id="{E3A74638-45D0-40BC-9411-BC029C68E8DF}"/>
              </a:ext>
            </a:extLst>
          </p:cNvPr>
          <p:cNvSpPr>
            <a:spLocks noGrp="1"/>
          </p:cNvSpPr>
          <p:nvPr>
            <p:ph type="sldNum" sz="quarter" idx="12"/>
          </p:nvPr>
        </p:nvSpPr>
        <p:spPr/>
        <p:txBody>
          <a:bodyPr/>
          <a:lstStyle/>
          <a:p>
            <a:fld id="{8F4C1CA1-0FFD-4F67-9024-3E02CBF514A7}" type="slidenum">
              <a:rPr lang="en-US" smtClean="0"/>
              <a:t>60</a:t>
            </a:fld>
            <a:endParaRPr lang="en-US"/>
          </a:p>
        </p:txBody>
      </p:sp>
    </p:spTree>
    <p:extLst>
      <p:ext uri="{BB962C8B-B14F-4D97-AF65-F5344CB8AC3E}">
        <p14:creationId xmlns:p14="http://schemas.microsoft.com/office/powerpoint/2010/main" val="295047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設計流程</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05624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4C1CA1-0FFD-4F67-9024-3E02CBF514A7}" type="slidenum">
              <a:rPr lang="en-US" smtClean="0"/>
              <a:t>7</a:t>
            </a:fld>
            <a:endParaRPr lang="en-US"/>
          </a:p>
        </p:txBody>
      </p:sp>
    </p:spTree>
    <p:extLst>
      <p:ext uri="{BB962C8B-B14F-4D97-AF65-F5344CB8AC3E}">
        <p14:creationId xmlns:p14="http://schemas.microsoft.com/office/powerpoint/2010/main" val="151812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設計概要</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F4C1CA1-0FFD-4F67-9024-3E02CBF514A7}" type="slidenum">
              <a:rPr lang="en-US" smtClean="0"/>
              <a:t>8</a:t>
            </a:fld>
            <a:endParaRPr lang="en-US"/>
          </a:p>
        </p:txBody>
      </p:sp>
    </p:spTree>
    <p:extLst>
      <p:ext uri="{BB962C8B-B14F-4D97-AF65-F5344CB8AC3E}">
        <p14:creationId xmlns:p14="http://schemas.microsoft.com/office/powerpoint/2010/main" val="97736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識別設計問題</a:t>
            </a:r>
            <a:endParaRPr lang="en-US" dirty="0"/>
          </a:p>
        </p:txBody>
      </p:sp>
      <p:sp>
        <p:nvSpPr>
          <p:cNvPr id="3" name="Content Placeholder 2"/>
          <p:cNvSpPr>
            <a:spLocks noGrp="1"/>
          </p:cNvSpPr>
          <p:nvPr>
            <p:ph idx="1"/>
          </p:nvPr>
        </p:nvSpPr>
        <p:spPr/>
        <p:txBody>
          <a:bodyPr/>
          <a:lstStyle/>
          <a:p>
            <a:pPr algn="just"/>
            <a:r>
              <a:rPr lang="zh-TW" altLang="en-US" dirty="0"/>
              <a:t>找出當前市場的缺口，查看是否需要一件新產品以滿足顧客的需要</a:t>
            </a:r>
            <a:endParaRPr lang="en-US" dirty="0"/>
          </a:p>
          <a:p>
            <a:pPr algn="just"/>
            <a:r>
              <a:rPr lang="zh-TW" altLang="en-US" dirty="0"/>
              <a:t>找出一個使用者群組或目標市場</a:t>
            </a:r>
            <a:endParaRPr lang="en-US" dirty="0"/>
          </a:p>
        </p:txBody>
      </p:sp>
      <p:sp>
        <p:nvSpPr>
          <p:cNvPr id="4" name="Slide Number Placeholder 3"/>
          <p:cNvSpPr>
            <a:spLocks noGrp="1"/>
          </p:cNvSpPr>
          <p:nvPr>
            <p:ph type="sldNum" sz="quarter" idx="12"/>
          </p:nvPr>
        </p:nvSpPr>
        <p:spPr/>
        <p:txBody>
          <a:bodyPr/>
          <a:lstStyle/>
          <a:p>
            <a:fld id="{8F4C1CA1-0FFD-4F67-9024-3E02CBF514A7}" type="slidenum">
              <a:rPr lang="en-US" smtClean="0"/>
              <a:t>9</a:t>
            </a:fld>
            <a:endParaRPr lang="en-US"/>
          </a:p>
        </p:txBody>
      </p:sp>
    </p:spTree>
    <p:extLst>
      <p:ext uri="{BB962C8B-B14F-4D97-AF65-F5344CB8AC3E}">
        <p14:creationId xmlns:p14="http://schemas.microsoft.com/office/powerpoint/2010/main" val="3801612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5501</TotalTime>
  <Words>3020</Words>
  <Application>Microsoft Office PowerPoint</Application>
  <PresentationFormat>如螢幕大小 (4:3)</PresentationFormat>
  <Paragraphs>475</Paragraphs>
  <Slides>60</Slides>
  <Notes>1</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60</vt:i4>
      </vt:variant>
    </vt:vector>
  </HeadingPairs>
  <TitlesOfParts>
    <vt:vector size="64" baseType="lpstr">
      <vt:lpstr>Arial</vt:lpstr>
      <vt:lpstr>Calibri</vt:lpstr>
      <vt:lpstr>Wingdings</vt:lpstr>
      <vt:lpstr>Office Theme</vt:lpstr>
      <vt:lpstr>食品研究與開發</vt:lpstr>
      <vt:lpstr>課題</vt:lpstr>
      <vt:lpstr>簡介</vt:lpstr>
      <vt:lpstr>簡介</vt:lpstr>
      <vt:lpstr>產品研究與開發的階段</vt:lpstr>
      <vt:lpstr>產品研究與開發的階段</vt:lpstr>
      <vt:lpstr>設計流程</vt:lpstr>
      <vt:lpstr>設計概要</vt:lpstr>
      <vt:lpstr>識別設計問題</vt:lpstr>
      <vt:lpstr>識別市場缺口的方法</vt:lpstr>
      <vt:lpstr>市場缺口的例子</vt:lpstr>
      <vt:lpstr>識別使用群組或預期目標市場</vt:lpstr>
      <vt:lpstr>識別使用群組或預期目標市場</vt:lpstr>
      <vt:lpstr>識別使用群組或預期目標市場</vt:lpstr>
      <vt:lpstr>發展設計概要</vt:lpstr>
      <vt:lpstr>發展設計概要</vt:lpstr>
      <vt:lpstr>市場研究</vt:lpstr>
      <vt:lpstr>進行研究的目的</vt:lpstr>
      <vt:lpstr>市場研究</vt:lpstr>
      <vt:lpstr>兩種市場研究方法</vt:lpstr>
      <vt:lpstr>兩種市場研究方法</vt:lpstr>
      <vt:lpstr>研究方式</vt:lpstr>
      <vt:lpstr>研究方式</vt:lpstr>
      <vt:lpstr>研究方式</vt:lpstr>
      <vt:lpstr>問卷調查</vt:lpstr>
      <vt:lpstr>問卷調查</vt:lpstr>
      <vt:lpstr>問卷調查</vt:lpstr>
      <vt:lpstr>問卷調查</vt:lpstr>
      <vt:lpstr>問卷調查</vt:lpstr>
      <vt:lpstr>問卷調查</vt:lpstr>
      <vt:lpstr>設計規格</vt:lpstr>
      <vt:lpstr>產品的預期功用</vt:lpstr>
      <vt:lpstr>影響新產品開發的議題</vt:lpstr>
      <vt:lpstr>影響新產品開發的議題</vt:lpstr>
      <vt:lpstr>撰寫設計規格</vt:lpstr>
      <vt:lpstr>PowerPoint 簡報</vt:lpstr>
      <vt:lpstr>撰寫設計規格</vt:lpstr>
      <vt:lpstr>意念衍生</vt:lpstr>
      <vt:lpstr>意念衍生</vt:lpstr>
      <vt:lpstr>意念衍生</vt:lpstr>
      <vt:lpstr>意念衍生</vt:lpstr>
      <vt:lpstr>意念衍生</vt:lpstr>
      <vt:lpstr>意念衍生</vt:lpstr>
      <vt:lpstr>製定設計方案</vt:lpstr>
      <vt:lpstr>有標示的草圖</vt:lpstr>
      <vt:lpstr>有標示的草圖</vt:lpstr>
      <vt:lpstr>可行性研究</vt:lpstr>
      <vt:lpstr>可行性研究</vt:lpstr>
      <vt:lpstr>可行性研究</vt:lpstr>
      <vt:lpstr>發展藍本</vt:lpstr>
      <vt:lpstr>發展藍本</vt:lpstr>
      <vt:lpstr>發展藍本</vt:lpstr>
      <vt:lpstr>評估食品 / 設計意念 </vt:lpstr>
      <vt:lpstr>評估藍本</vt:lpstr>
      <vt:lpstr>評估藍本</vt:lpstr>
      <vt:lpstr>感官評價</vt:lpstr>
      <vt:lpstr>感官評價</vt:lpstr>
      <vt:lpstr>改良食品</vt:lpstr>
      <vt:lpstr>改良食品</vt:lpstr>
      <vt:lpstr>參考資料</vt:lpstr>
    </vt:vector>
  </TitlesOfParts>
  <Company>HKU SPACE Po Leung Kuk Stanley Ho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dc:title>
  <dc:creator>Ng Yu Ching Ivy</dc:creator>
  <cp:lastModifiedBy>CP</cp:lastModifiedBy>
  <cp:revision>679</cp:revision>
  <cp:lastPrinted>2018-11-09T04:21:52Z</cp:lastPrinted>
  <dcterms:created xsi:type="dcterms:W3CDTF">2018-10-08T07:48:39Z</dcterms:created>
  <dcterms:modified xsi:type="dcterms:W3CDTF">2020-02-12T07:57:17Z</dcterms:modified>
</cp:coreProperties>
</file>