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7" r:id="rId3"/>
    <p:sldId id="258" r:id="rId4"/>
    <p:sldId id="269" r:id="rId5"/>
    <p:sldId id="272" r:id="rId6"/>
    <p:sldId id="270" r:id="rId7"/>
    <p:sldId id="273" r:id="rId8"/>
    <p:sldId id="27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5" autoAdjust="0"/>
    <p:restoredTop sz="96590"/>
  </p:normalViewPr>
  <p:slideViewPr>
    <p:cSldViewPr snapToGrid="0">
      <p:cViewPr varScale="1">
        <p:scale>
          <a:sx n="58" d="100"/>
          <a:sy n="58" d="100"/>
        </p:scale>
        <p:origin x="102" y="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via Lai" userId="a5089820-96cb-4caa-8bce-d20d73a3bd3d" providerId="ADAL" clId="{6D70F404-F5BF-234C-B85F-825B49637A09}"/>
    <pc:docChg chg="undo custSel addSld delSld modSld">
      <pc:chgData name="Jovia Lai" userId="a5089820-96cb-4caa-8bce-d20d73a3bd3d" providerId="ADAL" clId="{6D70F404-F5BF-234C-B85F-825B49637A09}" dt="2021-08-05T07:50:09.200" v="461" actId="1076"/>
      <pc:docMkLst>
        <pc:docMk/>
      </pc:docMkLst>
      <pc:sldChg chg="modSp">
        <pc:chgData name="Jovia Lai" userId="a5089820-96cb-4caa-8bce-d20d73a3bd3d" providerId="ADAL" clId="{6D70F404-F5BF-234C-B85F-825B49637A09}" dt="2021-08-05T06:43:04.985" v="396" actId="113"/>
        <pc:sldMkLst>
          <pc:docMk/>
          <pc:sldMk cId="2659794738" sldId="258"/>
        </pc:sldMkLst>
        <pc:spChg chg="mod">
          <ac:chgData name="Jovia Lai" userId="a5089820-96cb-4caa-8bce-d20d73a3bd3d" providerId="ADAL" clId="{6D70F404-F5BF-234C-B85F-825B49637A09}" dt="2021-08-05T06:43:04.985" v="396" actId="113"/>
          <ac:spMkLst>
            <pc:docMk/>
            <pc:sldMk cId="2659794738" sldId="258"/>
            <ac:spMk id="3" creationId="{00000000-0000-0000-0000-000000000000}"/>
          </ac:spMkLst>
        </pc:spChg>
      </pc:sldChg>
      <pc:sldChg chg="modSp">
        <pc:chgData name="Jovia Lai" userId="a5089820-96cb-4caa-8bce-d20d73a3bd3d" providerId="ADAL" clId="{6D70F404-F5BF-234C-B85F-825B49637A09}" dt="2021-08-05T06:38:15.679" v="93" actId="27636"/>
        <pc:sldMkLst>
          <pc:docMk/>
          <pc:sldMk cId="2674516492" sldId="269"/>
        </pc:sldMkLst>
        <pc:spChg chg="mod">
          <ac:chgData name="Jovia Lai" userId="a5089820-96cb-4caa-8bce-d20d73a3bd3d" providerId="ADAL" clId="{6D70F404-F5BF-234C-B85F-825B49637A09}" dt="2021-08-05T06:38:15.679" v="93" actId="27636"/>
          <ac:spMkLst>
            <pc:docMk/>
            <pc:sldMk cId="2674516492" sldId="269"/>
            <ac:spMk id="2" creationId="{B5D0866D-7C3A-0C4D-A039-218379715E52}"/>
          </ac:spMkLst>
        </pc:spChg>
      </pc:sldChg>
      <pc:sldChg chg="modSp del">
        <pc:chgData name="Jovia Lai" userId="a5089820-96cb-4caa-8bce-d20d73a3bd3d" providerId="ADAL" clId="{6D70F404-F5BF-234C-B85F-825B49637A09}" dt="2021-08-05T06:42:09.894" v="375" actId="2696"/>
        <pc:sldMkLst>
          <pc:docMk/>
          <pc:sldMk cId="2206810220" sldId="271"/>
        </pc:sldMkLst>
        <pc:spChg chg="mod">
          <ac:chgData name="Jovia Lai" userId="a5089820-96cb-4caa-8bce-d20d73a3bd3d" providerId="ADAL" clId="{6D70F404-F5BF-234C-B85F-825B49637A09}" dt="2021-08-05T06:35:58.507" v="9" actId="108"/>
          <ac:spMkLst>
            <pc:docMk/>
            <pc:sldMk cId="2206810220" sldId="271"/>
            <ac:spMk id="2" creationId="{CAEA378D-9873-FE49-8C02-40B09CA6B27A}"/>
          </ac:spMkLst>
        </pc:spChg>
        <pc:spChg chg="mod">
          <ac:chgData name="Jovia Lai" userId="a5089820-96cb-4caa-8bce-d20d73a3bd3d" providerId="ADAL" clId="{6D70F404-F5BF-234C-B85F-825B49637A09}" dt="2021-08-05T06:40:55.894" v="340"/>
          <ac:spMkLst>
            <pc:docMk/>
            <pc:sldMk cId="2206810220" sldId="271"/>
            <ac:spMk id="3" creationId="{F852A129-80A6-1042-8009-F5F904CA90B4}"/>
          </ac:spMkLst>
        </pc:spChg>
      </pc:sldChg>
      <pc:sldChg chg="modSp">
        <pc:chgData name="Jovia Lai" userId="a5089820-96cb-4caa-8bce-d20d73a3bd3d" providerId="ADAL" clId="{6D70F404-F5BF-234C-B85F-825B49637A09}" dt="2021-08-05T06:43:14.975" v="398" actId="113"/>
        <pc:sldMkLst>
          <pc:docMk/>
          <pc:sldMk cId="114529209" sldId="272"/>
        </pc:sldMkLst>
        <pc:spChg chg="mod">
          <ac:chgData name="Jovia Lai" userId="a5089820-96cb-4caa-8bce-d20d73a3bd3d" providerId="ADAL" clId="{6D70F404-F5BF-234C-B85F-825B49637A09}" dt="2021-08-05T06:43:14.975" v="398" actId="113"/>
          <ac:spMkLst>
            <pc:docMk/>
            <pc:sldMk cId="114529209" sldId="272"/>
            <ac:spMk id="3" creationId="{00000000-0000-0000-0000-000000000000}"/>
          </ac:spMkLst>
        </pc:spChg>
      </pc:sldChg>
      <pc:sldChg chg="addSp delSp modSp add">
        <pc:chgData name="Jovia Lai" userId="a5089820-96cb-4caa-8bce-d20d73a3bd3d" providerId="ADAL" clId="{6D70F404-F5BF-234C-B85F-825B49637A09}" dt="2021-08-05T06:57:48.625" v="434" actId="1076"/>
        <pc:sldMkLst>
          <pc:docMk/>
          <pc:sldMk cId="66300266" sldId="273"/>
        </pc:sldMkLst>
        <pc:spChg chg="mod">
          <ac:chgData name="Jovia Lai" userId="a5089820-96cb-4caa-8bce-d20d73a3bd3d" providerId="ADAL" clId="{6D70F404-F5BF-234C-B85F-825B49637A09}" dt="2021-08-05T06:43:23.073" v="400" actId="113"/>
          <ac:spMkLst>
            <pc:docMk/>
            <pc:sldMk cId="66300266" sldId="273"/>
            <ac:spMk id="3" creationId="{00000000-0000-0000-0000-000000000000}"/>
          </ac:spMkLst>
        </pc:spChg>
        <pc:spChg chg="del">
          <ac:chgData name="Jovia Lai" userId="a5089820-96cb-4caa-8bce-d20d73a3bd3d" providerId="ADAL" clId="{6D70F404-F5BF-234C-B85F-825B49637A09}" dt="2021-08-05T06:40:41.784" v="338" actId="478"/>
          <ac:spMkLst>
            <pc:docMk/>
            <pc:sldMk cId="66300266" sldId="273"/>
            <ac:spMk id="9" creationId="{BDD3FA89-97CE-364A-A93B-2A993CBA7384}"/>
          </ac:spMkLst>
        </pc:spChg>
        <pc:spChg chg="add mod">
          <ac:chgData name="Jovia Lai" userId="a5089820-96cb-4caa-8bce-d20d73a3bd3d" providerId="ADAL" clId="{6D70F404-F5BF-234C-B85F-825B49637A09}" dt="2021-08-05T06:55:30.496" v="431" actId="1076"/>
          <ac:spMkLst>
            <pc:docMk/>
            <pc:sldMk cId="66300266" sldId="273"/>
            <ac:spMk id="10" creationId="{CB160C7F-65EB-2F4E-A1CD-2EE708F408DF}"/>
          </ac:spMkLst>
        </pc:spChg>
        <pc:spChg chg="add del mod">
          <ac:chgData name="Jovia Lai" userId="a5089820-96cb-4caa-8bce-d20d73a3bd3d" providerId="ADAL" clId="{6D70F404-F5BF-234C-B85F-825B49637A09}" dt="2021-08-05T06:54:54.225" v="421"/>
          <ac:spMkLst>
            <pc:docMk/>
            <pc:sldMk cId="66300266" sldId="273"/>
            <ac:spMk id="11" creationId="{11344036-86B8-BD4F-8D55-4716FF84BC10}"/>
          </ac:spMkLst>
        </pc:spChg>
        <pc:picChg chg="del">
          <ac:chgData name="Jovia Lai" userId="a5089820-96cb-4caa-8bce-d20d73a3bd3d" providerId="ADAL" clId="{6D70F404-F5BF-234C-B85F-825B49637A09}" dt="2021-08-05T06:40:38.816" v="337" actId="478"/>
          <ac:picMkLst>
            <pc:docMk/>
            <pc:sldMk cId="66300266" sldId="273"/>
            <ac:picMk id="6" creationId="{B24CC83D-57A3-D34A-B356-06F70B8C7983}"/>
          </ac:picMkLst>
        </pc:picChg>
        <pc:picChg chg="add del mod">
          <ac:chgData name="Jovia Lai" userId="a5089820-96cb-4caa-8bce-d20d73a3bd3d" providerId="ADAL" clId="{6D70F404-F5BF-234C-B85F-825B49637A09}" dt="2021-08-05T06:46:36.849" v="402"/>
          <ac:picMkLst>
            <pc:docMk/>
            <pc:sldMk cId="66300266" sldId="273"/>
            <ac:picMk id="7" creationId="{09048D4F-140D-9D41-A8F6-54E8D331FD2B}"/>
          </ac:picMkLst>
        </pc:picChg>
        <pc:picChg chg="add mod">
          <ac:chgData name="Jovia Lai" userId="a5089820-96cb-4caa-8bce-d20d73a3bd3d" providerId="ADAL" clId="{6D70F404-F5BF-234C-B85F-825B49637A09}" dt="2021-08-05T06:57:48.625" v="434" actId="1076"/>
          <ac:picMkLst>
            <pc:docMk/>
            <pc:sldMk cId="66300266" sldId="273"/>
            <ac:picMk id="8" creationId="{E23378D1-2327-C14B-8D7D-60D99456AB64}"/>
          </ac:picMkLst>
        </pc:picChg>
      </pc:sldChg>
      <pc:sldChg chg="addSp delSp modSp add">
        <pc:chgData name="Jovia Lai" userId="a5089820-96cb-4caa-8bce-d20d73a3bd3d" providerId="ADAL" clId="{6D70F404-F5BF-234C-B85F-825B49637A09}" dt="2021-08-05T07:50:09.200" v="461" actId="1076"/>
        <pc:sldMkLst>
          <pc:docMk/>
          <pc:sldMk cId="3640546006" sldId="274"/>
        </pc:sldMkLst>
        <pc:spChg chg="mod">
          <ac:chgData name="Jovia Lai" userId="a5089820-96cb-4caa-8bce-d20d73a3bd3d" providerId="ADAL" clId="{6D70F404-F5BF-234C-B85F-825B49637A09}" dt="2021-08-05T06:42:42.563" v="389"/>
          <ac:spMkLst>
            <pc:docMk/>
            <pc:sldMk cId="3640546006" sldId="274"/>
            <ac:spMk id="2" creationId="{0336622B-75F4-9F4D-9B73-420F7AA58C79}"/>
          </ac:spMkLst>
        </pc:spChg>
        <pc:spChg chg="add mod">
          <ac:chgData name="Jovia Lai" userId="a5089820-96cb-4caa-8bce-d20d73a3bd3d" providerId="ADAL" clId="{6D70F404-F5BF-234C-B85F-825B49637A09}" dt="2021-08-05T07:50:09.200" v="461" actId="1076"/>
          <ac:spMkLst>
            <pc:docMk/>
            <pc:sldMk cId="3640546006" sldId="274"/>
            <ac:spMk id="3" creationId="{9169665A-C9B1-4845-B604-E16976BB7FA9}"/>
          </ac:spMkLst>
        </pc:spChg>
        <pc:spChg chg="del">
          <ac:chgData name="Jovia Lai" userId="a5089820-96cb-4caa-8bce-d20d73a3bd3d" providerId="ADAL" clId="{6D70F404-F5BF-234C-B85F-825B49637A09}" dt="2021-08-05T06:42:32.924" v="387" actId="478"/>
          <ac:spMkLst>
            <pc:docMk/>
            <pc:sldMk cId="3640546006" sldId="274"/>
            <ac:spMk id="4" creationId="{1E216496-22F7-2948-BCA5-2E57B954F136}"/>
          </ac:spMkLst>
        </pc:spChg>
        <pc:spChg chg="mod">
          <ac:chgData name="Jovia Lai" userId="a5089820-96cb-4caa-8bce-d20d73a3bd3d" providerId="ADAL" clId="{6D70F404-F5BF-234C-B85F-825B49637A09}" dt="2021-08-05T06:42:25.486" v="383" actId="20577"/>
          <ac:spMkLst>
            <pc:docMk/>
            <pc:sldMk cId="3640546006" sldId="274"/>
            <ac:spMk id="5" creationId="{AAC34B28-DA5F-D24D-AF5F-7B18DDF8F9A6}"/>
          </ac:spMkLst>
        </pc:spChg>
        <pc:spChg chg="del">
          <ac:chgData name="Jovia Lai" userId="a5089820-96cb-4caa-8bce-d20d73a3bd3d" providerId="ADAL" clId="{6D70F404-F5BF-234C-B85F-825B49637A09}" dt="2021-08-05T06:42:34.525" v="388" actId="478"/>
          <ac:spMkLst>
            <pc:docMk/>
            <pc:sldMk cId="3640546006" sldId="274"/>
            <ac:spMk id="8" creationId="{1CF1EF89-1F9C-D442-A07E-D34B99F49AF7}"/>
          </ac:spMkLst>
        </pc:spChg>
        <pc:spChg chg="del">
          <ac:chgData name="Jovia Lai" userId="a5089820-96cb-4caa-8bce-d20d73a3bd3d" providerId="ADAL" clId="{6D70F404-F5BF-234C-B85F-825B49637A09}" dt="2021-08-05T06:42:30.461" v="385" actId="478"/>
          <ac:spMkLst>
            <pc:docMk/>
            <pc:sldMk cId="3640546006" sldId="274"/>
            <ac:spMk id="11" creationId="{0C3D8DB0-13AD-4D45-AC63-3BAEB9B9D3E9}"/>
          </ac:spMkLst>
        </pc:spChg>
        <pc:picChg chg="del">
          <ac:chgData name="Jovia Lai" userId="a5089820-96cb-4caa-8bce-d20d73a3bd3d" providerId="ADAL" clId="{6D70F404-F5BF-234C-B85F-825B49637A09}" dt="2021-08-05T06:42:28.565" v="384" actId="478"/>
          <ac:picMkLst>
            <pc:docMk/>
            <pc:sldMk cId="3640546006" sldId="274"/>
            <ac:picMk id="7" creationId="{F932B85D-23D4-0F4C-9AF6-66B4A9FF8844}"/>
          </ac:picMkLst>
        </pc:picChg>
        <pc:picChg chg="add mod">
          <ac:chgData name="Jovia Lai" userId="a5089820-96cb-4caa-8bce-d20d73a3bd3d" providerId="ADAL" clId="{6D70F404-F5BF-234C-B85F-825B49637A09}" dt="2021-08-05T07:49:08.810" v="444" actId="1076"/>
          <ac:picMkLst>
            <pc:docMk/>
            <pc:sldMk cId="3640546006" sldId="274"/>
            <ac:picMk id="9" creationId="{7B5EDA0E-F2EB-FA40-9636-CDBC4F3DBE1B}"/>
          </ac:picMkLst>
        </pc:picChg>
        <pc:picChg chg="del">
          <ac:chgData name="Jovia Lai" userId="a5089820-96cb-4caa-8bce-d20d73a3bd3d" providerId="ADAL" clId="{6D70F404-F5BF-234C-B85F-825B49637A09}" dt="2021-08-05T06:42:31.213" v="386" actId="478"/>
          <ac:picMkLst>
            <pc:docMk/>
            <pc:sldMk cId="3640546006" sldId="274"/>
            <ac:picMk id="10" creationId="{922B4F53-8FB9-6943-8E22-F3C537832CB0}"/>
          </ac:picMkLst>
        </pc:picChg>
        <pc:picChg chg="add mod modCrop">
          <ac:chgData name="Jovia Lai" userId="a5089820-96cb-4caa-8bce-d20d73a3bd3d" providerId="ADAL" clId="{6D70F404-F5BF-234C-B85F-825B49637A09}" dt="2021-08-05T07:50:05.533" v="460" actId="1076"/>
          <ac:picMkLst>
            <pc:docMk/>
            <pc:sldMk cId="3640546006" sldId="274"/>
            <ac:picMk id="12" creationId="{D6DDBFCD-4D5E-BD4C-AA36-2D13C032906F}"/>
          </ac:picMkLst>
        </pc:picChg>
      </pc:sldChg>
    </pc:docChg>
  </pc:docChgLst>
  <pc:docChgLst>
    <pc:chgData name="Jovia Lai" userId="a5089820-96cb-4caa-8bce-d20d73a3bd3d" providerId="ADAL" clId="{730490E0-99DC-BB48-8723-C2E029E40ED3}"/>
    <pc:docChg chg="undo custSel addSld delSld modSld sldOrd">
      <pc:chgData name="Jovia Lai" userId="a5089820-96cb-4caa-8bce-d20d73a3bd3d" providerId="ADAL" clId="{730490E0-99DC-BB48-8723-C2E029E40ED3}" dt="2021-07-26T08:05:06.551" v="2575" actId="20577"/>
      <pc:docMkLst>
        <pc:docMk/>
      </pc:docMkLst>
      <pc:sldChg chg="modSp">
        <pc:chgData name="Jovia Lai" userId="a5089820-96cb-4caa-8bce-d20d73a3bd3d" providerId="ADAL" clId="{730490E0-99DC-BB48-8723-C2E029E40ED3}" dt="2021-07-26T06:07:13.574" v="89" actId="20577"/>
        <pc:sldMkLst>
          <pc:docMk/>
          <pc:sldMk cId="105619475" sldId="257"/>
        </pc:sldMkLst>
        <pc:spChg chg="mod">
          <ac:chgData name="Jovia Lai" userId="a5089820-96cb-4caa-8bce-d20d73a3bd3d" providerId="ADAL" clId="{730490E0-99DC-BB48-8723-C2E029E40ED3}" dt="2021-07-26T06:07:13.574" v="89" actId="20577"/>
          <ac:spMkLst>
            <pc:docMk/>
            <pc:sldMk cId="105619475" sldId="257"/>
            <ac:spMk id="3" creationId="{00000000-0000-0000-0000-000000000000}"/>
          </ac:spMkLst>
        </pc:spChg>
      </pc:sldChg>
      <pc:sldChg chg="addSp delSp modSp ord">
        <pc:chgData name="Jovia Lai" userId="a5089820-96cb-4caa-8bce-d20d73a3bd3d" providerId="ADAL" clId="{730490E0-99DC-BB48-8723-C2E029E40ED3}" dt="2021-07-26T07:58:26.919" v="2312"/>
        <pc:sldMkLst>
          <pc:docMk/>
          <pc:sldMk cId="2659794738" sldId="258"/>
        </pc:sldMkLst>
        <pc:spChg chg="mod">
          <ac:chgData name="Jovia Lai" userId="a5089820-96cb-4caa-8bce-d20d73a3bd3d" providerId="ADAL" clId="{730490E0-99DC-BB48-8723-C2E029E40ED3}" dt="2021-07-26T06:29:41.880" v="1036"/>
          <ac:spMkLst>
            <pc:docMk/>
            <pc:sldMk cId="2659794738" sldId="258"/>
            <ac:spMk id="3" creationId="{00000000-0000-0000-0000-000000000000}"/>
          </ac:spMkLst>
        </pc:spChg>
        <pc:spChg chg="mod">
          <ac:chgData name="Jovia Lai" userId="a5089820-96cb-4caa-8bce-d20d73a3bd3d" providerId="ADAL" clId="{730490E0-99DC-BB48-8723-C2E029E40ED3}" dt="2021-07-26T06:07:38.798" v="92" actId="20577"/>
          <ac:spMkLst>
            <pc:docMk/>
            <pc:sldMk cId="2659794738" sldId="258"/>
            <ac:spMk id="4" creationId="{00000000-0000-0000-0000-000000000000}"/>
          </ac:spMkLst>
        </pc:spChg>
        <pc:spChg chg="add mod">
          <ac:chgData name="Jovia Lai" userId="a5089820-96cb-4caa-8bce-d20d73a3bd3d" providerId="ADAL" clId="{730490E0-99DC-BB48-8723-C2E029E40ED3}" dt="2021-07-26T07:24:43.621" v="1708" actId="1076"/>
          <ac:spMkLst>
            <pc:docMk/>
            <pc:sldMk cId="2659794738" sldId="258"/>
            <ac:spMk id="8" creationId="{060AC788-E09F-3049-8C26-B8D4396373F0}"/>
          </ac:spMkLst>
        </pc:spChg>
        <pc:spChg chg="del mod">
          <ac:chgData name="Jovia Lai" userId="a5089820-96cb-4caa-8bce-d20d73a3bd3d" providerId="ADAL" clId="{730490E0-99DC-BB48-8723-C2E029E40ED3}" dt="2021-07-26T06:07:55.757" v="96" actId="478"/>
          <ac:spMkLst>
            <pc:docMk/>
            <pc:sldMk cId="2659794738" sldId="258"/>
            <ac:spMk id="12" creationId="{ECB145AC-34D1-294F-8D9C-BFDADA8103CD}"/>
          </ac:spMkLst>
        </pc:spChg>
        <pc:graphicFrameChg chg="add mod modGraphic">
          <ac:chgData name="Jovia Lai" userId="a5089820-96cb-4caa-8bce-d20d73a3bd3d" providerId="ADAL" clId="{730490E0-99DC-BB48-8723-C2E029E40ED3}" dt="2021-07-26T07:23:33.515" v="1667" actId="14734"/>
          <ac:graphicFrameMkLst>
            <pc:docMk/>
            <pc:sldMk cId="2659794738" sldId="258"/>
            <ac:graphicFrameMk id="5" creationId="{9D5594D8-5EE1-894B-928A-47E18D9EA713}"/>
          </ac:graphicFrameMkLst>
        </pc:graphicFrameChg>
        <pc:picChg chg="add mod modCrop">
          <ac:chgData name="Jovia Lai" userId="a5089820-96cb-4caa-8bce-d20d73a3bd3d" providerId="ADAL" clId="{730490E0-99DC-BB48-8723-C2E029E40ED3}" dt="2021-07-26T07:18:42.912" v="1509" actId="1076"/>
          <ac:picMkLst>
            <pc:docMk/>
            <pc:sldMk cId="2659794738" sldId="258"/>
            <ac:picMk id="7" creationId="{569BD510-AF48-C941-AFF2-3BD9477518D3}"/>
          </ac:picMkLst>
        </pc:picChg>
        <pc:picChg chg="del">
          <ac:chgData name="Jovia Lai" userId="a5089820-96cb-4caa-8bce-d20d73a3bd3d" providerId="ADAL" clId="{730490E0-99DC-BB48-8723-C2E029E40ED3}" dt="2021-07-26T06:07:46.415" v="93" actId="478"/>
          <ac:picMkLst>
            <pc:docMk/>
            <pc:sldMk cId="2659794738" sldId="258"/>
            <ac:picMk id="11" creationId="{00000000-0000-0000-0000-000000000000}"/>
          </ac:picMkLst>
        </pc:picChg>
      </pc:sldChg>
      <pc:sldChg chg="del">
        <pc:chgData name="Jovia Lai" userId="a5089820-96cb-4caa-8bce-d20d73a3bd3d" providerId="ADAL" clId="{730490E0-99DC-BB48-8723-C2E029E40ED3}" dt="2021-07-26T06:34:02.794" v="1145" actId="2696"/>
        <pc:sldMkLst>
          <pc:docMk/>
          <pc:sldMk cId="2264615175" sldId="259"/>
        </pc:sldMkLst>
      </pc:sldChg>
      <pc:sldChg chg="del">
        <pc:chgData name="Jovia Lai" userId="a5089820-96cb-4caa-8bce-d20d73a3bd3d" providerId="ADAL" clId="{730490E0-99DC-BB48-8723-C2E029E40ED3}" dt="2021-07-26T06:34:03.620" v="1146" actId="2696"/>
        <pc:sldMkLst>
          <pc:docMk/>
          <pc:sldMk cId="1036590792" sldId="260"/>
        </pc:sldMkLst>
      </pc:sldChg>
      <pc:sldChg chg="del">
        <pc:chgData name="Jovia Lai" userId="a5089820-96cb-4caa-8bce-d20d73a3bd3d" providerId="ADAL" clId="{730490E0-99DC-BB48-8723-C2E029E40ED3}" dt="2021-07-26T06:34:03.805" v="1148" actId="2696"/>
        <pc:sldMkLst>
          <pc:docMk/>
          <pc:sldMk cId="3339098139" sldId="261"/>
        </pc:sldMkLst>
      </pc:sldChg>
      <pc:sldChg chg="del">
        <pc:chgData name="Jovia Lai" userId="a5089820-96cb-4caa-8bce-d20d73a3bd3d" providerId="ADAL" clId="{730490E0-99DC-BB48-8723-C2E029E40ED3}" dt="2021-07-26T06:34:03.636" v="1147" actId="2696"/>
        <pc:sldMkLst>
          <pc:docMk/>
          <pc:sldMk cId="1808550357" sldId="262"/>
        </pc:sldMkLst>
      </pc:sldChg>
      <pc:sldChg chg="add del">
        <pc:chgData name="Jovia Lai" userId="a5089820-96cb-4caa-8bce-d20d73a3bd3d" providerId="ADAL" clId="{730490E0-99DC-BB48-8723-C2E029E40ED3}" dt="2021-07-26T06:34:00.698" v="1143" actId="2696"/>
        <pc:sldMkLst>
          <pc:docMk/>
          <pc:sldMk cId="3022689591" sldId="263"/>
        </pc:sldMkLst>
      </pc:sldChg>
      <pc:sldChg chg="add del">
        <pc:chgData name="Jovia Lai" userId="a5089820-96cb-4caa-8bce-d20d73a3bd3d" providerId="ADAL" clId="{730490E0-99DC-BB48-8723-C2E029E40ED3}" dt="2021-07-26T06:34:01.213" v="1144" actId="2696"/>
        <pc:sldMkLst>
          <pc:docMk/>
          <pc:sldMk cId="2618280702" sldId="264"/>
        </pc:sldMkLst>
      </pc:sldChg>
      <pc:sldChg chg="addSp modSp add">
        <pc:chgData name="Jovia Lai" userId="a5089820-96cb-4caa-8bce-d20d73a3bd3d" providerId="ADAL" clId="{730490E0-99DC-BB48-8723-C2E029E40ED3}" dt="2021-07-26T07:24:32.810" v="1700" actId="1076"/>
        <pc:sldMkLst>
          <pc:docMk/>
          <pc:sldMk cId="3783317614" sldId="265"/>
        </pc:sldMkLst>
        <pc:spChg chg="mod">
          <ac:chgData name="Jovia Lai" userId="a5089820-96cb-4caa-8bce-d20d73a3bd3d" providerId="ADAL" clId="{730490E0-99DC-BB48-8723-C2E029E40ED3}" dt="2021-07-26T06:29:44.449" v="1037"/>
          <ac:spMkLst>
            <pc:docMk/>
            <pc:sldMk cId="3783317614" sldId="265"/>
            <ac:spMk id="3" creationId="{00000000-0000-0000-0000-000000000000}"/>
          </ac:spMkLst>
        </pc:spChg>
        <pc:spChg chg="add mod">
          <ac:chgData name="Jovia Lai" userId="a5089820-96cb-4caa-8bce-d20d73a3bd3d" providerId="ADAL" clId="{730490E0-99DC-BB48-8723-C2E029E40ED3}" dt="2021-07-26T07:24:32.810" v="1700" actId="1076"/>
          <ac:spMkLst>
            <pc:docMk/>
            <pc:sldMk cId="3783317614" sldId="265"/>
            <ac:spMk id="10" creationId="{DB1A752F-2661-DB43-BC82-1C639A27A52A}"/>
          </ac:spMkLst>
        </pc:spChg>
        <pc:graphicFrameChg chg="mod modGraphic">
          <ac:chgData name="Jovia Lai" userId="a5089820-96cb-4caa-8bce-d20d73a3bd3d" providerId="ADAL" clId="{730490E0-99DC-BB48-8723-C2E029E40ED3}" dt="2021-07-26T07:21:21.179" v="1574" actId="14100"/>
          <ac:graphicFrameMkLst>
            <pc:docMk/>
            <pc:sldMk cId="3783317614" sldId="265"/>
            <ac:graphicFrameMk id="5" creationId="{9D5594D8-5EE1-894B-928A-47E18D9EA713}"/>
          </ac:graphicFrameMkLst>
        </pc:graphicFrameChg>
        <pc:picChg chg="add mod modCrop">
          <ac:chgData name="Jovia Lai" userId="a5089820-96cb-4caa-8bce-d20d73a3bd3d" providerId="ADAL" clId="{730490E0-99DC-BB48-8723-C2E029E40ED3}" dt="2021-07-26T07:21:17.262" v="1573" actId="1076"/>
          <ac:picMkLst>
            <pc:docMk/>
            <pc:sldMk cId="3783317614" sldId="265"/>
            <ac:picMk id="7" creationId="{C2829A9C-716F-1E45-A601-7B59DEA71FD3}"/>
          </ac:picMkLst>
        </pc:picChg>
        <pc:picChg chg="add mod modCrop">
          <ac:chgData name="Jovia Lai" userId="a5089820-96cb-4caa-8bce-d20d73a3bd3d" providerId="ADAL" clId="{730490E0-99DC-BB48-8723-C2E029E40ED3}" dt="2021-07-26T07:21:07.009" v="1570" actId="14100"/>
          <ac:picMkLst>
            <pc:docMk/>
            <pc:sldMk cId="3783317614" sldId="265"/>
            <ac:picMk id="9" creationId="{2BD3A725-E44F-744B-91B7-CCBB599F825D}"/>
          </ac:picMkLst>
        </pc:picChg>
      </pc:sldChg>
      <pc:sldChg chg="addSp delSp modSp add">
        <pc:chgData name="Jovia Lai" userId="a5089820-96cb-4caa-8bce-d20d73a3bd3d" providerId="ADAL" clId="{730490E0-99DC-BB48-8723-C2E029E40ED3}" dt="2021-07-26T07:25:00.811" v="1710" actId="14100"/>
        <pc:sldMkLst>
          <pc:docMk/>
          <pc:sldMk cId="1619790241" sldId="266"/>
        </pc:sldMkLst>
        <pc:spChg chg="mod">
          <ac:chgData name="Jovia Lai" userId="a5089820-96cb-4caa-8bce-d20d73a3bd3d" providerId="ADAL" clId="{730490E0-99DC-BB48-8723-C2E029E40ED3}" dt="2021-07-26T06:29:47.035" v="1038"/>
          <ac:spMkLst>
            <pc:docMk/>
            <pc:sldMk cId="1619790241" sldId="266"/>
            <ac:spMk id="3" creationId="{00000000-0000-0000-0000-000000000000}"/>
          </ac:spMkLst>
        </pc:spChg>
        <pc:graphicFrameChg chg="mod modGraphic">
          <ac:chgData name="Jovia Lai" userId="a5089820-96cb-4caa-8bce-d20d73a3bd3d" providerId="ADAL" clId="{730490E0-99DC-BB48-8723-C2E029E40ED3}" dt="2021-07-26T07:23:37.763" v="1668" actId="14100"/>
          <ac:graphicFrameMkLst>
            <pc:docMk/>
            <pc:sldMk cId="1619790241" sldId="266"/>
            <ac:graphicFrameMk id="5" creationId="{9D5594D8-5EE1-894B-928A-47E18D9EA713}"/>
          </ac:graphicFrameMkLst>
        </pc:graphicFrameChg>
        <pc:picChg chg="add del mod">
          <ac:chgData name="Jovia Lai" userId="a5089820-96cb-4caa-8bce-d20d73a3bd3d" providerId="ADAL" clId="{730490E0-99DC-BB48-8723-C2E029E40ED3}" dt="2021-07-26T07:23:18.221" v="1665" actId="478"/>
          <ac:picMkLst>
            <pc:docMk/>
            <pc:sldMk cId="1619790241" sldId="266"/>
            <ac:picMk id="6" creationId="{1D914083-E6A2-3546-9AD5-3C273D3F8468}"/>
          </ac:picMkLst>
        </pc:picChg>
        <pc:picChg chg="add mod modCrop">
          <ac:chgData name="Jovia Lai" userId="a5089820-96cb-4caa-8bce-d20d73a3bd3d" providerId="ADAL" clId="{730490E0-99DC-BB48-8723-C2E029E40ED3}" dt="2021-07-26T07:25:00.811" v="1710" actId="14100"/>
          <ac:picMkLst>
            <pc:docMk/>
            <pc:sldMk cId="1619790241" sldId="266"/>
            <ac:picMk id="8" creationId="{BC86DC0C-B83F-7E47-AE0E-739C532B5E2B}"/>
          </ac:picMkLst>
        </pc:picChg>
      </pc:sldChg>
      <pc:sldChg chg="addSp modSp add ord">
        <pc:chgData name="Jovia Lai" userId="a5089820-96cb-4caa-8bce-d20d73a3bd3d" providerId="ADAL" clId="{730490E0-99DC-BB48-8723-C2E029E40ED3}" dt="2021-07-26T06:31:45.813" v="1041" actId="20577"/>
        <pc:sldMkLst>
          <pc:docMk/>
          <pc:sldMk cId="506787050" sldId="267"/>
        </pc:sldMkLst>
        <pc:spChg chg="mod">
          <ac:chgData name="Jovia Lai" userId="a5089820-96cb-4caa-8bce-d20d73a3bd3d" providerId="ADAL" clId="{730490E0-99DC-BB48-8723-C2E029E40ED3}" dt="2021-07-26T06:28:05.565" v="986" actId="166"/>
          <ac:spMkLst>
            <pc:docMk/>
            <pc:sldMk cId="506787050" sldId="267"/>
            <ac:spMk id="2" creationId="{812ED8EA-B713-0D4B-B507-A7196E4E603B}"/>
          </ac:spMkLst>
        </pc:spChg>
        <pc:spChg chg="mod">
          <ac:chgData name="Jovia Lai" userId="a5089820-96cb-4caa-8bce-d20d73a3bd3d" providerId="ADAL" clId="{730490E0-99DC-BB48-8723-C2E029E40ED3}" dt="2021-07-26T06:31:45.813" v="1041" actId="20577"/>
          <ac:spMkLst>
            <pc:docMk/>
            <pc:sldMk cId="506787050" sldId="267"/>
            <ac:spMk id="3" creationId="{FA426811-104A-8740-9F7A-2B1CB2154EBE}"/>
          </ac:spMkLst>
        </pc:spChg>
        <pc:spChg chg="add mod">
          <ac:chgData name="Jovia Lai" userId="a5089820-96cb-4caa-8bce-d20d73a3bd3d" providerId="ADAL" clId="{730490E0-99DC-BB48-8723-C2E029E40ED3}" dt="2021-07-26T06:27:44.689" v="982" actId="166"/>
          <ac:spMkLst>
            <pc:docMk/>
            <pc:sldMk cId="506787050" sldId="267"/>
            <ac:spMk id="4" creationId="{BEE62A10-B585-0840-9D9C-A17AF80B4CA8}"/>
          </ac:spMkLst>
        </pc:spChg>
        <pc:picChg chg="add mod">
          <ac:chgData name="Jovia Lai" userId="a5089820-96cb-4caa-8bce-d20d73a3bd3d" providerId="ADAL" clId="{730490E0-99DC-BB48-8723-C2E029E40ED3}" dt="2021-07-26T06:27:50.361" v="984" actId="14100"/>
          <ac:picMkLst>
            <pc:docMk/>
            <pc:sldMk cId="506787050" sldId="267"/>
            <ac:picMk id="6" creationId="{1AA45324-F3EF-8741-8CDB-BD879A4A8894}"/>
          </ac:picMkLst>
        </pc:picChg>
      </pc:sldChg>
      <pc:sldChg chg="add del">
        <pc:chgData name="Jovia Lai" userId="a5089820-96cb-4caa-8bce-d20d73a3bd3d" providerId="ADAL" clId="{730490E0-99DC-BB48-8723-C2E029E40ED3}" dt="2021-07-26T06:28:40.402" v="989" actId="2696"/>
        <pc:sldMkLst>
          <pc:docMk/>
          <pc:sldMk cId="1975341458" sldId="268"/>
        </pc:sldMkLst>
      </pc:sldChg>
      <pc:sldChg chg="addSp delSp modSp add ord">
        <pc:chgData name="Jovia Lai" userId="a5089820-96cb-4caa-8bce-d20d73a3bd3d" providerId="ADAL" clId="{730490E0-99DC-BB48-8723-C2E029E40ED3}" dt="2021-07-26T07:44:58.133" v="1881" actId="1076"/>
        <pc:sldMkLst>
          <pc:docMk/>
          <pc:sldMk cId="3779423710" sldId="268"/>
        </pc:sldMkLst>
        <pc:spChg chg="mod">
          <ac:chgData name="Jovia Lai" userId="a5089820-96cb-4caa-8bce-d20d73a3bd3d" providerId="ADAL" clId="{730490E0-99DC-BB48-8723-C2E029E40ED3}" dt="2021-07-26T07:36:45.695" v="1766" actId="1076"/>
          <ac:spMkLst>
            <pc:docMk/>
            <pc:sldMk cId="3779423710" sldId="268"/>
            <ac:spMk id="2" creationId="{812ED8EA-B713-0D4B-B507-A7196E4E603B}"/>
          </ac:spMkLst>
        </pc:spChg>
        <pc:spChg chg="mod">
          <ac:chgData name="Jovia Lai" userId="a5089820-96cb-4caa-8bce-d20d73a3bd3d" providerId="ADAL" clId="{730490E0-99DC-BB48-8723-C2E029E40ED3}" dt="2021-07-26T07:41:33.821" v="1806" actId="14100"/>
          <ac:spMkLst>
            <pc:docMk/>
            <pc:sldMk cId="3779423710" sldId="268"/>
            <ac:spMk id="3" creationId="{FA426811-104A-8740-9F7A-2B1CB2154EBE}"/>
          </ac:spMkLst>
        </pc:spChg>
        <pc:spChg chg="del">
          <ac:chgData name="Jovia Lai" userId="a5089820-96cb-4caa-8bce-d20d73a3bd3d" providerId="ADAL" clId="{730490E0-99DC-BB48-8723-C2E029E40ED3}" dt="2021-07-26T06:29:15.239" v="1017" actId="478"/>
          <ac:spMkLst>
            <pc:docMk/>
            <pc:sldMk cId="3779423710" sldId="268"/>
            <ac:spMk id="4" creationId="{BEE62A10-B585-0840-9D9C-A17AF80B4CA8}"/>
          </ac:spMkLst>
        </pc:spChg>
        <pc:spChg chg="add del mod">
          <ac:chgData name="Jovia Lai" userId="a5089820-96cb-4caa-8bce-d20d73a3bd3d" providerId="ADAL" clId="{730490E0-99DC-BB48-8723-C2E029E40ED3}" dt="2021-07-26T07:41:50.757" v="1811"/>
          <ac:spMkLst>
            <pc:docMk/>
            <pc:sldMk cId="3779423710" sldId="268"/>
            <ac:spMk id="20" creationId="{719A3386-2FCE-3B41-8F7B-0CB965E1EE19}"/>
          </ac:spMkLst>
        </pc:spChg>
        <pc:spChg chg="add mod">
          <ac:chgData name="Jovia Lai" userId="a5089820-96cb-4caa-8bce-d20d73a3bd3d" providerId="ADAL" clId="{730490E0-99DC-BB48-8723-C2E029E40ED3}" dt="2021-07-26T07:44:53.378" v="1880" actId="164"/>
          <ac:spMkLst>
            <pc:docMk/>
            <pc:sldMk cId="3779423710" sldId="268"/>
            <ac:spMk id="21" creationId="{9F0BA04D-5A8F-DB46-AD5C-FD1194477D6D}"/>
          </ac:spMkLst>
        </pc:spChg>
        <pc:spChg chg="add mod">
          <ac:chgData name="Jovia Lai" userId="a5089820-96cb-4caa-8bce-d20d73a3bd3d" providerId="ADAL" clId="{730490E0-99DC-BB48-8723-C2E029E40ED3}" dt="2021-07-26T07:44:53.378" v="1880" actId="164"/>
          <ac:spMkLst>
            <pc:docMk/>
            <pc:sldMk cId="3779423710" sldId="268"/>
            <ac:spMk id="22" creationId="{3F877275-82C8-5843-A08E-5139C3C8AB47}"/>
          </ac:spMkLst>
        </pc:spChg>
        <pc:spChg chg="add mod">
          <ac:chgData name="Jovia Lai" userId="a5089820-96cb-4caa-8bce-d20d73a3bd3d" providerId="ADAL" clId="{730490E0-99DC-BB48-8723-C2E029E40ED3}" dt="2021-07-26T07:44:53.378" v="1880" actId="164"/>
          <ac:spMkLst>
            <pc:docMk/>
            <pc:sldMk cId="3779423710" sldId="268"/>
            <ac:spMk id="23" creationId="{0590A446-749E-2746-86D2-B6D564DE3509}"/>
          </ac:spMkLst>
        </pc:spChg>
        <pc:grpChg chg="add mod">
          <ac:chgData name="Jovia Lai" userId="a5089820-96cb-4caa-8bce-d20d73a3bd3d" providerId="ADAL" clId="{730490E0-99DC-BB48-8723-C2E029E40ED3}" dt="2021-07-26T07:44:58.133" v="1881" actId="1076"/>
          <ac:grpSpMkLst>
            <pc:docMk/>
            <pc:sldMk cId="3779423710" sldId="268"/>
            <ac:grpSpMk id="24" creationId="{B9122381-AFFF-4749-8800-B6DEE4E86441}"/>
          </ac:grpSpMkLst>
        </pc:grpChg>
        <pc:graphicFrameChg chg="add del mod">
          <ac:chgData name="Jovia Lai" userId="a5089820-96cb-4caa-8bce-d20d73a3bd3d" providerId="ADAL" clId="{730490E0-99DC-BB48-8723-C2E029E40ED3}" dt="2021-07-26T07:40:41.810" v="1789" actId="478"/>
          <ac:graphicFrameMkLst>
            <pc:docMk/>
            <pc:sldMk cId="3779423710" sldId="268"/>
            <ac:graphicFrameMk id="14" creationId="{9D5140C2-07F4-6E45-836B-CD221B37200D}"/>
          </ac:graphicFrameMkLst>
        </pc:graphicFrameChg>
        <pc:graphicFrameChg chg="add del mod">
          <ac:chgData name="Jovia Lai" userId="a5089820-96cb-4caa-8bce-d20d73a3bd3d" providerId="ADAL" clId="{730490E0-99DC-BB48-8723-C2E029E40ED3}" dt="2021-07-26T07:41:18.966" v="1799" actId="478"/>
          <ac:graphicFrameMkLst>
            <pc:docMk/>
            <pc:sldMk cId="3779423710" sldId="268"/>
            <ac:graphicFrameMk id="15" creationId="{C7BBA579-4325-EF49-8883-E19773B289E0}"/>
          </ac:graphicFrameMkLst>
        </pc:graphicFrameChg>
        <pc:picChg chg="del">
          <ac:chgData name="Jovia Lai" userId="a5089820-96cb-4caa-8bce-d20d73a3bd3d" providerId="ADAL" clId="{730490E0-99DC-BB48-8723-C2E029E40ED3}" dt="2021-07-26T06:29:12.343" v="1016" actId="478"/>
          <ac:picMkLst>
            <pc:docMk/>
            <pc:sldMk cId="3779423710" sldId="268"/>
            <ac:picMk id="6" creationId="{1AA45324-F3EF-8741-8CDB-BD879A4A8894}"/>
          </ac:picMkLst>
        </pc:picChg>
        <pc:picChg chg="add mod">
          <ac:chgData name="Jovia Lai" userId="a5089820-96cb-4caa-8bce-d20d73a3bd3d" providerId="ADAL" clId="{730490E0-99DC-BB48-8723-C2E029E40ED3}" dt="2021-07-26T07:44:53.378" v="1880" actId="164"/>
          <ac:picMkLst>
            <pc:docMk/>
            <pc:sldMk cId="3779423710" sldId="268"/>
            <ac:picMk id="7" creationId="{309C5B5D-D5BE-4F4C-8804-CA413632BEF3}"/>
          </ac:picMkLst>
        </pc:picChg>
        <pc:picChg chg="add mod">
          <ac:chgData name="Jovia Lai" userId="a5089820-96cb-4caa-8bce-d20d73a3bd3d" providerId="ADAL" clId="{730490E0-99DC-BB48-8723-C2E029E40ED3}" dt="2021-07-26T07:44:53.378" v="1880" actId="164"/>
          <ac:picMkLst>
            <pc:docMk/>
            <pc:sldMk cId="3779423710" sldId="268"/>
            <ac:picMk id="9" creationId="{C482783D-1262-B54D-910D-3678B77F8B11}"/>
          </ac:picMkLst>
        </pc:picChg>
        <pc:picChg chg="add del mod">
          <ac:chgData name="Jovia Lai" userId="a5089820-96cb-4caa-8bce-d20d73a3bd3d" providerId="ADAL" clId="{730490E0-99DC-BB48-8723-C2E029E40ED3}" dt="2021-07-26T07:41:08.213" v="1794"/>
          <ac:picMkLst>
            <pc:docMk/>
            <pc:sldMk cId="3779423710" sldId="268"/>
            <ac:picMk id="11" creationId="{0F768E23-16BE-5742-AF5D-F80054525284}"/>
          </ac:picMkLst>
        </pc:picChg>
        <pc:picChg chg="add del mod">
          <ac:chgData name="Jovia Lai" userId="a5089820-96cb-4caa-8bce-d20d73a3bd3d" providerId="ADAL" clId="{730490E0-99DC-BB48-8723-C2E029E40ED3}" dt="2021-07-26T07:41:08.213" v="1794"/>
          <ac:picMkLst>
            <pc:docMk/>
            <pc:sldMk cId="3779423710" sldId="268"/>
            <ac:picMk id="13" creationId="{6E808B7F-B90C-9C47-B07F-88E16947C3AF}"/>
          </ac:picMkLst>
        </pc:picChg>
        <pc:picChg chg="add mod">
          <ac:chgData name="Jovia Lai" userId="a5089820-96cb-4caa-8bce-d20d73a3bd3d" providerId="ADAL" clId="{730490E0-99DC-BB48-8723-C2E029E40ED3}" dt="2021-07-26T07:44:53.378" v="1880" actId="164"/>
          <ac:picMkLst>
            <pc:docMk/>
            <pc:sldMk cId="3779423710" sldId="268"/>
            <ac:picMk id="16" creationId="{3559BFA8-DCDE-7F45-9A85-BC745E4C0E23}"/>
          </ac:picMkLst>
        </pc:picChg>
        <pc:picChg chg="add mod">
          <ac:chgData name="Jovia Lai" userId="a5089820-96cb-4caa-8bce-d20d73a3bd3d" providerId="ADAL" clId="{730490E0-99DC-BB48-8723-C2E029E40ED3}" dt="2021-07-26T07:44:53.378" v="1880" actId="164"/>
          <ac:picMkLst>
            <pc:docMk/>
            <pc:sldMk cId="3779423710" sldId="268"/>
            <ac:picMk id="17" creationId="{C52B0773-FF91-0F4F-86DC-F13E5B83FF81}"/>
          </ac:picMkLst>
        </pc:picChg>
        <pc:picChg chg="add del">
          <ac:chgData name="Jovia Lai" userId="a5089820-96cb-4caa-8bce-d20d73a3bd3d" providerId="ADAL" clId="{730490E0-99DC-BB48-8723-C2E029E40ED3}" dt="2021-07-26T07:41:23.191" v="1801"/>
          <ac:picMkLst>
            <pc:docMk/>
            <pc:sldMk cId="3779423710" sldId="268"/>
            <ac:picMk id="18" creationId="{04837B2F-090E-DA4F-845A-0492B3250A96}"/>
          </ac:picMkLst>
        </pc:picChg>
        <pc:picChg chg="add del">
          <ac:chgData name="Jovia Lai" userId="a5089820-96cb-4caa-8bce-d20d73a3bd3d" providerId="ADAL" clId="{730490E0-99DC-BB48-8723-C2E029E40ED3}" dt="2021-07-26T07:41:23.191" v="1801"/>
          <ac:picMkLst>
            <pc:docMk/>
            <pc:sldMk cId="3779423710" sldId="268"/>
            <ac:picMk id="19" creationId="{A72E0F18-D417-0342-AFB9-40A463117E1B}"/>
          </ac:picMkLst>
        </pc:picChg>
      </pc:sldChg>
      <pc:sldChg chg="addSp delSp modSp add">
        <pc:chgData name="Jovia Lai" userId="a5089820-96cb-4caa-8bce-d20d73a3bd3d" providerId="ADAL" clId="{730490E0-99DC-BB48-8723-C2E029E40ED3}" dt="2021-07-26T08:00:04.577" v="2339" actId="1076"/>
        <pc:sldMkLst>
          <pc:docMk/>
          <pc:sldMk cId="2554117896" sldId="269"/>
        </pc:sldMkLst>
        <pc:spChg chg="mod">
          <ac:chgData name="Jovia Lai" userId="a5089820-96cb-4caa-8bce-d20d73a3bd3d" providerId="ADAL" clId="{730490E0-99DC-BB48-8723-C2E029E40ED3}" dt="2021-07-26T07:58:37.296" v="2315" actId="403"/>
          <ac:spMkLst>
            <pc:docMk/>
            <pc:sldMk cId="2554117896" sldId="269"/>
            <ac:spMk id="3" creationId="{00000000-0000-0000-0000-000000000000}"/>
          </ac:spMkLst>
        </pc:spChg>
        <pc:spChg chg="mod">
          <ac:chgData name="Jovia Lai" userId="a5089820-96cb-4caa-8bce-d20d73a3bd3d" providerId="ADAL" clId="{730490E0-99DC-BB48-8723-C2E029E40ED3}" dt="2021-07-26T08:00:04.577" v="2339" actId="1076"/>
          <ac:spMkLst>
            <pc:docMk/>
            <pc:sldMk cId="2554117896" sldId="269"/>
            <ac:spMk id="8" creationId="{060AC788-E09F-3049-8C26-B8D4396373F0}"/>
          </ac:spMkLst>
        </pc:spChg>
        <pc:graphicFrameChg chg="add del mod modGraphic">
          <ac:chgData name="Jovia Lai" userId="a5089820-96cb-4caa-8bce-d20d73a3bd3d" providerId="ADAL" clId="{730490E0-99DC-BB48-8723-C2E029E40ED3}" dt="2021-07-26T07:58:40.466" v="2316" actId="1076"/>
          <ac:graphicFrameMkLst>
            <pc:docMk/>
            <pc:sldMk cId="2554117896" sldId="269"/>
            <ac:graphicFrameMk id="5" creationId="{9D5594D8-5EE1-894B-928A-47E18D9EA713}"/>
          </ac:graphicFrameMkLst>
        </pc:graphicFrameChg>
        <pc:picChg chg="del">
          <ac:chgData name="Jovia Lai" userId="a5089820-96cb-4caa-8bce-d20d73a3bd3d" providerId="ADAL" clId="{730490E0-99DC-BB48-8723-C2E029E40ED3}" dt="2021-07-26T07:24:04.152" v="1675" actId="478"/>
          <ac:picMkLst>
            <pc:docMk/>
            <pc:sldMk cId="2554117896" sldId="269"/>
            <ac:picMk id="7" creationId="{569BD510-AF48-C941-AFF2-3BD9477518D3}"/>
          </ac:picMkLst>
        </pc:picChg>
        <pc:picChg chg="add mod modCrop">
          <ac:chgData name="Jovia Lai" userId="a5089820-96cb-4caa-8bce-d20d73a3bd3d" providerId="ADAL" clId="{730490E0-99DC-BB48-8723-C2E029E40ED3}" dt="2021-07-26T08:00:01.316" v="2338" actId="14100"/>
          <ac:picMkLst>
            <pc:docMk/>
            <pc:sldMk cId="2554117896" sldId="269"/>
            <ac:picMk id="9" creationId="{1C8351FE-2906-5243-8AF1-09C8137079D0}"/>
          </ac:picMkLst>
        </pc:picChg>
      </pc:sldChg>
      <pc:sldChg chg="modSp add ord">
        <pc:chgData name="Jovia Lai" userId="a5089820-96cb-4caa-8bce-d20d73a3bd3d" providerId="ADAL" clId="{730490E0-99DC-BB48-8723-C2E029E40ED3}" dt="2021-07-26T08:05:06.551" v="2575" actId="20577"/>
        <pc:sldMkLst>
          <pc:docMk/>
          <pc:sldMk cId="3341806960" sldId="270"/>
        </pc:sldMkLst>
        <pc:spChg chg="mod">
          <ac:chgData name="Jovia Lai" userId="a5089820-96cb-4caa-8bce-d20d73a3bd3d" providerId="ADAL" clId="{730490E0-99DC-BB48-8723-C2E029E40ED3}" dt="2021-07-26T07:58:58.120" v="2325" actId="20577"/>
          <ac:spMkLst>
            <pc:docMk/>
            <pc:sldMk cId="3341806960" sldId="270"/>
            <ac:spMk id="3" creationId="{FA426811-104A-8740-9F7A-2B1CB2154EBE}"/>
          </ac:spMkLst>
        </pc:spChg>
        <pc:spChg chg="mod">
          <ac:chgData name="Jovia Lai" userId="a5089820-96cb-4caa-8bce-d20d73a3bd3d" providerId="ADAL" clId="{730490E0-99DC-BB48-8723-C2E029E40ED3}" dt="2021-07-26T08:04:39.433" v="2534" actId="20577"/>
          <ac:spMkLst>
            <pc:docMk/>
            <pc:sldMk cId="3341806960" sldId="270"/>
            <ac:spMk id="21" creationId="{9F0BA04D-5A8F-DB46-AD5C-FD1194477D6D}"/>
          </ac:spMkLst>
        </pc:spChg>
        <pc:spChg chg="mod">
          <ac:chgData name="Jovia Lai" userId="a5089820-96cb-4caa-8bce-d20d73a3bd3d" providerId="ADAL" clId="{730490E0-99DC-BB48-8723-C2E029E40ED3}" dt="2021-07-26T08:05:06.551" v="2575" actId="20577"/>
          <ac:spMkLst>
            <pc:docMk/>
            <pc:sldMk cId="3341806960" sldId="270"/>
            <ac:spMk id="23" creationId="{0590A446-749E-2746-86D2-B6D564DE3509}"/>
          </ac:spMkLst>
        </pc:spChg>
      </pc:sldChg>
    </pc:docChg>
  </pc:docChgLst>
  <pc:docChgLst>
    <pc:chgData name="Jovia Lai" userId="a5089820-96cb-4caa-8bce-d20d73a3bd3d" providerId="ADAL" clId="{B1D6C262-75DA-924E-96BC-678A8C403639}"/>
    <pc:docChg chg="undo custSel addSld delSld modSld sldOrd">
      <pc:chgData name="Jovia Lai" userId="a5089820-96cb-4caa-8bce-d20d73a3bd3d" providerId="ADAL" clId="{B1D6C262-75DA-924E-96BC-678A8C403639}" dt="2021-07-26T09:08:08.071" v="637" actId="478"/>
      <pc:docMkLst>
        <pc:docMk/>
      </pc:docMkLst>
      <pc:sldChg chg="modSp">
        <pc:chgData name="Jovia Lai" userId="a5089820-96cb-4caa-8bce-d20d73a3bd3d" providerId="ADAL" clId="{B1D6C262-75DA-924E-96BC-678A8C403639}" dt="2021-07-26T08:34:49.201" v="65" actId="27636"/>
        <pc:sldMkLst>
          <pc:docMk/>
          <pc:sldMk cId="105619475" sldId="257"/>
        </pc:sldMkLst>
        <pc:spChg chg="mod">
          <ac:chgData name="Jovia Lai" userId="a5089820-96cb-4caa-8bce-d20d73a3bd3d" providerId="ADAL" clId="{B1D6C262-75DA-924E-96BC-678A8C403639}" dt="2021-07-26T08:34:49.201" v="65" actId="27636"/>
          <ac:spMkLst>
            <pc:docMk/>
            <pc:sldMk cId="105619475" sldId="257"/>
            <ac:spMk id="3" creationId="{00000000-0000-0000-0000-000000000000}"/>
          </ac:spMkLst>
        </pc:spChg>
      </pc:sldChg>
      <pc:sldChg chg="addSp delSp modSp modAnim">
        <pc:chgData name="Jovia Lai" userId="a5089820-96cb-4caa-8bce-d20d73a3bd3d" providerId="ADAL" clId="{B1D6C262-75DA-924E-96BC-678A8C403639}" dt="2021-07-26T08:44:11.578" v="298"/>
        <pc:sldMkLst>
          <pc:docMk/>
          <pc:sldMk cId="2659794738" sldId="258"/>
        </pc:sldMkLst>
        <pc:spChg chg="mod">
          <ac:chgData name="Jovia Lai" userId="a5089820-96cb-4caa-8bce-d20d73a3bd3d" providerId="ADAL" clId="{B1D6C262-75DA-924E-96BC-678A8C403639}" dt="2021-07-26T08:40:28.130" v="294" actId="404"/>
          <ac:spMkLst>
            <pc:docMk/>
            <pc:sldMk cId="2659794738" sldId="258"/>
            <ac:spMk id="3" creationId="{00000000-0000-0000-0000-000000000000}"/>
          </ac:spMkLst>
        </pc:spChg>
        <pc:spChg chg="mod">
          <ac:chgData name="Jovia Lai" userId="a5089820-96cb-4caa-8bce-d20d73a3bd3d" providerId="ADAL" clId="{B1D6C262-75DA-924E-96BC-678A8C403639}" dt="2021-07-26T08:34:55.113" v="66"/>
          <ac:spMkLst>
            <pc:docMk/>
            <pc:sldMk cId="2659794738" sldId="258"/>
            <ac:spMk id="4" creationId="{00000000-0000-0000-0000-000000000000}"/>
          </ac:spMkLst>
        </pc:spChg>
        <pc:spChg chg="del">
          <ac:chgData name="Jovia Lai" userId="a5089820-96cb-4caa-8bce-d20d73a3bd3d" providerId="ADAL" clId="{B1D6C262-75DA-924E-96BC-678A8C403639}" dt="2021-07-26T08:35:23.308" v="82" actId="478"/>
          <ac:spMkLst>
            <pc:docMk/>
            <pc:sldMk cId="2659794738" sldId="258"/>
            <ac:spMk id="8" creationId="{060AC788-E09F-3049-8C26-B8D4396373F0}"/>
          </ac:spMkLst>
        </pc:spChg>
        <pc:spChg chg="add mod">
          <ac:chgData name="Jovia Lai" userId="a5089820-96cb-4caa-8bce-d20d73a3bd3d" providerId="ADAL" clId="{B1D6C262-75DA-924E-96BC-678A8C403639}" dt="2021-07-26T08:38:38.418" v="122" actId="1076"/>
          <ac:spMkLst>
            <pc:docMk/>
            <pc:sldMk cId="2659794738" sldId="258"/>
            <ac:spMk id="9" creationId="{BDD3FA89-97CE-364A-A93B-2A993CBA7384}"/>
          </ac:spMkLst>
        </pc:spChg>
        <pc:graphicFrameChg chg="del">
          <ac:chgData name="Jovia Lai" userId="a5089820-96cb-4caa-8bce-d20d73a3bd3d" providerId="ADAL" clId="{B1D6C262-75DA-924E-96BC-678A8C403639}" dt="2021-07-26T08:35:11.677" v="79" actId="478"/>
          <ac:graphicFrameMkLst>
            <pc:docMk/>
            <pc:sldMk cId="2659794738" sldId="258"/>
            <ac:graphicFrameMk id="5" creationId="{9D5594D8-5EE1-894B-928A-47E18D9EA713}"/>
          </ac:graphicFrameMkLst>
        </pc:graphicFrameChg>
        <pc:picChg chg="del">
          <ac:chgData name="Jovia Lai" userId="a5089820-96cb-4caa-8bce-d20d73a3bd3d" providerId="ADAL" clId="{B1D6C262-75DA-924E-96BC-678A8C403639}" dt="2021-07-26T08:35:12.693" v="80" actId="478"/>
          <ac:picMkLst>
            <pc:docMk/>
            <pc:sldMk cId="2659794738" sldId="258"/>
            <ac:picMk id="7" creationId="{569BD510-AF48-C941-AFF2-3BD9477518D3}"/>
          </ac:picMkLst>
        </pc:picChg>
        <pc:picChg chg="add mod">
          <ac:chgData name="Jovia Lai" userId="a5089820-96cb-4caa-8bce-d20d73a3bd3d" providerId="ADAL" clId="{B1D6C262-75DA-924E-96BC-678A8C403639}" dt="2021-07-26T08:38:38.418" v="122" actId="1076"/>
          <ac:picMkLst>
            <pc:docMk/>
            <pc:sldMk cId="2659794738" sldId="258"/>
            <ac:picMk id="10" creationId="{5724B680-878F-6649-8C7E-1E3AB829CF40}"/>
          </ac:picMkLst>
        </pc:picChg>
        <pc:picChg chg="add del mod">
          <ac:chgData name="Jovia Lai" userId="a5089820-96cb-4caa-8bce-d20d73a3bd3d" providerId="ADAL" clId="{B1D6C262-75DA-924E-96BC-678A8C403639}" dt="2021-07-26T08:44:11.578" v="298"/>
          <ac:picMkLst>
            <pc:docMk/>
            <pc:sldMk cId="2659794738" sldId="258"/>
            <ac:picMk id="11" creationId="{4A995D58-75AA-FF4D-8BBE-D0D4A8C08F0F}"/>
          </ac:picMkLst>
        </pc:picChg>
      </pc:sldChg>
      <pc:sldChg chg="del">
        <pc:chgData name="Jovia Lai" userId="a5089820-96cb-4caa-8bce-d20d73a3bd3d" providerId="ADAL" clId="{B1D6C262-75DA-924E-96BC-678A8C403639}" dt="2021-07-26T08:34:57.363" v="67" actId="2696"/>
        <pc:sldMkLst>
          <pc:docMk/>
          <pc:sldMk cId="3783317614" sldId="265"/>
        </pc:sldMkLst>
      </pc:sldChg>
      <pc:sldChg chg="del">
        <pc:chgData name="Jovia Lai" userId="a5089820-96cb-4caa-8bce-d20d73a3bd3d" providerId="ADAL" clId="{B1D6C262-75DA-924E-96BC-678A8C403639}" dt="2021-07-26T08:34:57.833" v="68" actId="2696"/>
        <pc:sldMkLst>
          <pc:docMk/>
          <pc:sldMk cId="1619790241" sldId="266"/>
        </pc:sldMkLst>
      </pc:sldChg>
      <pc:sldChg chg="delSp modSp">
        <pc:chgData name="Jovia Lai" userId="a5089820-96cb-4caa-8bce-d20d73a3bd3d" providerId="ADAL" clId="{B1D6C262-75DA-924E-96BC-678A8C403639}" dt="2021-07-26T09:08:08.071" v="637" actId="478"/>
        <pc:sldMkLst>
          <pc:docMk/>
          <pc:sldMk cId="506787050" sldId="267"/>
        </pc:sldMkLst>
        <pc:spChg chg="mod">
          <ac:chgData name="Jovia Lai" userId="a5089820-96cb-4caa-8bce-d20d73a3bd3d" providerId="ADAL" clId="{B1D6C262-75DA-924E-96BC-678A8C403639}" dt="2021-07-26T08:31:04.878" v="8" actId="27636"/>
          <ac:spMkLst>
            <pc:docMk/>
            <pc:sldMk cId="506787050" sldId="267"/>
            <ac:spMk id="2" creationId="{812ED8EA-B713-0D4B-B507-A7196E4E603B}"/>
          </ac:spMkLst>
        </pc:spChg>
        <pc:spChg chg="mod">
          <ac:chgData name="Jovia Lai" userId="a5089820-96cb-4caa-8bce-d20d73a3bd3d" providerId="ADAL" clId="{B1D6C262-75DA-924E-96BC-678A8C403639}" dt="2021-07-26T08:34:14.797" v="63" actId="12"/>
          <ac:spMkLst>
            <pc:docMk/>
            <pc:sldMk cId="506787050" sldId="267"/>
            <ac:spMk id="3" creationId="{FA426811-104A-8740-9F7A-2B1CB2154EBE}"/>
          </ac:spMkLst>
        </pc:spChg>
        <pc:spChg chg="del mod">
          <ac:chgData name="Jovia Lai" userId="a5089820-96cb-4caa-8bce-d20d73a3bd3d" providerId="ADAL" clId="{B1D6C262-75DA-924E-96BC-678A8C403639}" dt="2021-07-26T09:08:08.071" v="637" actId="478"/>
          <ac:spMkLst>
            <pc:docMk/>
            <pc:sldMk cId="506787050" sldId="267"/>
            <ac:spMk id="4" creationId="{BEE62A10-B585-0840-9D9C-A17AF80B4CA8}"/>
          </ac:spMkLst>
        </pc:spChg>
        <pc:picChg chg="del">
          <ac:chgData name="Jovia Lai" userId="a5089820-96cb-4caa-8bce-d20d73a3bd3d" providerId="ADAL" clId="{B1D6C262-75DA-924E-96BC-678A8C403639}" dt="2021-07-26T08:30:49.848" v="2" actId="478"/>
          <ac:picMkLst>
            <pc:docMk/>
            <pc:sldMk cId="506787050" sldId="267"/>
            <ac:picMk id="6" creationId="{1AA45324-F3EF-8741-8CDB-BD879A4A8894}"/>
          </ac:picMkLst>
        </pc:picChg>
      </pc:sldChg>
      <pc:sldChg chg="addSp add del modAnim">
        <pc:chgData name="Jovia Lai" userId="a5089820-96cb-4caa-8bce-d20d73a3bd3d" providerId="ADAL" clId="{B1D6C262-75DA-924E-96BC-678A8C403639}" dt="2021-07-26T08:44:23.179" v="300" actId="2696"/>
        <pc:sldMkLst>
          <pc:docMk/>
          <pc:sldMk cId="1970732601" sldId="268"/>
        </pc:sldMkLst>
        <pc:picChg chg="add">
          <ac:chgData name="Jovia Lai" userId="a5089820-96cb-4caa-8bce-d20d73a3bd3d" providerId="ADAL" clId="{B1D6C262-75DA-924E-96BC-678A8C403639}" dt="2021-07-26T08:44:13.474" v="299"/>
          <ac:picMkLst>
            <pc:docMk/>
            <pc:sldMk cId="1970732601" sldId="268"/>
            <ac:picMk id="4" creationId="{0704D10E-5229-6545-98E9-A50B9FFF2E3B}"/>
          </ac:picMkLst>
        </pc:picChg>
      </pc:sldChg>
      <pc:sldChg chg="del">
        <pc:chgData name="Jovia Lai" userId="a5089820-96cb-4caa-8bce-d20d73a3bd3d" providerId="ADAL" clId="{B1D6C262-75DA-924E-96BC-678A8C403639}" dt="2021-07-26T08:34:58.191" v="69" actId="2696"/>
        <pc:sldMkLst>
          <pc:docMk/>
          <pc:sldMk cId="3779423710" sldId="268"/>
        </pc:sldMkLst>
      </pc:sldChg>
      <pc:sldChg chg="del">
        <pc:chgData name="Jovia Lai" userId="a5089820-96cb-4caa-8bce-d20d73a3bd3d" providerId="ADAL" clId="{B1D6C262-75DA-924E-96BC-678A8C403639}" dt="2021-07-26T08:34:58.505" v="70" actId="2696"/>
        <pc:sldMkLst>
          <pc:docMk/>
          <pc:sldMk cId="2554117896" sldId="269"/>
        </pc:sldMkLst>
      </pc:sldChg>
      <pc:sldChg chg="addSp delSp modSp add delAnim modAnim">
        <pc:chgData name="Jovia Lai" userId="a5089820-96cb-4caa-8bce-d20d73a3bd3d" providerId="ADAL" clId="{B1D6C262-75DA-924E-96BC-678A8C403639}" dt="2021-07-26T08:57:20.949" v="430" actId="20577"/>
        <pc:sldMkLst>
          <pc:docMk/>
          <pc:sldMk cId="2674516492" sldId="269"/>
        </pc:sldMkLst>
        <pc:spChg chg="mod">
          <ac:chgData name="Jovia Lai" userId="a5089820-96cb-4caa-8bce-d20d73a3bd3d" providerId="ADAL" clId="{B1D6C262-75DA-924E-96BC-678A8C403639}" dt="2021-07-26T08:50:55.571" v="359" actId="20577"/>
          <ac:spMkLst>
            <pc:docMk/>
            <pc:sldMk cId="2674516492" sldId="269"/>
            <ac:spMk id="2" creationId="{B5D0866D-7C3A-0C4D-A039-218379715E52}"/>
          </ac:spMkLst>
        </pc:spChg>
        <pc:spChg chg="del">
          <ac:chgData name="Jovia Lai" userId="a5089820-96cb-4caa-8bce-d20d73a3bd3d" providerId="ADAL" clId="{B1D6C262-75DA-924E-96BC-678A8C403639}" dt="2021-07-26T08:50:29.265" v="301"/>
          <ac:spMkLst>
            <pc:docMk/>
            <pc:sldMk cId="2674516492" sldId="269"/>
            <ac:spMk id="3" creationId="{6B4FD1FB-DD7D-C348-8604-4D8F997BCC4B}"/>
          </ac:spMkLst>
        </pc:spChg>
        <pc:spChg chg="add del mod">
          <ac:chgData name="Jovia Lai" userId="a5089820-96cb-4caa-8bce-d20d73a3bd3d" providerId="ADAL" clId="{B1D6C262-75DA-924E-96BC-678A8C403639}" dt="2021-07-26T08:52:06.252" v="361"/>
          <ac:spMkLst>
            <pc:docMk/>
            <pc:sldMk cId="2674516492" sldId="269"/>
            <ac:spMk id="6" creationId="{1EEECDC9-D3B1-D24B-BD5F-D4B13F6D0D86}"/>
          </ac:spMkLst>
        </pc:spChg>
        <pc:spChg chg="add del mod">
          <ac:chgData name="Jovia Lai" userId="a5089820-96cb-4caa-8bce-d20d73a3bd3d" providerId="ADAL" clId="{B1D6C262-75DA-924E-96BC-678A8C403639}" dt="2021-07-26T08:54:52.583" v="364"/>
          <ac:spMkLst>
            <pc:docMk/>
            <pc:sldMk cId="2674516492" sldId="269"/>
            <ac:spMk id="10" creationId="{9E31E3A8-996E-8643-A8E4-060FE51AC761}"/>
          </ac:spMkLst>
        </pc:spChg>
        <pc:spChg chg="add mod">
          <ac:chgData name="Jovia Lai" userId="a5089820-96cb-4caa-8bce-d20d73a3bd3d" providerId="ADAL" clId="{B1D6C262-75DA-924E-96BC-678A8C403639}" dt="2021-07-26T08:57:20.949" v="430" actId="20577"/>
          <ac:spMkLst>
            <pc:docMk/>
            <pc:sldMk cId="2674516492" sldId="269"/>
            <ac:spMk id="13" creationId="{95D95283-D32E-2941-A85F-457AF578668D}"/>
          </ac:spMkLst>
        </pc:spChg>
        <pc:spChg chg="add mod">
          <ac:chgData name="Jovia Lai" userId="a5089820-96cb-4caa-8bce-d20d73a3bd3d" providerId="ADAL" clId="{B1D6C262-75DA-924E-96BC-678A8C403639}" dt="2021-07-26T08:57:03.134" v="422" actId="1076"/>
          <ac:spMkLst>
            <pc:docMk/>
            <pc:sldMk cId="2674516492" sldId="269"/>
            <ac:spMk id="18" creationId="{B56028BF-CF47-294E-92D2-F4E0B6AC8480}"/>
          </ac:spMkLst>
        </pc:spChg>
        <pc:picChg chg="add del mod">
          <ac:chgData name="Jovia Lai" userId="a5089820-96cb-4caa-8bce-d20d73a3bd3d" providerId="ADAL" clId="{B1D6C262-75DA-924E-96BC-678A8C403639}" dt="2021-07-26T08:50:57.858" v="360" actId="478"/>
          <ac:picMkLst>
            <pc:docMk/>
            <pc:sldMk cId="2674516492" sldId="269"/>
            <ac:picMk id="4" creationId="{4F624E69-1528-E945-A971-52CF8A7ACD75}"/>
          </ac:picMkLst>
        </pc:picChg>
        <pc:picChg chg="add del mod">
          <ac:chgData name="Jovia Lai" userId="a5089820-96cb-4caa-8bce-d20d73a3bd3d" providerId="ADAL" clId="{B1D6C262-75DA-924E-96BC-678A8C403639}" dt="2021-07-26T08:52:11.582" v="363" actId="478"/>
          <ac:picMkLst>
            <pc:docMk/>
            <pc:sldMk cId="2674516492" sldId="269"/>
            <ac:picMk id="8" creationId="{D1B4FEA3-1B83-1A48-9784-CF0A4B79F2E2}"/>
          </ac:picMkLst>
        </pc:picChg>
        <pc:picChg chg="add mod">
          <ac:chgData name="Jovia Lai" userId="a5089820-96cb-4caa-8bce-d20d73a3bd3d" providerId="ADAL" clId="{B1D6C262-75DA-924E-96BC-678A8C403639}" dt="2021-07-26T08:56:48.655" v="418" actId="14100"/>
          <ac:picMkLst>
            <pc:docMk/>
            <pc:sldMk cId="2674516492" sldId="269"/>
            <ac:picMk id="12" creationId="{A84AF256-B28F-2143-863D-5F15789FC492}"/>
          </ac:picMkLst>
        </pc:picChg>
        <pc:picChg chg="add del mod">
          <ac:chgData name="Jovia Lai" userId="a5089820-96cb-4caa-8bce-d20d73a3bd3d" providerId="ADAL" clId="{B1D6C262-75DA-924E-96BC-678A8C403639}" dt="2021-07-26T08:55:50.677" v="403" actId="478"/>
          <ac:picMkLst>
            <pc:docMk/>
            <pc:sldMk cId="2674516492" sldId="269"/>
            <ac:picMk id="15" creationId="{43E381CC-873F-EF43-A100-C8A75BA1C1E1}"/>
          </ac:picMkLst>
        </pc:picChg>
        <pc:picChg chg="add mod modCrop">
          <ac:chgData name="Jovia Lai" userId="a5089820-96cb-4caa-8bce-d20d73a3bd3d" providerId="ADAL" clId="{B1D6C262-75DA-924E-96BC-678A8C403639}" dt="2021-07-26T08:56:52.751" v="420" actId="14100"/>
          <ac:picMkLst>
            <pc:docMk/>
            <pc:sldMk cId="2674516492" sldId="269"/>
            <ac:picMk id="17" creationId="{192761E2-4A4B-CA43-AA05-A6F78BD15DDB}"/>
          </ac:picMkLst>
        </pc:picChg>
      </pc:sldChg>
      <pc:sldChg chg="addSp delSp modSp add">
        <pc:chgData name="Jovia Lai" userId="a5089820-96cb-4caa-8bce-d20d73a3bd3d" providerId="ADAL" clId="{B1D6C262-75DA-924E-96BC-678A8C403639}" dt="2021-07-26T09:07:24.526" v="636" actId="20577"/>
        <pc:sldMkLst>
          <pc:docMk/>
          <pc:sldMk cId="2437257228" sldId="270"/>
        </pc:sldMkLst>
        <pc:spChg chg="mod">
          <ac:chgData name="Jovia Lai" userId="a5089820-96cb-4caa-8bce-d20d73a3bd3d" providerId="ADAL" clId="{B1D6C262-75DA-924E-96BC-678A8C403639}" dt="2021-07-26T09:03:41.581" v="597" actId="20577"/>
          <ac:spMkLst>
            <pc:docMk/>
            <pc:sldMk cId="2437257228" sldId="270"/>
            <ac:spMk id="2" creationId="{0336622B-75F4-9F4D-9B73-420F7AA58C79}"/>
          </ac:spMkLst>
        </pc:spChg>
        <pc:spChg chg="del">
          <ac:chgData name="Jovia Lai" userId="a5089820-96cb-4caa-8bce-d20d73a3bd3d" providerId="ADAL" clId="{B1D6C262-75DA-924E-96BC-678A8C403639}" dt="2021-07-26T09:03:54.803" v="598" actId="478"/>
          <ac:spMkLst>
            <pc:docMk/>
            <pc:sldMk cId="2437257228" sldId="270"/>
            <ac:spMk id="3" creationId="{A41CFAF3-CFDC-984B-896A-F67ADF564FCE}"/>
          </ac:spMkLst>
        </pc:spChg>
        <pc:spChg chg="add mod">
          <ac:chgData name="Jovia Lai" userId="a5089820-96cb-4caa-8bce-d20d73a3bd3d" providerId="ADAL" clId="{B1D6C262-75DA-924E-96BC-678A8C403639}" dt="2021-07-26T09:06:17.078" v="619" actId="20577"/>
          <ac:spMkLst>
            <pc:docMk/>
            <pc:sldMk cId="2437257228" sldId="270"/>
            <ac:spMk id="4" creationId="{1E216496-22F7-2948-BCA5-2E57B954F136}"/>
          </ac:spMkLst>
        </pc:spChg>
        <pc:spChg chg="add mod">
          <ac:chgData name="Jovia Lai" userId="a5089820-96cb-4caa-8bce-d20d73a3bd3d" providerId="ADAL" clId="{B1D6C262-75DA-924E-96BC-678A8C403639}" dt="2021-07-26T09:07:24.526" v="636" actId="20577"/>
          <ac:spMkLst>
            <pc:docMk/>
            <pc:sldMk cId="2437257228" sldId="270"/>
            <ac:spMk id="5" creationId="{AAC34B28-DA5F-D24D-AF5F-7B18DDF8F9A6}"/>
          </ac:spMkLst>
        </pc:spChg>
        <pc:spChg chg="add mod">
          <ac:chgData name="Jovia Lai" userId="a5089820-96cb-4caa-8bce-d20d73a3bd3d" providerId="ADAL" clId="{B1D6C262-75DA-924E-96BC-678A8C403639}" dt="2021-07-26T09:07:07.655" v="628" actId="1076"/>
          <ac:spMkLst>
            <pc:docMk/>
            <pc:sldMk cId="2437257228" sldId="270"/>
            <ac:spMk id="8" creationId="{1CF1EF89-1F9C-D442-A07E-D34B99F49AF7}"/>
          </ac:spMkLst>
        </pc:spChg>
        <pc:spChg chg="add mod">
          <ac:chgData name="Jovia Lai" userId="a5089820-96cb-4caa-8bce-d20d73a3bd3d" providerId="ADAL" clId="{B1D6C262-75DA-924E-96BC-678A8C403639}" dt="2021-07-26T09:07:21.134" v="634" actId="20577"/>
          <ac:spMkLst>
            <pc:docMk/>
            <pc:sldMk cId="2437257228" sldId="270"/>
            <ac:spMk id="11" creationId="{0C3D8DB0-13AD-4D45-AC63-3BAEB9B9D3E9}"/>
          </ac:spMkLst>
        </pc:spChg>
        <pc:picChg chg="add mod modCrop">
          <ac:chgData name="Jovia Lai" userId="a5089820-96cb-4caa-8bce-d20d73a3bd3d" providerId="ADAL" clId="{B1D6C262-75DA-924E-96BC-678A8C403639}" dt="2021-07-26T09:04:45.907" v="607" actId="1076"/>
          <ac:picMkLst>
            <pc:docMk/>
            <pc:sldMk cId="2437257228" sldId="270"/>
            <ac:picMk id="7" creationId="{F932B85D-23D4-0F4C-9AF6-66B4A9FF8844}"/>
          </ac:picMkLst>
        </pc:picChg>
        <pc:picChg chg="add mod modCrop">
          <ac:chgData name="Jovia Lai" userId="a5089820-96cb-4caa-8bce-d20d73a3bd3d" providerId="ADAL" clId="{B1D6C262-75DA-924E-96BC-678A8C403639}" dt="2021-07-26T09:07:01.975" v="627" actId="1076"/>
          <ac:picMkLst>
            <pc:docMk/>
            <pc:sldMk cId="2437257228" sldId="270"/>
            <ac:picMk id="10" creationId="{922B4F53-8FB9-6943-8E22-F3C537832CB0}"/>
          </ac:picMkLst>
        </pc:picChg>
      </pc:sldChg>
      <pc:sldChg chg="del">
        <pc:chgData name="Jovia Lai" userId="a5089820-96cb-4caa-8bce-d20d73a3bd3d" providerId="ADAL" clId="{B1D6C262-75DA-924E-96BC-678A8C403639}" dt="2021-07-26T08:34:58.795" v="71" actId="2696"/>
        <pc:sldMkLst>
          <pc:docMk/>
          <pc:sldMk cId="3341806960" sldId="270"/>
        </pc:sldMkLst>
      </pc:sldChg>
      <pc:sldChg chg="add">
        <pc:chgData name="Jovia Lai" userId="a5089820-96cb-4caa-8bce-d20d73a3bd3d" providerId="ADAL" clId="{B1D6C262-75DA-924E-96BC-678A8C403639}" dt="2021-07-26T08:57:33.178" v="432"/>
        <pc:sldMkLst>
          <pc:docMk/>
          <pc:sldMk cId="2206810220" sldId="271"/>
        </pc:sldMkLst>
      </pc:sldChg>
      <pc:sldChg chg="addSp delSp modSp add ord">
        <pc:chgData name="Jovia Lai" userId="a5089820-96cb-4caa-8bce-d20d73a3bd3d" providerId="ADAL" clId="{B1D6C262-75DA-924E-96BC-678A8C403639}" dt="2021-07-26T09:02:06.834" v="576" actId="14100"/>
        <pc:sldMkLst>
          <pc:docMk/>
          <pc:sldMk cId="114529209" sldId="272"/>
        </pc:sldMkLst>
        <pc:spChg chg="mod">
          <ac:chgData name="Jovia Lai" userId="a5089820-96cb-4caa-8bce-d20d73a3bd3d" providerId="ADAL" clId="{B1D6C262-75DA-924E-96BC-678A8C403639}" dt="2021-07-26T09:00:06.199" v="568" actId="20577"/>
          <ac:spMkLst>
            <pc:docMk/>
            <pc:sldMk cId="114529209" sldId="272"/>
            <ac:spMk id="3" creationId="{00000000-0000-0000-0000-000000000000}"/>
          </ac:spMkLst>
        </pc:spChg>
        <pc:spChg chg="mod">
          <ac:chgData name="Jovia Lai" userId="a5089820-96cb-4caa-8bce-d20d73a3bd3d" providerId="ADAL" clId="{B1D6C262-75DA-924E-96BC-678A8C403639}" dt="2021-07-26T09:01:47.820" v="571"/>
          <ac:spMkLst>
            <pc:docMk/>
            <pc:sldMk cId="114529209" sldId="272"/>
            <ac:spMk id="9" creationId="{BDD3FA89-97CE-364A-A93B-2A993CBA7384}"/>
          </ac:spMkLst>
        </pc:spChg>
        <pc:picChg chg="add mod">
          <ac:chgData name="Jovia Lai" userId="a5089820-96cb-4caa-8bce-d20d73a3bd3d" providerId="ADAL" clId="{B1D6C262-75DA-924E-96BC-678A8C403639}" dt="2021-07-26T09:02:06.834" v="576" actId="14100"/>
          <ac:picMkLst>
            <pc:docMk/>
            <pc:sldMk cId="114529209" sldId="272"/>
            <ac:picMk id="6" creationId="{B24CC83D-57A3-D34A-B356-06F70B8C7983}"/>
          </ac:picMkLst>
        </pc:picChg>
        <pc:picChg chg="del">
          <ac:chgData name="Jovia Lai" userId="a5089820-96cb-4caa-8bce-d20d73a3bd3d" providerId="ADAL" clId="{B1D6C262-75DA-924E-96BC-678A8C403639}" dt="2021-07-26T09:00:15.696" v="569" actId="478"/>
          <ac:picMkLst>
            <pc:docMk/>
            <pc:sldMk cId="114529209" sldId="272"/>
            <ac:picMk id="10" creationId="{5724B680-878F-6649-8C7E-1E3AB829CF4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1/5/2022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1/5/2022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/>
              <a:t>科技與生活</a:t>
            </a:r>
            <a:endParaRPr lang="zh-HK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紡織科技</a:t>
            </a:r>
          </a:p>
          <a:p>
            <a:r>
              <a:rPr lang="en-US" altLang="zh-TW" dirty="0" smtClean="0"/>
              <a:t>S1.3.1</a:t>
            </a:r>
            <a:r>
              <a:rPr lang="zh-TW" altLang="en-US" dirty="0"/>
              <a:t>布料基礎知識</a:t>
            </a:r>
          </a:p>
        </p:txBody>
      </p:sp>
    </p:spTree>
    <p:extLst>
      <p:ext uri="{BB962C8B-B14F-4D97-AF65-F5344CB8AC3E}">
        <p14:creationId xmlns:p14="http://schemas.microsoft.com/office/powerpoint/2010/main" val="105619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26811-104A-8740-9F7A-2B1CB2154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240" y="1343695"/>
            <a:ext cx="6134986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b="1" dirty="0" smtClean="0"/>
              <a:t>布料種類</a:t>
            </a:r>
            <a:endParaRPr lang="en-US" altLang="zh-TW" sz="3600" b="1" dirty="0" smtClean="0"/>
          </a:p>
          <a:p>
            <a:pPr marL="0" indent="0">
              <a:buNone/>
            </a:pPr>
            <a:endParaRPr lang="en-GB" altLang="zh-HK" sz="3600" b="1" dirty="0" smtClean="0"/>
          </a:p>
          <a:p>
            <a:pPr marL="1263650" indent="-822325">
              <a:buFont typeface="+mj-lt"/>
              <a:buAutoNum type="arabicPeriod"/>
            </a:pPr>
            <a:r>
              <a:rPr lang="zh-TW" altLang="en-US" sz="3600" b="1" dirty="0" smtClean="0"/>
              <a:t>梭織布</a:t>
            </a:r>
            <a:endParaRPr lang="en-GB" altLang="zh-HK" sz="3600" b="1" dirty="0" smtClean="0"/>
          </a:p>
          <a:p>
            <a:pPr marL="1263650" indent="-822325">
              <a:buFont typeface="+mj-lt"/>
              <a:buAutoNum type="arabicPeriod"/>
            </a:pPr>
            <a:r>
              <a:rPr lang="zh-TW" altLang="en-US" sz="3600" b="1" dirty="0"/>
              <a:t>針織</a:t>
            </a:r>
            <a:r>
              <a:rPr lang="zh-TW" altLang="en-US" sz="3600" b="1" dirty="0" smtClean="0"/>
              <a:t>布</a:t>
            </a:r>
            <a:endParaRPr lang="en-GB" altLang="zh-HK" sz="3600" b="1" dirty="0" smtClean="0"/>
          </a:p>
          <a:p>
            <a:pPr marL="1263650" indent="-822325">
              <a:buFont typeface="+mj-lt"/>
              <a:buAutoNum type="arabicPeriod"/>
            </a:pPr>
            <a:r>
              <a:rPr lang="zh-TW" altLang="en-US" sz="3600" b="1" dirty="0" smtClean="0"/>
              <a:t>不織布</a:t>
            </a:r>
            <a:endParaRPr lang="en-GB" altLang="zh-HK" sz="3600" b="1" dirty="0" smtClean="0"/>
          </a:p>
          <a:p>
            <a:pPr marL="0" indent="0">
              <a:buNone/>
            </a:pPr>
            <a:endParaRPr lang="en-GB" altLang="zh-HK" sz="3600" dirty="0"/>
          </a:p>
          <a:p>
            <a:pPr marL="0" indent="0">
              <a:buNone/>
            </a:pPr>
            <a:endParaRPr lang="en-GB" altLang="zh-HK" sz="3600" dirty="0"/>
          </a:p>
          <a:p>
            <a:pPr marL="0" indent="0">
              <a:buNone/>
            </a:pPr>
            <a:endParaRPr lang="en-GB" altLang="zh-HK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06787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85636" y="1640720"/>
            <a:ext cx="9536546" cy="4257644"/>
          </a:xfrm>
        </p:spPr>
        <p:txBody>
          <a:bodyPr>
            <a:normAutofit/>
          </a:bodyPr>
          <a:lstStyle/>
          <a:p>
            <a:r>
              <a:rPr lang="zh-TW" altLang="en-US" sz="3600" b="1" dirty="0" smtClean="0"/>
              <a:t>梭織</a:t>
            </a:r>
            <a:endParaRPr lang="en-US" altLang="zh-TW" sz="3600" b="1" dirty="0" smtClean="0"/>
          </a:p>
          <a:p>
            <a:pPr marL="981075" indent="-382588">
              <a:buFont typeface="Arial" panose="020B0604020202020204" pitchFamily="34" charset="0"/>
              <a:buChar char="•"/>
            </a:pPr>
            <a:r>
              <a:rPr lang="zh-TW" altLang="en-US" sz="2800" dirty="0" smtClean="0"/>
              <a:t>將兩組或多組紗線相互交織成直角形成布料的技術。</a:t>
            </a:r>
            <a:endParaRPr lang="en-US" altLang="zh-TW" sz="2800" dirty="0" smtClean="0"/>
          </a:p>
          <a:p>
            <a:pPr marL="598487" indent="0">
              <a:buNone/>
            </a:pPr>
            <a:endParaRPr lang="en-US" altLang="zh-TW" sz="2800" dirty="0" smtClean="0"/>
          </a:p>
          <a:p>
            <a:r>
              <a:rPr lang="zh-TW" altLang="en-US" sz="3600" b="1" dirty="0" smtClean="0"/>
              <a:t>梭織布的特性 </a:t>
            </a:r>
            <a:r>
              <a:rPr lang="en-GB" altLang="zh-HK" sz="3600" b="1" dirty="0" smtClean="0"/>
              <a:t>:</a:t>
            </a:r>
          </a:p>
          <a:p>
            <a:pPr marL="981075" indent="-382588">
              <a:buFont typeface="Arial" panose="020B0604020202020204" pitchFamily="34" charset="0"/>
              <a:buChar char="•"/>
            </a:pPr>
            <a:r>
              <a:rPr lang="zh-TW" altLang="en-US" sz="2800" dirty="0" smtClean="0"/>
              <a:t>堅固</a:t>
            </a:r>
            <a:r>
              <a:rPr lang="zh-TW" altLang="en-US" sz="2800" dirty="0"/>
              <a:t>、耐用、易於</a:t>
            </a:r>
            <a:r>
              <a:rPr lang="zh-TW" altLang="en-US" sz="2800" dirty="0" smtClean="0"/>
              <a:t>清洗、</a:t>
            </a:r>
            <a:r>
              <a:rPr lang="zh-TW" altLang="en-US" sz="2800" dirty="0"/>
              <a:t>生產成本</a:t>
            </a:r>
            <a:r>
              <a:rPr lang="zh-TW" altLang="en-US" sz="2800" dirty="0" smtClean="0"/>
              <a:t>低</a:t>
            </a:r>
            <a:endParaRPr lang="en-GB" altLang="zh-HK" sz="2800" dirty="0"/>
          </a:p>
          <a:p>
            <a:pPr marL="981075" indent="-382588">
              <a:buFont typeface="Arial" panose="020B0604020202020204" pitchFamily="34" charset="0"/>
              <a:buChar char="•"/>
            </a:pPr>
            <a:r>
              <a:rPr lang="zh-TW" altLang="en-US" sz="2800" dirty="0" smtClean="0"/>
              <a:t>不同</a:t>
            </a:r>
            <a:r>
              <a:rPr lang="zh-TW" altLang="en-US" sz="2800" dirty="0"/>
              <a:t>的編織結構</a:t>
            </a:r>
            <a:r>
              <a:rPr lang="zh-TW" altLang="en-US" sz="2800" dirty="0" smtClean="0"/>
              <a:t>可以達到不同效果</a:t>
            </a:r>
            <a:endParaRPr lang="en-GB" altLang="zh-HK" sz="2800" dirty="0"/>
          </a:p>
          <a:p>
            <a:pPr marL="0" indent="0">
              <a:buNone/>
            </a:pPr>
            <a:r>
              <a:rPr lang="en-GB" altLang="zh-HK" dirty="0"/>
              <a:t> </a:t>
            </a:r>
          </a:p>
          <a:p>
            <a:pPr marL="0" indent="0">
              <a:buNone/>
            </a:pPr>
            <a:endParaRPr lang="en-GB" altLang="zh-HK" dirty="0"/>
          </a:p>
        </p:txBody>
      </p:sp>
      <p:sp>
        <p:nvSpPr>
          <p:cNvPr id="2" name="AutoShape 2" descr="data:image/png;base64,iVBORw0KGgoAAAANSUhEUgAAAMgAAADICAYAAACtWK6eAAAL1UlEQVR4Xu2d4XLsuAoGT97/oXMrSW3uZMa2RA8wGrv3b4SMPmhASrbOx+fn5+c//1MBFdhU4ENAzAwV2FdAQMwOFThQQEBMDxUQEHNABZgCdhCmm1YXUUBALhJoj8kUEBCmm1YXUUBALhJoj8kUEBCmm1YXUUBALhJoj8kUEBCmm1YXUSAMyMfHx9tLc/TnZ0fn6/6ztQpf6J5nj/teUgvInTI0gSqqRoUvdE8BmYzw2YWiCTQpX2hZhS90z7PH3Q5yo4Aj1nY6UF1C1L9wMRmRHbEcsX4VEJBHegVEQATkoKsJiIAISBcgZMarGkkrLqP0fN0XXDoqVdhVxXf3Un3wawgSv9QOQhyoElBAtpVdSZeK2NPztbxiCUg8KSuSpKITZCdexbm/9sz20w7ScAdxxKrCYePVyRFrTmxaSajdkVcCMhezjFXZ8bOD2EGefsU6w2jtHeRGgYoZ3Q6SUf+f3+NtO0jFmFGR6NRPWkWzA/p8isUfGmgcqK/0eyRGbSMWTbwjESuEon4S8SteXWjSjewoyFTP7ri/fMR6F6GonwIS7zwjKPd+XlEYBSThDkKrGr2fUOho4lX4SQsO1Zp2OgERkKe4oYknIMWJ111JaEBptaeJ91S2A2PqJ9WzO+52kGKQBcQ7yLcCZ68k3RUPFPOyOFRcfrv1pPlpBynuIHQkEJC4AhUgC4iALNd54mj8WAjIpHIVQnWPBJNHfVhGR4mV7OjZK+JuB7GD2EHAv1frn5rclQ47SPw1ilZ0O8iNAt2JVzFKVASU7llxPpro1I6enX6PPMXbQQJRopDTgNKXMQrP0ffonlSzVc4uIAIypYCATMl0/l8U0ipaUfEq9iRjxpcfAiIgQwXouOCINZQ2tIDqSYqDI1YgNAKyLRZN2ID0f5bS7wnI5KsZEWo0ZlSMQxV7VpydJqyATCbsOwglIPv/spiATCY6rU4UEHqhXimgFWfv1uUMcd/TrO0OcoZEoGc4QwLRVyyqGbXL9lNA7iJBL+L0vkATgdrRBKJ21E9ql+2ngAjIrwJ09DxDh3TEulGAJgKtamdIoOzKTLUc2WX7aQexg9hBDqgTEAERkC5ARu1vlZ/TEUu7VSLI/CCjbmoHYW73W5no25pTXfojyL4oIJO60UTQblLgRZcJyGRgTHQ7yGSq/HPEClzSBWs2rdZcZweZjIuJbgeZTBU7yL1Q9BdNV7abTbZXr2vpIK8+5Krf7/4bLvo9kiSrat7hV/gO0uHUO36DJuzRWekoSPd8R92rfRaQJIUFJEnIxbYRkKSACEiSkIttIyBJARGQJCEX20ZAkgIiIElCLraNgCQFRECShFxsmzAgNBHo8yL9XvdLToWf3WeguVnxOyDqS7ZmApIUCQHZFrLiqZqGjBRpAaFq39kJiIB8K0ATgdD7zPeyW+2II6rLaN+9n1M96feO7ByxbtShiUADSr8nIBUobO8pIAIyzLYKkLshHx5yZ4GACMgwdwTEO8hTSUJHrO7Zt8LPoXCgMtM9u7sSLRz09Ss7fuFXrIqEpcGuaO3ZAtOzVT1QCEgsIgJyp5eAxBJotNoOMnk/qUg8O8goPWM/744R7WY07jE1flbbQewgvwoIyCNCAiIgAnLQWgREQARkBUDI/PdlQ9s+nVPppbLifN1noE+rFXcJuieNw55dWwehjgvItnJnSGZajGhOkBwUkDvVaNCI+KMOaQeJFwcaBzvIjQIV1ZcGhvpC7ejoQgtHt580DgIiIMPc6U7mCuiGhwwucMRyxJp6xapI5oo9g/k/XC4gAiIgKzzz0pcHelE9Kg20ctH5nfpCNav4Ho1DhV1FHF5+B6HBpgLTJBn23J0FK52Pnp3eQbrtBORGAQGhyG7bUT1XshMQAflWgHYlO0heUWm7pNNg08pFk4RKu9L56Nm7RyX6PTuIHcQO8vGBahUtVF7SJ6FDUXliHKrokHYQGsVHu9QRK8+t53eiT7nZFeiZk6wET8VYQ2NENSWxFZA7tYmINGAjOwEZKRT7OYmtgAjIrwK0opPE+/oo/V4Mi/+vJn4KiIAIyAFxAiIgAiIg802ZtOH53WMrvYPE9BqtJrG1g9hB7CCZHYRerAi9o4pAK2yF3cjX7J9X/Ba6+ymX5gSNH4lBuIMICJE530ZAtjWl0O1FSEACIxYtDvl4HP8hY4WfNPEqqn3FngJyowAVuCLxKDx2EDvIMHcqEr078YaH3FnQ7acdZDJStIpSgY/cEpBtdWiMvKQ/KuAdxDvIVGmkBY4WsYrCOHXQu0VhQMhHRjZURFopabBp0Lor80jvvZ9TXWgcuv0k3xMQotqGDU2SlZJyJV8qigoJtYAQ1QTkjwK0OFDpKcjkewJCVBMQAUnKm6ltvINMyVSelLQy20Hi8QtZCEhIru/FFUkpII9xcMSK5+amBU3YlZJyJV+8pN8o0J1c9LmW/vaaJl6Fn0n1IGXco3p2wrN8B+kUYzS60IAKyHYUqZ6dOSEgd2pX3IcERECe6tyOWHH5KMjxL40tKuJXsef4JG94Se9sp45YJIX4i5oj1qTeq1QLAZkMWGAspQVulZzwDhIINq143kEudAehZNNKwmoab/sVfnbfFypiRONQYVdRcPb8DHeQCvErDrySnwKSi0lFvghIQoxoYAQkQfybLWgciBd2kIBqNDACEhB5YimNw8TWD0sEJKAaDYyABESeWErjMLG1gBCR/rOhgRGQZ1R/tKVxIF7YQQKq0cAISEDkiaU0DhNbP99ByEfeyYa+flX8jmQlX2gMu4sD9TPtFSvbgdX2WykpV/KFxklAqHKL2q2UlCv5QsMlIFS5Re1WSsqVfKHhEhCq3KJ2KyXlSr7QcAkIVW5Ru5WSciVfaLgEhCq3qN1KSbmSLzRclwOEBo0KXGFH39Erzk59obrQhO22o+fLtlviF4XZhxrtR5NSQLaVrfgd0CiGXT8XkIDSAiIgw3SpSJLhR5MX2EH6Ep2OZskhx9vZQQLSVRQHCmvA7T9LacJ229HzZdsJSEBRAenrPIGwlC4VkIC8AiIgw3ShrXa4cfIC6ucZ7KiUFeNeRVE5Ol/2GVI7SLZzNNBfdmdIdPp8SnWriJ+A3ESjQmAabAGJK1cRPwERkG8FVgIyjsaPhYA8KueIdafJSonuiBVHPRtyARGQXwWyk2vUWePpP7bIPoOACIiAHHDXBkjFZY2OINRuXL9yV2RXw1dU9FxFxrtlayYggQ4yDk/uiuxgC0g8PgIiIPGsWdgiu6gIiIAsnO5x1wTkRjN6l6B28XA9Z5EdbEeseDzsIHaQeNYsbJFdVAREQBZO97hrAlI8YsVD8mNBn7G7x72VvnekNdXzaE8Cjx2EEpHUeVZK2FWS8pmCIyB2kKeQXglIO8iNAt3Vif7RIc0+er6VEpaeIbtq20FoFt7Z0eQis+jIZZpc9Awjf/Z+vtL37CB2kGEer5SwFHI7yGSiv0uw7SDbKS0gj7r4ijWs8XMLKpKruzLTAkcLDr0nUru5SP5dJSBEtQ0bAYkLSROd2sU9/PdPQIhqAvJHATuId5AhRnaQoUQPC2gnoHZxD+0gRLNNGwGJS0kTndrFPRQQopmA3CngiOWINQTJDjKUyBGLVpK4tGML2obfxW6sQN+K7uJQ8fy9t2fbK1ZfuH6+9C6JTv3s1vPoewKSMGJ1B5Qm3rvYdespIJOK0wSa3D5tGfXzXezShErYyA5iB/lWoOJPMSiQCXmdtoWACIiAHOAkIAIiIAIy13FXqhZzHj+uqhiVqC/08tt9hu5RsCLPyK8hUp95K5KkYs/u5KJnoElJ7SpgrTg73VNAJpUTkEmhXjha20HiMUqzEJC4lBVdiXasuPc/FnaQSeUEZFIoO0ju/zAVl/01FgIS190OMqlZxWw4+em0ZQISl1JA4pppoQKnVyD8zHt6RTygCtzevT7J1V4JVeAiCthBLhJoj8kUEBCmm1YXUUBALhJoj8kUEBCmm1YXUUBALhJoj8kUEBCmm1YXUUBALhJoj8kUEBCmm1YXUUBALhJoj8kUEBCmm1YXUeB/SGPAihkhoA4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59794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0866D-7C3A-0C4D-A039-218379715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b="1" dirty="0" smtClean="0"/>
              <a:t>梭織布</a:t>
            </a:r>
            <a:r>
              <a:rPr lang="en-GB" altLang="zh-HK" b="1" dirty="0"/>
              <a:t/>
            </a:r>
            <a:br>
              <a:rPr lang="en-GB" altLang="zh-HK" b="1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84AF256-B28F-2143-863D-5F15789FC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599" y="2171699"/>
            <a:ext cx="4178595" cy="4178595"/>
          </a:xfrm>
        </p:spPr>
      </p:pic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95D95283-D32E-2941-A85F-457AF578668D}"/>
              </a:ext>
            </a:extLst>
          </p:cNvPr>
          <p:cNvSpPr txBox="1">
            <a:spLocks/>
          </p:cNvSpPr>
          <p:nvPr/>
        </p:nvSpPr>
        <p:spPr>
          <a:xfrm>
            <a:off x="1270000" y="1598177"/>
            <a:ext cx="3759200" cy="4257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 dirty="0" smtClean="0"/>
              <a:t>閉合結構</a:t>
            </a:r>
            <a:endParaRPr lang="en-GB" altLang="zh-HK" b="1" dirty="0"/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GB" altLang="zh-HK" dirty="0"/>
              <a:t> 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en-GB" altLang="zh-HK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2761E2-4A4B-CA43-AA05-A6F78BD15D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26" t="35769" r="17328" b="17829"/>
          <a:stretch/>
        </p:blipFill>
        <p:spPr>
          <a:xfrm>
            <a:off x="6368901" y="2171698"/>
            <a:ext cx="4200536" cy="4178595"/>
          </a:xfrm>
          <a:prstGeom prst="rect">
            <a:avLst/>
          </a:prstGeom>
        </p:spPr>
      </p:pic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id="{B56028BF-CF47-294E-92D2-F4E0B6AC8480}"/>
              </a:ext>
            </a:extLst>
          </p:cNvPr>
          <p:cNvSpPr txBox="1">
            <a:spLocks/>
          </p:cNvSpPr>
          <p:nvPr/>
        </p:nvSpPr>
        <p:spPr>
          <a:xfrm>
            <a:off x="6368901" y="1598177"/>
            <a:ext cx="3759200" cy="4257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 dirty="0" smtClean="0"/>
              <a:t>隔行交錯</a:t>
            </a:r>
            <a:r>
              <a:rPr lang="zh-TW" altLang="en-US" sz="2400" b="1" dirty="0"/>
              <a:t>結構</a:t>
            </a:r>
            <a:endParaRPr lang="en-GB" altLang="zh-HK" b="1" dirty="0"/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GB" altLang="zh-HK" dirty="0"/>
              <a:t> 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en-GB" altLang="zh-HK" dirty="0"/>
          </a:p>
        </p:txBody>
      </p:sp>
      <p:sp>
        <p:nvSpPr>
          <p:cNvPr id="3" name="Rectangle 2"/>
          <p:cNvSpPr/>
          <p:nvPr/>
        </p:nvSpPr>
        <p:spPr>
          <a:xfrm>
            <a:off x="7922559" y="6429342"/>
            <a:ext cx="26468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i="1" dirty="0" smtClean="0">
                <a:solidFill>
                  <a:srgbClr val="000000"/>
                </a:solidFill>
                <a:latin typeface="Libre Franklin" charset="0"/>
              </a:rPr>
              <a:t>圖片為</a:t>
            </a:r>
            <a:r>
              <a:rPr lang="zh-TW" altLang="en-US" sz="1200" i="1" dirty="0">
                <a:solidFill>
                  <a:srgbClr val="000000"/>
                </a:solidFill>
                <a:latin typeface="Libre Franklin" charset="0"/>
              </a:rPr>
              <a:t>香港知專設計</a:t>
            </a:r>
            <a:r>
              <a:rPr lang="zh-TW" altLang="en-US" sz="1200" i="1" dirty="0" smtClean="0">
                <a:solidFill>
                  <a:srgbClr val="000000"/>
                </a:solidFill>
                <a:latin typeface="Libre Franklin" charset="0"/>
              </a:rPr>
              <a:t>學院擁有</a:t>
            </a:r>
            <a:r>
              <a:rPr lang="zh-TW" altLang="en-US" sz="1200" i="1" dirty="0">
                <a:solidFill>
                  <a:srgbClr val="000000"/>
                </a:solidFill>
                <a:latin typeface="Libre Franklin" charset="0"/>
              </a:rPr>
              <a:t>及提供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74516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69999" y="1598177"/>
            <a:ext cx="9170786" cy="4257644"/>
          </a:xfrm>
        </p:spPr>
        <p:txBody>
          <a:bodyPr>
            <a:normAutofit lnSpcReduction="10000"/>
          </a:bodyPr>
          <a:lstStyle/>
          <a:p>
            <a:r>
              <a:rPr lang="zh-TW" altLang="en-US" sz="3600" b="1" dirty="0" smtClean="0"/>
              <a:t>針織布</a:t>
            </a:r>
            <a:endParaRPr lang="en-GB" altLang="zh-HK" sz="3600" dirty="0"/>
          </a:p>
          <a:p>
            <a:pPr marL="1081088" indent="-382588">
              <a:buFont typeface="Arial" panose="020B0604020202020204" pitchFamily="34" charset="0"/>
              <a:buChar char="•"/>
            </a:pPr>
            <a:r>
              <a:rPr lang="zh-TW" altLang="en-US" sz="2800" dirty="0" smtClean="0"/>
              <a:t>將紗線圈互相扣緊形成布料的</a:t>
            </a:r>
            <a:r>
              <a:rPr lang="zh-TW" altLang="en-US" sz="2800" dirty="0"/>
              <a:t>技術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pPr marL="698500" indent="0">
              <a:buNone/>
            </a:pPr>
            <a:endParaRPr lang="en-GB" altLang="zh-HK" sz="2800" dirty="0" smtClean="0"/>
          </a:p>
          <a:p>
            <a:r>
              <a:rPr lang="zh-TW" altLang="en-US" sz="3600" b="1" dirty="0" smtClean="0"/>
              <a:t>針織布的特性</a:t>
            </a:r>
            <a:r>
              <a:rPr lang="en-GB" altLang="zh-HK" sz="3600" b="1" dirty="0" smtClean="0"/>
              <a:t>:</a:t>
            </a:r>
          </a:p>
          <a:p>
            <a:pPr marL="1081088" indent="-382588">
              <a:buFont typeface="Arial" panose="020B0604020202020204" pitchFamily="34" charset="0"/>
              <a:buChar char="•"/>
            </a:pPr>
            <a:r>
              <a:rPr lang="zh-TW" altLang="en-US" sz="2800" dirty="0" smtClean="0"/>
              <a:t>柔軟、具延展性，</a:t>
            </a:r>
            <a:r>
              <a:rPr lang="zh-TW" altLang="en-US" sz="2800" dirty="0"/>
              <a:t>有些</a:t>
            </a:r>
            <a:r>
              <a:rPr lang="zh-TW" altLang="en-US" sz="2800" dirty="0" smtClean="0"/>
              <a:t>具有雙面結構</a:t>
            </a:r>
            <a:r>
              <a:rPr lang="zh-TW" altLang="en-US" sz="2800" dirty="0"/>
              <a:t>。</a:t>
            </a:r>
            <a:endParaRPr lang="en-GB" altLang="zh-HK" sz="2800" dirty="0"/>
          </a:p>
          <a:p>
            <a:pPr marL="1081088" indent="-382588">
              <a:buFont typeface="Arial" panose="020B0604020202020204" pitchFamily="34" charset="0"/>
              <a:buChar char="•"/>
            </a:pPr>
            <a:r>
              <a:rPr lang="zh-TW" altLang="en-US" sz="2800" dirty="0" smtClean="0"/>
              <a:t>不同</a:t>
            </a:r>
            <a:r>
              <a:rPr lang="zh-TW" altLang="en-US" sz="2800" dirty="0"/>
              <a:t>的編織結構</a:t>
            </a:r>
            <a:r>
              <a:rPr lang="zh-TW" altLang="en-US" sz="2800" dirty="0" smtClean="0"/>
              <a:t>可達到不同</a:t>
            </a:r>
            <a:r>
              <a:rPr lang="zh-TW" altLang="en-US" sz="2800" dirty="0"/>
              <a:t>的效果，例如 厚度，延展性</a:t>
            </a:r>
            <a:endParaRPr lang="en-GB" altLang="zh-HK" sz="2800" dirty="0"/>
          </a:p>
          <a:p>
            <a:pPr marL="0" indent="0">
              <a:buNone/>
            </a:pPr>
            <a:r>
              <a:rPr lang="en-GB" altLang="zh-HK" dirty="0"/>
              <a:t> </a:t>
            </a:r>
          </a:p>
          <a:p>
            <a:pPr marL="0" indent="0">
              <a:buNone/>
            </a:pPr>
            <a:endParaRPr lang="en-GB" altLang="zh-HK" dirty="0"/>
          </a:p>
        </p:txBody>
      </p:sp>
      <p:sp>
        <p:nvSpPr>
          <p:cNvPr id="2" name="AutoShape 2" descr="data:image/png;base64,iVBORw0KGgoAAAANSUhEUgAAAMgAAADICAYAAACtWK6eAAAL1UlEQVR4Xu2d4XLsuAoGT97/oXMrSW3uZMa2RA8wGrv3b4SMPmhASrbOx+fn5+c//1MBFdhU4ENAzAwV2FdAQMwOFThQQEBMDxUQEHNABZgCdhCmm1YXUUBALhJoj8kUEBCmm1YXUUBALhJoj8kUEBCmm1YXUUBALhJoj8kUEBCmm1YXUSAMyMfHx9tLc/TnZ0fn6/6ztQpf6J5nj/teUgvInTI0gSqqRoUvdE8BmYzw2YWiCTQpX2hZhS90z7PH3Q5yo4Aj1nY6UF1C1L9wMRmRHbEcsX4VEJBHegVEQATkoKsJiIAISBcgZMarGkkrLqP0fN0XXDoqVdhVxXf3Un3wawgSv9QOQhyoElBAtpVdSZeK2NPztbxiCUg8KSuSpKITZCdexbm/9sz20w7ScAdxxKrCYePVyRFrTmxaSajdkVcCMhezjFXZ8bOD2EGefsU6w2jtHeRGgYoZ3Q6SUf+f3+NtO0jFmFGR6NRPWkWzA/p8isUfGmgcqK/0eyRGbSMWTbwjESuEon4S8SteXWjSjewoyFTP7ri/fMR6F6GonwIS7zwjKPd+XlEYBSThDkKrGr2fUOho4lX4SQsO1Zp2OgERkKe4oYknIMWJ111JaEBptaeJ91S2A2PqJ9WzO+52kGKQBcQ7yLcCZ68k3RUPFPOyOFRcfrv1pPlpBynuIHQkEJC4AhUgC4iALNd54mj8WAjIpHIVQnWPBJNHfVhGR4mV7OjZK+JuB7GD2EHAv1frn5rclQ47SPw1ilZ0O8iNAt2JVzFKVASU7llxPpro1I6enX6PPMXbQQJRopDTgNKXMQrP0ffonlSzVc4uIAIypYCATMl0/l8U0ipaUfEq9iRjxpcfAiIgQwXouOCINZQ2tIDqSYqDI1YgNAKyLRZN2ID0f5bS7wnI5KsZEWo0ZlSMQxV7VpydJqyATCbsOwglIPv/spiATCY6rU4UEHqhXimgFWfv1uUMcd/TrO0OcoZEoGc4QwLRVyyqGbXL9lNA7iJBL+L0vkATgdrRBKJ21E9ql+2ngAjIrwJ09DxDh3TEulGAJgKtamdIoOzKTLUc2WX7aQexg9hBDqgTEAERkC5ARu1vlZ/TEUu7VSLI/CCjbmoHYW73W5no25pTXfojyL4oIJO60UTQblLgRZcJyGRgTHQ7yGSq/HPEClzSBWs2rdZcZweZjIuJbgeZTBU7yL1Q9BdNV7abTbZXr2vpIK8+5Krf7/4bLvo9kiSrat7hV/gO0uHUO36DJuzRWekoSPd8R92rfRaQJIUFJEnIxbYRkKSACEiSkIttIyBJARGQJCEX20ZAkgIiIElCLraNgCQFRECShFxsmzAgNBHo8yL9XvdLToWf3WeguVnxOyDqS7ZmApIUCQHZFrLiqZqGjBRpAaFq39kJiIB8K0ATgdD7zPeyW+2II6rLaN+9n1M96feO7ByxbtShiUADSr8nIBUobO8pIAIyzLYKkLshHx5yZ4GACMgwdwTEO8hTSUJHrO7Zt8LPoXCgMtM9u7sSLRz09Ss7fuFXrIqEpcGuaO3ZAtOzVT1QCEgsIgJyp5eAxBJotNoOMnk/qUg8O8goPWM/744R7WY07jE1flbbQewgvwoIyCNCAiIgAnLQWgREQARkBUDI/PdlQ9s+nVPppbLifN1noE+rFXcJuieNw55dWwehjgvItnJnSGZajGhOkBwUkDvVaNCI+KMOaQeJFwcaBzvIjQIV1ZcGhvpC7ejoQgtHt580DgIiIMPc6U7mCuiGhwwucMRyxJp6xapI5oo9g/k/XC4gAiIgKzzz0pcHelE9Kg20ctH5nfpCNav4Ho1DhV1FHF5+B6HBpgLTJBn23J0FK52Pnp3eQbrtBORGAQGhyG7bUT1XshMQAflWgHYlO0heUWm7pNNg08pFk4RKu9L56Nm7RyX6PTuIHcQO8vGBahUtVF7SJ6FDUXliHKrokHYQGsVHu9QRK8+t53eiT7nZFeiZk6wET8VYQ2NENSWxFZA7tYmINGAjOwEZKRT7OYmtgAjIrwK0opPE+/oo/V4Mi/+vJn4KiIAIyAFxAiIgAiIg802ZtOH53WMrvYPE9BqtJrG1g9hB7CCZHYRerAi9o4pAK2yF3cjX7J9X/Ba6+ymX5gSNH4lBuIMICJE530ZAtjWl0O1FSEACIxYtDvl4HP8hY4WfNPEqqn3FngJyowAVuCLxKDx2EDvIMHcqEr078YaH3FnQ7acdZDJStIpSgY/cEpBtdWiMvKQ/KuAdxDvIVGmkBY4WsYrCOHXQu0VhQMhHRjZURFopabBp0Lor80jvvZ9TXWgcuv0k3xMQotqGDU2SlZJyJV8qigoJtYAQ1QTkjwK0OFDpKcjkewJCVBMQAUnKm6ltvINMyVSelLQy20Hi8QtZCEhIru/FFUkpII9xcMSK5+amBU3YlZJyJV+8pN8o0J1c9LmW/vaaJl6Fn0n1IGXco3p2wrN8B+kUYzS60IAKyHYUqZ6dOSEgd2pX3IcERECe6tyOWHH5KMjxL40tKuJXsef4JG94Se9sp45YJIX4i5oj1qTeq1QLAZkMWGAspQVulZzwDhIINq143kEudAehZNNKwmoab/sVfnbfFypiRONQYVdRcPb8DHeQCvErDrySnwKSi0lFvghIQoxoYAQkQfybLWgciBd2kIBqNDACEhB5YimNw8TWD0sEJKAaDYyABESeWErjMLG1gBCR/rOhgRGQZ1R/tKVxIF7YQQKq0cAISEDkiaU0DhNbP99ByEfeyYa+flX8jmQlX2gMu4sD9TPtFSvbgdX2WykpV/KFxklAqHKL2q2UlCv5QsMlIFS5Re1WSsqVfKHhEhCq3KJ2KyXlSr7QcAkIVW5Ru5WSciVfaLgEhCq3qN1KSbmSLzRclwOEBo0KXGFH39Erzk59obrQhO22o+fLtlviF4XZhxrtR5NSQLaVrfgd0CiGXT8XkIDSAiIgw3SpSJLhR5MX2EH6Ep2OZskhx9vZQQLSVRQHCmvA7T9LacJ229HzZdsJSEBRAenrPIGwlC4VkIC8AiIgw3ShrXa4cfIC6ucZ7KiUFeNeRVE5Ol/2GVI7SLZzNNBfdmdIdPp8SnWriJ+A3ESjQmAabAGJK1cRPwERkG8FVgIyjsaPhYA8KueIdafJSonuiBVHPRtyARGQXwWyk2vUWePpP7bIPoOACIiAHHDXBkjFZY2OINRuXL9yV2RXw1dU9FxFxrtlayYggQ4yDk/uiuxgC0g8PgIiIPGsWdgiu6gIiIAsnO5x1wTkRjN6l6B28XA9Z5EdbEeseDzsIHaQeNYsbJFdVAREQBZO97hrAlI8YsVD8mNBn7G7x72VvnekNdXzaE8Cjx2EEpHUeVZK2FWS8pmCIyB2kKeQXglIO8iNAt3Vif7RIc0+er6VEpaeIbtq20FoFt7Z0eQis+jIZZpc9Awjf/Z+vtL37CB2kGEer5SwFHI7yGSiv0uw7SDbKS0gj7r4ijWs8XMLKpKruzLTAkcLDr0nUru5SP5dJSBEtQ0bAYkLSROd2sU9/PdPQIhqAvJHATuId5AhRnaQoUQPC2gnoHZxD+0gRLNNGwGJS0kTndrFPRQQopmA3CngiOWINQTJDjKUyBGLVpK4tGML2obfxW6sQN+K7uJQ8fy9t2fbK1ZfuH6+9C6JTv3s1vPoewKSMGJ1B5Qm3rvYdespIJOK0wSa3D5tGfXzXezShErYyA5iB/lWoOJPMSiQCXmdtoWACIiAHOAkIAIiIAIy13FXqhZzHj+uqhiVqC/08tt9hu5RsCLPyK8hUp95K5KkYs/u5KJnoElJ7SpgrTg73VNAJpUTkEmhXjha20HiMUqzEJC4lBVdiXasuPc/FnaQSeUEZFIoO0ju/zAVl/01FgIS190OMqlZxWw4+em0ZQISl1JA4pppoQKnVyD8zHt6RTygCtzevT7J1V4JVeAiCthBLhJoj8kUEBCmm1YXUUBALhJoj8kUEBCmm1YXUUBALhJoj8kUEBCmm1YXUUBALhJoj8kUEBCmm1YXUUBALhJoj8kUEBCmm1YXUeB/SGPAihkhoA4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4529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6622B-75F4-9F4D-9B73-420F7AA58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針織布</a:t>
            </a:r>
            <a:endParaRPr lang="en-GB" altLang="zh-HK" dirty="0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AAC34B28-DA5F-D24D-AF5F-7B18DDF8F9A6}"/>
              </a:ext>
            </a:extLst>
          </p:cNvPr>
          <p:cNvSpPr txBox="1">
            <a:spLocks/>
          </p:cNvSpPr>
          <p:nvPr/>
        </p:nvSpPr>
        <p:spPr>
          <a:xfrm>
            <a:off x="1270000" y="1598177"/>
            <a:ext cx="3759200" cy="4257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/>
              <a:t>雙面結構</a:t>
            </a:r>
            <a:endParaRPr lang="en-GB" altLang="zh-HK" b="1" dirty="0"/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GB" altLang="zh-HK" dirty="0"/>
              <a:t> 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en-GB" altLang="zh-HK" dirty="0"/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0C3D8DB0-13AD-4D45-AC63-3BAEB9B9D3E9}"/>
              </a:ext>
            </a:extLst>
          </p:cNvPr>
          <p:cNvSpPr txBox="1">
            <a:spLocks/>
          </p:cNvSpPr>
          <p:nvPr/>
        </p:nvSpPr>
        <p:spPr>
          <a:xfrm>
            <a:off x="6121400" y="1598177"/>
            <a:ext cx="3759200" cy="4257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 smtClean="0"/>
              <a:t>線圈結構</a:t>
            </a:r>
          </a:p>
          <a:p>
            <a:endParaRPr lang="en-GB" altLang="zh-HK" b="1" dirty="0" smtClean="0"/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GB" altLang="zh-HK" dirty="0" smtClean="0"/>
              <a:t> </a:t>
            </a:r>
            <a:endParaRPr lang="en-GB" altLang="zh-HK" dirty="0"/>
          </a:p>
          <a:p>
            <a:pPr marL="0" indent="0">
              <a:buFont typeface="Franklin Gothic Book" panose="020B0503020102020204" pitchFamily="34" charset="0"/>
              <a:buNone/>
            </a:pPr>
            <a:endParaRPr lang="en-GB" altLang="zh-HK" dirty="0"/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4" t="35446" r="29496" b="18303"/>
          <a:stretch/>
        </p:blipFill>
        <p:spPr>
          <a:xfrm>
            <a:off x="6211887" y="2171698"/>
            <a:ext cx="4214813" cy="4214813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7" t="23050"/>
          <a:stretch/>
        </p:blipFill>
        <p:spPr>
          <a:xfrm>
            <a:off x="1371599" y="2171699"/>
            <a:ext cx="4214813" cy="421481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779822" y="6424932"/>
            <a:ext cx="26468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i="1" dirty="0" smtClean="0">
                <a:solidFill>
                  <a:srgbClr val="000000"/>
                </a:solidFill>
                <a:latin typeface="Libre Franklin" charset="0"/>
              </a:rPr>
              <a:t>圖片為</a:t>
            </a:r>
            <a:r>
              <a:rPr lang="zh-TW" altLang="en-US" sz="1200" i="1" dirty="0">
                <a:solidFill>
                  <a:srgbClr val="000000"/>
                </a:solidFill>
                <a:latin typeface="Libre Franklin" charset="0"/>
              </a:rPr>
              <a:t>香港知專設計</a:t>
            </a:r>
            <a:r>
              <a:rPr lang="zh-TW" altLang="en-US" sz="1200" i="1" dirty="0" smtClean="0">
                <a:solidFill>
                  <a:srgbClr val="000000"/>
                </a:solidFill>
                <a:latin typeface="Libre Franklin" charset="0"/>
              </a:rPr>
              <a:t>學院擁有</a:t>
            </a:r>
            <a:r>
              <a:rPr lang="zh-TW" altLang="en-US" sz="1200" i="1" dirty="0">
                <a:solidFill>
                  <a:srgbClr val="000000"/>
                </a:solidFill>
                <a:latin typeface="Libre Franklin" charset="0"/>
              </a:rPr>
              <a:t>及提供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37257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70000" y="1598177"/>
            <a:ext cx="8659813" cy="4257644"/>
          </a:xfrm>
        </p:spPr>
        <p:txBody>
          <a:bodyPr>
            <a:normAutofit/>
          </a:bodyPr>
          <a:lstStyle/>
          <a:p>
            <a:r>
              <a:rPr lang="zh-TW" altLang="en-US" sz="2800" b="1" dirty="0" smtClean="0"/>
              <a:t>不織布</a:t>
            </a:r>
            <a:endParaRPr lang="en-GB" altLang="zh-HK" sz="2800" b="1" dirty="0" smtClean="0"/>
          </a:p>
          <a:p>
            <a:pPr marL="981075" indent="-382588">
              <a:buFont typeface="Arial" panose="020B0604020202020204" pitchFamily="34" charset="0"/>
              <a:buChar char="•"/>
            </a:pPr>
            <a:r>
              <a:rPr lang="zh-TW" altLang="en-US" sz="2800" dirty="0" smtClean="0"/>
              <a:t>將纖維</a:t>
            </a:r>
            <a:r>
              <a:rPr lang="zh-TW" altLang="en-US" sz="2800" dirty="0"/>
              <a:t>或長絲網</a:t>
            </a:r>
            <a:r>
              <a:rPr lang="zh-TW" altLang="en-US" sz="2800" dirty="0" smtClean="0"/>
              <a:t>形成</a:t>
            </a:r>
            <a:r>
              <a:rPr lang="zh-TW" altLang="en-US" sz="2800" dirty="0"/>
              <a:t>布料</a:t>
            </a:r>
            <a:r>
              <a:rPr lang="zh-TW" altLang="en-US" sz="2800" dirty="0" smtClean="0"/>
              <a:t>的</a:t>
            </a:r>
            <a:r>
              <a:rPr lang="zh-TW" altLang="en-US" sz="2800" dirty="0"/>
              <a:t>技術</a:t>
            </a:r>
            <a:r>
              <a:rPr lang="zh-TW" altLang="en-US" sz="2800" dirty="0" smtClean="0"/>
              <a:t>。</a:t>
            </a:r>
            <a:endParaRPr lang="en-US" altLang="zh-TW" sz="2800" dirty="0" smtClean="0"/>
          </a:p>
          <a:p>
            <a:pPr marL="598487" indent="0">
              <a:buNone/>
            </a:pPr>
            <a:endParaRPr lang="en-US" sz="2400" dirty="0" smtClean="0"/>
          </a:p>
          <a:p>
            <a:r>
              <a:rPr lang="zh-TW" altLang="en-US" sz="3600" b="1" dirty="0" smtClean="0"/>
              <a:t>不織布的特性</a:t>
            </a:r>
            <a:r>
              <a:rPr lang="en-GB" altLang="zh-HK" sz="3600" b="1" dirty="0" smtClean="0"/>
              <a:t>:</a:t>
            </a:r>
          </a:p>
          <a:p>
            <a:pPr marL="898525" indent="-382588">
              <a:buFont typeface="Arial" panose="020B0604020202020204" pitchFamily="34" charset="0"/>
              <a:buChar char="•"/>
            </a:pPr>
            <a:r>
              <a:rPr lang="zh-TW" altLang="en-US" sz="2800" dirty="0" smtClean="0"/>
              <a:t>結構強度不足</a:t>
            </a:r>
            <a:endParaRPr lang="en-GB" altLang="zh-HK" sz="2800" dirty="0"/>
          </a:p>
          <a:p>
            <a:pPr marL="898525" indent="-382588">
              <a:buFont typeface="Arial" panose="020B0604020202020204" pitchFamily="34" charset="0"/>
              <a:buChar char="•"/>
            </a:pPr>
            <a:endParaRPr lang="en-GB" altLang="zh-HK" dirty="0" smtClean="0"/>
          </a:p>
          <a:p>
            <a:pPr marL="0" indent="0">
              <a:buNone/>
            </a:pPr>
            <a:r>
              <a:rPr lang="en-GB" altLang="zh-HK" dirty="0" smtClean="0"/>
              <a:t> </a:t>
            </a:r>
          </a:p>
          <a:p>
            <a:pPr marL="0" indent="0">
              <a:buNone/>
            </a:pPr>
            <a:endParaRPr lang="en-GB" altLang="zh-HK" dirty="0"/>
          </a:p>
        </p:txBody>
      </p:sp>
      <p:sp>
        <p:nvSpPr>
          <p:cNvPr id="2" name="AutoShape 2" descr="data:image/png;base64,iVBORw0KGgoAAAANSUhEUgAAAMgAAADICAYAAACtWK6eAAAL1UlEQVR4Xu2d4XLsuAoGT97/oXMrSW3uZMa2RA8wGrv3b4SMPmhASrbOx+fn5+c//1MBFdhU4ENAzAwV2FdAQMwOFThQQEBMDxUQEHNABZgCdhCmm1YXUUBALhJoj8kUEBCmm1YXUUBALhJoj8kUEBCmm1YXUUBALhJoj8kUEBCmm1YXUSAMyMfHx9tLc/TnZ0fn6/6ztQpf6J5nj/teUgvInTI0gSqqRoUvdE8BmYzw2YWiCTQpX2hZhS90z7PH3Q5yo4Aj1nY6UF1C1L9wMRmRHbEcsX4VEJBHegVEQATkoKsJiIAISBcgZMarGkkrLqP0fN0XXDoqVdhVxXf3Un3wawgSv9QOQhyoElBAtpVdSZeK2NPztbxiCUg8KSuSpKITZCdexbm/9sz20w7ScAdxxKrCYePVyRFrTmxaSajdkVcCMhezjFXZ8bOD2EGefsU6w2jtHeRGgYoZ3Q6SUf+f3+NtO0jFmFGR6NRPWkWzA/p8isUfGmgcqK/0eyRGbSMWTbwjESuEon4S8SteXWjSjewoyFTP7ri/fMR6F6GonwIS7zwjKPd+XlEYBSThDkKrGr2fUOho4lX4SQsO1Zp2OgERkKe4oYknIMWJ111JaEBptaeJ91S2A2PqJ9WzO+52kGKQBcQ7yLcCZ68k3RUPFPOyOFRcfrv1pPlpBynuIHQkEJC4AhUgC4iALNd54mj8WAjIpHIVQnWPBJNHfVhGR4mV7OjZK+JuB7GD2EHAv1frn5rclQ47SPw1ilZ0O8iNAt2JVzFKVASU7llxPpro1I6enX6PPMXbQQJRopDTgNKXMQrP0ffonlSzVc4uIAIypYCATMl0/l8U0ipaUfEq9iRjxpcfAiIgQwXouOCINZQ2tIDqSYqDI1YgNAKyLRZN2ID0f5bS7wnI5KsZEWo0ZlSMQxV7VpydJqyATCbsOwglIPv/spiATCY6rU4UEHqhXimgFWfv1uUMcd/TrO0OcoZEoGc4QwLRVyyqGbXL9lNA7iJBL+L0vkATgdrRBKJ21E9ql+2ngAjIrwJ09DxDh3TEulGAJgKtamdIoOzKTLUc2WX7aQexg9hBDqgTEAERkC5ARu1vlZ/TEUu7VSLI/CCjbmoHYW73W5no25pTXfojyL4oIJO60UTQblLgRZcJyGRgTHQ7yGSq/HPEClzSBWs2rdZcZweZjIuJbgeZTBU7yL1Q9BdNV7abTbZXr2vpIK8+5Krf7/4bLvo9kiSrat7hV/gO0uHUO36DJuzRWekoSPd8R92rfRaQJIUFJEnIxbYRkKSACEiSkIttIyBJARGQJCEX20ZAkgIiIElCLraNgCQFRECShFxsmzAgNBHo8yL9XvdLToWf3WeguVnxOyDqS7ZmApIUCQHZFrLiqZqGjBRpAaFq39kJiIB8K0ATgdD7zPeyW+2II6rLaN+9n1M96feO7ByxbtShiUADSr8nIBUobO8pIAIyzLYKkLshHx5yZ4GACMgwdwTEO8hTSUJHrO7Zt8LPoXCgMtM9u7sSLRz09Ss7fuFXrIqEpcGuaO3ZAtOzVT1QCEgsIgJyp5eAxBJotNoOMnk/qUg8O8goPWM/744R7WY07jE1flbbQewgvwoIyCNCAiIgAnLQWgREQARkBUDI/PdlQ9s+nVPppbLifN1noE+rFXcJuieNw55dWwehjgvItnJnSGZajGhOkBwUkDvVaNCI+KMOaQeJFwcaBzvIjQIV1ZcGhvpC7ejoQgtHt580DgIiIMPc6U7mCuiGhwwucMRyxJp6xapI5oo9g/k/XC4gAiIgKzzz0pcHelE9Kg20ctH5nfpCNav4Ho1DhV1FHF5+B6HBpgLTJBn23J0FK52Pnp3eQbrtBORGAQGhyG7bUT1XshMQAflWgHYlO0heUWm7pNNg08pFk4RKu9L56Nm7RyX6PTuIHcQO8vGBahUtVF7SJ6FDUXliHKrokHYQGsVHu9QRK8+t53eiT7nZFeiZk6wET8VYQ2NENSWxFZA7tYmINGAjOwEZKRT7OYmtgAjIrwK0opPE+/oo/V4Mi/+vJn4KiIAIyAFxAiIgAiIg802ZtOH53WMrvYPE9BqtJrG1g9hB7CCZHYRerAi9o4pAK2yF3cjX7J9X/Ba6+ymX5gSNH4lBuIMICJE530ZAtjWl0O1FSEACIxYtDvl4HP8hY4WfNPEqqn3FngJyowAVuCLxKDx2EDvIMHcqEr078YaH3FnQ7acdZDJStIpSgY/cEpBtdWiMvKQ/KuAdxDvIVGmkBY4WsYrCOHXQu0VhQMhHRjZURFopabBp0Lor80jvvZ9TXWgcuv0k3xMQotqGDU2SlZJyJV8qigoJtYAQ1QTkjwK0OFDpKcjkewJCVBMQAUnKm6ltvINMyVSelLQy20Hi8QtZCEhIru/FFUkpII9xcMSK5+amBU3YlZJyJV+8pN8o0J1c9LmW/vaaJl6Fn0n1IGXco3p2wrN8B+kUYzS60IAKyHYUqZ6dOSEgd2pX3IcERECe6tyOWHH5KMjxL40tKuJXsef4JG94Se9sp45YJIX4i5oj1qTeq1QLAZkMWGAspQVulZzwDhIINq143kEudAehZNNKwmoab/sVfnbfFypiRONQYVdRcPb8DHeQCvErDrySnwKSi0lFvghIQoxoYAQkQfybLWgciBd2kIBqNDACEhB5YimNw8TWD0sEJKAaDYyABESeWErjMLG1gBCR/rOhgRGQZ1R/tKVxIF7YQQKq0cAISEDkiaU0DhNbP99ByEfeyYa+flX8jmQlX2gMu4sD9TPtFSvbgdX2WykpV/KFxklAqHKL2q2UlCv5QsMlIFS5Re1WSsqVfKHhEhCq3KJ2KyXlSr7QcAkIVW5Ru5WSciVfaLgEhCq3qN1KSbmSLzRclwOEBo0KXGFH39Erzk59obrQhO22o+fLtlviF4XZhxrtR5NSQLaVrfgd0CiGXT8XkIDSAiIgw3SpSJLhR5MX2EH6Ep2OZskhx9vZQQLSVRQHCmvA7T9LacJ229HzZdsJSEBRAenrPIGwlC4VkIC8AiIgw3ShrXa4cfIC6ucZ7KiUFeNeRVE5Ol/2GVI7SLZzNNBfdmdIdPp8SnWriJ+A3ESjQmAabAGJK1cRPwERkG8FVgIyjsaPhYA8KueIdafJSonuiBVHPRtyARGQXwWyk2vUWePpP7bIPoOACIiAHHDXBkjFZY2OINRuXL9yV2RXw1dU9FxFxrtlayYggQ4yDk/uiuxgC0g8PgIiIPGsWdgiu6gIiIAsnO5x1wTkRjN6l6B28XA9Z5EdbEeseDzsIHaQeNYsbJFdVAREQBZO97hrAlI8YsVD8mNBn7G7x72VvnekNdXzaE8Cjx2EEpHUeVZK2FWS8pmCIyB2kKeQXglIO8iNAt3Vif7RIc0+er6VEpaeIbtq20FoFt7Z0eQis+jIZZpc9Awjf/Z+vtL37CB2kGEer5SwFHI7yGSiv0uw7SDbKS0gj7r4ijWs8XMLKpKruzLTAkcLDr0nUru5SP5dJSBEtQ0bAYkLSROd2sU9/PdPQIhqAvJHATuId5AhRnaQoUQPC2gnoHZxD+0gRLNNGwGJS0kTndrFPRQQopmA3CngiOWINQTJDjKUyBGLVpK4tGML2obfxW6sQN+K7uJQ8fy9t2fbK1ZfuH6+9C6JTv3s1vPoewKSMGJ1B5Qm3rvYdespIJOK0wSa3D5tGfXzXezShErYyA5iB/lWoOJPMSiQCXmdtoWACIiAHOAkIAIiIAIy13FXqhZzHj+uqhiVqC/08tt9hu5RsCLPyK8hUp95K5KkYs/u5KJnoElJ7SpgrTg73VNAJpUTkEmhXjha20HiMUqzEJC4lBVdiXasuPc/FnaQSeUEZFIoO0ju/zAVl/01FgIS190OMqlZxWw4+em0ZQISl1JA4pppoQKnVyD8zHt6RTygCtzevT7J1V4JVeAiCthBLhJoj8kUEBCmm1YXUUBALhJoj8kUEBCmm1YXUUBALhJoj8kUEBCmm1YXUUBALhJoj8kUEBCmm1YXUUBALhJoj8kUEBCmm1YXUeB/SGPAihkhoA4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6300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6622B-75F4-9F4D-9B73-420F7AA58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不織布</a:t>
            </a:r>
            <a:endParaRPr lang="en-GB" altLang="zh-HK" b="1" dirty="0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AAC34B28-DA5F-D24D-AF5F-7B18DDF8F9A6}"/>
              </a:ext>
            </a:extLst>
          </p:cNvPr>
          <p:cNvSpPr txBox="1">
            <a:spLocks/>
          </p:cNvSpPr>
          <p:nvPr/>
        </p:nvSpPr>
        <p:spPr>
          <a:xfrm>
            <a:off x="1270000" y="1598177"/>
            <a:ext cx="3759200" cy="4257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dirty="0" smtClean="0"/>
              <a:t>網狀結構</a:t>
            </a:r>
            <a:endParaRPr lang="zh-TW" altLang="en-US" sz="2400" dirty="0"/>
          </a:p>
          <a:p>
            <a:endParaRPr lang="en-GB" altLang="zh-HK" b="1" dirty="0"/>
          </a:p>
          <a:p>
            <a:pPr marL="0" indent="0">
              <a:buFont typeface="Franklin Gothic Book" panose="020B0503020102020204" pitchFamily="34" charset="0"/>
              <a:buNone/>
            </a:pPr>
            <a:r>
              <a:rPr lang="en-GB" altLang="zh-HK" dirty="0"/>
              <a:t> </a:t>
            </a:r>
          </a:p>
          <a:p>
            <a:pPr marL="0" indent="0">
              <a:buFont typeface="Franklin Gothic Book" panose="020B0503020102020204" pitchFamily="34" charset="0"/>
              <a:buNone/>
            </a:pPr>
            <a:endParaRPr lang="en-GB" altLang="zh-H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87" y="2000250"/>
            <a:ext cx="7391401" cy="41576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73310" y="6157913"/>
            <a:ext cx="26468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i="1" dirty="0" smtClean="0">
                <a:solidFill>
                  <a:srgbClr val="000000"/>
                </a:solidFill>
                <a:latin typeface="Libre Franklin" charset="0"/>
              </a:rPr>
              <a:t>圖片為</a:t>
            </a:r>
            <a:r>
              <a:rPr lang="zh-TW" altLang="en-US" sz="1200" i="1" dirty="0">
                <a:solidFill>
                  <a:srgbClr val="000000"/>
                </a:solidFill>
                <a:latin typeface="Libre Franklin" charset="0"/>
              </a:rPr>
              <a:t>香港知專設計</a:t>
            </a:r>
            <a:r>
              <a:rPr lang="zh-TW" altLang="en-US" sz="1200" i="1" dirty="0" smtClean="0">
                <a:solidFill>
                  <a:srgbClr val="000000"/>
                </a:solidFill>
                <a:latin typeface="Libre Franklin" charset="0"/>
              </a:rPr>
              <a:t>學院擁有</a:t>
            </a:r>
            <a:r>
              <a:rPr lang="zh-TW" altLang="en-US" sz="1200" i="1" dirty="0">
                <a:solidFill>
                  <a:srgbClr val="000000"/>
                </a:solidFill>
                <a:latin typeface="Libre Franklin" charset="0"/>
              </a:rPr>
              <a:t>及提供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40546006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TM10001105[[fn=裁剪]]</Template>
  <TotalTime>582</TotalTime>
  <Words>174</Words>
  <Application>Microsoft Office PowerPoint</Application>
  <PresentationFormat>寬螢幕</PresentationFormat>
  <Paragraphs>49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3" baseType="lpstr">
      <vt:lpstr>Libre Franklin</vt:lpstr>
      <vt:lpstr>微軟正黑體</vt:lpstr>
      <vt:lpstr>Arial</vt:lpstr>
      <vt:lpstr>Franklin Gothic Book</vt:lpstr>
      <vt:lpstr>Crop</vt:lpstr>
      <vt:lpstr>科技與生活</vt:lpstr>
      <vt:lpstr>PowerPoint 簡報</vt:lpstr>
      <vt:lpstr>PowerPoint 簡報</vt:lpstr>
      <vt:lpstr>梭織布  </vt:lpstr>
      <vt:lpstr>PowerPoint 簡報</vt:lpstr>
      <vt:lpstr>針織布</vt:lpstr>
      <vt:lpstr>PowerPoint 簡報</vt:lpstr>
      <vt:lpstr>不織布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&amp; living</dc:title>
  <dc:creator>Jo Lau Yuk Lan</dc:creator>
  <cp:lastModifiedBy>POON, Suk-mei Cindy</cp:lastModifiedBy>
  <cp:revision>45</cp:revision>
  <dcterms:created xsi:type="dcterms:W3CDTF">2021-07-14T07:04:25Z</dcterms:created>
  <dcterms:modified xsi:type="dcterms:W3CDTF">2022-01-05T02:32:59Z</dcterms:modified>
</cp:coreProperties>
</file>