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1" r:id="rId4"/>
    <p:sldId id="263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0" autoAdjust="0"/>
    <p:restoredTop sz="96590"/>
  </p:normalViewPr>
  <p:slideViewPr>
    <p:cSldViewPr snapToGrid="0">
      <p:cViewPr varScale="1">
        <p:scale>
          <a:sx n="65" d="100"/>
          <a:sy n="65" d="100"/>
        </p:scale>
        <p:origin x="9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ia Lai" userId="a5089820-96cb-4caa-8bce-d20d73a3bd3d" providerId="ADAL" clId="{1F4BA39E-F349-FF40-A34E-BE2C2F8049A7}"/>
    <pc:docChg chg="custSel addSld delSld modSld sldOrd">
      <pc:chgData name="Jovia Lai" userId="a5089820-96cb-4caa-8bce-d20d73a3bd3d" providerId="ADAL" clId="{1F4BA39E-F349-FF40-A34E-BE2C2F8049A7}" dt="2021-10-22T10:09:18.241" v="241" actId="114"/>
      <pc:docMkLst>
        <pc:docMk/>
      </pc:docMkLst>
      <pc:sldChg chg="modSp">
        <pc:chgData name="Jovia Lai" userId="a5089820-96cb-4caa-8bce-d20d73a3bd3d" providerId="ADAL" clId="{1F4BA39E-F349-FF40-A34E-BE2C2F8049A7}" dt="2021-10-22T09:41:31.551" v="25" actId="20577"/>
        <pc:sldMkLst>
          <pc:docMk/>
          <pc:sldMk cId="628989497" sldId="257"/>
        </pc:sldMkLst>
        <pc:spChg chg="mod">
          <ac:chgData name="Jovia Lai" userId="a5089820-96cb-4caa-8bce-d20d73a3bd3d" providerId="ADAL" clId="{1F4BA39E-F349-FF40-A34E-BE2C2F8049A7}" dt="2021-10-22T09:41:31.551" v="25" actId="20577"/>
          <ac:spMkLst>
            <pc:docMk/>
            <pc:sldMk cId="628989497" sldId="257"/>
            <ac:spMk id="3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34.021" v="26" actId="2696"/>
        <pc:sldMkLst>
          <pc:docMk/>
          <pc:sldMk cId="3949126410" sldId="258"/>
        </pc:sldMkLst>
      </pc:sldChg>
      <pc:sldChg chg="modSp">
        <pc:chgData name="Jovia Lai" userId="a5089820-96cb-4caa-8bce-d20d73a3bd3d" providerId="ADAL" clId="{1F4BA39E-F349-FF40-A34E-BE2C2F8049A7}" dt="2021-10-22T09:43:16.798" v="65" actId="20577"/>
        <pc:sldMkLst>
          <pc:docMk/>
          <pc:sldMk cId="4132458731" sldId="259"/>
        </pc:sldMkLst>
        <pc:spChg chg="mod">
          <ac:chgData name="Jovia Lai" userId="a5089820-96cb-4caa-8bce-d20d73a3bd3d" providerId="ADAL" clId="{1F4BA39E-F349-FF40-A34E-BE2C2F8049A7}" dt="2021-10-22T09:41:46.887" v="28"/>
          <ac:spMkLst>
            <pc:docMk/>
            <pc:sldMk cId="4132458731" sldId="259"/>
            <ac:spMk id="3" creationId="{00000000-0000-0000-0000-000000000000}"/>
          </ac:spMkLst>
        </pc:spChg>
        <pc:spChg chg="mod">
          <ac:chgData name="Jovia Lai" userId="a5089820-96cb-4caa-8bce-d20d73a3bd3d" providerId="ADAL" clId="{1F4BA39E-F349-FF40-A34E-BE2C2F8049A7}" dt="2021-10-22T09:43:16.798" v="65" actId="20577"/>
          <ac:spMkLst>
            <pc:docMk/>
            <pc:sldMk cId="4132458731" sldId="259"/>
            <ac:spMk id="4" creationId="{00000000-0000-0000-0000-000000000000}"/>
          </ac:spMkLst>
        </pc:spChg>
      </pc:sldChg>
      <pc:sldChg chg="modSp add del">
        <pc:chgData name="Jovia Lai" userId="a5089820-96cb-4caa-8bce-d20d73a3bd3d" providerId="ADAL" clId="{1F4BA39E-F349-FF40-A34E-BE2C2F8049A7}" dt="2021-10-22T09:46:40.873" v="86" actId="2696"/>
        <pc:sldMkLst>
          <pc:docMk/>
          <pc:sldMk cId="591059995" sldId="260"/>
        </pc:sldMkLst>
        <pc:spChg chg="mod">
          <ac:chgData name="Jovia Lai" userId="a5089820-96cb-4caa-8bce-d20d73a3bd3d" providerId="ADAL" clId="{1F4BA39E-F349-FF40-A34E-BE2C2F8049A7}" dt="2021-10-22T09:45:11.933" v="80" actId="20577"/>
          <ac:spMkLst>
            <pc:docMk/>
            <pc:sldMk cId="591059995" sldId="260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1.516" v="32" actId="2696"/>
        <pc:sldMkLst>
          <pc:docMk/>
          <pc:sldMk cId="2871892883" sldId="260"/>
        </pc:sldMkLst>
      </pc:sldChg>
      <pc:sldChg chg="del">
        <pc:chgData name="Jovia Lai" userId="a5089820-96cb-4caa-8bce-d20d73a3bd3d" providerId="ADAL" clId="{1F4BA39E-F349-FF40-A34E-BE2C2F8049A7}" dt="2021-10-22T09:41:51.675" v="33" actId="2696"/>
        <pc:sldMkLst>
          <pc:docMk/>
          <pc:sldMk cId="190588190" sldId="261"/>
        </pc:sldMkLst>
      </pc:sldChg>
      <pc:sldChg chg="modSp add">
        <pc:chgData name="Jovia Lai" userId="a5089820-96cb-4caa-8bce-d20d73a3bd3d" providerId="ADAL" clId="{1F4BA39E-F349-FF40-A34E-BE2C2F8049A7}" dt="2021-10-22T10:09:01.163" v="239" actId="114"/>
        <pc:sldMkLst>
          <pc:docMk/>
          <pc:sldMk cId="3831221968" sldId="261"/>
        </pc:sldMkLst>
        <pc:spChg chg="mod">
          <ac:chgData name="Jovia Lai" userId="a5089820-96cb-4caa-8bce-d20d73a3bd3d" providerId="ADAL" clId="{1F4BA39E-F349-FF40-A34E-BE2C2F8049A7}" dt="2021-10-22T10:09:01.163" v="239" actId="114"/>
          <ac:spMkLst>
            <pc:docMk/>
            <pc:sldMk cId="3831221968" sldId="261"/>
            <ac:spMk id="4" creationId="{00000000-0000-0000-0000-000000000000}"/>
          </ac:spMkLst>
        </pc:spChg>
      </pc:sldChg>
      <pc:sldChg chg="add del">
        <pc:chgData name="Jovia Lai" userId="a5089820-96cb-4caa-8bce-d20d73a3bd3d" providerId="ADAL" clId="{1F4BA39E-F349-FF40-A34E-BE2C2F8049A7}" dt="2021-10-22T09:47:37.843" v="103" actId="2696"/>
        <pc:sldMkLst>
          <pc:docMk/>
          <pc:sldMk cId="1128186703" sldId="262"/>
        </pc:sldMkLst>
      </pc:sldChg>
      <pc:sldChg chg="modSp add">
        <pc:chgData name="Jovia Lai" userId="a5089820-96cb-4caa-8bce-d20d73a3bd3d" providerId="ADAL" clId="{1F4BA39E-F349-FF40-A34E-BE2C2F8049A7}" dt="2021-10-22T10:03:39.943" v="212" actId="313"/>
        <pc:sldMkLst>
          <pc:docMk/>
          <pc:sldMk cId="2016941507" sldId="262"/>
        </pc:sldMkLst>
        <pc:spChg chg="mod">
          <ac:chgData name="Jovia Lai" userId="a5089820-96cb-4caa-8bce-d20d73a3bd3d" providerId="ADAL" clId="{1F4BA39E-F349-FF40-A34E-BE2C2F8049A7}" dt="2021-10-22T10:03:39.943" v="212" actId="313"/>
          <ac:spMkLst>
            <pc:docMk/>
            <pc:sldMk cId="2016941507" sldId="262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1.874" v="34" actId="2696"/>
        <pc:sldMkLst>
          <pc:docMk/>
          <pc:sldMk cId="2155638141" sldId="262"/>
        </pc:sldMkLst>
      </pc:sldChg>
      <pc:sldChg chg="modSp add ord">
        <pc:chgData name="Jovia Lai" userId="a5089820-96cb-4caa-8bce-d20d73a3bd3d" providerId="ADAL" clId="{1F4BA39E-F349-FF40-A34E-BE2C2F8049A7}" dt="2021-10-22T10:09:18.241" v="241" actId="114"/>
        <pc:sldMkLst>
          <pc:docMk/>
          <pc:sldMk cId="1345727244" sldId="263"/>
        </pc:sldMkLst>
        <pc:spChg chg="mod">
          <ac:chgData name="Jovia Lai" userId="a5089820-96cb-4caa-8bce-d20d73a3bd3d" providerId="ADAL" clId="{1F4BA39E-F349-FF40-A34E-BE2C2F8049A7}" dt="2021-10-22T10:09:18.241" v="241" actId="114"/>
          <ac:spMkLst>
            <pc:docMk/>
            <pc:sldMk cId="1345727244" sldId="263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2.091" v="35" actId="2696"/>
        <pc:sldMkLst>
          <pc:docMk/>
          <pc:sldMk cId="4207681909" sldId="263"/>
        </pc:sldMkLst>
      </pc:sldChg>
      <pc:sldChg chg="del">
        <pc:chgData name="Jovia Lai" userId="a5089820-96cb-4caa-8bce-d20d73a3bd3d" providerId="ADAL" clId="{1F4BA39E-F349-FF40-A34E-BE2C2F8049A7}" dt="2021-10-22T09:41:52.331" v="36" actId="2696"/>
        <pc:sldMkLst>
          <pc:docMk/>
          <pc:sldMk cId="1006367007" sldId="264"/>
        </pc:sldMkLst>
      </pc:sldChg>
      <pc:sldChg chg="modSp add">
        <pc:chgData name="Jovia Lai" userId="a5089820-96cb-4caa-8bce-d20d73a3bd3d" providerId="ADAL" clId="{1F4BA39E-F349-FF40-A34E-BE2C2F8049A7}" dt="2021-10-22T10:08:41.836" v="237" actId="114"/>
        <pc:sldMkLst>
          <pc:docMk/>
          <pc:sldMk cId="1360591806" sldId="264"/>
        </pc:sldMkLst>
        <pc:spChg chg="mod">
          <ac:chgData name="Jovia Lai" userId="a5089820-96cb-4caa-8bce-d20d73a3bd3d" providerId="ADAL" clId="{1F4BA39E-F349-FF40-A34E-BE2C2F8049A7}" dt="2021-10-22T10:08:41.836" v="237" actId="114"/>
          <ac:spMkLst>
            <pc:docMk/>
            <pc:sldMk cId="1360591806" sldId="264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2.661" v="37" actId="2696"/>
        <pc:sldMkLst>
          <pc:docMk/>
          <pc:sldMk cId="2010986446" sldId="265"/>
        </pc:sldMkLst>
      </pc:sldChg>
      <pc:sldChg chg="del">
        <pc:chgData name="Jovia Lai" userId="a5089820-96cb-4caa-8bce-d20d73a3bd3d" providerId="ADAL" clId="{1F4BA39E-F349-FF40-A34E-BE2C2F8049A7}" dt="2021-10-22T09:41:53.079" v="38" actId="2696"/>
        <pc:sldMkLst>
          <pc:docMk/>
          <pc:sldMk cId="1162335327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科技與生活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3200" dirty="0"/>
              <a:t>紡織科技</a:t>
            </a:r>
          </a:p>
          <a:p>
            <a:r>
              <a:rPr lang="en-US" altLang="zh-HK" dirty="0" smtClean="0"/>
              <a:t>S3.2.2 </a:t>
            </a:r>
            <a:r>
              <a:rPr lang="zh-TW" altLang="en-US" dirty="0" smtClean="0"/>
              <a:t>布料加工潤飾</a:t>
            </a: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62898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2300" y="1585538"/>
            <a:ext cx="5992813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zh-TW" altLang="en-US" sz="2800" b="1" dirty="0" smtClean="0"/>
              <a:t>布料加工潤飾的定義</a:t>
            </a:r>
            <a:endParaRPr lang="en-US" altLang="zh-TW" sz="2800" b="1" dirty="0" smtClean="0"/>
          </a:p>
          <a:p>
            <a:pPr marL="534988" lvl="1">
              <a:lnSpc>
                <a:spcPct val="90000"/>
              </a:lnSpc>
            </a:pPr>
            <a:endParaRPr lang="en-US" altLang="zh-TW" sz="2400" dirty="0"/>
          </a:p>
          <a:p>
            <a:pPr marL="877888" lvl="1" indent="-34290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在</a:t>
            </a:r>
            <a:r>
              <a:rPr lang="zh-TW" altLang="en-US" sz="2400" dirty="0"/>
              <a:t>紡織品製造中</a:t>
            </a:r>
            <a:r>
              <a:rPr lang="zh-TW" altLang="en-US" sz="2400" dirty="0" smtClean="0"/>
              <a:t>，加工潤飾是改善</a:t>
            </a:r>
            <a:r>
              <a:rPr lang="zh-TW" altLang="en-US" sz="2400" dirty="0"/>
              <a:t>紡織</a:t>
            </a:r>
            <a:r>
              <a:rPr lang="zh-TW" altLang="en-US" sz="2400" dirty="0" smtClean="0"/>
              <a:t>成品或成衣外觀</a:t>
            </a:r>
            <a:r>
              <a:rPr lang="zh-TW" altLang="en-US" sz="2400" dirty="0"/>
              <a:t>、</a:t>
            </a:r>
            <a:r>
              <a:rPr lang="zh-TW" altLang="en-US" sz="2400" dirty="0" smtClean="0"/>
              <a:t>性能或觸感的過程。</a:t>
            </a:r>
            <a:endParaRPr lang="en-US" altLang="zh-TW" sz="2400" dirty="0" smtClean="0"/>
          </a:p>
          <a:p>
            <a:pPr marL="534988" lvl="1">
              <a:lnSpc>
                <a:spcPct val="90000"/>
              </a:lnSpc>
            </a:pPr>
            <a:endParaRPr lang="en-US" altLang="zh-TW" sz="2400" dirty="0" smtClean="0"/>
          </a:p>
          <a:p>
            <a:pPr marL="877888" lvl="1" indent="-34290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/>
              <a:t>布料加工</a:t>
            </a:r>
            <a:r>
              <a:rPr lang="zh-TW" altLang="en-US" sz="2400" dirty="0" smtClean="0"/>
              <a:t>潤飾決定了布料的</a:t>
            </a:r>
            <a:r>
              <a:rPr lang="zh-TW" altLang="en-US" sz="2400" dirty="0"/>
              <a:t>最終外觀和</a:t>
            </a:r>
            <a:r>
              <a:rPr lang="zh-TW" altLang="en-US" sz="2400" dirty="0" smtClean="0"/>
              <a:t>美感特性。</a:t>
            </a:r>
            <a:endParaRPr lang="en-US" altLang="zh-TW" sz="2400" dirty="0" smtClean="0"/>
          </a:p>
          <a:p>
            <a:pPr marL="877888" lvl="1" indent="-34290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77888" lvl="1" indent="-34290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此外</a:t>
            </a:r>
            <a:r>
              <a:rPr lang="zh-TW" altLang="en-US" sz="2400" dirty="0"/>
              <a:t>，</a:t>
            </a:r>
            <a:r>
              <a:rPr lang="zh-TW" altLang="en-US" sz="2400" dirty="0" smtClean="0"/>
              <a:t>它能根據</a:t>
            </a:r>
            <a:r>
              <a:rPr lang="zh-TW" altLang="en-US" sz="2400" dirty="0"/>
              <a:t>消費者的需要</a:t>
            </a:r>
            <a:r>
              <a:rPr lang="zh-TW" altLang="en-US" sz="2400" dirty="0" smtClean="0"/>
              <a:t>改變</a:t>
            </a:r>
            <a:r>
              <a:rPr lang="zh-TW" altLang="en-US" sz="2400" dirty="0"/>
              <a:t>布料</a:t>
            </a:r>
            <a:r>
              <a:rPr lang="zh-TW" altLang="en-US" sz="2400" dirty="0" smtClean="0"/>
              <a:t>的</a:t>
            </a:r>
            <a:r>
              <a:rPr lang="zh-TW" altLang="en-US" sz="2400" dirty="0"/>
              <a:t>各種物理和化學特性。</a:t>
            </a:r>
            <a:endParaRPr lang="en-GB" altLang="zh-TW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t="23119" r="10742" b="7916"/>
          <a:stretch/>
        </p:blipFill>
        <p:spPr>
          <a:xfrm>
            <a:off x="6744237" y="1675775"/>
            <a:ext cx="5178939" cy="3586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3450" y="526231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i="1" dirty="0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600" i="1" dirty="0">
                <a:solidFill>
                  <a:srgbClr val="000000"/>
                </a:solidFill>
                <a:latin typeface="Libre Franklin" charset="0"/>
              </a:rPr>
              <a:t>香港知專設計學院擁有及提供</a:t>
            </a:r>
            <a:endParaRPr lang="zh-TW" altLang="en-US" sz="1600" dirty="0"/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5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5319" y="878955"/>
            <a:ext cx="5292725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zh-TW" altLang="en-US" sz="2800" b="1" dirty="0" smtClean="0"/>
              <a:t>抵抗性加工潤飾</a:t>
            </a:r>
            <a:endParaRPr lang="ja-JP" altLang="en-US" sz="2800" b="1" dirty="0"/>
          </a:p>
          <a:p>
            <a:pPr marL="534988" lvl="1">
              <a:lnSpc>
                <a:spcPct val="90000"/>
              </a:lnSpc>
            </a:pPr>
            <a:endParaRPr lang="en-HK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/>
              <a:t>防水、防油、防污和防污</a:t>
            </a:r>
            <a:r>
              <a:rPr lang="zh-TW" altLang="en-US" sz="2400" dirty="0" smtClean="0"/>
              <a:t>的加工潤飾對於</a:t>
            </a:r>
            <a:r>
              <a:rPr lang="zh-TW" altLang="en-US" sz="2400" dirty="0"/>
              <a:t>服裝、家用</a:t>
            </a:r>
            <a:r>
              <a:rPr lang="zh-TW" altLang="en-US" sz="2400" dirty="0" smtClean="0"/>
              <a:t>和工業用紡織品</a:t>
            </a:r>
            <a:r>
              <a:rPr lang="zh-TW" altLang="en-US" sz="2400" dirty="0"/>
              <a:t>的各</a:t>
            </a:r>
            <a:r>
              <a:rPr lang="zh-TW" altLang="en-US" sz="2400" dirty="0" smtClean="0"/>
              <a:t>種用途</a:t>
            </a:r>
            <a:r>
              <a:rPr lang="zh-TW" altLang="en-US" sz="2400" dirty="0"/>
              <a:t>非常重要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所有</a:t>
            </a:r>
            <a:r>
              <a:rPr lang="zh-TW" altLang="en-US" sz="2400" dirty="0"/>
              <a:t>這些特性都可以通過</a:t>
            </a:r>
            <a:r>
              <a:rPr lang="zh-TW" altLang="en-US" sz="2400" dirty="0" smtClean="0"/>
              <a:t>適當的加工潤飾，調整布料的</a:t>
            </a:r>
            <a:r>
              <a:rPr lang="zh-TW" altLang="en-US" sz="2400" dirty="0"/>
              <a:t>親水性和疏水性來實現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近年</a:t>
            </a:r>
            <a:r>
              <a:rPr lang="zh-TW" altLang="en-US" sz="2400" dirty="0"/>
              <a:t>來，人們對易於護理</a:t>
            </a:r>
            <a:r>
              <a:rPr lang="zh-TW" altLang="en-US" sz="2400" dirty="0" smtClean="0"/>
              <a:t>的布料加工潤飾的</a:t>
            </a:r>
            <a:r>
              <a:rPr lang="zh-TW" altLang="en-US" sz="2400" dirty="0"/>
              <a:t>需求很大，可以在一個步驟中使用最少的</a:t>
            </a:r>
            <a:r>
              <a:rPr lang="zh-TW" altLang="en-US" sz="2400" dirty="0" smtClean="0"/>
              <a:t>化學品，實現</a:t>
            </a:r>
            <a:r>
              <a:rPr lang="zh-TW" altLang="en-US" sz="2400" dirty="0"/>
              <a:t>多種功能特性，如防皺、防水和防污。</a:t>
            </a:r>
            <a:endParaRPr lang="en-GB" altLang="zh-TW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5" t="38334" r="25193" b="1874"/>
          <a:stretch/>
        </p:blipFill>
        <p:spPr>
          <a:xfrm>
            <a:off x="6129337" y="1585537"/>
            <a:ext cx="5614988" cy="41005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53425" y="56860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i="1" dirty="0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600" i="1" dirty="0">
                <a:solidFill>
                  <a:srgbClr val="000000"/>
                </a:solidFill>
                <a:latin typeface="Libre Franklin" charset="0"/>
              </a:rPr>
              <a:t>香港知專設計學院擁有及提供</a:t>
            </a:r>
            <a:endParaRPr lang="zh-TW" altLang="en-US" sz="1600" dirty="0"/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2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2300" y="1128338"/>
            <a:ext cx="644835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zh-TW" altLang="en-US" sz="2800" b="1" dirty="0" smtClean="0"/>
              <a:t>簡易護理加工潤飾</a:t>
            </a:r>
            <a:endParaRPr lang="en-US" altLang="zh-TW" sz="2800" b="1" dirty="0" smtClean="0"/>
          </a:p>
          <a:p>
            <a:pPr marL="534988" lvl="1">
              <a:lnSpc>
                <a:spcPct val="90000"/>
              </a:lnSpc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植物纖維有兩</a:t>
            </a:r>
            <a:r>
              <a:rPr lang="zh-TW" altLang="en-US" sz="2400" dirty="0"/>
              <a:t>個主要</a:t>
            </a:r>
            <a:r>
              <a:rPr lang="zh-TW" altLang="en-US" sz="2400" dirty="0" smtClean="0"/>
              <a:t>缺點，它們</a:t>
            </a:r>
            <a:r>
              <a:rPr lang="zh-TW" altLang="en-US" sz="2400" dirty="0"/>
              <a:t>在洗滌後會起皺和收縮。 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因此需要</a:t>
            </a:r>
            <a:r>
              <a:rPr lang="zh-TW" altLang="en-US" sz="2400" dirty="0"/>
              <a:t>一種特殊</a:t>
            </a:r>
            <a:r>
              <a:rPr lang="zh-TW" altLang="en-US" sz="2400" dirty="0" smtClean="0"/>
              <a:t>的加工潤飾來</a:t>
            </a:r>
            <a:r>
              <a:rPr lang="zh-TW" altLang="en-US" sz="2400" dirty="0"/>
              <a:t>克服這些問題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該</a:t>
            </a:r>
            <a:r>
              <a:rPr lang="zh-TW" altLang="en-US" sz="2400" dirty="0"/>
              <a:t>問題的出現主要是</a:t>
            </a:r>
            <a:r>
              <a:rPr lang="zh-TW" altLang="en-US" sz="2400" dirty="0" smtClean="0"/>
              <a:t>由於植物纖維</a:t>
            </a:r>
            <a:r>
              <a:rPr lang="zh-TW" altLang="en-US" sz="2400" dirty="0"/>
              <a:t>被</a:t>
            </a:r>
            <a:r>
              <a:rPr lang="zh-TW" altLang="en-US" sz="2400" dirty="0" smtClean="0"/>
              <a:t>弄濕後纖維結中的氫鍵會膨脹及斷裂。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穩定纖維</a:t>
            </a:r>
            <a:r>
              <a:rPr lang="zh-TW" altLang="en-US" sz="2400" dirty="0"/>
              <a:t>之間</a:t>
            </a:r>
            <a:r>
              <a:rPr lang="zh-TW" altLang="en-US" sz="2400" dirty="0" smtClean="0"/>
              <a:t>的連結部分可防止布料被弄濕</a:t>
            </a:r>
            <a:r>
              <a:rPr lang="zh-TW" altLang="en-US" sz="2400" dirty="0"/>
              <a:t>後起皺</a:t>
            </a:r>
            <a:r>
              <a:rPr lang="zh-TW" altLang="en-US" sz="2400" dirty="0" smtClean="0"/>
              <a:t>和</a:t>
            </a:r>
            <a:r>
              <a:rPr lang="zh-TW" altLang="en-US" sz="2400" dirty="0"/>
              <a:t>收縮</a:t>
            </a:r>
            <a:r>
              <a:rPr lang="zh-TW" altLang="en-US" sz="2400" dirty="0" smtClean="0"/>
              <a:t>，</a:t>
            </a:r>
            <a:r>
              <a:rPr lang="zh-TW" altLang="en-US" sz="2400" dirty="0"/>
              <a:t>並減少因洗滌</a:t>
            </a:r>
            <a:r>
              <a:rPr lang="zh-TW" altLang="en-US" sz="2400" dirty="0" smtClean="0"/>
              <a:t>而引起</a:t>
            </a:r>
            <a:r>
              <a:rPr lang="zh-TW" altLang="en-US" sz="2400" dirty="0"/>
              <a:t>的收縮。</a:t>
            </a:r>
            <a:endParaRPr lang="en-GB" altLang="zh-TW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31876" r="36987" b="20931"/>
          <a:stretch/>
        </p:blipFill>
        <p:spPr>
          <a:xfrm>
            <a:off x="7229475" y="1428750"/>
            <a:ext cx="4751950" cy="38290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10600" y="52577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i="1" dirty="0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600" i="1" dirty="0">
                <a:solidFill>
                  <a:srgbClr val="000000"/>
                </a:solidFill>
                <a:latin typeface="Libre Franklin" charset="0"/>
              </a:rPr>
              <a:t>香港知專設計學院擁有及提供</a:t>
            </a:r>
            <a:endParaRPr lang="zh-TW" altLang="en-US" sz="1600" dirty="0"/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27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2299" y="926249"/>
            <a:ext cx="644835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zh-TW" altLang="en-US" sz="2800" b="1" dirty="0" smtClean="0">
                <a:latin typeface="+mn-ea"/>
              </a:rPr>
              <a:t>阻焰和阻燃加工潤飾</a:t>
            </a:r>
            <a:endParaRPr lang="ja-JP" altLang="en-US" sz="2800" b="1" dirty="0">
              <a:latin typeface="+mn-ea"/>
            </a:endParaRPr>
          </a:p>
          <a:p>
            <a:pPr marL="534988" lvl="1">
              <a:lnSpc>
                <a:spcPct val="90000"/>
              </a:lnSpc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>
                <a:latin typeface="+mn-ea"/>
              </a:rPr>
              <a:t>阻焰和阻</a:t>
            </a:r>
            <a:r>
              <a:rPr lang="zh-TW" altLang="en-US" sz="2400" dirty="0" smtClean="0">
                <a:latin typeface="+mn-ea"/>
              </a:rPr>
              <a:t>燃加工潤飾的布料</a:t>
            </a:r>
            <a:r>
              <a:rPr lang="zh-TW" altLang="en-US" sz="2400" dirty="0" smtClean="0"/>
              <a:t>是</a:t>
            </a:r>
            <a:r>
              <a:rPr lang="zh-TW" altLang="en-US" sz="2400" dirty="0"/>
              <a:t>各種</a:t>
            </a:r>
            <a:r>
              <a:rPr lang="zh-TW" altLang="en-US" sz="2400" dirty="0" smtClean="0"/>
              <a:t>工業和商業應用</a:t>
            </a:r>
            <a:r>
              <a:rPr lang="zh-TW" altLang="en-US" sz="2400" dirty="0"/>
              <a:t>中必不可少的安全工具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>
              <a:latin typeface="+mn-ea"/>
            </a:endParaRPr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>
                <a:latin typeface="+mn-ea"/>
              </a:rPr>
              <a:t>阻焰加工潤飾的</a:t>
            </a:r>
            <a:r>
              <a:rPr lang="zh-TW" altLang="en-US" sz="2400" dirty="0">
                <a:latin typeface="+mn-ea"/>
              </a:rPr>
              <a:t>布料</a:t>
            </a:r>
            <a:r>
              <a:rPr lang="zh-TW" altLang="en-US" sz="2400" dirty="0" smtClean="0">
                <a:latin typeface="+mn-ea"/>
              </a:rPr>
              <a:t>和</a:t>
            </a:r>
            <a:r>
              <a:rPr lang="zh-TW" altLang="en-US" sz="2400" dirty="0">
                <a:latin typeface="+mn-ea"/>
              </a:rPr>
              <a:t>阻</a:t>
            </a:r>
            <a:r>
              <a:rPr lang="zh-TW" altLang="en-US" sz="2400" dirty="0" smtClean="0">
                <a:latin typeface="+mn-ea"/>
              </a:rPr>
              <a:t>燃加工潤飾的</a:t>
            </a:r>
            <a:r>
              <a:rPr lang="zh-TW" altLang="en-US" sz="2400" dirty="0">
                <a:latin typeface="+mn-ea"/>
              </a:rPr>
              <a:t>布料</a:t>
            </a:r>
            <a:r>
              <a:rPr lang="zh-TW" altLang="en-US" sz="2400" dirty="0" smtClean="0"/>
              <a:t>是</a:t>
            </a:r>
            <a:r>
              <a:rPr lang="zh-TW" altLang="en-US" sz="2400" dirty="0"/>
              <a:t>兩種不同的材料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>
                <a:latin typeface="+mn-ea"/>
              </a:rPr>
              <a:t>阻燃加工潤飾的</a:t>
            </a:r>
            <a:r>
              <a:rPr lang="zh-TW" altLang="en-US" sz="2400" dirty="0">
                <a:latin typeface="+mn-ea"/>
              </a:rPr>
              <a:t>布料</a:t>
            </a:r>
            <a:r>
              <a:rPr lang="zh-TW" altLang="en-US" sz="2400" dirty="0" smtClean="0"/>
              <a:t>：</a:t>
            </a:r>
            <a:r>
              <a:rPr lang="zh-TW" altLang="en-US" sz="2400" dirty="0"/>
              <a:t>它們會燃燒，但燃燒速度比未經處理</a:t>
            </a:r>
            <a:r>
              <a:rPr lang="zh-TW" altLang="en-US" sz="2400" dirty="0" smtClean="0"/>
              <a:t>的布料慢</a:t>
            </a:r>
            <a:r>
              <a:rPr lang="zh-TW" altLang="en-US" sz="2400" dirty="0"/>
              <a:t>得多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>
                <a:latin typeface="+mn-ea"/>
              </a:rPr>
              <a:t>阻</a:t>
            </a:r>
            <a:r>
              <a:rPr lang="zh-TW" altLang="en-US" sz="2400" dirty="0" smtClean="0">
                <a:latin typeface="+mn-ea"/>
              </a:rPr>
              <a:t>焰加工潤飾的</a:t>
            </a:r>
            <a:r>
              <a:rPr lang="zh-TW" altLang="en-US" sz="2400" dirty="0">
                <a:latin typeface="+mn-ea"/>
              </a:rPr>
              <a:t>布料</a:t>
            </a:r>
            <a:r>
              <a:rPr lang="zh-TW" altLang="en-US" sz="2400" dirty="0" smtClean="0"/>
              <a:t>：由合成纖維</a:t>
            </a:r>
            <a:r>
              <a:rPr lang="zh-TW" altLang="en-US" sz="2400" dirty="0"/>
              <a:t>製成</a:t>
            </a:r>
            <a:r>
              <a:rPr lang="zh-TW" altLang="en-US" sz="2400" dirty="0" smtClean="0"/>
              <a:t>，布料暴露</a:t>
            </a:r>
            <a:r>
              <a:rPr lang="zh-TW" altLang="en-US" sz="2400" dirty="0"/>
              <a:t>於火焰或高溫</a:t>
            </a:r>
            <a:r>
              <a:rPr lang="zh-TW" altLang="en-US" sz="2400" dirty="0" smtClean="0"/>
              <a:t>下可抵抗燃燒，最終會融化</a:t>
            </a:r>
            <a:r>
              <a:rPr lang="zh-TW" altLang="en-US" sz="2400" dirty="0"/>
              <a:t>，而不是燃燒</a:t>
            </a:r>
            <a:r>
              <a:rPr lang="zh-TW" altLang="en-US" sz="2400" dirty="0" smtClean="0"/>
              <a:t>。</a:t>
            </a:r>
            <a:endParaRPr lang="en-GB" altLang="zh-TW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29786" r="11297" b="29375"/>
          <a:stretch/>
        </p:blipFill>
        <p:spPr>
          <a:xfrm>
            <a:off x="7070650" y="1585538"/>
            <a:ext cx="4865593" cy="38151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67737" y="54006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i="1" dirty="0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600" i="1" dirty="0">
                <a:solidFill>
                  <a:srgbClr val="000000"/>
                </a:solidFill>
                <a:latin typeface="Libre Franklin" charset="0"/>
              </a:rPr>
              <a:t>香港知專設計學院擁有及提供</a:t>
            </a:r>
            <a:endParaRPr lang="zh-TW" altLang="en-US" sz="1600" dirty="0"/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4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51798" y="892364"/>
            <a:ext cx="619283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zh-TW" altLang="en-US" sz="2800" b="1" dirty="0">
                <a:latin typeface="+mn-ea"/>
              </a:rPr>
              <a:t>防止微生物、昆蟲和紫外線輻射</a:t>
            </a:r>
            <a:r>
              <a:rPr lang="zh-TW" altLang="en-US" sz="2800" b="1" dirty="0" smtClean="0">
                <a:latin typeface="+mn-ea"/>
              </a:rPr>
              <a:t>的加工潤飾</a:t>
            </a:r>
            <a:endParaRPr lang="en-US" altLang="zh-TW" sz="2800" b="1" dirty="0">
              <a:latin typeface="+mn-ea"/>
            </a:endParaRPr>
          </a:p>
          <a:p>
            <a:pPr marL="534988" lvl="1">
              <a:lnSpc>
                <a:spcPct val="90000"/>
              </a:lnSpc>
            </a:pP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防蟲加工潤飾保護</a:t>
            </a:r>
            <a:r>
              <a:rPr lang="zh-TW" altLang="en-US" sz="2400" dirty="0"/>
              <a:t>羊毛和其他動物纖維免受飛蛾和甲蟲的攻擊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驅蚊布料可以</a:t>
            </a:r>
            <a:r>
              <a:rPr lang="zh-TW" altLang="en-US" sz="2400" dirty="0"/>
              <a:t>保護人們免受蚊子的叮咬，從而確保人們免受它們傳播的傳染病的侵害。 氯菊酯廣泛用於防治多種害蟲，包括蚊子、蝨子、蜱、跳蚤、蟎蟲和黑蠅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endParaRPr lang="en-US" altLang="zh-TW" sz="2400" dirty="0"/>
          </a:p>
          <a:p>
            <a:pPr marL="820738" lvl="1" indent="-285750">
              <a:lnSpc>
                <a:spcPct val="90000"/>
              </a:lnSpc>
              <a:buFont typeface="Arial" charset="0"/>
              <a:buChar char="•"/>
            </a:pPr>
            <a:r>
              <a:rPr lang="zh-TW" altLang="en-US" sz="2400" dirty="0" smtClean="0"/>
              <a:t>太陽</a:t>
            </a:r>
            <a:r>
              <a:rPr lang="zh-TW" altLang="en-US" sz="2400" dirty="0"/>
              <a:t>紫外線的破壞</a:t>
            </a:r>
            <a:r>
              <a:rPr lang="zh-TW" altLang="en-US" sz="2400" dirty="0" smtClean="0"/>
              <a:t>作用眾所周知，</a:t>
            </a:r>
            <a:r>
              <a:rPr lang="zh-TW" altLang="en-US" sz="2400" dirty="0"/>
              <a:t>開發有效的</a:t>
            </a:r>
            <a:r>
              <a:rPr lang="zh-TW" altLang="en-US" sz="2400"/>
              <a:t>紫外線</a:t>
            </a:r>
            <a:r>
              <a:rPr lang="zh-TW" altLang="en-US" sz="2400" smtClean="0"/>
              <a:t>防護加工潤飾對</a:t>
            </a:r>
            <a:r>
              <a:rPr lang="zh-TW" altLang="en-US" sz="2400" dirty="0"/>
              <a:t>人類健康、社會和環境非常重要。</a:t>
            </a:r>
            <a:endParaRPr lang="en-GB" altLang="zh-TW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800225"/>
            <a:ext cx="4648244" cy="31003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82012" y="49006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i="1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600" i="1" dirty="0">
                <a:solidFill>
                  <a:srgbClr val="000000"/>
                </a:solidFill>
                <a:latin typeface="Libre Franklin" charset="0"/>
              </a:rPr>
              <a:t>香港知專設計學院擁有及提供</a:t>
            </a:r>
            <a:endParaRPr lang="zh-TW" altLang="en-US" sz="1600" dirty="0"/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2225" y="-1057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0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210</TotalTime>
  <Words>494</Words>
  <Application>Microsoft Office PowerPoint</Application>
  <PresentationFormat>寬螢幕</PresentationFormat>
  <Paragraphs>52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Libre Franklin</vt:lpstr>
      <vt:lpstr>メイリオ</vt:lpstr>
      <vt:lpstr>微軟正黑體</vt:lpstr>
      <vt:lpstr>Arial</vt:lpstr>
      <vt:lpstr>Franklin Gothic Book</vt:lpstr>
      <vt:lpstr>Crop</vt:lpstr>
      <vt:lpstr>科技與生活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27</cp:revision>
  <dcterms:created xsi:type="dcterms:W3CDTF">2021-10-12T06:51:22Z</dcterms:created>
  <dcterms:modified xsi:type="dcterms:W3CDTF">2022-01-05T03:09:51Z</dcterms:modified>
</cp:coreProperties>
</file>