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5" r:id="rId3"/>
    <p:sldId id="257" r:id="rId4"/>
    <p:sldId id="267" r:id="rId5"/>
    <p:sldId id="268" r:id="rId6"/>
    <p:sldId id="269" r:id="rId7"/>
    <p:sldId id="271" r:id="rId8"/>
    <p:sldId id="270"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58" d="100"/>
          <a:sy n="58" d="100"/>
        </p:scale>
        <p:origin x="102" y="6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79BBDD-D1E2-4165-895D-ADA385768DD7}" type="doc">
      <dgm:prSet loTypeId="urn:microsoft.com/office/officeart/2005/8/layout/process1" loCatId="process" qsTypeId="urn:microsoft.com/office/officeart/2005/8/quickstyle/simple1" qsCatId="simple" csTypeId="urn:microsoft.com/office/officeart/2005/8/colors/colorful1" csCatId="colorful" phldr="1"/>
      <dgm:spPr/>
    </dgm:pt>
    <dgm:pt modelId="{9DA4732B-8316-4478-8A79-64B14C33E9B6}">
      <dgm:prSet phldrT="[文字]"/>
      <dgm:spPr/>
      <dgm:t>
        <a:bodyPr/>
        <a:lstStyle/>
        <a:p>
          <a:r>
            <a:rPr lang="zh-TW" altLang="en-US" dirty="0"/>
            <a:t>纖維</a:t>
          </a:r>
        </a:p>
      </dgm:t>
    </dgm:pt>
    <dgm:pt modelId="{D6E87DBA-EEE8-485C-9A22-A900573022F6}" type="parTrans" cxnId="{64DA5964-342C-48AA-B951-D53A276121F4}">
      <dgm:prSet/>
      <dgm:spPr/>
      <dgm:t>
        <a:bodyPr/>
        <a:lstStyle/>
        <a:p>
          <a:endParaRPr lang="zh-TW" altLang="en-US"/>
        </a:p>
      </dgm:t>
    </dgm:pt>
    <dgm:pt modelId="{93122FC9-4572-40B3-B18B-D8921AD2EA77}" type="sibTrans" cxnId="{64DA5964-342C-48AA-B951-D53A276121F4}">
      <dgm:prSet/>
      <dgm:spPr/>
      <dgm:t>
        <a:bodyPr/>
        <a:lstStyle/>
        <a:p>
          <a:endParaRPr lang="zh-TW" altLang="en-US"/>
        </a:p>
      </dgm:t>
    </dgm:pt>
    <dgm:pt modelId="{54F05C0D-03F6-41B1-A723-541B44713325}">
      <dgm:prSet phldrT="[文字]"/>
      <dgm:spPr/>
      <dgm:t>
        <a:bodyPr/>
        <a:lstStyle/>
        <a:p>
          <a:r>
            <a:rPr lang="zh-TW" altLang="en-US" dirty="0"/>
            <a:t>紗線</a:t>
          </a:r>
        </a:p>
      </dgm:t>
    </dgm:pt>
    <dgm:pt modelId="{B485DE71-98C8-4940-9234-9B7519C8C21E}" type="parTrans" cxnId="{DAC9AFCD-0724-405B-BC41-64B5E20D105B}">
      <dgm:prSet/>
      <dgm:spPr/>
      <dgm:t>
        <a:bodyPr/>
        <a:lstStyle/>
        <a:p>
          <a:endParaRPr lang="zh-TW" altLang="en-US"/>
        </a:p>
      </dgm:t>
    </dgm:pt>
    <dgm:pt modelId="{6CFB0477-8044-499D-96DD-D52DDED26BB4}" type="sibTrans" cxnId="{DAC9AFCD-0724-405B-BC41-64B5E20D105B}">
      <dgm:prSet/>
      <dgm:spPr/>
      <dgm:t>
        <a:bodyPr/>
        <a:lstStyle/>
        <a:p>
          <a:endParaRPr lang="zh-TW" altLang="en-US"/>
        </a:p>
      </dgm:t>
    </dgm:pt>
    <dgm:pt modelId="{DF5B89D6-FD68-4AB0-AE21-AA9549E67510}">
      <dgm:prSet phldrT="[文字]"/>
      <dgm:spPr/>
      <dgm:t>
        <a:bodyPr/>
        <a:lstStyle/>
        <a:p>
          <a:r>
            <a:rPr lang="zh-TW" altLang="en-US" dirty="0"/>
            <a:t>布料</a:t>
          </a:r>
        </a:p>
      </dgm:t>
    </dgm:pt>
    <dgm:pt modelId="{38D78FC1-256D-41BF-B5C2-059DD3F27F66}" type="parTrans" cxnId="{62505A7D-86E3-4A2B-AB33-5CA4822E8E02}">
      <dgm:prSet/>
      <dgm:spPr/>
      <dgm:t>
        <a:bodyPr/>
        <a:lstStyle/>
        <a:p>
          <a:endParaRPr lang="zh-TW" altLang="en-US"/>
        </a:p>
      </dgm:t>
    </dgm:pt>
    <dgm:pt modelId="{D91A88D9-31EF-4B32-8E26-7FF2771458C6}" type="sibTrans" cxnId="{62505A7D-86E3-4A2B-AB33-5CA4822E8E02}">
      <dgm:prSet/>
      <dgm:spPr/>
      <dgm:t>
        <a:bodyPr/>
        <a:lstStyle/>
        <a:p>
          <a:endParaRPr lang="zh-TW" altLang="en-US"/>
        </a:p>
      </dgm:t>
    </dgm:pt>
    <dgm:pt modelId="{3F18327B-F18C-4A99-970F-04F7CADD6FBD}" type="pres">
      <dgm:prSet presAssocID="{5479BBDD-D1E2-4165-895D-ADA385768DD7}" presName="Name0" presStyleCnt="0">
        <dgm:presLayoutVars>
          <dgm:dir/>
          <dgm:resizeHandles val="exact"/>
        </dgm:presLayoutVars>
      </dgm:prSet>
      <dgm:spPr/>
    </dgm:pt>
    <dgm:pt modelId="{02FACB07-BCB7-4B61-B2EB-2A4902361E4E}" type="pres">
      <dgm:prSet presAssocID="{9DA4732B-8316-4478-8A79-64B14C33E9B6}" presName="node" presStyleLbl="node1" presStyleIdx="0" presStyleCnt="3">
        <dgm:presLayoutVars>
          <dgm:bulletEnabled val="1"/>
        </dgm:presLayoutVars>
      </dgm:prSet>
      <dgm:spPr/>
      <dgm:t>
        <a:bodyPr/>
        <a:lstStyle/>
        <a:p>
          <a:endParaRPr lang="zh-TW" altLang="en-US"/>
        </a:p>
      </dgm:t>
    </dgm:pt>
    <dgm:pt modelId="{EC6929D7-0EA6-409E-9B63-D1ADDBBB8B46}" type="pres">
      <dgm:prSet presAssocID="{93122FC9-4572-40B3-B18B-D8921AD2EA77}" presName="sibTrans" presStyleLbl="sibTrans2D1" presStyleIdx="0" presStyleCnt="2"/>
      <dgm:spPr/>
      <dgm:t>
        <a:bodyPr/>
        <a:lstStyle/>
        <a:p>
          <a:endParaRPr lang="zh-TW" altLang="en-US"/>
        </a:p>
      </dgm:t>
    </dgm:pt>
    <dgm:pt modelId="{8A9CD0B1-72DE-4A75-8DD4-EE6BDD996B01}" type="pres">
      <dgm:prSet presAssocID="{93122FC9-4572-40B3-B18B-D8921AD2EA77}" presName="connectorText" presStyleLbl="sibTrans2D1" presStyleIdx="0" presStyleCnt="2"/>
      <dgm:spPr/>
      <dgm:t>
        <a:bodyPr/>
        <a:lstStyle/>
        <a:p>
          <a:endParaRPr lang="zh-TW" altLang="en-US"/>
        </a:p>
      </dgm:t>
    </dgm:pt>
    <dgm:pt modelId="{B0F16937-0046-4E6E-B575-3FAEC5ECFDD0}" type="pres">
      <dgm:prSet presAssocID="{54F05C0D-03F6-41B1-A723-541B44713325}" presName="node" presStyleLbl="node1" presStyleIdx="1" presStyleCnt="3">
        <dgm:presLayoutVars>
          <dgm:bulletEnabled val="1"/>
        </dgm:presLayoutVars>
      </dgm:prSet>
      <dgm:spPr/>
      <dgm:t>
        <a:bodyPr/>
        <a:lstStyle/>
        <a:p>
          <a:endParaRPr lang="zh-TW" altLang="en-US"/>
        </a:p>
      </dgm:t>
    </dgm:pt>
    <dgm:pt modelId="{7AC746EA-499A-4C0B-ADFB-4D5B56809837}" type="pres">
      <dgm:prSet presAssocID="{6CFB0477-8044-499D-96DD-D52DDED26BB4}" presName="sibTrans" presStyleLbl="sibTrans2D1" presStyleIdx="1" presStyleCnt="2"/>
      <dgm:spPr/>
      <dgm:t>
        <a:bodyPr/>
        <a:lstStyle/>
        <a:p>
          <a:endParaRPr lang="zh-TW" altLang="en-US"/>
        </a:p>
      </dgm:t>
    </dgm:pt>
    <dgm:pt modelId="{3C5FAC58-6765-47CE-AC77-8524EDD45B77}" type="pres">
      <dgm:prSet presAssocID="{6CFB0477-8044-499D-96DD-D52DDED26BB4}" presName="connectorText" presStyleLbl="sibTrans2D1" presStyleIdx="1" presStyleCnt="2"/>
      <dgm:spPr/>
      <dgm:t>
        <a:bodyPr/>
        <a:lstStyle/>
        <a:p>
          <a:endParaRPr lang="zh-TW" altLang="en-US"/>
        </a:p>
      </dgm:t>
    </dgm:pt>
    <dgm:pt modelId="{95A83DEC-374F-45A2-BF3A-8910189E47A5}" type="pres">
      <dgm:prSet presAssocID="{DF5B89D6-FD68-4AB0-AE21-AA9549E67510}" presName="node" presStyleLbl="node1" presStyleIdx="2" presStyleCnt="3">
        <dgm:presLayoutVars>
          <dgm:bulletEnabled val="1"/>
        </dgm:presLayoutVars>
      </dgm:prSet>
      <dgm:spPr/>
      <dgm:t>
        <a:bodyPr/>
        <a:lstStyle/>
        <a:p>
          <a:endParaRPr lang="zh-TW" altLang="en-US"/>
        </a:p>
      </dgm:t>
    </dgm:pt>
  </dgm:ptLst>
  <dgm:cxnLst>
    <dgm:cxn modelId="{64DA5964-342C-48AA-B951-D53A276121F4}" srcId="{5479BBDD-D1E2-4165-895D-ADA385768DD7}" destId="{9DA4732B-8316-4478-8A79-64B14C33E9B6}" srcOrd="0" destOrd="0" parTransId="{D6E87DBA-EEE8-485C-9A22-A900573022F6}" sibTransId="{93122FC9-4572-40B3-B18B-D8921AD2EA77}"/>
    <dgm:cxn modelId="{52327E20-DE0B-4435-B42F-2658AC2606C4}" type="presOf" srcId="{DF5B89D6-FD68-4AB0-AE21-AA9549E67510}" destId="{95A83DEC-374F-45A2-BF3A-8910189E47A5}" srcOrd="0" destOrd="0" presId="urn:microsoft.com/office/officeart/2005/8/layout/process1"/>
    <dgm:cxn modelId="{B0DC4987-C6EE-4BBD-AF86-162DD7CCE6C9}" type="presOf" srcId="{54F05C0D-03F6-41B1-A723-541B44713325}" destId="{B0F16937-0046-4E6E-B575-3FAEC5ECFDD0}" srcOrd="0" destOrd="0" presId="urn:microsoft.com/office/officeart/2005/8/layout/process1"/>
    <dgm:cxn modelId="{89682B10-D060-4D8D-A99B-DCB0D5EA34C7}" type="presOf" srcId="{93122FC9-4572-40B3-B18B-D8921AD2EA77}" destId="{EC6929D7-0EA6-409E-9B63-D1ADDBBB8B46}" srcOrd="0" destOrd="0" presId="urn:microsoft.com/office/officeart/2005/8/layout/process1"/>
    <dgm:cxn modelId="{90F2F40C-F268-4006-A63C-D6D2F7641674}" type="presOf" srcId="{5479BBDD-D1E2-4165-895D-ADA385768DD7}" destId="{3F18327B-F18C-4A99-970F-04F7CADD6FBD}" srcOrd="0" destOrd="0" presId="urn:microsoft.com/office/officeart/2005/8/layout/process1"/>
    <dgm:cxn modelId="{62505A7D-86E3-4A2B-AB33-5CA4822E8E02}" srcId="{5479BBDD-D1E2-4165-895D-ADA385768DD7}" destId="{DF5B89D6-FD68-4AB0-AE21-AA9549E67510}" srcOrd="2" destOrd="0" parTransId="{38D78FC1-256D-41BF-B5C2-059DD3F27F66}" sibTransId="{D91A88D9-31EF-4B32-8E26-7FF2771458C6}"/>
    <dgm:cxn modelId="{A2DCCB58-47AB-45A2-B83D-81DD1C1FEDF1}" type="presOf" srcId="{6CFB0477-8044-499D-96DD-D52DDED26BB4}" destId="{3C5FAC58-6765-47CE-AC77-8524EDD45B77}" srcOrd="1" destOrd="0" presId="urn:microsoft.com/office/officeart/2005/8/layout/process1"/>
    <dgm:cxn modelId="{DAC9AFCD-0724-405B-BC41-64B5E20D105B}" srcId="{5479BBDD-D1E2-4165-895D-ADA385768DD7}" destId="{54F05C0D-03F6-41B1-A723-541B44713325}" srcOrd="1" destOrd="0" parTransId="{B485DE71-98C8-4940-9234-9B7519C8C21E}" sibTransId="{6CFB0477-8044-499D-96DD-D52DDED26BB4}"/>
    <dgm:cxn modelId="{9F5EFC0F-3342-4D2B-A19F-58960CAFEAB8}" type="presOf" srcId="{93122FC9-4572-40B3-B18B-D8921AD2EA77}" destId="{8A9CD0B1-72DE-4A75-8DD4-EE6BDD996B01}" srcOrd="1" destOrd="0" presId="urn:microsoft.com/office/officeart/2005/8/layout/process1"/>
    <dgm:cxn modelId="{70C882C1-AA19-48AD-BC0D-F5CA5A007C41}" type="presOf" srcId="{6CFB0477-8044-499D-96DD-D52DDED26BB4}" destId="{7AC746EA-499A-4C0B-ADFB-4D5B56809837}" srcOrd="0" destOrd="0" presId="urn:microsoft.com/office/officeart/2005/8/layout/process1"/>
    <dgm:cxn modelId="{7DAA1C75-9C1C-4C84-AED7-B2BB5D27CEAA}" type="presOf" srcId="{9DA4732B-8316-4478-8A79-64B14C33E9B6}" destId="{02FACB07-BCB7-4B61-B2EB-2A4902361E4E}" srcOrd="0" destOrd="0" presId="urn:microsoft.com/office/officeart/2005/8/layout/process1"/>
    <dgm:cxn modelId="{529AC165-AA8B-49DE-8E16-5814E533DE0E}" type="presParOf" srcId="{3F18327B-F18C-4A99-970F-04F7CADD6FBD}" destId="{02FACB07-BCB7-4B61-B2EB-2A4902361E4E}" srcOrd="0" destOrd="0" presId="urn:microsoft.com/office/officeart/2005/8/layout/process1"/>
    <dgm:cxn modelId="{BFD401B9-BF6C-4162-85DA-28B340D0AF73}" type="presParOf" srcId="{3F18327B-F18C-4A99-970F-04F7CADD6FBD}" destId="{EC6929D7-0EA6-409E-9B63-D1ADDBBB8B46}" srcOrd="1" destOrd="0" presId="urn:microsoft.com/office/officeart/2005/8/layout/process1"/>
    <dgm:cxn modelId="{00DCB784-CCFC-4C96-A849-4444BD6C3F8C}" type="presParOf" srcId="{EC6929D7-0EA6-409E-9B63-D1ADDBBB8B46}" destId="{8A9CD0B1-72DE-4A75-8DD4-EE6BDD996B01}" srcOrd="0" destOrd="0" presId="urn:microsoft.com/office/officeart/2005/8/layout/process1"/>
    <dgm:cxn modelId="{04F90167-5704-4463-8B42-407DE8E881F4}" type="presParOf" srcId="{3F18327B-F18C-4A99-970F-04F7CADD6FBD}" destId="{B0F16937-0046-4E6E-B575-3FAEC5ECFDD0}" srcOrd="2" destOrd="0" presId="urn:microsoft.com/office/officeart/2005/8/layout/process1"/>
    <dgm:cxn modelId="{859A06A0-96F4-4520-A240-246A781EE522}" type="presParOf" srcId="{3F18327B-F18C-4A99-970F-04F7CADD6FBD}" destId="{7AC746EA-499A-4C0B-ADFB-4D5B56809837}" srcOrd="3" destOrd="0" presId="urn:microsoft.com/office/officeart/2005/8/layout/process1"/>
    <dgm:cxn modelId="{B4C61CE0-F898-4B29-B3DE-5616EC7531FB}" type="presParOf" srcId="{7AC746EA-499A-4C0B-ADFB-4D5B56809837}" destId="{3C5FAC58-6765-47CE-AC77-8524EDD45B77}" srcOrd="0" destOrd="0" presId="urn:microsoft.com/office/officeart/2005/8/layout/process1"/>
    <dgm:cxn modelId="{6A1378A0-298A-4888-A5AB-156E45F8FA83}" type="presParOf" srcId="{3F18327B-F18C-4A99-970F-04F7CADD6FBD}" destId="{95A83DEC-374F-45A2-BF3A-8910189E47A5}"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79BBDD-D1E2-4165-895D-ADA385768DD7}" type="doc">
      <dgm:prSet loTypeId="urn:microsoft.com/office/officeart/2005/8/layout/process1" loCatId="process" qsTypeId="urn:microsoft.com/office/officeart/2005/8/quickstyle/simple1" qsCatId="simple" csTypeId="urn:microsoft.com/office/officeart/2005/8/colors/colorful1" csCatId="colorful" phldr="1"/>
      <dgm:spPr/>
    </dgm:pt>
    <dgm:pt modelId="{9DA4732B-8316-4478-8A79-64B14C33E9B6}">
      <dgm:prSet phldrT="[文字]"/>
      <dgm:spPr/>
      <dgm:t>
        <a:bodyPr/>
        <a:lstStyle/>
        <a:p>
          <a:r>
            <a:rPr lang="zh-TW" altLang="en-US" dirty="0"/>
            <a:t>纖維</a:t>
          </a:r>
        </a:p>
      </dgm:t>
    </dgm:pt>
    <dgm:pt modelId="{D6E87DBA-EEE8-485C-9A22-A900573022F6}" type="parTrans" cxnId="{64DA5964-342C-48AA-B951-D53A276121F4}">
      <dgm:prSet/>
      <dgm:spPr/>
      <dgm:t>
        <a:bodyPr/>
        <a:lstStyle/>
        <a:p>
          <a:endParaRPr lang="zh-TW" altLang="en-US"/>
        </a:p>
      </dgm:t>
    </dgm:pt>
    <dgm:pt modelId="{93122FC9-4572-40B3-B18B-D8921AD2EA77}" type="sibTrans" cxnId="{64DA5964-342C-48AA-B951-D53A276121F4}">
      <dgm:prSet/>
      <dgm:spPr/>
      <dgm:t>
        <a:bodyPr/>
        <a:lstStyle/>
        <a:p>
          <a:endParaRPr lang="zh-TW" altLang="en-US"/>
        </a:p>
      </dgm:t>
    </dgm:pt>
    <dgm:pt modelId="{54F05C0D-03F6-41B1-A723-541B44713325}">
      <dgm:prSet phldrT="[文字]"/>
      <dgm:spPr/>
      <dgm:t>
        <a:bodyPr/>
        <a:lstStyle/>
        <a:p>
          <a:r>
            <a:rPr lang="zh-TW" altLang="en-US" dirty="0"/>
            <a:t>紗線</a:t>
          </a:r>
        </a:p>
      </dgm:t>
    </dgm:pt>
    <dgm:pt modelId="{B485DE71-98C8-4940-9234-9B7519C8C21E}" type="parTrans" cxnId="{DAC9AFCD-0724-405B-BC41-64B5E20D105B}">
      <dgm:prSet/>
      <dgm:spPr/>
      <dgm:t>
        <a:bodyPr/>
        <a:lstStyle/>
        <a:p>
          <a:endParaRPr lang="zh-TW" altLang="en-US"/>
        </a:p>
      </dgm:t>
    </dgm:pt>
    <dgm:pt modelId="{6CFB0477-8044-499D-96DD-D52DDED26BB4}" type="sibTrans" cxnId="{DAC9AFCD-0724-405B-BC41-64B5E20D105B}">
      <dgm:prSet/>
      <dgm:spPr/>
      <dgm:t>
        <a:bodyPr/>
        <a:lstStyle/>
        <a:p>
          <a:endParaRPr lang="zh-TW" altLang="en-US"/>
        </a:p>
      </dgm:t>
    </dgm:pt>
    <dgm:pt modelId="{DF5B89D6-FD68-4AB0-AE21-AA9549E67510}">
      <dgm:prSet phldrT="[文字]"/>
      <dgm:spPr/>
      <dgm:t>
        <a:bodyPr/>
        <a:lstStyle/>
        <a:p>
          <a:r>
            <a:rPr lang="zh-TW" altLang="en-US" dirty="0"/>
            <a:t>布料</a:t>
          </a:r>
        </a:p>
      </dgm:t>
    </dgm:pt>
    <dgm:pt modelId="{38D78FC1-256D-41BF-B5C2-059DD3F27F66}" type="parTrans" cxnId="{62505A7D-86E3-4A2B-AB33-5CA4822E8E02}">
      <dgm:prSet/>
      <dgm:spPr/>
      <dgm:t>
        <a:bodyPr/>
        <a:lstStyle/>
        <a:p>
          <a:endParaRPr lang="zh-TW" altLang="en-US"/>
        </a:p>
      </dgm:t>
    </dgm:pt>
    <dgm:pt modelId="{D91A88D9-31EF-4B32-8E26-7FF2771458C6}" type="sibTrans" cxnId="{62505A7D-86E3-4A2B-AB33-5CA4822E8E02}">
      <dgm:prSet/>
      <dgm:spPr/>
      <dgm:t>
        <a:bodyPr/>
        <a:lstStyle/>
        <a:p>
          <a:endParaRPr lang="zh-TW" altLang="en-US"/>
        </a:p>
      </dgm:t>
    </dgm:pt>
    <dgm:pt modelId="{3F18327B-F18C-4A99-970F-04F7CADD6FBD}" type="pres">
      <dgm:prSet presAssocID="{5479BBDD-D1E2-4165-895D-ADA385768DD7}" presName="Name0" presStyleCnt="0">
        <dgm:presLayoutVars>
          <dgm:dir/>
          <dgm:resizeHandles val="exact"/>
        </dgm:presLayoutVars>
      </dgm:prSet>
      <dgm:spPr/>
    </dgm:pt>
    <dgm:pt modelId="{02FACB07-BCB7-4B61-B2EB-2A4902361E4E}" type="pres">
      <dgm:prSet presAssocID="{9DA4732B-8316-4478-8A79-64B14C33E9B6}" presName="node" presStyleLbl="node1" presStyleIdx="0" presStyleCnt="3" custLinFactNeighborX="5263" custLinFactNeighborY="-140">
        <dgm:presLayoutVars>
          <dgm:bulletEnabled val="1"/>
        </dgm:presLayoutVars>
      </dgm:prSet>
      <dgm:spPr/>
      <dgm:t>
        <a:bodyPr/>
        <a:lstStyle/>
        <a:p>
          <a:endParaRPr lang="zh-TW" altLang="en-US"/>
        </a:p>
      </dgm:t>
    </dgm:pt>
    <dgm:pt modelId="{EC6929D7-0EA6-409E-9B63-D1ADDBBB8B46}" type="pres">
      <dgm:prSet presAssocID="{93122FC9-4572-40B3-B18B-D8921AD2EA77}" presName="sibTrans" presStyleLbl="sibTrans2D1" presStyleIdx="0" presStyleCnt="2"/>
      <dgm:spPr/>
      <dgm:t>
        <a:bodyPr/>
        <a:lstStyle/>
        <a:p>
          <a:endParaRPr lang="zh-TW" altLang="en-US"/>
        </a:p>
      </dgm:t>
    </dgm:pt>
    <dgm:pt modelId="{8A9CD0B1-72DE-4A75-8DD4-EE6BDD996B01}" type="pres">
      <dgm:prSet presAssocID="{93122FC9-4572-40B3-B18B-D8921AD2EA77}" presName="connectorText" presStyleLbl="sibTrans2D1" presStyleIdx="0" presStyleCnt="2"/>
      <dgm:spPr/>
      <dgm:t>
        <a:bodyPr/>
        <a:lstStyle/>
        <a:p>
          <a:endParaRPr lang="zh-TW" altLang="en-US"/>
        </a:p>
      </dgm:t>
    </dgm:pt>
    <dgm:pt modelId="{B0F16937-0046-4E6E-B575-3FAEC5ECFDD0}" type="pres">
      <dgm:prSet presAssocID="{54F05C0D-03F6-41B1-A723-541B44713325}" presName="node" presStyleLbl="node1" presStyleIdx="1" presStyleCnt="3">
        <dgm:presLayoutVars>
          <dgm:bulletEnabled val="1"/>
        </dgm:presLayoutVars>
      </dgm:prSet>
      <dgm:spPr/>
      <dgm:t>
        <a:bodyPr/>
        <a:lstStyle/>
        <a:p>
          <a:endParaRPr lang="zh-TW" altLang="en-US"/>
        </a:p>
      </dgm:t>
    </dgm:pt>
    <dgm:pt modelId="{7AC746EA-499A-4C0B-ADFB-4D5B56809837}" type="pres">
      <dgm:prSet presAssocID="{6CFB0477-8044-499D-96DD-D52DDED26BB4}" presName="sibTrans" presStyleLbl="sibTrans2D1" presStyleIdx="1" presStyleCnt="2"/>
      <dgm:spPr/>
      <dgm:t>
        <a:bodyPr/>
        <a:lstStyle/>
        <a:p>
          <a:endParaRPr lang="zh-TW" altLang="en-US"/>
        </a:p>
      </dgm:t>
    </dgm:pt>
    <dgm:pt modelId="{3C5FAC58-6765-47CE-AC77-8524EDD45B77}" type="pres">
      <dgm:prSet presAssocID="{6CFB0477-8044-499D-96DD-D52DDED26BB4}" presName="connectorText" presStyleLbl="sibTrans2D1" presStyleIdx="1" presStyleCnt="2"/>
      <dgm:spPr/>
      <dgm:t>
        <a:bodyPr/>
        <a:lstStyle/>
        <a:p>
          <a:endParaRPr lang="zh-TW" altLang="en-US"/>
        </a:p>
      </dgm:t>
    </dgm:pt>
    <dgm:pt modelId="{95A83DEC-374F-45A2-BF3A-8910189E47A5}" type="pres">
      <dgm:prSet presAssocID="{DF5B89D6-FD68-4AB0-AE21-AA9549E67510}" presName="node" presStyleLbl="node1" presStyleIdx="2" presStyleCnt="3">
        <dgm:presLayoutVars>
          <dgm:bulletEnabled val="1"/>
        </dgm:presLayoutVars>
      </dgm:prSet>
      <dgm:spPr/>
      <dgm:t>
        <a:bodyPr/>
        <a:lstStyle/>
        <a:p>
          <a:endParaRPr lang="zh-TW" altLang="en-US"/>
        </a:p>
      </dgm:t>
    </dgm:pt>
  </dgm:ptLst>
  <dgm:cxnLst>
    <dgm:cxn modelId="{64DA5964-342C-48AA-B951-D53A276121F4}" srcId="{5479BBDD-D1E2-4165-895D-ADA385768DD7}" destId="{9DA4732B-8316-4478-8A79-64B14C33E9B6}" srcOrd="0" destOrd="0" parTransId="{D6E87DBA-EEE8-485C-9A22-A900573022F6}" sibTransId="{93122FC9-4572-40B3-B18B-D8921AD2EA77}"/>
    <dgm:cxn modelId="{52327E20-DE0B-4435-B42F-2658AC2606C4}" type="presOf" srcId="{DF5B89D6-FD68-4AB0-AE21-AA9549E67510}" destId="{95A83DEC-374F-45A2-BF3A-8910189E47A5}" srcOrd="0" destOrd="0" presId="urn:microsoft.com/office/officeart/2005/8/layout/process1"/>
    <dgm:cxn modelId="{B0DC4987-C6EE-4BBD-AF86-162DD7CCE6C9}" type="presOf" srcId="{54F05C0D-03F6-41B1-A723-541B44713325}" destId="{B0F16937-0046-4E6E-B575-3FAEC5ECFDD0}" srcOrd="0" destOrd="0" presId="urn:microsoft.com/office/officeart/2005/8/layout/process1"/>
    <dgm:cxn modelId="{89682B10-D060-4D8D-A99B-DCB0D5EA34C7}" type="presOf" srcId="{93122FC9-4572-40B3-B18B-D8921AD2EA77}" destId="{EC6929D7-0EA6-409E-9B63-D1ADDBBB8B46}" srcOrd="0" destOrd="0" presId="urn:microsoft.com/office/officeart/2005/8/layout/process1"/>
    <dgm:cxn modelId="{90F2F40C-F268-4006-A63C-D6D2F7641674}" type="presOf" srcId="{5479BBDD-D1E2-4165-895D-ADA385768DD7}" destId="{3F18327B-F18C-4A99-970F-04F7CADD6FBD}" srcOrd="0" destOrd="0" presId="urn:microsoft.com/office/officeart/2005/8/layout/process1"/>
    <dgm:cxn modelId="{62505A7D-86E3-4A2B-AB33-5CA4822E8E02}" srcId="{5479BBDD-D1E2-4165-895D-ADA385768DD7}" destId="{DF5B89D6-FD68-4AB0-AE21-AA9549E67510}" srcOrd="2" destOrd="0" parTransId="{38D78FC1-256D-41BF-B5C2-059DD3F27F66}" sibTransId="{D91A88D9-31EF-4B32-8E26-7FF2771458C6}"/>
    <dgm:cxn modelId="{A2DCCB58-47AB-45A2-B83D-81DD1C1FEDF1}" type="presOf" srcId="{6CFB0477-8044-499D-96DD-D52DDED26BB4}" destId="{3C5FAC58-6765-47CE-AC77-8524EDD45B77}" srcOrd="1" destOrd="0" presId="urn:microsoft.com/office/officeart/2005/8/layout/process1"/>
    <dgm:cxn modelId="{DAC9AFCD-0724-405B-BC41-64B5E20D105B}" srcId="{5479BBDD-D1E2-4165-895D-ADA385768DD7}" destId="{54F05C0D-03F6-41B1-A723-541B44713325}" srcOrd="1" destOrd="0" parTransId="{B485DE71-98C8-4940-9234-9B7519C8C21E}" sibTransId="{6CFB0477-8044-499D-96DD-D52DDED26BB4}"/>
    <dgm:cxn modelId="{9F5EFC0F-3342-4D2B-A19F-58960CAFEAB8}" type="presOf" srcId="{93122FC9-4572-40B3-B18B-D8921AD2EA77}" destId="{8A9CD0B1-72DE-4A75-8DD4-EE6BDD996B01}" srcOrd="1" destOrd="0" presId="urn:microsoft.com/office/officeart/2005/8/layout/process1"/>
    <dgm:cxn modelId="{70C882C1-AA19-48AD-BC0D-F5CA5A007C41}" type="presOf" srcId="{6CFB0477-8044-499D-96DD-D52DDED26BB4}" destId="{7AC746EA-499A-4C0B-ADFB-4D5B56809837}" srcOrd="0" destOrd="0" presId="urn:microsoft.com/office/officeart/2005/8/layout/process1"/>
    <dgm:cxn modelId="{7DAA1C75-9C1C-4C84-AED7-B2BB5D27CEAA}" type="presOf" srcId="{9DA4732B-8316-4478-8A79-64B14C33E9B6}" destId="{02FACB07-BCB7-4B61-B2EB-2A4902361E4E}" srcOrd="0" destOrd="0" presId="urn:microsoft.com/office/officeart/2005/8/layout/process1"/>
    <dgm:cxn modelId="{529AC165-AA8B-49DE-8E16-5814E533DE0E}" type="presParOf" srcId="{3F18327B-F18C-4A99-970F-04F7CADD6FBD}" destId="{02FACB07-BCB7-4B61-B2EB-2A4902361E4E}" srcOrd="0" destOrd="0" presId="urn:microsoft.com/office/officeart/2005/8/layout/process1"/>
    <dgm:cxn modelId="{BFD401B9-BF6C-4162-85DA-28B340D0AF73}" type="presParOf" srcId="{3F18327B-F18C-4A99-970F-04F7CADD6FBD}" destId="{EC6929D7-0EA6-409E-9B63-D1ADDBBB8B46}" srcOrd="1" destOrd="0" presId="urn:microsoft.com/office/officeart/2005/8/layout/process1"/>
    <dgm:cxn modelId="{00DCB784-CCFC-4C96-A849-4444BD6C3F8C}" type="presParOf" srcId="{EC6929D7-0EA6-409E-9B63-D1ADDBBB8B46}" destId="{8A9CD0B1-72DE-4A75-8DD4-EE6BDD996B01}" srcOrd="0" destOrd="0" presId="urn:microsoft.com/office/officeart/2005/8/layout/process1"/>
    <dgm:cxn modelId="{04F90167-5704-4463-8B42-407DE8E881F4}" type="presParOf" srcId="{3F18327B-F18C-4A99-970F-04F7CADD6FBD}" destId="{B0F16937-0046-4E6E-B575-3FAEC5ECFDD0}" srcOrd="2" destOrd="0" presId="urn:microsoft.com/office/officeart/2005/8/layout/process1"/>
    <dgm:cxn modelId="{859A06A0-96F4-4520-A240-246A781EE522}" type="presParOf" srcId="{3F18327B-F18C-4A99-970F-04F7CADD6FBD}" destId="{7AC746EA-499A-4C0B-ADFB-4D5B56809837}" srcOrd="3" destOrd="0" presId="urn:microsoft.com/office/officeart/2005/8/layout/process1"/>
    <dgm:cxn modelId="{B4C61CE0-F898-4B29-B3DE-5616EC7531FB}" type="presParOf" srcId="{7AC746EA-499A-4C0B-ADFB-4D5B56809837}" destId="{3C5FAC58-6765-47CE-AC77-8524EDD45B77}" srcOrd="0" destOrd="0" presId="urn:microsoft.com/office/officeart/2005/8/layout/process1"/>
    <dgm:cxn modelId="{6A1378A0-298A-4888-A5AB-156E45F8FA83}" type="presParOf" srcId="{3F18327B-F18C-4A99-970F-04F7CADD6FBD}" destId="{95A83DEC-374F-45A2-BF3A-8910189E47A5}"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CDA1AA-456E-4D31-A64D-2DE4DEFE51A1}" type="doc">
      <dgm:prSet loTypeId="urn:microsoft.com/office/officeart/2005/8/layout/bProcess3" loCatId="process" qsTypeId="urn:microsoft.com/office/officeart/2005/8/quickstyle/simple1" qsCatId="simple" csTypeId="urn:microsoft.com/office/officeart/2005/8/colors/colorful2" csCatId="colorful" phldr="1"/>
      <dgm:spPr/>
      <dgm:t>
        <a:bodyPr/>
        <a:lstStyle/>
        <a:p>
          <a:endParaRPr lang="zh-TW" altLang="en-US"/>
        </a:p>
      </dgm:t>
    </dgm:pt>
    <dgm:pt modelId="{90502611-D2E8-4D7B-9958-B0AC76C1E69A}">
      <dgm:prSet phldrT="[文字]"/>
      <dgm:spPr/>
      <dgm:t>
        <a:bodyPr/>
        <a:lstStyle/>
        <a:p>
          <a:r>
            <a:rPr lang="zh-TW" altLang="en-US" dirty="0"/>
            <a:t>清花</a:t>
          </a:r>
        </a:p>
      </dgm:t>
    </dgm:pt>
    <dgm:pt modelId="{B9D35C0B-6AAA-49BD-84D5-422E58D1ED80}" type="parTrans" cxnId="{C37B5645-2CA2-41FD-BFE4-92B30B19B6C3}">
      <dgm:prSet/>
      <dgm:spPr/>
      <dgm:t>
        <a:bodyPr/>
        <a:lstStyle/>
        <a:p>
          <a:endParaRPr lang="zh-TW" altLang="en-US"/>
        </a:p>
      </dgm:t>
    </dgm:pt>
    <dgm:pt modelId="{33BF1C55-BF08-49CC-AD72-730954C92545}" type="sibTrans" cxnId="{C37B5645-2CA2-41FD-BFE4-92B30B19B6C3}">
      <dgm:prSet/>
      <dgm:spPr>
        <a:ln w="28575">
          <a:solidFill>
            <a:srgbClr val="FFC000"/>
          </a:solidFill>
        </a:ln>
      </dgm:spPr>
      <dgm:t>
        <a:bodyPr/>
        <a:lstStyle/>
        <a:p>
          <a:endParaRPr lang="zh-TW" altLang="en-US" b="1"/>
        </a:p>
      </dgm:t>
    </dgm:pt>
    <dgm:pt modelId="{3E385575-FBF3-43D1-ADAF-B6632005FB36}">
      <dgm:prSet phldrT="[文字]"/>
      <dgm:spPr/>
      <dgm:t>
        <a:bodyPr/>
        <a:lstStyle/>
        <a:p>
          <a:r>
            <a:rPr lang="zh-TW" altLang="en-US" dirty="0"/>
            <a:t>梳棉</a:t>
          </a:r>
        </a:p>
      </dgm:t>
    </dgm:pt>
    <dgm:pt modelId="{F2E6E164-A1D5-4632-BCB1-748D45A0E91B}" type="parTrans" cxnId="{6E3D388D-9C65-4F98-9616-43A705DAF897}">
      <dgm:prSet/>
      <dgm:spPr/>
      <dgm:t>
        <a:bodyPr/>
        <a:lstStyle/>
        <a:p>
          <a:endParaRPr lang="zh-TW" altLang="en-US"/>
        </a:p>
      </dgm:t>
    </dgm:pt>
    <dgm:pt modelId="{263D6D2E-6E6C-41B9-A951-760B6B6EA321}" type="sibTrans" cxnId="{6E3D388D-9C65-4F98-9616-43A705DAF897}">
      <dgm:prSet/>
      <dgm:spPr>
        <a:ln w="28575">
          <a:solidFill>
            <a:srgbClr val="FFC000"/>
          </a:solidFill>
        </a:ln>
      </dgm:spPr>
      <dgm:t>
        <a:bodyPr/>
        <a:lstStyle/>
        <a:p>
          <a:endParaRPr lang="zh-TW" altLang="en-US"/>
        </a:p>
      </dgm:t>
    </dgm:pt>
    <dgm:pt modelId="{F3B80CBE-D85B-4F3C-B83C-06BC159C3581}">
      <dgm:prSet phldrT="[文字]"/>
      <dgm:spPr/>
      <dgm:t>
        <a:bodyPr/>
        <a:lstStyle/>
        <a:p>
          <a:r>
            <a:rPr lang="zh-TW" altLang="en-US" dirty="0"/>
            <a:t>併條</a:t>
          </a:r>
        </a:p>
      </dgm:t>
    </dgm:pt>
    <dgm:pt modelId="{A77F4F39-B3B5-403C-AE16-415E5D35894F}" type="parTrans" cxnId="{F6366C72-1460-4B00-9F4C-9D5E6ECAB758}">
      <dgm:prSet/>
      <dgm:spPr/>
      <dgm:t>
        <a:bodyPr/>
        <a:lstStyle/>
        <a:p>
          <a:endParaRPr lang="zh-TW" altLang="en-US"/>
        </a:p>
      </dgm:t>
    </dgm:pt>
    <dgm:pt modelId="{26698BA7-172F-426F-BD97-32C44DA2FD88}" type="sibTrans" cxnId="{F6366C72-1460-4B00-9F4C-9D5E6ECAB758}">
      <dgm:prSet/>
      <dgm:spPr>
        <a:ln w="28575">
          <a:solidFill>
            <a:srgbClr val="FFC000"/>
          </a:solidFill>
        </a:ln>
      </dgm:spPr>
      <dgm:t>
        <a:bodyPr/>
        <a:lstStyle/>
        <a:p>
          <a:endParaRPr lang="zh-TW" altLang="en-US"/>
        </a:p>
      </dgm:t>
    </dgm:pt>
    <dgm:pt modelId="{B4BB9008-3FAA-4FCB-BCE3-6165FE8910A3}">
      <dgm:prSet phldrT="[文字]"/>
      <dgm:spPr/>
      <dgm:t>
        <a:bodyPr/>
        <a:lstStyle/>
        <a:p>
          <a:r>
            <a:rPr lang="zh-TW" altLang="en-US" dirty="0"/>
            <a:t>粗紗</a:t>
          </a:r>
        </a:p>
      </dgm:t>
    </dgm:pt>
    <dgm:pt modelId="{E660ED4F-9128-4BE1-834E-8B28A76A128B}" type="parTrans" cxnId="{A0BC54FF-E628-4411-A86B-81F7FC4B5911}">
      <dgm:prSet/>
      <dgm:spPr/>
      <dgm:t>
        <a:bodyPr/>
        <a:lstStyle/>
        <a:p>
          <a:endParaRPr lang="zh-TW" altLang="en-US"/>
        </a:p>
      </dgm:t>
    </dgm:pt>
    <dgm:pt modelId="{8302C180-80AD-42E9-8B12-2B5BD780BA7E}" type="sibTrans" cxnId="{A0BC54FF-E628-4411-A86B-81F7FC4B5911}">
      <dgm:prSet/>
      <dgm:spPr>
        <a:ln w="28575">
          <a:solidFill>
            <a:schemeClr val="bg2">
              <a:lumMod val="50000"/>
            </a:schemeClr>
          </a:solidFill>
        </a:ln>
      </dgm:spPr>
      <dgm:t>
        <a:bodyPr/>
        <a:lstStyle/>
        <a:p>
          <a:endParaRPr lang="zh-TW" altLang="en-US"/>
        </a:p>
      </dgm:t>
    </dgm:pt>
    <dgm:pt modelId="{17AE5364-68F8-494D-BF8B-1AE98CCC582A}">
      <dgm:prSet phldrT="[文字]"/>
      <dgm:spPr/>
      <dgm:t>
        <a:bodyPr/>
        <a:lstStyle/>
        <a:p>
          <a:r>
            <a:rPr lang="zh-TW" altLang="en-US" dirty="0"/>
            <a:t>環錠紡</a:t>
          </a:r>
        </a:p>
      </dgm:t>
    </dgm:pt>
    <dgm:pt modelId="{7442B4AD-076A-49D2-8486-D9E8AA6DB1C9}" type="parTrans" cxnId="{C17DCCD9-96F7-4B5A-964B-614902E1F761}">
      <dgm:prSet/>
      <dgm:spPr/>
      <dgm:t>
        <a:bodyPr/>
        <a:lstStyle/>
        <a:p>
          <a:endParaRPr lang="zh-TW" altLang="en-US"/>
        </a:p>
      </dgm:t>
    </dgm:pt>
    <dgm:pt modelId="{FD936EC5-DA81-4B6C-8B58-B57CFB9094A2}" type="sibTrans" cxnId="{C17DCCD9-96F7-4B5A-964B-614902E1F761}">
      <dgm:prSet/>
      <dgm:spPr/>
      <dgm:t>
        <a:bodyPr/>
        <a:lstStyle/>
        <a:p>
          <a:endParaRPr lang="zh-TW" altLang="en-US"/>
        </a:p>
      </dgm:t>
    </dgm:pt>
    <dgm:pt modelId="{4D7C1595-CE74-4B0D-AF87-7A7443F03BB2}" type="pres">
      <dgm:prSet presAssocID="{47CDA1AA-456E-4D31-A64D-2DE4DEFE51A1}" presName="Name0" presStyleCnt="0">
        <dgm:presLayoutVars>
          <dgm:dir/>
          <dgm:resizeHandles val="exact"/>
        </dgm:presLayoutVars>
      </dgm:prSet>
      <dgm:spPr/>
      <dgm:t>
        <a:bodyPr/>
        <a:lstStyle/>
        <a:p>
          <a:endParaRPr lang="zh-TW" altLang="en-US"/>
        </a:p>
      </dgm:t>
    </dgm:pt>
    <dgm:pt modelId="{3B20103E-9007-4586-A0C5-3A71B89BB991}" type="pres">
      <dgm:prSet presAssocID="{90502611-D2E8-4D7B-9958-B0AC76C1E69A}" presName="node" presStyleLbl="node1" presStyleIdx="0" presStyleCnt="5">
        <dgm:presLayoutVars>
          <dgm:bulletEnabled val="1"/>
        </dgm:presLayoutVars>
      </dgm:prSet>
      <dgm:spPr/>
      <dgm:t>
        <a:bodyPr/>
        <a:lstStyle/>
        <a:p>
          <a:endParaRPr lang="zh-TW" altLang="en-US"/>
        </a:p>
      </dgm:t>
    </dgm:pt>
    <dgm:pt modelId="{E9FC1A25-CC06-423D-A1D5-68AD3970CC50}" type="pres">
      <dgm:prSet presAssocID="{33BF1C55-BF08-49CC-AD72-730954C92545}" presName="sibTrans" presStyleLbl="sibTrans1D1" presStyleIdx="0" presStyleCnt="4"/>
      <dgm:spPr/>
      <dgm:t>
        <a:bodyPr/>
        <a:lstStyle/>
        <a:p>
          <a:endParaRPr lang="zh-TW" altLang="en-US"/>
        </a:p>
      </dgm:t>
    </dgm:pt>
    <dgm:pt modelId="{EF5391D5-3104-480C-874F-C3D10FFCBF0A}" type="pres">
      <dgm:prSet presAssocID="{33BF1C55-BF08-49CC-AD72-730954C92545}" presName="connectorText" presStyleLbl="sibTrans1D1" presStyleIdx="0" presStyleCnt="4"/>
      <dgm:spPr/>
      <dgm:t>
        <a:bodyPr/>
        <a:lstStyle/>
        <a:p>
          <a:endParaRPr lang="zh-TW" altLang="en-US"/>
        </a:p>
      </dgm:t>
    </dgm:pt>
    <dgm:pt modelId="{103C7F49-B10C-4ECB-A23E-2DB59B60B026}" type="pres">
      <dgm:prSet presAssocID="{3E385575-FBF3-43D1-ADAF-B6632005FB36}" presName="node" presStyleLbl="node1" presStyleIdx="1" presStyleCnt="5">
        <dgm:presLayoutVars>
          <dgm:bulletEnabled val="1"/>
        </dgm:presLayoutVars>
      </dgm:prSet>
      <dgm:spPr/>
      <dgm:t>
        <a:bodyPr/>
        <a:lstStyle/>
        <a:p>
          <a:endParaRPr lang="zh-TW" altLang="en-US"/>
        </a:p>
      </dgm:t>
    </dgm:pt>
    <dgm:pt modelId="{1C2663F5-3E2D-4FE7-BDF8-694E5DA4D425}" type="pres">
      <dgm:prSet presAssocID="{263D6D2E-6E6C-41B9-A951-760B6B6EA321}" presName="sibTrans" presStyleLbl="sibTrans1D1" presStyleIdx="1" presStyleCnt="4"/>
      <dgm:spPr/>
      <dgm:t>
        <a:bodyPr/>
        <a:lstStyle/>
        <a:p>
          <a:endParaRPr lang="zh-TW" altLang="en-US"/>
        </a:p>
      </dgm:t>
    </dgm:pt>
    <dgm:pt modelId="{0EEF9FE6-7EB0-4935-93B2-4F210E2E45CD}" type="pres">
      <dgm:prSet presAssocID="{263D6D2E-6E6C-41B9-A951-760B6B6EA321}" presName="connectorText" presStyleLbl="sibTrans1D1" presStyleIdx="1" presStyleCnt="4"/>
      <dgm:spPr/>
      <dgm:t>
        <a:bodyPr/>
        <a:lstStyle/>
        <a:p>
          <a:endParaRPr lang="zh-TW" altLang="en-US"/>
        </a:p>
      </dgm:t>
    </dgm:pt>
    <dgm:pt modelId="{509A5A6F-3017-4F3D-8B7F-A5B275B5F3DE}" type="pres">
      <dgm:prSet presAssocID="{F3B80CBE-D85B-4F3C-B83C-06BC159C3581}" presName="node" presStyleLbl="node1" presStyleIdx="2" presStyleCnt="5">
        <dgm:presLayoutVars>
          <dgm:bulletEnabled val="1"/>
        </dgm:presLayoutVars>
      </dgm:prSet>
      <dgm:spPr/>
      <dgm:t>
        <a:bodyPr/>
        <a:lstStyle/>
        <a:p>
          <a:endParaRPr lang="zh-TW" altLang="en-US"/>
        </a:p>
      </dgm:t>
    </dgm:pt>
    <dgm:pt modelId="{1CB3D516-FBF5-4556-9AD9-EADF8CE0BD2C}" type="pres">
      <dgm:prSet presAssocID="{26698BA7-172F-426F-BD97-32C44DA2FD88}" presName="sibTrans" presStyleLbl="sibTrans1D1" presStyleIdx="2" presStyleCnt="4"/>
      <dgm:spPr/>
      <dgm:t>
        <a:bodyPr/>
        <a:lstStyle/>
        <a:p>
          <a:endParaRPr lang="zh-TW" altLang="en-US"/>
        </a:p>
      </dgm:t>
    </dgm:pt>
    <dgm:pt modelId="{3AEFAFF1-6959-46E5-AA07-CDC727F25779}" type="pres">
      <dgm:prSet presAssocID="{26698BA7-172F-426F-BD97-32C44DA2FD88}" presName="connectorText" presStyleLbl="sibTrans1D1" presStyleIdx="2" presStyleCnt="4"/>
      <dgm:spPr/>
      <dgm:t>
        <a:bodyPr/>
        <a:lstStyle/>
        <a:p>
          <a:endParaRPr lang="zh-TW" altLang="en-US"/>
        </a:p>
      </dgm:t>
    </dgm:pt>
    <dgm:pt modelId="{E6AF967D-9E9C-4377-9A71-24CC5972AF90}" type="pres">
      <dgm:prSet presAssocID="{B4BB9008-3FAA-4FCB-BCE3-6165FE8910A3}" presName="node" presStyleLbl="node1" presStyleIdx="3" presStyleCnt="5">
        <dgm:presLayoutVars>
          <dgm:bulletEnabled val="1"/>
        </dgm:presLayoutVars>
      </dgm:prSet>
      <dgm:spPr/>
      <dgm:t>
        <a:bodyPr/>
        <a:lstStyle/>
        <a:p>
          <a:endParaRPr lang="zh-TW" altLang="en-US"/>
        </a:p>
      </dgm:t>
    </dgm:pt>
    <dgm:pt modelId="{F44705DB-79C0-44EB-98A8-3E65CC37D29A}" type="pres">
      <dgm:prSet presAssocID="{8302C180-80AD-42E9-8B12-2B5BD780BA7E}" presName="sibTrans" presStyleLbl="sibTrans1D1" presStyleIdx="3" presStyleCnt="4"/>
      <dgm:spPr/>
      <dgm:t>
        <a:bodyPr/>
        <a:lstStyle/>
        <a:p>
          <a:endParaRPr lang="zh-TW" altLang="en-US"/>
        </a:p>
      </dgm:t>
    </dgm:pt>
    <dgm:pt modelId="{77D78006-B752-492D-8B03-E05779A22D56}" type="pres">
      <dgm:prSet presAssocID="{8302C180-80AD-42E9-8B12-2B5BD780BA7E}" presName="connectorText" presStyleLbl="sibTrans1D1" presStyleIdx="3" presStyleCnt="4"/>
      <dgm:spPr/>
      <dgm:t>
        <a:bodyPr/>
        <a:lstStyle/>
        <a:p>
          <a:endParaRPr lang="zh-TW" altLang="en-US"/>
        </a:p>
      </dgm:t>
    </dgm:pt>
    <dgm:pt modelId="{D292A891-C3DC-4B57-9C34-5A74E41F5266}" type="pres">
      <dgm:prSet presAssocID="{17AE5364-68F8-494D-BF8B-1AE98CCC582A}" presName="node" presStyleLbl="node1" presStyleIdx="4" presStyleCnt="5">
        <dgm:presLayoutVars>
          <dgm:bulletEnabled val="1"/>
        </dgm:presLayoutVars>
      </dgm:prSet>
      <dgm:spPr/>
      <dgm:t>
        <a:bodyPr/>
        <a:lstStyle/>
        <a:p>
          <a:endParaRPr lang="zh-TW" altLang="en-US"/>
        </a:p>
      </dgm:t>
    </dgm:pt>
  </dgm:ptLst>
  <dgm:cxnLst>
    <dgm:cxn modelId="{A0BC54FF-E628-4411-A86B-81F7FC4B5911}" srcId="{47CDA1AA-456E-4D31-A64D-2DE4DEFE51A1}" destId="{B4BB9008-3FAA-4FCB-BCE3-6165FE8910A3}" srcOrd="3" destOrd="0" parTransId="{E660ED4F-9128-4BE1-834E-8B28A76A128B}" sibTransId="{8302C180-80AD-42E9-8B12-2B5BD780BA7E}"/>
    <dgm:cxn modelId="{B717883E-90DF-4015-847B-2C03E55A1CDF}" type="presOf" srcId="{B4BB9008-3FAA-4FCB-BCE3-6165FE8910A3}" destId="{E6AF967D-9E9C-4377-9A71-24CC5972AF90}" srcOrd="0" destOrd="0" presId="urn:microsoft.com/office/officeart/2005/8/layout/bProcess3"/>
    <dgm:cxn modelId="{B155FF3D-ED98-46F4-BCB6-1591811C8CE3}" type="presOf" srcId="{8302C180-80AD-42E9-8B12-2B5BD780BA7E}" destId="{77D78006-B752-492D-8B03-E05779A22D56}" srcOrd="1" destOrd="0" presId="urn:microsoft.com/office/officeart/2005/8/layout/bProcess3"/>
    <dgm:cxn modelId="{C007F5D7-1276-494F-9F41-42A834B2ED33}" type="presOf" srcId="{33BF1C55-BF08-49CC-AD72-730954C92545}" destId="{EF5391D5-3104-480C-874F-C3D10FFCBF0A}" srcOrd="1" destOrd="0" presId="urn:microsoft.com/office/officeart/2005/8/layout/bProcess3"/>
    <dgm:cxn modelId="{168FD972-C6F6-4055-9E3D-6F5BF715E11C}" type="presOf" srcId="{26698BA7-172F-426F-BD97-32C44DA2FD88}" destId="{3AEFAFF1-6959-46E5-AA07-CDC727F25779}" srcOrd="1" destOrd="0" presId="urn:microsoft.com/office/officeart/2005/8/layout/bProcess3"/>
    <dgm:cxn modelId="{F1EB2ADD-B2A5-4BE8-A052-76DF8D4B0F97}" type="presOf" srcId="{8302C180-80AD-42E9-8B12-2B5BD780BA7E}" destId="{F44705DB-79C0-44EB-98A8-3E65CC37D29A}" srcOrd="0" destOrd="0" presId="urn:microsoft.com/office/officeart/2005/8/layout/bProcess3"/>
    <dgm:cxn modelId="{6B40F6D5-361F-45E2-B745-B4A79DC90055}" type="presOf" srcId="{263D6D2E-6E6C-41B9-A951-760B6B6EA321}" destId="{1C2663F5-3E2D-4FE7-BDF8-694E5DA4D425}" srcOrd="0" destOrd="0" presId="urn:microsoft.com/office/officeart/2005/8/layout/bProcess3"/>
    <dgm:cxn modelId="{2B68A87C-881C-48CC-9A8E-287114FE85E1}" type="presOf" srcId="{F3B80CBE-D85B-4F3C-B83C-06BC159C3581}" destId="{509A5A6F-3017-4F3D-8B7F-A5B275B5F3DE}" srcOrd="0" destOrd="0" presId="urn:microsoft.com/office/officeart/2005/8/layout/bProcess3"/>
    <dgm:cxn modelId="{6E3D388D-9C65-4F98-9616-43A705DAF897}" srcId="{47CDA1AA-456E-4D31-A64D-2DE4DEFE51A1}" destId="{3E385575-FBF3-43D1-ADAF-B6632005FB36}" srcOrd="1" destOrd="0" parTransId="{F2E6E164-A1D5-4632-BCB1-748D45A0E91B}" sibTransId="{263D6D2E-6E6C-41B9-A951-760B6B6EA321}"/>
    <dgm:cxn modelId="{3856442A-DD52-4E7D-97E1-DFBDAD8828AB}" type="presOf" srcId="{90502611-D2E8-4D7B-9958-B0AC76C1E69A}" destId="{3B20103E-9007-4586-A0C5-3A71B89BB991}" srcOrd="0" destOrd="0" presId="urn:microsoft.com/office/officeart/2005/8/layout/bProcess3"/>
    <dgm:cxn modelId="{6BA6D948-3495-421D-B370-393232B999DC}" type="presOf" srcId="{47CDA1AA-456E-4D31-A64D-2DE4DEFE51A1}" destId="{4D7C1595-CE74-4B0D-AF87-7A7443F03BB2}" srcOrd="0" destOrd="0" presId="urn:microsoft.com/office/officeart/2005/8/layout/bProcess3"/>
    <dgm:cxn modelId="{C37B5645-2CA2-41FD-BFE4-92B30B19B6C3}" srcId="{47CDA1AA-456E-4D31-A64D-2DE4DEFE51A1}" destId="{90502611-D2E8-4D7B-9958-B0AC76C1E69A}" srcOrd="0" destOrd="0" parTransId="{B9D35C0B-6AAA-49BD-84D5-422E58D1ED80}" sibTransId="{33BF1C55-BF08-49CC-AD72-730954C92545}"/>
    <dgm:cxn modelId="{C48A41F2-7C9C-47D1-99D0-BC323A252B48}" type="presOf" srcId="{263D6D2E-6E6C-41B9-A951-760B6B6EA321}" destId="{0EEF9FE6-7EB0-4935-93B2-4F210E2E45CD}" srcOrd="1" destOrd="0" presId="urn:microsoft.com/office/officeart/2005/8/layout/bProcess3"/>
    <dgm:cxn modelId="{8DF32744-FF96-4B03-AA9B-F9A870F4F3CB}" type="presOf" srcId="{33BF1C55-BF08-49CC-AD72-730954C92545}" destId="{E9FC1A25-CC06-423D-A1D5-68AD3970CC50}" srcOrd="0" destOrd="0" presId="urn:microsoft.com/office/officeart/2005/8/layout/bProcess3"/>
    <dgm:cxn modelId="{DFD9F06E-3847-44D0-B7F3-C9DFF064B724}" type="presOf" srcId="{3E385575-FBF3-43D1-ADAF-B6632005FB36}" destId="{103C7F49-B10C-4ECB-A23E-2DB59B60B026}" srcOrd="0" destOrd="0" presId="urn:microsoft.com/office/officeart/2005/8/layout/bProcess3"/>
    <dgm:cxn modelId="{F6366C72-1460-4B00-9F4C-9D5E6ECAB758}" srcId="{47CDA1AA-456E-4D31-A64D-2DE4DEFE51A1}" destId="{F3B80CBE-D85B-4F3C-B83C-06BC159C3581}" srcOrd="2" destOrd="0" parTransId="{A77F4F39-B3B5-403C-AE16-415E5D35894F}" sibTransId="{26698BA7-172F-426F-BD97-32C44DA2FD88}"/>
    <dgm:cxn modelId="{B065120B-C501-4E95-8F84-8956DF8AC931}" type="presOf" srcId="{26698BA7-172F-426F-BD97-32C44DA2FD88}" destId="{1CB3D516-FBF5-4556-9AD9-EADF8CE0BD2C}" srcOrd="0" destOrd="0" presId="urn:microsoft.com/office/officeart/2005/8/layout/bProcess3"/>
    <dgm:cxn modelId="{C17DCCD9-96F7-4B5A-964B-614902E1F761}" srcId="{47CDA1AA-456E-4D31-A64D-2DE4DEFE51A1}" destId="{17AE5364-68F8-494D-BF8B-1AE98CCC582A}" srcOrd="4" destOrd="0" parTransId="{7442B4AD-076A-49D2-8486-D9E8AA6DB1C9}" sibTransId="{FD936EC5-DA81-4B6C-8B58-B57CFB9094A2}"/>
    <dgm:cxn modelId="{03A21393-467E-43C4-8EE4-5E57CE7369BA}" type="presOf" srcId="{17AE5364-68F8-494D-BF8B-1AE98CCC582A}" destId="{D292A891-C3DC-4B57-9C34-5A74E41F5266}" srcOrd="0" destOrd="0" presId="urn:microsoft.com/office/officeart/2005/8/layout/bProcess3"/>
    <dgm:cxn modelId="{B02F51D8-CFCD-4167-BCDD-14F1F8AB6A93}" type="presParOf" srcId="{4D7C1595-CE74-4B0D-AF87-7A7443F03BB2}" destId="{3B20103E-9007-4586-A0C5-3A71B89BB991}" srcOrd="0" destOrd="0" presId="urn:microsoft.com/office/officeart/2005/8/layout/bProcess3"/>
    <dgm:cxn modelId="{2B359B5D-4943-4AB3-8AF8-52FB116F9E7B}" type="presParOf" srcId="{4D7C1595-CE74-4B0D-AF87-7A7443F03BB2}" destId="{E9FC1A25-CC06-423D-A1D5-68AD3970CC50}" srcOrd="1" destOrd="0" presId="urn:microsoft.com/office/officeart/2005/8/layout/bProcess3"/>
    <dgm:cxn modelId="{BC3F14E9-5812-49CF-BA9D-3EA76FD4BC78}" type="presParOf" srcId="{E9FC1A25-CC06-423D-A1D5-68AD3970CC50}" destId="{EF5391D5-3104-480C-874F-C3D10FFCBF0A}" srcOrd="0" destOrd="0" presId="urn:microsoft.com/office/officeart/2005/8/layout/bProcess3"/>
    <dgm:cxn modelId="{7870E00F-EED4-45EA-A047-FD88333C4A3A}" type="presParOf" srcId="{4D7C1595-CE74-4B0D-AF87-7A7443F03BB2}" destId="{103C7F49-B10C-4ECB-A23E-2DB59B60B026}" srcOrd="2" destOrd="0" presId="urn:microsoft.com/office/officeart/2005/8/layout/bProcess3"/>
    <dgm:cxn modelId="{44B68624-A0E6-458D-B0CB-E64FAF51B57B}" type="presParOf" srcId="{4D7C1595-CE74-4B0D-AF87-7A7443F03BB2}" destId="{1C2663F5-3E2D-4FE7-BDF8-694E5DA4D425}" srcOrd="3" destOrd="0" presId="urn:microsoft.com/office/officeart/2005/8/layout/bProcess3"/>
    <dgm:cxn modelId="{AE2AE305-A608-4BB1-91D7-1524D77829EE}" type="presParOf" srcId="{1C2663F5-3E2D-4FE7-BDF8-694E5DA4D425}" destId="{0EEF9FE6-7EB0-4935-93B2-4F210E2E45CD}" srcOrd="0" destOrd="0" presId="urn:microsoft.com/office/officeart/2005/8/layout/bProcess3"/>
    <dgm:cxn modelId="{F3159649-675E-4633-8262-A8E8DA763F24}" type="presParOf" srcId="{4D7C1595-CE74-4B0D-AF87-7A7443F03BB2}" destId="{509A5A6F-3017-4F3D-8B7F-A5B275B5F3DE}" srcOrd="4" destOrd="0" presId="urn:microsoft.com/office/officeart/2005/8/layout/bProcess3"/>
    <dgm:cxn modelId="{A6613D35-B8DB-4E8A-8842-BDB825D84077}" type="presParOf" srcId="{4D7C1595-CE74-4B0D-AF87-7A7443F03BB2}" destId="{1CB3D516-FBF5-4556-9AD9-EADF8CE0BD2C}" srcOrd="5" destOrd="0" presId="urn:microsoft.com/office/officeart/2005/8/layout/bProcess3"/>
    <dgm:cxn modelId="{114B538E-4FCC-45F4-BA43-3CE374595C2A}" type="presParOf" srcId="{1CB3D516-FBF5-4556-9AD9-EADF8CE0BD2C}" destId="{3AEFAFF1-6959-46E5-AA07-CDC727F25779}" srcOrd="0" destOrd="0" presId="urn:microsoft.com/office/officeart/2005/8/layout/bProcess3"/>
    <dgm:cxn modelId="{22F1F1BC-A15B-4696-A0FA-F3AF0BB31B1B}" type="presParOf" srcId="{4D7C1595-CE74-4B0D-AF87-7A7443F03BB2}" destId="{E6AF967D-9E9C-4377-9A71-24CC5972AF90}" srcOrd="6" destOrd="0" presId="urn:microsoft.com/office/officeart/2005/8/layout/bProcess3"/>
    <dgm:cxn modelId="{87C44981-7DAC-4ADF-AA27-27F06A6E2A0D}" type="presParOf" srcId="{4D7C1595-CE74-4B0D-AF87-7A7443F03BB2}" destId="{F44705DB-79C0-44EB-98A8-3E65CC37D29A}" srcOrd="7" destOrd="0" presId="urn:microsoft.com/office/officeart/2005/8/layout/bProcess3"/>
    <dgm:cxn modelId="{91708E12-F2FB-43A9-82C6-772E67F027E8}" type="presParOf" srcId="{F44705DB-79C0-44EB-98A8-3E65CC37D29A}" destId="{77D78006-B752-492D-8B03-E05779A22D56}" srcOrd="0" destOrd="0" presId="urn:microsoft.com/office/officeart/2005/8/layout/bProcess3"/>
    <dgm:cxn modelId="{7D072481-C110-4A04-BE2D-72ADA2A4AF30}" type="presParOf" srcId="{4D7C1595-CE74-4B0D-AF87-7A7443F03BB2}" destId="{D292A891-C3DC-4B57-9C34-5A74E41F5266}" srcOrd="8"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ACB07-BCB7-4B61-B2EB-2A4902361E4E}">
      <dsp:nvSpPr>
        <dsp:cNvPr id="0" name=""/>
        <dsp:cNvSpPr/>
      </dsp:nvSpPr>
      <dsp:spPr>
        <a:xfrm>
          <a:off x="7143" y="2068777"/>
          <a:ext cx="2135187" cy="1281112"/>
        </a:xfrm>
        <a:prstGeom prst="roundRect">
          <a:avLst>
            <a:gd name="adj" fmla="val 10000"/>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zh-TW" altLang="en-US" sz="4300" kern="1200" dirty="0"/>
            <a:t>纖維</a:t>
          </a:r>
        </a:p>
      </dsp:txBody>
      <dsp:txXfrm>
        <a:off x="44665" y="2106299"/>
        <a:ext cx="2060143" cy="1206068"/>
      </dsp:txXfrm>
    </dsp:sp>
    <dsp:sp modelId="{EC6929D7-0EA6-409E-9B63-D1ADDBBB8B46}">
      <dsp:nvSpPr>
        <dsp:cNvPr id="0" name=""/>
        <dsp:cNvSpPr/>
      </dsp:nvSpPr>
      <dsp:spPr>
        <a:xfrm>
          <a:off x="2355850" y="2444570"/>
          <a:ext cx="452659" cy="52952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TW" altLang="en-US" sz="2400" kern="1200"/>
        </a:p>
      </dsp:txBody>
      <dsp:txXfrm>
        <a:off x="2355850" y="2550475"/>
        <a:ext cx="316861" cy="317716"/>
      </dsp:txXfrm>
    </dsp:sp>
    <dsp:sp modelId="{B0F16937-0046-4E6E-B575-3FAEC5ECFDD0}">
      <dsp:nvSpPr>
        <dsp:cNvPr id="0" name=""/>
        <dsp:cNvSpPr/>
      </dsp:nvSpPr>
      <dsp:spPr>
        <a:xfrm>
          <a:off x="2996406" y="2068777"/>
          <a:ext cx="2135187" cy="1281112"/>
        </a:xfrm>
        <a:prstGeom prst="roundRect">
          <a:avLst>
            <a:gd name="adj" fmla="val 10000"/>
          </a:avLst>
        </a:prstGeom>
        <a:solidFill>
          <a:schemeClr val="accent3">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zh-TW" altLang="en-US" sz="4300" kern="1200" dirty="0"/>
            <a:t>紗線</a:t>
          </a:r>
        </a:p>
      </dsp:txBody>
      <dsp:txXfrm>
        <a:off x="3033928" y="2106299"/>
        <a:ext cx="2060143" cy="1206068"/>
      </dsp:txXfrm>
    </dsp:sp>
    <dsp:sp modelId="{7AC746EA-499A-4C0B-ADFB-4D5B56809837}">
      <dsp:nvSpPr>
        <dsp:cNvPr id="0" name=""/>
        <dsp:cNvSpPr/>
      </dsp:nvSpPr>
      <dsp:spPr>
        <a:xfrm>
          <a:off x="5345112" y="2444570"/>
          <a:ext cx="452659" cy="52952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TW" altLang="en-US" sz="2400" kern="1200"/>
        </a:p>
      </dsp:txBody>
      <dsp:txXfrm>
        <a:off x="5345112" y="2550475"/>
        <a:ext cx="316861" cy="317716"/>
      </dsp:txXfrm>
    </dsp:sp>
    <dsp:sp modelId="{95A83DEC-374F-45A2-BF3A-8910189E47A5}">
      <dsp:nvSpPr>
        <dsp:cNvPr id="0" name=""/>
        <dsp:cNvSpPr/>
      </dsp:nvSpPr>
      <dsp:spPr>
        <a:xfrm>
          <a:off x="5985668" y="2068777"/>
          <a:ext cx="2135187" cy="1281112"/>
        </a:xfrm>
        <a:prstGeom prst="roundRect">
          <a:avLst>
            <a:gd name="adj" fmla="val 10000"/>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zh-TW" altLang="en-US" sz="4300" kern="1200" dirty="0"/>
            <a:t>布料</a:t>
          </a:r>
        </a:p>
      </dsp:txBody>
      <dsp:txXfrm>
        <a:off x="6023190" y="2106299"/>
        <a:ext cx="2060143" cy="1206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ACB07-BCB7-4B61-B2EB-2A4902361E4E}">
      <dsp:nvSpPr>
        <dsp:cNvPr id="0" name=""/>
        <dsp:cNvSpPr/>
      </dsp:nvSpPr>
      <dsp:spPr>
        <a:xfrm>
          <a:off x="62340" y="1333155"/>
          <a:ext cx="2555160" cy="1533096"/>
        </a:xfrm>
        <a:prstGeom prst="roundRect">
          <a:avLst>
            <a:gd name="adj" fmla="val 10000"/>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zh-TW" altLang="en-US" sz="5100" kern="1200" dirty="0"/>
            <a:t>纖維</a:t>
          </a:r>
        </a:p>
      </dsp:txBody>
      <dsp:txXfrm>
        <a:off x="107243" y="1378058"/>
        <a:ext cx="2465354" cy="1443290"/>
      </dsp:txXfrm>
    </dsp:sp>
    <dsp:sp modelId="{EC6929D7-0EA6-409E-9B63-D1ADDBBB8B46}">
      <dsp:nvSpPr>
        <dsp:cNvPr id="0" name=""/>
        <dsp:cNvSpPr/>
      </dsp:nvSpPr>
      <dsp:spPr>
        <a:xfrm rot="2094">
          <a:off x="2859568" y="1783945"/>
          <a:ext cx="513184" cy="63367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zh-TW" altLang="en-US" sz="2900" kern="1200"/>
        </a:p>
      </dsp:txBody>
      <dsp:txXfrm>
        <a:off x="2859568" y="1910634"/>
        <a:ext cx="359229" cy="380207"/>
      </dsp:txXfrm>
    </dsp:sp>
    <dsp:sp modelId="{B0F16937-0046-4E6E-B575-3FAEC5ECFDD0}">
      <dsp:nvSpPr>
        <dsp:cNvPr id="0" name=""/>
        <dsp:cNvSpPr/>
      </dsp:nvSpPr>
      <dsp:spPr>
        <a:xfrm>
          <a:off x="3585772" y="1335301"/>
          <a:ext cx="2555160" cy="1533096"/>
        </a:xfrm>
        <a:prstGeom prst="roundRect">
          <a:avLst>
            <a:gd name="adj" fmla="val 10000"/>
          </a:avLst>
        </a:prstGeom>
        <a:solidFill>
          <a:schemeClr val="accent3">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zh-TW" altLang="en-US" sz="5100" kern="1200" dirty="0"/>
            <a:t>紗線</a:t>
          </a:r>
        </a:p>
      </dsp:txBody>
      <dsp:txXfrm>
        <a:off x="3630675" y="1380204"/>
        <a:ext cx="2465354" cy="1443290"/>
      </dsp:txXfrm>
    </dsp:sp>
    <dsp:sp modelId="{7AC746EA-499A-4C0B-ADFB-4D5B56809837}">
      <dsp:nvSpPr>
        <dsp:cNvPr id="0" name=""/>
        <dsp:cNvSpPr/>
      </dsp:nvSpPr>
      <dsp:spPr>
        <a:xfrm>
          <a:off x="6396449" y="1785010"/>
          <a:ext cx="541693" cy="63367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zh-TW" altLang="en-US" sz="2900" kern="1200"/>
        </a:p>
      </dsp:txBody>
      <dsp:txXfrm>
        <a:off x="6396449" y="1911746"/>
        <a:ext cx="379185" cy="380207"/>
      </dsp:txXfrm>
    </dsp:sp>
    <dsp:sp modelId="{95A83DEC-374F-45A2-BF3A-8910189E47A5}">
      <dsp:nvSpPr>
        <dsp:cNvPr id="0" name=""/>
        <dsp:cNvSpPr/>
      </dsp:nvSpPr>
      <dsp:spPr>
        <a:xfrm>
          <a:off x="7162997" y="1335301"/>
          <a:ext cx="2555160" cy="1533096"/>
        </a:xfrm>
        <a:prstGeom prst="roundRect">
          <a:avLst>
            <a:gd name="adj" fmla="val 10000"/>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zh-TW" altLang="en-US" sz="5100" kern="1200" dirty="0"/>
            <a:t>布料</a:t>
          </a:r>
        </a:p>
      </dsp:txBody>
      <dsp:txXfrm>
        <a:off x="7207900" y="1380204"/>
        <a:ext cx="2465354" cy="14432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C1A25-CC06-423D-A1D5-68AD3970CC50}">
      <dsp:nvSpPr>
        <dsp:cNvPr id="0" name=""/>
        <dsp:cNvSpPr/>
      </dsp:nvSpPr>
      <dsp:spPr>
        <a:xfrm>
          <a:off x="2221350" y="1409319"/>
          <a:ext cx="479369" cy="91440"/>
        </a:xfrm>
        <a:custGeom>
          <a:avLst/>
          <a:gdLst/>
          <a:ahLst/>
          <a:cxnLst/>
          <a:rect l="0" t="0" r="0" b="0"/>
          <a:pathLst>
            <a:path>
              <a:moveTo>
                <a:pt x="0" y="45720"/>
              </a:moveTo>
              <a:lnTo>
                <a:pt x="479369" y="45720"/>
              </a:lnTo>
            </a:path>
          </a:pathLst>
        </a:custGeom>
        <a:noFill/>
        <a:ln w="28575" cap="flat" cmpd="sng" algn="in">
          <a:solidFill>
            <a:srgbClr val="FFC000"/>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b="1" kern="1200"/>
        </a:p>
      </dsp:txBody>
      <dsp:txXfrm>
        <a:off x="2448285" y="1452489"/>
        <a:ext cx="25498" cy="5099"/>
      </dsp:txXfrm>
    </dsp:sp>
    <dsp:sp modelId="{3B20103E-9007-4586-A0C5-3A71B89BB991}">
      <dsp:nvSpPr>
        <dsp:cNvPr id="0" name=""/>
        <dsp:cNvSpPr/>
      </dsp:nvSpPr>
      <dsp:spPr>
        <a:xfrm>
          <a:off x="5890" y="789861"/>
          <a:ext cx="2217260" cy="1330356"/>
        </a:xfrm>
        <a:prstGeom prst="rect">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lvl="0" algn="ctr" defTabSz="1689100">
            <a:lnSpc>
              <a:spcPct val="90000"/>
            </a:lnSpc>
            <a:spcBef>
              <a:spcPct val="0"/>
            </a:spcBef>
            <a:spcAft>
              <a:spcPct val="35000"/>
            </a:spcAft>
          </a:pPr>
          <a:r>
            <a:rPr lang="zh-TW" altLang="en-US" sz="3800" kern="1200" dirty="0"/>
            <a:t>清花</a:t>
          </a:r>
        </a:p>
      </dsp:txBody>
      <dsp:txXfrm>
        <a:off x="5890" y="789861"/>
        <a:ext cx="2217260" cy="1330356"/>
      </dsp:txXfrm>
    </dsp:sp>
    <dsp:sp modelId="{1C2663F5-3E2D-4FE7-BDF8-694E5DA4D425}">
      <dsp:nvSpPr>
        <dsp:cNvPr id="0" name=""/>
        <dsp:cNvSpPr/>
      </dsp:nvSpPr>
      <dsp:spPr>
        <a:xfrm>
          <a:off x="4948580" y="1409319"/>
          <a:ext cx="479369" cy="91440"/>
        </a:xfrm>
        <a:custGeom>
          <a:avLst/>
          <a:gdLst/>
          <a:ahLst/>
          <a:cxnLst/>
          <a:rect l="0" t="0" r="0" b="0"/>
          <a:pathLst>
            <a:path>
              <a:moveTo>
                <a:pt x="0" y="45720"/>
              </a:moveTo>
              <a:lnTo>
                <a:pt x="479369" y="45720"/>
              </a:lnTo>
            </a:path>
          </a:pathLst>
        </a:custGeom>
        <a:noFill/>
        <a:ln w="28575" cap="flat" cmpd="sng" algn="in">
          <a:solidFill>
            <a:srgbClr val="FFC000"/>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5175515" y="1452489"/>
        <a:ext cx="25498" cy="5099"/>
      </dsp:txXfrm>
    </dsp:sp>
    <dsp:sp modelId="{103C7F49-B10C-4ECB-A23E-2DB59B60B026}">
      <dsp:nvSpPr>
        <dsp:cNvPr id="0" name=""/>
        <dsp:cNvSpPr/>
      </dsp:nvSpPr>
      <dsp:spPr>
        <a:xfrm>
          <a:off x="2733119" y="789861"/>
          <a:ext cx="2217260" cy="1330356"/>
        </a:xfrm>
        <a:prstGeom prst="rect">
          <a:avLst/>
        </a:prstGeom>
        <a:solidFill>
          <a:schemeClr val="accent2">
            <a:hueOff val="-41413"/>
            <a:satOff val="-13584"/>
            <a:lumOff val="-4951"/>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lvl="0" algn="ctr" defTabSz="1689100">
            <a:lnSpc>
              <a:spcPct val="90000"/>
            </a:lnSpc>
            <a:spcBef>
              <a:spcPct val="0"/>
            </a:spcBef>
            <a:spcAft>
              <a:spcPct val="35000"/>
            </a:spcAft>
          </a:pPr>
          <a:r>
            <a:rPr lang="zh-TW" altLang="en-US" sz="3800" kern="1200" dirty="0"/>
            <a:t>梳棉</a:t>
          </a:r>
        </a:p>
      </dsp:txBody>
      <dsp:txXfrm>
        <a:off x="2733119" y="789861"/>
        <a:ext cx="2217260" cy="1330356"/>
      </dsp:txXfrm>
    </dsp:sp>
    <dsp:sp modelId="{1CB3D516-FBF5-4556-9AD9-EADF8CE0BD2C}">
      <dsp:nvSpPr>
        <dsp:cNvPr id="0" name=""/>
        <dsp:cNvSpPr/>
      </dsp:nvSpPr>
      <dsp:spPr>
        <a:xfrm>
          <a:off x="1114520" y="2118417"/>
          <a:ext cx="5454459" cy="479369"/>
        </a:xfrm>
        <a:custGeom>
          <a:avLst/>
          <a:gdLst/>
          <a:ahLst/>
          <a:cxnLst/>
          <a:rect l="0" t="0" r="0" b="0"/>
          <a:pathLst>
            <a:path>
              <a:moveTo>
                <a:pt x="5454459" y="0"/>
              </a:moveTo>
              <a:lnTo>
                <a:pt x="5454459" y="256784"/>
              </a:lnTo>
              <a:lnTo>
                <a:pt x="0" y="256784"/>
              </a:lnTo>
              <a:lnTo>
                <a:pt x="0" y="479369"/>
              </a:lnTo>
            </a:path>
          </a:pathLst>
        </a:custGeom>
        <a:noFill/>
        <a:ln w="28575" cap="flat" cmpd="sng" algn="in">
          <a:solidFill>
            <a:srgbClr val="FFC000"/>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3704793" y="2355552"/>
        <a:ext cx="273912" cy="5099"/>
      </dsp:txXfrm>
    </dsp:sp>
    <dsp:sp modelId="{509A5A6F-3017-4F3D-8B7F-A5B275B5F3DE}">
      <dsp:nvSpPr>
        <dsp:cNvPr id="0" name=""/>
        <dsp:cNvSpPr/>
      </dsp:nvSpPr>
      <dsp:spPr>
        <a:xfrm>
          <a:off x="5460349" y="789861"/>
          <a:ext cx="2217260" cy="1330356"/>
        </a:xfrm>
        <a:prstGeom prst="rect">
          <a:avLst/>
        </a:prstGeom>
        <a:solidFill>
          <a:schemeClr val="accent2">
            <a:hueOff val="-82827"/>
            <a:satOff val="-27168"/>
            <a:lumOff val="-9901"/>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lvl="0" algn="ctr" defTabSz="1689100">
            <a:lnSpc>
              <a:spcPct val="90000"/>
            </a:lnSpc>
            <a:spcBef>
              <a:spcPct val="0"/>
            </a:spcBef>
            <a:spcAft>
              <a:spcPct val="35000"/>
            </a:spcAft>
          </a:pPr>
          <a:r>
            <a:rPr lang="zh-TW" altLang="en-US" sz="3800" kern="1200" dirty="0"/>
            <a:t>併條</a:t>
          </a:r>
        </a:p>
      </dsp:txBody>
      <dsp:txXfrm>
        <a:off x="5460349" y="789861"/>
        <a:ext cx="2217260" cy="1330356"/>
      </dsp:txXfrm>
    </dsp:sp>
    <dsp:sp modelId="{F44705DB-79C0-44EB-98A8-3E65CC37D29A}">
      <dsp:nvSpPr>
        <dsp:cNvPr id="0" name=""/>
        <dsp:cNvSpPr/>
      </dsp:nvSpPr>
      <dsp:spPr>
        <a:xfrm>
          <a:off x="2221350" y="3249644"/>
          <a:ext cx="479369" cy="91440"/>
        </a:xfrm>
        <a:custGeom>
          <a:avLst/>
          <a:gdLst/>
          <a:ahLst/>
          <a:cxnLst/>
          <a:rect l="0" t="0" r="0" b="0"/>
          <a:pathLst>
            <a:path>
              <a:moveTo>
                <a:pt x="0" y="45720"/>
              </a:moveTo>
              <a:lnTo>
                <a:pt x="479369" y="45720"/>
              </a:lnTo>
            </a:path>
          </a:pathLst>
        </a:custGeom>
        <a:noFill/>
        <a:ln w="28575" cap="flat" cmpd="sng" algn="in">
          <a:solidFill>
            <a:schemeClr val="bg2">
              <a:lumMod val="50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48285" y="3292815"/>
        <a:ext cx="25498" cy="5099"/>
      </dsp:txXfrm>
    </dsp:sp>
    <dsp:sp modelId="{E6AF967D-9E9C-4377-9A71-24CC5972AF90}">
      <dsp:nvSpPr>
        <dsp:cNvPr id="0" name=""/>
        <dsp:cNvSpPr/>
      </dsp:nvSpPr>
      <dsp:spPr>
        <a:xfrm>
          <a:off x="5890" y="2630186"/>
          <a:ext cx="2217260" cy="1330356"/>
        </a:xfrm>
        <a:prstGeom prst="rect">
          <a:avLst/>
        </a:prstGeom>
        <a:solidFill>
          <a:schemeClr val="accent2">
            <a:hueOff val="-124240"/>
            <a:satOff val="-40751"/>
            <a:lumOff val="-14852"/>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lvl="0" algn="ctr" defTabSz="1689100">
            <a:lnSpc>
              <a:spcPct val="90000"/>
            </a:lnSpc>
            <a:spcBef>
              <a:spcPct val="0"/>
            </a:spcBef>
            <a:spcAft>
              <a:spcPct val="35000"/>
            </a:spcAft>
          </a:pPr>
          <a:r>
            <a:rPr lang="zh-TW" altLang="en-US" sz="3800" kern="1200" dirty="0"/>
            <a:t>粗紗</a:t>
          </a:r>
        </a:p>
      </dsp:txBody>
      <dsp:txXfrm>
        <a:off x="5890" y="2630186"/>
        <a:ext cx="2217260" cy="1330356"/>
      </dsp:txXfrm>
    </dsp:sp>
    <dsp:sp modelId="{D292A891-C3DC-4B57-9C34-5A74E41F5266}">
      <dsp:nvSpPr>
        <dsp:cNvPr id="0" name=""/>
        <dsp:cNvSpPr/>
      </dsp:nvSpPr>
      <dsp:spPr>
        <a:xfrm>
          <a:off x="2733119" y="2630186"/>
          <a:ext cx="2217260" cy="1330356"/>
        </a:xfrm>
        <a:prstGeom prst="rect">
          <a:avLst/>
        </a:prstGeom>
        <a:solidFill>
          <a:schemeClr val="accent2">
            <a:hueOff val="-165654"/>
            <a:satOff val="-54335"/>
            <a:lumOff val="-19803"/>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lvl="0" algn="ctr" defTabSz="1689100">
            <a:lnSpc>
              <a:spcPct val="90000"/>
            </a:lnSpc>
            <a:spcBef>
              <a:spcPct val="0"/>
            </a:spcBef>
            <a:spcAft>
              <a:spcPct val="35000"/>
            </a:spcAft>
          </a:pPr>
          <a:r>
            <a:rPr lang="zh-TW" altLang="en-US" sz="3800" kern="1200" dirty="0"/>
            <a:t>環錠紡</a:t>
          </a:r>
        </a:p>
      </dsp:txBody>
      <dsp:txXfrm>
        <a:off x="2733119" y="2630186"/>
        <a:ext cx="2217260" cy="133035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1/5/2022</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1/5/2022</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zh-TW" altLang="en-US"/>
              <a:t>按一下以編輯母片標題樣式</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1/5/2022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1/5/2022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1/5/2022</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8.png"/><Relationship Id="rId7" Type="http://schemas.openxmlformats.org/officeDocument/2006/relationships/diagramQuickStyle" Target="../diagrams/quickStyle2.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9.pn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jpeg"/><Relationship Id="rId7" Type="http://schemas.openxmlformats.org/officeDocument/2006/relationships/diagramColors" Target="../diagrams/colors3.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915127" y="1280454"/>
            <a:ext cx="8361229" cy="2098226"/>
          </a:xfrm>
        </p:spPr>
        <p:txBody>
          <a:bodyPr/>
          <a:lstStyle/>
          <a:p>
            <a:r>
              <a:rPr lang="zh-HK" altLang="en-US" dirty="0"/>
              <a:t>科技與生活</a:t>
            </a:r>
          </a:p>
        </p:txBody>
      </p:sp>
      <p:sp>
        <p:nvSpPr>
          <p:cNvPr id="3" name="副標題 2"/>
          <p:cNvSpPr>
            <a:spLocks noGrp="1"/>
          </p:cNvSpPr>
          <p:nvPr>
            <p:ph type="subTitle" idx="1"/>
          </p:nvPr>
        </p:nvSpPr>
        <p:spPr/>
        <p:txBody>
          <a:bodyPr>
            <a:noAutofit/>
          </a:bodyPr>
          <a:lstStyle/>
          <a:p>
            <a:r>
              <a:rPr lang="zh-TW" altLang="en-US" sz="3600" dirty="0"/>
              <a:t>紡織科技</a:t>
            </a:r>
            <a:endParaRPr lang="en-US" altLang="zh-TW" sz="3600" dirty="0"/>
          </a:p>
          <a:p>
            <a:r>
              <a:rPr lang="en-US" altLang="zh-HK" sz="3600" dirty="0"/>
              <a:t>S1.1 </a:t>
            </a:r>
            <a:r>
              <a:rPr lang="zh-TW" altLang="en-US" sz="3600" dirty="0" smtClean="0"/>
              <a:t>基本設計</a:t>
            </a:r>
            <a:r>
              <a:rPr lang="zh-TW" altLang="en-US" sz="3600" dirty="0"/>
              <a:t>及紡織品開發過程</a:t>
            </a:r>
            <a:endParaRPr lang="en-US" altLang="zh-HK" sz="3600" dirty="0"/>
          </a:p>
        </p:txBody>
      </p:sp>
    </p:spTree>
    <p:extLst>
      <p:ext uri="{BB962C8B-B14F-4D97-AF65-F5344CB8AC3E}">
        <p14:creationId xmlns:p14="http://schemas.microsoft.com/office/powerpoint/2010/main" val="3740441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rotWithShape="1">
          <a:blip r:embed="rId2"/>
          <a:srcRect l="6979" t="16145" r="7293" b="9766"/>
          <a:stretch/>
        </p:blipFill>
        <p:spPr>
          <a:xfrm>
            <a:off x="674914" y="-600"/>
            <a:ext cx="9922978" cy="6860479"/>
          </a:xfrm>
          <a:prstGeom prst="rect">
            <a:avLst/>
          </a:prstGeom>
        </p:spPr>
      </p:pic>
      <p:pic>
        <p:nvPicPr>
          <p:cNvPr id="7" name="圖片 6"/>
          <p:cNvPicPr>
            <a:picLocks noChangeAspect="1"/>
          </p:cNvPicPr>
          <p:nvPr/>
        </p:nvPicPr>
        <p:blipFill rotWithShape="1">
          <a:blip r:embed="rId3">
            <a:extLst>
              <a:ext uri="{28A0092B-C50C-407E-A947-70E740481C1C}">
                <a14:useLocalDpi xmlns:a14="http://schemas.microsoft.com/office/drawing/2010/main" val="0"/>
              </a:ext>
            </a:extLst>
          </a:blip>
          <a:srcRect l="9883" t="11881" r="13890" b="15185"/>
          <a:stretch/>
        </p:blipFill>
        <p:spPr>
          <a:xfrm>
            <a:off x="8372073" y="0"/>
            <a:ext cx="3819927" cy="2741136"/>
          </a:xfrm>
          <a:prstGeom prst="rect">
            <a:avLst/>
          </a:prstGeom>
        </p:spPr>
      </p:pic>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9343" y="2165237"/>
            <a:ext cx="7652657" cy="4692764"/>
          </a:xfrm>
          <a:prstGeom prst="rect">
            <a:avLst/>
          </a:prstGeom>
        </p:spPr>
      </p:pic>
      <p:sp>
        <p:nvSpPr>
          <p:cNvPr id="12" name="矩形 11"/>
          <p:cNvSpPr/>
          <p:nvPr/>
        </p:nvSpPr>
        <p:spPr>
          <a:xfrm>
            <a:off x="674914" y="6236678"/>
            <a:ext cx="11517086" cy="647661"/>
          </a:xfrm>
          <a:prstGeom prst="rect">
            <a:avLst/>
          </a:prstGeom>
          <a:gradFill flip="none" rotWithShape="1">
            <a:gsLst>
              <a:gs pos="8000">
                <a:schemeClr val="accent1">
                  <a:lumMod val="40000"/>
                  <a:lumOff val="60000"/>
                  <a:alpha val="74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6" name="圖片 5"/>
          <p:cNvPicPr>
            <a:picLocks noChangeAspect="1"/>
          </p:cNvPicPr>
          <p:nvPr/>
        </p:nvPicPr>
        <p:blipFill rotWithShape="1">
          <a:blip r:embed="rId5">
            <a:extLst>
              <a:ext uri="{28A0092B-C50C-407E-A947-70E740481C1C}">
                <a14:useLocalDpi xmlns:a14="http://schemas.microsoft.com/office/drawing/2010/main" val="0"/>
              </a:ext>
            </a:extLst>
          </a:blip>
          <a:srcRect l="22868" t="4075" r="8750" b="14259"/>
          <a:stretch/>
        </p:blipFill>
        <p:spPr>
          <a:xfrm>
            <a:off x="4539343" y="-16928"/>
            <a:ext cx="4105421" cy="3677262"/>
          </a:xfrm>
          <a:prstGeom prst="rect">
            <a:avLst/>
          </a:prstGeom>
        </p:spPr>
      </p:pic>
      <p:sp>
        <p:nvSpPr>
          <p:cNvPr id="5" name="矩形 4"/>
          <p:cNvSpPr/>
          <p:nvPr/>
        </p:nvSpPr>
        <p:spPr>
          <a:xfrm>
            <a:off x="687366" y="1303461"/>
            <a:ext cx="7571303" cy="830997"/>
          </a:xfrm>
          <a:prstGeom prst="rect">
            <a:avLst/>
          </a:prstGeom>
          <a:solidFill>
            <a:schemeClr val="bg2">
              <a:alpha val="80000"/>
            </a:schemeClr>
          </a:solidFill>
        </p:spPr>
        <p:txBody>
          <a:bodyPr wrap="none">
            <a:spAutoFit/>
          </a:bodyPr>
          <a:lstStyle/>
          <a:p>
            <a:r>
              <a:rPr lang="zh-TW" altLang="en-US" sz="4800" dirty="0" smtClean="0"/>
              <a:t>基本設計</a:t>
            </a:r>
            <a:r>
              <a:rPr lang="zh-TW" altLang="en-US" sz="4800" dirty="0"/>
              <a:t>及紡織品開發過程</a:t>
            </a:r>
            <a:endParaRPr lang="en-US" altLang="zh-HK" sz="4800" dirty="0"/>
          </a:p>
        </p:txBody>
      </p:sp>
      <p:sp>
        <p:nvSpPr>
          <p:cNvPr id="10" name="Rectangle 8">
            <a:extLst>
              <a:ext uri="{FF2B5EF4-FFF2-40B4-BE49-F238E27FC236}">
                <a16:creationId xmlns:a16="http://schemas.microsoft.com/office/drawing/2014/main" id="{540EB97E-20CF-5A4A-A3A8-8DCB2715BF73}"/>
              </a:ext>
            </a:extLst>
          </p:cNvPr>
          <p:cNvSpPr/>
          <p:nvPr/>
        </p:nvSpPr>
        <p:spPr>
          <a:xfrm>
            <a:off x="5676900" y="6180500"/>
            <a:ext cx="9303410" cy="338554"/>
          </a:xfrm>
          <a:prstGeom prst="rect">
            <a:avLst/>
          </a:prstGeom>
        </p:spPr>
        <p:txBody>
          <a:bodyPr wrap="square">
            <a:spAutoFit/>
          </a:bodyPr>
          <a:lstStyle/>
          <a:p>
            <a:r>
              <a:rPr lang="zh-TW" altLang="en-US" sz="1600" i="1" dirty="0">
                <a:solidFill>
                  <a:schemeClr val="bg1"/>
                </a:solidFill>
              </a:rPr>
              <a:t>香港知專設計學院時裝品牌策劃及採購高級文憑課程時裝物料堂上活動</a:t>
            </a:r>
            <a:endParaRPr lang="en-HK" sz="1600" i="1" dirty="0">
              <a:solidFill>
                <a:schemeClr val="bg1"/>
              </a:solidFill>
            </a:endParaRPr>
          </a:p>
        </p:txBody>
      </p:sp>
      <p:sp>
        <p:nvSpPr>
          <p:cNvPr id="9" name="Rectangle 5">
            <a:extLst>
              <a:ext uri="{FF2B5EF4-FFF2-40B4-BE49-F238E27FC236}">
                <a16:creationId xmlns:a16="http://schemas.microsoft.com/office/drawing/2014/main" id="{ECB145AC-34D1-294F-8D9C-BFDADA8103CD}"/>
              </a:ext>
            </a:extLst>
          </p:cNvPr>
          <p:cNvSpPr/>
          <p:nvPr/>
        </p:nvSpPr>
        <p:spPr>
          <a:xfrm>
            <a:off x="8150088" y="6464938"/>
            <a:ext cx="4041912" cy="338554"/>
          </a:xfrm>
          <a:prstGeom prst="rect">
            <a:avLst/>
          </a:prstGeom>
        </p:spPr>
        <p:txBody>
          <a:bodyPr wrap="square">
            <a:spAutoFit/>
          </a:bodyPr>
          <a:lstStyle/>
          <a:p>
            <a:r>
              <a:rPr lang="zh-TW" altLang="en-US" sz="1600" i="1" dirty="0" smtClean="0">
                <a:solidFill>
                  <a:schemeClr val="bg1"/>
                </a:solidFill>
              </a:rPr>
              <a:t>圖</a:t>
            </a:r>
            <a:r>
              <a:rPr lang="en-US" altLang="zh-HK" sz="1600" i="1" dirty="0" err="1" smtClean="0">
                <a:solidFill>
                  <a:schemeClr val="bg1"/>
                </a:solidFill>
              </a:rPr>
              <a:t>片為香港知專設計學院擁有及提供</a:t>
            </a:r>
            <a:endParaRPr lang="en-US" altLang="zh-HK" sz="1600" dirty="0"/>
          </a:p>
        </p:txBody>
      </p:sp>
    </p:spTree>
    <p:extLst>
      <p:ext uri="{BB962C8B-B14F-4D97-AF65-F5344CB8AC3E}">
        <p14:creationId xmlns:p14="http://schemas.microsoft.com/office/powerpoint/2010/main" val="2266962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184276" y="329175"/>
            <a:ext cx="9267824" cy="1310318"/>
          </a:xfrm>
        </p:spPr>
        <p:txBody>
          <a:bodyPr/>
          <a:lstStyle/>
          <a:p>
            <a:pPr eaLnBrk="1" hangingPunct="1"/>
            <a:r>
              <a:rPr lang="zh-TW" altLang="en-US" dirty="0"/>
              <a:t>設計及生產過程</a:t>
            </a:r>
            <a:endParaRPr lang="zh-HK" altLang="en-US" dirty="0"/>
          </a:p>
        </p:txBody>
      </p:sp>
      <p:pic>
        <p:nvPicPr>
          <p:cNvPr id="3" name="圖片 2"/>
          <p:cNvPicPr>
            <a:picLocks noChangeAspect="1"/>
          </p:cNvPicPr>
          <p:nvPr/>
        </p:nvPicPr>
        <p:blipFill rotWithShape="1">
          <a:blip r:embed="rId2">
            <a:extLst>
              <a:ext uri="{28A0092B-C50C-407E-A947-70E740481C1C}">
                <a14:useLocalDpi xmlns:a14="http://schemas.microsoft.com/office/drawing/2010/main" val="0"/>
              </a:ext>
            </a:extLst>
          </a:blip>
          <a:srcRect l="50058" t="49918"/>
          <a:stretch/>
        </p:blipFill>
        <p:spPr>
          <a:xfrm>
            <a:off x="4247542" y="1990901"/>
            <a:ext cx="2277845" cy="2284239"/>
          </a:xfrm>
          <a:prstGeom prst="rect">
            <a:avLst/>
          </a:prstGeom>
        </p:spPr>
      </p:pic>
      <p:pic>
        <p:nvPicPr>
          <p:cNvPr id="17" name="圖片 16"/>
          <p:cNvPicPr>
            <a:picLocks noChangeAspect="1"/>
          </p:cNvPicPr>
          <p:nvPr/>
        </p:nvPicPr>
        <p:blipFill rotWithShape="1">
          <a:blip r:embed="rId2">
            <a:extLst>
              <a:ext uri="{28A0092B-C50C-407E-A947-70E740481C1C}">
                <a14:useLocalDpi xmlns:a14="http://schemas.microsoft.com/office/drawing/2010/main" val="0"/>
              </a:ext>
            </a:extLst>
          </a:blip>
          <a:srcRect l="-14" t="9" r="50236" b="49769"/>
          <a:stretch/>
        </p:blipFill>
        <p:spPr>
          <a:xfrm>
            <a:off x="6828978" y="2355260"/>
            <a:ext cx="2329200" cy="2349996"/>
          </a:xfrm>
          <a:prstGeom prst="rect">
            <a:avLst/>
          </a:prstGeom>
        </p:spPr>
      </p:pic>
      <p:pic>
        <p:nvPicPr>
          <p:cNvPr id="18" name="圖片 17"/>
          <p:cNvPicPr>
            <a:picLocks noChangeAspect="1"/>
          </p:cNvPicPr>
          <p:nvPr/>
        </p:nvPicPr>
        <p:blipFill rotWithShape="1">
          <a:blip r:embed="rId2">
            <a:extLst>
              <a:ext uri="{28A0092B-C50C-407E-A947-70E740481C1C}">
                <a14:useLocalDpi xmlns:a14="http://schemas.microsoft.com/office/drawing/2010/main" val="0"/>
              </a:ext>
            </a:extLst>
          </a:blip>
          <a:srcRect l="-557" t="50220" r="50779" b="-442"/>
          <a:stretch/>
        </p:blipFill>
        <p:spPr>
          <a:xfrm>
            <a:off x="9410413" y="2827527"/>
            <a:ext cx="2329200" cy="2349996"/>
          </a:xfrm>
          <a:prstGeom prst="rect">
            <a:avLst/>
          </a:prstGeom>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8139" y="1211486"/>
            <a:ext cx="2395812" cy="2395812"/>
          </a:xfrm>
          <a:prstGeom prst="rect">
            <a:avLst/>
          </a:prstGeom>
        </p:spPr>
      </p:pic>
      <p:sp>
        <p:nvSpPr>
          <p:cNvPr id="22" name="TextBox 4"/>
          <p:cNvSpPr txBox="1">
            <a:spLocks noChangeArrowheads="1"/>
          </p:cNvSpPr>
          <p:nvPr/>
        </p:nvSpPr>
        <p:spPr bwMode="auto">
          <a:xfrm>
            <a:off x="4247541" y="4355036"/>
            <a:ext cx="2277845" cy="2769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zh-TW" sz="1200" dirty="0">
                <a:ea typeface="新細明體" panose="02020500000000000000" pitchFamily="18" charset="-120"/>
              </a:rPr>
              <a:t>2.</a:t>
            </a:r>
            <a:r>
              <a:rPr lang="zh-TW" altLang="en-US" sz="1200" dirty="0">
                <a:ea typeface="新細明體" panose="02020500000000000000" pitchFamily="18" charset="-120"/>
              </a:rPr>
              <a:t>纖維</a:t>
            </a:r>
            <a:r>
              <a:rPr lang="zh-TW" altLang="en-US" sz="1200">
                <a:ea typeface="新細明體" panose="02020500000000000000" pitchFamily="18" charset="-120"/>
              </a:rPr>
              <a:t>的</a:t>
            </a:r>
            <a:r>
              <a:rPr lang="zh-TW" altLang="en-US" sz="1200" smtClean="0">
                <a:ea typeface="新細明體" panose="02020500000000000000" pitchFamily="18" charset="-120"/>
              </a:rPr>
              <a:t>生產及處理</a:t>
            </a:r>
            <a:endParaRPr lang="en-US" altLang="zh-TW" sz="1200" dirty="0">
              <a:ea typeface="新細明體" panose="02020500000000000000" pitchFamily="18" charset="-120"/>
            </a:endParaRPr>
          </a:p>
        </p:txBody>
      </p:sp>
      <p:sp>
        <p:nvSpPr>
          <p:cNvPr id="23" name="TextBox 4"/>
          <p:cNvSpPr txBox="1">
            <a:spLocks noChangeArrowheads="1"/>
          </p:cNvSpPr>
          <p:nvPr/>
        </p:nvSpPr>
        <p:spPr bwMode="auto">
          <a:xfrm>
            <a:off x="6828978" y="4842909"/>
            <a:ext cx="2329200" cy="2769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zh-TW" sz="1200" dirty="0">
                <a:ea typeface="新細明體" panose="02020500000000000000" pitchFamily="18" charset="-120"/>
              </a:rPr>
              <a:t>3 . </a:t>
            </a:r>
            <a:r>
              <a:rPr lang="zh-TW" altLang="en-US" sz="1200" dirty="0">
                <a:ea typeface="新細明體" panose="02020500000000000000" pitchFamily="18" charset="-120"/>
              </a:rPr>
              <a:t>紗線及布料</a:t>
            </a:r>
            <a:r>
              <a:rPr lang="zh-TW" altLang="en-US" sz="1200" dirty="0" smtClean="0">
                <a:ea typeface="新細明體" panose="02020500000000000000" pitchFamily="18" charset="-120"/>
              </a:rPr>
              <a:t>生產</a:t>
            </a:r>
            <a:endParaRPr lang="en-US" altLang="zh-TW" sz="1200" dirty="0">
              <a:ea typeface="新細明體" panose="02020500000000000000" pitchFamily="18" charset="-120"/>
            </a:endParaRPr>
          </a:p>
        </p:txBody>
      </p:sp>
      <p:sp>
        <p:nvSpPr>
          <p:cNvPr id="28" name="TextBox 4"/>
          <p:cNvSpPr txBox="1">
            <a:spLocks noChangeArrowheads="1"/>
          </p:cNvSpPr>
          <p:nvPr/>
        </p:nvSpPr>
        <p:spPr bwMode="auto">
          <a:xfrm>
            <a:off x="1548139" y="3679360"/>
            <a:ext cx="2395812" cy="2769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zh-TW" sz="1200" dirty="0">
                <a:ea typeface="新細明體" panose="02020500000000000000" pitchFamily="18" charset="-120"/>
              </a:rPr>
              <a:t>1.</a:t>
            </a:r>
            <a:r>
              <a:rPr lang="zh-TW" altLang="en-US" sz="1200" dirty="0">
                <a:ea typeface="新細明體" panose="02020500000000000000" pitchFamily="18" charset="-120"/>
              </a:rPr>
              <a:t>設計及生產</a:t>
            </a:r>
            <a:r>
              <a:rPr lang="zh-TW" altLang="en-US" sz="1200" dirty="0" smtClean="0">
                <a:ea typeface="新細明體" panose="02020500000000000000" pitchFamily="18" charset="-120"/>
              </a:rPr>
              <a:t>計劃</a:t>
            </a:r>
            <a:endParaRPr lang="en-US" altLang="zh-TW" sz="1200" dirty="0">
              <a:ea typeface="新細明體" panose="02020500000000000000" pitchFamily="18" charset="-120"/>
            </a:endParaRPr>
          </a:p>
        </p:txBody>
      </p:sp>
      <p:sp>
        <p:nvSpPr>
          <p:cNvPr id="29" name="TextBox 4"/>
          <p:cNvSpPr txBox="1">
            <a:spLocks noChangeArrowheads="1"/>
          </p:cNvSpPr>
          <p:nvPr/>
        </p:nvSpPr>
        <p:spPr bwMode="auto">
          <a:xfrm>
            <a:off x="9410413" y="5269790"/>
            <a:ext cx="2329200" cy="2769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zh-TW" sz="1200" dirty="0">
                <a:ea typeface="新細明體" panose="02020500000000000000" pitchFamily="18" charset="-120"/>
              </a:rPr>
              <a:t>4 . </a:t>
            </a:r>
            <a:r>
              <a:rPr lang="zh-TW" altLang="en-US" sz="1200" dirty="0">
                <a:ea typeface="新細明體" panose="02020500000000000000" pitchFamily="18" charset="-120"/>
              </a:rPr>
              <a:t>成衣</a:t>
            </a:r>
            <a:r>
              <a:rPr lang="zh-TW" altLang="en-US" sz="1200" dirty="0" smtClean="0">
                <a:ea typeface="新細明體" panose="02020500000000000000" pitchFamily="18" charset="-120"/>
              </a:rPr>
              <a:t>生產</a:t>
            </a:r>
            <a:endParaRPr lang="en-US" altLang="zh-TW" sz="1200" dirty="0">
              <a:ea typeface="新細明體" panose="02020500000000000000" pitchFamily="18" charset="-120"/>
            </a:endParaRPr>
          </a:p>
        </p:txBody>
      </p:sp>
      <p:sp>
        <p:nvSpPr>
          <p:cNvPr id="13" name="Google Shape;112;p3"/>
          <p:cNvSpPr/>
          <p:nvPr/>
        </p:nvSpPr>
        <p:spPr>
          <a:xfrm>
            <a:off x="926295" y="6365475"/>
            <a:ext cx="11198184"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altLang="en-US" dirty="0" smtClean="0"/>
              <a:t>來源</a:t>
            </a:r>
            <a:r>
              <a:rPr lang="zh-TW" altLang="en-US" dirty="0"/>
              <a:t>：</a:t>
            </a:r>
            <a:r>
              <a:rPr lang="en-US" altLang="zh-TW" dirty="0" smtClean="0"/>
              <a:t>freepik.com</a:t>
            </a:r>
            <a:endParaRPr dirty="0"/>
          </a:p>
        </p:txBody>
      </p:sp>
    </p:spTree>
    <p:extLst>
      <p:ext uri="{BB962C8B-B14F-4D97-AF65-F5344CB8AC3E}">
        <p14:creationId xmlns:p14="http://schemas.microsoft.com/office/powerpoint/2010/main" val="4172444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p:cNvGraphicFramePr/>
          <p:nvPr>
            <p:extLst>
              <p:ext uri="{D42A27DB-BD31-4B8C-83A1-F6EECF244321}">
                <p14:modId xmlns:p14="http://schemas.microsoft.com/office/powerpoint/2010/main" val="3883853036"/>
              </p:ext>
            </p:extLst>
          </p:nvPr>
        </p:nvGraphicFramePr>
        <p:xfrm>
          <a:off x="1981200" y="11474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矩形 3"/>
          <p:cNvSpPr/>
          <p:nvPr/>
        </p:nvSpPr>
        <p:spPr>
          <a:xfrm>
            <a:off x="1745673" y="1270001"/>
            <a:ext cx="8962967" cy="1077218"/>
          </a:xfrm>
          <a:prstGeom prst="rect">
            <a:avLst/>
          </a:prstGeom>
        </p:spPr>
        <p:txBody>
          <a:bodyPr wrap="square">
            <a:spAutoFit/>
          </a:bodyPr>
          <a:lstStyle/>
          <a:p>
            <a:pPr marL="898525" indent="-898525">
              <a:buFont typeface="Wingdings" panose="05000000000000000000" pitchFamily="2" charset="2"/>
              <a:buChar char="l"/>
            </a:pPr>
            <a:r>
              <a:rPr lang="zh-TW" altLang="en-US" sz="3200" dirty="0">
                <a:ea typeface="新細明體" panose="02020500000000000000" pitchFamily="18" charset="-120"/>
              </a:rPr>
              <a:t>纖維是指由連續或不連續</a:t>
            </a:r>
            <a:r>
              <a:rPr lang="zh-TW" altLang="en-US" sz="3200" dirty="0" smtClean="0">
                <a:ea typeface="新細明體" panose="02020500000000000000" pitchFamily="18" charset="-120"/>
              </a:rPr>
              <a:t>的物料組成</a:t>
            </a:r>
            <a:r>
              <a:rPr lang="zh-TW" altLang="en-US" sz="3200" dirty="0">
                <a:ea typeface="新細明體" panose="02020500000000000000" pitchFamily="18" charset="-120"/>
              </a:rPr>
              <a:t>的物質。</a:t>
            </a:r>
            <a:endParaRPr lang="en-US" altLang="zh-TW" sz="3200" dirty="0">
              <a:ea typeface="新細明體" panose="02020500000000000000" pitchFamily="18" charset="-120"/>
            </a:endParaRPr>
          </a:p>
          <a:p>
            <a:pPr marL="898525" indent="-898525">
              <a:buFont typeface="Wingdings" panose="05000000000000000000" pitchFamily="2" charset="2"/>
              <a:buChar char="l"/>
            </a:pPr>
            <a:r>
              <a:rPr lang="zh-TW" altLang="en-US" sz="3200" dirty="0">
                <a:ea typeface="新細明體" panose="02020500000000000000" pitchFamily="18" charset="-120"/>
              </a:rPr>
              <a:t>布料基本上由纖維組成。</a:t>
            </a:r>
            <a:endParaRPr lang="en-US" altLang="zh-TW" sz="3200" dirty="0">
              <a:ea typeface="新細明體" panose="02020500000000000000" pitchFamily="18" charset="-120"/>
            </a:endParaRPr>
          </a:p>
        </p:txBody>
      </p:sp>
      <p:pic>
        <p:nvPicPr>
          <p:cNvPr id="5" name="圖片 4"/>
          <p:cNvPicPr>
            <a:picLocks noChangeAspect="1"/>
          </p:cNvPicPr>
          <p:nvPr/>
        </p:nvPicPr>
        <p:blipFill>
          <a:blip r:embed="rId7"/>
          <a:stretch>
            <a:fillRect/>
          </a:stretch>
        </p:blipFill>
        <p:spPr>
          <a:xfrm>
            <a:off x="1981200" y="4575758"/>
            <a:ext cx="2042160" cy="1468972"/>
          </a:xfrm>
          <a:prstGeom prst="rect">
            <a:avLst/>
          </a:prstGeom>
        </p:spPr>
      </p:pic>
      <p:pic>
        <p:nvPicPr>
          <p:cNvPr id="6" name="圖片 5"/>
          <p:cNvPicPr>
            <a:picLocks noChangeAspect="1"/>
          </p:cNvPicPr>
          <p:nvPr/>
        </p:nvPicPr>
        <p:blipFill rotWithShape="1">
          <a:blip r:embed="rId8"/>
          <a:srcRect l="1833" t="14635" r="9007" b="14847"/>
          <a:stretch/>
        </p:blipFill>
        <p:spPr>
          <a:xfrm>
            <a:off x="5024120" y="4575758"/>
            <a:ext cx="2042160" cy="1468972"/>
          </a:xfrm>
          <a:prstGeom prst="rect">
            <a:avLst/>
          </a:prstGeom>
        </p:spPr>
      </p:pic>
      <p:pic>
        <p:nvPicPr>
          <p:cNvPr id="7" name="圖片 6"/>
          <p:cNvPicPr>
            <a:picLocks noChangeAspect="1"/>
          </p:cNvPicPr>
          <p:nvPr/>
        </p:nvPicPr>
        <p:blipFill rotWithShape="1">
          <a:blip r:embed="rId9"/>
          <a:srcRect l="25478" t="15256" r="1875" b="14983"/>
          <a:stretch/>
        </p:blipFill>
        <p:spPr>
          <a:xfrm>
            <a:off x="8067040" y="4525831"/>
            <a:ext cx="2042160" cy="1568826"/>
          </a:xfrm>
          <a:prstGeom prst="rect">
            <a:avLst/>
          </a:prstGeom>
        </p:spPr>
      </p:pic>
      <p:sp>
        <p:nvSpPr>
          <p:cNvPr id="8" name="Rectangle 5">
            <a:extLst>
              <a:ext uri="{FF2B5EF4-FFF2-40B4-BE49-F238E27FC236}">
                <a16:creationId xmlns:a16="http://schemas.microsoft.com/office/drawing/2014/main" id="{ECB145AC-34D1-294F-8D9C-BFDADA8103CD}"/>
              </a:ext>
            </a:extLst>
          </p:cNvPr>
          <p:cNvSpPr/>
          <p:nvPr/>
        </p:nvSpPr>
        <p:spPr>
          <a:xfrm>
            <a:off x="7698462" y="6463317"/>
            <a:ext cx="4493538" cy="338554"/>
          </a:xfrm>
          <a:prstGeom prst="rect">
            <a:avLst/>
          </a:prstGeom>
        </p:spPr>
        <p:txBody>
          <a:bodyPr wrap="none">
            <a:spAutoFit/>
          </a:bodyPr>
          <a:lstStyle/>
          <a:p>
            <a:r>
              <a:rPr lang="zh-TW" altLang="en-US" sz="1600" i="1" dirty="0" smtClean="0"/>
              <a:t>圖</a:t>
            </a:r>
            <a:r>
              <a:rPr lang="en-US" altLang="zh-HK" sz="1600" i="1" dirty="0" err="1" smtClean="0"/>
              <a:t>片為香港知專設計學院</a:t>
            </a:r>
            <a:r>
              <a:rPr lang="zh-TW" altLang="en-US" sz="1600" i="1" dirty="0"/>
              <a:t>及溢達集團</a:t>
            </a:r>
            <a:r>
              <a:rPr lang="en-US" altLang="zh-HK" sz="1600" i="1" dirty="0" err="1"/>
              <a:t>擁有及提供</a:t>
            </a:r>
            <a:endParaRPr lang="en-US" altLang="zh-HK" sz="1600" dirty="0"/>
          </a:p>
        </p:txBody>
      </p:sp>
    </p:spTree>
    <p:extLst>
      <p:ext uri="{BB962C8B-B14F-4D97-AF65-F5344CB8AC3E}">
        <p14:creationId xmlns:p14="http://schemas.microsoft.com/office/powerpoint/2010/main" val="1080161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1473200" y="4055878"/>
            <a:ext cx="2042160" cy="1468972"/>
          </a:xfrm>
          <a:prstGeom prst="rect">
            <a:avLst/>
          </a:prstGeom>
        </p:spPr>
      </p:pic>
      <p:pic>
        <p:nvPicPr>
          <p:cNvPr id="6" name="圖片 5"/>
          <p:cNvPicPr>
            <a:picLocks noChangeAspect="1"/>
          </p:cNvPicPr>
          <p:nvPr/>
        </p:nvPicPr>
        <p:blipFill rotWithShape="1">
          <a:blip r:embed="rId3"/>
          <a:srcRect l="1833" t="14635" r="9007" b="14847"/>
          <a:stretch/>
        </p:blipFill>
        <p:spPr>
          <a:xfrm>
            <a:off x="5488940" y="4055878"/>
            <a:ext cx="2042160" cy="1468972"/>
          </a:xfrm>
          <a:prstGeom prst="rect">
            <a:avLst/>
          </a:prstGeom>
        </p:spPr>
      </p:pic>
      <p:pic>
        <p:nvPicPr>
          <p:cNvPr id="7" name="圖片 6"/>
          <p:cNvPicPr>
            <a:picLocks noChangeAspect="1"/>
          </p:cNvPicPr>
          <p:nvPr/>
        </p:nvPicPr>
        <p:blipFill rotWithShape="1">
          <a:blip r:embed="rId4"/>
          <a:srcRect l="25478" t="15256" r="1875" b="14983"/>
          <a:stretch/>
        </p:blipFill>
        <p:spPr>
          <a:xfrm>
            <a:off x="9504680" y="3956024"/>
            <a:ext cx="2042160" cy="1568826"/>
          </a:xfrm>
          <a:prstGeom prst="rect">
            <a:avLst/>
          </a:prstGeom>
        </p:spPr>
      </p:pic>
      <p:sp>
        <p:nvSpPr>
          <p:cNvPr id="8" name="向右箭號 7"/>
          <p:cNvSpPr/>
          <p:nvPr/>
        </p:nvSpPr>
        <p:spPr>
          <a:xfrm>
            <a:off x="3651250" y="4203700"/>
            <a:ext cx="1736090" cy="9960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紡紗</a:t>
            </a:r>
            <a:endParaRPr lang="zh-HK" altLang="en-US" dirty="0"/>
          </a:p>
        </p:txBody>
      </p:sp>
      <p:sp>
        <p:nvSpPr>
          <p:cNvPr id="9" name="向右箭號 8"/>
          <p:cNvSpPr/>
          <p:nvPr/>
        </p:nvSpPr>
        <p:spPr>
          <a:xfrm>
            <a:off x="7581900" y="4174931"/>
            <a:ext cx="1871980" cy="9960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t>針織或梳織</a:t>
            </a:r>
            <a:endParaRPr lang="zh-HK" altLang="en-US" sz="1600" dirty="0"/>
          </a:p>
        </p:txBody>
      </p:sp>
      <p:graphicFrame>
        <p:nvGraphicFramePr>
          <p:cNvPr id="11" name="資料庫圖表 10">
            <a:extLst>
              <a:ext uri="{FF2B5EF4-FFF2-40B4-BE49-F238E27FC236}">
                <a16:creationId xmlns:a16="http://schemas.microsoft.com/office/drawing/2014/main" id="{BC270BA7-B8FD-48BA-B46C-A3B0371E4DD0}"/>
              </a:ext>
            </a:extLst>
          </p:cNvPr>
          <p:cNvGraphicFramePr/>
          <p:nvPr>
            <p:extLst>
              <p:ext uri="{D42A27DB-BD31-4B8C-83A1-F6EECF244321}">
                <p14:modId xmlns:p14="http://schemas.microsoft.com/office/powerpoint/2010/main" val="1371475563"/>
              </p:ext>
            </p:extLst>
          </p:nvPr>
        </p:nvGraphicFramePr>
        <p:xfrm>
          <a:off x="1473200" y="586664"/>
          <a:ext cx="9726706" cy="42037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Rectangle 5">
            <a:extLst>
              <a:ext uri="{FF2B5EF4-FFF2-40B4-BE49-F238E27FC236}">
                <a16:creationId xmlns:a16="http://schemas.microsoft.com/office/drawing/2014/main" id="{F155F8E9-BE45-4F32-8A39-B54954778D8D}"/>
              </a:ext>
            </a:extLst>
          </p:cNvPr>
          <p:cNvSpPr/>
          <p:nvPr/>
        </p:nvSpPr>
        <p:spPr>
          <a:xfrm>
            <a:off x="7698462" y="6463317"/>
            <a:ext cx="4493538" cy="338554"/>
          </a:xfrm>
          <a:prstGeom prst="rect">
            <a:avLst/>
          </a:prstGeom>
        </p:spPr>
        <p:txBody>
          <a:bodyPr wrap="none">
            <a:spAutoFit/>
          </a:bodyPr>
          <a:lstStyle/>
          <a:p>
            <a:r>
              <a:rPr lang="zh-TW" altLang="en-US" sz="1600" i="1" dirty="0" err="1"/>
              <a:t>圖</a:t>
            </a:r>
            <a:r>
              <a:rPr lang="en-US" altLang="zh-HK" sz="1600" i="1" dirty="0" err="1" smtClean="0"/>
              <a:t>片為香港知專設計學院</a:t>
            </a:r>
            <a:r>
              <a:rPr lang="zh-TW" altLang="en-US" sz="1600" i="1" dirty="0"/>
              <a:t>及溢達集團</a:t>
            </a:r>
            <a:r>
              <a:rPr lang="en-US" altLang="zh-HK" sz="1600" i="1" dirty="0" err="1"/>
              <a:t>擁有及提供</a:t>
            </a:r>
            <a:endParaRPr lang="en-US" altLang="zh-HK" sz="1600" dirty="0"/>
          </a:p>
        </p:txBody>
      </p:sp>
    </p:spTree>
    <p:extLst>
      <p:ext uri="{BB962C8B-B14F-4D97-AF65-F5344CB8AC3E}">
        <p14:creationId xmlns:p14="http://schemas.microsoft.com/office/powerpoint/2010/main" val="1492230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a:srcRect t="15104" b="15364"/>
          <a:stretch/>
        </p:blipFill>
        <p:spPr>
          <a:xfrm>
            <a:off x="879724" y="450850"/>
            <a:ext cx="10867775" cy="6045200"/>
          </a:xfrm>
          <a:prstGeom prst="rect">
            <a:avLst/>
          </a:prstGeom>
          <a:blipFill dpi="0" rotWithShape="1">
            <a:blip r:embed="rId3">
              <a:alphaModFix amt="43000"/>
            </a:blip>
            <a:srcRect/>
            <a:tile tx="0" ty="0" sx="100000" sy="100000" flip="none" algn="tl"/>
          </a:blipFill>
          <a:effectLst/>
        </p:spPr>
      </p:pic>
      <p:sp>
        <p:nvSpPr>
          <p:cNvPr id="2" name="標題 1"/>
          <p:cNvSpPr>
            <a:spLocks noGrp="1"/>
          </p:cNvSpPr>
          <p:nvPr>
            <p:ph type="title"/>
          </p:nvPr>
        </p:nvSpPr>
        <p:spPr>
          <a:xfrm>
            <a:off x="1423203" y="635000"/>
            <a:ext cx="9601200" cy="1485900"/>
          </a:xfrm>
        </p:spPr>
        <p:txBody>
          <a:bodyPr/>
          <a:lstStyle/>
          <a:p>
            <a:r>
              <a:rPr lang="zh-TW" altLang="en-US" dirty="0"/>
              <a:t>由纖維至紗線</a:t>
            </a:r>
            <a:endParaRPr lang="zh-HK" altLang="en-US" dirty="0"/>
          </a:p>
        </p:txBody>
      </p:sp>
      <p:sp>
        <p:nvSpPr>
          <p:cNvPr id="3" name="內容版面配置區 2"/>
          <p:cNvSpPr>
            <a:spLocks noGrp="1"/>
          </p:cNvSpPr>
          <p:nvPr>
            <p:ph idx="1"/>
          </p:nvPr>
        </p:nvSpPr>
        <p:spPr>
          <a:xfrm>
            <a:off x="1423203" y="1756282"/>
            <a:ext cx="9780815" cy="4264479"/>
          </a:xfrm>
          <a:gradFill>
            <a:gsLst>
              <a:gs pos="40000">
                <a:schemeClr val="accent1">
                  <a:lumMod val="5000"/>
                  <a:lumOff val="95000"/>
                  <a:alpha val="32000"/>
                </a:schemeClr>
              </a:gs>
              <a:gs pos="68000">
                <a:schemeClr val="accent1">
                  <a:lumMod val="45000"/>
                  <a:lumOff val="55000"/>
                  <a:alpha val="36000"/>
                </a:schemeClr>
              </a:gs>
              <a:gs pos="83000">
                <a:schemeClr val="accent1">
                  <a:lumMod val="45000"/>
                  <a:lumOff val="55000"/>
                </a:schemeClr>
              </a:gs>
              <a:gs pos="100000">
                <a:schemeClr val="accent1">
                  <a:lumMod val="30000"/>
                  <a:lumOff val="70000"/>
                </a:schemeClr>
              </a:gs>
            </a:gsLst>
            <a:lin ang="5400000" scaled="1"/>
          </a:gradFill>
        </p:spPr>
        <p:txBody>
          <a:bodyPr/>
          <a:lstStyle/>
          <a:p>
            <a:r>
              <a:rPr lang="zh-TW" altLang="en-US" sz="3200" dirty="0">
                <a:sym typeface="Wingdings" panose="05000000000000000000" pitchFamily="2" charset="2"/>
              </a:rPr>
              <a:t>紗線的生產方式與最終織物的質地、功能特性、厚度和重量有關。</a:t>
            </a:r>
            <a:endParaRPr lang="en-GB" altLang="zh-TW" sz="3200" dirty="0">
              <a:sym typeface="Wingdings" panose="05000000000000000000" pitchFamily="2" charset="2"/>
            </a:endParaRPr>
          </a:p>
          <a:p>
            <a:r>
              <a:rPr lang="zh-TW" altLang="en-US" sz="3200" dirty="0">
                <a:sym typeface="Wingdings" panose="05000000000000000000" pitchFamily="2" charset="2"/>
              </a:rPr>
              <a:t>紗線生產商在生產和開發紗線時也會關注流行趨勢和顏色預測。</a:t>
            </a:r>
            <a:endParaRPr lang="en-GB" altLang="zh-TW" sz="3200" dirty="0">
              <a:sym typeface="Wingdings" panose="05000000000000000000" pitchFamily="2" charset="2"/>
            </a:endParaRPr>
          </a:p>
          <a:p>
            <a:endParaRPr lang="zh-HK" altLang="en-US" dirty="0"/>
          </a:p>
        </p:txBody>
      </p:sp>
      <p:sp>
        <p:nvSpPr>
          <p:cNvPr id="7" name="Rectangle 5">
            <a:extLst>
              <a:ext uri="{FF2B5EF4-FFF2-40B4-BE49-F238E27FC236}">
                <a16:creationId xmlns:a16="http://schemas.microsoft.com/office/drawing/2014/main" id="{BF2A665F-2815-4D6C-A92D-30E3AB07C172}"/>
              </a:ext>
            </a:extLst>
          </p:cNvPr>
          <p:cNvSpPr/>
          <p:nvPr/>
        </p:nvSpPr>
        <p:spPr>
          <a:xfrm>
            <a:off x="7698462" y="6463317"/>
            <a:ext cx="4493538" cy="338554"/>
          </a:xfrm>
          <a:prstGeom prst="rect">
            <a:avLst/>
          </a:prstGeom>
        </p:spPr>
        <p:txBody>
          <a:bodyPr wrap="none">
            <a:spAutoFit/>
          </a:bodyPr>
          <a:lstStyle/>
          <a:p>
            <a:r>
              <a:rPr lang="zh-TW" altLang="en-US" sz="1600" i="1" dirty="0" smtClean="0"/>
              <a:t>圖</a:t>
            </a:r>
            <a:r>
              <a:rPr lang="en-US" altLang="zh-HK" sz="1600" i="1" dirty="0" err="1" smtClean="0"/>
              <a:t>片為香港知專設計學院</a:t>
            </a:r>
            <a:r>
              <a:rPr lang="zh-TW" altLang="en-US" sz="1600" i="1" dirty="0"/>
              <a:t>及溢達集團</a:t>
            </a:r>
            <a:r>
              <a:rPr lang="en-US" altLang="zh-HK" sz="1600" i="1" dirty="0" err="1"/>
              <a:t>擁有及提供</a:t>
            </a:r>
            <a:endParaRPr lang="en-US" altLang="zh-HK" sz="1600" dirty="0"/>
          </a:p>
        </p:txBody>
      </p:sp>
    </p:spTree>
    <p:extLst>
      <p:ext uri="{BB962C8B-B14F-4D97-AF65-F5344CB8AC3E}">
        <p14:creationId xmlns:p14="http://schemas.microsoft.com/office/powerpoint/2010/main" val="1121883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a:srcRect t="15104" b="15364"/>
          <a:stretch/>
        </p:blipFill>
        <p:spPr>
          <a:xfrm>
            <a:off x="879724" y="450850"/>
            <a:ext cx="10867775" cy="6045200"/>
          </a:xfrm>
          <a:prstGeom prst="rect">
            <a:avLst/>
          </a:prstGeom>
          <a:blipFill dpi="0" rotWithShape="1">
            <a:blip r:embed="rId3">
              <a:alphaModFix amt="43000"/>
            </a:blip>
            <a:srcRect/>
            <a:tile tx="0" ty="0" sx="100000" sy="100000" flip="none" algn="tl"/>
          </a:blipFill>
          <a:effectLst/>
        </p:spPr>
      </p:pic>
      <p:sp>
        <p:nvSpPr>
          <p:cNvPr id="2" name="標題 1"/>
          <p:cNvSpPr>
            <a:spLocks noGrp="1"/>
          </p:cNvSpPr>
          <p:nvPr>
            <p:ph type="title"/>
          </p:nvPr>
        </p:nvSpPr>
        <p:spPr>
          <a:xfrm>
            <a:off x="1355271" y="651947"/>
            <a:ext cx="9601200" cy="1485900"/>
          </a:xfrm>
        </p:spPr>
        <p:txBody>
          <a:bodyPr/>
          <a:lstStyle/>
          <a:p>
            <a:r>
              <a:rPr lang="zh-TW" altLang="en-US" dirty="0" smtClean="0"/>
              <a:t>基本棉紡</a:t>
            </a:r>
            <a:r>
              <a:rPr lang="zh-TW" altLang="en-US" dirty="0"/>
              <a:t>流程</a:t>
            </a:r>
            <a:endParaRPr lang="zh-HK" altLang="en-US" dirty="0"/>
          </a:p>
        </p:txBody>
      </p:sp>
      <p:graphicFrame>
        <p:nvGraphicFramePr>
          <p:cNvPr id="4" name="資料庫圖表 3"/>
          <p:cNvGraphicFramePr/>
          <p:nvPr>
            <p:extLst>
              <p:ext uri="{D42A27DB-BD31-4B8C-83A1-F6EECF244321}">
                <p14:modId xmlns:p14="http://schemas.microsoft.com/office/powerpoint/2010/main" val="4028438388"/>
              </p:ext>
            </p:extLst>
          </p:nvPr>
        </p:nvGraphicFramePr>
        <p:xfrm>
          <a:off x="2032000" y="1387929"/>
          <a:ext cx="7683500" cy="47504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圖片 5"/>
          <p:cNvPicPr>
            <a:picLocks noChangeAspect="1"/>
          </p:cNvPicPr>
          <p:nvPr/>
        </p:nvPicPr>
        <p:blipFill>
          <a:blip r:embed="rId9"/>
          <a:stretch>
            <a:fillRect/>
          </a:stretch>
        </p:blipFill>
        <p:spPr>
          <a:xfrm>
            <a:off x="9715500" y="4233333"/>
            <a:ext cx="1905000" cy="1905000"/>
          </a:xfrm>
          <a:prstGeom prst="rect">
            <a:avLst/>
          </a:prstGeom>
        </p:spPr>
      </p:pic>
      <p:sp>
        <p:nvSpPr>
          <p:cNvPr id="7" name="文字方塊 6"/>
          <p:cNvSpPr txBox="1"/>
          <p:nvPr/>
        </p:nvSpPr>
        <p:spPr>
          <a:xfrm>
            <a:off x="9785162" y="3824843"/>
            <a:ext cx="1107996" cy="369332"/>
          </a:xfrm>
          <a:prstGeom prst="rect">
            <a:avLst/>
          </a:prstGeom>
          <a:noFill/>
        </p:spPr>
        <p:txBody>
          <a:bodyPr wrap="none" rtlCol="0">
            <a:spAutoFit/>
          </a:bodyPr>
          <a:lstStyle/>
          <a:p>
            <a:r>
              <a:rPr lang="zh-TW" altLang="en-US" dirty="0"/>
              <a:t>棉紡流程</a:t>
            </a:r>
            <a:endParaRPr lang="zh-HK" altLang="en-US" dirty="0"/>
          </a:p>
        </p:txBody>
      </p:sp>
      <p:sp>
        <p:nvSpPr>
          <p:cNvPr id="10" name="Rectangle 5">
            <a:extLst>
              <a:ext uri="{FF2B5EF4-FFF2-40B4-BE49-F238E27FC236}">
                <a16:creationId xmlns:a16="http://schemas.microsoft.com/office/drawing/2014/main" id="{74CEB791-561D-43B9-8CFE-5BF4A80BC152}"/>
              </a:ext>
            </a:extLst>
          </p:cNvPr>
          <p:cNvSpPr/>
          <p:nvPr/>
        </p:nvSpPr>
        <p:spPr>
          <a:xfrm>
            <a:off x="7698462" y="6463317"/>
            <a:ext cx="4493538" cy="338554"/>
          </a:xfrm>
          <a:prstGeom prst="rect">
            <a:avLst/>
          </a:prstGeom>
        </p:spPr>
        <p:txBody>
          <a:bodyPr wrap="none">
            <a:spAutoFit/>
          </a:bodyPr>
          <a:lstStyle/>
          <a:p>
            <a:r>
              <a:rPr lang="zh-TW" altLang="en-US" sz="1600" i="1" dirty="0" smtClean="0"/>
              <a:t>圖</a:t>
            </a:r>
            <a:r>
              <a:rPr lang="en-US" altLang="zh-HK" sz="1600" i="1" dirty="0" err="1" smtClean="0"/>
              <a:t>片為香港知專設計學院</a:t>
            </a:r>
            <a:r>
              <a:rPr lang="zh-TW" altLang="en-US" sz="1600" i="1" dirty="0"/>
              <a:t>及溢達集團</a:t>
            </a:r>
            <a:r>
              <a:rPr lang="en-US" altLang="zh-HK" sz="1600" i="1" dirty="0" err="1"/>
              <a:t>擁有及提供</a:t>
            </a:r>
            <a:endParaRPr lang="en-US" altLang="zh-HK" sz="1600" dirty="0"/>
          </a:p>
        </p:txBody>
      </p:sp>
    </p:spTree>
    <p:extLst>
      <p:ext uri="{BB962C8B-B14F-4D97-AF65-F5344CB8AC3E}">
        <p14:creationId xmlns:p14="http://schemas.microsoft.com/office/powerpoint/2010/main" val="4075253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11412" y="493080"/>
            <a:ext cx="9601200" cy="1485900"/>
          </a:xfrm>
        </p:spPr>
        <p:txBody>
          <a:bodyPr/>
          <a:lstStyle/>
          <a:p>
            <a:r>
              <a:rPr lang="zh-TW" altLang="en-US" dirty="0"/>
              <a:t>由紗線至布料</a:t>
            </a:r>
            <a:endParaRPr lang="zh-HK" altLang="en-US" dirty="0"/>
          </a:p>
        </p:txBody>
      </p:sp>
      <p:grpSp>
        <p:nvGrpSpPr>
          <p:cNvPr id="4" name="群組 3"/>
          <p:cNvGrpSpPr/>
          <p:nvPr/>
        </p:nvGrpSpPr>
        <p:grpSpPr>
          <a:xfrm>
            <a:off x="922125" y="2382602"/>
            <a:ext cx="2646298" cy="1640754"/>
            <a:chOff x="3713670" y="1159952"/>
            <a:chExt cx="2646298" cy="1640754"/>
          </a:xfrm>
        </p:grpSpPr>
        <p:sp>
          <p:nvSpPr>
            <p:cNvPr id="11" name="圓角矩形 10"/>
            <p:cNvSpPr/>
            <p:nvPr/>
          </p:nvSpPr>
          <p:spPr>
            <a:xfrm>
              <a:off x="3713670" y="1212928"/>
              <a:ext cx="2646298" cy="1587778"/>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2" name="圓角矩形 4"/>
            <p:cNvSpPr txBox="1"/>
            <p:nvPr/>
          </p:nvSpPr>
          <p:spPr>
            <a:xfrm>
              <a:off x="3781165" y="1159952"/>
              <a:ext cx="2553290" cy="14947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0" tIns="240030" rIns="240030" bIns="240030" numCol="1" spcCol="1270" anchor="ctr" anchorCtr="0">
              <a:noAutofit/>
            </a:bodyPr>
            <a:lstStyle/>
            <a:p>
              <a:pPr lvl="0" algn="ctr" defTabSz="2800350">
                <a:lnSpc>
                  <a:spcPct val="90000"/>
                </a:lnSpc>
                <a:spcBef>
                  <a:spcPct val="0"/>
                </a:spcBef>
                <a:spcAft>
                  <a:spcPct val="35000"/>
                </a:spcAft>
              </a:pPr>
              <a:r>
                <a:rPr lang="zh-TW" altLang="en-US" sz="6300" kern="1200" dirty="0"/>
                <a:t>紗線</a:t>
              </a:r>
            </a:p>
          </p:txBody>
        </p:sp>
      </p:grpSp>
      <p:grpSp>
        <p:nvGrpSpPr>
          <p:cNvPr id="5" name="群組 4"/>
          <p:cNvGrpSpPr/>
          <p:nvPr/>
        </p:nvGrpSpPr>
        <p:grpSpPr>
          <a:xfrm>
            <a:off x="3683202" y="2948547"/>
            <a:ext cx="541919" cy="561840"/>
            <a:chOff x="6626794" y="1657425"/>
            <a:chExt cx="565744" cy="656281"/>
          </a:xfrm>
        </p:grpSpPr>
        <p:sp>
          <p:nvSpPr>
            <p:cNvPr id="9" name="向右箭號 8"/>
            <p:cNvSpPr/>
            <p:nvPr/>
          </p:nvSpPr>
          <p:spPr>
            <a:xfrm rot="21560993">
              <a:off x="6626794" y="1657425"/>
              <a:ext cx="565744" cy="656281"/>
            </a:xfrm>
            <a:prstGeom prst="rightArrow">
              <a:avLst>
                <a:gd name="adj1" fmla="val 60000"/>
                <a:gd name="adj2" fmla="val 50000"/>
              </a:avLst>
            </a:pr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0" name="向右箭號 6"/>
            <p:cNvSpPr txBox="1"/>
            <p:nvPr/>
          </p:nvSpPr>
          <p:spPr>
            <a:xfrm rot="21560993">
              <a:off x="6626799" y="1789644"/>
              <a:ext cx="396021" cy="3937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2222500">
                <a:lnSpc>
                  <a:spcPct val="90000"/>
                </a:lnSpc>
                <a:spcBef>
                  <a:spcPct val="0"/>
                </a:spcBef>
                <a:spcAft>
                  <a:spcPct val="35000"/>
                </a:spcAft>
              </a:pPr>
              <a:endParaRPr lang="zh-TW" altLang="en-US" sz="5000" kern="1200"/>
            </a:p>
          </p:txBody>
        </p:sp>
      </p:grpSp>
      <p:grpSp>
        <p:nvGrpSpPr>
          <p:cNvPr id="6" name="群組 5"/>
          <p:cNvGrpSpPr/>
          <p:nvPr/>
        </p:nvGrpSpPr>
        <p:grpSpPr>
          <a:xfrm>
            <a:off x="9389216" y="2446232"/>
            <a:ext cx="2646298" cy="1587778"/>
            <a:chOff x="7427341" y="1170788"/>
            <a:chExt cx="2646298" cy="1587778"/>
          </a:xfrm>
        </p:grpSpPr>
        <p:sp>
          <p:nvSpPr>
            <p:cNvPr id="7" name="圓角矩形 6"/>
            <p:cNvSpPr/>
            <p:nvPr/>
          </p:nvSpPr>
          <p:spPr>
            <a:xfrm>
              <a:off x="7427341" y="1170788"/>
              <a:ext cx="2646298" cy="1587778"/>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8" name="圓角矩形 8"/>
            <p:cNvSpPr txBox="1"/>
            <p:nvPr/>
          </p:nvSpPr>
          <p:spPr>
            <a:xfrm>
              <a:off x="7473845" y="1217292"/>
              <a:ext cx="2553290" cy="14947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0" tIns="240030" rIns="240030" bIns="240030" numCol="1" spcCol="1270" anchor="ctr" anchorCtr="0">
              <a:noAutofit/>
            </a:bodyPr>
            <a:lstStyle/>
            <a:p>
              <a:pPr lvl="0" algn="ctr" defTabSz="2800350">
                <a:lnSpc>
                  <a:spcPct val="90000"/>
                </a:lnSpc>
                <a:spcBef>
                  <a:spcPct val="0"/>
                </a:spcBef>
                <a:spcAft>
                  <a:spcPct val="35000"/>
                </a:spcAft>
              </a:pPr>
              <a:r>
                <a:rPr lang="zh-TW" altLang="en-US" sz="6300" kern="1200" dirty="0"/>
                <a:t>布料</a:t>
              </a:r>
            </a:p>
          </p:txBody>
        </p:sp>
      </p:grpSp>
      <p:pic>
        <p:nvPicPr>
          <p:cNvPr id="17" name="圖片 16"/>
          <p:cNvPicPr>
            <a:picLocks noChangeAspect="1"/>
          </p:cNvPicPr>
          <p:nvPr/>
        </p:nvPicPr>
        <p:blipFill rotWithShape="1">
          <a:blip r:embed="rId2"/>
          <a:srcRect t="25783" b="17187"/>
          <a:stretch/>
        </p:blipFill>
        <p:spPr>
          <a:xfrm>
            <a:off x="4284727" y="2250267"/>
            <a:ext cx="4419108" cy="2016133"/>
          </a:xfrm>
          <a:prstGeom prst="rect">
            <a:avLst/>
          </a:prstGeom>
        </p:spPr>
      </p:pic>
      <p:sp>
        <p:nvSpPr>
          <p:cNvPr id="18" name="向上箭號圖說文字 17"/>
          <p:cNvSpPr/>
          <p:nvPr/>
        </p:nvSpPr>
        <p:spPr>
          <a:xfrm>
            <a:off x="4554461" y="4266400"/>
            <a:ext cx="1289957" cy="734786"/>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針織</a:t>
            </a:r>
            <a:endParaRPr lang="zh-HK" altLang="en-US" dirty="0"/>
          </a:p>
        </p:txBody>
      </p:sp>
      <p:sp>
        <p:nvSpPr>
          <p:cNvPr id="19" name="向上箭號圖說文字 18"/>
          <p:cNvSpPr/>
          <p:nvPr/>
        </p:nvSpPr>
        <p:spPr>
          <a:xfrm>
            <a:off x="7239135" y="4266400"/>
            <a:ext cx="1289957" cy="734786"/>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梳織</a:t>
            </a:r>
            <a:endParaRPr lang="zh-HK" altLang="en-US" dirty="0"/>
          </a:p>
        </p:txBody>
      </p:sp>
      <p:sp>
        <p:nvSpPr>
          <p:cNvPr id="20" name="文字方塊 19"/>
          <p:cNvSpPr txBox="1"/>
          <p:nvPr/>
        </p:nvSpPr>
        <p:spPr>
          <a:xfrm>
            <a:off x="6268539" y="4537687"/>
            <a:ext cx="415498" cy="369332"/>
          </a:xfrm>
          <a:prstGeom prst="rect">
            <a:avLst/>
          </a:prstGeom>
          <a:noFill/>
        </p:spPr>
        <p:txBody>
          <a:bodyPr wrap="none" rtlCol="0">
            <a:spAutoFit/>
          </a:bodyPr>
          <a:lstStyle/>
          <a:p>
            <a:r>
              <a:rPr lang="zh-TW" altLang="en-US" dirty="0" smtClean="0"/>
              <a:t>或</a:t>
            </a:r>
            <a:endParaRPr lang="zh-HK" altLang="en-US" dirty="0"/>
          </a:p>
        </p:txBody>
      </p:sp>
      <p:grpSp>
        <p:nvGrpSpPr>
          <p:cNvPr id="21" name="群組 20"/>
          <p:cNvGrpSpPr/>
          <p:nvPr/>
        </p:nvGrpSpPr>
        <p:grpSpPr>
          <a:xfrm>
            <a:off x="8760271" y="2974356"/>
            <a:ext cx="565744" cy="567954"/>
            <a:chOff x="6626794" y="1657425"/>
            <a:chExt cx="565744" cy="656281"/>
          </a:xfrm>
        </p:grpSpPr>
        <p:sp>
          <p:nvSpPr>
            <p:cNvPr id="22" name="向右箭號 21"/>
            <p:cNvSpPr/>
            <p:nvPr/>
          </p:nvSpPr>
          <p:spPr>
            <a:xfrm rot="21560993">
              <a:off x="6626794" y="1657425"/>
              <a:ext cx="565744" cy="656281"/>
            </a:xfrm>
            <a:prstGeom prst="rightArrow">
              <a:avLst>
                <a:gd name="adj1" fmla="val 60000"/>
                <a:gd name="adj2" fmla="val 50000"/>
              </a:avLst>
            </a:pr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3" name="向右箭號 4"/>
            <p:cNvSpPr txBox="1"/>
            <p:nvPr/>
          </p:nvSpPr>
          <p:spPr>
            <a:xfrm rot="21560993">
              <a:off x="6626799" y="1789644"/>
              <a:ext cx="396021" cy="3937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2222500">
                <a:lnSpc>
                  <a:spcPct val="90000"/>
                </a:lnSpc>
                <a:spcBef>
                  <a:spcPct val="0"/>
                </a:spcBef>
                <a:spcAft>
                  <a:spcPct val="35000"/>
                </a:spcAft>
              </a:pPr>
              <a:endParaRPr lang="zh-TW" altLang="en-US" sz="5000" kern="1200"/>
            </a:p>
          </p:txBody>
        </p:sp>
      </p:grpSp>
      <p:sp>
        <p:nvSpPr>
          <p:cNvPr id="25" name="Rectangle 5">
            <a:extLst>
              <a:ext uri="{FF2B5EF4-FFF2-40B4-BE49-F238E27FC236}">
                <a16:creationId xmlns:a16="http://schemas.microsoft.com/office/drawing/2014/main" id="{16A24B76-CBB7-4325-93AD-16492F584A7D}"/>
              </a:ext>
            </a:extLst>
          </p:cNvPr>
          <p:cNvSpPr/>
          <p:nvPr/>
        </p:nvSpPr>
        <p:spPr>
          <a:xfrm>
            <a:off x="7698462" y="6463317"/>
            <a:ext cx="4493538" cy="338554"/>
          </a:xfrm>
          <a:prstGeom prst="rect">
            <a:avLst/>
          </a:prstGeom>
        </p:spPr>
        <p:txBody>
          <a:bodyPr wrap="none">
            <a:spAutoFit/>
          </a:bodyPr>
          <a:lstStyle/>
          <a:p>
            <a:r>
              <a:rPr lang="zh-TW" altLang="en-US" sz="1600" i="1" dirty="0" smtClean="0"/>
              <a:t>圖</a:t>
            </a:r>
            <a:r>
              <a:rPr lang="en-US" altLang="zh-HK" sz="1600" i="1" dirty="0" err="1" smtClean="0"/>
              <a:t>片為香港知專設計學院</a:t>
            </a:r>
            <a:r>
              <a:rPr lang="zh-TW" altLang="en-US" sz="1600" i="1" dirty="0"/>
              <a:t>及溢達集團</a:t>
            </a:r>
            <a:r>
              <a:rPr lang="en-US" altLang="zh-HK" sz="1600" i="1" dirty="0" err="1"/>
              <a:t>擁有及提供</a:t>
            </a:r>
            <a:endParaRPr lang="en-US" altLang="zh-HK" sz="1600" dirty="0"/>
          </a:p>
        </p:txBody>
      </p:sp>
    </p:spTree>
    <p:extLst>
      <p:ext uri="{BB962C8B-B14F-4D97-AF65-F5344CB8AC3E}">
        <p14:creationId xmlns:p14="http://schemas.microsoft.com/office/powerpoint/2010/main" val="1905720830"/>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TM10001105[[fn=裁剪]]</Template>
  <TotalTime>603</TotalTime>
  <Words>198</Words>
  <Application>Microsoft Office PowerPoint</Application>
  <PresentationFormat>寬螢幕</PresentationFormat>
  <Paragraphs>43</Paragraphs>
  <Slides>8</Slides>
  <Notes>0</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8</vt:i4>
      </vt:variant>
    </vt:vector>
  </HeadingPairs>
  <TitlesOfParts>
    <vt:vector size="14" baseType="lpstr">
      <vt:lpstr>微軟正黑體</vt:lpstr>
      <vt:lpstr>新細明體</vt:lpstr>
      <vt:lpstr>Arial</vt:lpstr>
      <vt:lpstr>Franklin Gothic Book</vt:lpstr>
      <vt:lpstr>Wingdings</vt:lpstr>
      <vt:lpstr>Crop</vt:lpstr>
      <vt:lpstr>科技與生活</vt:lpstr>
      <vt:lpstr>PowerPoint 簡報</vt:lpstr>
      <vt:lpstr>設計及生產過程</vt:lpstr>
      <vt:lpstr>PowerPoint 簡報</vt:lpstr>
      <vt:lpstr>PowerPoint 簡報</vt:lpstr>
      <vt:lpstr>由纖維至紗線</vt:lpstr>
      <vt:lpstr>基本棉紡流程</vt:lpstr>
      <vt:lpstr>由紗線至布料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&amp; living</dc:title>
  <dc:creator>Jo Lau Yuk Lan</dc:creator>
  <cp:lastModifiedBy>POON, Suk-mei Cindy</cp:lastModifiedBy>
  <cp:revision>39</cp:revision>
  <dcterms:created xsi:type="dcterms:W3CDTF">2021-05-26T09:03:27Z</dcterms:created>
  <dcterms:modified xsi:type="dcterms:W3CDTF">2022-01-05T02:29:45Z</dcterms:modified>
</cp:coreProperties>
</file>