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49"/>
  </p:notesMasterIdLst>
  <p:handoutMasterIdLst>
    <p:handoutMasterId r:id="rId50"/>
  </p:handoutMasterIdLst>
  <p:sldIdLst>
    <p:sldId id="256" r:id="rId5"/>
    <p:sldId id="258" r:id="rId6"/>
    <p:sldId id="292" r:id="rId7"/>
    <p:sldId id="294" r:id="rId8"/>
    <p:sldId id="295" r:id="rId9"/>
    <p:sldId id="298" r:id="rId10"/>
    <p:sldId id="283" r:id="rId11"/>
    <p:sldId id="282" r:id="rId12"/>
    <p:sldId id="302" r:id="rId13"/>
    <p:sldId id="299" r:id="rId14"/>
    <p:sldId id="300" r:id="rId15"/>
    <p:sldId id="301" r:id="rId16"/>
    <p:sldId id="284" r:id="rId17"/>
    <p:sldId id="285" r:id="rId18"/>
    <p:sldId id="286" r:id="rId19"/>
    <p:sldId id="287" r:id="rId20"/>
    <p:sldId id="314" r:id="rId21"/>
    <p:sldId id="313" r:id="rId22"/>
    <p:sldId id="272" r:id="rId23"/>
    <p:sldId id="304" r:id="rId24"/>
    <p:sldId id="305" r:id="rId25"/>
    <p:sldId id="315" r:id="rId26"/>
    <p:sldId id="316" r:id="rId27"/>
    <p:sldId id="321" r:id="rId28"/>
    <p:sldId id="323" r:id="rId29"/>
    <p:sldId id="318" r:id="rId30"/>
    <p:sldId id="324" r:id="rId31"/>
    <p:sldId id="322" r:id="rId32"/>
    <p:sldId id="319" r:id="rId33"/>
    <p:sldId id="331" r:id="rId34"/>
    <p:sldId id="328" r:id="rId35"/>
    <p:sldId id="329" r:id="rId36"/>
    <p:sldId id="330" r:id="rId37"/>
    <p:sldId id="288" r:id="rId38"/>
    <p:sldId id="289" r:id="rId39"/>
    <p:sldId id="311" r:id="rId40"/>
    <p:sldId id="312" r:id="rId41"/>
    <p:sldId id="327" r:id="rId42"/>
    <p:sldId id="325" r:id="rId43"/>
    <p:sldId id="326" r:id="rId44"/>
    <p:sldId id="290" r:id="rId45"/>
    <p:sldId id="307" r:id="rId46"/>
    <p:sldId id="309" r:id="rId47"/>
    <p:sldId id="281" r:id="rId48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492" autoAdjust="0"/>
  </p:normalViewPr>
  <p:slideViewPr>
    <p:cSldViewPr>
      <p:cViewPr varScale="1">
        <p:scale>
          <a:sx n="76" d="100"/>
          <a:sy n="76" d="100"/>
        </p:scale>
        <p:origin x="108" y="9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1890"/>
    </p:cViewPr>
  </p:sorter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55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4845679012345678E-2"/>
          <c:y val="0.12087229162700382"/>
          <c:w val="0.84104938271604934"/>
          <c:h val="0.8074111453357334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World’s cereal production expressed as percentage.
Data: FAOSTAT data corresponding to 2010.</c:v>
                </c:pt>
              </c:strCache>
            </c:strRef>
          </c:tx>
          <c:explosion val="2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42DD-4A7D-A2FD-2CD72C382334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42DD-4A7D-A2FD-2CD72C382334}"/>
              </c:ext>
            </c:extLst>
          </c:dPt>
          <c:dPt>
            <c:idx val="2"/>
            <c:bubble3D val="0"/>
            <c:spPr>
              <a:solidFill>
                <a:srgbClr val="FF7C8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42DD-4A7D-A2FD-2CD72C382334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42DD-4A7D-A2FD-2CD72C382334}"/>
              </c:ext>
            </c:extLst>
          </c:dPt>
          <c:dPt>
            <c:idx val="4"/>
            <c:bubble3D val="0"/>
            <c:spPr>
              <a:solidFill>
                <a:srgbClr val="FFFF66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42DD-4A7D-A2FD-2CD72C382334}"/>
              </c:ext>
            </c:extLst>
          </c:dPt>
          <c:dPt>
            <c:idx val="5"/>
            <c:bubble3D val="0"/>
            <c:spPr>
              <a:solidFill>
                <a:srgbClr val="9999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42DD-4A7D-A2FD-2CD72C382334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zh-TW" altLang="en-US" baseline="0" dirty="0"/>
                      <a:t>粟米，</a:t>
                    </a:r>
                    <a:fld id="{404C32C4-B10A-427A-B8B7-0C8DB132A340}" type="VALUE">
                      <a:rPr lang="en-US" altLang="zh-HK" baseline="0" smtClean="0"/>
                      <a:pPr/>
                      <a:t>[值]</a:t>
                    </a:fld>
                    <a:endParaRPr lang="zh-TW" alt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2DD-4A7D-A2FD-2CD72C38233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zh-TW" altLang="en-US" baseline="0" dirty="0"/>
                      <a:t>大米，</a:t>
                    </a:r>
                    <a:fld id="{A8001817-B32C-4936-90B5-A5CBF5BB5A8E}" type="VALUE">
                      <a:rPr lang="en-US" altLang="zh-HK" baseline="0" smtClean="0"/>
                      <a:pPr/>
                      <a:t>[值]</a:t>
                    </a:fld>
                    <a:endParaRPr lang="zh-TW" alt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2DD-4A7D-A2FD-2CD72C382334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zh-TW" altLang="en-US" baseline="0" dirty="0"/>
                      <a:t>小麥，</a:t>
                    </a:r>
                    <a:fld id="{DB762596-E5CE-4BEB-9DB9-9BA204DAFD79}" type="VALUE">
                      <a:rPr lang="en-US" altLang="zh-HK" baseline="0" smtClean="0"/>
                      <a:pPr/>
                      <a:t>[值]</a:t>
                    </a:fld>
                    <a:endParaRPr lang="zh-TW" alt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2DD-4A7D-A2FD-2CD72C382334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zh-TW" altLang="en-US"/>
                      <a:t>大麥，</a:t>
                    </a:r>
                    <a:fld id="{CDAAB134-9962-486E-B0FC-D93A10305962}" type="VALUE">
                      <a:rPr lang="en-US" altLang="zh-HK" baseline="0" smtClean="0"/>
                      <a:pPr/>
                      <a:t>[值]</a:t>
                    </a:fld>
                    <a:endParaRPr lang="zh-TW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2DD-4A7D-A2FD-2CD72C382334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zh-TW" altLang="en-US"/>
                      <a:t>高粱，</a:t>
                    </a:r>
                    <a:fld id="{92ECE59B-3C68-4439-87AE-614AE1909AF0}" type="VALUE">
                      <a:rPr lang="en-US" altLang="zh-HK" baseline="0" smtClean="0"/>
                      <a:pPr/>
                      <a:t>[值]</a:t>
                    </a:fld>
                    <a:endParaRPr lang="zh-TW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2DD-4A7D-A2FD-2CD72C382334}"/>
                </c:ext>
              </c:extLst>
            </c:dLbl>
            <c:dLbl>
              <c:idx val="5"/>
              <c:layout>
                <c:manualLayout>
                  <c:x val="9.7537425877320894E-2"/>
                  <c:y val="-4.1518689457958911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aseline="0" dirty="0"/>
                      <a:t>其他，</a:t>
                    </a:r>
                    <a:fld id="{3192CDF2-461B-4220-9929-F3DC1F73F9C4}" type="VALUE">
                      <a:rPr lang="en-US" altLang="zh-HK" baseline="0" smtClean="0"/>
                      <a:pPr/>
                      <a:t>[值]</a:t>
                    </a:fld>
                    <a:endParaRPr lang="zh-TW" alt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2DD-4A7D-A2FD-2CD72C382334}"/>
                </c:ext>
              </c:extLst>
            </c:dLbl>
            <c:spPr>
              <a:noFill/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Corn</c:v>
                </c:pt>
                <c:pt idx="1">
                  <c:v>Rice</c:v>
                </c:pt>
                <c:pt idx="2">
                  <c:v>Wheat</c:v>
                </c:pt>
                <c:pt idx="3">
                  <c:v>Barley</c:v>
                </c:pt>
                <c:pt idx="4">
                  <c:v>Sorghum</c:v>
                </c:pt>
                <c:pt idx="5">
                  <c:v>Others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0.35</c:v>
                </c:pt>
                <c:pt idx="1">
                  <c:v>0.28000000000000003</c:v>
                </c:pt>
                <c:pt idx="2">
                  <c:v>0.27</c:v>
                </c:pt>
                <c:pt idx="3">
                  <c:v>0.05</c:v>
                </c:pt>
                <c:pt idx="4">
                  <c:v>0.02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2DD-4A7D-A2FD-2CD72C382334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4845679012345678E-2"/>
          <c:y val="0.12087229162700382"/>
          <c:w val="0.84104938271604934"/>
          <c:h val="0.8074111453357334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World’s cereal used as food expressed as percentage.
Data: FAOSTAT data, 2013.
Data: FAOSTAT data corresponding to 2010.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E5D1-46DF-AC45-825D6B4FDB8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E5D1-46DF-AC45-825D6B4FDB83}"/>
              </c:ext>
            </c:extLst>
          </c:dPt>
          <c:dPt>
            <c:idx val="2"/>
            <c:bubble3D val="0"/>
            <c:spPr>
              <a:solidFill>
                <a:srgbClr val="FF7C8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E5D1-46DF-AC45-825D6B4FDB83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E5D1-46DF-AC45-825D6B4FDB83}"/>
              </c:ext>
            </c:extLst>
          </c:dPt>
          <c:dPt>
            <c:idx val="4"/>
            <c:bubble3D val="0"/>
            <c:spPr>
              <a:solidFill>
                <a:srgbClr val="FFFF66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E5D1-46DF-AC45-825D6B4FDB83}"/>
              </c:ext>
            </c:extLst>
          </c:dPt>
          <c:dPt>
            <c:idx val="5"/>
            <c:bubble3D val="0"/>
            <c:spPr>
              <a:solidFill>
                <a:srgbClr val="9999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E5D1-46DF-AC45-825D6B4FDB83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D-E5D1-46DF-AC45-825D6B4FDB83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F-E5D1-46DF-AC45-825D6B4FDB83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3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3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1-E5D1-46DF-AC45-825D6B4FDB83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zh-TW" altLang="en-US"/>
                      <a:t>大米（包括碾磨），</a:t>
                    </a:r>
                    <a:fld id="{0A6EA44C-B71D-4A67-A91F-AD20CC49EF3B}" type="VALUE">
                      <a:rPr lang="en-US" altLang="zh-HK" baseline="0" smtClean="0"/>
                      <a:pPr/>
                      <a:t>[值]</a:t>
                    </a:fld>
                    <a:endParaRPr lang="zh-TW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5D1-46DF-AC45-825D6B4FDB83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zh-TW" altLang="en-US" dirty="0"/>
                      <a:t>粟米及其產品，</a:t>
                    </a:r>
                    <a:fld id="{32A56430-AB4A-489D-AAFE-B412E8E1DB0E}" type="VALUE">
                      <a:rPr lang="en-US" altLang="zh-TW" baseline="0" smtClean="0"/>
                      <a:pPr/>
                      <a:t>[值]</a:t>
                    </a:fld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5D1-46DF-AC45-825D6B4FDB83}"/>
                </c:ext>
              </c:extLst>
            </c:dLbl>
            <c:dLbl>
              <c:idx val="2"/>
              <c:layout>
                <c:manualLayout>
                  <c:x val="0.32603978322154165"/>
                  <c:y val="-6.464024928385128E-3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/>
                      <a:t>高粱及其產品，</a:t>
                    </a:r>
                    <a:fld id="{773B0C76-6DA5-401A-96C2-88B6AAAF850E}" type="VALUE">
                      <a:rPr lang="en-US" altLang="zh-TW" baseline="0" smtClean="0"/>
                      <a:pPr/>
                      <a:t>[值]</a:t>
                    </a:fld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5D1-46DF-AC45-825D6B4FDB83}"/>
                </c:ext>
              </c:extLst>
            </c:dLbl>
            <c:dLbl>
              <c:idx val="3"/>
              <c:layout>
                <c:manualLayout>
                  <c:x val="0.26634076990376204"/>
                  <c:y val="5.8141316727557797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/>
                      <a:t>小米及其產品，</a:t>
                    </a:r>
                    <a:fld id="{3A56C1E3-17F9-41F5-A617-6F37ACF21A77}" type="VALUE">
                      <a:rPr lang="en-US" altLang="zh-TW" baseline="0" smtClean="0"/>
                      <a:pPr/>
                      <a:t>[值]</a:t>
                    </a:fld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5D1-46DF-AC45-825D6B4FDB83}"/>
                </c:ext>
              </c:extLst>
            </c:dLbl>
            <c:dLbl>
              <c:idx val="4"/>
              <c:layout>
                <c:manualLayout>
                  <c:x val="1.1520365509866851E-2"/>
                  <c:y val="4.7603946336917592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/>
                      <a:t>大麥及其產品，</a:t>
                    </a:r>
                    <a:fld id="{317DD6A5-A385-44AF-9736-7E1174ADD488}" type="VALUE">
                      <a:rPr lang="en-US" altLang="zh-TW" baseline="0" smtClean="0"/>
                      <a:pPr/>
                      <a:t>[值]</a:t>
                    </a:fld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5D1-46DF-AC45-825D6B4FDB83}"/>
                </c:ext>
              </c:extLst>
            </c:dLbl>
            <c:dLbl>
              <c:idx val="5"/>
              <c:layout>
                <c:manualLayout>
                  <c:x val="-0.12398512685914261"/>
                  <c:y val="-6.5519842619847059E-3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/>
                      <a:t>黑麥及其產品，</a:t>
                    </a:r>
                    <a:fld id="{58AE6822-4850-404A-80AF-503253CECE42}" type="VALUE">
                      <a:rPr lang="en-US" altLang="zh-TW" baseline="0" smtClean="0"/>
                      <a:pPr/>
                      <a:t>[值]</a:t>
                    </a:fld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5D1-46DF-AC45-825D6B4FDB83}"/>
                </c:ext>
              </c:extLst>
            </c:dLbl>
            <c:dLbl>
              <c:idx val="6"/>
              <c:layout>
                <c:manualLayout>
                  <c:x val="-0.18284096432390395"/>
                  <c:y val="-7.71886540348386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/>
                      <a:t>其他穀類，</a:t>
                    </a:r>
                    <a:r>
                      <a:rPr lang="zh-TW" altLang="en-US" baseline="0" dirty="0"/>
                      <a:t> </a:t>
                    </a:r>
                    <a:fld id="{01EDE043-C364-4A50-BA20-114437CB6C24}" type="VALUE">
                      <a:rPr lang="en-US" altLang="zh-HK" baseline="0"/>
                      <a:pPr/>
                      <a:t>[值]</a:t>
                    </a:fld>
                    <a:endParaRPr lang="zh-TW" alt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E5D1-46DF-AC45-825D6B4FDB83}"/>
                </c:ext>
              </c:extLst>
            </c:dLbl>
            <c:dLbl>
              <c:idx val="7"/>
              <c:layout>
                <c:manualLayout>
                  <c:x val="0.19444444444444445"/>
                  <c:y val="-8.5612436582010738E-4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/>
                      <a:t>小麥及其產品，</a:t>
                    </a:r>
                    <a:fld id="{AF24453F-A161-4935-BDC6-6B6519B1BFB7}" type="VALUE">
                      <a:rPr lang="en-US" altLang="zh-TW" baseline="0" smtClean="0"/>
                      <a:pPr/>
                      <a:t>[值]</a:t>
                    </a:fld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E5D1-46DF-AC45-825D6B4FDB83}"/>
                </c:ext>
              </c:extLst>
            </c:dLbl>
            <c:spPr>
              <a:noFill/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8"/>
                <c:pt idx="0">
                  <c:v>Rice (Milled Equivalent)</c:v>
                </c:pt>
                <c:pt idx="1">
                  <c:v>Maize and products</c:v>
                </c:pt>
                <c:pt idx="2">
                  <c:v>Sorghum and products</c:v>
                </c:pt>
                <c:pt idx="3">
                  <c:v>Millet and products</c:v>
                </c:pt>
                <c:pt idx="4">
                  <c:v>Barley and products</c:v>
                </c:pt>
                <c:pt idx="5">
                  <c:v>Rye and products</c:v>
                </c:pt>
                <c:pt idx="6">
                  <c:v>Cereals, Other</c:v>
                </c:pt>
                <c:pt idx="7">
                  <c:v>Wheat and products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0.36699999999999999</c:v>
                </c:pt>
                <c:pt idx="1">
                  <c:v>0.122</c:v>
                </c:pt>
                <c:pt idx="2">
                  <c:v>2.3E-2</c:v>
                </c:pt>
                <c:pt idx="3">
                  <c:v>2.1999999999999999E-2</c:v>
                </c:pt>
                <c:pt idx="4">
                  <c:v>6.0000000000000001E-3</c:v>
                </c:pt>
                <c:pt idx="5">
                  <c:v>5.0000000000000001E-3</c:v>
                </c:pt>
                <c:pt idx="6">
                  <c:v>8.9999999999999993E-3</c:v>
                </c:pt>
                <c:pt idx="7">
                  <c:v>0.44500000000000001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5D1-46DF-AC45-825D6B4FDB83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DE3857-B98B-413A-B5FB-BA8234738D7B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C81A4D8-781F-4A27-8A71-CBBDD97B7C4B}">
      <dgm:prSet phldrT="[Text]"/>
      <dgm:spPr/>
      <dgm:t>
        <a:bodyPr/>
        <a:lstStyle/>
        <a:p>
          <a:r>
            <a:rPr lang="zh-TW" altLang="en-US" dirty="0"/>
            <a:t>常見的穀類作物</a:t>
          </a:r>
          <a:endParaRPr lang="en-US" dirty="0"/>
        </a:p>
      </dgm:t>
    </dgm:pt>
    <dgm:pt modelId="{6B9260AC-09C2-4B5E-BD41-4ADBD6CBD25E}" type="parTrans" cxnId="{9D4F3CBE-CDC7-4F11-9A36-BB94D1416963}">
      <dgm:prSet/>
      <dgm:spPr/>
      <dgm:t>
        <a:bodyPr/>
        <a:lstStyle/>
        <a:p>
          <a:endParaRPr lang="en-US"/>
        </a:p>
      </dgm:t>
    </dgm:pt>
    <dgm:pt modelId="{F656FED7-3689-46BB-8E0D-618FF754B538}" type="sibTrans" cxnId="{9D4F3CBE-CDC7-4F11-9A36-BB94D1416963}">
      <dgm:prSet/>
      <dgm:spPr/>
      <dgm:t>
        <a:bodyPr/>
        <a:lstStyle/>
        <a:p>
          <a:endParaRPr lang="en-US"/>
        </a:p>
      </dgm:t>
    </dgm:pt>
    <dgm:pt modelId="{B5BFCFB2-3DE4-4A6A-882F-B1DBC484E9C5}">
      <dgm:prSet phldrT="[Text]"/>
      <dgm:spPr/>
      <dgm:t>
        <a:bodyPr/>
        <a:lstStyle/>
        <a:p>
          <a:r>
            <a:rPr lang="zh-TW" altLang="en-US" dirty="0"/>
            <a:t>小麥</a:t>
          </a:r>
          <a:endParaRPr lang="en-US" dirty="0"/>
        </a:p>
      </dgm:t>
    </dgm:pt>
    <dgm:pt modelId="{355B206C-8490-465F-9E0D-9DFFDBE78F5A}" type="parTrans" cxnId="{DE003FD8-B5E2-4D93-A73F-6050DE9051A3}">
      <dgm:prSet/>
      <dgm:spPr/>
      <dgm:t>
        <a:bodyPr/>
        <a:lstStyle/>
        <a:p>
          <a:endParaRPr lang="en-US"/>
        </a:p>
      </dgm:t>
    </dgm:pt>
    <dgm:pt modelId="{94BB8901-FA9E-48F5-A0C8-9FC92B50D29E}" type="sibTrans" cxnId="{DE003FD8-B5E2-4D93-A73F-6050DE9051A3}">
      <dgm:prSet/>
      <dgm:spPr/>
      <dgm:t>
        <a:bodyPr/>
        <a:lstStyle/>
        <a:p>
          <a:endParaRPr lang="en-US"/>
        </a:p>
      </dgm:t>
    </dgm:pt>
    <dgm:pt modelId="{D8ACCE4B-EB9E-4CBC-8E6B-60288B51DC09}">
      <dgm:prSet phldrT="[Text]"/>
      <dgm:spPr/>
      <dgm:t>
        <a:bodyPr/>
        <a:lstStyle/>
        <a:p>
          <a:r>
            <a:rPr lang="zh-TW" altLang="en-US" dirty="0"/>
            <a:t>假穀類</a:t>
          </a:r>
          <a:endParaRPr lang="en-US" dirty="0"/>
        </a:p>
      </dgm:t>
    </dgm:pt>
    <dgm:pt modelId="{4DEBA4E7-82FF-449F-9B94-DD4AF9D698A7}" type="parTrans" cxnId="{A5A7A87E-3837-468A-9AFD-7C8B98A6B2E5}">
      <dgm:prSet/>
      <dgm:spPr/>
      <dgm:t>
        <a:bodyPr/>
        <a:lstStyle/>
        <a:p>
          <a:endParaRPr lang="en-US"/>
        </a:p>
      </dgm:t>
    </dgm:pt>
    <dgm:pt modelId="{C33DC189-7A3A-4404-BEED-DB9A48EB44FF}" type="sibTrans" cxnId="{A5A7A87E-3837-468A-9AFD-7C8B98A6B2E5}">
      <dgm:prSet/>
      <dgm:spPr/>
      <dgm:t>
        <a:bodyPr/>
        <a:lstStyle/>
        <a:p>
          <a:endParaRPr lang="en-US"/>
        </a:p>
      </dgm:t>
    </dgm:pt>
    <dgm:pt modelId="{1066C5D3-3A4A-4306-A0B0-3F9CF62D1ACC}">
      <dgm:prSet phldrT="[Text]"/>
      <dgm:spPr/>
      <dgm:t>
        <a:bodyPr/>
        <a:lstStyle/>
        <a:p>
          <a:r>
            <a:rPr lang="zh-TW" altLang="en-US" dirty="0"/>
            <a:t>蕎麥</a:t>
          </a:r>
          <a:endParaRPr lang="en-US" dirty="0"/>
        </a:p>
      </dgm:t>
    </dgm:pt>
    <dgm:pt modelId="{1EEF0D2D-E01A-4700-8ABC-312237D9D532}" type="parTrans" cxnId="{F6BBF34C-8083-4F05-AC39-4E1ABD544589}">
      <dgm:prSet/>
      <dgm:spPr/>
      <dgm:t>
        <a:bodyPr/>
        <a:lstStyle/>
        <a:p>
          <a:endParaRPr lang="en-US"/>
        </a:p>
      </dgm:t>
    </dgm:pt>
    <dgm:pt modelId="{3AFF088C-2C2F-4ECD-8649-5B22F168A778}" type="sibTrans" cxnId="{F6BBF34C-8083-4F05-AC39-4E1ABD544589}">
      <dgm:prSet/>
      <dgm:spPr/>
      <dgm:t>
        <a:bodyPr/>
        <a:lstStyle/>
        <a:p>
          <a:endParaRPr lang="en-US"/>
        </a:p>
      </dgm:t>
    </dgm:pt>
    <dgm:pt modelId="{CCE70071-AF4E-4AFB-AB1B-3EDAFD80F1C2}">
      <dgm:prSet phldrT="[Text]"/>
      <dgm:spPr/>
      <dgm:t>
        <a:bodyPr/>
        <a:lstStyle/>
        <a:p>
          <a:r>
            <a:rPr lang="zh-TW" altLang="en-US" dirty="0"/>
            <a:t>大米</a:t>
          </a:r>
          <a:endParaRPr lang="en-US" dirty="0"/>
        </a:p>
      </dgm:t>
    </dgm:pt>
    <dgm:pt modelId="{A1424937-7F78-4D90-AE27-8D3BFFBF3021}" type="parTrans" cxnId="{D877A6D6-C3E2-478B-B546-806D700182A3}">
      <dgm:prSet/>
      <dgm:spPr/>
      <dgm:t>
        <a:bodyPr/>
        <a:lstStyle/>
        <a:p>
          <a:endParaRPr lang="en-US"/>
        </a:p>
      </dgm:t>
    </dgm:pt>
    <dgm:pt modelId="{205859D6-F3B4-45D1-A712-3800CA312386}" type="sibTrans" cxnId="{D877A6D6-C3E2-478B-B546-806D700182A3}">
      <dgm:prSet/>
      <dgm:spPr/>
      <dgm:t>
        <a:bodyPr/>
        <a:lstStyle/>
        <a:p>
          <a:endParaRPr lang="en-US"/>
        </a:p>
      </dgm:t>
    </dgm:pt>
    <dgm:pt modelId="{30B60322-C0C0-444E-810C-6A622A4FA998}">
      <dgm:prSet phldrT="[Text]"/>
      <dgm:spPr/>
      <dgm:t>
        <a:bodyPr/>
        <a:lstStyle/>
        <a:p>
          <a:r>
            <a:rPr lang="zh-TW" altLang="en-US" dirty="0"/>
            <a:t>大麥</a:t>
          </a:r>
          <a:endParaRPr lang="en-US" dirty="0"/>
        </a:p>
      </dgm:t>
    </dgm:pt>
    <dgm:pt modelId="{E7717938-67E6-481B-80EB-C20884D8F9A8}" type="parTrans" cxnId="{B5D96CEC-14EE-40B3-A63F-FA9AD7AAE980}">
      <dgm:prSet/>
      <dgm:spPr/>
      <dgm:t>
        <a:bodyPr/>
        <a:lstStyle/>
        <a:p>
          <a:endParaRPr lang="en-US"/>
        </a:p>
      </dgm:t>
    </dgm:pt>
    <dgm:pt modelId="{0B8C4985-51B2-462A-B2F1-EA6B85EF40EF}" type="sibTrans" cxnId="{B5D96CEC-14EE-40B3-A63F-FA9AD7AAE980}">
      <dgm:prSet/>
      <dgm:spPr/>
      <dgm:t>
        <a:bodyPr/>
        <a:lstStyle/>
        <a:p>
          <a:endParaRPr lang="en-US"/>
        </a:p>
      </dgm:t>
    </dgm:pt>
    <dgm:pt modelId="{8569205E-1877-4CEE-B0B2-47BBC02FB6C4}">
      <dgm:prSet phldrT="[Text]"/>
      <dgm:spPr/>
      <dgm:t>
        <a:bodyPr/>
        <a:lstStyle/>
        <a:p>
          <a:r>
            <a:rPr lang="zh-TW" altLang="en-US" dirty="0"/>
            <a:t>粟米</a:t>
          </a:r>
          <a:endParaRPr lang="en-US" dirty="0"/>
        </a:p>
      </dgm:t>
    </dgm:pt>
    <dgm:pt modelId="{F8CA5291-F3D3-4217-98BC-EFC2CDB008AE}" type="parTrans" cxnId="{78DB34F2-3EFE-46C8-B5BD-B679A10C0B20}">
      <dgm:prSet/>
      <dgm:spPr/>
      <dgm:t>
        <a:bodyPr/>
        <a:lstStyle/>
        <a:p>
          <a:endParaRPr lang="en-US"/>
        </a:p>
      </dgm:t>
    </dgm:pt>
    <dgm:pt modelId="{2D018DB3-8C14-4AB7-9E1F-40E3A28CE57B}" type="sibTrans" cxnId="{78DB34F2-3EFE-46C8-B5BD-B679A10C0B20}">
      <dgm:prSet/>
      <dgm:spPr/>
      <dgm:t>
        <a:bodyPr/>
        <a:lstStyle/>
        <a:p>
          <a:endParaRPr lang="en-US"/>
        </a:p>
      </dgm:t>
    </dgm:pt>
    <dgm:pt modelId="{B776D88B-8BF5-47EA-AF0E-FC507F0D5C1E}">
      <dgm:prSet phldrT="[Text]"/>
      <dgm:spPr/>
      <dgm:t>
        <a:bodyPr/>
        <a:lstStyle/>
        <a:p>
          <a:r>
            <a:rPr lang="zh-TW" altLang="en-US" dirty="0"/>
            <a:t>小米</a:t>
          </a:r>
          <a:endParaRPr lang="en-US" dirty="0"/>
        </a:p>
      </dgm:t>
    </dgm:pt>
    <dgm:pt modelId="{AE833110-F513-4859-B120-A2F804D14AD7}" type="parTrans" cxnId="{7FC74999-8E42-47AF-8272-90D5AFB704BE}">
      <dgm:prSet/>
      <dgm:spPr/>
      <dgm:t>
        <a:bodyPr/>
        <a:lstStyle/>
        <a:p>
          <a:endParaRPr lang="en-US"/>
        </a:p>
      </dgm:t>
    </dgm:pt>
    <dgm:pt modelId="{27879E13-0162-4871-AE71-34E75750F36A}" type="sibTrans" cxnId="{7FC74999-8E42-47AF-8272-90D5AFB704BE}">
      <dgm:prSet/>
      <dgm:spPr/>
      <dgm:t>
        <a:bodyPr/>
        <a:lstStyle/>
        <a:p>
          <a:endParaRPr lang="en-US"/>
        </a:p>
      </dgm:t>
    </dgm:pt>
    <dgm:pt modelId="{D4C610D6-14D4-4AC1-86E6-63271BCDFC03}">
      <dgm:prSet phldrT="[Text]"/>
      <dgm:spPr/>
      <dgm:t>
        <a:bodyPr/>
        <a:lstStyle/>
        <a:p>
          <a:r>
            <a:rPr lang="zh-TW" altLang="en-US" dirty="0"/>
            <a:t>高粱</a:t>
          </a:r>
          <a:endParaRPr lang="en-US" dirty="0"/>
        </a:p>
      </dgm:t>
    </dgm:pt>
    <dgm:pt modelId="{7C90EA72-602C-4E41-8E5F-9BECB06C4BFA}" type="parTrans" cxnId="{088A2A17-A17C-452C-B166-53FCCA177A5C}">
      <dgm:prSet/>
      <dgm:spPr/>
      <dgm:t>
        <a:bodyPr/>
        <a:lstStyle/>
        <a:p>
          <a:endParaRPr lang="en-US"/>
        </a:p>
      </dgm:t>
    </dgm:pt>
    <dgm:pt modelId="{B5753FF6-8935-4648-BECC-B2AE25FA9140}" type="sibTrans" cxnId="{088A2A17-A17C-452C-B166-53FCCA177A5C}">
      <dgm:prSet/>
      <dgm:spPr/>
      <dgm:t>
        <a:bodyPr/>
        <a:lstStyle/>
        <a:p>
          <a:endParaRPr lang="en-US"/>
        </a:p>
      </dgm:t>
    </dgm:pt>
    <dgm:pt modelId="{26EEABB3-59F9-4C96-B809-1D870713DED4}">
      <dgm:prSet phldrT="[Text]"/>
      <dgm:spPr/>
      <dgm:t>
        <a:bodyPr/>
        <a:lstStyle/>
        <a:p>
          <a:r>
            <a:rPr lang="zh-TW" altLang="en-US" dirty="0"/>
            <a:t>燕麥</a:t>
          </a:r>
          <a:endParaRPr lang="en-US" dirty="0"/>
        </a:p>
      </dgm:t>
    </dgm:pt>
    <dgm:pt modelId="{B5F14EEB-4117-40EA-AD13-6D9CCC9E41CE}" type="parTrans" cxnId="{B78E0169-77C5-4A63-98CC-2E0602FEBE5C}">
      <dgm:prSet/>
      <dgm:spPr/>
      <dgm:t>
        <a:bodyPr/>
        <a:lstStyle/>
        <a:p>
          <a:endParaRPr lang="en-US"/>
        </a:p>
      </dgm:t>
    </dgm:pt>
    <dgm:pt modelId="{4634B9C7-DE08-4E3F-96F3-FDBB1CDEDBCD}" type="sibTrans" cxnId="{B78E0169-77C5-4A63-98CC-2E0602FEBE5C}">
      <dgm:prSet/>
      <dgm:spPr/>
      <dgm:t>
        <a:bodyPr/>
        <a:lstStyle/>
        <a:p>
          <a:endParaRPr lang="en-US"/>
        </a:p>
      </dgm:t>
    </dgm:pt>
    <dgm:pt modelId="{F9D866BA-2D03-469D-97DA-1E0E91D68550}">
      <dgm:prSet phldrT="[Text]"/>
      <dgm:spPr/>
      <dgm:t>
        <a:bodyPr/>
        <a:lstStyle/>
        <a:p>
          <a:r>
            <a:rPr lang="zh-TW" altLang="en-US" dirty="0"/>
            <a:t>黑麥</a:t>
          </a:r>
          <a:endParaRPr lang="en-US" dirty="0"/>
        </a:p>
      </dgm:t>
    </dgm:pt>
    <dgm:pt modelId="{8C6693AA-DDBF-4413-81A8-74B1C6C72A14}" type="parTrans" cxnId="{54F55D27-0507-46D8-91F8-B24B660E033A}">
      <dgm:prSet/>
      <dgm:spPr/>
      <dgm:t>
        <a:bodyPr/>
        <a:lstStyle/>
        <a:p>
          <a:endParaRPr lang="en-US"/>
        </a:p>
      </dgm:t>
    </dgm:pt>
    <dgm:pt modelId="{CE38AAF0-CB45-4427-9A13-34205FAFD744}" type="sibTrans" cxnId="{54F55D27-0507-46D8-91F8-B24B660E033A}">
      <dgm:prSet/>
      <dgm:spPr/>
      <dgm:t>
        <a:bodyPr/>
        <a:lstStyle/>
        <a:p>
          <a:endParaRPr lang="en-US"/>
        </a:p>
      </dgm:t>
    </dgm:pt>
    <dgm:pt modelId="{222D6384-EF04-42B9-9A21-A210DC5F7264}">
      <dgm:prSet phldrT="[Text]"/>
      <dgm:spPr/>
      <dgm:t>
        <a:bodyPr/>
        <a:lstStyle/>
        <a:p>
          <a:r>
            <a:rPr lang="zh-TW" altLang="en-US" dirty="0"/>
            <a:t>野米</a:t>
          </a:r>
          <a:endParaRPr lang="en-US" dirty="0"/>
        </a:p>
      </dgm:t>
    </dgm:pt>
    <dgm:pt modelId="{73F91832-E16C-4ABB-8C87-292A4AD49586}" type="parTrans" cxnId="{962A4D07-B5CB-4DBB-8210-E63E474BAA0D}">
      <dgm:prSet/>
      <dgm:spPr/>
      <dgm:t>
        <a:bodyPr/>
        <a:lstStyle/>
        <a:p>
          <a:endParaRPr lang="en-US"/>
        </a:p>
      </dgm:t>
    </dgm:pt>
    <dgm:pt modelId="{939CEA37-0A48-4E41-AF35-73011DA3679F}" type="sibTrans" cxnId="{962A4D07-B5CB-4DBB-8210-E63E474BAA0D}">
      <dgm:prSet/>
      <dgm:spPr/>
      <dgm:t>
        <a:bodyPr/>
        <a:lstStyle/>
        <a:p>
          <a:endParaRPr lang="en-US"/>
        </a:p>
      </dgm:t>
    </dgm:pt>
    <dgm:pt modelId="{67A0B72A-918A-4F3D-AE71-B201663416BD}">
      <dgm:prSet phldrT="[Text]"/>
      <dgm:spPr/>
      <dgm:t>
        <a:bodyPr/>
        <a:lstStyle/>
        <a:p>
          <a:r>
            <a:rPr lang="zh-TW" altLang="en-US" dirty="0"/>
            <a:t>斯卑爾脫小麥</a:t>
          </a:r>
          <a:endParaRPr lang="en-US" dirty="0"/>
        </a:p>
      </dgm:t>
    </dgm:pt>
    <dgm:pt modelId="{0CE50A24-CA48-41B3-B3DD-13970FB460F7}" type="parTrans" cxnId="{44A3F69A-DF55-489B-83E1-DCBEEC6FE243}">
      <dgm:prSet/>
      <dgm:spPr/>
      <dgm:t>
        <a:bodyPr/>
        <a:lstStyle/>
        <a:p>
          <a:endParaRPr lang="en-US"/>
        </a:p>
      </dgm:t>
    </dgm:pt>
    <dgm:pt modelId="{6C3E5D6A-E601-4E98-878C-577A4A4EB772}" type="sibTrans" cxnId="{44A3F69A-DF55-489B-83E1-DCBEEC6FE243}">
      <dgm:prSet/>
      <dgm:spPr/>
      <dgm:t>
        <a:bodyPr/>
        <a:lstStyle/>
        <a:p>
          <a:endParaRPr lang="en-US"/>
        </a:p>
      </dgm:t>
    </dgm:pt>
    <dgm:pt modelId="{7A8D2144-D188-4C1C-B040-D9DD8B7DA9F7}">
      <dgm:prSet phldrT="[Text]"/>
      <dgm:spPr/>
      <dgm:t>
        <a:bodyPr/>
        <a:lstStyle/>
        <a:p>
          <a:r>
            <a:rPr lang="zh-TW" altLang="en-US" dirty="0"/>
            <a:t>藜麥</a:t>
          </a:r>
          <a:endParaRPr lang="en-US" dirty="0"/>
        </a:p>
      </dgm:t>
    </dgm:pt>
    <dgm:pt modelId="{8AAE6A2E-E06C-4157-8BF8-074549DF37FB}" type="parTrans" cxnId="{98A758CE-AE92-4165-A67C-3173DA7C5B88}">
      <dgm:prSet/>
      <dgm:spPr/>
      <dgm:t>
        <a:bodyPr/>
        <a:lstStyle/>
        <a:p>
          <a:endParaRPr lang="en-US"/>
        </a:p>
      </dgm:t>
    </dgm:pt>
    <dgm:pt modelId="{717BB29E-E913-48C6-99DE-C91F0581C7C5}" type="sibTrans" cxnId="{98A758CE-AE92-4165-A67C-3173DA7C5B88}">
      <dgm:prSet/>
      <dgm:spPr/>
      <dgm:t>
        <a:bodyPr/>
        <a:lstStyle/>
        <a:p>
          <a:endParaRPr lang="en-US"/>
        </a:p>
      </dgm:t>
    </dgm:pt>
    <dgm:pt modelId="{CC0DEF65-7566-4EF7-965C-53B600B45BCB}">
      <dgm:prSet phldrT="[Text]"/>
      <dgm:spPr/>
      <dgm:t>
        <a:bodyPr/>
        <a:lstStyle/>
        <a:p>
          <a:r>
            <a:rPr lang="zh-TW" altLang="en-US" dirty="0"/>
            <a:t>莧籽</a:t>
          </a:r>
          <a:endParaRPr lang="en-US" dirty="0"/>
        </a:p>
      </dgm:t>
    </dgm:pt>
    <dgm:pt modelId="{56D9D381-45D6-4DBF-8E5B-91C6C08694C5}" type="parTrans" cxnId="{904B12ED-1C91-4F93-8CDB-1EAE2042A20E}">
      <dgm:prSet/>
      <dgm:spPr/>
      <dgm:t>
        <a:bodyPr/>
        <a:lstStyle/>
        <a:p>
          <a:endParaRPr lang="en-US"/>
        </a:p>
      </dgm:t>
    </dgm:pt>
    <dgm:pt modelId="{507EE795-5FCD-4874-B253-411543214EA5}" type="sibTrans" cxnId="{904B12ED-1C91-4F93-8CDB-1EAE2042A20E}">
      <dgm:prSet/>
      <dgm:spPr/>
      <dgm:t>
        <a:bodyPr/>
        <a:lstStyle/>
        <a:p>
          <a:endParaRPr lang="en-US"/>
        </a:p>
      </dgm:t>
    </dgm:pt>
    <dgm:pt modelId="{912F6E77-19B9-45C0-B8DD-D31CEA5AF3B4}" type="pres">
      <dgm:prSet presAssocID="{25DE3857-B98B-413A-B5FB-BA8234738D7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E2848787-3639-4221-981A-C4BBEE29F1D3}" type="pres">
      <dgm:prSet presAssocID="{9C81A4D8-781F-4A27-8A71-CBBDD97B7C4B}" presName="composite" presStyleCnt="0"/>
      <dgm:spPr/>
    </dgm:pt>
    <dgm:pt modelId="{88FFBFC0-C141-4AAD-8D7D-9C05C5EA7A13}" type="pres">
      <dgm:prSet presAssocID="{9C81A4D8-781F-4A27-8A71-CBBDD97B7C4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6B29EB1-7245-4F09-8FC6-B5516B13AB49}" type="pres">
      <dgm:prSet presAssocID="{9C81A4D8-781F-4A27-8A71-CBBDD97B7C4B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51EA28EE-ABB9-476F-B58F-59BB0703695C}" type="pres">
      <dgm:prSet presAssocID="{F656FED7-3689-46BB-8E0D-618FF754B538}" presName="space" presStyleCnt="0"/>
      <dgm:spPr/>
    </dgm:pt>
    <dgm:pt modelId="{044D8B16-0EF6-43F2-8F20-D997C1EA9B79}" type="pres">
      <dgm:prSet presAssocID="{D8ACCE4B-EB9E-4CBC-8E6B-60288B51DC09}" presName="composite" presStyleCnt="0"/>
      <dgm:spPr/>
    </dgm:pt>
    <dgm:pt modelId="{D560A897-71F5-4C16-B240-8B8A34FDBA7F}" type="pres">
      <dgm:prSet presAssocID="{D8ACCE4B-EB9E-4CBC-8E6B-60288B51DC0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AC69BB9-A679-42EF-9A3A-880E830E3270}" type="pres">
      <dgm:prSet presAssocID="{D8ACCE4B-EB9E-4CBC-8E6B-60288B51DC0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901D9934-47E5-4D28-835C-5DD875551505}" type="presOf" srcId="{9C81A4D8-781F-4A27-8A71-CBBDD97B7C4B}" destId="{88FFBFC0-C141-4AAD-8D7D-9C05C5EA7A13}" srcOrd="0" destOrd="0" presId="urn:microsoft.com/office/officeart/2005/8/layout/hList1"/>
    <dgm:cxn modelId="{7FC74999-8E42-47AF-8272-90D5AFB704BE}" srcId="{9C81A4D8-781F-4A27-8A71-CBBDD97B7C4B}" destId="{B776D88B-8BF5-47EA-AF0E-FC507F0D5C1E}" srcOrd="4" destOrd="0" parTransId="{AE833110-F513-4859-B120-A2F804D14AD7}" sibTransId="{27879E13-0162-4871-AE71-34E75750F36A}"/>
    <dgm:cxn modelId="{8223E0E9-B6D7-4FAA-B3D6-E5FBD678A233}" type="presOf" srcId="{CC0DEF65-7566-4EF7-965C-53B600B45BCB}" destId="{EAC69BB9-A679-42EF-9A3A-880E830E3270}" srcOrd="0" destOrd="2" presId="urn:microsoft.com/office/officeart/2005/8/layout/hList1"/>
    <dgm:cxn modelId="{F6BBF34C-8083-4F05-AC39-4E1ABD544589}" srcId="{D8ACCE4B-EB9E-4CBC-8E6B-60288B51DC09}" destId="{1066C5D3-3A4A-4306-A0B0-3F9CF62D1ACC}" srcOrd="0" destOrd="0" parTransId="{1EEF0D2D-E01A-4700-8ABC-312237D9D532}" sibTransId="{3AFF088C-2C2F-4ECD-8649-5B22F168A778}"/>
    <dgm:cxn modelId="{5B4479E6-17BC-48E3-9FD3-1BA4B8D530AC}" type="presOf" srcId="{B5BFCFB2-3DE4-4A6A-882F-B1DBC484E9C5}" destId="{36B29EB1-7245-4F09-8FC6-B5516B13AB49}" srcOrd="0" destOrd="0" presId="urn:microsoft.com/office/officeart/2005/8/layout/hList1"/>
    <dgm:cxn modelId="{D877A6D6-C3E2-478B-B546-806D700182A3}" srcId="{9C81A4D8-781F-4A27-8A71-CBBDD97B7C4B}" destId="{CCE70071-AF4E-4AFB-AB1B-3EDAFD80F1C2}" srcOrd="1" destOrd="0" parTransId="{A1424937-7F78-4D90-AE27-8D3BFFBF3021}" sibTransId="{205859D6-F3B4-45D1-A712-3800CA312386}"/>
    <dgm:cxn modelId="{9D8D6E3E-2C2A-4E75-A01C-02B9F1AB76E9}" type="presOf" srcId="{222D6384-EF04-42B9-9A21-A210DC5F7264}" destId="{36B29EB1-7245-4F09-8FC6-B5516B13AB49}" srcOrd="0" destOrd="8" presId="urn:microsoft.com/office/officeart/2005/8/layout/hList1"/>
    <dgm:cxn modelId="{78DB34F2-3EFE-46C8-B5BD-B679A10C0B20}" srcId="{9C81A4D8-781F-4A27-8A71-CBBDD97B7C4B}" destId="{8569205E-1877-4CEE-B0B2-47BBC02FB6C4}" srcOrd="3" destOrd="0" parTransId="{F8CA5291-F3D3-4217-98BC-EFC2CDB008AE}" sibTransId="{2D018DB3-8C14-4AB7-9E1F-40E3A28CE57B}"/>
    <dgm:cxn modelId="{6211DEE2-BB94-4C9A-A78F-E28D9BCE5AE1}" type="presOf" srcId="{D8ACCE4B-EB9E-4CBC-8E6B-60288B51DC09}" destId="{D560A897-71F5-4C16-B240-8B8A34FDBA7F}" srcOrd="0" destOrd="0" presId="urn:microsoft.com/office/officeart/2005/8/layout/hList1"/>
    <dgm:cxn modelId="{12401CD8-6F33-4C15-9EBA-FD58F6EC908D}" type="presOf" srcId="{CCE70071-AF4E-4AFB-AB1B-3EDAFD80F1C2}" destId="{36B29EB1-7245-4F09-8FC6-B5516B13AB49}" srcOrd="0" destOrd="1" presId="urn:microsoft.com/office/officeart/2005/8/layout/hList1"/>
    <dgm:cxn modelId="{390C7E4B-EC68-4F77-B421-F8C72E34980E}" type="presOf" srcId="{B776D88B-8BF5-47EA-AF0E-FC507F0D5C1E}" destId="{36B29EB1-7245-4F09-8FC6-B5516B13AB49}" srcOrd="0" destOrd="4" presId="urn:microsoft.com/office/officeart/2005/8/layout/hList1"/>
    <dgm:cxn modelId="{7FDF63FE-0FBF-43DB-B4E0-A91B4E1E84B3}" type="presOf" srcId="{F9D866BA-2D03-469D-97DA-1E0E91D68550}" destId="{36B29EB1-7245-4F09-8FC6-B5516B13AB49}" srcOrd="0" destOrd="7" presId="urn:microsoft.com/office/officeart/2005/8/layout/hList1"/>
    <dgm:cxn modelId="{23BB4A55-C034-431B-BA3E-81F355ABF4BE}" type="presOf" srcId="{7A8D2144-D188-4C1C-B040-D9DD8B7DA9F7}" destId="{EAC69BB9-A679-42EF-9A3A-880E830E3270}" srcOrd="0" destOrd="1" presId="urn:microsoft.com/office/officeart/2005/8/layout/hList1"/>
    <dgm:cxn modelId="{1899959F-D1FD-43E1-93FE-E8D9F8D44BE6}" type="presOf" srcId="{D4C610D6-14D4-4AC1-86E6-63271BCDFC03}" destId="{36B29EB1-7245-4F09-8FC6-B5516B13AB49}" srcOrd="0" destOrd="5" presId="urn:microsoft.com/office/officeart/2005/8/layout/hList1"/>
    <dgm:cxn modelId="{B78E0169-77C5-4A63-98CC-2E0602FEBE5C}" srcId="{9C81A4D8-781F-4A27-8A71-CBBDD97B7C4B}" destId="{26EEABB3-59F9-4C96-B809-1D870713DED4}" srcOrd="6" destOrd="0" parTransId="{B5F14EEB-4117-40EA-AD13-6D9CCC9E41CE}" sibTransId="{4634B9C7-DE08-4E3F-96F3-FDBB1CDEDBCD}"/>
    <dgm:cxn modelId="{962A4D07-B5CB-4DBB-8210-E63E474BAA0D}" srcId="{9C81A4D8-781F-4A27-8A71-CBBDD97B7C4B}" destId="{222D6384-EF04-42B9-9A21-A210DC5F7264}" srcOrd="8" destOrd="0" parTransId="{73F91832-E16C-4ABB-8C87-292A4AD49586}" sibTransId="{939CEA37-0A48-4E41-AF35-73011DA3679F}"/>
    <dgm:cxn modelId="{3937CD46-D87B-4B69-93F3-AA047E07DAF1}" type="presOf" srcId="{26EEABB3-59F9-4C96-B809-1D870713DED4}" destId="{36B29EB1-7245-4F09-8FC6-B5516B13AB49}" srcOrd="0" destOrd="6" presId="urn:microsoft.com/office/officeart/2005/8/layout/hList1"/>
    <dgm:cxn modelId="{44A3F69A-DF55-489B-83E1-DCBEEC6FE243}" srcId="{9C81A4D8-781F-4A27-8A71-CBBDD97B7C4B}" destId="{67A0B72A-918A-4F3D-AE71-B201663416BD}" srcOrd="9" destOrd="0" parTransId="{0CE50A24-CA48-41B3-B3DD-13970FB460F7}" sibTransId="{6C3E5D6A-E601-4E98-878C-577A4A4EB772}"/>
    <dgm:cxn modelId="{922921C5-94DF-42C0-AB3C-08B266A0A7E4}" type="presOf" srcId="{25DE3857-B98B-413A-B5FB-BA8234738D7B}" destId="{912F6E77-19B9-45C0-B8DD-D31CEA5AF3B4}" srcOrd="0" destOrd="0" presId="urn:microsoft.com/office/officeart/2005/8/layout/hList1"/>
    <dgm:cxn modelId="{E7DEF8C5-4A5D-487F-98B8-BD7EF3010D08}" type="presOf" srcId="{1066C5D3-3A4A-4306-A0B0-3F9CF62D1ACC}" destId="{EAC69BB9-A679-42EF-9A3A-880E830E3270}" srcOrd="0" destOrd="0" presId="urn:microsoft.com/office/officeart/2005/8/layout/hList1"/>
    <dgm:cxn modelId="{54F55D27-0507-46D8-91F8-B24B660E033A}" srcId="{9C81A4D8-781F-4A27-8A71-CBBDD97B7C4B}" destId="{F9D866BA-2D03-469D-97DA-1E0E91D68550}" srcOrd="7" destOrd="0" parTransId="{8C6693AA-DDBF-4413-81A8-74B1C6C72A14}" sibTransId="{CE38AAF0-CB45-4427-9A13-34205FAFD744}"/>
    <dgm:cxn modelId="{9D4F3CBE-CDC7-4F11-9A36-BB94D1416963}" srcId="{25DE3857-B98B-413A-B5FB-BA8234738D7B}" destId="{9C81A4D8-781F-4A27-8A71-CBBDD97B7C4B}" srcOrd="0" destOrd="0" parTransId="{6B9260AC-09C2-4B5E-BD41-4ADBD6CBD25E}" sibTransId="{F656FED7-3689-46BB-8E0D-618FF754B538}"/>
    <dgm:cxn modelId="{DE003FD8-B5E2-4D93-A73F-6050DE9051A3}" srcId="{9C81A4D8-781F-4A27-8A71-CBBDD97B7C4B}" destId="{B5BFCFB2-3DE4-4A6A-882F-B1DBC484E9C5}" srcOrd="0" destOrd="0" parTransId="{355B206C-8490-465F-9E0D-9DFFDBE78F5A}" sibTransId="{94BB8901-FA9E-48F5-A0C8-9FC92B50D29E}"/>
    <dgm:cxn modelId="{5AB2AF5C-F3AB-45E4-8F34-4A1CE72052D7}" type="presOf" srcId="{67A0B72A-918A-4F3D-AE71-B201663416BD}" destId="{36B29EB1-7245-4F09-8FC6-B5516B13AB49}" srcOrd="0" destOrd="9" presId="urn:microsoft.com/office/officeart/2005/8/layout/hList1"/>
    <dgm:cxn modelId="{904B12ED-1C91-4F93-8CDB-1EAE2042A20E}" srcId="{D8ACCE4B-EB9E-4CBC-8E6B-60288B51DC09}" destId="{CC0DEF65-7566-4EF7-965C-53B600B45BCB}" srcOrd="2" destOrd="0" parTransId="{56D9D381-45D6-4DBF-8E5B-91C6C08694C5}" sibTransId="{507EE795-5FCD-4874-B253-411543214EA5}"/>
    <dgm:cxn modelId="{4906D4F8-D7A3-4EDB-A69B-ED3C015AF52B}" type="presOf" srcId="{30B60322-C0C0-444E-810C-6A622A4FA998}" destId="{36B29EB1-7245-4F09-8FC6-B5516B13AB49}" srcOrd="0" destOrd="2" presId="urn:microsoft.com/office/officeart/2005/8/layout/hList1"/>
    <dgm:cxn modelId="{088A2A17-A17C-452C-B166-53FCCA177A5C}" srcId="{9C81A4D8-781F-4A27-8A71-CBBDD97B7C4B}" destId="{D4C610D6-14D4-4AC1-86E6-63271BCDFC03}" srcOrd="5" destOrd="0" parTransId="{7C90EA72-602C-4E41-8E5F-9BECB06C4BFA}" sibTransId="{B5753FF6-8935-4648-BECC-B2AE25FA9140}"/>
    <dgm:cxn modelId="{A5A7A87E-3837-468A-9AFD-7C8B98A6B2E5}" srcId="{25DE3857-B98B-413A-B5FB-BA8234738D7B}" destId="{D8ACCE4B-EB9E-4CBC-8E6B-60288B51DC09}" srcOrd="1" destOrd="0" parTransId="{4DEBA4E7-82FF-449F-9B94-DD4AF9D698A7}" sibTransId="{C33DC189-7A3A-4404-BEED-DB9A48EB44FF}"/>
    <dgm:cxn modelId="{9D0770A0-44F8-493B-8F37-967BEC408335}" type="presOf" srcId="{8569205E-1877-4CEE-B0B2-47BBC02FB6C4}" destId="{36B29EB1-7245-4F09-8FC6-B5516B13AB49}" srcOrd="0" destOrd="3" presId="urn:microsoft.com/office/officeart/2005/8/layout/hList1"/>
    <dgm:cxn modelId="{98A758CE-AE92-4165-A67C-3173DA7C5B88}" srcId="{D8ACCE4B-EB9E-4CBC-8E6B-60288B51DC09}" destId="{7A8D2144-D188-4C1C-B040-D9DD8B7DA9F7}" srcOrd="1" destOrd="0" parTransId="{8AAE6A2E-E06C-4157-8BF8-074549DF37FB}" sibTransId="{717BB29E-E913-48C6-99DE-C91F0581C7C5}"/>
    <dgm:cxn modelId="{B5D96CEC-14EE-40B3-A63F-FA9AD7AAE980}" srcId="{9C81A4D8-781F-4A27-8A71-CBBDD97B7C4B}" destId="{30B60322-C0C0-444E-810C-6A622A4FA998}" srcOrd="2" destOrd="0" parTransId="{E7717938-67E6-481B-80EB-C20884D8F9A8}" sibTransId="{0B8C4985-51B2-462A-B2F1-EA6B85EF40EF}"/>
    <dgm:cxn modelId="{4D45F305-EDE8-4C29-8032-3E0E0A1832AB}" type="presParOf" srcId="{912F6E77-19B9-45C0-B8DD-D31CEA5AF3B4}" destId="{E2848787-3639-4221-981A-C4BBEE29F1D3}" srcOrd="0" destOrd="0" presId="urn:microsoft.com/office/officeart/2005/8/layout/hList1"/>
    <dgm:cxn modelId="{3F30DF9A-7ADB-4B0A-85A0-72EFB3F66CDE}" type="presParOf" srcId="{E2848787-3639-4221-981A-C4BBEE29F1D3}" destId="{88FFBFC0-C141-4AAD-8D7D-9C05C5EA7A13}" srcOrd="0" destOrd="0" presId="urn:microsoft.com/office/officeart/2005/8/layout/hList1"/>
    <dgm:cxn modelId="{6600B15B-8C22-425E-B741-6F02BCB73A74}" type="presParOf" srcId="{E2848787-3639-4221-981A-C4BBEE29F1D3}" destId="{36B29EB1-7245-4F09-8FC6-B5516B13AB49}" srcOrd="1" destOrd="0" presId="urn:microsoft.com/office/officeart/2005/8/layout/hList1"/>
    <dgm:cxn modelId="{6E9DC002-6DB9-474E-90C6-75C43BF4EB32}" type="presParOf" srcId="{912F6E77-19B9-45C0-B8DD-D31CEA5AF3B4}" destId="{51EA28EE-ABB9-476F-B58F-59BB0703695C}" srcOrd="1" destOrd="0" presId="urn:microsoft.com/office/officeart/2005/8/layout/hList1"/>
    <dgm:cxn modelId="{1CBD4F8F-8A90-4477-878E-CA14D5C7C00F}" type="presParOf" srcId="{912F6E77-19B9-45C0-B8DD-D31CEA5AF3B4}" destId="{044D8B16-0EF6-43F2-8F20-D997C1EA9B79}" srcOrd="2" destOrd="0" presId="urn:microsoft.com/office/officeart/2005/8/layout/hList1"/>
    <dgm:cxn modelId="{4A076BE3-46CF-4D07-955A-0CB26F8797F4}" type="presParOf" srcId="{044D8B16-0EF6-43F2-8F20-D997C1EA9B79}" destId="{D560A897-71F5-4C16-B240-8B8A34FDBA7F}" srcOrd="0" destOrd="0" presId="urn:microsoft.com/office/officeart/2005/8/layout/hList1"/>
    <dgm:cxn modelId="{4747CC36-E8A3-4D69-BED9-56480C06FB29}" type="presParOf" srcId="{044D8B16-0EF6-43F2-8F20-D997C1EA9B79}" destId="{EAC69BB9-A679-42EF-9A3A-880E830E32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897FFE-CF75-44E8-928D-066D645ACC8B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FDCBA2-8F20-4731-AE5D-F66D2846910A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dirty="0"/>
            <a:t>小麥穀粒</a:t>
          </a:r>
          <a:endParaRPr lang="en-US" dirty="0"/>
        </a:p>
      </dgm:t>
    </dgm:pt>
    <dgm:pt modelId="{D7935D0E-519C-440C-B227-7412E884E8E8}" type="parTrans" cxnId="{74FFE9C0-4220-4DC6-A299-FD1BF0502E5E}">
      <dgm:prSet/>
      <dgm:spPr/>
      <dgm:t>
        <a:bodyPr/>
        <a:lstStyle/>
        <a:p>
          <a:endParaRPr lang="en-US"/>
        </a:p>
      </dgm:t>
    </dgm:pt>
    <dgm:pt modelId="{B2F5D6C2-595E-4CB8-9ED8-9C59CD471AB3}" type="sibTrans" cxnId="{74FFE9C0-4220-4DC6-A299-FD1BF0502E5E}">
      <dgm:prSet/>
      <dgm:spPr/>
      <dgm:t>
        <a:bodyPr/>
        <a:lstStyle/>
        <a:p>
          <a:endParaRPr lang="en-US"/>
        </a:p>
      </dgm:t>
    </dgm:pt>
    <dgm:pt modelId="{0280261F-269F-4494-A64A-56990FB3F0B9}">
      <dgm:prSet phldrT="[Text]"/>
      <dgm:spPr/>
      <dgm:t>
        <a:bodyPr/>
        <a:lstStyle/>
        <a:p>
          <a:r>
            <a:rPr lang="zh-TW" altLang="en-US" dirty="0"/>
            <a:t>貯藏</a:t>
          </a:r>
          <a:endParaRPr lang="en-US" dirty="0"/>
        </a:p>
      </dgm:t>
    </dgm:pt>
    <dgm:pt modelId="{97705FD7-3B73-4BBF-9F07-3A2220C5880D}" type="parTrans" cxnId="{7677A592-6145-4131-B59A-84CD12188F6E}">
      <dgm:prSet/>
      <dgm:spPr/>
      <dgm:t>
        <a:bodyPr/>
        <a:lstStyle/>
        <a:p>
          <a:endParaRPr lang="en-US"/>
        </a:p>
      </dgm:t>
    </dgm:pt>
    <dgm:pt modelId="{273B941D-9D46-4073-9628-C1103934B0C3}" type="sibTrans" cxnId="{7677A592-6145-4131-B59A-84CD12188F6E}">
      <dgm:prSet/>
      <dgm:spPr/>
      <dgm:t>
        <a:bodyPr/>
        <a:lstStyle/>
        <a:p>
          <a:endParaRPr lang="en-US"/>
        </a:p>
      </dgm:t>
    </dgm:pt>
    <dgm:pt modelId="{B8C0487F-63C1-44ED-8757-40FF8F684A21}">
      <dgm:prSet phldrT="[Text]"/>
      <dgm:spPr/>
      <dgm:t>
        <a:bodyPr/>
        <a:lstStyle/>
        <a:p>
          <a:r>
            <a:rPr lang="zh-TW" altLang="en-US" dirty="0"/>
            <a:t>清洗</a:t>
          </a:r>
          <a:endParaRPr lang="en-US" dirty="0"/>
        </a:p>
      </dgm:t>
    </dgm:pt>
    <dgm:pt modelId="{41200588-0AA4-4975-A546-4F2D7BA0EE36}" type="sibTrans" cxnId="{7C3CE667-56A7-47EB-A160-919DF983650A}">
      <dgm:prSet/>
      <dgm:spPr/>
      <dgm:t>
        <a:bodyPr/>
        <a:lstStyle/>
        <a:p>
          <a:endParaRPr lang="en-US"/>
        </a:p>
      </dgm:t>
    </dgm:pt>
    <dgm:pt modelId="{1FA79234-DC27-4E2E-835A-2B29C0302B50}" type="parTrans" cxnId="{7C3CE667-56A7-47EB-A160-919DF983650A}">
      <dgm:prSet/>
      <dgm:spPr/>
      <dgm:t>
        <a:bodyPr/>
        <a:lstStyle/>
        <a:p>
          <a:endParaRPr lang="en-US"/>
        </a:p>
      </dgm:t>
    </dgm:pt>
    <dgm:pt modelId="{241D3F28-AB78-4D85-ADAC-6FF70833016D}">
      <dgm:prSet phldrT="[Text]"/>
      <dgm:spPr/>
      <dgm:t>
        <a:bodyPr/>
        <a:lstStyle/>
        <a:p>
          <a:r>
            <a:rPr lang="zh-TW" altLang="en-US" dirty="0"/>
            <a:t>發送</a:t>
          </a:r>
          <a:endParaRPr lang="en-US" dirty="0"/>
        </a:p>
      </dgm:t>
    </dgm:pt>
    <dgm:pt modelId="{0975A047-8E95-4F7D-BBA9-CF8482BA4F2F}" type="sibTrans" cxnId="{7BC17CDC-B717-4871-95E0-2DC841BCA882}">
      <dgm:prSet/>
      <dgm:spPr/>
      <dgm:t>
        <a:bodyPr/>
        <a:lstStyle/>
        <a:p>
          <a:endParaRPr lang="en-US"/>
        </a:p>
      </dgm:t>
    </dgm:pt>
    <dgm:pt modelId="{D291B449-FB8D-46B1-A2E6-0D48A26D4075}" type="parTrans" cxnId="{7BC17CDC-B717-4871-95E0-2DC841BCA882}">
      <dgm:prSet/>
      <dgm:spPr/>
      <dgm:t>
        <a:bodyPr/>
        <a:lstStyle/>
        <a:p>
          <a:endParaRPr lang="en-US"/>
        </a:p>
      </dgm:t>
    </dgm:pt>
    <dgm:pt modelId="{DF3A1AF0-4457-45B4-883F-D4B37587FF60}">
      <dgm:prSet phldrT="[Text]"/>
      <dgm:spPr/>
      <dgm:t>
        <a:bodyPr/>
        <a:lstStyle/>
        <a:p>
          <a:r>
            <a:rPr lang="zh-TW" altLang="en-US" dirty="0"/>
            <a:t>貯藏麵粉</a:t>
          </a:r>
          <a:endParaRPr lang="en-US" dirty="0"/>
        </a:p>
      </dgm:t>
    </dgm:pt>
    <dgm:pt modelId="{F2F4411D-B5BE-4988-AE25-835D571BB4D1}" type="sibTrans" cxnId="{495968F0-E1A6-4346-A8EC-278CE7304261}">
      <dgm:prSet/>
      <dgm:spPr/>
      <dgm:t>
        <a:bodyPr/>
        <a:lstStyle/>
        <a:p>
          <a:endParaRPr lang="en-US"/>
        </a:p>
      </dgm:t>
    </dgm:pt>
    <dgm:pt modelId="{22BF94C3-0B5B-41BF-9D49-50FAA0C9236B}" type="parTrans" cxnId="{495968F0-E1A6-4346-A8EC-278CE7304261}">
      <dgm:prSet/>
      <dgm:spPr/>
      <dgm:t>
        <a:bodyPr/>
        <a:lstStyle/>
        <a:p>
          <a:endParaRPr lang="en-US"/>
        </a:p>
      </dgm:t>
    </dgm:pt>
    <dgm:pt modelId="{157A79BF-5328-4115-A0C1-4194257B8E9B}">
      <dgm:prSet phldrT="[Text]"/>
      <dgm:spPr/>
      <dgm:t>
        <a:bodyPr/>
        <a:lstStyle/>
        <a:p>
          <a:r>
            <a:rPr lang="zh-TW" altLang="en-US" dirty="0"/>
            <a:t>碾磿</a:t>
          </a:r>
          <a:endParaRPr lang="en-US" dirty="0"/>
        </a:p>
      </dgm:t>
    </dgm:pt>
    <dgm:pt modelId="{6C3DB3AF-EF7B-410E-A02A-41CDA73802B4}" type="sibTrans" cxnId="{A30FD69C-0B3F-443B-AF5C-83B5B6997195}">
      <dgm:prSet/>
      <dgm:spPr/>
      <dgm:t>
        <a:bodyPr/>
        <a:lstStyle/>
        <a:p>
          <a:endParaRPr lang="en-US"/>
        </a:p>
      </dgm:t>
    </dgm:pt>
    <dgm:pt modelId="{1ACC2004-9414-41E0-B13F-AA274DD7FE98}" type="parTrans" cxnId="{A30FD69C-0B3F-443B-AF5C-83B5B6997195}">
      <dgm:prSet/>
      <dgm:spPr/>
      <dgm:t>
        <a:bodyPr/>
        <a:lstStyle/>
        <a:p>
          <a:endParaRPr lang="en-US"/>
        </a:p>
      </dgm:t>
    </dgm:pt>
    <dgm:pt modelId="{4C4467F6-0155-464A-9982-0C6053555A45}" type="pres">
      <dgm:prSet presAssocID="{D0897FFE-CF75-44E8-928D-066D645ACC8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4D303FF9-966E-43C4-ADDF-9A3BEF304AB1}" type="pres">
      <dgm:prSet presAssocID="{B9FDCBA2-8F20-4731-AE5D-F66D2846910A}" presName="vertFlow" presStyleCnt="0"/>
      <dgm:spPr/>
    </dgm:pt>
    <dgm:pt modelId="{3D91863D-534A-42A5-B163-B61465078CC8}" type="pres">
      <dgm:prSet presAssocID="{B9FDCBA2-8F20-4731-AE5D-F66D2846910A}" presName="header" presStyleLbl="node1" presStyleIdx="0" presStyleCnt="1" custScaleX="82079" custScaleY="114506"/>
      <dgm:spPr>
        <a:prstGeom prst="ellipse">
          <a:avLst/>
        </a:prstGeom>
      </dgm:spPr>
      <dgm:t>
        <a:bodyPr/>
        <a:lstStyle/>
        <a:p>
          <a:endParaRPr lang="zh-HK" altLang="en-US"/>
        </a:p>
      </dgm:t>
    </dgm:pt>
    <dgm:pt modelId="{DA81BDC8-B017-40DB-9E41-224B5916D659}" type="pres">
      <dgm:prSet presAssocID="{97705FD7-3B73-4BBF-9F07-3A2220C5880D}" presName="parTrans" presStyleLbl="sibTrans2D1" presStyleIdx="0" presStyleCnt="5" custScaleX="193854" custScaleY="206361"/>
      <dgm:spPr/>
      <dgm:t>
        <a:bodyPr/>
        <a:lstStyle/>
        <a:p>
          <a:endParaRPr lang="zh-HK" altLang="en-US"/>
        </a:p>
      </dgm:t>
    </dgm:pt>
    <dgm:pt modelId="{7AF511B2-C089-46B0-88FD-959A443199BA}" type="pres">
      <dgm:prSet presAssocID="{0280261F-269F-4494-A64A-56990FB3F0B9}" presName="child" presStyleLbl="alignAccFollowNode1" presStyleIdx="0" presStyleCnt="5" custScaleX="61603" custScaleY="60628">
        <dgm:presLayoutVars>
          <dgm:chMax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4B796EA-D62D-4D26-8906-AA2D7C7EC7DC}" type="pres">
      <dgm:prSet presAssocID="{273B941D-9D46-4073-9628-C1103934B0C3}" presName="sibTrans" presStyleLbl="sibTrans2D1" presStyleIdx="1" presStyleCnt="5" custScaleX="227202" custScaleY="239911"/>
      <dgm:spPr/>
      <dgm:t>
        <a:bodyPr/>
        <a:lstStyle/>
        <a:p>
          <a:endParaRPr lang="zh-HK" altLang="en-US"/>
        </a:p>
      </dgm:t>
    </dgm:pt>
    <dgm:pt modelId="{8948E0C3-BD5F-4088-9F92-5F1A97A287BF}" type="pres">
      <dgm:prSet presAssocID="{B8C0487F-63C1-44ED-8757-40FF8F684A21}" presName="child" presStyleLbl="alignAccFollowNode1" presStyleIdx="1" presStyleCnt="5" custScaleX="61603" custScaleY="60628">
        <dgm:presLayoutVars>
          <dgm:chMax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EE3DAF1-A0CD-449C-8A93-8DF0715C9AE1}" type="pres">
      <dgm:prSet presAssocID="{41200588-0AA4-4975-A546-4F2D7BA0EE36}" presName="sibTrans" presStyleLbl="sibTrans2D1" presStyleIdx="2" presStyleCnt="5" custScaleX="227202" custScaleY="239911"/>
      <dgm:spPr/>
      <dgm:t>
        <a:bodyPr/>
        <a:lstStyle/>
        <a:p>
          <a:endParaRPr lang="zh-HK" altLang="en-US"/>
        </a:p>
      </dgm:t>
    </dgm:pt>
    <dgm:pt modelId="{4E66624C-6ECA-48DE-9718-E2C7C3636DFF}" type="pres">
      <dgm:prSet presAssocID="{157A79BF-5328-4115-A0C1-4194257B8E9B}" presName="child" presStyleLbl="alignAccFollowNode1" presStyleIdx="2" presStyleCnt="5" custScaleX="61603" custScaleY="60628">
        <dgm:presLayoutVars>
          <dgm:chMax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F4A06C7-4950-40A1-9989-A69E46F609AA}" type="pres">
      <dgm:prSet presAssocID="{6C3DB3AF-EF7B-410E-A02A-41CDA73802B4}" presName="sibTrans" presStyleLbl="sibTrans2D1" presStyleIdx="3" presStyleCnt="5" custScaleX="225132" custScaleY="239657"/>
      <dgm:spPr/>
      <dgm:t>
        <a:bodyPr/>
        <a:lstStyle/>
        <a:p>
          <a:endParaRPr lang="zh-HK" altLang="en-US"/>
        </a:p>
      </dgm:t>
    </dgm:pt>
    <dgm:pt modelId="{77321AF5-BF1A-42F5-8CD1-E9ADC3EB53B4}" type="pres">
      <dgm:prSet presAssocID="{DF3A1AF0-4457-45B4-883F-D4B37587FF60}" presName="child" presStyleLbl="alignAccFollowNode1" presStyleIdx="3" presStyleCnt="5" custScaleX="61603" custScaleY="60628">
        <dgm:presLayoutVars>
          <dgm:chMax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57919786-FD85-4FF0-B952-38A09BB00CD7}" type="pres">
      <dgm:prSet presAssocID="{F2F4411D-B5BE-4988-AE25-835D571BB4D1}" presName="sibTrans" presStyleLbl="sibTrans2D1" presStyleIdx="4" presStyleCnt="5" custScaleX="227202" custScaleY="239911"/>
      <dgm:spPr/>
      <dgm:t>
        <a:bodyPr/>
        <a:lstStyle/>
        <a:p>
          <a:endParaRPr lang="zh-HK" altLang="en-US"/>
        </a:p>
      </dgm:t>
    </dgm:pt>
    <dgm:pt modelId="{54E12642-13E7-4491-A4EF-BE7BB074B154}" type="pres">
      <dgm:prSet presAssocID="{241D3F28-AB78-4D85-ADAC-6FF70833016D}" presName="child" presStyleLbl="alignAccFollowNode1" presStyleIdx="4" presStyleCnt="5" custScaleX="61603" custScaleY="60628">
        <dgm:presLayoutVars>
          <dgm:chMax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7C3CE667-56A7-47EB-A160-919DF983650A}" srcId="{B9FDCBA2-8F20-4731-AE5D-F66D2846910A}" destId="{B8C0487F-63C1-44ED-8757-40FF8F684A21}" srcOrd="1" destOrd="0" parTransId="{1FA79234-DC27-4E2E-835A-2B29C0302B50}" sibTransId="{41200588-0AA4-4975-A546-4F2D7BA0EE36}"/>
    <dgm:cxn modelId="{C5F344CC-EDA7-49B9-9C16-4E79E7BF6C99}" type="presOf" srcId="{0280261F-269F-4494-A64A-56990FB3F0B9}" destId="{7AF511B2-C089-46B0-88FD-959A443199BA}" srcOrd="0" destOrd="0" presId="urn:microsoft.com/office/officeart/2005/8/layout/lProcess1"/>
    <dgm:cxn modelId="{52FE6351-F68D-4181-BC8F-D0B951C72ECE}" type="presOf" srcId="{97705FD7-3B73-4BBF-9F07-3A2220C5880D}" destId="{DA81BDC8-B017-40DB-9E41-224B5916D659}" srcOrd="0" destOrd="0" presId="urn:microsoft.com/office/officeart/2005/8/layout/lProcess1"/>
    <dgm:cxn modelId="{3DAA145D-D483-40D7-A810-1945E9562B21}" type="presOf" srcId="{157A79BF-5328-4115-A0C1-4194257B8E9B}" destId="{4E66624C-6ECA-48DE-9718-E2C7C3636DFF}" srcOrd="0" destOrd="0" presId="urn:microsoft.com/office/officeart/2005/8/layout/lProcess1"/>
    <dgm:cxn modelId="{FB9EE17B-D5E2-4B83-84A8-88AF14B5179D}" type="presOf" srcId="{B8C0487F-63C1-44ED-8757-40FF8F684A21}" destId="{8948E0C3-BD5F-4088-9F92-5F1A97A287BF}" srcOrd="0" destOrd="0" presId="urn:microsoft.com/office/officeart/2005/8/layout/lProcess1"/>
    <dgm:cxn modelId="{33E730CB-0E60-4F91-B07C-8DDED160604F}" type="presOf" srcId="{DF3A1AF0-4457-45B4-883F-D4B37587FF60}" destId="{77321AF5-BF1A-42F5-8CD1-E9ADC3EB53B4}" srcOrd="0" destOrd="0" presId="urn:microsoft.com/office/officeart/2005/8/layout/lProcess1"/>
    <dgm:cxn modelId="{7BC17CDC-B717-4871-95E0-2DC841BCA882}" srcId="{B9FDCBA2-8F20-4731-AE5D-F66D2846910A}" destId="{241D3F28-AB78-4D85-ADAC-6FF70833016D}" srcOrd="4" destOrd="0" parTransId="{D291B449-FB8D-46B1-A2E6-0D48A26D4075}" sibTransId="{0975A047-8E95-4F7D-BBA9-CF8482BA4F2F}"/>
    <dgm:cxn modelId="{74FFE9C0-4220-4DC6-A299-FD1BF0502E5E}" srcId="{D0897FFE-CF75-44E8-928D-066D645ACC8B}" destId="{B9FDCBA2-8F20-4731-AE5D-F66D2846910A}" srcOrd="0" destOrd="0" parTransId="{D7935D0E-519C-440C-B227-7412E884E8E8}" sibTransId="{B2F5D6C2-595E-4CB8-9ED8-9C59CD471AB3}"/>
    <dgm:cxn modelId="{325C6AB8-D20D-43C7-B0CA-F80E09434D4C}" type="presOf" srcId="{F2F4411D-B5BE-4988-AE25-835D571BB4D1}" destId="{57919786-FD85-4FF0-B952-38A09BB00CD7}" srcOrd="0" destOrd="0" presId="urn:microsoft.com/office/officeart/2005/8/layout/lProcess1"/>
    <dgm:cxn modelId="{AEA563B0-4BBE-41EC-A54C-DA73F41BFA6E}" type="presOf" srcId="{B9FDCBA2-8F20-4731-AE5D-F66D2846910A}" destId="{3D91863D-534A-42A5-B163-B61465078CC8}" srcOrd="0" destOrd="0" presId="urn:microsoft.com/office/officeart/2005/8/layout/lProcess1"/>
    <dgm:cxn modelId="{CDC21257-0A69-428E-A63F-1C96422D714B}" type="presOf" srcId="{241D3F28-AB78-4D85-ADAC-6FF70833016D}" destId="{54E12642-13E7-4491-A4EF-BE7BB074B154}" srcOrd="0" destOrd="0" presId="urn:microsoft.com/office/officeart/2005/8/layout/lProcess1"/>
    <dgm:cxn modelId="{A30FD69C-0B3F-443B-AF5C-83B5B6997195}" srcId="{B9FDCBA2-8F20-4731-AE5D-F66D2846910A}" destId="{157A79BF-5328-4115-A0C1-4194257B8E9B}" srcOrd="2" destOrd="0" parTransId="{1ACC2004-9414-41E0-B13F-AA274DD7FE98}" sibTransId="{6C3DB3AF-EF7B-410E-A02A-41CDA73802B4}"/>
    <dgm:cxn modelId="{7677A592-6145-4131-B59A-84CD12188F6E}" srcId="{B9FDCBA2-8F20-4731-AE5D-F66D2846910A}" destId="{0280261F-269F-4494-A64A-56990FB3F0B9}" srcOrd="0" destOrd="0" parTransId="{97705FD7-3B73-4BBF-9F07-3A2220C5880D}" sibTransId="{273B941D-9D46-4073-9628-C1103934B0C3}"/>
    <dgm:cxn modelId="{899DDE90-7B48-42D3-8DD5-1B22F133CD4B}" type="presOf" srcId="{6C3DB3AF-EF7B-410E-A02A-41CDA73802B4}" destId="{3F4A06C7-4950-40A1-9989-A69E46F609AA}" srcOrd="0" destOrd="0" presId="urn:microsoft.com/office/officeart/2005/8/layout/lProcess1"/>
    <dgm:cxn modelId="{31279867-4EB0-4A8E-9467-7655DF212B12}" type="presOf" srcId="{41200588-0AA4-4975-A546-4F2D7BA0EE36}" destId="{EEE3DAF1-A0CD-449C-8A93-8DF0715C9AE1}" srcOrd="0" destOrd="0" presId="urn:microsoft.com/office/officeart/2005/8/layout/lProcess1"/>
    <dgm:cxn modelId="{495968F0-E1A6-4346-A8EC-278CE7304261}" srcId="{B9FDCBA2-8F20-4731-AE5D-F66D2846910A}" destId="{DF3A1AF0-4457-45B4-883F-D4B37587FF60}" srcOrd="3" destOrd="0" parTransId="{22BF94C3-0B5B-41BF-9D49-50FAA0C9236B}" sibTransId="{F2F4411D-B5BE-4988-AE25-835D571BB4D1}"/>
    <dgm:cxn modelId="{66C356B2-24D2-4205-A5FD-C79D1D9F289A}" type="presOf" srcId="{D0897FFE-CF75-44E8-928D-066D645ACC8B}" destId="{4C4467F6-0155-464A-9982-0C6053555A45}" srcOrd="0" destOrd="0" presId="urn:microsoft.com/office/officeart/2005/8/layout/lProcess1"/>
    <dgm:cxn modelId="{7DA0D279-BF2D-4229-9EBD-5CE0CCF7DD22}" type="presOf" srcId="{273B941D-9D46-4073-9628-C1103934B0C3}" destId="{74B796EA-D62D-4D26-8906-AA2D7C7EC7DC}" srcOrd="0" destOrd="0" presId="urn:microsoft.com/office/officeart/2005/8/layout/lProcess1"/>
    <dgm:cxn modelId="{C30FC89B-20B5-4503-99FF-62288C5594FF}" type="presParOf" srcId="{4C4467F6-0155-464A-9982-0C6053555A45}" destId="{4D303FF9-966E-43C4-ADDF-9A3BEF304AB1}" srcOrd="0" destOrd="0" presId="urn:microsoft.com/office/officeart/2005/8/layout/lProcess1"/>
    <dgm:cxn modelId="{D1BA40F4-7BEC-4335-91D2-244991D2FAD2}" type="presParOf" srcId="{4D303FF9-966E-43C4-ADDF-9A3BEF304AB1}" destId="{3D91863D-534A-42A5-B163-B61465078CC8}" srcOrd="0" destOrd="0" presId="urn:microsoft.com/office/officeart/2005/8/layout/lProcess1"/>
    <dgm:cxn modelId="{825467D7-95EF-4EC5-A368-CB974E36A00B}" type="presParOf" srcId="{4D303FF9-966E-43C4-ADDF-9A3BEF304AB1}" destId="{DA81BDC8-B017-40DB-9E41-224B5916D659}" srcOrd="1" destOrd="0" presId="urn:microsoft.com/office/officeart/2005/8/layout/lProcess1"/>
    <dgm:cxn modelId="{FBEEA2ED-48FA-4E96-93CC-51934D1ABB5C}" type="presParOf" srcId="{4D303FF9-966E-43C4-ADDF-9A3BEF304AB1}" destId="{7AF511B2-C089-46B0-88FD-959A443199BA}" srcOrd="2" destOrd="0" presId="urn:microsoft.com/office/officeart/2005/8/layout/lProcess1"/>
    <dgm:cxn modelId="{F6B85E6A-89B5-45C1-BDA4-0D4B26F92A65}" type="presParOf" srcId="{4D303FF9-966E-43C4-ADDF-9A3BEF304AB1}" destId="{74B796EA-D62D-4D26-8906-AA2D7C7EC7DC}" srcOrd="3" destOrd="0" presId="urn:microsoft.com/office/officeart/2005/8/layout/lProcess1"/>
    <dgm:cxn modelId="{3A04A460-BE30-4CCB-BBDD-F055D9C38D51}" type="presParOf" srcId="{4D303FF9-966E-43C4-ADDF-9A3BEF304AB1}" destId="{8948E0C3-BD5F-4088-9F92-5F1A97A287BF}" srcOrd="4" destOrd="0" presId="urn:microsoft.com/office/officeart/2005/8/layout/lProcess1"/>
    <dgm:cxn modelId="{0FC7794E-FB4C-423E-91BF-68722AD95F43}" type="presParOf" srcId="{4D303FF9-966E-43C4-ADDF-9A3BEF304AB1}" destId="{EEE3DAF1-A0CD-449C-8A93-8DF0715C9AE1}" srcOrd="5" destOrd="0" presId="urn:microsoft.com/office/officeart/2005/8/layout/lProcess1"/>
    <dgm:cxn modelId="{AE23E396-92AA-4F46-81BE-C9A32D85B447}" type="presParOf" srcId="{4D303FF9-966E-43C4-ADDF-9A3BEF304AB1}" destId="{4E66624C-6ECA-48DE-9718-E2C7C3636DFF}" srcOrd="6" destOrd="0" presId="urn:microsoft.com/office/officeart/2005/8/layout/lProcess1"/>
    <dgm:cxn modelId="{4F4419D6-8831-474A-AA19-6C8AA8C7A16A}" type="presParOf" srcId="{4D303FF9-966E-43C4-ADDF-9A3BEF304AB1}" destId="{3F4A06C7-4950-40A1-9989-A69E46F609AA}" srcOrd="7" destOrd="0" presId="urn:microsoft.com/office/officeart/2005/8/layout/lProcess1"/>
    <dgm:cxn modelId="{F22716C2-D28F-4AA6-8174-3FF285113792}" type="presParOf" srcId="{4D303FF9-966E-43C4-ADDF-9A3BEF304AB1}" destId="{77321AF5-BF1A-42F5-8CD1-E9ADC3EB53B4}" srcOrd="8" destOrd="0" presId="urn:microsoft.com/office/officeart/2005/8/layout/lProcess1"/>
    <dgm:cxn modelId="{46EA6D2A-CA20-4C2E-8E1E-938D4A485EAB}" type="presParOf" srcId="{4D303FF9-966E-43C4-ADDF-9A3BEF304AB1}" destId="{57919786-FD85-4FF0-B952-38A09BB00CD7}" srcOrd="9" destOrd="0" presId="urn:microsoft.com/office/officeart/2005/8/layout/lProcess1"/>
    <dgm:cxn modelId="{9BCC7255-CB93-4413-9838-1FDCE4AA5631}" type="presParOf" srcId="{4D303FF9-966E-43C4-ADDF-9A3BEF304AB1}" destId="{54E12642-13E7-4491-A4EF-BE7BB074B154}" srcOrd="1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74BF77-1F82-4841-9AC8-BE026BBA684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AC253B-E26E-4E76-8A9D-4A268D92DFED}">
      <dgm:prSet phldrT="[Text]"/>
      <dgm:spPr/>
      <dgm:t>
        <a:bodyPr/>
        <a:lstStyle/>
        <a:p>
          <a:r>
            <a:rPr lang="zh-TW" altLang="en-US" dirty="0"/>
            <a:t>白麵粉</a:t>
          </a:r>
          <a:endParaRPr lang="en-US" dirty="0"/>
        </a:p>
      </dgm:t>
    </dgm:pt>
    <dgm:pt modelId="{285B271D-9EFB-4376-A665-3D825735679C}" type="parTrans" cxnId="{6A4501E5-0385-43A1-98B0-DC56A35498FA}">
      <dgm:prSet/>
      <dgm:spPr/>
      <dgm:t>
        <a:bodyPr/>
        <a:lstStyle/>
        <a:p>
          <a:endParaRPr lang="en-US"/>
        </a:p>
      </dgm:t>
    </dgm:pt>
    <dgm:pt modelId="{AB6E92F7-DAC0-4C3F-91D8-FD871FB59FF9}" type="sibTrans" cxnId="{6A4501E5-0385-43A1-98B0-DC56A35498FA}">
      <dgm:prSet/>
      <dgm:spPr/>
      <dgm:t>
        <a:bodyPr/>
        <a:lstStyle/>
        <a:p>
          <a:endParaRPr lang="en-US"/>
        </a:p>
      </dgm:t>
    </dgm:pt>
    <dgm:pt modelId="{0C138855-4D3B-4115-A18D-BABE5612763D}">
      <dgm:prSet phldrT="[Text]"/>
      <dgm:spPr/>
      <dgm:t>
        <a:bodyPr/>
        <a:lstStyle/>
        <a:p>
          <a:r>
            <a:rPr lang="zh-TW" dirty="0" smtClean="0"/>
            <a:t>麩</a:t>
          </a:r>
          <a:r>
            <a:rPr lang="zh-TW" altLang="en-US" dirty="0"/>
            <a:t>、</a:t>
          </a:r>
          <a:r>
            <a:rPr lang="zh-TW" dirty="0"/>
            <a:t>胚芽</a:t>
          </a:r>
          <a:r>
            <a:rPr lang="zh-TW" altLang="en-US" dirty="0"/>
            <a:t>、</a:t>
          </a:r>
          <a:r>
            <a:rPr lang="zh-TW" dirty="0"/>
            <a:t>脂肪和一些礦物質被除</a:t>
          </a:r>
          <a:r>
            <a:rPr lang="zh-TW" altLang="en-US" dirty="0"/>
            <a:t>去</a:t>
          </a:r>
          <a:endParaRPr lang="en-US" dirty="0"/>
        </a:p>
      </dgm:t>
    </dgm:pt>
    <dgm:pt modelId="{DC91F841-4D82-4F44-9FB2-4772D2404378}" type="parTrans" cxnId="{C897ACB1-2EA9-4E64-B873-051894C9C327}">
      <dgm:prSet/>
      <dgm:spPr/>
      <dgm:t>
        <a:bodyPr/>
        <a:lstStyle/>
        <a:p>
          <a:endParaRPr lang="en-US"/>
        </a:p>
      </dgm:t>
    </dgm:pt>
    <dgm:pt modelId="{044843D2-93F7-4C0C-A98E-F35324452EB5}" type="sibTrans" cxnId="{C897ACB1-2EA9-4E64-B873-051894C9C327}">
      <dgm:prSet/>
      <dgm:spPr/>
      <dgm:t>
        <a:bodyPr/>
        <a:lstStyle/>
        <a:p>
          <a:endParaRPr lang="en-US"/>
        </a:p>
      </dgm:t>
    </dgm:pt>
    <dgm:pt modelId="{6D935DF4-533C-4BEF-9788-6AC50EE5EA53}">
      <dgm:prSet phldrT="[Text]"/>
      <dgm:spPr/>
      <dgm:t>
        <a:bodyPr/>
        <a:lstStyle/>
        <a:p>
          <a:r>
            <a:rPr lang="zh-TW" altLang="en-US" dirty="0"/>
            <a:t>全麥麵粉</a:t>
          </a:r>
          <a:endParaRPr lang="en-US" dirty="0"/>
        </a:p>
      </dgm:t>
    </dgm:pt>
    <dgm:pt modelId="{CB9EAA81-2DC6-47BE-B513-F98122244797}" type="parTrans" cxnId="{6729F74F-3EB0-4E17-B0BD-03FC68B87828}">
      <dgm:prSet/>
      <dgm:spPr/>
      <dgm:t>
        <a:bodyPr/>
        <a:lstStyle/>
        <a:p>
          <a:endParaRPr lang="en-US"/>
        </a:p>
      </dgm:t>
    </dgm:pt>
    <dgm:pt modelId="{30D8765D-C69B-4B68-95BC-9E06CCA85681}" type="sibTrans" cxnId="{6729F74F-3EB0-4E17-B0BD-03FC68B87828}">
      <dgm:prSet/>
      <dgm:spPr/>
      <dgm:t>
        <a:bodyPr/>
        <a:lstStyle/>
        <a:p>
          <a:endParaRPr lang="en-US"/>
        </a:p>
      </dgm:t>
    </dgm:pt>
    <dgm:pt modelId="{911E6A4B-11CC-47CC-A96C-478D73637146}">
      <dgm:prSet phldrT="[Text]"/>
      <dgm:spPr/>
      <dgm:t>
        <a:bodyPr/>
        <a:lstStyle/>
        <a:p>
          <a:r>
            <a:rPr lang="zh-TW" altLang="en-US" dirty="0"/>
            <a:t>除去外殼</a:t>
          </a:r>
          <a:endParaRPr lang="en-US" dirty="0"/>
        </a:p>
      </dgm:t>
    </dgm:pt>
    <dgm:pt modelId="{FA76CFE2-BB8F-4225-A290-62F8C2E4E9EC}" type="parTrans" cxnId="{C58A335A-7369-4E9F-814A-1C6341E638A9}">
      <dgm:prSet/>
      <dgm:spPr/>
      <dgm:t>
        <a:bodyPr/>
        <a:lstStyle/>
        <a:p>
          <a:endParaRPr lang="en-US"/>
        </a:p>
      </dgm:t>
    </dgm:pt>
    <dgm:pt modelId="{77B2D0C5-F743-4F69-8E1E-7EEB179569DA}" type="sibTrans" cxnId="{C58A335A-7369-4E9F-814A-1C6341E638A9}">
      <dgm:prSet/>
      <dgm:spPr/>
      <dgm:t>
        <a:bodyPr/>
        <a:lstStyle/>
        <a:p>
          <a:endParaRPr lang="en-US"/>
        </a:p>
      </dgm:t>
    </dgm:pt>
    <dgm:pt modelId="{C1F82446-D499-4E77-AF09-6111B35CF6AE}">
      <dgm:prSet/>
      <dgm:spPr/>
      <dgm:t>
        <a:bodyPr/>
        <a:lstStyle/>
        <a:p>
          <a:r>
            <a:rPr lang="zh-HK" altLang="en-US" dirty="0"/>
            <a:t>外觀為白色</a:t>
          </a:r>
          <a:endParaRPr lang="en-US" dirty="0"/>
        </a:p>
      </dgm:t>
    </dgm:pt>
    <dgm:pt modelId="{EDDCA123-1BC1-405E-9B10-BFCF4B2F00BA}" type="parTrans" cxnId="{DAF4EB78-5965-4382-ACA3-3E0DEB7074F9}">
      <dgm:prSet/>
      <dgm:spPr/>
      <dgm:t>
        <a:bodyPr/>
        <a:lstStyle/>
        <a:p>
          <a:endParaRPr lang="en-US"/>
        </a:p>
      </dgm:t>
    </dgm:pt>
    <dgm:pt modelId="{767738E9-317F-4F2A-A75A-78A99551A6D2}" type="sibTrans" cxnId="{DAF4EB78-5965-4382-ACA3-3E0DEB7074F9}">
      <dgm:prSet/>
      <dgm:spPr/>
      <dgm:t>
        <a:bodyPr/>
        <a:lstStyle/>
        <a:p>
          <a:endParaRPr lang="en-US"/>
        </a:p>
      </dgm:t>
    </dgm:pt>
    <dgm:pt modelId="{944E50C5-C47E-4C41-AE72-46D66F552FDB}">
      <dgm:prSet/>
      <dgm:spPr/>
      <dgm:t>
        <a:bodyPr/>
        <a:lstStyle/>
        <a:p>
          <a:r>
            <a:rPr lang="zh-TW" dirty="0"/>
            <a:t>質地細膩</a:t>
          </a:r>
          <a:endParaRPr lang="en-US" dirty="0"/>
        </a:p>
      </dgm:t>
    </dgm:pt>
    <dgm:pt modelId="{56417553-0D84-474E-A783-8EAAD778B554}" type="parTrans" cxnId="{8AD8AE66-502C-4A41-AC4B-21BDF43CC436}">
      <dgm:prSet/>
      <dgm:spPr/>
      <dgm:t>
        <a:bodyPr/>
        <a:lstStyle/>
        <a:p>
          <a:endParaRPr lang="en-US"/>
        </a:p>
      </dgm:t>
    </dgm:pt>
    <dgm:pt modelId="{7B0ED54D-E751-4B21-8985-0BF633489DA9}" type="sibTrans" cxnId="{8AD8AE66-502C-4A41-AC4B-21BDF43CC436}">
      <dgm:prSet/>
      <dgm:spPr/>
      <dgm:t>
        <a:bodyPr/>
        <a:lstStyle/>
        <a:p>
          <a:endParaRPr lang="en-US"/>
        </a:p>
      </dgm:t>
    </dgm:pt>
    <dgm:pt modelId="{0D450ABD-60F3-41C7-BADE-A6F48C1526F7}">
      <dgm:prSet/>
      <dgm:spPr/>
      <dgm:t>
        <a:bodyPr/>
        <a:lstStyle/>
        <a:p>
          <a:r>
            <a:rPr lang="zh-TW" dirty="0"/>
            <a:t>淺棕色/深褐色</a:t>
          </a:r>
          <a:endParaRPr lang="en-US" dirty="0"/>
        </a:p>
      </dgm:t>
    </dgm:pt>
    <dgm:pt modelId="{0B4995E1-3EB9-4160-9F9E-D70AA48A5EE1}" type="parTrans" cxnId="{53133286-75F6-43C9-87C8-74B231EDDC34}">
      <dgm:prSet/>
      <dgm:spPr/>
      <dgm:t>
        <a:bodyPr/>
        <a:lstStyle/>
        <a:p>
          <a:endParaRPr lang="en-US"/>
        </a:p>
      </dgm:t>
    </dgm:pt>
    <dgm:pt modelId="{84C12171-CD73-4C3A-9874-E6F98B99DB26}" type="sibTrans" cxnId="{53133286-75F6-43C9-87C8-74B231EDDC34}">
      <dgm:prSet/>
      <dgm:spPr/>
      <dgm:t>
        <a:bodyPr/>
        <a:lstStyle/>
        <a:p>
          <a:endParaRPr lang="en-US"/>
        </a:p>
      </dgm:t>
    </dgm:pt>
    <dgm:pt modelId="{65855AC4-1CE3-4876-B466-0ACE3C028E30}">
      <dgm:prSet/>
      <dgm:spPr/>
      <dgm:t>
        <a:bodyPr/>
        <a:lstStyle/>
        <a:p>
          <a:r>
            <a:rPr lang="zh-TW" dirty="0"/>
            <a:t>粗糙的</a:t>
          </a:r>
          <a:r>
            <a:rPr lang="zh-TW" altLang="en-US" dirty="0"/>
            <a:t>質地</a:t>
          </a:r>
          <a:endParaRPr lang="en-US" dirty="0"/>
        </a:p>
      </dgm:t>
    </dgm:pt>
    <dgm:pt modelId="{7D54282C-A68D-4F65-BCA4-BD236BADD2F4}" type="parTrans" cxnId="{61014CA9-B523-4AC4-BAD1-85AC6BF8C81E}">
      <dgm:prSet/>
      <dgm:spPr/>
      <dgm:t>
        <a:bodyPr/>
        <a:lstStyle/>
        <a:p>
          <a:endParaRPr lang="en-US"/>
        </a:p>
      </dgm:t>
    </dgm:pt>
    <dgm:pt modelId="{962D35DB-599B-4C30-904A-EA873D14686E}" type="sibTrans" cxnId="{61014CA9-B523-4AC4-BAD1-85AC6BF8C81E}">
      <dgm:prSet/>
      <dgm:spPr/>
      <dgm:t>
        <a:bodyPr/>
        <a:lstStyle/>
        <a:p>
          <a:endParaRPr lang="en-US"/>
        </a:p>
      </dgm:t>
    </dgm:pt>
    <dgm:pt modelId="{64E77FC3-50E5-4501-B288-4D95C6743231}">
      <dgm:prSet phldrT="[Text]"/>
      <dgm:spPr/>
      <dgm:t>
        <a:bodyPr/>
        <a:lstStyle/>
        <a:p>
          <a:r>
            <a:rPr lang="zh-TW" altLang="en-US" dirty="0"/>
            <a:t>保留麩、胚芽和胚乳</a:t>
          </a:r>
          <a:endParaRPr lang="en-US" dirty="0"/>
        </a:p>
      </dgm:t>
    </dgm:pt>
    <dgm:pt modelId="{A2A7A314-F96C-4A98-A6DC-94DA4C664245}" type="parTrans" cxnId="{0949E17D-ABB7-4B67-B218-96E4BC5DD6A7}">
      <dgm:prSet/>
      <dgm:spPr/>
      <dgm:t>
        <a:bodyPr/>
        <a:lstStyle/>
        <a:p>
          <a:endParaRPr lang="en-US"/>
        </a:p>
      </dgm:t>
    </dgm:pt>
    <dgm:pt modelId="{FB83BBBA-0A0A-4D5C-88D4-972441D9FD96}" type="sibTrans" cxnId="{0949E17D-ABB7-4B67-B218-96E4BC5DD6A7}">
      <dgm:prSet/>
      <dgm:spPr/>
      <dgm:t>
        <a:bodyPr/>
        <a:lstStyle/>
        <a:p>
          <a:endParaRPr lang="en-US"/>
        </a:p>
      </dgm:t>
    </dgm:pt>
    <dgm:pt modelId="{66DE2D2C-77B4-48F0-B816-3F64CA8D8226}">
      <dgm:prSet phldrT="[Text]"/>
      <dgm:spPr/>
      <dgm:t>
        <a:bodyPr/>
        <a:lstStyle/>
        <a:p>
          <a:r>
            <a:rPr lang="zh-TW" altLang="en-US" dirty="0"/>
            <a:t>較</a:t>
          </a:r>
          <a:r>
            <a:rPr lang="zh-TW" dirty="0"/>
            <a:t>白麵粉含更多的營養</a:t>
          </a:r>
          <a:r>
            <a:rPr lang="zh-TW" altLang="en-US" dirty="0"/>
            <a:t>素</a:t>
          </a:r>
          <a:endParaRPr lang="en-US" dirty="0"/>
        </a:p>
      </dgm:t>
    </dgm:pt>
    <dgm:pt modelId="{53012688-E04D-47C4-827E-69A7561C77AF}" type="parTrans" cxnId="{EFBAB41E-CE4C-4406-AC39-B2E614A5D92E}">
      <dgm:prSet/>
      <dgm:spPr/>
      <dgm:t>
        <a:bodyPr/>
        <a:lstStyle/>
        <a:p>
          <a:endParaRPr lang="en-US"/>
        </a:p>
      </dgm:t>
    </dgm:pt>
    <dgm:pt modelId="{D2B66B28-29C5-423A-9408-82B730BEBD79}" type="sibTrans" cxnId="{EFBAB41E-CE4C-4406-AC39-B2E614A5D92E}">
      <dgm:prSet/>
      <dgm:spPr/>
      <dgm:t>
        <a:bodyPr/>
        <a:lstStyle/>
        <a:p>
          <a:endParaRPr lang="en-US"/>
        </a:p>
      </dgm:t>
    </dgm:pt>
    <dgm:pt modelId="{429DE6E8-CB92-4608-B18C-5C1CAD0D8FAB}" type="pres">
      <dgm:prSet presAssocID="{B374BF77-1F82-4841-9AC8-BE026BBA68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FDB50F38-EC33-4EDF-89B4-87AF5EDCDBDA}" type="pres">
      <dgm:prSet presAssocID="{62AC253B-E26E-4E76-8A9D-4A268D92DFED}" presName="composite" presStyleCnt="0"/>
      <dgm:spPr/>
    </dgm:pt>
    <dgm:pt modelId="{E33E9C13-D87E-4818-9A76-00DC05B9AC40}" type="pres">
      <dgm:prSet presAssocID="{62AC253B-E26E-4E76-8A9D-4A268D92DFE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052E1AEA-3532-4ABF-8770-A66633698042}" type="pres">
      <dgm:prSet presAssocID="{62AC253B-E26E-4E76-8A9D-4A268D92DFE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FCEC5FAA-F187-4610-8E03-9F5CAA87EBD9}" type="pres">
      <dgm:prSet presAssocID="{AB6E92F7-DAC0-4C3F-91D8-FD871FB59FF9}" presName="space" presStyleCnt="0"/>
      <dgm:spPr/>
    </dgm:pt>
    <dgm:pt modelId="{2D1CFB91-4954-4B26-A762-191A96DA1BAA}" type="pres">
      <dgm:prSet presAssocID="{6D935DF4-533C-4BEF-9788-6AC50EE5EA53}" presName="composite" presStyleCnt="0"/>
      <dgm:spPr/>
    </dgm:pt>
    <dgm:pt modelId="{5E707D12-61F5-4653-873A-157150EEEF05}" type="pres">
      <dgm:prSet presAssocID="{6D935DF4-533C-4BEF-9788-6AC50EE5EA5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218505FE-3970-4F36-88A8-6C9F09AACA34}" type="pres">
      <dgm:prSet presAssocID="{6D935DF4-533C-4BEF-9788-6AC50EE5EA5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DAF4EB78-5965-4382-ACA3-3E0DEB7074F9}" srcId="{62AC253B-E26E-4E76-8A9D-4A268D92DFED}" destId="{C1F82446-D499-4E77-AF09-6111B35CF6AE}" srcOrd="1" destOrd="0" parTransId="{EDDCA123-1BC1-405E-9B10-BFCF4B2F00BA}" sibTransId="{767738E9-317F-4F2A-A75A-78A99551A6D2}"/>
    <dgm:cxn modelId="{6729F74F-3EB0-4E17-B0BD-03FC68B87828}" srcId="{B374BF77-1F82-4841-9AC8-BE026BBA6842}" destId="{6D935DF4-533C-4BEF-9788-6AC50EE5EA53}" srcOrd="1" destOrd="0" parTransId="{CB9EAA81-2DC6-47BE-B513-F98122244797}" sibTransId="{30D8765D-C69B-4B68-95BC-9E06CCA85681}"/>
    <dgm:cxn modelId="{53133286-75F6-43C9-87C8-74B231EDDC34}" srcId="{6D935DF4-533C-4BEF-9788-6AC50EE5EA53}" destId="{0D450ABD-60F3-41C7-BADE-A6F48C1526F7}" srcOrd="3" destOrd="0" parTransId="{0B4995E1-3EB9-4160-9F9E-D70AA48A5EE1}" sibTransId="{84C12171-CD73-4C3A-9874-E6F98B99DB26}"/>
    <dgm:cxn modelId="{EFBAB41E-CE4C-4406-AC39-B2E614A5D92E}" srcId="{6D935DF4-533C-4BEF-9788-6AC50EE5EA53}" destId="{66DE2D2C-77B4-48F0-B816-3F64CA8D8226}" srcOrd="2" destOrd="0" parTransId="{53012688-E04D-47C4-827E-69A7561C77AF}" sibTransId="{D2B66B28-29C5-423A-9408-82B730BEBD79}"/>
    <dgm:cxn modelId="{E3A2573F-FC83-4682-85C6-62911724FE48}" type="presOf" srcId="{C1F82446-D499-4E77-AF09-6111B35CF6AE}" destId="{052E1AEA-3532-4ABF-8770-A66633698042}" srcOrd="0" destOrd="1" presId="urn:microsoft.com/office/officeart/2005/8/layout/hList1"/>
    <dgm:cxn modelId="{FD867BC6-BC1B-4126-BD79-497B35AFCAF1}" type="presOf" srcId="{64E77FC3-50E5-4501-B288-4D95C6743231}" destId="{218505FE-3970-4F36-88A8-6C9F09AACA34}" srcOrd="0" destOrd="1" presId="urn:microsoft.com/office/officeart/2005/8/layout/hList1"/>
    <dgm:cxn modelId="{86FD9067-4DD2-4362-A00C-B6358CDF7AB2}" type="presOf" srcId="{911E6A4B-11CC-47CC-A96C-478D73637146}" destId="{218505FE-3970-4F36-88A8-6C9F09AACA34}" srcOrd="0" destOrd="0" presId="urn:microsoft.com/office/officeart/2005/8/layout/hList1"/>
    <dgm:cxn modelId="{64650420-F6A8-42FF-A784-1676F7347130}" type="presOf" srcId="{0D450ABD-60F3-41C7-BADE-A6F48C1526F7}" destId="{218505FE-3970-4F36-88A8-6C9F09AACA34}" srcOrd="0" destOrd="3" presId="urn:microsoft.com/office/officeart/2005/8/layout/hList1"/>
    <dgm:cxn modelId="{9A0B4A96-BEF2-4CC0-B297-ED2FA089D456}" type="presOf" srcId="{66DE2D2C-77B4-48F0-B816-3F64CA8D8226}" destId="{218505FE-3970-4F36-88A8-6C9F09AACA34}" srcOrd="0" destOrd="2" presId="urn:microsoft.com/office/officeart/2005/8/layout/hList1"/>
    <dgm:cxn modelId="{61014CA9-B523-4AC4-BAD1-85AC6BF8C81E}" srcId="{6D935DF4-533C-4BEF-9788-6AC50EE5EA53}" destId="{65855AC4-1CE3-4876-B466-0ACE3C028E30}" srcOrd="4" destOrd="0" parTransId="{7D54282C-A68D-4F65-BCA4-BD236BADD2F4}" sibTransId="{962D35DB-599B-4C30-904A-EA873D14686E}"/>
    <dgm:cxn modelId="{0949E17D-ABB7-4B67-B218-96E4BC5DD6A7}" srcId="{6D935DF4-533C-4BEF-9788-6AC50EE5EA53}" destId="{64E77FC3-50E5-4501-B288-4D95C6743231}" srcOrd="1" destOrd="0" parTransId="{A2A7A314-F96C-4A98-A6DC-94DA4C664245}" sibTransId="{FB83BBBA-0A0A-4D5C-88D4-972441D9FD96}"/>
    <dgm:cxn modelId="{B0C5F818-A098-4C14-9359-E2F889CEC665}" type="presOf" srcId="{62AC253B-E26E-4E76-8A9D-4A268D92DFED}" destId="{E33E9C13-D87E-4818-9A76-00DC05B9AC40}" srcOrd="0" destOrd="0" presId="urn:microsoft.com/office/officeart/2005/8/layout/hList1"/>
    <dgm:cxn modelId="{8E3EA784-C198-4A6A-AB25-E7B22FAC7886}" type="presOf" srcId="{0C138855-4D3B-4115-A18D-BABE5612763D}" destId="{052E1AEA-3532-4ABF-8770-A66633698042}" srcOrd="0" destOrd="0" presId="urn:microsoft.com/office/officeart/2005/8/layout/hList1"/>
    <dgm:cxn modelId="{14A604DE-65EC-4F6B-A852-B880905F6D71}" type="presOf" srcId="{65855AC4-1CE3-4876-B466-0ACE3C028E30}" destId="{218505FE-3970-4F36-88A8-6C9F09AACA34}" srcOrd="0" destOrd="4" presId="urn:microsoft.com/office/officeart/2005/8/layout/hList1"/>
    <dgm:cxn modelId="{8AD8AE66-502C-4A41-AC4B-21BDF43CC436}" srcId="{62AC253B-E26E-4E76-8A9D-4A268D92DFED}" destId="{944E50C5-C47E-4C41-AE72-46D66F552FDB}" srcOrd="2" destOrd="0" parTransId="{56417553-0D84-474E-A783-8EAAD778B554}" sibTransId="{7B0ED54D-E751-4B21-8985-0BF633489DA9}"/>
    <dgm:cxn modelId="{DD86120A-C8B8-4840-AE26-A5FA3839C003}" type="presOf" srcId="{6D935DF4-533C-4BEF-9788-6AC50EE5EA53}" destId="{5E707D12-61F5-4653-873A-157150EEEF05}" srcOrd="0" destOrd="0" presId="urn:microsoft.com/office/officeart/2005/8/layout/hList1"/>
    <dgm:cxn modelId="{C58A335A-7369-4E9F-814A-1C6341E638A9}" srcId="{6D935DF4-533C-4BEF-9788-6AC50EE5EA53}" destId="{911E6A4B-11CC-47CC-A96C-478D73637146}" srcOrd="0" destOrd="0" parTransId="{FA76CFE2-BB8F-4225-A290-62F8C2E4E9EC}" sibTransId="{77B2D0C5-F743-4F69-8E1E-7EEB179569DA}"/>
    <dgm:cxn modelId="{54F0E44F-619D-4C18-945B-5AC2F8739CF5}" type="presOf" srcId="{944E50C5-C47E-4C41-AE72-46D66F552FDB}" destId="{052E1AEA-3532-4ABF-8770-A66633698042}" srcOrd="0" destOrd="2" presId="urn:microsoft.com/office/officeart/2005/8/layout/hList1"/>
    <dgm:cxn modelId="{B58E1C74-BAF1-435D-897D-431040F5AE83}" type="presOf" srcId="{B374BF77-1F82-4841-9AC8-BE026BBA6842}" destId="{429DE6E8-CB92-4608-B18C-5C1CAD0D8FAB}" srcOrd="0" destOrd="0" presId="urn:microsoft.com/office/officeart/2005/8/layout/hList1"/>
    <dgm:cxn modelId="{C897ACB1-2EA9-4E64-B873-051894C9C327}" srcId="{62AC253B-E26E-4E76-8A9D-4A268D92DFED}" destId="{0C138855-4D3B-4115-A18D-BABE5612763D}" srcOrd="0" destOrd="0" parTransId="{DC91F841-4D82-4F44-9FB2-4772D2404378}" sibTransId="{044843D2-93F7-4C0C-A98E-F35324452EB5}"/>
    <dgm:cxn modelId="{6A4501E5-0385-43A1-98B0-DC56A35498FA}" srcId="{B374BF77-1F82-4841-9AC8-BE026BBA6842}" destId="{62AC253B-E26E-4E76-8A9D-4A268D92DFED}" srcOrd="0" destOrd="0" parTransId="{285B271D-9EFB-4376-A665-3D825735679C}" sibTransId="{AB6E92F7-DAC0-4C3F-91D8-FD871FB59FF9}"/>
    <dgm:cxn modelId="{2FF3CD4A-9841-4225-8919-A4AC4F33767F}" type="presParOf" srcId="{429DE6E8-CB92-4608-B18C-5C1CAD0D8FAB}" destId="{FDB50F38-EC33-4EDF-89B4-87AF5EDCDBDA}" srcOrd="0" destOrd="0" presId="urn:microsoft.com/office/officeart/2005/8/layout/hList1"/>
    <dgm:cxn modelId="{EB21C015-44AF-4C92-A11E-381F5F9A3948}" type="presParOf" srcId="{FDB50F38-EC33-4EDF-89B4-87AF5EDCDBDA}" destId="{E33E9C13-D87E-4818-9A76-00DC05B9AC40}" srcOrd="0" destOrd="0" presId="urn:microsoft.com/office/officeart/2005/8/layout/hList1"/>
    <dgm:cxn modelId="{DD35F675-F103-4359-B1D2-9F452D085256}" type="presParOf" srcId="{FDB50F38-EC33-4EDF-89B4-87AF5EDCDBDA}" destId="{052E1AEA-3532-4ABF-8770-A66633698042}" srcOrd="1" destOrd="0" presId="urn:microsoft.com/office/officeart/2005/8/layout/hList1"/>
    <dgm:cxn modelId="{04254190-494E-49C4-B471-2AB9177DA1B6}" type="presParOf" srcId="{429DE6E8-CB92-4608-B18C-5C1CAD0D8FAB}" destId="{FCEC5FAA-F187-4610-8E03-9F5CAA87EBD9}" srcOrd="1" destOrd="0" presId="urn:microsoft.com/office/officeart/2005/8/layout/hList1"/>
    <dgm:cxn modelId="{F511B60D-BC35-46C1-9AD9-0EB4CA129508}" type="presParOf" srcId="{429DE6E8-CB92-4608-B18C-5C1CAD0D8FAB}" destId="{2D1CFB91-4954-4B26-A762-191A96DA1BAA}" srcOrd="2" destOrd="0" presId="urn:microsoft.com/office/officeart/2005/8/layout/hList1"/>
    <dgm:cxn modelId="{B09E2757-7D6F-46B6-BECD-F463E5A4B6DC}" type="presParOf" srcId="{2D1CFB91-4954-4B26-A762-191A96DA1BAA}" destId="{5E707D12-61F5-4653-873A-157150EEEF05}" srcOrd="0" destOrd="0" presId="urn:microsoft.com/office/officeart/2005/8/layout/hList1"/>
    <dgm:cxn modelId="{1DB35C18-9CCF-4DE9-8013-FA0E76B99A67}" type="presParOf" srcId="{2D1CFB91-4954-4B26-A762-191A96DA1BAA}" destId="{218505FE-3970-4F36-88A8-6C9F09AACA3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0D1C02-E2E9-4F2B-A992-DD9843DBBBE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3F7CCE-5020-4A6A-821D-9DCF977AE68D}">
      <dgm:prSet phldrT="[Text]" custT="1"/>
      <dgm:spPr/>
      <dgm:t>
        <a:bodyPr/>
        <a:lstStyle/>
        <a:p>
          <a:r>
            <a:rPr lang="zh-TW" altLang="en-US" sz="2000" dirty="0"/>
            <a:t>麵粉的種類</a:t>
          </a:r>
          <a:endParaRPr lang="en-US" sz="2000" dirty="0"/>
        </a:p>
      </dgm:t>
    </dgm:pt>
    <dgm:pt modelId="{D5ED005B-0920-4F5B-83EB-8594D0413C1B}" type="parTrans" cxnId="{FEB89EA3-8F20-4DA0-B602-821B049254C8}">
      <dgm:prSet/>
      <dgm:spPr/>
      <dgm:t>
        <a:bodyPr/>
        <a:lstStyle/>
        <a:p>
          <a:endParaRPr lang="en-US"/>
        </a:p>
      </dgm:t>
    </dgm:pt>
    <dgm:pt modelId="{81605ABC-627B-4F86-8A74-37980CDF03E2}" type="sibTrans" cxnId="{FEB89EA3-8F20-4DA0-B602-821B049254C8}">
      <dgm:prSet/>
      <dgm:spPr/>
      <dgm:t>
        <a:bodyPr/>
        <a:lstStyle/>
        <a:p>
          <a:endParaRPr lang="en-US"/>
        </a:p>
      </dgm:t>
    </dgm:pt>
    <dgm:pt modelId="{4B91C325-1151-4643-BD4D-4DEBC01938B2}">
      <dgm:prSet phldrT="[Text]"/>
      <dgm:spPr/>
      <dgm:t>
        <a:bodyPr/>
        <a:lstStyle/>
        <a:p>
          <a:r>
            <a:rPr lang="zh-TW" altLang="en-US" dirty="0"/>
            <a:t>白麵粉</a:t>
          </a:r>
          <a:endParaRPr lang="en-US" dirty="0"/>
        </a:p>
      </dgm:t>
    </dgm:pt>
    <dgm:pt modelId="{3C8F0B06-6D05-4700-A703-9E638F7C6D91}" type="parTrans" cxnId="{C584FD4C-AB86-4161-8F54-296A7CBBDD50}">
      <dgm:prSet/>
      <dgm:spPr/>
      <dgm:t>
        <a:bodyPr/>
        <a:lstStyle/>
        <a:p>
          <a:endParaRPr lang="en-US"/>
        </a:p>
      </dgm:t>
    </dgm:pt>
    <dgm:pt modelId="{9BFD37D9-9539-4E73-A9E9-EEBBD9E69BB9}" type="sibTrans" cxnId="{C584FD4C-AB86-4161-8F54-296A7CBBDD50}">
      <dgm:prSet/>
      <dgm:spPr/>
      <dgm:t>
        <a:bodyPr/>
        <a:lstStyle/>
        <a:p>
          <a:endParaRPr lang="en-US"/>
        </a:p>
      </dgm:t>
    </dgm:pt>
    <dgm:pt modelId="{05E83071-9D91-44FE-B336-FCF5D781C57B}">
      <dgm:prSet phldrT="[Text]"/>
      <dgm:spPr/>
      <dgm:t>
        <a:bodyPr/>
        <a:lstStyle/>
        <a:p>
          <a:r>
            <a:rPr lang="zh-TW" altLang="en-US" dirty="0"/>
            <a:t>全麥麵粉</a:t>
          </a:r>
          <a:endParaRPr lang="en-US" dirty="0"/>
        </a:p>
      </dgm:t>
    </dgm:pt>
    <dgm:pt modelId="{EA6DE4E6-7C32-4117-9FC1-081FBC97C1BF}" type="parTrans" cxnId="{581805E5-EF57-4DE8-9E2B-9E27E47A0D99}">
      <dgm:prSet/>
      <dgm:spPr/>
      <dgm:t>
        <a:bodyPr/>
        <a:lstStyle/>
        <a:p>
          <a:endParaRPr lang="en-US"/>
        </a:p>
      </dgm:t>
    </dgm:pt>
    <dgm:pt modelId="{5C8A4419-4FA4-4E8F-86D1-7A8B58B01841}" type="sibTrans" cxnId="{581805E5-EF57-4DE8-9E2B-9E27E47A0D99}">
      <dgm:prSet/>
      <dgm:spPr/>
      <dgm:t>
        <a:bodyPr/>
        <a:lstStyle/>
        <a:p>
          <a:endParaRPr lang="en-US"/>
        </a:p>
      </dgm:t>
    </dgm:pt>
    <dgm:pt modelId="{37C695A6-A5BE-4ED6-ABE4-FF4452E163F0}">
      <dgm:prSet phldrT="[Text]"/>
      <dgm:spPr/>
      <dgm:t>
        <a:bodyPr/>
        <a:lstStyle/>
        <a:p>
          <a:r>
            <a:rPr lang="zh-TW" altLang="en-US" dirty="0"/>
            <a:t>低筋麵粉</a:t>
          </a:r>
          <a:endParaRPr lang="en-US" dirty="0"/>
        </a:p>
      </dgm:t>
    </dgm:pt>
    <dgm:pt modelId="{F5E96B08-FDAD-4E31-8136-E8CB45CBD071}" type="parTrans" cxnId="{DDF6D110-BB5B-4BD1-AD32-68C6B94DFE41}">
      <dgm:prSet/>
      <dgm:spPr/>
      <dgm:t>
        <a:bodyPr/>
        <a:lstStyle/>
        <a:p>
          <a:endParaRPr lang="en-US"/>
        </a:p>
      </dgm:t>
    </dgm:pt>
    <dgm:pt modelId="{6DAC6CA7-B919-45EC-A8DC-F16CAAD22131}" type="sibTrans" cxnId="{DDF6D110-BB5B-4BD1-AD32-68C6B94DFE41}">
      <dgm:prSet/>
      <dgm:spPr/>
      <dgm:t>
        <a:bodyPr/>
        <a:lstStyle/>
        <a:p>
          <a:endParaRPr lang="en-US"/>
        </a:p>
      </dgm:t>
    </dgm:pt>
    <dgm:pt modelId="{1FEAE46D-683A-42D6-871A-2A9AFAF932D1}">
      <dgm:prSet phldrT="[Text]"/>
      <dgm:spPr/>
      <dgm:t>
        <a:bodyPr/>
        <a:lstStyle/>
        <a:p>
          <a:r>
            <a:rPr lang="zh-TW" altLang="en-US" dirty="0"/>
            <a:t>自發粉</a:t>
          </a:r>
          <a:endParaRPr lang="en-US" dirty="0"/>
        </a:p>
      </dgm:t>
    </dgm:pt>
    <dgm:pt modelId="{F7B0707D-C853-4D0A-86ED-56A0559B4F86}" type="parTrans" cxnId="{6B587029-F69F-4F9C-8F92-B76C529DCDB1}">
      <dgm:prSet/>
      <dgm:spPr/>
      <dgm:t>
        <a:bodyPr/>
        <a:lstStyle/>
        <a:p>
          <a:endParaRPr lang="en-US"/>
        </a:p>
      </dgm:t>
    </dgm:pt>
    <dgm:pt modelId="{4D2DBA82-E02D-464B-97E0-300A71499384}" type="sibTrans" cxnId="{6B587029-F69F-4F9C-8F92-B76C529DCDB1}">
      <dgm:prSet/>
      <dgm:spPr/>
      <dgm:t>
        <a:bodyPr/>
        <a:lstStyle/>
        <a:p>
          <a:endParaRPr lang="en-US"/>
        </a:p>
      </dgm:t>
    </dgm:pt>
    <dgm:pt modelId="{AFC40251-63E4-4FB1-AFB8-49494F9E554C}">
      <dgm:prSet phldrT="[Text]"/>
      <dgm:spPr/>
      <dgm:t>
        <a:bodyPr/>
        <a:lstStyle/>
        <a:p>
          <a:r>
            <a:rPr lang="zh-TW" altLang="en-US" dirty="0"/>
            <a:t>高筋麵粉</a:t>
          </a:r>
          <a:endParaRPr lang="en-US" dirty="0"/>
        </a:p>
      </dgm:t>
    </dgm:pt>
    <dgm:pt modelId="{3FA75A07-FE39-42F3-858F-8DE35A7D29B7}" type="parTrans" cxnId="{F829499F-9B1E-4681-A963-E1EF4F2745EF}">
      <dgm:prSet/>
      <dgm:spPr/>
      <dgm:t>
        <a:bodyPr/>
        <a:lstStyle/>
        <a:p>
          <a:endParaRPr lang="en-US"/>
        </a:p>
      </dgm:t>
    </dgm:pt>
    <dgm:pt modelId="{E2E5FC12-A3B6-4211-B342-48D4EC8E5F7A}" type="sibTrans" cxnId="{F829499F-9B1E-4681-A963-E1EF4F2745EF}">
      <dgm:prSet/>
      <dgm:spPr/>
      <dgm:t>
        <a:bodyPr/>
        <a:lstStyle/>
        <a:p>
          <a:endParaRPr lang="en-US"/>
        </a:p>
      </dgm:t>
    </dgm:pt>
    <dgm:pt modelId="{75FAB896-2B98-458C-9E10-D4F5C6B952F2}">
      <dgm:prSet phldrT="[Text]"/>
      <dgm:spPr/>
      <dgm:t>
        <a:bodyPr/>
        <a:lstStyle/>
        <a:p>
          <a:r>
            <a:rPr lang="zh-TW" altLang="en-US" dirty="0"/>
            <a:t>普通麵粉</a:t>
          </a:r>
          <a:endParaRPr lang="en-US" dirty="0"/>
        </a:p>
      </dgm:t>
    </dgm:pt>
    <dgm:pt modelId="{232B4F85-0D86-400A-BFF1-AD3D44017A56}" type="parTrans" cxnId="{255BC0F7-70F6-4559-860A-47E593327E34}">
      <dgm:prSet/>
      <dgm:spPr/>
      <dgm:t>
        <a:bodyPr/>
        <a:lstStyle/>
        <a:p>
          <a:endParaRPr lang="en-US"/>
        </a:p>
      </dgm:t>
    </dgm:pt>
    <dgm:pt modelId="{9CD4B66A-6BD1-4B3C-9DE3-C9392117ADE6}" type="sibTrans" cxnId="{255BC0F7-70F6-4559-860A-47E593327E34}">
      <dgm:prSet/>
      <dgm:spPr/>
      <dgm:t>
        <a:bodyPr/>
        <a:lstStyle/>
        <a:p>
          <a:endParaRPr lang="en-US"/>
        </a:p>
      </dgm:t>
    </dgm:pt>
    <dgm:pt modelId="{A72214D6-56CD-4702-BE4B-2CD9BD3D0A89}" type="pres">
      <dgm:prSet presAssocID="{400D1C02-E2E9-4F2B-A992-DD9843DBBBE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809BF811-36F0-4FC0-B83B-3AAD6B126144}" type="pres">
      <dgm:prSet presAssocID="{6E3F7CCE-5020-4A6A-821D-9DCF977AE68D}" presName="root1" presStyleCnt="0"/>
      <dgm:spPr/>
    </dgm:pt>
    <dgm:pt modelId="{50C1D4A1-1ECF-4083-B705-CF36E6FA1911}" type="pres">
      <dgm:prSet presAssocID="{6E3F7CCE-5020-4A6A-821D-9DCF977AE68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1DC87B7E-335A-4C71-9AE3-7291CF485CAD}" type="pres">
      <dgm:prSet presAssocID="{6E3F7CCE-5020-4A6A-821D-9DCF977AE68D}" presName="level2hierChild" presStyleCnt="0"/>
      <dgm:spPr/>
    </dgm:pt>
    <dgm:pt modelId="{C06CF681-E7B1-4475-B7BB-EEB4A7FD2E29}" type="pres">
      <dgm:prSet presAssocID="{3C8F0B06-6D05-4700-A703-9E638F7C6D91}" presName="conn2-1" presStyleLbl="parChTrans1D2" presStyleIdx="0" presStyleCnt="2"/>
      <dgm:spPr/>
      <dgm:t>
        <a:bodyPr/>
        <a:lstStyle/>
        <a:p>
          <a:endParaRPr lang="zh-HK" altLang="en-US"/>
        </a:p>
      </dgm:t>
    </dgm:pt>
    <dgm:pt modelId="{E9C5316C-C247-4CF2-A2A6-830F169A3661}" type="pres">
      <dgm:prSet presAssocID="{3C8F0B06-6D05-4700-A703-9E638F7C6D91}" presName="connTx" presStyleLbl="parChTrans1D2" presStyleIdx="0" presStyleCnt="2"/>
      <dgm:spPr/>
      <dgm:t>
        <a:bodyPr/>
        <a:lstStyle/>
        <a:p>
          <a:endParaRPr lang="zh-HK" altLang="en-US"/>
        </a:p>
      </dgm:t>
    </dgm:pt>
    <dgm:pt modelId="{5623DFA0-9C4E-4469-BB73-071F033EF0DE}" type="pres">
      <dgm:prSet presAssocID="{4B91C325-1151-4643-BD4D-4DEBC01938B2}" presName="root2" presStyleCnt="0"/>
      <dgm:spPr/>
    </dgm:pt>
    <dgm:pt modelId="{6591F3A2-042D-4537-A366-AFC2F186268C}" type="pres">
      <dgm:prSet presAssocID="{4B91C325-1151-4643-BD4D-4DEBC01938B2}" presName="LevelTwoTextNode" presStyleLbl="node2" presStyleIdx="0" presStyleCnt="2" custLinFactY="-31954" custLinFactNeighborY="-100000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5FCFA2F7-1190-426B-A802-7612782F75FA}" type="pres">
      <dgm:prSet presAssocID="{4B91C325-1151-4643-BD4D-4DEBC01938B2}" presName="level3hierChild" presStyleCnt="0"/>
      <dgm:spPr/>
    </dgm:pt>
    <dgm:pt modelId="{7158D532-B890-4D9F-8919-2BC2AC412D36}" type="pres">
      <dgm:prSet presAssocID="{3FA75A07-FE39-42F3-858F-8DE35A7D29B7}" presName="conn2-1" presStyleLbl="parChTrans1D3" presStyleIdx="0" presStyleCnt="4"/>
      <dgm:spPr/>
      <dgm:t>
        <a:bodyPr/>
        <a:lstStyle/>
        <a:p>
          <a:endParaRPr lang="zh-HK" altLang="en-US"/>
        </a:p>
      </dgm:t>
    </dgm:pt>
    <dgm:pt modelId="{B95C502B-69EE-4994-8C71-1BF3C1FC774A}" type="pres">
      <dgm:prSet presAssocID="{3FA75A07-FE39-42F3-858F-8DE35A7D29B7}" presName="connTx" presStyleLbl="parChTrans1D3" presStyleIdx="0" presStyleCnt="4"/>
      <dgm:spPr/>
      <dgm:t>
        <a:bodyPr/>
        <a:lstStyle/>
        <a:p>
          <a:endParaRPr lang="zh-HK" altLang="en-US"/>
        </a:p>
      </dgm:t>
    </dgm:pt>
    <dgm:pt modelId="{E9783DAA-DDCE-4E9A-9938-9F1D74FC2715}" type="pres">
      <dgm:prSet presAssocID="{AFC40251-63E4-4FB1-AFB8-49494F9E554C}" presName="root2" presStyleCnt="0"/>
      <dgm:spPr/>
    </dgm:pt>
    <dgm:pt modelId="{99D2CC48-9B5A-4743-9D6F-B102C4D01059}" type="pres">
      <dgm:prSet presAssocID="{AFC40251-63E4-4FB1-AFB8-49494F9E554C}" presName="LevelTwoTextNode" presStyleLbl="node3" presStyleIdx="0" presStyleCnt="4" custLinFactY="-100000" custLinFactNeighborY="-101765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823EA5BC-3240-4403-8E45-1C5673ACA7E8}" type="pres">
      <dgm:prSet presAssocID="{AFC40251-63E4-4FB1-AFB8-49494F9E554C}" presName="level3hierChild" presStyleCnt="0"/>
      <dgm:spPr/>
    </dgm:pt>
    <dgm:pt modelId="{07152D03-FC45-423A-B846-1143F994FD7E}" type="pres">
      <dgm:prSet presAssocID="{232B4F85-0D86-400A-BFF1-AD3D44017A56}" presName="conn2-1" presStyleLbl="parChTrans1D3" presStyleIdx="1" presStyleCnt="4"/>
      <dgm:spPr/>
      <dgm:t>
        <a:bodyPr/>
        <a:lstStyle/>
        <a:p>
          <a:endParaRPr lang="zh-HK" altLang="en-US"/>
        </a:p>
      </dgm:t>
    </dgm:pt>
    <dgm:pt modelId="{59818F02-5451-4C77-9B66-28148E8DEDE8}" type="pres">
      <dgm:prSet presAssocID="{232B4F85-0D86-400A-BFF1-AD3D44017A56}" presName="connTx" presStyleLbl="parChTrans1D3" presStyleIdx="1" presStyleCnt="4"/>
      <dgm:spPr/>
      <dgm:t>
        <a:bodyPr/>
        <a:lstStyle/>
        <a:p>
          <a:endParaRPr lang="zh-HK" altLang="en-US"/>
        </a:p>
      </dgm:t>
    </dgm:pt>
    <dgm:pt modelId="{D6848D9E-6DFC-4A71-BC5D-09E5DFF95662}" type="pres">
      <dgm:prSet presAssocID="{75FAB896-2B98-458C-9E10-D4F5C6B952F2}" presName="root2" presStyleCnt="0"/>
      <dgm:spPr/>
    </dgm:pt>
    <dgm:pt modelId="{EC1DD11D-C625-4795-A030-7E7A54D49AD0}" type="pres">
      <dgm:prSet presAssocID="{75FAB896-2B98-458C-9E10-D4F5C6B952F2}" presName="LevelTwoTextNode" presStyleLbl="node3" presStyleIdx="1" presStyleCnt="4" custLinFactNeighborY="-65210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99A4F193-BFF0-4851-9D70-5B63C85DD453}" type="pres">
      <dgm:prSet presAssocID="{75FAB896-2B98-458C-9E10-D4F5C6B952F2}" presName="level3hierChild" presStyleCnt="0"/>
      <dgm:spPr/>
    </dgm:pt>
    <dgm:pt modelId="{450303F0-E249-4499-B414-27666E6DF8BC}" type="pres">
      <dgm:prSet presAssocID="{EA6DE4E6-7C32-4117-9FC1-081FBC97C1BF}" presName="conn2-1" presStyleLbl="parChTrans1D2" presStyleIdx="1" presStyleCnt="2"/>
      <dgm:spPr/>
      <dgm:t>
        <a:bodyPr/>
        <a:lstStyle/>
        <a:p>
          <a:endParaRPr lang="zh-HK" altLang="en-US"/>
        </a:p>
      </dgm:t>
    </dgm:pt>
    <dgm:pt modelId="{6632E2A3-B602-4D4B-9AA1-667AA83653C7}" type="pres">
      <dgm:prSet presAssocID="{EA6DE4E6-7C32-4117-9FC1-081FBC97C1BF}" presName="connTx" presStyleLbl="parChTrans1D2" presStyleIdx="1" presStyleCnt="2"/>
      <dgm:spPr/>
      <dgm:t>
        <a:bodyPr/>
        <a:lstStyle/>
        <a:p>
          <a:endParaRPr lang="zh-HK" altLang="en-US"/>
        </a:p>
      </dgm:t>
    </dgm:pt>
    <dgm:pt modelId="{8C608536-93C8-4A2C-BD2A-4927668C7F9A}" type="pres">
      <dgm:prSet presAssocID="{05E83071-9D91-44FE-B336-FCF5D781C57B}" presName="root2" presStyleCnt="0"/>
      <dgm:spPr/>
    </dgm:pt>
    <dgm:pt modelId="{EAEA3865-3166-419F-AD87-F806E2801B3C}" type="pres">
      <dgm:prSet presAssocID="{05E83071-9D91-44FE-B336-FCF5D781C57B}" presName="LevelTwoTextNode" presStyleLbl="node2" presStyleIdx="1" presStyleCnt="2" custLinFactY="31954" custLinFactNeighborY="100000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E509544D-4ABC-4A21-90F0-CA1A6D099092}" type="pres">
      <dgm:prSet presAssocID="{05E83071-9D91-44FE-B336-FCF5D781C57B}" presName="level3hierChild" presStyleCnt="0"/>
      <dgm:spPr/>
    </dgm:pt>
    <dgm:pt modelId="{9A37BC71-53E5-4336-ACB3-07B9A0F89E62}" type="pres">
      <dgm:prSet presAssocID="{F5E96B08-FDAD-4E31-8136-E8CB45CBD071}" presName="conn2-1" presStyleLbl="parChTrans1D3" presStyleIdx="2" presStyleCnt="4"/>
      <dgm:spPr/>
      <dgm:t>
        <a:bodyPr/>
        <a:lstStyle/>
        <a:p>
          <a:endParaRPr lang="zh-HK" altLang="en-US"/>
        </a:p>
      </dgm:t>
    </dgm:pt>
    <dgm:pt modelId="{A33C0E5E-3D58-4B13-A8DD-49DF83038FDF}" type="pres">
      <dgm:prSet presAssocID="{F5E96B08-FDAD-4E31-8136-E8CB45CBD071}" presName="connTx" presStyleLbl="parChTrans1D3" presStyleIdx="2" presStyleCnt="4"/>
      <dgm:spPr/>
      <dgm:t>
        <a:bodyPr/>
        <a:lstStyle/>
        <a:p>
          <a:endParaRPr lang="zh-HK" altLang="en-US"/>
        </a:p>
      </dgm:t>
    </dgm:pt>
    <dgm:pt modelId="{6566A97F-C273-481A-9A5A-91D56952D643}" type="pres">
      <dgm:prSet presAssocID="{37C695A6-A5BE-4ED6-ABE4-FF4452E163F0}" presName="root2" presStyleCnt="0"/>
      <dgm:spPr/>
    </dgm:pt>
    <dgm:pt modelId="{535D6C9B-74F9-45FF-9749-6CF9FA487B6A}" type="pres">
      <dgm:prSet presAssocID="{37C695A6-A5BE-4ED6-ABE4-FF4452E163F0}" presName="LevelTwoTextNode" presStyleLbl="node3" presStyleIdx="2" presStyleCnt="4" custLinFactNeighborY="65211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FD3CDDD8-DCD5-4490-B365-63F1BD0E09C1}" type="pres">
      <dgm:prSet presAssocID="{37C695A6-A5BE-4ED6-ABE4-FF4452E163F0}" presName="level3hierChild" presStyleCnt="0"/>
      <dgm:spPr/>
    </dgm:pt>
    <dgm:pt modelId="{D6E1A0F9-1D68-4969-AAE7-6CEDDD07F9C2}" type="pres">
      <dgm:prSet presAssocID="{F7B0707D-C853-4D0A-86ED-56A0559B4F86}" presName="conn2-1" presStyleLbl="parChTrans1D3" presStyleIdx="3" presStyleCnt="4"/>
      <dgm:spPr/>
      <dgm:t>
        <a:bodyPr/>
        <a:lstStyle/>
        <a:p>
          <a:endParaRPr lang="zh-HK" altLang="en-US"/>
        </a:p>
      </dgm:t>
    </dgm:pt>
    <dgm:pt modelId="{6A7567C5-6BCD-4E68-969E-462938788C7A}" type="pres">
      <dgm:prSet presAssocID="{F7B0707D-C853-4D0A-86ED-56A0559B4F86}" presName="connTx" presStyleLbl="parChTrans1D3" presStyleIdx="3" presStyleCnt="4"/>
      <dgm:spPr/>
      <dgm:t>
        <a:bodyPr/>
        <a:lstStyle/>
        <a:p>
          <a:endParaRPr lang="zh-HK" altLang="en-US"/>
        </a:p>
      </dgm:t>
    </dgm:pt>
    <dgm:pt modelId="{7C2793E5-6273-4C92-9E78-49DC31F0B786}" type="pres">
      <dgm:prSet presAssocID="{1FEAE46D-683A-42D6-871A-2A9AFAF932D1}" presName="root2" presStyleCnt="0"/>
      <dgm:spPr/>
    </dgm:pt>
    <dgm:pt modelId="{15A6D854-2627-4541-88AC-1D3BA40618BB}" type="pres">
      <dgm:prSet presAssocID="{1FEAE46D-683A-42D6-871A-2A9AFAF932D1}" presName="LevelTwoTextNode" presStyleLbl="node3" presStyleIdx="3" presStyleCnt="4" custLinFactY="82538" custLinFactNeighborY="100000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E58FA681-DCB9-4138-9ECB-50B9D4953794}" type="pres">
      <dgm:prSet presAssocID="{1FEAE46D-683A-42D6-871A-2A9AFAF932D1}" presName="level3hierChild" presStyleCnt="0"/>
      <dgm:spPr/>
    </dgm:pt>
  </dgm:ptLst>
  <dgm:cxnLst>
    <dgm:cxn modelId="{64B01FDD-F234-414E-8A70-E33DB2B44667}" type="presOf" srcId="{3C8F0B06-6D05-4700-A703-9E638F7C6D91}" destId="{C06CF681-E7B1-4475-B7BB-EEB4A7FD2E29}" srcOrd="0" destOrd="0" presId="urn:microsoft.com/office/officeart/2008/layout/HorizontalMultiLevelHierarchy"/>
    <dgm:cxn modelId="{95D33514-9854-4137-8C9E-1AE0C02FE5A6}" type="presOf" srcId="{232B4F85-0D86-400A-BFF1-AD3D44017A56}" destId="{07152D03-FC45-423A-B846-1143F994FD7E}" srcOrd="0" destOrd="0" presId="urn:microsoft.com/office/officeart/2008/layout/HorizontalMultiLevelHierarchy"/>
    <dgm:cxn modelId="{580A5BBA-3FDA-4C11-9233-4BC434CFD5DA}" type="presOf" srcId="{EA6DE4E6-7C32-4117-9FC1-081FBC97C1BF}" destId="{6632E2A3-B602-4D4B-9AA1-667AA83653C7}" srcOrd="1" destOrd="0" presId="urn:microsoft.com/office/officeart/2008/layout/HorizontalMultiLevelHierarchy"/>
    <dgm:cxn modelId="{0AAA2794-B539-4721-A8D4-872D253483F0}" type="presOf" srcId="{6E3F7CCE-5020-4A6A-821D-9DCF977AE68D}" destId="{50C1D4A1-1ECF-4083-B705-CF36E6FA1911}" srcOrd="0" destOrd="0" presId="urn:microsoft.com/office/officeart/2008/layout/HorizontalMultiLevelHierarchy"/>
    <dgm:cxn modelId="{FF22527A-996C-4F71-BF81-E661076C62EA}" type="presOf" srcId="{4B91C325-1151-4643-BD4D-4DEBC01938B2}" destId="{6591F3A2-042D-4537-A366-AFC2F186268C}" srcOrd="0" destOrd="0" presId="urn:microsoft.com/office/officeart/2008/layout/HorizontalMultiLevelHierarchy"/>
    <dgm:cxn modelId="{E997EF30-92A6-49A0-B3B2-2E1168B39CBD}" type="presOf" srcId="{37C695A6-A5BE-4ED6-ABE4-FF4452E163F0}" destId="{535D6C9B-74F9-45FF-9749-6CF9FA487B6A}" srcOrd="0" destOrd="0" presId="urn:microsoft.com/office/officeart/2008/layout/HorizontalMultiLevelHierarchy"/>
    <dgm:cxn modelId="{581805E5-EF57-4DE8-9E2B-9E27E47A0D99}" srcId="{6E3F7CCE-5020-4A6A-821D-9DCF977AE68D}" destId="{05E83071-9D91-44FE-B336-FCF5D781C57B}" srcOrd="1" destOrd="0" parTransId="{EA6DE4E6-7C32-4117-9FC1-081FBC97C1BF}" sibTransId="{5C8A4419-4FA4-4E8F-86D1-7A8B58B01841}"/>
    <dgm:cxn modelId="{33346171-FB50-4240-9864-4F63F9322B88}" type="presOf" srcId="{3C8F0B06-6D05-4700-A703-9E638F7C6D91}" destId="{E9C5316C-C247-4CF2-A2A6-830F169A3661}" srcOrd="1" destOrd="0" presId="urn:microsoft.com/office/officeart/2008/layout/HorizontalMultiLevelHierarchy"/>
    <dgm:cxn modelId="{572C798D-59DE-4634-8DC8-7EC99DB639D7}" type="presOf" srcId="{AFC40251-63E4-4FB1-AFB8-49494F9E554C}" destId="{99D2CC48-9B5A-4743-9D6F-B102C4D01059}" srcOrd="0" destOrd="0" presId="urn:microsoft.com/office/officeart/2008/layout/HorizontalMultiLevelHierarchy"/>
    <dgm:cxn modelId="{76E49927-98E9-44ED-A03B-58B6A59138EE}" type="presOf" srcId="{F7B0707D-C853-4D0A-86ED-56A0559B4F86}" destId="{D6E1A0F9-1D68-4969-AAE7-6CEDDD07F9C2}" srcOrd="0" destOrd="0" presId="urn:microsoft.com/office/officeart/2008/layout/HorizontalMultiLevelHierarchy"/>
    <dgm:cxn modelId="{6519FA5B-FDF7-4288-830D-3982A9BB8E35}" type="presOf" srcId="{1FEAE46D-683A-42D6-871A-2A9AFAF932D1}" destId="{15A6D854-2627-4541-88AC-1D3BA40618BB}" srcOrd="0" destOrd="0" presId="urn:microsoft.com/office/officeart/2008/layout/HorizontalMultiLevelHierarchy"/>
    <dgm:cxn modelId="{FEB89EA3-8F20-4DA0-B602-821B049254C8}" srcId="{400D1C02-E2E9-4F2B-A992-DD9843DBBBE6}" destId="{6E3F7CCE-5020-4A6A-821D-9DCF977AE68D}" srcOrd="0" destOrd="0" parTransId="{D5ED005B-0920-4F5B-83EB-8594D0413C1B}" sibTransId="{81605ABC-627B-4F86-8A74-37980CDF03E2}"/>
    <dgm:cxn modelId="{5FBEFDF4-8CFD-4D5A-9B1F-E7CF33D49100}" type="presOf" srcId="{05E83071-9D91-44FE-B336-FCF5D781C57B}" destId="{EAEA3865-3166-419F-AD87-F806E2801B3C}" srcOrd="0" destOrd="0" presId="urn:microsoft.com/office/officeart/2008/layout/HorizontalMultiLevelHierarchy"/>
    <dgm:cxn modelId="{840EF18D-83CF-4C2A-9F9C-4EBE5668819B}" type="presOf" srcId="{75FAB896-2B98-458C-9E10-D4F5C6B952F2}" destId="{EC1DD11D-C625-4795-A030-7E7A54D49AD0}" srcOrd="0" destOrd="0" presId="urn:microsoft.com/office/officeart/2008/layout/HorizontalMultiLevelHierarchy"/>
    <dgm:cxn modelId="{BBF8D629-2CC0-4330-B261-BB5BE03847A2}" type="presOf" srcId="{F5E96B08-FDAD-4E31-8136-E8CB45CBD071}" destId="{A33C0E5E-3D58-4B13-A8DD-49DF83038FDF}" srcOrd="1" destOrd="0" presId="urn:microsoft.com/office/officeart/2008/layout/HorizontalMultiLevelHierarchy"/>
    <dgm:cxn modelId="{6B39F0E9-4E60-4240-9332-3F8FF1DC4368}" type="presOf" srcId="{3FA75A07-FE39-42F3-858F-8DE35A7D29B7}" destId="{B95C502B-69EE-4994-8C71-1BF3C1FC774A}" srcOrd="1" destOrd="0" presId="urn:microsoft.com/office/officeart/2008/layout/HorizontalMultiLevelHierarchy"/>
    <dgm:cxn modelId="{EDAAAE16-18F6-47C8-8514-7214AC4BCE04}" type="presOf" srcId="{232B4F85-0D86-400A-BFF1-AD3D44017A56}" destId="{59818F02-5451-4C77-9B66-28148E8DEDE8}" srcOrd="1" destOrd="0" presId="urn:microsoft.com/office/officeart/2008/layout/HorizontalMultiLevelHierarchy"/>
    <dgm:cxn modelId="{480246E2-28FA-4F2C-B989-D06A1765D034}" type="presOf" srcId="{400D1C02-E2E9-4F2B-A992-DD9843DBBBE6}" destId="{A72214D6-56CD-4702-BE4B-2CD9BD3D0A89}" srcOrd="0" destOrd="0" presId="urn:microsoft.com/office/officeart/2008/layout/HorizontalMultiLevelHierarchy"/>
    <dgm:cxn modelId="{6B587029-F69F-4F9C-8F92-B76C529DCDB1}" srcId="{05E83071-9D91-44FE-B336-FCF5D781C57B}" destId="{1FEAE46D-683A-42D6-871A-2A9AFAF932D1}" srcOrd="1" destOrd="0" parTransId="{F7B0707D-C853-4D0A-86ED-56A0559B4F86}" sibTransId="{4D2DBA82-E02D-464B-97E0-300A71499384}"/>
    <dgm:cxn modelId="{B843FF00-D93A-4FC9-9404-0AC457E07AD8}" type="presOf" srcId="{EA6DE4E6-7C32-4117-9FC1-081FBC97C1BF}" destId="{450303F0-E249-4499-B414-27666E6DF8BC}" srcOrd="0" destOrd="0" presId="urn:microsoft.com/office/officeart/2008/layout/HorizontalMultiLevelHierarchy"/>
    <dgm:cxn modelId="{BDC4C958-F268-44AF-A81D-8F613E054219}" type="presOf" srcId="{F5E96B08-FDAD-4E31-8136-E8CB45CBD071}" destId="{9A37BC71-53E5-4336-ACB3-07B9A0F89E62}" srcOrd="0" destOrd="0" presId="urn:microsoft.com/office/officeart/2008/layout/HorizontalMultiLevelHierarchy"/>
    <dgm:cxn modelId="{DDF6D110-BB5B-4BD1-AD32-68C6B94DFE41}" srcId="{05E83071-9D91-44FE-B336-FCF5D781C57B}" destId="{37C695A6-A5BE-4ED6-ABE4-FF4452E163F0}" srcOrd="0" destOrd="0" parTransId="{F5E96B08-FDAD-4E31-8136-E8CB45CBD071}" sibTransId="{6DAC6CA7-B919-45EC-A8DC-F16CAAD22131}"/>
    <dgm:cxn modelId="{F829499F-9B1E-4681-A963-E1EF4F2745EF}" srcId="{4B91C325-1151-4643-BD4D-4DEBC01938B2}" destId="{AFC40251-63E4-4FB1-AFB8-49494F9E554C}" srcOrd="0" destOrd="0" parTransId="{3FA75A07-FE39-42F3-858F-8DE35A7D29B7}" sibTransId="{E2E5FC12-A3B6-4211-B342-48D4EC8E5F7A}"/>
    <dgm:cxn modelId="{C584FD4C-AB86-4161-8F54-296A7CBBDD50}" srcId="{6E3F7CCE-5020-4A6A-821D-9DCF977AE68D}" destId="{4B91C325-1151-4643-BD4D-4DEBC01938B2}" srcOrd="0" destOrd="0" parTransId="{3C8F0B06-6D05-4700-A703-9E638F7C6D91}" sibTransId="{9BFD37D9-9539-4E73-A9E9-EEBBD9E69BB9}"/>
    <dgm:cxn modelId="{13F20D9D-AE7B-4B3A-805C-6B55133346DB}" type="presOf" srcId="{F7B0707D-C853-4D0A-86ED-56A0559B4F86}" destId="{6A7567C5-6BCD-4E68-969E-462938788C7A}" srcOrd="1" destOrd="0" presId="urn:microsoft.com/office/officeart/2008/layout/HorizontalMultiLevelHierarchy"/>
    <dgm:cxn modelId="{255BC0F7-70F6-4559-860A-47E593327E34}" srcId="{4B91C325-1151-4643-BD4D-4DEBC01938B2}" destId="{75FAB896-2B98-458C-9E10-D4F5C6B952F2}" srcOrd="1" destOrd="0" parTransId="{232B4F85-0D86-400A-BFF1-AD3D44017A56}" sibTransId="{9CD4B66A-6BD1-4B3C-9DE3-C9392117ADE6}"/>
    <dgm:cxn modelId="{8D76E167-9281-4419-81BC-57F90267F205}" type="presOf" srcId="{3FA75A07-FE39-42F3-858F-8DE35A7D29B7}" destId="{7158D532-B890-4D9F-8919-2BC2AC412D36}" srcOrd="0" destOrd="0" presId="urn:microsoft.com/office/officeart/2008/layout/HorizontalMultiLevelHierarchy"/>
    <dgm:cxn modelId="{E7D32D3C-F4EC-498C-B77C-4E791309F3D5}" type="presParOf" srcId="{A72214D6-56CD-4702-BE4B-2CD9BD3D0A89}" destId="{809BF811-36F0-4FC0-B83B-3AAD6B126144}" srcOrd="0" destOrd="0" presId="urn:microsoft.com/office/officeart/2008/layout/HorizontalMultiLevelHierarchy"/>
    <dgm:cxn modelId="{E506180D-1BAE-4BD6-A2DD-63A2987B5F8C}" type="presParOf" srcId="{809BF811-36F0-4FC0-B83B-3AAD6B126144}" destId="{50C1D4A1-1ECF-4083-B705-CF36E6FA1911}" srcOrd="0" destOrd="0" presId="urn:microsoft.com/office/officeart/2008/layout/HorizontalMultiLevelHierarchy"/>
    <dgm:cxn modelId="{E32BF3BB-B11D-4E17-BCC0-BE4432F2AA9F}" type="presParOf" srcId="{809BF811-36F0-4FC0-B83B-3AAD6B126144}" destId="{1DC87B7E-335A-4C71-9AE3-7291CF485CAD}" srcOrd="1" destOrd="0" presId="urn:microsoft.com/office/officeart/2008/layout/HorizontalMultiLevelHierarchy"/>
    <dgm:cxn modelId="{E062C93F-98E5-4908-9779-03EE9F5CAF23}" type="presParOf" srcId="{1DC87B7E-335A-4C71-9AE3-7291CF485CAD}" destId="{C06CF681-E7B1-4475-B7BB-EEB4A7FD2E29}" srcOrd="0" destOrd="0" presId="urn:microsoft.com/office/officeart/2008/layout/HorizontalMultiLevelHierarchy"/>
    <dgm:cxn modelId="{C9C228D1-3C38-4A9C-8036-693229323692}" type="presParOf" srcId="{C06CF681-E7B1-4475-B7BB-EEB4A7FD2E29}" destId="{E9C5316C-C247-4CF2-A2A6-830F169A3661}" srcOrd="0" destOrd="0" presId="urn:microsoft.com/office/officeart/2008/layout/HorizontalMultiLevelHierarchy"/>
    <dgm:cxn modelId="{E4D0D8FA-8356-4E7E-854F-461EDA3FB939}" type="presParOf" srcId="{1DC87B7E-335A-4C71-9AE3-7291CF485CAD}" destId="{5623DFA0-9C4E-4469-BB73-071F033EF0DE}" srcOrd="1" destOrd="0" presId="urn:microsoft.com/office/officeart/2008/layout/HorizontalMultiLevelHierarchy"/>
    <dgm:cxn modelId="{0900AA24-3CFF-4A6C-95EA-9C9AB5FE7E3D}" type="presParOf" srcId="{5623DFA0-9C4E-4469-BB73-071F033EF0DE}" destId="{6591F3A2-042D-4537-A366-AFC2F186268C}" srcOrd="0" destOrd="0" presId="urn:microsoft.com/office/officeart/2008/layout/HorizontalMultiLevelHierarchy"/>
    <dgm:cxn modelId="{ACEE5887-68F5-4125-B9CD-5FF5D6B87B22}" type="presParOf" srcId="{5623DFA0-9C4E-4469-BB73-071F033EF0DE}" destId="{5FCFA2F7-1190-426B-A802-7612782F75FA}" srcOrd="1" destOrd="0" presId="urn:microsoft.com/office/officeart/2008/layout/HorizontalMultiLevelHierarchy"/>
    <dgm:cxn modelId="{D152A868-52DF-441E-B1B1-384D01714A3C}" type="presParOf" srcId="{5FCFA2F7-1190-426B-A802-7612782F75FA}" destId="{7158D532-B890-4D9F-8919-2BC2AC412D36}" srcOrd="0" destOrd="0" presId="urn:microsoft.com/office/officeart/2008/layout/HorizontalMultiLevelHierarchy"/>
    <dgm:cxn modelId="{05C37820-0165-4207-98BB-A53D67EFE656}" type="presParOf" srcId="{7158D532-B890-4D9F-8919-2BC2AC412D36}" destId="{B95C502B-69EE-4994-8C71-1BF3C1FC774A}" srcOrd="0" destOrd="0" presId="urn:microsoft.com/office/officeart/2008/layout/HorizontalMultiLevelHierarchy"/>
    <dgm:cxn modelId="{087CD224-FDD2-4D6E-82D3-86BEE55E4652}" type="presParOf" srcId="{5FCFA2F7-1190-426B-A802-7612782F75FA}" destId="{E9783DAA-DDCE-4E9A-9938-9F1D74FC2715}" srcOrd="1" destOrd="0" presId="urn:microsoft.com/office/officeart/2008/layout/HorizontalMultiLevelHierarchy"/>
    <dgm:cxn modelId="{E9222E8C-B9CB-438B-A879-8AE241EA0967}" type="presParOf" srcId="{E9783DAA-DDCE-4E9A-9938-9F1D74FC2715}" destId="{99D2CC48-9B5A-4743-9D6F-B102C4D01059}" srcOrd="0" destOrd="0" presId="urn:microsoft.com/office/officeart/2008/layout/HorizontalMultiLevelHierarchy"/>
    <dgm:cxn modelId="{BE732555-41A2-4DDB-976F-E3729B505B9E}" type="presParOf" srcId="{E9783DAA-DDCE-4E9A-9938-9F1D74FC2715}" destId="{823EA5BC-3240-4403-8E45-1C5673ACA7E8}" srcOrd="1" destOrd="0" presId="urn:microsoft.com/office/officeart/2008/layout/HorizontalMultiLevelHierarchy"/>
    <dgm:cxn modelId="{4C328AFD-BF3A-43F5-AF90-0406AECB76C4}" type="presParOf" srcId="{5FCFA2F7-1190-426B-A802-7612782F75FA}" destId="{07152D03-FC45-423A-B846-1143F994FD7E}" srcOrd="2" destOrd="0" presId="urn:microsoft.com/office/officeart/2008/layout/HorizontalMultiLevelHierarchy"/>
    <dgm:cxn modelId="{7FA85629-715E-435B-9A97-9ACFF5B851C8}" type="presParOf" srcId="{07152D03-FC45-423A-B846-1143F994FD7E}" destId="{59818F02-5451-4C77-9B66-28148E8DEDE8}" srcOrd="0" destOrd="0" presId="urn:microsoft.com/office/officeart/2008/layout/HorizontalMultiLevelHierarchy"/>
    <dgm:cxn modelId="{3B945107-1DA2-4DE5-BD02-2B1B8D7F9E25}" type="presParOf" srcId="{5FCFA2F7-1190-426B-A802-7612782F75FA}" destId="{D6848D9E-6DFC-4A71-BC5D-09E5DFF95662}" srcOrd="3" destOrd="0" presId="urn:microsoft.com/office/officeart/2008/layout/HorizontalMultiLevelHierarchy"/>
    <dgm:cxn modelId="{28A559A2-C09D-4C09-9AB2-1BF95205AB0B}" type="presParOf" srcId="{D6848D9E-6DFC-4A71-BC5D-09E5DFF95662}" destId="{EC1DD11D-C625-4795-A030-7E7A54D49AD0}" srcOrd="0" destOrd="0" presId="urn:microsoft.com/office/officeart/2008/layout/HorizontalMultiLevelHierarchy"/>
    <dgm:cxn modelId="{1C2B497B-A732-42A0-B21E-4161851A29D4}" type="presParOf" srcId="{D6848D9E-6DFC-4A71-BC5D-09E5DFF95662}" destId="{99A4F193-BFF0-4851-9D70-5B63C85DD453}" srcOrd="1" destOrd="0" presId="urn:microsoft.com/office/officeart/2008/layout/HorizontalMultiLevelHierarchy"/>
    <dgm:cxn modelId="{98C94EF9-134F-47A4-BDD4-4AF828FAFA95}" type="presParOf" srcId="{1DC87B7E-335A-4C71-9AE3-7291CF485CAD}" destId="{450303F0-E249-4499-B414-27666E6DF8BC}" srcOrd="2" destOrd="0" presId="urn:microsoft.com/office/officeart/2008/layout/HorizontalMultiLevelHierarchy"/>
    <dgm:cxn modelId="{94828568-3D3A-4983-AEF2-44022B8789B2}" type="presParOf" srcId="{450303F0-E249-4499-B414-27666E6DF8BC}" destId="{6632E2A3-B602-4D4B-9AA1-667AA83653C7}" srcOrd="0" destOrd="0" presId="urn:microsoft.com/office/officeart/2008/layout/HorizontalMultiLevelHierarchy"/>
    <dgm:cxn modelId="{CBAC9444-AF89-449E-96F0-1CB3D40E9CA6}" type="presParOf" srcId="{1DC87B7E-335A-4C71-9AE3-7291CF485CAD}" destId="{8C608536-93C8-4A2C-BD2A-4927668C7F9A}" srcOrd="3" destOrd="0" presId="urn:microsoft.com/office/officeart/2008/layout/HorizontalMultiLevelHierarchy"/>
    <dgm:cxn modelId="{1DA25660-2055-43C5-8217-9769BAED1B83}" type="presParOf" srcId="{8C608536-93C8-4A2C-BD2A-4927668C7F9A}" destId="{EAEA3865-3166-419F-AD87-F806E2801B3C}" srcOrd="0" destOrd="0" presId="urn:microsoft.com/office/officeart/2008/layout/HorizontalMultiLevelHierarchy"/>
    <dgm:cxn modelId="{FD7735C4-7499-4EE7-8217-85321AED1858}" type="presParOf" srcId="{8C608536-93C8-4A2C-BD2A-4927668C7F9A}" destId="{E509544D-4ABC-4A21-90F0-CA1A6D099092}" srcOrd="1" destOrd="0" presId="urn:microsoft.com/office/officeart/2008/layout/HorizontalMultiLevelHierarchy"/>
    <dgm:cxn modelId="{68BED009-AC57-4C29-BFA7-41D568F7ECF8}" type="presParOf" srcId="{E509544D-4ABC-4A21-90F0-CA1A6D099092}" destId="{9A37BC71-53E5-4336-ACB3-07B9A0F89E62}" srcOrd="0" destOrd="0" presId="urn:microsoft.com/office/officeart/2008/layout/HorizontalMultiLevelHierarchy"/>
    <dgm:cxn modelId="{F89EF029-C008-4DE5-BC68-3E0D55B47902}" type="presParOf" srcId="{9A37BC71-53E5-4336-ACB3-07B9A0F89E62}" destId="{A33C0E5E-3D58-4B13-A8DD-49DF83038FDF}" srcOrd="0" destOrd="0" presId="urn:microsoft.com/office/officeart/2008/layout/HorizontalMultiLevelHierarchy"/>
    <dgm:cxn modelId="{88C824FA-6779-40F7-A633-BCB217321BEF}" type="presParOf" srcId="{E509544D-4ABC-4A21-90F0-CA1A6D099092}" destId="{6566A97F-C273-481A-9A5A-91D56952D643}" srcOrd="1" destOrd="0" presId="urn:microsoft.com/office/officeart/2008/layout/HorizontalMultiLevelHierarchy"/>
    <dgm:cxn modelId="{FBBF2793-FF8D-41A6-B897-58E55E0BC50A}" type="presParOf" srcId="{6566A97F-C273-481A-9A5A-91D56952D643}" destId="{535D6C9B-74F9-45FF-9749-6CF9FA487B6A}" srcOrd="0" destOrd="0" presId="urn:microsoft.com/office/officeart/2008/layout/HorizontalMultiLevelHierarchy"/>
    <dgm:cxn modelId="{97436929-81D2-485D-B2CE-4A856AC1AA65}" type="presParOf" srcId="{6566A97F-C273-481A-9A5A-91D56952D643}" destId="{FD3CDDD8-DCD5-4490-B365-63F1BD0E09C1}" srcOrd="1" destOrd="0" presId="urn:microsoft.com/office/officeart/2008/layout/HorizontalMultiLevelHierarchy"/>
    <dgm:cxn modelId="{1F8D2463-DF23-4DDE-9C81-1695C02A572B}" type="presParOf" srcId="{E509544D-4ABC-4A21-90F0-CA1A6D099092}" destId="{D6E1A0F9-1D68-4969-AAE7-6CEDDD07F9C2}" srcOrd="2" destOrd="0" presId="urn:microsoft.com/office/officeart/2008/layout/HorizontalMultiLevelHierarchy"/>
    <dgm:cxn modelId="{BB233BBB-89B1-4A06-BA7B-64D255A46019}" type="presParOf" srcId="{D6E1A0F9-1D68-4969-AAE7-6CEDDD07F9C2}" destId="{6A7567C5-6BCD-4E68-969E-462938788C7A}" srcOrd="0" destOrd="0" presId="urn:microsoft.com/office/officeart/2008/layout/HorizontalMultiLevelHierarchy"/>
    <dgm:cxn modelId="{2C6D3904-C610-46D6-991E-B76B172DE071}" type="presParOf" srcId="{E509544D-4ABC-4A21-90F0-CA1A6D099092}" destId="{7C2793E5-6273-4C92-9E78-49DC31F0B786}" srcOrd="3" destOrd="0" presId="urn:microsoft.com/office/officeart/2008/layout/HorizontalMultiLevelHierarchy"/>
    <dgm:cxn modelId="{BA961674-6128-471B-AE13-934B556205E0}" type="presParOf" srcId="{7C2793E5-6273-4C92-9E78-49DC31F0B786}" destId="{15A6D854-2627-4541-88AC-1D3BA40618BB}" srcOrd="0" destOrd="0" presId="urn:microsoft.com/office/officeart/2008/layout/HorizontalMultiLevelHierarchy"/>
    <dgm:cxn modelId="{B4442C0B-21FD-444B-B7C6-8187177F04F4}" type="presParOf" srcId="{7C2793E5-6273-4C92-9E78-49DC31F0B786}" destId="{E58FA681-DCB9-4138-9ECB-50B9D495379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0D1AA10-D034-4E61-B288-529E9048461F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C468FE-EA9D-4FCE-B5BC-D1C047AAC5C3}">
      <dgm:prSet phldrT="[Text]"/>
      <dgm:spPr/>
      <dgm:t>
        <a:bodyPr/>
        <a:lstStyle/>
        <a:p>
          <a:r>
            <a:rPr lang="zh-TW" altLang="en-US" dirty="0"/>
            <a:t>小麥</a:t>
          </a:r>
          <a:endParaRPr lang="en-US" dirty="0"/>
        </a:p>
      </dgm:t>
    </dgm:pt>
    <dgm:pt modelId="{C6A2B23F-F51F-4195-85BF-9D20BB48815B}" type="parTrans" cxnId="{CF9CE337-A745-4680-B849-68C532D1CE23}">
      <dgm:prSet/>
      <dgm:spPr/>
      <dgm:t>
        <a:bodyPr/>
        <a:lstStyle/>
        <a:p>
          <a:endParaRPr lang="en-US"/>
        </a:p>
      </dgm:t>
    </dgm:pt>
    <dgm:pt modelId="{3085BF9E-EEE1-4F8A-8403-4AEE390A14DD}" type="sibTrans" cxnId="{CF9CE337-A745-4680-B849-68C532D1CE23}">
      <dgm:prSet/>
      <dgm:spPr/>
      <dgm:t>
        <a:bodyPr/>
        <a:lstStyle/>
        <a:p>
          <a:endParaRPr lang="en-US"/>
        </a:p>
      </dgm:t>
    </dgm:pt>
    <dgm:pt modelId="{82D2BB7F-89A1-4CBA-B7A0-3667018F7071}">
      <dgm:prSet phldrT="[Text]"/>
      <dgm:spPr/>
      <dgm:t>
        <a:bodyPr/>
        <a:lstStyle/>
        <a:p>
          <a:r>
            <a:rPr lang="zh-TW" altLang="en-US" dirty="0"/>
            <a:t>白麵粉</a:t>
          </a:r>
          <a:endParaRPr lang="en-US" dirty="0"/>
        </a:p>
      </dgm:t>
    </dgm:pt>
    <dgm:pt modelId="{5646E29A-1E04-41D4-961C-D652E66E0BE4}" type="parTrans" cxnId="{47A4F09B-A73A-4E02-B09E-086D1F310D92}">
      <dgm:prSet/>
      <dgm:spPr/>
      <dgm:t>
        <a:bodyPr/>
        <a:lstStyle/>
        <a:p>
          <a:endParaRPr lang="en-US"/>
        </a:p>
      </dgm:t>
    </dgm:pt>
    <dgm:pt modelId="{855E6406-087C-4C4D-B5E7-BE09E2AC0046}" type="sibTrans" cxnId="{47A4F09B-A73A-4E02-B09E-086D1F310D92}">
      <dgm:prSet/>
      <dgm:spPr/>
      <dgm:t>
        <a:bodyPr/>
        <a:lstStyle/>
        <a:p>
          <a:endParaRPr lang="en-US"/>
        </a:p>
      </dgm:t>
    </dgm:pt>
    <dgm:pt modelId="{0F5A354B-DDD7-476A-8CA7-41FC34E81742}">
      <dgm:prSet phldrT="[Text]"/>
      <dgm:spPr/>
      <dgm:t>
        <a:bodyPr/>
        <a:lstStyle/>
        <a:p>
          <a:r>
            <a:rPr lang="zh-TW" altLang="en-US" dirty="0"/>
            <a:t>大米</a:t>
          </a:r>
          <a:endParaRPr lang="en-US" dirty="0"/>
        </a:p>
      </dgm:t>
    </dgm:pt>
    <dgm:pt modelId="{E96A4ECA-AB3A-414C-B45F-F1166EB3578A}" type="parTrans" cxnId="{B0B1AA07-E46F-449E-98E8-D77C3354E6F3}">
      <dgm:prSet/>
      <dgm:spPr/>
      <dgm:t>
        <a:bodyPr/>
        <a:lstStyle/>
        <a:p>
          <a:endParaRPr lang="en-US"/>
        </a:p>
      </dgm:t>
    </dgm:pt>
    <dgm:pt modelId="{A8358F2F-49F2-4202-8DEC-9B808D3B13E0}" type="sibTrans" cxnId="{B0B1AA07-E46F-449E-98E8-D77C3354E6F3}">
      <dgm:prSet/>
      <dgm:spPr/>
      <dgm:t>
        <a:bodyPr/>
        <a:lstStyle/>
        <a:p>
          <a:endParaRPr lang="en-US"/>
        </a:p>
      </dgm:t>
    </dgm:pt>
    <dgm:pt modelId="{C45F23AA-5F86-4B98-A83A-BF1273B80CFF}">
      <dgm:prSet phldrT="[Text]"/>
      <dgm:spPr/>
      <dgm:t>
        <a:bodyPr/>
        <a:lstStyle/>
        <a:p>
          <a:r>
            <a:rPr lang="zh-TW" altLang="en-US" dirty="0"/>
            <a:t>粘米粉</a:t>
          </a:r>
          <a:endParaRPr lang="en-US" dirty="0"/>
        </a:p>
      </dgm:t>
    </dgm:pt>
    <dgm:pt modelId="{AFD91492-77E6-45CB-8C64-CF584053A149}" type="parTrans" cxnId="{4B88E66F-1542-4331-B753-409B90BD539F}">
      <dgm:prSet/>
      <dgm:spPr/>
      <dgm:t>
        <a:bodyPr/>
        <a:lstStyle/>
        <a:p>
          <a:endParaRPr lang="en-US"/>
        </a:p>
      </dgm:t>
    </dgm:pt>
    <dgm:pt modelId="{369869FB-5C1D-4C30-9677-0F5FDCF92DC3}" type="sibTrans" cxnId="{4B88E66F-1542-4331-B753-409B90BD539F}">
      <dgm:prSet/>
      <dgm:spPr/>
      <dgm:t>
        <a:bodyPr/>
        <a:lstStyle/>
        <a:p>
          <a:endParaRPr lang="en-US"/>
        </a:p>
      </dgm:t>
    </dgm:pt>
    <dgm:pt modelId="{CEE0B146-5243-485A-9AD2-FE0938E4352D}">
      <dgm:prSet phldrT="[Text]"/>
      <dgm:spPr/>
      <dgm:t>
        <a:bodyPr/>
        <a:lstStyle/>
        <a:p>
          <a:r>
            <a:rPr lang="zh-TW" altLang="en-US" dirty="0"/>
            <a:t>杜蘭小麥</a:t>
          </a:r>
          <a:endParaRPr lang="en-US" dirty="0"/>
        </a:p>
      </dgm:t>
    </dgm:pt>
    <dgm:pt modelId="{1BBD26E3-18BC-4910-B2E9-FEC4A7CA338B}" type="parTrans" cxnId="{2C13DFAB-F670-4048-813C-A1EF6CDE4837}">
      <dgm:prSet/>
      <dgm:spPr/>
      <dgm:t>
        <a:bodyPr/>
        <a:lstStyle/>
        <a:p>
          <a:endParaRPr lang="en-US"/>
        </a:p>
      </dgm:t>
    </dgm:pt>
    <dgm:pt modelId="{63781967-BBD6-446F-9AA6-6B7FBD2E9471}" type="sibTrans" cxnId="{2C13DFAB-F670-4048-813C-A1EF6CDE4837}">
      <dgm:prSet/>
      <dgm:spPr/>
      <dgm:t>
        <a:bodyPr/>
        <a:lstStyle/>
        <a:p>
          <a:endParaRPr lang="en-US"/>
        </a:p>
      </dgm:t>
    </dgm:pt>
    <dgm:pt modelId="{BD155FBB-5510-4E53-98D4-2417734613AA}">
      <dgm:prSet phldrT="[Text]"/>
      <dgm:spPr/>
      <dgm:t>
        <a:bodyPr/>
        <a:lstStyle/>
        <a:p>
          <a:r>
            <a:rPr lang="zh-TW" altLang="en-US" dirty="0"/>
            <a:t>粗粒小麥粉</a:t>
          </a:r>
          <a:endParaRPr lang="en-US" dirty="0"/>
        </a:p>
      </dgm:t>
    </dgm:pt>
    <dgm:pt modelId="{CFECD429-2421-40F6-9965-29D0AE1E0104}" type="parTrans" cxnId="{5EB1324B-91A0-4997-8522-B1D7BB954EF2}">
      <dgm:prSet/>
      <dgm:spPr/>
      <dgm:t>
        <a:bodyPr/>
        <a:lstStyle/>
        <a:p>
          <a:endParaRPr lang="en-US"/>
        </a:p>
      </dgm:t>
    </dgm:pt>
    <dgm:pt modelId="{BD237752-7319-4CE6-9207-582308CDAC4F}" type="sibTrans" cxnId="{5EB1324B-91A0-4997-8522-B1D7BB954EF2}">
      <dgm:prSet/>
      <dgm:spPr/>
      <dgm:t>
        <a:bodyPr/>
        <a:lstStyle/>
        <a:p>
          <a:endParaRPr lang="en-US"/>
        </a:p>
      </dgm:t>
    </dgm:pt>
    <dgm:pt modelId="{BC77F84F-A3AE-4F19-B1AE-09243C44E406}">
      <dgm:prSet phldrT="[Text]"/>
      <dgm:spPr/>
      <dgm:t>
        <a:bodyPr/>
        <a:lstStyle/>
        <a:p>
          <a:r>
            <a:rPr lang="zh-TW" altLang="en-US" dirty="0"/>
            <a:t>全麥麵粉</a:t>
          </a:r>
          <a:endParaRPr lang="en-US" dirty="0"/>
        </a:p>
      </dgm:t>
    </dgm:pt>
    <dgm:pt modelId="{293BA253-ED74-4244-87BA-F8602F6504E6}" type="parTrans" cxnId="{8B2710AE-521D-42E4-AD08-9BB7DEC21E05}">
      <dgm:prSet/>
      <dgm:spPr/>
      <dgm:t>
        <a:bodyPr/>
        <a:lstStyle/>
        <a:p>
          <a:endParaRPr lang="en-US"/>
        </a:p>
      </dgm:t>
    </dgm:pt>
    <dgm:pt modelId="{43E5731C-810B-4A9D-B98D-4B45F0121558}" type="sibTrans" cxnId="{8B2710AE-521D-42E4-AD08-9BB7DEC21E05}">
      <dgm:prSet/>
      <dgm:spPr/>
      <dgm:t>
        <a:bodyPr/>
        <a:lstStyle/>
        <a:p>
          <a:endParaRPr lang="en-US"/>
        </a:p>
      </dgm:t>
    </dgm:pt>
    <dgm:pt modelId="{A3722B8A-AF2E-41AC-9885-CAA3BF4A2961}">
      <dgm:prSet phldrT="[Text]"/>
      <dgm:spPr/>
      <dgm:t>
        <a:bodyPr/>
        <a:lstStyle/>
        <a:p>
          <a:r>
            <a:rPr lang="zh-TW" altLang="en-US" dirty="0"/>
            <a:t>澄麵</a:t>
          </a:r>
          <a:endParaRPr lang="en-US" dirty="0"/>
        </a:p>
      </dgm:t>
    </dgm:pt>
    <dgm:pt modelId="{D7B861F9-8ADA-4203-9477-C49A58936580}" type="parTrans" cxnId="{D27B8F75-C81D-4A65-860B-FA9DA122BF84}">
      <dgm:prSet/>
      <dgm:spPr/>
      <dgm:t>
        <a:bodyPr/>
        <a:lstStyle/>
        <a:p>
          <a:endParaRPr lang="en-US"/>
        </a:p>
      </dgm:t>
    </dgm:pt>
    <dgm:pt modelId="{AB53DDAC-4730-491D-B1AF-7B8A14C0B21B}" type="sibTrans" cxnId="{D27B8F75-C81D-4A65-860B-FA9DA122BF84}">
      <dgm:prSet/>
      <dgm:spPr/>
      <dgm:t>
        <a:bodyPr/>
        <a:lstStyle/>
        <a:p>
          <a:endParaRPr lang="en-US"/>
        </a:p>
      </dgm:t>
    </dgm:pt>
    <dgm:pt modelId="{699D793D-EFEC-465A-A8F0-4E229360FAA9}">
      <dgm:prSet phldrT="[Text]"/>
      <dgm:spPr/>
      <dgm:t>
        <a:bodyPr/>
        <a:lstStyle/>
        <a:p>
          <a:r>
            <a:rPr lang="zh-TW" altLang="en-US" dirty="0"/>
            <a:t>糯米粉</a:t>
          </a:r>
          <a:endParaRPr lang="en-US" dirty="0"/>
        </a:p>
      </dgm:t>
    </dgm:pt>
    <dgm:pt modelId="{FF6D69FA-B8D6-4F36-89B5-B100833F7943}" type="parTrans" cxnId="{9FE782A5-39B0-4163-8405-E16F033AC10D}">
      <dgm:prSet/>
      <dgm:spPr/>
      <dgm:t>
        <a:bodyPr/>
        <a:lstStyle/>
        <a:p>
          <a:endParaRPr lang="en-US"/>
        </a:p>
      </dgm:t>
    </dgm:pt>
    <dgm:pt modelId="{0EA13258-374B-4A22-812E-20841578A982}" type="sibTrans" cxnId="{9FE782A5-39B0-4163-8405-E16F033AC10D}">
      <dgm:prSet/>
      <dgm:spPr/>
      <dgm:t>
        <a:bodyPr/>
        <a:lstStyle/>
        <a:p>
          <a:endParaRPr lang="en-US"/>
        </a:p>
      </dgm:t>
    </dgm:pt>
    <dgm:pt modelId="{07848B68-214C-49C7-AB75-9F6022F82466}">
      <dgm:prSet phldrT="[Text]"/>
      <dgm:spPr/>
      <dgm:t>
        <a:bodyPr/>
        <a:lstStyle/>
        <a:p>
          <a:r>
            <a:rPr lang="zh-TW" altLang="en-US" dirty="0"/>
            <a:t>粟粉</a:t>
          </a:r>
          <a:endParaRPr lang="en-US" dirty="0"/>
        </a:p>
      </dgm:t>
    </dgm:pt>
    <dgm:pt modelId="{4CB26BD9-C94B-4412-B61D-40FCDBE965FD}" type="sibTrans" cxnId="{C14F7B0C-0DF1-4D89-8CA0-F049D3FE4BA1}">
      <dgm:prSet/>
      <dgm:spPr/>
      <dgm:t>
        <a:bodyPr/>
        <a:lstStyle/>
        <a:p>
          <a:endParaRPr lang="en-US"/>
        </a:p>
      </dgm:t>
    </dgm:pt>
    <dgm:pt modelId="{0426742D-CE88-4DA3-92AA-380A2E5C99A2}" type="parTrans" cxnId="{C14F7B0C-0DF1-4D89-8CA0-F049D3FE4BA1}">
      <dgm:prSet/>
      <dgm:spPr/>
      <dgm:t>
        <a:bodyPr/>
        <a:lstStyle/>
        <a:p>
          <a:endParaRPr lang="en-US"/>
        </a:p>
      </dgm:t>
    </dgm:pt>
    <dgm:pt modelId="{A7BB531D-19FF-4551-98E1-DDD72F17FA94}">
      <dgm:prSet phldrT="[Text]"/>
      <dgm:spPr/>
      <dgm:t>
        <a:bodyPr/>
        <a:lstStyle/>
        <a:p>
          <a:r>
            <a:rPr lang="zh-TW" altLang="en-US" dirty="0"/>
            <a:t>粟米</a:t>
          </a:r>
          <a:endParaRPr lang="en-US" dirty="0"/>
        </a:p>
      </dgm:t>
    </dgm:pt>
    <dgm:pt modelId="{EAF7E515-C37B-42AC-99A2-F0255CCA034A}" type="sibTrans" cxnId="{5FC9A209-2C2F-4E9B-9957-ED3282A54335}">
      <dgm:prSet/>
      <dgm:spPr/>
      <dgm:t>
        <a:bodyPr/>
        <a:lstStyle/>
        <a:p>
          <a:endParaRPr lang="en-US"/>
        </a:p>
      </dgm:t>
    </dgm:pt>
    <dgm:pt modelId="{EE5B82BE-9D4F-42E3-8C67-2855764CE61A}" type="parTrans" cxnId="{5FC9A209-2C2F-4E9B-9957-ED3282A54335}">
      <dgm:prSet/>
      <dgm:spPr/>
      <dgm:t>
        <a:bodyPr/>
        <a:lstStyle/>
        <a:p>
          <a:endParaRPr lang="en-US"/>
        </a:p>
      </dgm:t>
    </dgm:pt>
    <dgm:pt modelId="{A8A6F692-C340-46C6-A22D-CE2F4FCB70EB}" type="pres">
      <dgm:prSet presAssocID="{60D1AA10-D034-4E61-B288-529E9048461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E3C93C5C-7E67-4416-95A0-756E11BE4C7F}" type="pres">
      <dgm:prSet presAssocID="{60D1AA10-D034-4E61-B288-529E9048461F}" presName="diamond" presStyleLbl="bgShp" presStyleIdx="0" presStyleCnt="1"/>
      <dgm:spPr/>
    </dgm:pt>
    <dgm:pt modelId="{C7F4A706-1368-49BF-BAF1-52334049B148}" type="pres">
      <dgm:prSet presAssocID="{60D1AA10-D034-4E61-B288-529E9048461F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19CF9F5-1E93-4735-B902-949ACC9B8345}" type="pres">
      <dgm:prSet presAssocID="{60D1AA10-D034-4E61-B288-529E9048461F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6038D87-417A-4AF2-A1AD-CF3F70F423D5}" type="pres">
      <dgm:prSet presAssocID="{60D1AA10-D034-4E61-B288-529E9048461F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151518A1-E160-4143-8D2A-B5D797409E38}" type="pres">
      <dgm:prSet presAssocID="{60D1AA10-D034-4E61-B288-529E9048461F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C14F7B0C-0DF1-4D89-8CA0-F049D3FE4BA1}" srcId="{A7BB531D-19FF-4551-98E1-DDD72F17FA94}" destId="{07848B68-214C-49C7-AB75-9F6022F82466}" srcOrd="0" destOrd="0" parTransId="{0426742D-CE88-4DA3-92AA-380A2E5C99A2}" sibTransId="{4CB26BD9-C94B-4412-B61D-40FCDBE965FD}"/>
    <dgm:cxn modelId="{6B4BF941-221D-499F-902F-1EC70A14FD0C}" type="presOf" srcId="{CEE0B146-5243-485A-9AD2-FE0938E4352D}" destId="{86038D87-417A-4AF2-A1AD-CF3F70F423D5}" srcOrd="0" destOrd="0" presId="urn:microsoft.com/office/officeart/2005/8/layout/matrix3"/>
    <dgm:cxn modelId="{8B2710AE-521D-42E4-AD08-9BB7DEC21E05}" srcId="{E4C468FE-EA9D-4FCE-B5BC-D1C047AAC5C3}" destId="{BC77F84F-A3AE-4F19-B1AE-09243C44E406}" srcOrd="1" destOrd="0" parTransId="{293BA253-ED74-4244-87BA-F8602F6504E6}" sibTransId="{43E5731C-810B-4A9D-B98D-4B45F0121558}"/>
    <dgm:cxn modelId="{2C13DFAB-F670-4048-813C-A1EF6CDE4837}" srcId="{60D1AA10-D034-4E61-B288-529E9048461F}" destId="{CEE0B146-5243-485A-9AD2-FE0938E4352D}" srcOrd="2" destOrd="0" parTransId="{1BBD26E3-18BC-4910-B2E9-FEC4A7CA338B}" sibTransId="{63781967-BBD6-446F-9AA6-6B7FBD2E9471}"/>
    <dgm:cxn modelId="{EF40335D-19B6-4D45-942D-9E8102AA5285}" type="presOf" srcId="{07848B68-214C-49C7-AB75-9F6022F82466}" destId="{151518A1-E160-4143-8D2A-B5D797409E38}" srcOrd="0" destOrd="1" presId="urn:microsoft.com/office/officeart/2005/8/layout/matrix3"/>
    <dgm:cxn modelId="{12CE668E-6251-4090-B587-6DC4DFB02295}" type="presOf" srcId="{60D1AA10-D034-4E61-B288-529E9048461F}" destId="{A8A6F692-C340-46C6-A22D-CE2F4FCB70EB}" srcOrd="0" destOrd="0" presId="urn:microsoft.com/office/officeart/2005/8/layout/matrix3"/>
    <dgm:cxn modelId="{48D702FC-3E09-4B5B-A2B6-718192273CC4}" type="presOf" srcId="{82D2BB7F-89A1-4CBA-B7A0-3667018F7071}" destId="{C7F4A706-1368-49BF-BAF1-52334049B148}" srcOrd="0" destOrd="1" presId="urn:microsoft.com/office/officeart/2005/8/layout/matrix3"/>
    <dgm:cxn modelId="{5EB1324B-91A0-4997-8522-B1D7BB954EF2}" srcId="{CEE0B146-5243-485A-9AD2-FE0938E4352D}" destId="{BD155FBB-5510-4E53-98D4-2417734613AA}" srcOrd="0" destOrd="0" parTransId="{CFECD429-2421-40F6-9965-29D0AE1E0104}" sibTransId="{BD237752-7319-4CE6-9207-582308CDAC4F}"/>
    <dgm:cxn modelId="{EB8C6B04-414C-4EBB-B385-65883C984E36}" type="presOf" srcId="{BC77F84F-A3AE-4F19-B1AE-09243C44E406}" destId="{C7F4A706-1368-49BF-BAF1-52334049B148}" srcOrd="0" destOrd="2" presId="urn:microsoft.com/office/officeart/2005/8/layout/matrix3"/>
    <dgm:cxn modelId="{D27B8F75-C81D-4A65-860B-FA9DA122BF84}" srcId="{E4C468FE-EA9D-4FCE-B5BC-D1C047AAC5C3}" destId="{A3722B8A-AF2E-41AC-9885-CAA3BF4A2961}" srcOrd="2" destOrd="0" parTransId="{D7B861F9-8ADA-4203-9477-C49A58936580}" sibTransId="{AB53DDAC-4730-491D-B1AF-7B8A14C0B21B}"/>
    <dgm:cxn modelId="{47A4F09B-A73A-4E02-B09E-086D1F310D92}" srcId="{E4C468FE-EA9D-4FCE-B5BC-D1C047AAC5C3}" destId="{82D2BB7F-89A1-4CBA-B7A0-3667018F7071}" srcOrd="0" destOrd="0" parTransId="{5646E29A-1E04-41D4-961C-D652E66E0BE4}" sibTransId="{855E6406-087C-4C4D-B5E7-BE09E2AC0046}"/>
    <dgm:cxn modelId="{5BA21ECE-9EFD-4987-80AA-8C18247D5AE2}" type="presOf" srcId="{0F5A354B-DDD7-476A-8CA7-41FC34E81742}" destId="{B19CF9F5-1E93-4735-B902-949ACC9B8345}" srcOrd="0" destOrd="0" presId="urn:microsoft.com/office/officeart/2005/8/layout/matrix3"/>
    <dgm:cxn modelId="{2B97B82D-9315-4671-9E96-17758360989B}" type="presOf" srcId="{A3722B8A-AF2E-41AC-9885-CAA3BF4A2961}" destId="{C7F4A706-1368-49BF-BAF1-52334049B148}" srcOrd="0" destOrd="3" presId="urn:microsoft.com/office/officeart/2005/8/layout/matrix3"/>
    <dgm:cxn modelId="{4B88E66F-1542-4331-B753-409B90BD539F}" srcId="{0F5A354B-DDD7-476A-8CA7-41FC34E81742}" destId="{C45F23AA-5F86-4B98-A83A-BF1273B80CFF}" srcOrd="0" destOrd="0" parTransId="{AFD91492-77E6-45CB-8C64-CF584053A149}" sibTransId="{369869FB-5C1D-4C30-9677-0F5FDCF92DC3}"/>
    <dgm:cxn modelId="{EE907BE1-CC65-4443-9DE4-B11057114BB0}" type="presOf" srcId="{E4C468FE-EA9D-4FCE-B5BC-D1C047AAC5C3}" destId="{C7F4A706-1368-49BF-BAF1-52334049B148}" srcOrd="0" destOrd="0" presId="urn:microsoft.com/office/officeart/2005/8/layout/matrix3"/>
    <dgm:cxn modelId="{9FE782A5-39B0-4163-8405-E16F033AC10D}" srcId="{0F5A354B-DDD7-476A-8CA7-41FC34E81742}" destId="{699D793D-EFEC-465A-A8F0-4E229360FAA9}" srcOrd="1" destOrd="0" parTransId="{FF6D69FA-B8D6-4F36-89B5-B100833F7943}" sibTransId="{0EA13258-374B-4A22-812E-20841578A982}"/>
    <dgm:cxn modelId="{5FC9A209-2C2F-4E9B-9957-ED3282A54335}" srcId="{60D1AA10-D034-4E61-B288-529E9048461F}" destId="{A7BB531D-19FF-4551-98E1-DDD72F17FA94}" srcOrd="3" destOrd="0" parTransId="{EE5B82BE-9D4F-42E3-8C67-2855764CE61A}" sibTransId="{EAF7E515-C37B-42AC-99A2-F0255CCA034A}"/>
    <dgm:cxn modelId="{CF9CE337-A745-4680-B849-68C532D1CE23}" srcId="{60D1AA10-D034-4E61-B288-529E9048461F}" destId="{E4C468FE-EA9D-4FCE-B5BC-D1C047AAC5C3}" srcOrd="0" destOrd="0" parTransId="{C6A2B23F-F51F-4195-85BF-9D20BB48815B}" sibTransId="{3085BF9E-EEE1-4F8A-8403-4AEE390A14DD}"/>
    <dgm:cxn modelId="{870ABFA5-997C-465B-AE6A-CB7D7456DCAF}" type="presOf" srcId="{C45F23AA-5F86-4B98-A83A-BF1273B80CFF}" destId="{B19CF9F5-1E93-4735-B902-949ACC9B8345}" srcOrd="0" destOrd="1" presId="urn:microsoft.com/office/officeart/2005/8/layout/matrix3"/>
    <dgm:cxn modelId="{E29D5911-4E52-46B3-AA78-6727A623C0E7}" type="presOf" srcId="{699D793D-EFEC-465A-A8F0-4E229360FAA9}" destId="{B19CF9F5-1E93-4735-B902-949ACC9B8345}" srcOrd="0" destOrd="2" presId="urn:microsoft.com/office/officeart/2005/8/layout/matrix3"/>
    <dgm:cxn modelId="{4A3AC846-B74E-47B4-BFF5-9FF6144F6E21}" type="presOf" srcId="{BD155FBB-5510-4E53-98D4-2417734613AA}" destId="{86038D87-417A-4AF2-A1AD-CF3F70F423D5}" srcOrd="0" destOrd="1" presId="urn:microsoft.com/office/officeart/2005/8/layout/matrix3"/>
    <dgm:cxn modelId="{AF7A44E5-93C9-4504-BB63-F6DE6346EDE2}" type="presOf" srcId="{A7BB531D-19FF-4551-98E1-DDD72F17FA94}" destId="{151518A1-E160-4143-8D2A-B5D797409E38}" srcOrd="0" destOrd="0" presId="urn:microsoft.com/office/officeart/2005/8/layout/matrix3"/>
    <dgm:cxn modelId="{B0B1AA07-E46F-449E-98E8-D77C3354E6F3}" srcId="{60D1AA10-D034-4E61-B288-529E9048461F}" destId="{0F5A354B-DDD7-476A-8CA7-41FC34E81742}" srcOrd="1" destOrd="0" parTransId="{E96A4ECA-AB3A-414C-B45F-F1166EB3578A}" sibTransId="{A8358F2F-49F2-4202-8DEC-9B808D3B13E0}"/>
    <dgm:cxn modelId="{9D0595AE-90B3-4BC9-AB30-E9490BEB8E1A}" type="presParOf" srcId="{A8A6F692-C340-46C6-A22D-CE2F4FCB70EB}" destId="{E3C93C5C-7E67-4416-95A0-756E11BE4C7F}" srcOrd="0" destOrd="0" presId="urn:microsoft.com/office/officeart/2005/8/layout/matrix3"/>
    <dgm:cxn modelId="{84CBDC74-9AC6-488A-8AED-50CDB693254D}" type="presParOf" srcId="{A8A6F692-C340-46C6-A22D-CE2F4FCB70EB}" destId="{C7F4A706-1368-49BF-BAF1-52334049B148}" srcOrd="1" destOrd="0" presId="urn:microsoft.com/office/officeart/2005/8/layout/matrix3"/>
    <dgm:cxn modelId="{ADAFA55F-56DC-472E-86AE-510A78927049}" type="presParOf" srcId="{A8A6F692-C340-46C6-A22D-CE2F4FCB70EB}" destId="{B19CF9F5-1E93-4735-B902-949ACC9B8345}" srcOrd="2" destOrd="0" presId="urn:microsoft.com/office/officeart/2005/8/layout/matrix3"/>
    <dgm:cxn modelId="{107EA03C-5E2E-4194-93F0-A5415B1B87D9}" type="presParOf" srcId="{A8A6F692-C340-46C6-A22D-CE2F4FCB70EB}" destId="{86038D87-417A-4AF2-A1AD-CF3F70F423D5}" srcOrd="3" destOrd="0" presId="urn:microsoft.com/office/officeart/2005/8/layout/matrix3"/>
    <dgm:cxn modelId="{50FDED4B-643A-4597-BC71-BA87EA75C944}" type="presParOf" srcId="{A8A6F692-C340-46C6-A22D-CE2F4FCB70EB}" destId="{151518A1-E160-4143-8D2A-B5D797409E3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04D27A3-9776-44E9-9F25-F7F6EEAB404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04F940-2B89-4F25-A7D7-839073391134}">
      <dgm:prSet phldrT="[Text]"/>
      <dgm:spPr/>
      <dgm:t>
        <a:bodyPr/>
        <a:lstStyle/>
        <a:p>
          <a:r>
            <a:rPr lang="zh-TW" altLang="en-US" dirty="0"/>
            <a:t>小麥</a:t>
          </a:r>
          <a:endParaRPr lang="en-US" dirty="0"/>
        </a:p>
      </dgm:t>
    </dgm:pt>
    <dgm:pt modelId="{9CEF1CED-AF19-4239-8E0D-E37344235FDA}" type="parTrans" cxnId="{07D57974-72F2-4308-9EE6-2C6B139FF026}">
      <dgm:prSet/>
      <dgm:spPr/>
      <dgm:t>
        <a:bodyPr/>
        <a:lstStyle/>
        <a:p>
          <a:endParaRPr lang="en-US"/>
        </a:p>
      </dgm:t>
    </dgm:pt>
    <dgm:pt modelId="{9F8A6755-6B26-423E-9D9B-962F5CB0C6DA}" type="sibTrans" cxnId="{07D57974-72F2-4308-9EE6-2C6B139FF026}">
      <dgm:prSet/>
      <dgm:spPr/>
      <dgm:t>
        <a:bodyPr/>
        <a:lstStyle/>
        <a:p>
          <a:endParaRPr lang="en-US"/>
        </a:p>
      </dgm:t>
    </dgm:pt>
    <dgm:pt modelId="{7FF8C5AA-F1D7-4C61-9E0B-B1ECAFA08FAC}">
      <dgm:prSet phldrT="[Text]"/>
      <dgm:spPr/>
      <dgm:t>
        <a:bodyPr/>
        <a:lstStyle/>
        <a:p>
          <a:r>
            <a:rPr lang="zh-TW" dirty="0"/>
            <a:t>早餐穀類食品</a:t>
          </a:r>
          <a:endParaRPr lang="en-US" dirty="0"/>
        </a:p>
      </dgm:t>
    </dgm:pt>
    <dgm:pt modelId="{AC26E522-E75A-47FA-AFE3-B8AF13AE5F35}" type="parTrans" cxnId="{18171A17-FAF7-4093-AB2A-259E2B349744}">
      <dgm:prSet/>
      <dgm:spPr/>
      <dgm:t>
        <a:bodyPr/>
        <a:lstStyle/>
        <a:p>
          <a:endParaRPr lang="en-US"/>
        </a:p>
      </dgm:t>
    </dgm:pt>
    <dgm:pt modelId="{BDBAE11E-3D7F-453C-BF97-144E6876AFF2}" type="sibTrans" cxnId="{18171A17-FAF7-4093-AB2A-259E2B349744}">
      <dgm:prSet/>
      <dgm:spPr/>
      <dgm:t>
        <a:bodyPr/>
        <a:lstStyle/>
        <a:p>
          <a:endParaRPr lang="en-US"/>
        </a:p>
      </dgm:t>
    </dgm:pt>
    <dgm:pt modelId="{7CE551BF-B885-49B3-94F1-21D4001B0007}">
      <dgm:prSet phldrT="[Text]"/>
      <dgm:spPr/>
      <dgm:t>
        <a:bodyPr/>
        <a:lstStyle/>
        <a:p>
          <a:r>
            <a:rPr lang="zh-TW" altLang="en-US" dirty="0"/>
            <a:t>大米</a:t>
          </a:r>
          <a:endParaRPr lang="en-US" dirty="0"/>
        </a:p>
      </dgm:t>
    </dgm:pt>
    <dgm:pt modelId="{C989679E-75B0-401C-9259-BF50ACF36776}" type="parTrans" cxnId="{3BBD711D-5EC5-40E2-A2DB-D642061C7CB0}">
      <dgm:prSet/>
      <dgm:spPr/>
      <dgm:t>
        <a:bodyPr/>
        <a:lstStyle/>
        <a:p>
          <a:endParaRPr lang="en-US"/>
        </a:p>
      </dgm:t>
    </dgm:pt>
    <dgm:pt modelId="{9987CCCB-A335-4BDB-BDA7-1329CDF05703}" type="sibTrans" cxnId="{3BBD711D-5EC5-40E2-A2DB-D642061C7CB0}">
      <dgm:prSet/>
      <dgm:spPr/>
      <dgm:t>
        <a:bodyPr/>
        <a:lstStyle/>
        <a:p>
          <a:endParaRPr lang="en-US"/>
        </a:p>
      </dgm:t>
    </dgm:pt>
    <dgm:pt modelId="{23912EEB-9838-441A-B9D2-903CBD02580C}">
      <dgm:prSet phldrT="[Text]"/>
      <dgm:spPr/>
      <dgm:t>
        <a:bodyPr/>
        <a:lstStyle/>
        <a:p>
          <a:r>
            <a:rPr lang="zh-TW" altLang="en-US" dirty="0"/>
            <a:t>粟米</a:t>
          </a:r>
          <a:endParaRPr lang="en-US" dirty="0"/>
        </a:p>
      </dgm:t>
    </dgm:pt>
    <dgm:pt modelId="{461C2D2A-D4B5-441F-A39D-1FE4778819DF}" type="parTrans" cxnId="{DCD84EC6-B406-4388-B636-EA74437BDF69}">
      <dgm:prSet/>
      <dgm:spPr/>
      <dgm:t>
        <a:bodyPr/>
        <a:lstStyle/>
        <a:p>
          <a:endParaRPr lang="en-US"/>
        </a:p>
      </dgm:t>
    </dgm:pt>
    <dgm:pt modelId="{D99A6F4F-91E4-4899-8EC6-190D689AC357}" type="sibTrans" cxnId="{DCD84EC6-B406-4388-B636-EA74437BDF69}">
      <dgm:prSet/>
      <dgm:spPr/>
      <dgm:t>
        <a:bodyPr/>
        <a:lstStyle/>
        <a:p>
          <a:endParaRPr lang="en-US"/>
        </a:p>
      </dgm:t>
    </dgm:pt>
    <dgm:pt modelId="{83F7ECB9-31A3-4B9C-96ED-54383246DAE3}">
      <dgm:prSet phldrT="[Text]"/>
      <dgm:spPr/>
      <dgm:t>
        <a:bodyPr/>
        <a:lstStyle/>
        <a:p>
          <a:r>
            <a:rPr lang="zh-TW" altLang="en-US" dirty="0"/>
            <a:t>粟粉</a:t>
          </a:r>
          <a:endParaRPr lang="en-US" dirty="0"/>
        </a:p>
      </dgm:t>
    </dgm:pt>
    <dgm:pt modelId="{5A212892-5436-4B5E-A9F8-34B5C713A9EB}" type="parTrans" cxnId="{0E9720E5-01CE-441F-A4D8-C5FC8A417FCE}">
      <dgm:prSet/>
      <dgm:spPr/>
      <dgm:t>
        <a:bodyPr/>
        <a:lstStyle/>
        <a:p>
          <a:endParaRPr lang="en-US"/>
        </a:p>
      </dgm:t>
    </dgm:pt>
    <dgm:pt modelId="{188D3960-5192-477E-8A26-A5C1C5C78675}" type="sibTrans" cxnId="{0E9720E5-01CE-441F-A4D8-C5FC8A417FCE}">
      <dgm:prSet/>
      <dgm:spPr/>
      <dgm:t>
        <a:bodyPr/>
        <a:lstStyle/>
        <a:p>
          <a:endParaRPr lang="en-US"/>
        </a:p>
      </dgm:t>
    </dgm:pt>
    <dgm:pt modelId="{8F68C48C-02EF-49EC-8C7D-6CA384B2302B}">
      <dgm:prSet/>
      <dgm:spPr/>
      <dgm:t>
        <a:bodyPr/>
        <a:lstStyle/>
        <a:p>
          <a:r>
            <a:rPr lang="zh-TW" altLang="en-US" dirty="0"/>
            <a:t>意大利粉及麵條</a:t>
          </a:r>
          <a:endParaRPr lang="en-US" dirty="0"/>
        </a:p>
      </dgm:t>
    </dgm:pt>
    <dgm:pt modelId="{AE10CD87-720A-40B3-8F2C-E7F91D62450E}" type="parTrans" cxnId="{12435364-1764-4DCE-B897-082398CF1C5C}">
      <dgm:prSet/>
      <dgm:spPr/>
      <dgm:t>
        <a:bodyPr/>
        <a:lstStyle/>
        <a:p>
          <a:endParaRPr lang="en-US"/>
        </a:p>
      </dgm:t>
    </dgm:pt>
    <dgm:pt modelId="{7ED9467F-5032-440D-9C60-CB6B1F21C909}" type="sibTrans" cxnId="{12435364-1764-4DCE-B897-082398CF1C5C}">
      <dgm:prSet/>
      <dgm:spPr/>
      <dgm:t>
        <a:bodyPr/>
        <a:lstStyle/>
        <a:p>
          <a:endParaRPr lang="en-US"/>
        </a:p>
      </dgm:t>
    </dgm:pt>
    <dgm:pt modelId="{1663646B-02E6-41D6-BD26-3590CAA898BF}">
      <dgm:prSet/>
      <dgm:spPr/>
      <dgm:t>
        <a:bodyPr/>
        <a:lstStyle/>
        <a:p>
          <a:r>
            <a:rPr lang="zh-TW" altLang="en-US" dirty="0"/>
            <a:t>薄餅</a:t>
          </a:r>
          <a:endParaRPr lang="en-US" dirty="0"/>
        </a:p>
      </dgm:t>
    </dgm:pt>
    <dgm:pt modelId="{2FD91ACB-9BAE-497D-85ED-00C019721FCD}" type="parTrans" cxnId="{7F573F56-2F2A-4E24-ABFA-1A72D547932E}">
      <dgm:prSet/>
      <dgm:spPr/>
      <dgm:t>
        <a:bodyPr/>
        <a:lstStyle/>
        <a:p>
          <a:endParaRPr lang="en-US"/>
        </a:p>
      </dgm:t>
    </dgm:pt>
    <dgm:pt modelId="{A592BAEC-C8FF-42AA-80FD-28F25ABB35AE}" type="sibTrans" cxnId="{7F573F56-2F2A-4E24-ABFA-1A72D547932E}">
      <dgm:prSet/>
      <dgm:spPr/>
      <dgm:t>
        <a:bodyPr/>
        <a:lstStyle/>
        <a:p>
          <a:endParaRPr lang="en-US"/>
        </a:p>
      </dgm:t>
    </dgm:pt>
    <dgm:pt modelId="{DE100FAC-5188-4448-8FAB-5F841CC93A2F}">
      <dgm:prSet/>
      <dgm:spPr/>
      <dgm:t>
        <a:bodyPr/>
        <a:lstStyle/>
        <a:p>
          <a:r>
            <a:rPr lang="zh-TW" altLang="en-US" dirty="0"/>
            <a:t>米粉</a:t>
          </a:r>
          <a:endParaRPr lang="en-US" dirty="0"/>
        </a:p>
      </dgm:t>
    </dgm:pt>
    <dgm:pt modelId="{5F6C3056-2787-4F60-B129-6CED664C6266}" type="parTrans" cxnId="{6163D726-7FF2-46AA-92B9-A35CF7F4D8EB}">
      <dgm:prSet/>
      <dgm:spPr/>
      <dgm:t>
        <a:bodyPr/>
        <a:lstStyle/>
        <a:p>
          <a:endParaRPr lang="en-US"/>
        </a:p>
      </dgm:t>
    </dgm:pt>
    <dgm:pt modelId="{FBB51950-ADA6-4216-A974-0D29CDF71DA9}" type="sibTrans" cxnId="{6163D726-7FF2-46AA-92B9-A35CF7F4D8EB}">
      <dgm:prSet/>
      <dgm:spPr/>
      <dgm:t>
        <a:bodyPr/>
        <a:lstStyle/>
        <a:p>
          <a:endParaRPr lang="en-US"/>
        </a:p>
      </dgm:t>
    </dgm:pt>
    <dgm:pt modelId="{34C54117-CB26-4807-B7B8-C76EA6ACFCF7}">
      <dgm:prSet/>
      <dgm:spPr/>
      <dgm:t>
        <a:bodyPr/>
        <a:lstStyle/>
        <a:p>
          <a:r>
            <a:rPr lang="zh-TW" dirty="0"/>
            <a:t>早餐穀類食</a:t>
          </a:r>
          <a:r>
            <a:rPr lang="zh-TW" altLang="en-US" dirty="0"/>
            <a:t>品，如：脆米花</a:t>
          </a:r>
          <a:endParaRPr lang="en-US" dirty="0"/>
        </a:p>
      </dgm:t>
    </dgm:pt>
    <dgm:pt modelId="{31B98324-60DE-4F9F-AEDF-1501540893FB}" type="parTrans" cxnId="{1DD9E99E-0097-4E15-A7C1-CB5B7046ADD5}">
      <dgm:prSet/>
      <dgm:spPr/>
      <dgm:t>
        <a:bodyPr/>
        <a:lstStyle/>
        <a:p>
          <a:endParaRPr lang="en-US"/>
        </a:p>
      </dgm:t>
    </dgm:pt>
    <dgm:pt modelId="{2894C96A-0D45-498C-B979-F1BFFE006CD0}" type="sibTrans" cxnId="{1DD9E99E-0097-4E15-A7C1-CB5B7046ADD5}">
      <dgm:prSet/>
      <dgm:spPr/>
      <dgm:t>
        <a:bodyPr/>
        <a:lstStyle/>
        <a:p>
          <a:endParaRPr lang="en-US"/>
        </a:p>
      </dgm:t>
    </dgm:pt>
    <dgm:pt modelId="{A6790299-4229-4C4D-AA8F-427544A82088}">
      <dgm:prSet/>
      <dgm:spPr/>
      <dgm:t>
        <a:bodyPr/>
        <a:lstStyle/>
        <a:p>
          <a:r>
            <a:rPr lang="zh-TW" altLang="en-US" dirty="0"/>
            <a:t>米酒</a:t>
          </a:r>
          <a:endParaRPr lang="en-US" dirty="0"/>
        </a:p>
      </dgm:t>
    </dgm:pt>
    <dgm:pt modelId="{E116979D-07F9-4D3C-A576-BA048A0A48EC}" type="parTrans" cxnId="{C0757429-F3F8-46A5-8A9C-0F2FF39D22DE}">
      <dgm:prSet/>
      <dgm:spPr/>
      <dgm:t>
        <a:bodyPr/>
        <a:lstStyle/>
        <a:p>
          <a:endParaRPr lang="en-US"/>
        </a:p>
      </dgm:t>
    </dgm:pt>
    <dgm:pt modelId="{54508914-DEA4-4BB3-A2F8-7B844378AF1A}" type="sibTrans" cxnId="{C0757429-F3F8-46A5-8A9C-0F2FF39D22DE}">
      <dgm:prSet/>
      <dgm:spPr/>
      <dgm:t>
        <a:bodyPr/>
        <a:lstStyle/>
        <a:p>
          <a:endParaRPr lang="en-US"/>
        </a:p>
      </dgm:t>
    </dgm:pt>
    <dgm:pt modelId="{686D64F2-BD45-4CA7-88FF-94195DF52DB4}">
      <dgm:prSet phldrT="[Text]"/>
      <dgm:spPr/>
      <dgm:t>
        <a:bodyPr/>
        <a:lstStyle/>
        <a:p>
          <a:r>
            <a:rPr lang="zh-TW" altLang="en-US" dirty="0"/>
            <a:t>粟米油</a:t>
          </a:r>
          <a:endParaRPr lang="en-US" dirty="0"/>
        </a:p>
      </dgm:t>
    </dgm:pt>
    <dgm:pt modelId="{A16D71D4-8124-4571-917C-A8190788D9C4}" type="parTrans" cxnId="{DAB4985A-78F3-4F65-BB54-6E0A7C0CF476}">
      <dgm:prSet/>
      <dgm:spPr/>
      <dgm:t>
        <a:bodyPr/>
        <a:lstStyle/>
        <a:p>
          <a:endParaRPr lang="en-US"/>
        </a:p>
      </dgm:t>
    </dgm:pt>
    <dgm:pt modelId="{B6E03DF5-FDF1-41F6-A7F7-05549709B52A}" type="sibTrans" cxnId="{DAB4985A-78F3-4F65-BB54-6E0A7C0CF476}">
      <dgm:prSet/>
      <dgm:spPr/>
      <dgm:t>
        <a:bodyPr/>
        <a:lstStyle/>
        <a:p>
          <a:endParaRPr lang="en-US"/>
        </a:p>
      </dgm:t>
    </dgm:pt>
    <dgm:pt modelId="{53A9AF8F-34E2-4492-B119-509F07335672}">
      <dgm:prSet phldrT="[Text]"/>
      <dgm:spPr/>
      <dgm:t>
        <a:bodyPr/>
        <a:lstStyle/>
        <a:p>
          <a:r>
            <a:rPr lang="zh-TW" altLang="en-US" dirty="0"/>
            <a:t>粟米片</a:t>
          </a:r>
          <a:endParaRPr lang="en-US" dirty="0"/>
        </a:p>
      </dgm:t>
    </dgm:pt>
    <dgm:pt modelId="{823E48CF-8C2F-4CB7-BF0F-E67AE035B24F}" type="parTrans" cxnId="{FEE1DEA1-880B-47DB-8F2F-58AF5484B5A7}">
      <dgm:prSet/>
      <dgm:spPr/>
      <dgm:t>
        <a:bodyPr/>
        <a:lstStyle/>
        <a:p>
          <a:endParaRPr lang="en-US"/>
        </a:p>
      </dgm:t>
    </dgm:pt>
    <dgm:pt modelId="{49B05C9C-CC2A-49DF-9D4C-5F84576BB6DF}" type="sibTrans" cxnId="{FEE1DEA1-880B-47DB-8F2F-58AF5484B5A7}">
      <dgm:prSet/>
      <dgm:spPr/>
      <dgm:t>
        <a:bodyPr/>
        <a:lstStyle/>
        <a:p>
          <a:endParaRPr lang="en-US"/>
        </a:p>
      </dgm:t>
    </dgm:pt>
    <dgm:pt modelId="{C213BCCE-EDA6-41D6-897A-574E2868C377}">
      <dgm:prSet phldrT="[Text]"/>
      <dgm:spPr/>
      <dgm:t>
        <a:bodyPr/>
        <a:lstStyle/>
        <a:p>
          <a:r>
            <a:rPr lang="zh-TW" altLang="en-US" dirty="0"/>
            <a:t>爆谷</a:t>
          </a:r>
          <a:endParaRPr lang="en-US" dirty="0"/>
        </a:p>
      </dgm:t>
    </dgm:pt>
    <dgm:pt modelId="{D274E58E-041B-40E5-BFA0-FE95B9ACFB6F}" type="parTrans" cxnId="{35FA95EA-A876-45D7-9AE8-C0B9EE31997E}">
      <dgm:prSet/>
      <dgm:spPr/>
      <dgm:t>
        <a:bodyPr/>
        <a:lstStyle/>
        <a:p>
          <a:endParaRPr lang="en-US"/>
        </a:p>
      </dgm:t>
    </dgm:pt>
    <dgm:pt modelId="{2A47ADCB-D40D-4E7B-B3D8-48259902C01A}" type="sibTrans" cxnId="{35FA95EA-A876-45D7-9AE8-C0B9EE31997E}">
      <dgm:prSet/>
      <dgm:spPr/>
      <dgm:t>
        <a:bodyPr/>
        <a:lstStyle/>
        <a:p>
          <a:endParaRPr lang="en-US"/>
        </a:p>
      </dgm:t>
    </dgm:pt>
    <dgm:pt modelId="{0782D499-45E0-49E9-BC0A-6258CB4BD5B8}">
      <dgm:prSet phldrT="[Text]"/>
      <dgm:spPr/>
      <dgm:t>
        <a:bodyPr/>
        <a:lstStyle/>
        <a:p>
          <a:r>
            <a:rPr lang="zh-TW" altLang="en-US" dirty="0"/>
            <a:t>米飯</a:t>
          </a:r>
          <a:endParaRPr lang="en-US" dirty="0"/>
        </a:p>
      </dgm:t>
    </dgm:pt>
    <dgm:pt modelId="{129CFAA5-9CBF-44FD-9919-1615413B4421}" type="parTrans" cxnId="{738D4D78-6397-4BDE-A7C8-7E65F43C00D9}">
      <dgm:prSet/>
      <dgm:spPr/>
    </dgm:pt>
    <dgm:pt modelId="{E96D6764-7520-4E6A-9B66-0A8754B2DE07}" type="sibTrans" cxnId="{738D4D78-6397-4BDE-A7C8-7E65F43C00D9}">
      <dgm:prSet/>
      <dgm:spPr/>
    </dgm:pt>
    <dgm:pt modelId="{4EAE3B2A-6C93-4640-8221-75F4CA285D92}">
      <dgm:prSet/>
      <dgm:spPr/>
      <dgm:t>
        <a:bodyPr/>
        <a:lstStyle/>
        <a:p>
          <a:r>
            <a:rPr lang="zh-TW" altLang="en-US" dirty="0"/>
            <a:t>粥</a:t>
          </a:r>
          <a:endParaRPr lang="en-US" dirty="0"/>
        </a:p>
      </dgm:t>
    </dgm:pt>
    <dgm:pt modelId="{68D210A1-DFF2-4E76-BEE0-A56A09CCFB57}" type="parTrans" cxnId="{1FADE36A-8F2B-4D44-A322-68A3FA48B8E9}">
      <dgm:prSet/>
      <dgm:spPr/>
      <dgm:t>
        <a:bodyPr/>
        <a:lstStyle/>
        <a:p>
          <a:endParaRPr lang="en-US"/>
        </a:p>
      </dgm:t>
    </dgm:pt>
    <dgm:pt modelId="{A1B362B1-1BA7-43CF-84EA-285B319A80C9}" type="sibTrans" cxnId="{1FADE36A-8F2B-4D44-A322-68A3FA48B8E9}">
      <dgm:prSet/>
      <dgm:spPr/>
      <dgm:t>
        <a:bodyPr/>
        <a:lstStyle/>
        <a:p>
          <a:endParaRPr lang="en-US"/>
        </a:p>
      </dgm:t>
    </dgm:pt>
    <dgm:pt modelId="{F2B1D83E-C0F0-43C1-BEF0-A8B8356F9ACE}">
      <dgm:prSet/>
      <dgm:spPr/>
      <dgm:t>
        <a:bodyPr/>
        <a:lstStyle/>
        <a:p>
          <a:r>
            <a:rPr lang="zh-TW" altLang="en-US" dirty="0"/>
            <a:t>點心</a:t>
          </a:r>
          <a:endParaRPr lang="en-US" dirty="0"/>
        </a:p>
      </dgm:t>
    </dgm:pt>
    <dgm:pt modelId="{5B0F301B-FFBA-4CD5-88DD-137E762EC653}" type="parTrans" cxnId="{2196DE7B-6C26-4B76-A503-8A334EDB8648}">
      <dgm:prSet/>
      <dgm:spPr/>
      <dgm:t>
        <a:bodyPr/>
        <a:lstStyle/>
        <a:p>
          <a:endParaRPr lang="en-US"/>
        </a:p>
      </dgm:t>
    </dgm:pt>
    <dgm:pt modelId="{1F54A6A3-D57F-441D-B0AC-5E4DF775A9C5}" type="sibTrans" cxnId="{2196DE7B-6C26-4B76-A503-8A334EDB8648}">
      <dgm:prSet/>
      <dgm:spPr/>
      <dgm:t>
        <a:bodyPr/>
        <a:lstStyle/>
        <a:p>
          <a:endParaRPr lang="en-US"/>
        </a:p>
      </dgm:t>
    </dgm:pt>
    <dgm:pt modelId="{AB03785A-F6AB-4B37-BCCA-4B33314B5D4C}">
      <dgm:prSet phldrT="[Text]"/>
      <dgm:spPr/>
      <dgm:t>
        <a:bodyPr/>
        <a:lstStyle/>
        <a:p>
          <a:r>
            <a:rPr lang="zh-TW" dirty="0"/>
            <a:t>墨西哥粟米圓餅</a:t>
          </a:r>
          <a:endParaRPr lang="en-US" dirty="0"/>
        </a:p>
      </dgm:t>
    </dgm:pt>
    <dgm:pt modelId="{384ABA72-3989-4F81-93D5-C44F5F1D76C3}" type="parTrans" cxnId="{B2DB4CA1-9DE1-4BE1-8E0E-5110B11DC6BE}">
      <dgm:prSet/>
      <dgm:spPr/>
    </dgm:pt>
    <dgm:pt modelId="{C23B8D3A-A7D5-45AD-A4E1-34255C3ABA8B}" type="sibTrans" cxnId="{B2DB4CA1-9DE1-4BE1-8E0E-5110B11DC6BE}">
      <dgm:prSet/>
      <dgm:spPr/>
    </dgm:pt>
    <dgm:pt modelId="{253BF09A-008B-41DF-B088-68C9EC643132}">
      <dgm:prSet/>
      <dgm:spPr/>
      <dgm:t>
        <a:bodyPr/>
        <a:lstStyle/>
        <a:p>
          <a:r>
            <a:rPr lang="zh-TW" altLang="en-US" dirty="0"/>
            <a:t>麵包及蛋糕</a:t>
          </a:r>
          <a:endParaRPr lang="en-US" dirty="0"/>
        </a:p>
      </dgm:t>
    </dgm:pt>
    <dgm:pt modelId="{6D0AEB8E-5E45-4301-AF15-53A41AC97B5E}" type="sibTrans" cxnId="{A52AC52D-A326-4F28-ADC8-CE2AE7BB953A}">
      <dgm:prSet/>
      <dgm:spPr/>
      <dgm:t>
        <a:bodyPr/>
        <a:lstStyle/>
        <a:p>
          <a:endParaRPr lang="en-US"/>
        </a:p>
      </dgm:t>
    </dgm:pt>
    <dgm:pt modelId="{2C76CCC9-DD2A-4EBF-81A9-088445004C8D}" type="parTrans" cxnId="{A52AC52D-A326-4F28-ADC8-CE2AE7BB953A}">
      <dgm:prSet/>
      <dgm:spPr/>
      <dgm:t>
        <a:bodyPr/>
        <a:lstStyle/>
        <a:p>
          <a:endParaRPr lang="en-US"/>
        </a:p>
      </dgm:t>
    </dgm:pt>
    <dgm:pt modelId="{098D6440-F7D9-4E5B-B2B5-5F54F9EEF7F5}">
      <dgm:prSet/>
      <dgm:spPr/>
      <dgm:t>
        <a:bodyPr/>
        <a:lstStyle/>
        <a:p>
          <a:r>
            <a:rPr lang="zh-TW" altLang="en-US" dirty="0"/>
            <a:t>米糕及甜品（如：芒果糯米飯）</a:t>
          </a:r>
          <a:endParaRPr lang="en-US" dirty="0"/>
        </a:p>
      </dgm:t>
    </dgm:pt>
    <dgm:pt modelId="{E1CCB6EB-D823-440A-AC03-4D8C4FEDC3C9}" type="sibTrans" cxnId="{041CC279-3B17-4B1F-B31D-1E2D3DB01053}">
      <dgm:prSet/>
      <dgm:spPr/>
      <dgm:t>
        <a:bodyPr/>
        <a:lstStyle/>
        <a:p>
          <a:endParaRPr lang="en-US"/>
        </a:p>
      </dgm:t>
    </dgm:pt>
    <dgm:pt modelId="{2D26653A-C11E-4F4F-89FF-ECEDA457FAD4}" type="parTrans" cxnId="{041CC279-3B17-4B1F-B31D-1E2D3DB01053}">
      <dgm:prSet/>
      <dgm:spPr/>
      <dgm:t>
        <a:bodyPr/>
        <a:lstStyle/>
        <a:p>
          <a:endParaRPr lang="en-US"/>
        </a:p>
      </dgm:t>
    </dgm:pt>
    <dgm:pt modelId="{9D2EB75C-57D8-40DD-AF80-178D88730A2C}" type="pres">
      <dgm:prSet presAssocID="{D04D27A3-9776-44E9-9F25-F7F6EEAB404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EDDF4CEB-F95D-4C55-823C-814A182EDDD5}" type="pres">
      <dgm:prSet presAssocID="{9504F940-2B89-4F25-A7D7-839073391134}" presName="composite" presStyleCnt="0"/>
      <dgm:spPr/>
    </dgm:pt>
    <dgm:pt modelId="{1D605267-E5EB-4F4D-AE2A-EFC40CE0CEEB}" type="pres">
      <dgm:prSet presAssocID="{9504F940-2B89-4F25-A7D7-83907339113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B2BA340-A0BF-4216-AA31-49A9A9E39389}" type="pres">
      <dgm:prSet presAssocID="{9504F940-2B89-4F25-A7D7-83907339113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C37AB61A-30B1-478F-9E77-DD8CF7D967FB}" type="pres">
      <dgm:prSet presAssocID="{9F8A6755-6B26-423E-9D9B-962F5CB0C6DA}" presName="space" presStyleCnt="0"/>
      <dgm:spPr/>
    </dgm:pt>
    <dgm:pt modelId="{D3D6606D-A6A5-412F-B7B5-C49AE2F1B2CE}" type="pres">
      <dgm:prSet presAssocID="{7CE551BF-B885-49B3-94F1-21D4001B0007}" presName="composite" presStyleCnt="0"/>
      <dgm:spPr/>
    </dgm:pt>
    <dgm:pt modelId="{3DDF6E88-57B1-4EF2-AF7B-316B46CE0752}" type="pres">
      <dgm:prSet presAssocID="{7CE551BF-B885-49B3-94F1-21D4001B000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03C3DAFA-8F23-4121-86A4-6B011890B366}" type="pres">
      <dgm:prSet presAssocID="{7CE551BF-B885-49B3-94F1-21D4001B000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9CAC002B-AE64-4CF7-AE32-3C8EBBC04110}" type="pres">
      <dgm:prSet presAssocID="{9987CCCB-A335-4BDB-BDA7-1329CDF05703}" presName="space" presStyleCnt="0"/>
      <dgm:spPr/>
    </dgm:pt>
    <dgm:pt modelId="{36209D36-756A-4E03-9F6E-C507E1100146}" type="pres">
      <dgm:prSet presAssocID="{23912EEB-9838-441A-B9D2-903CBD02580C}" presName="composite" presStyleCnt="0"/>
      <dgm:spPr/>
    </dgm:pt>
    <dgm:pt modelId="{B55257F3-AE86-42FF-9A7B-5CDC0CAB9FA7}" type="pres">
      <dgm:prSet presAssocID="{23912EEB-9838-441A-B9D2-903CBD02580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0F20E8F9-CA35-4570-8833-A9D76D441A72}" type="pres">
      <dgm:prSet presAssocID="{23912EEB-9838-441A-B9D2-903CBD02580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DAB4985A-78F3-4F65-BB54-6E0A7C0CF476}" srcId="{23912EEB-9838-441A-B9D2-903CBD02580C}" destId="{686D64F2-BD45-4CA7-88FF-94195DF52DB4}" srcOrd="2" destOrd="0" parTransId="{A16D71D4-8124-4571-917C-A8190788D9C4}" sibTransId="{B6E03DF5-FDF1-41F6-A7F7-05549709B52A}"/>
    <dgm:cxn modelId="{3BBD711D-5EC5-40E2-A2DB-D642061C7CB0}" srcId="{D04D27A3-9776-44E9-9F25-F7F6EEAB4043}" destId="{7CE551BF-B885-49B3-94F1-21D4001B0007}" srcOrd="1" destOrd="0" parTransId="{C989679E-75B0-401C-9259-BF50ACF36776}" sibTransId="{9987CCCB-A335-4BDB-BDA7-1329CDF05703}"/>
    <dgm:cxn modelId="{1B477596-2A3B-4B4C-8EDA-8F25CE50B4C2}" type="presOf" srcId="{1663646B-02E6-41D6-BD26-3590CAA898BF}" destId="{7B2BA340-A0BF-4216-AA31-49A9A9E39389}" srcOrd="0" destOrd="3" presId="urn:microsoft.com/office/officeart/2005/8/layout/hList1"/>
    <dgm:cxn modelId="{E6B074FD-417D-42EA-B5B4-3241A4770707}" type="presOf" srcId="{7FF8C5AA-F1D7-4C61-9E0B-B1ECAFA08FAC}" destId="{7B2BA340-A0BF-4216-AA31-49A9A9E39389}" srcOrd="0" destOrd="0" presId="urn:microsoft.com/office/officeart/2005/8/layout/hList1"/>
    <dgm:cxn modelId="{6163D726-7FF2-46AA-92B9-A35CF7F4D8EB}" srcId="{7CE551BF-B885-49B3-94F1-21D4001B0007}" destId="{DE100FAC-5188-4448-8FAB-5F841CC93A2F}" srcOrd="4" destOrd="0" parTransId="{5F6C3056-2787-4F60-B129-6CED664C6266}" sibTransId="{FBB51950-ADA6-4216-A974-0D29CDF71DA9}"/>
    <dgm:cxn modelId="{928C92FD-E953-4DD0-BEBD-767230897581}" type="presOf" srcId="{F2B1D83E-C0F0-43C1-BEF0-A8B8356F9ACE}" destId="{03C3DAFA-8F23-4121-86A4-6B011890B366}" srcOrd="0" destOrd="2" presId="urn:microsoft.com/office/officeart/2005/8/layout/hList1"/>
    <dgm:cxn modelId="{259AA0FC-68B1-4106-9732-4F355C644C01}" type="presOf" srcId="{8F68C48C-02EF-49EC-8C7D-6CA384B2302B}" destId="{7B2BA340-A0BF-4216-AA31-49A9A9E39389}" srcOrd="0" destOrd="2" presId="urn:microsoft.com/office/officeart/2005/8/layout/hList1"/>
    <dgm:cxn modelId="{1DD9E99E-0097-4E15-A7C1-CB5B7046ADD5}" srcId="{7CE551BF-B885-49B3-94F1-21D4001B0007}" destId="{34C54117-CB26-4807-B7B8-C76EA6ACFCF7}" srcOrd="5" destOrd="0" parTransId="{31B98324-60DE-4F9F-AEDF-1501540893FB}" sibTransId="{2894C96A-0D45-498C-B979-F1BFFE006CD0}"/>
    <dgm:cxn modelId="{12435364-1764-4DCE-B897-082398CF1C5C}" srcId="{9504F940-2B89-4F25-A7D7-839073391134}" destId="{8F68C48C-02EF-49EC-8C7D-6CA384B2302B}" srcOrd="2" destOrd="0" parTransId="{AE10CD87-720A-40B3-8F2C-E7F91D62450E}" sibTransId="{7ED9467F-5032-440D-9C60-CB6B1F21C909}"/>
    <dgm:cxn modelId="{738D4D78-6397-4BDE-A7C8-7E65F43C00D9}" srcId="{7CE551BF-B885-49B3-94F1-21D4001B0007}" destId="{0782D499-45E0-49E9-BC0A-6258CB4BD5B8}" srcOrd="0" destOrd="0" parTransId="{129CFAA5-9CBF-44FD-9919-1615413B4421}" sibTransId="{E96D6764-7520-4E6A-9B66-0A8754B2DE07}"/>
    <dgm:cxn modelId="{C59E1E6A-9A37-4672-A204-152DC35AA6A2}" type="presOf" srcId="{C213BCCE-EDA6-41D6-897A-574E2868C377}" destId="{0F20E8F9-CA35-4570-8833-A9D76D441A72}" srcOrd="0" destOrd="4" presId="urn:microsoft.com/office/officeart/2005/8/layout/hList1"/>
    <dgm:cxn modelId="{CE609B4E-7BFB-412A-80E7-F9DBDC9E0F20}" type="presOf" srcId="{D04D27A3-9776-44E9-9F25-F7F6EEAB4043}" destId="{9D2EB75C-57D8-40DD-AF80-178D88730A2C}" srcOrd="0" destOrd="0" presId="urn:microsoft.com/office/officeart/2005/8/layout/hList1"/>
    <dgm:cxn modelId="{71485A6A-04AC-4914-98AD-48F94A4D81CE}" type="presOf" srcId="{4EAE3B2A-6C93-4640-8221-75F4CA285D92}" destId="{03C3DAFA-8F23-4121-86A4-6B011890B366}" srcOrd="0" destOrd="1" presId="urn:microsoft.com/office/officeart/2005/8/layout/hList1"/>
    <dgm:cxn modelId="{35FA95EA-A876-45D7-9AE8-C0B9EE31997E}" srcId="{23912EEB-9838-441A-B9D2-903CBD02580C}" destId="{C213BCCE-EDA6-41D6-897A-574E2868C377}" srcOrd="4" destOrd="0" parTransId="{D274E58E-041B-40E5-BFA0-FE95B9ACFB6F}" sibTransId="{2A47ADCB-D40D-4E7B-B3D8-48259902C01A}"/>
    <dgm:cxn modelId="{0E9720E5-01CE-441F-A4D8-C5FC8A417FCE}" srcId="{23912EEB-9838-441A-B9D2-903CBD02580C}" destId="{83F7ECB9-31A3-4B9C-96ED-54383246DAE3}" srcOrd="1" destOrd="0" parTransId="{5A212892-5436-4B5E-A9F8-34B5C713A9EB}" sibTransId="{188D3960-5192-477E-8A26-A5C1C5C78675}"/>
    <dgm:cxn modelId="{D6F18278-55A4-49B5-8FE4-3D26C228BE16}" type="presOf" srcId="{53A9AF8F-34E2-4492-B119-509F07335672}" destId="{0F20E8F9-CA35-4570-8833-A9D76D441A72}" srcOrd="0" destOrd="3" presId="urn:microsoft.com/office/officeart/2005/8/layout/hList1"/>
    <dgm:cxn modelId="{139B3CD9-C5EB-492B-B711-8C797057BCFC}" type="presOf" srcId="{9504F940-2B89-4F25-A7D7-839073391134}" destId="{1D605267-E5EB-4F4D-AE2A-EFC40CE0CEEB}" srcOrd="0" destOrd="0" presId="urn:microsoft.com/office/officeart/2005/8/layout/hList1"/>
    <dgm:cxn modelId="{2196DE7B-6C26-4B76-A503-8A334EDB8648}" srcId="{7CE551BF-B885-49B3-94F1-21D4001B0007}" destId="{F2B1D83E-C0F0-43C1-BEF0-A8B8356F9ACE}" srcOrd="2" destOrd="0" parTransId="{5B0F301B-FFBA-4CD5-88DD-137E762EC653}" sibTransId="{1F54A6A3-D57F-441D-B0AC-5E4DF775A9C5}"/>
    <dgm:cxn modelId="{A52AC52D-A326-4F28-ADC8-CE2AE7BB953A}" srcId="{9504F940-2B89-4F25-A7D7-839073391134}" destId="{253BF09A-008B-41DF-B088-68C9EC643132}" srcOrd="1" destOrd="0" parTransId="{2C76CCC9-DD2A-4EBF-81A9-088445004C8D}" sibTransId="{6D0AEB8E-5E45-4301-AF15-53A41AC97B5E}"/>
    <dgm:cxn modelId="{839DA809-DFBA-42D8-B1AD-158469238E89}" type="presOf" srcId="{098D6440-F7D9-4E5B-B2B5-5F54F9EEF7F5}" destId="{03C3DAFA-8F23-4121-86A4-6B011890B366}" srcOrd="0" destOrd="3" presId="urn:microsoft.com/office/officeart/2005/8/layout/hList1"/>
    <dgm:cxn modelId="{5845C98D-74B5-4993-A1B5-5994312D086B}" type="presOf" srcId="{686D64F2-BD45-4CA7-88FF-94195DF52DB4}" destId="{0F20E8F9-CA35-4570-8833-A9D76D441A72}" srcOrd="0" destOrd="2" presId="urn:microsoft.com/office/officeart/2005/8/layout/hList1"/>
    <dgm:cxn modelId="{2852C9BF-B3A4-4D24-8737-AEE99145E734}" type="presOf" srcId="{0782D499-45E0-49E9-BC0A-6258CB4BD5B8}" destId="{03C3DAFA-8F23-4121-86A4-6B011890B366}" srcOrd="0" destOrd="0" presId="urn:microsoft.com/office/officeart/2005/8/layout/hList1"/>
    <dgm:cxn modelId="{1FADE36A-8F2B-4D44-A322-68A3FA48B8E9}" srcId="{7CE551BF-B885-49B3-94F1-21D4001B0007}" destId="{4EAE3B2A-6C93-4640-8221-75F4CA285D92}" srcOrd="1" destOrd="0" parTransId="{68D210A1-DFF2-4E76-BEE0-A56A09CCFB57}" sibTransId="{A1B362B1-1BA7-43CF-84EA-285B319A80C9}"/>
    <dgm:cxn modelId="{C4CC6225-EB34-423A-B896-FA077F6DCA10}" type="presOf" srcId="{A6790299-4229-4C4D-AA8F-427544A82088}" destId="{03C3DAFA-8F23-4121-86A4-6B011890B366}" srcOrd="0" destOrd="6" presId="urn:microsoft.com/office/officeart/2005/8/layout/hList1"/>
    <dgm:cxn modelId="{C0757429-F3F8-46A5-8A9C-0F2FF39D22DE}" srcId="{7CE551BF-B885-49B3-94F1-21D4001B0007}" destId="{A6790299-4229-4C4D-AA8F-427544A82088}" srcOrd="6" destOrd="0" parTransId="{E116979D-07F9-4D3C-A576-BA048A0A48EC}" sibTransId="{54508914-DEA4-4BB3-A2F8-7B844378AF1A}"/>
    <dgm:cxn modelId="{07D57974-72F2-4308-9EE6-2C6B139FF026}" srcId="{D04D27A3-9776-44E9-9F25-F7F6EEAB4043}" destId="{9504F940-2B89-4F25-A7D7-839073391134}" srcOrd="0" destOrd="0" parTransId="{9CEF1CED-AF19-4239-8E0D-E37344235FDA}" sibTransId="{9F8A6755-6B26-423E-9D9B-962F5CB0C6DA}"/>
    <dgm:cxn modelId="{18171A17-FAF7-4093-AB2A-259E2B349744}" srcId="{9504F940-2B89-4F25-A7D7-839073391134}" destId="{7FF8C5AA-F1D7-4C61-9E0B-B1ECAFA08FAC}" srcOrd="0" destOrd="0" parTransId="{AC26E522-E75A-47FA-AFE3-B8AF13AE5F35}" sibTransId="{BDBAE11E-3D7F-453C-BF97-144E6876AFF2}"/>
    <dgm:cxn modelId="{041CC279-3B17-4B1F-B31D-1E2D3DB01053}" srcId="{7CE551BF-B885-49B3-94F1-21D4001B0007}" destId="{098D6440-F7D9-4E5B-B2B5-5F54F9EEF7F5}" srcOrd="3" destOrd="0" parTransId="{2D26653A-C11E-4F4F-89FF-ECEDA457FAD4}" sibTransId="{E1CCB6EB-D823-440A-AC03-4D8C4FEDC3C9}"/>
    <dgm:cxn modelId="{B7020BAC-D7A8-4218-ACFE-76840B5FFCF6}" type="presOf" srcId="{253BF09A-008B-41DF-B088-68C9EC643132}" destId="{7B2BA340-A0BF-4216-AA31-49A9A9E39389}" srcOrd="0" destOrd="1" presId="urn:microsoft.com/office/officeart/2005/8/layout/hList1"/>
    <dgm:cxn modelId="{85CDB38C-F0F6-4F40-B862-78BA0258E2C3}" type="presOf" srcId="{34C54117-CB26-4807-B7B8-C76EA6ACFCF7}" destId="{03C3DAFA-8F23-4121-86A4-6B011890B366}" srcOrd="0" destOrd="5" presId="urn:microsoft.com/office/officeart/2005/8/layout/hList1"/>
    <dgm:cxn modelId="{BA5BB43F-2D99-4578-A13E-1F14BF239BFA}" type="presOf" srcId="{DE100FAC-5188-4448-8FAB-5F841CC93A2F}" destId="{03C3DAFA-8F23-4121-86A4-6B011890B366}" srcOrd="0" destOrd="4" presId="urn:microsoft.com/office/officeart/2005/8/layout/hList1"/>
    <dgm:cxn modelId="{AEEFF784-D51B-42CF-B0C0-E5201DE2C9ED}" type="presOf" srcId="{AB03785A-F6AB-4B37-BCCA-4B33314B5D4C}" destId="{0F20E8F9-CA35-4570-8833-A9D76D441A72}" srcOrd="0" destOrd="0" presId="urn:microsoft.com/office/officeart/2005/8/layout/hList1"/>
    <dgm:cxn modelId="{FEE1DEA1-880B-47DB-8F2F-58AF5484B5A7}" srcId="{23912EEB-9838-441A-B9D2-903CBD02580C}" destId="{53A9AF8F-34E2-4492-B119-509F07335672}" srcOrd="3" destOrd="0" parTransId="{823E48CF-8C2F-4CB7-BF0F-E67AE035B24F}" sibTransId="{49B05C9C-CC2A-49DF-9D4C-5F84576BB6DF}"/>
    <dgm:cxn modelId="{33FF3E7E-5B75-4657-A761-9DBD32C071D8}" type="presOf" srcId="{23912EEB-9838-441A-B9D2-903CBD02580C}" destId="{B55257F3-AE86-42FF-9A7B-5CDC0CAB9FA7}" srcOrd="0" destOrd="0" presId="urn:microsoft.com/office/officeart/2005/8/layout/hList1"/>
    <dgm:cxn modelId="{2D05251D-0375-4AE5-92DD-89DA413FD1AA}" type="presOf" srcId="{83F7ECB9-31A3-4B9C-96ED-54383246DAE3}" destId="{0F20E8F9-CA35-4570-8833-A9D76D441A72}" srcOrd="0" destOrd="1" presId="urn:microsoft.com/office/officeart/2005/8/layout/hList1"/>
    <dgm:cxn modelId="{7F573F56-2F2A-4E24-ABFA-1A72D547932E}" srcId="{9504F940-2B89-4F25-A7D7-839073391134}" destId="{1663646B-02E6-41D6-BD26-3590CAA898BF}" srcOrd="3" destOrd="0" parTransId="{2FD91ACB-9BAE-497D-85ED-00C019721FCD}" sibTransId="{A592BAEC-C8FF-42AA-80FD-28F25ABB35AE}"/>
    <dgm:cxn modelId="{DCD84EC6-B406-4388-B636-EA74437BDF69}" srcId="{D04D27A3-9776-44E9-9F25-F7F6EEAB4043}" destId="{23912EEB-9838-441A-B9D2-903CBD02580C}" srcOrd="2" destOrd="0" parTransId="{461C2D2A-D4B5-441F-A39D-1FE4778819DF}" sibTransId="{D99A6F4F-91E4-4899-8EC6-190D689AC357}"/>
    <dgm:cxn modelId="{4FA963EB-3841-4DED-B4CC-8AD6B44F7D5E}" type="presOf" srcId="{7CE551BF-B885-49B3-94F1-21D4001B0007}" destId="{3DDF6E88-57B1-4EF2-AF7B-316B46CE0752}" srcOrd="0" destOrd="0" presId="urn:microsoft.com/office/officeart/2005/8/layout/hList1"/>
    <dgm:cxn modelId="{B2DB4CA1-9DE1-4BE1-8E0E-5110B11DC6BE}" srcId="{23912EEB-9838-441A-B9D2-903CBD02580C}" destId="{AB03785A-F6AB-4B37-BCCA-4B33314B5D4C}" srcOrd="0" destOrd="0" parTransId="{384ABA72-3989-4F81-93D5-C44F5F1D76C3}" sibTransId="{C23B8D3A-A7D5-45AD-A4E1-34255C3ABA8B}"/>
    <dgm:cxn modelId="{5E2D63CC-CDC3-4F97-BF8D-F1A3774F4098}" type="presParOf" srcId="{9D2EB75C-57D8-40DD-AF80-178D88730A2C}" destId="{EDDF4CEB-F95D-4C55-823C-814A182EDDD5}" srcOrd="0" destOrd="0" presId="urn:microsoft.com/office/officeart/2005/8/layout/hList1"/>
    <dgm:cxn modelId="{71CAFBEE-439C-49A2-AEB8-3E2AC8DD366D}" type="presParOf" srcId="{EDDF4CEB-F95D-4C55-823C-814A182EDDD5}" destId="{1D605267-E5EB-4F4D-AE2A-EFC40CE0CEEB}" srcOrd="0" destOrd="0" presId="urn:microsoft.com/office/officeart/2005/8/layout/hList1"/>
    <dgm:cxn modelId="{6C12172E-5122-4AEB-80E5-661AD72E5C07}" type="presParOf" srcId="{EDDF4CEB-F95D-4C55-823C-814A182EDDD5}" destId="{7B2BA340-A0BF-4216-AA31-49A9A9E39389}" srcOrd="1" destOrd="0" presId="urn:microsoft.com/office/officeart/2005/8/layout/hList1"/>
    <dgm:cxn modelId="{49CC6C77-E272-4830-AE1C-321A143C2EC4}" type="presParOf" srcId="{9D2EB75C-57D8-40DD-AF80-178D88730A2C}" destId="{C37AB61A-30B1-478F-9E77-DD8CF7D967FB}" srcOrd="1" destOrd="0" presId="urn:microsoft.com/office/officeart/2005/8/layout/hList1"/>
    <dgm:cxn modelId="{B093E8DC-E4B5-4A99-A463-66BAD38CDE25}" type="presParOf" srcId="{9D2EB75C-57D8-40DD-AF80-178D88730A2C}" destId="{D3D6606D-A6A5-412F-B7B5-C49AE2F1B2CE}" srcOrd="2" destOrd="0" presId="urn:microsoft.com/office/officeart/2005/8/layout/hList1"/>
    <dgm:cxn modelId="{5B866FAD-BA9B-41B0-BBFA-C633EC578188}" type="presParOf" srcId="{D3D6606D-A6A5-412F-B7B5-C49AE2F1B2CE}" destId="{3DDF6E88-57B1-4EF2-AF7B-316B46CE0752}" srcOrd="0" destOrd="0" presId="urn:microsoft.com/office/officeart/2005/8/layout/hList1"/>
    <dgm:cxn modelId="{1D68D942-BB1D-4CE3-B67C-DAEADC473A1F}" type="presParOf" srcId="{D3D6606D-A6A5-412F-B7B5-C49AE2F1B2CE}" destId="{03C3DAFA-8F23-4121-86A4-6B011890B366}" srcOrd="1" destOrd="0" presId="urn:microsoft.com/office/officeart/2005/8/layout/hList1"/>
    <dgm:cxn modelId="{E96D194D-2016-4BCC-848A-36037082715D}" type="presParOf" srcId="{9D2EB75C-57D8-40DD-AF80-178D88730A2C}" destId="{9CAC002B-AE64-4CF7-AE32-3C8EBBC04110}" srcOrd="3" destOrd="0" presId="urn:microsoft.com/office/officeart/2005/8/layout/hList1"/>
    <dgm:cxn modelId="{9879C20D-898E-4318-AB04-0788F184AC95}" type="presParOf" srcId="{9D2EB75C-57D8-40DD-AF80-178D88730A2C}" destId="{36209D36-756A-4E03-9F6E-C507E1100146}" srcOrd="4" destOrd="0" presId="urn:microsoft.com/office/officeart/2005/8/layout/hList1"/>
    <dgm:cxn modelId="{53340A62-7449-4FCA-A95A-E041236F2FC6}" type="presParOf" srcId="{36209D36-756A-4E03-9F6E-C507E1100146}" destId="{B55257F3-AE86-42FF-9A7B-5CDC0CAB9FA7}" srcOrd="0" destOrd="0" presId="urn:microsoft.com/office/officeart/2005/8/layout/hList1"/>
    <dgm:cxn modelId="{2659F786-8D19-4FA7-B917-D946BAD3C2F2}" type="presParOf" srcId="{36209D36-756A-4E03-9F6E-C507E1100146}" destId="{0F20E8F9-CA35-4570-8833-A9D76D441A7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04D27A3-9776-44E9-9F25-F7F6EEAB404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04F940-2B89-4F25-A7D7-839073391134}">
      <dgm:prSet phldrT="[Text]" custT="1"/>
      <dgm:spPr/>
      <dgm:t>
        <a:bodyPr/>
        <a:lstStyle/>
        <a:p>
          <a:r>
            <a:rPr lang="zh-TW" altLang="en-US" sz="2300" dirty="0"/>
            <a:t>燕麥</a:t>
          </a:r>
          <a:endParaRPr lang="en-US" sz="2300" dirty="0"/>
        </a:p>
      </dgm:t>
    </dgm:pt>
    <dgm:pt modelId="{9CEF1CED-AF19-4239-8E0D-E37344235FDA}" type="parTrans" cxnId="{07D57974-72F2-4308-9EE6-2C6B139FF026}">
      <dgm:prSet/>
      <dgm:spPr/>
      <dgm:t>
        <a:bodyPr/>
        <a:lstStyle/>
        <a:p>
          <a:endParaRPr lang="en-US"/>
        </a:p>
      </dgm:t>
    </dgm:pt>
    <dgm:pt modelId="{9F8A6755-6B26-423E-9D9B-962F5CB0C6DA}" type="sibTrans" cxnId="{07D57974-72F2-4308-9EE6-2C6B139FF026}">
      <dgm:prSet/>
      <dgm:spPr/>
      <dgm:t>
        <a:bodyPr/>
        <a:lstStyle/>
        <a:p>
          <a:endParaRPr lang="en-US"/>
        </a:p>
      </dgm:t>
    </dgm:pt>
    <dgm:pt modelId="{7FF8C5AA-F1D7-4C61-9E0B-B1ECAFA08FAC}">
      <dgm:prSet phldrT="[Text]" custT="1"/>
      <dgm:spPr/>
      <dgm:t>
        <a:bodyPr/>
        <a:lstStyle/>
        <a:p>
          <a:r>
            <a:rPr lang="zh-TW" altLang="en-US" sz="2300" dirty="0"/>
            <a:t>餅乾</a:t>
          </a:r>
          <a:endParaRPr lang="en-US" sz="2300" dirty="0"/>
        </a:p>
      </dgm:t>
    </dgm:pt>
    <dgm:pt modelId="{AC26E522-E75A-47FA-AFE3-B8AF13AE5F35}" type="parTrans" cxnId="{18171A17-FAF7-4093-AB2A-259E2B349744}">
      <dgm:prSet/>
      <dgm:spPr/>
      <dgm:t>
        <a:bodyPr/>
        <a:lstStyle/>
        <a:p>
          <a:endParaRPr lang="en-US"/>
        </a:p>
      </dgm:t>
    </dgm:pt>
    <dgm:pt modelId="{BDBAE11E-3D7F-453C-BF97-144E6876AFF2}" type="sibTrans" cxnId="{18171A17-FAF7-4093-AB2A-259E2B349744}">
      <dgm:prSet/>
      <dgm:spPr/>
      <dgm:t>
        <a:bodyPr/>
        <a:lstStyle/>
        <a:p>
          <a:endParaRPr lang="en-US"/>
        </a:p>
      </dgm:t>
    </dgm:pt>
    <dgm:pt modelId="{7CE551BF-B885-49B3-94F1-21D4001B0007}">
      <dgm:prSet phldrT="[Text]" custT="1"/>
      <dgm:spPr/>
      <dgm:t>
        <a:bodyPr/>
        <a:lstStyle/>
        <a:p>
          <a:r>
            <a:rPr lang="zh-TW" altLang="en-US" sz="2300" dirty="0"/>
            <a:t>大麥</a:t>
          </a:r>
          <a:endParaRPr lang="en-US" sz="2300" dirty="0"/>
        </a:p>
      </dgm:t>
    </dgm:pt>
    <dgm:pt modelId="{C989679E-75B0-401C-9259-BF50ACF36776}" type="parTrans" cxnId="{3BBD711D-5EC5-40E2-A2DB-D642061C7CB0}">
      <dgm:prSet/>
      <dgm:spPr/>
      <dgm:t>
        <a:bodyPr/>
        <a:lstStyle/>
        <a:p>
          <a:endParaRPr lang="en-US"/>
        </a:p>
      </dgm:t>
    </dgm:pt>
    <dgm:pt modelId="{9987CCCB-A335-4BDB-BDA7-1329CDF05703}" type="sibTrans" cxnId="{3BBD711D-5EC5-40E2-A2DB-D642061C7CB0}">
      <dgm:prSet/>
      <dgm:spPr/>
      <dgm:t>
        <a:bodyPr/>
        <a:lstStyle/>
        <a:p>
          <a:endParaRPr lang="en-US"/>
        </a:p>
      </dgm:t>
    </dgm:pt>
    <dgm:pt modelId="{8ABB2F4B-F563-4655-B0D1-08FC12AB2A5B}">
      <dgm:prSet phldrT="[Text]" custT="1"/>
      <dgm:spPr/>
      <dgm:t>
        <a:bodyPr/>
        <a:lstStyle/>
        <a:p>
          <a:r>
            <a:rPr lang="zh-TW" altLang="en-US" sz="2300" dirty="0" smtClean="0">
              <a:solidFill>
                <a:schemeClr val="tx1"/>
              </a:solidFill>
            </a:rPr>
            <a:t>洋薏米</a:t>
          </a:r>
          <a:r>
            <a:rPr lang="zh-TW" altLang="en-US" sz="2300" dirty="0">
              <a:solidFill>
                <a:schemeClr val="tx1"/>
              </a:solidFill>
            </a:rPr>
            <a:t>水</a:t>
          </a:r>
          <a:endParaRPr lang="en-US" sz="2300" dirty="0">
            <a:solidFill>
              <a:schemeClr val="tx1"/>
            </a:solidFill>
          </a:endParaRPr>
        </a:p>
      </dgm:t>
    </dgm:pt>
    <dgm:pt modelId="{BFEE66E8-FB3D-4C35-9855-A93A20F520C9}" type="parTrans" cxnId="{6DCC7177-19A3-444A-8643-A1CBF1434817}">
      <dgm:prSet/>
      <dgm:spPr/>
      <dgm:t>
        <a:bodyPr/>
        <a:lstStyle/>
        <a:p>
          <a:endParaRPr lang="en-US"/>
        </a:p>
      </dgm:t>
    </dgm:pt>
    <dgm:pt modelId="{9E97DB37-BF6F-4585-BB03-467725C9E633}" type="sibTrans" cxnId="{6DCC7177-19A3-444A-8643-A1CBF1434817}">
      <dgm:prSet/>
      <dgm:spPr/>
      <dgm:t>
        <a:bodyPr/>
        <a:lstStyle/>
        <a:p>
          <a:endParaRPr lang="en-US"/>
        </a:p>
      </dgm:t>
    </dgm:pt>
    <dgm:pt modelId="{23912EEB-9838-441A-B9D2-903CBD02580C}">
      <dgm:prSet phldrT="[Text]" custT="1"/>
      <dgm:spPr/>
      <dgm:t>
        <a:bodyPr/>
        <a:lstStyle/>
        <a:p>
          <a:r>
            <a:rPr lang="zh-TW" altLang="en-US" sz="2300" dirty="0"/>
            <a:t>黑麥</a:t>
          </a:r>
          <a:endParaRPr lang="en-US" sz="2300" dirty="0"/>
        </a:p>
      </dgm:t>
    </dgm:pt>
    <dgm:pt modelId="{461C2D2A-D4B5-441F-A39D-1FE4778819DF}" type="parTrans" cxnId="{DCD84EC6-B406-4388-B636-EA74437BDF69}">
      <dgm:prSet/>
      <dgm:spPr/>
      <dgm:t>
        <a:bodyPr/>
        <a:lstStyle/>
        <a:p>
          <a:endParaRPr lang="en-US"/>
        </a:p>
      </dgm:t>
    </dgm:pt>
    <dgm:pt modelId="{D99A6F4F-91E4-4899-8EC6-190D689AC357}" type="sibTrans" cxnId="{DCD84EC6-B406-4388-B636-EA74437BDF69}">
      <dgm:prSet/>
      <dgm:spPr/>
      <dgm:t>
        <a:bodyPr/>
        <a:lstStyle/>
        <a:p>
          <a:endParaRPr lang="en-US"/>
        </a:p>
      </dgm:t>
    </dgm:pt>
    <dgm:pt modelId="{83F7ECB9-31A3-4B9C-96ED-54383246DAE3}">
      <dgm:prSet phldrT="[Text]" custT="1"/>
      <dgm:spPr/>
      <dgm:t>
        <a:bodyPr/>
        <a:lstStyle/>
        <a:p>
          <a:r>
            <a:rPr lang="zh-TW" altLang="en-US" sz="2300" dirty="0"/>
            <a:t>黑麥包</a:t>
          </a:r>
          <a:endParaRPr lang="en-US" sz="2300" dirty="0"/>
        </a:p>
      </dgm:t>
    </dgm:pt>
    <dgm:pt modelId="{5A212892-5436-4B5E-A9F8-34B5C713A9EB}" type="parTrans" cxnId="{0E9720E5-01CE-441F-A4D8-C5FC8A417FCE}">
      <dgm:prSet/>
      <dgm:spPr/>
      <dgm:t>
        <a:bodyPr/>
        <a:lstStyle/>
        <a:p>
          <a:endParaRPr lang="en-US"/>
        </a:p>
      </dgm:t>
    </dgm:pt>
    <dgm:pt modelId="{188D3960-5192-477E-8A26-A5C1C5C78675}" type="sibTrans" cxnId="{0E9720E5-01CE-441F-A4D8-C5FC8A417FCE}">
      <dgm:prSet/>
      <dgm:spPr/>
      <dgm:t>
        <a:bodyPr/>
        <a:lstStyle/>
        <a:p>
          <a:endParaRPr lang="en-US"/>
        </a:p>
      </dgm:t>
    </dgm:pt>
    <dgm:pt modelId="{8D842E51-7943-4203-AA1C-03AA331B5E63}">
      <dgm:prSet phldrT="[Text]" custT="1"/>
      <dgm:spPr/>
      <dgm:t>
        <a:bodyPr/>
        <a:lstStyle/>
        <a:p>
          <a:r>
            <a:rPr lang="zh-TW" altLang="en-US" sz="2300" dirty="0"/>
            <a:t>燕麥片粥</a:t>
          </a:r>
          <a:endParaRPr lang="en-US" sz="2300" dirty="0"/>
        </a:p>
      </dgm:t>
    </dgm:pt>
    <dgm:pt modelId="{CE634FBE-D738-4B6C-B3BE-CE00BC4FB744}" type="parTrans" cxnId="{0640BAE5-87A1-4E34-8140-6306F95D21C3}">
      <dgm:prSet/>
      <dgm:spPr/>
      <dgm:t>
        <a:bodyPr/>
        <a:lstStyle/>
        <a:p>
          <a:endParaRPr lang="en-US"/>
        </a:p>
      </dgm:t>
    </dgm:pt>
    <dgm:pt modelId="{47E63A21-B992-4E90-8AA0-40A6567DF3B7}" type="sibTrans" cxnId="{0640BAE5-87A1-4E34-8140-6306F95D21C3}">
      <dgm:prSet/>
      <dgm:spPr/>
      <dgm:t>
        <a:bodyPr/>
        <a:lstStyle/>
        <a:p>
          <a:endParaRPr lang="en-US"/>
        </a:p>
      </dgm:t>
    </dgm:pt>
    <dgm:pt modelId="{839AA1AA-F5A7-4640-B84F-4C689A9894C8}">
      <dgm:prSet phldrT="[Text]" custT="1"/>
      <dgm:spPr/>
      <dgm:t>
        <a:bodyPr/>
        <a:lstStyle/>
        <a:p>
          <a:r>
            <a:rPr lang="zh-TW" altLang="en-US" sz="2300" dirty="0" smtClean="0">
              <a:solidFill>
                <a:schemeClr val="tx1"/>
              </a:solidFill>
            </a:rPr>
            <a:t>洋薏</a:t>
          </a:r>
          <a:r>
            <a:rPr lang="zh-TW" altLang="en-US" sz="2300" dirty="0" smtClean="0"/>
            <a:t>米</a:t>
          </a:r>
          <a:r>
            <a:rPr lang="zh-TW" altLang="en-US" sz="2300" dirty="0"/>
            <a:t>湯</a:t>
          </a:r>
          <a:endParaRPr lang="en-US" sz="2300" dirty="0"/>
        </a:p>
      </dgm:t>
    </dgm:pt>
    <dgm:pt modelId="{3FB6141B-4B78-4263-8D29-0C324E7E84E1}" type="parTrans" cxnId="{F1F13ABA-199B-420B-815E-8EC6E059D9FD}">
      <dgm:prSet/>
      <dgm:spPr/>
      <dgm:t>
        <a:bodyPr/>
        <a:lstStyle/>
        <a:p>
          <a:endParaRPr lang="en-US"/>
        </a:p>
      </dgm:t>
    </dgm:pt>
    <dgm:pt modelId="{2EBBC7DE-CD50-4F81-BE64-DF8864A1F4D9}" type="sibTrans" cxnId="{F1F13ABA-199B-420B-815E-8EC6E059D9FD}">
      <dgm:prSet/>
      <dgm:spPr/>
      <dgm:t>
        <a:bodyPr/>
        <a:lstStyle/>
        <a:p>
          <a:endParaRPr lang="en-US"/>
        </a:p>
      </dgm:t>
    </dgm:pt>
    <dgm:pt modelId="{FC2336E8-8752-435F-9350-89E7283E14C0}">
      <dgm:prSet phldrT="[Text]" custT="1"/>
      <dgm:spPr/>
      <dgm:t>
        <a:bodyPr/>
        <a:lstStyle/>
        <a:p>
          <a:r>
            <a:rPr lang="zh-TW" altLang="en-US" sz="2300" dirty="0"/>
            <a:t>黑啤</a:t>
          </a:r>
          <a:endParaRPr lang="en-US" sz="2300" dirty="0"/>
        </a:p>
      </dgm:t>
    </dgm:pt>
    <dgm:pt modelId="{1858A40D-8E80-43D6-A4FE-08A78CA494F2}" type="parTrans" cxnId="{198073CF-D946-40CF-94CE-6EE62AFA8230}">
      <dgm:prSet/>
      <dgm:spPr/>
      <dgm:t>
        <a:bodyPr/>
        <a:lstStyle/>
        <a:p>
          <a:endParaRPr lang="en-US"/>
        </a:p>
      </dgm:t>
    </dgm:pt>
    <dgm:pt modelId="{7AEBC6F8-9605-4ADD-ABD6-025EA0617734}" type="sibTrans" cxnId="{198073CF-D946-40CF-94CE-6EE62AFA8230}">
      <dgm:prSet/>
      <dgm:spPr/>
      <dgm:t>
        <a:bodyPr/>
        <a:lstStyle/>
        <a:p>
          <a:endParaRPr lang="en-US"/>
        </a:p>
      </dgm:t>
    </dgm:pt>
    <dgm:pt modelId="{9D2EB75C-57D8-40DD-AF80-178D88730A2C}" type="pres">
      <dgm:prSet presAssocID="{D04D27A3-9776-44E9-9F25-F7F6EEAB404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EDDF4CEB-F95D-4C55-823C-814A182EDDD5}" type="pres">
      <dgm:prSet presAssocID="{9504F940-2B89-4F25-A7D7-839073391134}" presName="composite" presStyleCnt="0"/>
      <dgm:spPr/>
    </dgm:pt>
    <dgm:pt modelId="{1D605267-E5EB-4F4D-AE2A-EFC40CE0CEEB}" type="pres">
      <dgm:prSet presAssocID="{9504F940-2B89-4F25-A7D7-83907339113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B2BA340-A0BF-4216-AA31-49A9A9E39389}" type="pres">
      <dgm:prSet presAssocID="{9504F940-2B89-4F25-A7D7-83907339113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C37AB61A-30B1-478F-9E77-DD8CF7D967FB}" type="pres">
      <dgm:prSet presAssocID="{9F8A6755-6B26-423E-9D9B-962F5CB0C6DA}" presName="space" presStyleCnt="0"/>
      <dgm:spPr/>
    </dgm:pt>
    <dgm:pt modelId="{D3D6606D-A6A5-412F-B7B5-C49AE2F1B2CE}" type="pres">
      <dgm:prSet presAssocID="{7CE551BF-B885-49B3-94F1-21D4001B0007}" presName="composite" presStyleCnt="0"/>
      <dgm:spPr/>
    </dgm:pt>
    <dgm:pt modelId="{3DDF6E88-57B1-4EF2-AF7B-316B46CE0752}" type="pres">
      <dgm:prSet presAssocID="{7CE551BF-B885-49B3-94F1-21D4001B000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03C3DAFA-8F23-4121-86A4-6B011890B366}" type="pres">
      <dgm:prSet presAssocID="{7CE551BF-B885-49B3-94F1-21D4001B000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9CAC002B-AE64-4CF7-AE32-3C8EBBC04110}" type="pres">
      <dgm:prSet presAssocID="{9987CCCB-A335-4BDB-BDA7-1329CDF05703}" presName="space" presStyleCnt="0"/>
      <dgm:spPr/>
    </dgm:pt>
    <dgm:pt modelId="{36209D36-756A-4E03-9F6E-C507E1100146}" type="pres">
      <dgm:prSet presAssocID="{23912EEB-9838-441A-B9D2-903CBD02580C}" presName="composite" presStyleCnt="0"/>
      <dgm:spPr/>
    </dgm:pt>
    <dgm:pt modelId="{B55257F3-AE86-42FF-9A7B-5CDC0CAB9FA7}" type="pres">
      <dgm:prSet presAssocID="{23912EEB-9838-441A-B9D2-903CBD02580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0F20E8F9-CA35-4570-8833-A9D76D441A72}" type="pres">
      <dgm:prSet presAssocID="{23912EEB-9838-441A-B9D2-903CBD02580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834268C3-925B-48DA-9414-1B0CEF4BDDED}" type="presOf" srcId="{7CE551BF-B885-49B3-94F1-21D4001B0007}" destId="{3DDF6E88-57B1-4EF2-AF7B-316B46CE0752}" srcOrd="0" destOrd="0" presId="urn:microsoft.com/office/officeart/2005/8/layout/hList1"/>
    <dgm:cxn modelId="{0640BAE5-87A1-4E34-8140-6306F95D21C3}" srcId="{9504F940-2B89-4F25-A7D7-839073391134}" destId="{8D842E51-7943-4203-AA1C-03AA331B5E63}" srcOrd="1" destOrd="0" parTransId="{CE634FBE-D738-4B6C-B3BE-CE00BC4FB744}" sibTransId="{47E63A21-B992-4E90-8AA0-40A6567DF3B7}"/>
    <dgm:cxn modelId="{18171A17-FAF7-4093-AB2A-259E2B349744}" srcId="{9504F940-2B89-4F25-A7D7-839073391134}" destId="{7FF8C5AA-F1D7-4C61-9E0B-B1ECAFA08FAC}" srcOrd="0" destOrd="0" parTransId="{AC26E522-E75A-47FA-AFE3-B8AF13AE5F35}" sibTransId="{BDBAE11E-3D7F-453C-BF97-144E6876AFF2}"/>
    <dgm:cxn modelId="{38558A2E-842E-453B-8000-B8337AA495CE}" type="presOf" srcId="{9504F940-2B89-4F25-A7D7-839073391134}" destId="{1D605267-E5EB-4F4D-AE2A-EFC40CE0CEEB}" srcOrd="0" destOrd="0" presId="urn:microsoft.com/office/officeart/2005/8/layout/hList1"/>
    <dgm:cxn modelId="{0E9720E5-01CE-441F-A4D8-C5FC8A417FCE}" srcId="{23912EEB-9838-441A-B9D2-903CBD02580C}" destId="{83F7ECB9-31A3-4B9C-96ED-54383246DAE3}" srcOrd="0" destOrd="0" parTransId="{5A212892-5436-4B5E-A9F8-34B5C713A9EB}" sibTransId="{188D3960-5192-477E-8A26-A5C1C5C78675}"/>
    <dgm:cxn modelId="{F1F13ABA-199B-420B-815E-8EC6E059D9FD}" srcId="{7CE551BF-B885-49B3-94F1-21D4001B0007}" destId="{839AA1AA-F5A7-4640-B84F-4C689A9894C8}" srcOrd="1" destOrd="0" parTransId="{3FB6141B-4B78-4263-8D29-0C324E7E84E1}" sibTransId="{2EBBC7DE-CD50-4F81-BE64-DF8864A1F4D9}"/>
    <dgm:cxn modelId="{198073CF-D946-40CF-94CE-6EE62AFA8230}" srcId="{23912EEB-9838-441A-B9D2-903CBD02580C}" destId="{FC2336E8-8752-435F-9350-89E7283E14C0}" srcOrd="1" destOrd="0" parTransId="{1858A40D-8E80-43D6-A4FE-08A78CA494F2}" sibTransId="{7AEBC6F8-9605-4ADD-ABD6-025EA0617734}"/>
    <dgm:cxn modelId="{323C022C-4A7E-4565-A7CC-57EB1DCDA5B8}" type="presOf" srcId="{8ABB2F4B-F563-4655-B0D1-08FC12AB2A5B}" destId="{03C3DAFA-8F23-4121-86A4-6B011890B366}" srcOrd="0" destOrd="0" presId="urn:microsoft.com/office/officeart/2005/8/layout/hList1"/>
    <dgm:cxn modelId="{F6E2D8B4-1F0C-44FA-BA97-99EF1E262404}" type="presOf" srcId="{8D842E51-7943-4203-AA1C-03AA331B5E63}" destId="{7B2BA340-A0BF-4216-AA31-49A9A9E39389}" srcOrd="0" destOrd="1" presId="urn:microsoft.com/office/officeart/2005/8/layout/hList1"/>
    <dgm:cxn modelId="{C5BADB07-056E-4468-A51C-A344D9460B67}" type="presOf" srcId="{83F7ECB9-31A3-4B9C-96ED-54383246DAE3}" destId="{0F20E8F9-CA35-4570-8833-A9D76D441A72}" srcOrd="0" destOrd="0" presId="urn:microsoft.com/office/officeart/2005/8/layout/hList1"/>
    <dgm:cxn modelId="{DCD84EC6-B406-4388-B636-EA74437BDF69}" srcId="{D04D27A3-9776-44E9-9F25-F7F6EEAB4043}" destId="{23912EEB-9838-441A-B9D2-903CBD02580C}" srcOrd="2" destOrd="0" parTransId="{461C2D2A-D4B5-441F-A39D-1FE4778819DF}" sibTransId="{D99A6F4F-91E4-4899-8EC6-190D689AC357}"/>
    <dgm:cxn modelId="{6DCC7177-19A3-444A-8643-A1CBF1434817}" srcId="{7CE551BF-B885-49B3-94F1-21D4001B0007}" destId="{8ABB2F4B-F563-4655-B0D1-08FC12AB2A5B}" srcOrd="0" destOrd="0" parTransId="{BFEE66E8-FB3D-4C35-9855-A93A20F520C9}" sibTransId="{9E97DB37-BF6F-4585-BB03-467725C9E633}"/>
    <dgm:cxn modelId="{900A1F11-CC24-4C3B-8F12-2E3DEADC16D7}" type="presOf" srcId="{839AA1AA-F5A7-4640-B84F-4C689A9894C8}" destId="{03C3DAFA-8F23-4121-86A4-6B011890B366}" srcOrd="0" destOrd="1" presId="urn:microsoft.com/office/officeart/2005/8/layout/hList1"/>
    <dgm:cxn modelId="{3BBD711D-5EC5-40E2-A2DB-D642061C7CB0}" srcId="{D04D27A3-9776-44E9-9F25-F7F6EEAB4043}" destId="{7CE551BF-B885-49B3-94F1-21D4001B0007}" srcOrd="1" destOrd="0" parTransId="{C989679E-75B0-401C-9259-BF50ACF36776}" sibTransId="{9987CCCB-A335-4BDB-BDA7-1329CDF05703}"/>
    <dgm:cxn modelId="{6D68FBFD-26E4-4BE0-AF6D-1ADA37614135}" type="presOf" srcId="{23912EEB-9838-441A-B9D2-903CBD02580C}" destId="{B55257F3-AE86-42FF-9A7B-5CDC0CAB9FA7}" srcOrd="0" destOrd="0" presId="urn:microsoft.com/office/officeart/2005/8/layout/hList1"/>
    <dgm:cxn modelId="{A128ACEA-4A29-41D6-A953-0AA7A3206DFF}" type="presOf" srcId="{7FF8C5AA-F1D7-4C61-9E0B-B1ECAFA08FAC}" destId="{7B2BA340-A0BF-4216-AA31-49A9A9E39389}" srcOrd="0" destOrd="0" presId="urn:microsoft.com/office/officeart/2005/8/layout/hList1"/>
    <dgm:cxn modelId="{E581BA3D-2228-42B4-A369-11361BD4A1F0}" type="presOf" srcId="{FC2336E8-8752-435F-9350-89E7283E14C0}" destId="{0F20E8F9-CA35-4570-8833-A9D76D441A72}" srcOrd="0" destOrd="1" presId="urn:microsoft.com/office/officeart/2005/8/layout/hList1"/>
    <dgm:cxn modelId="{07D57974-72F2-4308-9EE6-2C6B139FF026}" srcId="{D04D27A3-9776-44E9-9F25-F7F6EEAB4043}" destId="{9504F940-2B89-4F25-A7D7-839073391134}" srcOrd="0" destOrd="0" parTransId="{9CEF1CED-AF19-4239-8E0D-E37344235FDA}" sibTransId="{9F8A6755-6B26-423E-9D9B-962F5CB0C6DA}"/>
    <dgm:cxn modelId="{950FEF38-5CE6-4A39-AA32-2E1EDB5B948F}" type="presOf" srcId="{D04D27A3-9776-44E9-9F25-F7F6EEAB4043}" destId="{9D2EB75C-57D8-40DD-AF80-178D88730A2C}" srcOrd="0" destOrd="0" presId="urn:microsoft.com/office/officeart/2005/8/layout/hList1"/>
    <dgm:cxn modelId="{18298A72-02B9-469C-8DFB-0D9915903FD4}" type="presParOf" srcId="{9D2EB75C-57D8-40DD-AF80-178D88730A2C}" destId="{EDDF4CEB-F95D-4C55-823C-814A182EDDD5}" srcOrd="0" destOrd="0" presId="urn:microsoft.com/office/officeart/2005/8/layout/hList1"/>
    <dgm:cxn modelId="{26720D24-0D32-4E63-A7BD-462EE5FB3206}" type="presParOf" srcId="{EDDF4CEB-F95D-4C55-823C-814A182EDDD5}" destId="{1D605267-E5EB-4F4D-AE2A-EFC40CE0CEEB}" srcOrd="0" destOrd="0" presId="urn:microsoft.com/office/officeart/2005/8/layout/hList1"/>
    <dgm:cxn modelId="{0AFF129B-1E8D-4FFB-A642-A9163FE562B4}" type="presParOf" srcId="{EDDF4CEB-F95D-4C55-823C-814A182EDDD5}" destId="{7B2BA340-A0BF-4216-AA31-49A9A9E39389}" srcOrd="1" destOrd="0" presId="urn:microsoft.com/office/officeart/2005/8/layout/hList1"/>
    <dgm:cxn modelId="{DC2EF82E-2193-426C-9570-43869C26EEE5}" type="presParOf" srcId="{9D2EB75C-57D8-40DD-AF80-178D88730A2C}" destId="{C37AB61A-30B1-478F-9E77-DD8CF7D967FB}" srcOrd="1" destOrd="0" presId="urn:microsoft.com/office/officeart/2005/8/layout/hList1"/>
    <dgm:cxn modelId="{838237B0-EE22-40C8-9E51-3B943E82A23C}" type="presParOf" srcId="{9D2EB75C-57D8-40DD-AF80-178D88730A2C}" destId="{D3D6606D-A6A5-412F-B7B5-C49AE2F1B2CE}" srcOrd="2" destOrd="0" presId="urn:microsoft.com/office/officeart/2005/8/layout/hList1"/>
    <dgm:cxn modelId="{1FE86CFA-3AA2-43AB-961F-7B505335FEAE}" type="presParOf" srcId="{D3D6606D-A6A5-412F-B7B5-C49AE2F1B2CE}" destId="{3DDF6E88-57B1-4EF2-AF7B-316B46CE0752}" srcOrd="0" destOrd="0" presId="urn:microsoft.com/office/officeart/2005/8/layout/hList1"/>
    <dgm:cxn modelId="{C30DF91D-36C2-4070-A7F6-B6519C6DFCEE}" type="presParOf" srcId="{D3D6606D-A6A5-412F-B7B5-C49AE2F1B2CE}" destId="{03C3DAFA-8F23-4121-86A4-6B011890B366}" srcOrd="1" destOrd="0" presId="urn:microsoft.com/office/officeart/2005/8/layout/hList1"/>
    <dgm:cxn modelId="{3E7A61DB-6690-41C4-A4F9-DA596AB8BE5E}" type="presParOf" srcId="{9D2EB75C-57D8-40DD-AF80-178D88730A2C}" destId="{9CAC002B-AE64-4CF7-AE32-3C8EBBC04110}" srcOrd="3" destOrd="0" presId="urn:microsoft.com/office/officeart/2005/8/layout/hList1"/>
    <dgm:cxn modelId="{9BE673DF-03B7-41CC-8308-2FCD9340591A}" type="presParOf" srcId="{9D2EB75C-57D8-40DD-AF80-178D88730A2C}" destId="{36209D36-756A-4E03-9F6E-C507E1100146}" srcOrd="4" destOrd="0" presId="urn:microsoft.com/office/officeart/2005/8/layout/hList1"/>
    <dgm:cxn modelId="{DBF3D44C-CDD8-4FE2-875C-0817D812F08D}" type="presParOf" srcId="{36209D36-756A-4E03-9F6E-C507E1100146}" destId="{B55257F3-AE86-42FF-9A7B-5CDC0CAB9FA7}" srcOrd="0" destOrd="0" presId="urn:microsoft.com/office/officeart/2005/8/layout/hList1"/>
    <dgm:cxn modelId="{256B686A-7D76-49AA-86D5-E75D433F0B4B}" type="presParOf" srcId="{36209D36-756A-4E03-9F6E-C507E1100146}" destId="{0F20E8F9-CA35-4570-8833-A9D76D441A7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FBFC0-C141-4AAD-8D7D-9C05C5EA7A13}">
      <dsp:nvSpPr>
        <dsp:cNvPr id="0" name=""/>
        <dsp:cNvSpPr/>
      </dsp:nvSpPr>
      <dsp:spPr>
        <a:xfrm>
          <a:off x="40" y="100101"/>
          <a:ext cx="3845569" cy="4608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/>
            <a:t>常見的穀類作物</a:t>
          </a:r>
          <a:endParaRPr lang="en-US" sz="1600" kern="1200" dirty="0"/>
        </a:p>
      </dsp:txBody>
      <dsp:txXfrm>
        <a:off x="40" y="100101"/>
        <a:ext cx="3845569" cy="460800"/>
      </dsp:txXfrm>
    </dsp:sp>
    <dsp:sp modelId="{36B29EB1-7245-4F09-8FC6-B5516B13AB49}">
      <dsp:nvSpPr>
        <dsp:cNvPr id="0" name=""/>
        <dsp:cNvSpPr/>
      </dsp:nvSpPr>
      <dsp:spPr>
        <a:xfrm>
          <a:off x="40" y="560901"/>
          <a:ext cx="3845569" cy="386496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/>
            <a:t>小麥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/>
            <a:t>大米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/>
            <a:t>大麥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/>
            <a:t>粟米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/>
            <a:t>小米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/>
            <a:t>高粱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/>
            <a:t>燕麥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/>
            <a:t>黑麥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/>
            <a:t>野米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/>
            <a:t>斯卑爾脫小麥</a:t>
          </a:r>
          <a:endParaRPr lang="en-US" sz="1600" kern="1200" dirty="0"/>
        </a:p>
      </dsp:txBody>
      <dsp:txXfrm>
        <a:off x="40" y="560901"/>
        <a:ext cx="3845569" cy="3864960"/>
      </dsp:txXfrm>
    </dsp:sp>
    <dsp:sp modelId="{D560A897-71F5-4C16-B240-8B8A34FDBA7F}">
      <dsp:nvSpPr>
        <dsp:cNvPr id="0" name=""/>
        <dsp:cNvSpPr/>
      </dsp:nvSpPr>
      <dsp:spPr>
        <a:xfrm>
          <a:off x="4383989" y="100101"/>
          <a:ext cx="3845569" cy="460800"/>
        </a:xfrm>
        <a:prstGeom prst="rect">
          <a:avLst/>
        </a:prstGeom>
        <a:solidFill>
          <a:schemeClr val="accent5">
            <a:hueOff val="-14899329"/>
            <a:satOff val="5833"/>
            <a:lumOff val="-2942"/>
            <a:alphaOff val="0"/>
          </a:schemeClr>
        </a:solidFill>
        <a:ln w="10795" cap="flat" cmpd="sng" algn="ctr">
          <a:solidFill>
            <a:schemeClr val="accent5">
              <a:hueOff val="-14899329"/>
              <a:satOff val="5833"/>
              <a:lumOff val="-2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/>
            <a:t>假穀類</a:t>
          </a:r>
          <a:endParaRPr lang="en-US" sz="1600" kern="1200" dirty="0"/>
        </a:p>
      </dsp:txBody>
      <dsp:txXfrm>
        <a:off x="4383989" y="100101"/>
        <a:ext cx="3845569" cy="460800"/>
      </dsp:txXfrm>
    </dsp:sp>
    <dsp:sp modelId="{EAC69BB9-A679-42EF-9A3A-880E830E3270}">
      <dsp:nvSpPr>
        <dsp:cNvPr id="0" name=""/>
        <dsp:cNvSpPr/>
      </dsp:nvSpPr>
      <dsp:spPr>
        <a:xfrm>
          <a:off x="4383989" y="560901"/>
          <a:ext cx="3845569" cy="3864960"/>
        </a:xfrm>
        <a:prstGeom prst="rect">
          <a:avLst/>
        </a:prstGeom>
        <a:solidFill>
          <a:schemeClr val="accent5">
            <a:tint val="40000"/>
            <a:alpha val="90000"/>
            <a:hueOff val="-14727539"/>
            <a:satOff val="-1227"/>
            <a:lumOff val="-341"/>
            <a:alphaOff val="0"/>
          </a:schemeClr>
        </a:solidFill>
        <a:ln w="10795" cap="flat" cmpd="sng" algn="ctr">
          <a:solidFill>
            <a:schemeClr val="accent5">
              <a:tint val="40000"/>
              <a:alpha val="90000"/>
              <a:hueOff val="-14727539"/>
              <a:satOff val="-1227"/>
              <a:lumOff val="-3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/>
            <a:t>蕎麥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/>
            <a:t>藜麥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/>
            <a:t>莧籽</a:t>
          </a:r>
          <a:endParaRPr lang="en-US" sz="1600" kern="1200" dirty="0"/>
        </a:p>
      </dsp:txBody>
      <dsp:txXfrm>
        <a:off x="4383989" y="560901"/>
        <a:ext cx="3845569" cy="3864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91863D-534A-42A5-B163-B61465078CC8}">
      <dsp:nvSpPr>
        <dsp:cNvPr id="0" name=""/>
        <dsp:cNvSpPr/>
      </dsp:nvSpPr>
      <dsp:spPr>
        <a:xfrm>
          <a:off x="753146" y="455"/>
          <a:ext cx="2532307" cy="883186"/>
        </a:xfrm>
        <a:prstGeom prst="ellipse">
          <a:avLst/>
        </a:prstGeom>
        <a:solidFill>
          <a:schemeClr val="accent6"/>
        </a:solidFill>
        <a:ln w="10795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/>
            <a:t>小麥穀粒</a:t>
          </a:r>
          <a:endParaRPr lang="en-US" sz="2700" kern="1200" dirty="0"/>
        </a:p>
      </dsp:txBody>
      <dsp:txXfrm>
        <a:off x="1123994" y="129795"/>
        <a:ext cx="1790611" cy="624506"/>
      </dsp:txXfrm>
    </dsp:sp>
    <dsp:sp modelId="{DA81BDC8-B017-40DB-9E41-224B5916D659}">
      <dsp:nvSpPr>
        <dsp:cNvPr id="0" name=""/>
        <dsp:cNvSpPr/>
      </dsp:nvSpPr>
      <dsp:spPr>
        <a:xfrm rot="5400000">
          <a:off x="1888470" y="879349"/>
          <a:ext cx="261659" cy="27854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F511B2-C089-46B0-88FD-959A443199BA}">
      <dsp:nvSpPr>
        <dsp:cNvPr id="0" name=""/>
        <dsp:cNvSpPr/>
      </dsp:nvSpPr>
      <dsp:spPr>
        <a:xfrm>
          <a:off x="1069009" y="1153597"/>
          <a:ext cx="1900580" cy="46762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/>
            <a:t>貯藏</a:t>
          </a:r>
          <a:endParaRPr lang="en-US" sz="1900" kern="1200" dirty="0"/>
        </a:p>
      </dsp:txBody>
      <dsp:txXfrm>
        <a:off x="1082705" y="1167293"/>
        <a:ext cx="1873188" cy="440232"/>
      </dsp:txXfrm>
    </dsp:sp>
    <dsp:sp modelId="{74B796EA-D62D-4D26-8906-AA2D7C7EC7DC}">
      <dsp:nvSpPr>
        <dsp:cNvPr id="0" name=""/>
        <dsp:cNvSpPr/>
      </dsp:nvSpPr>
      <dsp:spPr>
        <a:xfrm rot="5400000">
          <a:off x="1865963" y="1594287"/>
          <a:ext cx="306672" cy="3238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48E0C3-BD5F-4088-9F92-5F1A97A287BF}">
      <dsp:nvSpPr>
        <dsp:cNvPr id="0" name=""/>
        <dsp:cNvSpPr/>
      </dsp:nvSpPr>
      <dsp:spPr>
        <a:xfrm>
          <a:off x="1069009" y="1891178"/>
          <a:ext cx="1900580" cy="46762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/>
            <a:t>清洗</a:t>
          </a:r>
          <a:endParaRPr lang="en-US" sz="1900" kern="1200" dirty="0"/>
        </a:p>
      </dsp:txBody>
      <dsp:txXfrm>
        <a:off x="1082705" y="1904874"/>
        <a:ext cx="1873188" cy="440232"/>
      </dsp:txXfrm>
    </dsp:sp>
    <dsp:sp modelId="{EEE3DAF1-A0CD-449C-8A93-8DF0715C9AE1}">
      <dsp:nvSpPr>
        <dsp:cNvPr id="0" name=""/>
        <dsp:cNvSpPr/>
      </dsp:nvSpPr>
      <dsp:spPr>
        <a:xfrm rot="5400000">
          <a:off x="1865963" y="2331867"/>
          <a:ext cx="306672" cy="3238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66624C-6ECA-48DE-9718-E2C7C3636DFF}">
      <dsp:nvSpPr>
        <dsp:cNvPr id="0" name=""/>
        <dsp:cNvSpPr/>
      </dsp:nvSpPr>
      <dsp:spPr>
        <a:xfrm>
          <a:off x="1069009" y="2628758"/>
          <a:ext cx="1900580" cy="46762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/>
            <a:t>碾磿</a:t>
          </a:r>
          <a:endParaRPr lang="en-US" sz="1900" kern="1200" dirty="0"/>
        </a:p>
      </dsp:txBody>
      <dsp:txXfrm>
        <a:off x="1082705" y="2642454"/>
        <a:ext cx="1873188" cy="440232"/>
      </dsp:txXfrm>
    </dsp:sp>
    <dsp:sp modelId="{3F4A06C7-4950-40A1-9989-A69E46F609AA}">
      <dsp:nvSpPr>
        <dsp:cNvPr id="0" name=""/>
        <dsp:cNvSpPr/>
      </dsp:nvSpPr>
      <dsp:spPr>
        <a:xfrm rot="5400000">
          <a:off x="1867360" y="3069619"/>
          <a:ext cx="303878" cy="32348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321AF5-BF1A-42F5-8CD1-E9ADC3EB53B4}">
      <dsp:nvSpPr>
        <dsp:cNvPr id="0" name=""/>
        <dsp:cNvSpPr/>
      </dsp:nvSpPr>
      <dsp:spPr>
        <a:xfrm>
          <a:off x="1069009" y="3366339"/>
          <a:ext cx="1900580" cy="46762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/>
            <a:t>貯藏麵粉</a:t>
          </a:r>
          <a:endParaRPr lang="en-US" sz="1900" kern="1200" dirty="0"/>
        </a:p>
      </dsp:txBody>
      <dsp:txXfrm>
        <a:off x="1082705" y="3380035"/>
        <a:ext cx="1873188" cy="440232"/>
      </dsp:txXfrm>
    </dsp:sp>
    <dsp:sp modelId="{57919786-FD85-4FF0-B952-38A09BB00CD7}">
      <dsp:nvSpPr>
        <dsp:cNvPr id="0" name=""/>
        <dsp:cNvSpPr/>
      </dsp:nvSpPr>
      <dsp:spPr>
        <a:xfrm rot="5400000">
          <a:off x="1865963" y="3807028"/>
          <a:ext cx="306672" cy="32382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E12642-13E7-4491-A4EF-BE7BB074B154}">
      <dsp:nvSpPr>
        <dsp:cNvPr id="0" name=""/>
        <dsp:cNvSpPr/>
      </dsp:nvSpPr>
      <dsp:spPr>
        <a:xfrm>
          <a:off x="1069009" y="4103919"/>
          <a:ext cx="1900580" cy="46762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/>
            <a:t>發送</a:t>
          </a:r>
          <a:endParaRPr lang="en-US" sz="1900" kern="1200" dirty="0"/>
        </a:p>
      </dsp:txBody>
      <dsp:txXfrm>
        <a:off x="1082705" y="4117615"/>
        <a:ext cx="1873188" cy="4402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3E9C13-D87E-4818-9A76-00DC05B9AC40}">
      <dsp:nvSpPr>
        <dsp:cNvPr id="0" name=""/>
        <dsp:cNvSpPr/>
      </dsp:nvSpPr>
      <dsp:spPr>
        <a:xfrm>
          <a:off x="35" y="20303"/>
          <a:ext cx="3418284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/>
            <a:t>白麵粉</a:t>
          </a:r>
          <a:endParaRPr lang="en-US" sz="2200" kern="1200" dirty="0"/>
        </a:p>
      </dsp:txBody>
      <dsp:txXfrm>
        <a:off x="35" y="20303"/>
        <a:ext cx="3418284" cy="633600"/>
      </dsp:txXfrm>
    </dsp:sp>
    <dsp:sp modelId="{052E1AEA-3532-4ABF-8770-A66633698042}">
      <dsp:nvSpPr>
        <dsp:cNvPr id="0" name=""/>
        <dsp:cNvSpPr/>
      </dsp:nvSpPr>
      <dsp:spPr>
        <a:xfrm>
          <a:off x="35" y="653903"/>
          <a:ext cx="3418284" cy="321199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/>
            <a:t>麩</a:t>
          </a:r>
          <a:r>
            <a:rPr lang="zh-TW" altLang="en-US" sz="2200" kern="1200" dirty="0"/>
            <a:t>、</a:t>
          </a:r>
          <a:r>
            <a:rPr lang="zh-TW" sz="2200" kern="1200" dirty="0"/>
            <a:t>胚芽</a:t>
          </a:r>
          <a:r>
            <a:rPr lang="zh-TW" altLang="en-US" sz="2200" kern="1200" dirty="0"/>
            <a:t>、</a:t>
          </a:r>
          <a:r>
            <a:rPr lang="zh-TW" sz="2200" kern="1200" dirty="0"/>
            <a:t>脂肪和一些礦物質被除</a:t>
          </a:r>
          <a:r>
            <a:rPr lang="zh-TW" altLang="en-US" sz="2200" kern="1200" dirty="0"/>
            <a:t>去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HK" altLang="en-US" sz="2200" kern="1200" dirty="0"/>
            <a:t>外觀為白色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/>
            <a:t>質地細膩</a:t>
          </a:r>
          <a:endParaRPr lang="en-US" sz="2200" kern="1200" dirty="0"/>
        </a:p>
      </dsp:txBody>
      <dsp:txXfrm>
        <a:off x="35" y="653903"/>
        <a:ext cx="3418284" cy="3211993"/>
      </dsp:txXfrm>
    </dsp:sp>
    <dsp:sp modelId="{5E707D12-61F5-4653-873A-157150EEEF05}">
      <dsp:nvSpPr>
        <dsp:cNvPr id="0" name=""/>
        <dsp:cNvSpPr/>
      </dsp:nvSpPr>
      <dsp:spPr>
        <a:xfrm>
          <a:off x="3896879" y="20303"/>
          <a:ext cx="3418284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/>
            <a:t>全麥麵粉</a:t>
          </a:r>
          <a:endParaRPr lang="en-US" sz="2200" kern="1200" dirty="0"/>
        </a:p>
      </dsp:txBody>
      <dsp:txXfrm>
        <a:off x="3896879" y="20303"/>
        <a:ext cx="3418284" cy="633600"/>
      </dsp:txXfrm>
    </dsp:sp>
    <dsp:sp modelId="{218505FE-3970-4F36-88A8-6C9F09AACA34}">
      <dsp:nvSpPr>
        <dsp:cNvPr id="0" name=""/>
        <dsp:cNvSpPr/>
      </dsp:nvSpPr>
      <dsp:spPr>
        <a:xfrm>
          <a:off x="3896879" y="653903"/>
          <a:ext cx="3418284" cy="321199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/>
            <a:t>除去外殼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/>
            <a:t>保留麩、胚芽和胚乳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/>
            <a:t>較</a:t>
          </a:r>
          <a:r>
            <a:rPr lang="zh-TW" sz="2200" kern="1200" dirty="0"/>
            <a:t>白麵粉含更多的營養</a:t>
          </a:r>
          <a:r>
            <a:rPr lang="zh-TW" altLang="en-US" sz="2200" kern="1200" dirty="0"/>
            <a:t>素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/>
            <a:t>淺棕色/深褐色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/>
            <a:t>粗糙的</a:t>
          </a:r>
          <a:r>
            <a:rPr lang="zh-TW" altLang="en-US" sz="2200" kern="1200" dirty="0"/>
            <a:t>質地</a:t>
          </a:r>
          <a:endParaRPr lang="en-US" sz="2200" kern="1200" dirty="0"/>
        </a:p>
      </dsp:txBody>
      <dsp:txXfrm>
        <a:off x="3896879" y="653903"/>
        <a:ext cx="3418284" cy="32119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1A0F9-1D68-4969-AAE7-6CEDDD07F9C2}">
      <dsp:nvSpPr>
        <dsp:cNvPr id="0" name=""/>
        <dsp:cNvSpPr/>
      </dsp:nvSpPr>
      <dsp:spPr>
        <a:xfrm>
          <a:off x="2331333" y="3497964"/>
          <a:ext cx="309412" cy="533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4706" y="0"/>
              </a:lnTo>
              <a:lnTo>
                <a:pt x="154706" y="533378"/>
              </a:lnTo>
              <a:lnTo>
                <a:pt x="309412" y="533378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70623" y="3749238"/>
        <a:ext cx="30831" cy="30831"/>
      </dsp:txXfrm>
    </dsp:sp>
    <dsp:sp modelId="{9A37BC71-53E5-4336-ACB3-07B9A0F89E62}">
      <dsp:nvSpPr>
        <dsp:cNvPr id="0" name=""/>
        <dsp:cNvSpPr/>
      </dsp:nvSpPr>
      <dsp:spPr>
        <a:xfrm>
          <a:off x="2331333" y="2888369"/>
          <a:ext cx="309412" cy="609595"/>
        </a:xfrm>
        <a:custGeom>
          <a:avLst/>
          <a:gdLst/>
          <a:ahLst/>
          <a:cxnLst/>
          <a:rect l="0" t="0" r="0" b="0"/>
          <a:pathLst>
            <a:path>
              <a:moveTo>
                <a:pt x="0" y="609595"/>
              </a:moveTo>
              <a:lnTo>
                <a:pt x="154706" y="609595"/>
              </a:lnTo>
              <a:lnTo>
                <a:pt x="154706" y="0"/>
              </a:lnTo>
              <a:lnTo>
                <a:pt x="309412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68948" y="3176076"/>
        <a:ext cx="34181" cy="34181"/>
      </dsp:txXfrm>
    </dsp:sp>
    <dsp:sp modelId="{450303F0-E249-4499-B414-27666E6DF8BC}">
      <dsp:nvSpPr>
        <dsp:cNvPr id="0" name=""/>
        <dsp:cNvSpPr/>
      </dsp:nvSpPr>
      <dsp:spPr>
        <a:xfrm>
          <a:off x="474855" y="2286000"/>
          <a:ext cx="309412" cy="1211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4706" y="0"/>
              </a:lnTo>
              <a:lnTo>
                <a:pt x="154706" y="1211964"/>
              </a:lnTo>
              <a:lnTo>
                <a:pt x="309412" y="121196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98290" y="2860711"/>
        <a:ext cx="62541" cy="62541"/>
      </dsp:txXfrm>
    </dsp:sp>
    <dsp:sp modelId="{07152D03-FC45-423A-B846-1143F994FD7E}">
      <dsp:nvSpPr>
        <dsp:cNvPr id="0" name=""/>
        <dsp:cNvSpPr/>
      </dsp:nvSpPr>
      <dsp:spPr>
        <a:xfrm>
          <a:off x="2331333" y="1074035"/>
          <a:ext cx="309412" cy="609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4706" y="0"/>
              </a:lnTo>
              <a:lnTo>
                <a:pt x="154706" y="609600"/>
              </a:lnTo>
              <a:lnTo>
                <a:pt x="309412" y="60960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68948" y="1361744"/>
        <a:ext cx="34181" cy="34181"/>
      </dsp:txXfrm>
    </dsp:sp>
    <dsp:sp modelId="{7158D532-B890-4D9F-8919-2BC2AC412D36}">
      <dsp:nvSpPr>
        <dsp:cNvPr id="0" name=""/>
        <dsp:cNvSpPr/>
      </dsp:nvSpPr>
      <dsp:spPr>
        <a:xfrm>
          <a:off x="2331333" y="449968"/>
          <a:ext cx="309412" cy="624066"/>
        </a:xfrm>
        <a:custGeom>
          <a:avLst/>
          <a:gdLst/>
          <a:ahLst/>
          <a:cxnLst/>
          <a:rect l="0" t="0" r="0" b="0"/>
          <a:pathLst>
            <a:path>
              <a:moveTo>
                <a:pt x="0" y="624066"/>
              </a:moveTo>
              <a:lnTo>
                <a:pt x="154706" y="624066"/>
              </a:lnTo>
              <a:lnTo>
                <a:pt x="154706" y="0"/>
              </a:lnTo>
              <a:lnTo>
                <a:pt x="309412" y="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68625" y="744588"/>
        <a:ext cx="34827" cy="34827"/>
      </dsp:txXfrm>
    </dsp:sp>
    <dsp:sp modelId="{C06CF681-E7B1-4475-B7BB-EEB4A7FD2E29}">
      <dsp:nvSpPr>
        <dsp:cNvPr id="0" name=""/>
        <dsp:cNvSpPr/>
      </dsp:nvSpPr>
      <dsp:spPr>
        <a:xfrm>
          <a:off x="474855" y="1074035"/>
          <a:ext cx="309412" cy="1211964"/>
        </a:xfrm>
        <a:custGeom>
          <a:avLst/>
          <a:gdLst/>
          <a:ahLst/>
          <a:cxnLst/>
          <a:rect l="0" t="0" r="0" b="0"/>
          <a:pathLst>
            <a:path>
              <a:moveTo>
                <a:pt x="0" y="1211964"/>
              </a:moveTo>
              <a:lnTo>
                <a:pt x="154706" y="1211964"/>
              </a:lnTo>
              <a:lnTo>
                <a:pt x="154706" y="0"/>
              </a:lnTo>
              <a:lnTo>
                <a:pt x="309412" y="0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98290" y="1648746"/>
        <a:ext cx="62541" cy="62541"/>
      </dsp:txXfrm>
    </dsp:sp>
    <dsp:sp modelId="{50C1D4A1-1ECF-4083-B705-CF36E6FA1911}">
      <dsp:nvSpPr>
        <dsp:cNvPr id="0" name=""/>
        <dsp:cNvSpPr/>
      </dsp:nvSpPr>
      <dsp:spPr>
        <a:xfrm rot="16200000">
          <a:off x="-1002204" y="2050166"/>
          <a:ext cx="2482453" cy="471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/>
            <a:t>麵粉的種類</a:t>
          </a:r>
          <a:endParaRPr lang="en-US" sz="2000" kern="1200" dirty="0"/>
        </a:p>
      </dsp:txBody>
      <dsp:txXfrm>
        <a:off x="-1002204" y="2050166"/>
        <a:ext cx="2482453" cy="471666"/>
      </dsp:txXfrm>
    </dsp:sp>
    <dsp:sp modelId="{6591F3A2-042D-4537-A366-AFC2F186268C}">
      <dsp:nvSpPr>
        <dsp:cNvPr id="0" name=""/>
        <dsp:cNvSpPr/>
      </dsp:nvSpPr>
      <dsp:spPr>
        <a:xfrm>
          <a:off x="784268" y="838202"/>
          <a:ext cx="1547064" cy="471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/>
            <a:t>白麵粉</a:t>
          </a:r>
          <a:endParaRPr lang="en-US" sz="2100" kern="1200" dirty="0"/>
        </a:p>
      </dsp:txBody>
      <dsp:txXfrm>
        <a:off x="784268" y="838202"/>
        <a:ext cx="1547064" cy="471666"/>
      </dsp:txXfrm>
    </dsp:sp>
    <dsp:sp modelId="{99D2CC48-9B5A-4743-9D6F-B102C4D01059}">
      <dsp:nvSpPr>
        <dsp:cNvPr id="0" name=""/>
        <dsp:cNvSpPr/>
      </dsp:nvSpPr>
      <dsp:spPr>
        <a:xfrm>
          <a:off x="2640746" y="214135"/>
          <a:ext cx="1547064" cy="471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/>
            <a:t>高筋麵粉</a:t>
          </a:r>
          <a:endParaRPr lang="en-US" sz="2100" kern="1200" dirty="0"/>
        </a:p>
      </dsp:txBody>
      <dsp:txXfrm>
        <a:off x="2640746" y="214135"/>
        <a:ext cx="1547064" cy="471666"/>
      </dsp:txXfrm>
    </dsp:sp>
    <dsp:sp modelId="{EC1DD11D-C625-4795-A030-7E7A54D49AD0}">
      <dsp:nvSpPr>
        <dsp:cNvPr id="0" name=""/>
        <dsp:cNvSpPr/>
      </dsp:nvSpPr>
      <dsp:spPr>
        <a:xfrm>
          <a:off x="2640746" y="1447802"/>
          <a:ext cx="1547064" cy="471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/>
            <a:t>普通麵粉</a:t>
          </a:r>
          <a:endParaRPr lang="en-US" sz="2100" kern="1200" dirty="0"/>
        </a:p>
      </dsp:txBody>
      <dsp:txXfrm>
        <a:off x="2640746" y="1447802"/>
        <a:ext cx="1547064" cy="471666"/>
      </dsp:txXfrm>
    </dsp:sp>
    <dsp:sp modelId="{EAEA3865-3166-419F-AD87-F806E2801B3C}">
      <dsp:nvSpPr>
        <dsp:cNvPr id="0" name=""/>
        <dsp:cNvSpPr/>
      </dsp:nvSpPr>
      <dsp:spPr>
        <a:xfrm>
          <a:off x="784268" y="3262131"/>
          <a:ext cx="1547064" cy="471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/>
            <a:t>全麥麵粉</a:t>
          </a:r>
          <a:endParaRPr lang="en-US" sz="2100" kern="1200" dirty="0"/>
        </a:p>
      </dsp:txBody>
      <dsp:txXfrm>
        <a:off x="784268" y="3262131"/>
        <a:ext cx="1547064" cy="471666"/>
      </dsp:txXfrm>
    </dsp:sp>
    <dsp:sp modelId="{535D6C9B-74F9-45FF-9749-6CF9FA487B6A}">
      <dsp:nvSpPr>
        <dsp:cNvPr id="0" name=""/>
        <dsp:cNvSpPr/>
      </dsp:nvSpPr>
      <dsp:spPr>
        <a:xfrm>
          <a:off x="2640746" y="2652536"/>
          <a:ext cx="1547064" cy="471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/>
            <a:t>低筋麵粉</a:t>
          </a:r>
          <a:endParaRPr lang="en-US" sz="2100" kern="1200" dirty="0"/>
        </a:p>
      </dsp:txBody>
      <dsp:txXfrm>
        <a:off x="2640746" y="2652536"/>
        <a:ext cx="1547064" cy="471666"/>
      </dsp:txXfrm>
    </dsp:sp>
    <dsp:sp modelId="{15A6D854-2627-4541-88AC-1D3BA40618BB}">
      <dsp:nvSpPr>
        <dsp:cNvPr id="0" name=""/>
        <dsp:cNvSpPr/>
      </dsp:nvSpPr>
      <dsp:spPr>
        <a:xfrm>
          <a:off x="2640746" y="3795510"/>
          <a:ext cx="1547064" cy="4716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/>
            <a:t>自發粉</a:t>
          </a:r>
          <a:endParaRPr lang="en-US" sz="2100" kern="1200" dirty="0"/>
        </a:p>
      </dsp:txBody>
      <dsp:txXfrm>
        <a:off x="2640746" y="3795510"/>
        <a:ext cx="1547064" cy="4716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C93C5C-7E67-4416-95A0-756E11BE4C7F}">
      <dsp:nvSpPr>
        <dsp:cNvPr id="0" name=""/>
        <dsp:cNvSpPr/>
      </dsp:nvSpPr>
      <dsp:spPr>
        <a:xfrm>
          <a:off x="1371599" y="0"/>
          <a:ext cx="4572000" cy="45720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F4A706-1368-49BF-BAF1-52334049B148}">
      <dsp:nvSpPr>
        <dsp:cNvPr id="0" name=""/>
        <dsp:cNvSpPr/>
      </dsp:nvSpPr>
      <dsp:spPr>
        <a:xfrm>
          <a:off x="1805939" y="434340"/>
          <a:ext cx="1783080" cy="1783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/>
            <a:t>小麥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白麵粉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全麥麵粉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澄麵</a:t>
          </a:r>
          <a:endParaRPr lang="en-US" sz="1400" kern="1200" dirty="0"/>
        </a:p>
      </dsp:txBody>
      <dsp:txXfrm>
        <a:off x="1892982" y="521383"/>
        <a:ext cx="1608994" cy="1608994"/>
      </dsp:txXfrm>
    </dsp:sp>
    <dsp:sp modelId="{B19CF9F5-1E93-4735-B902-949ACC9B8345}">
      <dsp:nvSpPr>
        <dsp:cNvPr id="0" name=""/>
        <dsp:cNvSpPr/>
      </dsp:nvSpPr>
      <dsp:spPr>
        <a:xfrm>
          <a:off x="3726180" y="434340"/>
          <a:ext cx="1783080" cy="1783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/>
            <a:t>大米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粘米粉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糯米粉</a:t>
          </a:r>
          <a:endParaRPr lang="en-US" sz="1400" kern="1200" dirty="0"/>
        </a:p>
      </dsp:txBody>
      <dsp:txXfrm>
        <a:off x="3813223" y="521383"/>
        <a:ext cx="1608994" cy="1608994"/>
      </dsp:txXfrm>
    </dsp:sp>
    <dsp:sp modelId="{86038D87-417A-4AF2-A1AD-CF3F70F423D5}">
      <dsp:nvSpPr>
        <dsp:cNvPr id="0" name=""/>
        <dsp:cNvSpPr/>
      </dsp:nvSpPr>
      <dsp:spPr>
        <a:xfrm>
          <a:off x="1805939" y="2354580"/>
          <a:ext cx="1783080" cy="1783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/>
            <a:t>杜蘭小麥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粗粒小麥粉</a:t>
          </a:r>
          <a:endParaRPr lang="en-US" sz="1400" kern="1200" dirty="0"/>
        </a:p>
      </dsp:txBody>
      <dsp:txXfrm>
        <a:off x="1892982" y="2441623"/>
        <a:ext cx="1608994" cy="1608994"/>
      </dsp:txXfrm>
    </dsp:sp>
    <dsp:sp modelId="{151518A1-E160-4143-8D2A-B5D797409E38}">
      <dsp:nvSpPr>
        <dsp:cNvPr id="0" name=""/>
        <dsp:cNvSpPr/>
      </dsp:nvSpPr>
      <dsp:spPr>
        <a:xfrm>
          <a:off x="3726180" y="2354580"/>
          <a:ext cx="1783080" cy="1783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/>
            <a:t>粟米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/>
            <a:t>粟粉</a:t>
          </a:r>
          <a:endParaRPr lang="en-US" sz="1400" kern="1200" dirty="0"/>
        </a:p>
      </dsp:txBody>
      <dsp:txXfrm>
        <a:off x="3813223" y="2441623"/>
        <a:ext cx="1608994" cy="16089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605267-E5EB-4F4D-AE2A-EFC40CE0CEEB}">
      <dsp:nvSpPr>
        <dsp:cNvPr id="0" name=""/>
        <dsp:cNvSpPr/>
      </dsp:nvSpPr>
      <dsp:spPr>
        <a:xfrm>
          <a:off x="2286" y="90545"/>
          <a:ext cx="2228849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/>
            <a:t>小麥</a:t>
          </a:r>
          <a:endParaRPr lang="en-US" sz="1800" kern="1200" dirty="0"/>
        </a:p>
      </dsp:txBody>
      <dsp:txXfrm>
        <a:off x="2286" y="90545"/>
        <a:ext cx="2228849" cy="518400"/>
      </dsp:txXfrm>
    </dsp:sp>
    <dsp:sp modelId="{7B2BA340-A0BF-4216-AA31-49A9A9E39389}">
      <dsp:nvSpPr>
        <dsp:cNvPr id="0" name=""/>
        <dsp:cNvSpPr/>
      </dsp:nvSpPr>
      <dsp:spPr>
        <a:xfrm>
          <a:off x="2286" y="608945"/>
          <a:ext cx="2228849" cy="38725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/>
            <a:t>早餐穀類食品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/>
            <a:t>麵包及蛋糕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/>
            <a:t>意大利粉及麵條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/>
            <a:t>薄餅</a:t>
          </a:r>
          <a:endParaRPr lang="en-US" sz="1800" kern="1200" dirty="0"/>
        </a:p>
      </dsp:txBody>
      <dsp:txXfrm>
        <a:off x="2286" y="608945"/>
        <a:ext cx="2228849" cy="3872508"/>
      </dsp:txXfrm>
    </dsp:sp>
    <dsp:sp modelId="{3DDF6E88-57B1-4EF2-AF7B-316B46CE0752}">
      <dsp:nvSpPr>
        <dsp:cNvPr id="0" name=""/>
        <dsp:cNvSpPr/>
      </dsp:nvSpPr>
      <dsp:spPr>
        <a:xfrm>
          <a:off x="2543175" y="90545"/>
          <a:ext cx="2228849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/>
            <a:t>大米</a:t>
          </a:r>
          <a:endParaRPr lang="en-US" sz="1800" kern="1200" dirty="0"/>
        </a:p>
      </dsp:txBody>
      <dsp:txXfrm>
        <a:off x="2543175" y="90545"/>
        <a:ext cx="2228849" cy="518400"/>
      </dsp:txXfrm>
    </dsp:sp>
    <dsp:sp modelId="{03C3DAFA-8F23-4121-86A4-6B011890B366}">
      <dsp:nvSpPr>
        <dsp:cNvPr id="0" name=""/>
        <dsp:cNvSpPr/>
      </dsp:nvSpPr>
      <dsp:spPr>
        <a:xfrm>
          <a:off x="2543175" y="608945"/>
          <a:ext cx="2228849" cy="38725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/>
            <a:t>米飯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/>
            <a:t>粥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/>
            <a:t>點心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/>
            <a:t>米糕及甜品（如：芒果糯米飯）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/>
            <a:t>米粉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/>
            <a:t>早餐穀類食</a:t>
          </a:r>
          <a:r>
            <a:rPr lang="zh-TW" altLang="en-US" sz="1800" kern="1200" dirty="0"/>
            <a:t>品，如：脆米花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/>
            <a:t>米酒</a:t>
          </a:r>
          <a:endParaRPr lang="en-US" sz="1800" kern="1200" dirty="0"/>
        </a:p>
      </dsp:txBody>
      <dsp:txXfrm>
        <a:off x="2543175" y="608945"/>
        <a:ext cx="2228849" cy="3872508"/>
      </dsp:txXfrm>
    </dsp:sp>
    <dsp:sp modelId="{B55257F3-AE86-42FF-9A7B-5CDC0CAB9FA7}">
      <dsp:nvSpPr>
        <dsp:cNvPr id="0" name=""/>
        <dsp:cNvSpPr/>
      </dsp:nvSpPr>
      <dsp:spPr>
        <a:xfrm>
          <a:off x="5084063" y="90545"/>
          <a:ext cx="2228849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/>
            <a:t>粟米</a:t>
          </a:r>
          <a:endParaRPr lang="en-US" sz="1800" kern="1200" dirty="0"/>
        </a:p>
      </dsp:txBody>
      <dsp:txXfrm>
        <a:off x="5084063" y="90545"/>
        <a:ext cx="2228849" cy="518400"/>
      </dsp:txXfrm>
    </dsp:sp>
    <dsp:sp modelId="{0F20E8F9-CA35-4570-8833-A9D76D441A72}">
      <dsp:nvSpPr>
        <dsp:cNvPr id="0" name=""/>
        <dsp:cNvSpPr/>
      </dsp:nvSpPr>
      <dsp:spPr>
        <a:xfrm>
          <a:off x="5084063" y="608945"/>
          <a:ext cx="2228849" cy="38725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/>
            <a:t>墨西哥粟米圓餅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/>
            <a:t>粟粉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/>
            <a:t>粟米油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/>
            <a:t>粟米片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/>
            <a:t>爆谷</a:t>
          </a:r>
          <a:endParaRPr lang="en-US" sz="1800" kern="1200" dirty="0"/>
        </a:p>
      </dsp:txBody>
      <dsp:txXfrm>
        <a:off x="5084063" y="608945"/>
        <a:ext cx="2228849" cy="38725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605267-E5EB-4F4D-AE2A-EFC40CE0CEEB}">
      <dsp:nvSpPr>
        <dsp:cNvPr id="0" name=""/>
        <dsp:cNvSpPr/>
      </dsp:nvSpPr>
      <dsp:spPr>
        <a:xfrm>
          <a:off x="2286" y="412830"/>
          <a:ext cx="2228849" cy="891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/>
            <a:t>燕麥</a:t>
          </a:r>
          <a:endParaRPr lang="en-US" sz="2300" kern="1200" dirty="0"/>
        </a:p>
      </dsp:txBody>
      <dsp:txXfrm>
        <a:off x="2286" y="412830"/>
        <a:ext cx="2228849" cy="891539"/>
      </dsp:txXfrm>
    </dsp:sp>
    <dsp:sp modelId="{7B2BA340-A0BF-4216-AA31-49A9A9E39389}">
      <dsp:nvSpPr>
        <dsp:cNvPr id="0" name=""/>
        <dsp:cNvSpPr/>
      </dsp:nvSpPr>
      <dsp:spPr>
        <a:xfrm>
          <a:off x="2286" y="1304369"/>
          <a:ext cx="2228849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300" kern="1200" dirty="0"/>
            <a:t>餅乾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300" kern="1200" dirty="0"/>
            <a:t>燕麥片粥</a:t>
          </a:r>
          <a:endParaRPr lang="en-US" sz="2300" kern="1200" dirty="0"/>
        </a:p>
      </dsp:txBody>
      <dsp:txXfrm>
        <a:off x="2286" y="1304369"/>
        <a:ext cx="2228849" cy="2854800"/>
      </dsp:txXfrm>
    </dsp:sp>
    <dsp:sp modelId="{3DDF6E88-57B1-4EF2-AF7B-316B46CE0752}">
      <dsp:nvSpPr>
        <dsp:cNvPr id="0" name=""/>
        <dsp:cNvSpPr/>
      </dsp:nvSpPr>
      <dsp:spPr>
        <a:xfrm>
          <a:off x="2543175" y="412830"/>
          <a:ext cx="2228849" cy="891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/>
            <a:t>大麥</a:t>
          </a:r>
          <a:endParaRPr lang="en-US" sz="2300" kern="1200" dirty="0"/>
        </a:p>
      </dsp:txBody>
      <dsp:txXfrm>
        <a:off x="2543175" y="412830"/>
        <a:ext cx="2228849" cy="891539"/>
      </dsp:txXfrm>
    </dsp:sp>
    <dsp:sp modelId="{03C3DAFA-8F23-4121-86A4-6B011890B366}">
      <dsp:nvSpPr>
        <dsp:cNvPr id="0" name=""/>
        <dsp:cNvSpPr/>
      </dsp:nvSpPr>
      <dsp:spPr>
        <a:xfrm>
          <a:off x="2543175" y="1304369"/>
          <a:ext cx="2228849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300" kern="1200" dirty="0" smtClean="0">
              <a:solidFill>
                <a:schemeClr val="tx1"/>
              </a:solidFill>
            </a:rPr>
            <a:t>洋薏米</a:t>
          </a:r>
          <a:r>
            <a:rPr lang="zh-TW" altLang="en-US" sz="2300" kern="1200" dirty="0">
              <a:solidFill>
                <a:schemeClr val="tx1"/>
              </a:solidFill>
            </a:rPr>
            <a:t>水</a:t>
          </a:r>
          <a:endParaRPr lang="en-US" sz="2300" kern="1200" dirty="0">
            <a:solidFill>
              <a:schemeClr val="tx1"/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300" kern="1200" dirty="0" smtClean="0">
              <a:solidFill>
                <a:schemeClr val="tx1"/>
              </a:solidFill>
            </a:rPr>
            <a:t>洋薏</a:t>
          </a:r>
          <a:r>
            <a:rPr lang="zh-TW" altLang="en-US" sz="2300" kern="1200" dirty="0" smtClean="0"/>
            <a:t>米</a:t>
          </a:r>
          <a:r>
            <a:rPr lang="zh-TW" altLang="en-US" sz="2300" kern="1200" dirty="0"/>
            <a:t>湯</a:t>
          </a:r>
          <a:endParaRPr lang="en-US" sz="2300" kern="1200" dirty="0"/>
        </a:p>
      </dsp:txBody>
      <dsp:txXfrm>
        <a:off x="2543175" y="1304369"/>
        <a:ext cx="2228849" cy="2854800"/>
      </dsp:txXfrm>
    </dsp:sp>
    <dsp:sp modelId="{B55257F3-AE86-42FF-9A7B-5CDC0CAB9FA7}">
      <dsp:nvSpPr>
        <dsp:cNvPr id="0" name=""/>
        <dsp:cNvSpPr/>
      </dsp:nvSpPr>
      <dsp:spPr>
        <a:xfrm>
          <a:off x="5084063" y="412830"/>
          <a:ext cx="2228849" cy="891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/>
            <a:t>黑麥</a:t>
          </a:r>
          <a:endParaRPr lang="en-US" sz="2300" kern="1200" dirty="0"/>
        </a:p>
      </dsp:txBody>
      <dsp:txXfrm>
        <a:off x="5084063" y="412830"/>
        <a:ext cx="2228849" cy="891539"/>
      </dsp:txXfrm>
    </dsp:sp>
    <dsp:sp modelId="{0F20E8F9-CA35-4570-8833-A9D76D441A72}">
      <dsp:nvSpPr>
        <dsp:cNvPr id="0" name=""/>
        <dsp:cNvSpPr/>
      </dsp:nvSpPr>
      <dsp:spPr>
        <a:xfrm>
          <a:off x="5084063" y="1304369"/>
          <a:ext cx="2228849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300" kern="1200" dirty="0"/>
            <a:t>黑麥包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300" kern="1200" dirty="0"/>
            <a:t>黑啤</a:t>
          </a:r>
          <a:endParaRPr lang="en-US" sz="2300" kern="1200" dirty="0"/>
        </a:p>
      </dsp:txBody>
      <dsp:txXfrm>
        <a:off x="5084063" y="1304369"/>
        <a:ext cx="2228849" cy="2854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9/16/2021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488"/>
    </inkml:context>
    <inkml:brush xml:id="br0">
      <inkml:brushProperty name="width" value="0.06667" units="cm"/>
      <inkml:brushProperty name="height" value="0.06667" units="cm"/>
      <inkml:brushProperty name="ignorePressure" value="1"/>
    </inkml:brush>
  </inkml:definitions>
  <inkml:trace contextRef="#ctx0" brushRef="#br0">1243 9400,'1'1</inkml:trace>
  <inkml:trace contextRef="#ctx0" brushRef="#br0" timeOffset="1">1249 9411,'5'8,"-4"-8</inkml:trace>
  <inkml:trace contextRef="#ctx0" brushRef="#br0" timeOffset="2">1256 9422,'4'5</inkml:trace>
  <inkml:trace contextRef="#ctx0" brushRef="#br0" timeOffset="3">1284 9466,'5'8,"6"10,4 1,-1-1,3-1,-3 3,2 2,2 2,-1 2,0-3,3-2,-2 1,0-4,2 1,2 1,2 2,-2-3,-6 0,-1-3,2 1,-2 1,2 3,1 3,4-4,-3 1,1 0,1 2,-3 2,-5 1,1-4,2 0,4-5,-3 0,2 1,1 3,-2 2,1 2,1-3,2-1,-2-3,-5-1,-1 1,3-1,3 0,-2-2,0-5,3 2,1-2,-2-2,0 2,1-1,2-1,-3-3,-1-2,2 4,2-1,1 0,-3 4,0-1,0-2,-2-1,-1-2,2 2,2 1,2 0,2-3,0-1,2 4,0 0,-5-1,-1-2,-17-3</inkml:trace>
  <inkml:trace contextRef="#ctx0" brushRef="#br0" timeOffset="4">2715 10550,'12'0,"8"0,-2 0,0 0,2-1,-3 1,1 0,1 0,3 0,-2 0,-1 0,2 0,2 0,-3-5,4-1,-1 0,-1-3,2-1,0-3,2 1,0-2,-4-1</inkml:trace>
  <inkml:trace contextRef="#ctx0" brushRef="#br0" timeOffset="5">3174 10459,'4'-3,"23"-13</inkml:trace>
  <inkml:trace contextRef="#ctx0" brushRef="#br0" timeOffset="6">3206 10439,'27'-18,"1"-2,0-2,0-3,0-5,4-4,-3-4,-1-1,-2 1,0 3,-4 3,-2-3,1 0,-3 1,0 2,-4 1,2 2,-3 0,2 2,-3-5,-2-2,-4 1,-2 1,3 1,-1 1,0 2,-2-5,-1-1,-1 1,-2 0,0 7,0-2,0 4,0 1,0 0,-1 4,1 0,0 0,-5-3,-1-2,0-2,1 0,2 3,-4-3,0-2,0 3,-2-3,0 4,1-5,-3-6,1-1,-2-1,0 3,-2 2,1 1,-2-3,2 0,-2 5,2 3,3 1,3 1,-2-1,1-1,-3 0,0-1,-3-5,2-2,-3 0,2-3,-2 0,2 1,3 2,3 3,-2-4,1 0,1 6,-2 4,0 0,-3-4,0 2,3 2,2 0,3-1,-3 0,0 0,1 3,-3 2,0 0,1-2,-2-1,0-2,2-1,3 0,-4-1,1 1,2-1,1 5,2 1,1 0,-3-5,-2-4,2 0,0-1,2 2,1 0,-3 1,-2 6,1 1,2 0,1 4,1 0,1-1,-4-2,-1 2,0-5,1-3,2 3,1 1,1 0,1 3,-5 1,-1 3,0 1,2-3,1 2,1-1,1 2,0-1,-3 3,-2-2,0 2,1-1,2-4,-4-3,0 3,1-2,1-1,2 3,1-1,1-1,1-2,0-2,0 3,0 0,1 0,-1-3,0 0,0-2,0-1,0 0,0-6,0-1,0 0,0 2,0 0,0-2,0-1,0 1,0 1,0 3,-4 0,-3 2,1 0,2 0,0 1,2 0,1-1,0 1,-3 0,-2-1,0 5,1-3,2-2,1 4,1 1,1 0,0 0,0-2,0-1,1-1,-1 0,0-1,0 0,0 1,0-1,0 0,0 0,0 5,0 2,0-1,-5-2,-1 5,5 0,2-2,2-1,-1-2,1 3,-2 0,1 0,-2-2,0-2,1-5,-2-3,1-1,0 2,0-4,0-1,0-2,5-5,1 5,0 5,-1 3,-2 3,-1 0,-1 2,0-6,-1 0,4-1,2 1,0-4,-1 1,-2-5,4-4,0-4,-1-3,4-2,-1 2,-1 2,-2 3,2 1,0-1,-1-3,-2 3,-2-1,4-1,0 2,-1 0,-2-1,-1-3,4-2,0 4,-1 0,-1-2,-2 4,3-4,1-4,0-6,2-3,0 0,-1 2,2 6,0-1,-2 3,-2-2,2-2,0 4,-1 2,-2 5,3 5,0 1,-2-3,-1 2,-2-2,-1 2,-1 3,4 3,1-2,-1 2,0-4,-2 0,-1 3,-1 2,-1 2,0 3,0-4,0-1,-1 0,1 3,0 0,5 2,1 0,0-3,-1-2,-2-4,-1-5,-1 0,4-2,2 2,-2 3,0 5,-2 2,-1 3,-1 2,-1-4,0-1,0 0,-5 1,-1-3,0-5,1-1,1 2,2 3,-4 4,-1 1,1 2,-3 1,0 1,1 0,-2 0,0 0,-3 4,1 2,-2-1,1 0,-2 2,2 1,-2 3,2 0,3-2,-2 1,2 5,-3-1,2 2,-3-2,1 1,-1-2,-4-3,2 1,3 7</inkml:trace>
  <inkml:trace contextRef="#ctx0" brushRef="#br0" timeOffset="7">2936 450,'-18'-9,"-4"-1,2 3,1 2,-2 1,3 3,-1 0,-1 1,3 1,-1-1,-2 1,-2-1,-2 5,-2 1,0 0,3 4,1-1,0 4,-1 4,-2-1,-1 2,4 2,1 2,0 3,-2 1,-2 2,0-1,-2 6,4 1,2 0,-1-1,3 3,1 0,-1 4,-3-1,-2-2,3-3,1-2,-2-2,-1-2,3 0,0-1,4 0,0 1,2-1,-1 0,-2 1,1-1,-1 1,2-1,0 1,-4-1,3 1,-1 0,2-1,-1 1,-3 4,-2 2,-2 0,-3 3,-1 0,0 3,-2 5,1-1,-5 5,-1 5,0 3,2-5,1-1,1-5,1 0,1-4,0 0,1-1,0 0,-1-1,6-3,1 2,-1-1,-1 2,-1 4,-1 3,-2 4,0-2,4-1,1-3,5-5,0 5,-1 0,-3 1,-2-2,-2 0,-2 3,0 2,4 3,-4 1,4 2,-5 0,3 0,1 1,0 0,-1-5,4-2,1 0,-1 2,3 1,0 1,3 1,0 1,-3 0,1 0,0-4,3-2,-2 1,2-4,0-5,1-5,3-4,3 3,-1-1,0 4,1-1,3 4,-4 4,0 3,-3-1,0 0,2 2,2-2,-2-1,1 2,-4 2,1 2,-3 1,2 1,-3 1,2 1,3 0,3 0,-2 0,0-1,3-4,-3-2,-1-5,3 1,-3 1,0 2,2 2,3-2,-3 0,0-3,1-1,2 2,-3 3,0-3,2 1,-4-3,1-5,1 1,2 3,3 3,1-1,1-4,1-3,0 0,1-1,-1-3,0 3,1 0,-1-2,0-2,0-3,5 4,1 1,0-1,-1-2,3-2,0-5,-1-3,-2 0,4 1,-1 1,3 1,0-4,-1 0,1 0,-1 2,3 2,-1-4,-2-1,-4 2,3 1,4 1,0 2,-5-7</inkml:trace>
  <inkml:trace contextRef="#ctx0" brushRef="#br0" timeOffset="8">206 7423,'3'7,"0"-1</inkml:trace>
  <inkml:trace contextRef="#ctx0" brushRef="#br0" timeOffset="9">57 6656,'-5'0,"-1"0,0 0,1 0,2 0,1 0,1 0,0 0,1 0,1 0,-1 0,0 0,0 0,0 0,1 0,-1 0,0-5,0-1,4-9,7-7,1-5,4-1,-2-2,2-4,-1-2,0-4,-1 1,1-4,-2-2,2 0,2 0,4 2,-2-1,1 2,1 4,2 8,-3 5,-5 2,0-1,-3 5,1 1,-1 2,2 1,-2 2,2-1,4 1,2 4,-1-3,1 3,1 1,-3 3,1 1,1 3,2 0,2 1,2 1,6-1,2 1,-1 4,5 1,0 0,-2 4,-3 0,-1-2,-2 2,-2 0,5-2,0 3,1-1,-2-3,3 4,5 3,1 5,2 3,0 3,-5 2,3-4,-3-1,3 6,-2 1,3 7,-2 1,-3-1,-2-2,1-2,0 3,-2 5,-1 0,2-1,0 1,-1-1,-1 2,2 4,1 3,-2 3,3 2,0 2,-1-4,-3-2,-2-3,-1-6,-2 0,0-2,-1-3,0-3,-4 3,-2 5,0 5,2 4,1 3,1 2,2 2,0-5,1-1,0 0,-1 1,1-3,5-1,1 6,0 3,-2 2,-1 5,-1 1,-1-6,-1 2,-1 0,-4-2,-2-4,0-4,2 0,-4 6,0 2,2 1,-3 0,0 3,-3 2,0-7,-1-2,0-2,4-5,-2-2,-4 2,1 1,-1 2,1-3,-1 0,-3 0,-2-2,1 0,0-3,-1-4,2 0,0-1,-1 2,-3-1,-1 2,-2-1,-2 2,0-1,0 1,0-1,-1 1,1-1,-5 1,-1-1,-5 1,0 3,-3-6,1-5,2-3,-1-3,1-1,3-1,2 1,-2-6,0 0,5-16</inkml:trace>
  <inkml:trace contextRef="#ctx0" brushRef="#br0" timeOffset="10">2926 457,'10'-11</inkml:trace>
  <inkml:trace contextRef="#ctx0" brushRef="#br0" timeOffset="11">3598 222,'2'0,"7"0,-3 4,3 3,-1-1,-2-2,-1 0,3-2,0-1,-2 0,-1-1,-2 4,4 2,0 0,-1-2,3 0,0-2,-1 3,-2 2,2-1,0-1,-1 2,-2 2,-2-3,4 0,0 2,-1 0,-2-1,-1-3,4 0,0-3,-1 0,-1-1,-2 0,-1 5,3 0,2 1,-2-1,5-2,-1-1,-1 4,-2 0,2 0,0 4,4-1,-1-1,-2 2,2 0,0-2,2-2,-1 2,-3 0,2 4,-1-1,-1-2,-4 2,3-1,0-1,-1-4,-3-1,-1 2,4 1,0-1,-1-2,-2-1,4 4,0 0,-1 4,-2 0,-2-2,-1-3,3 3,2 0,-1-2,3 2,0 6,4-2,3 3,0 4,2-3,-3 1,-3-2,0 0,-1-2,-3-3,2-5,0 3,-3-1,-2 3,-2 0,4 2,-1 4,0-1,4 2,-1 2,3 2,0 3,-2-3,1-1,0 0,1 3,0-4,3-1,-3 2,3-3,-2 0,-3 2,2-3,-2 1,-2 2,2 2,0-3,-3 1,3-4,0 0,2 3,0 2,-3 3,2-4,0 1,1 0,0 3,2 0,-1 2,-3-4,2 0,-2-1,-2-2,-2-1,2 2,-1-3,0 1,-2-3,-2-4,-2-4,0 1,4 0,1-1,-1 2,0 0,3 3,0 4,-1 0,-2-4,-2 2,4-2,0-3,-1-3,-1-3,-2-1,-1-2,-2 0,1 4,-2 2,6-1,1 0,-1 2,0 6,-2 5,4 0,0-4,0 1,-2 2,3-1,0 1,-2 2,0-2,2 1,0 2,-2-3,-1 2,-1 5,2 5,1-4,-1 0,-1-1,-2-4,3-5,1-1,-1-3,-1 2,-2-1,-1-4,-1-2,-1 2,5 0,1 4,-1 3,0 0,3 2,0 3,-1-2,3 0,0-2,-2-4,-3 0,-1-2,-2-2,-1-3,3-2,2 4,0-1,-2 0,-1 3,-1 5,4 4,0 0,0 1,-1 2,-2-2,4 0,0-4,-1 2,-1 1,-2 3,-1 3,-1 1,-1-3,4-1,2 1,0-3,3 0,1-4,-2-4,-2-4,-3 1,-1 0,-1-2,0 3,-2 0,1-1,0-3,-1-2,1-1,0-1,0-1,0 0,0-1,0 1,0 0,4 4,3 2,-1 0,-2-1,0-2,-2-1,-1-1,-1 0,1-1,-2 0,1-1,0 6,0 1,-1 0,1-2,0 4,0 1,0-2,0-2,0-1,0-2,0-2,0 5,0 1,0 0,0-2,0-1,0-1,0-1,0 0,0 3,0 2,0 0,0-1,0-2,0-1,0-1,0-1,0 0,0 5,0 1,0 0,0 3,0 0,0 4,0-1,0 3,0-2,0 2,0-2,0-3,0 2,0-2,0-2,0-2,0-3,0-1,0-2,0 0,0 4,0 2,0-1,0 0,0-2,5-1,1-1,0 0,-1-1,-2-1,0 1,-2 0,-6 0,-1 0,0-1,1 1</inkml:trace>
  <inkml:trace contextRef="#ctx0" brushRef="#br0" timeOffset="12">3205 4060,'0'-5,"4"4,2 1,0 1,-1 0,-1-4,-2-2,-1 0,-1-5,5-4,1-5,4-3,6-9,4-2,4-6,2-5,1-5,2-4,-1-1,1-2,-5 5,-2 5,-5 7,0 5,-4 8,-3 9,1 2,-2 4,-1 3,-3 4,-3 2,0-3,-2-1,0 1,0 1,4 1,2 2,-1 0,0 1,-2 0,-1 0,-1 0,0 1,-1-1,0 0,-1 0,1-5,0-1,5 0,1 1,0 2,-2 1,0 1,-2 0,4 1,0 0,0 1,-1-1,-2 0,-1 0,-1 0,-1 0,0 0,0 0,0 0,-1-4,1-3,5 1,1-3,0-1,3-3,1 1,-2 2,-2-1,3 0,-1 3,-1 2,-2 3,-2 1,-1 2,-2 0,5-5,1 0,0-1,3 2,0 1,-1 1,3 1,-1 0,-2 1,2 0,0 1,-2-1,-3 0,-1 0,2 0,1 0,-1 0,3 0,0 0,-1 0,-2 0,2 0,0 0,-1 0,3 0,-1 0,3 0,5 0,-1 0,1 5,3 1,2 0,3-1,1-2,2 4,-1 0,2 0,3-2,3-2,-1-1,3-1,0-1,-1 4,-2 2,-3 0,-1-1,-2 2,0 2,-1-2,5-2,-3-2,3-1,5-1,6 4,0 1,2 0,-1-2,-4 4,0 0,-1-1,2-2,-2 3,-2 0,-3-1,-3-2,3 3,1 0,-2-1,-1-2,-1 3,-7 0,-2-2,0-1,1 3,-4 0,0-1,1-2,-2 3,-5 0,-4-1,0-2,5-2,-2-1,3 3,-1 1,1 0,-1-1,-4-2,2-1,-2-1,-2-1,-2 0,-3 4,3 2,1 0,-1-2,-2 0,-1-2,3-1,1-1,-1 0,-1 5,3 1,0 0,-1-2,-2-1,3-1,0 0,-1-2,-2 0,3 4,0 2,-2 0,-1-1,-2-3</inkml:trace>
  <inkml:trace contextRef="#ctx0" brushRef="#br0" timeOffset="13">5949 4272,'-1'1,"-3"10,0-1,2-3,1-2,1-2,0-2,0 0,0 3,1 2,-1 4,0 1,-5-2,-1-3,1 2</inkml:trace>
  <inkml:trace contextRef="#ctx0" brushRef="#br0" timeOffset="14">3150 4888,'0'0,"0"0,0 0,0 0,0 0,0 0,0 0,0 0,0 0,0 0,0 0,4-4,7-7,6-11,5-6,-2-3,1-1,2-5,5-4,4-2,0-1,5 1,0-1,-1-3,-2 3,-2-2,-2 3,-1 0,-1 2,-6 3,-1-1,0 1,-3 3,0 2,1 2,-2 7,1 2,1 5,3 1,-3 3,-4-1,-5 2,1 3,-2 3,-2 2,2 3,0-4,-2-1,-2 0,-2 2,-1 1,-2 1,5 2,1-1,0 1,-2 1,-1-1,4 0,0 0,-1 0,-1 0,3 0,0 0,-1 0,3 0,-1 0,-1 0,2 0,0 0,3 0,-1 0,-3 0,-2 0,1 5,6 1,3 0,0-1,2-1,1-2,3-1,2 4,2 1,0 5,6-1,6 0,1-4,-1 3,-3 0,-3-2,-2-2,-2 3,-5 0,-3-2,0-1,1-2,2-1,1 4,6 0,2 0,1 3,-2 0,0-1,-7-2,-2 2,-1 0,1-1,6 3,2-1,1-1,0-2,4-3,0 4,3 0,1-1,-3 3,-3 0,3-1,-1-3,-1 4,-3-1,-1-1,-2-2,-5-2,-3-1,0-2,2 0,1 0,1 5,1 0,-4 1,0-1,-5-2,0-1,-4-1,2 0,-2-1,1-1,-2 1,-2 0,1 4,-1 2,3 0,-2-1,-2-2,-2 0,1-2,1-1,-3 0,-1 0,-2 0,-1 0,-2-1,0 6,0 1,3-2</inkml:trace>
  <inkml:trace contextRef="#ctx0" brushRef="#br0" timeOffset="15">5919 4272,'3'3,"3"0,-2-1,0-1,-2 0,-1-1,-1 0,0-1,0 1,0 0,0 0,-1 0,1 0,0 0,0 0,0 0,0 0,5 0,1 0,0 0,-1 0,-2 0,-1 0,-1 0,0 0,-1 0,0 0,-1 0,1 0,0 0,0 0,0 0,0 0,0 0,0 0,0 0,0 0,0 0,0 0,0 0,0 0,0 0,0 0,0 0,0 0,0 0,0 0,0 0,0 4,0 3,0-1,0-2,0 4,0 6,0-1,0 3,0 3,0-2,0 2,0 1,0 3,0-3,0 0,0 1,0 2,0-3,-5-1,-1 2,0 2,1-3,2-5,1-5,0 0,2-1,0-2,0-3,-4 3,-2 1,0 3,1 4,2 5,1-1,1 0,-4 3,-2 1,2 2,0-3,2-1,1-4,1-5,1-4,0 1,0-2,0 0,0-3,1-2,-1-1,0 0,0 3,0 2,0 0,0-2,-5 4,-1 0,0-1,1-1,7-3,2-1,0-1</inkml:trace>
  <inkml:trace contextRef="#ctx0" brushRef="#br0" timeOffset="16">3177 5690,'5'0,"1"-5,0-1,-1 0,-2 1,-1 1,0 2,-2 1,0-4,5-1,1-5,4-4,1-5,3-8,-1-5,2 0,3-5,4-5,6-1,5-1,0 2,-1-6,0-4,-2-2,0-1,-2 4,0 1,0 5,-6 6,-5 5,-2 3,-3 7,-4 9,-3 1,-2 4,-2-1,4 1,0 3,1 3,-2 2,-1 1,-2 2,0 0,0 1,-1-1,-1 1,6-1,1 0,0 0,-2 0,4 0,1 0,2 0,1-4,2-3,4 1,-2 6,2 3,2 1,2 0,3-1,1-1,1-1,6 0,-4 4,4 1,0 0,4-2,1 0,-2-2,3 3,-1 2,-3-1,4-1,3-2,-1-1,3-2,-2 1,2 3,-3 2,2 0,-2-1,1-2,-1-1,-4-1,2 4,-1 1,-3 0,-2-2,3 0,4-2,0 3,3 2,-1-1,1-2,-1-1,-4 4,1 0,4-1,-1 4,2-1,-7-1,0-2,-2-3,-2-1,-2 4,-1 0,-2 0,4-2,2 4,-1 0,-1-1,-1 3,-2 4,0 0,-6-2,-1-4,-1 2,-3-1,0-1,-4-4,2-1,-3-1,-4-1,-2-2,-4 1,-1 0,3-1,1 6,-1 1,-1-1,-1 0,-1-1,-1-2,-1-1,0-1,0 0,4 0,2 0,0 0,-1-1,-2 1,-1 0,-1 0,0 0,-1 0,-1 0,1 0,0 0,0 0,0 0,-1 0,1 5,0 1,0 0,0-1,0-2,0-1,0 0,0-2,0 0,0 4,0 2,0 0,0-1,0-2,0 4,0 0,0-1,0 4,0-1,-4 4,-3 4,2 3,-5 4,0 2,2 1,-2 6,0 1,-3 2,1-8,2-3,4-5,1-2,-1-4,-1-4,1 0,4-6</inkml:trace>
  <inkml:trace contextRef="#ctx0" brushRef="#br0" timeOffset="17">3508 8091,'0'-4,"0"-7,0-2,0 3,0 2,0 2,0 3,0 1,0-3,5-1,1-4,0-10,-1-11,-2-9,0-8,-2-9,4-10,1-7,0 0,3-2,0 3,4 4,-1 4,2 10,0-2,1 1,-2 10,-3 7,-3 6,-3 9,-2 8,-1 2,3 4,2 3,-1 3,0 3,-2 0,-2-3,0-2,0 1,-1 1,0 1,-1 1,1 1,0 1,0 0,4 0,3 0,-2 0,0 0,3 1,1-1,-2 0,3 0,-1 0,4 0,4 0,-2 0,-2 0,1 0,-2 0,1 0,-1 0,3 0,2 0,4 0,-3 0,2-5,1-1,2 0,2 1,-4 2,0 0,1 2,1 1,2 0,0 0,-3 0,0-4,-1-2,2 0,2 1,-4 2,-1 1,2 1,1 0,1 1,2 0,1 1,0-1,1 0,0 0,-1 0,1 5,0-3,0-3,0 0,-1 0,1 4,0 3,4-1,2-1,-1-1,0-1,-2 0,-2-2,0 5,-1 1,0 0,4-2,-3-1,3-1,0-1,0 0,-1-1,4 0,-5-1,3 1,0 0,-1 0,4 0,5 0,0 0,-3-5,3-1,3 0,-1 1,1 2,-1 0,-5 2,2 1,-2 0,-2 0,-8 0,-8 1,-8-1,-1 0,-2 0,-3 0,2 0,0 0,-1 0,-3 0,-1 0,-1 0,3 0,1 0,0 0,-1 0,-2 0,3 0,1 0,0-5,2-1,1 0,-3 1,-1 2,-2 1,-2 1,-1 0,-1 1,-1 0,1 1,4-1,2 0,0 0,-1 0,-2 0,-1 0,-1 0,0 0,-1 5,-1 1,1 0,0-1,0-1,0-2,-1-1,1-1,0 0,0 5,0 1,0 4,0 6,0 4,-4 3,-3 4,-3 5,-1 7,-3 2,1-2,-3 3,3-2,2-3,4-3,-2-2,1-3,1-1,-2 0,0 4,1 1,3 0,2-1,-4-6,0-3,1 5,1 1,-2 1,-1 5,-4 1,1-1,-3 3,1 4,-2 5,2-1,3 1,-2 2,2 2,-3-4,1 1,-2-4,2 1,2-4,3-3,-2 1,1-2,1 3,3 4,-4-1,0-4,-3 7,0-1,2 2,-2 3,0-4,-2-4,1 1,-2-4,1 2,-1-1,0 1,4-1,-1 2,0 3,-1 3,-5 3,-3 3,2-4,-2-1,4-4,-1-5,3 1,-1-3,1-8,0-4,1-1,4-1,-3 0,2-3,2-6,3-1,2-2,-3-4,-1-3,1-2,2 3,1 0,-4 0,0 3,-3 0,-1 3,-3 4,-4 5,-3 3,2 2,-1-4,-2 5,4-3,-1-1,-1 1,-2 1,2-5,1 0,-2-3,-2-1,-1 2,-2 3,-1 3,-1-4,0 0,5-3,1 0,1-3,2-4,6-3,-1 1,3 0,3-2,3-1,-2-3,-6 0,1-2,-8 5,-4 1,-4-1,-2 5,1-1,-1-1,1 2,-4 0,-2-1,1 1,2 0,1 2,1 0,1-3,1-2,5-3,2 3,5 0,-1-1,4-2,3-1,0-1,0-1,3-1,-3 0,1-1,-3 1,-4 4,-4 2,-4 0,-2-1,-1-2,-1-1,0 4,-1 1,1-1,0-1,5-2,1 3,0 1,0 0,2-3,6 0,-1-3,4 0,-3 4,3 1,-3 0,-3-1,-3-2,-3-1,-3-1,4-1,-5 0,-1 4,-6 2,-2 0,0-1,3-2,1 4,2 0,1-1,0-1,2-2,-1-1,1-1,5 4,1 1,4 0,0-2,4-1,-2-5,-2-4,-3 1,-3 0,-2 1,-2-3,-1 0,5 0,1 2,0 2,3 1,6 1,-1 1,3 0,-2-4,-3-2,-4-5,-3 1,-2 0,-6-1,28 10</inkml:trace>
  <inkml:trace contextRef="#ctx0" brushRef="#br0" timeOffset="18">5824 3629,'0'-1,"0"-1,0 0,0 1,0 0,0 0,0 1,0 1,0 1,0 0,0-1,0 0,0 0,0-1,0 2,0 0,0-1,0 1,0-1,0 0,0 2,0 0,0 1,0 1,0-1,0 2,0-1,0 1,0 0,0 0,0 0,0-1,0 1,-2 1,1 0,-1 0,0 1,1 1,1 1,0-2,-1 1,1-1,0-1,1 0,-1 0,0-1,0-1,0 1,0-1,0 1,-2-2,1 0,-1 0,1 0,0 1,0 0,-1 0,0 0,1 0,-1 0,1 1,1-1,0 0,0 1,-2 0,1 0,-1 0,-1 0,1 0,-1 1,0 0,0 0,1-1,1-1,0 0,-1 0,0 0,0-1,1 2,0-1,-1 0,0 1,0 0,1 0,0-1,0 0,0 0,-1 0,0 1,1-1,0 1,1 0,-2 2,0-1,0 2,1 0,-1 0,0 0,0 0,0-2,1-1,-1-1,0-1,1-1,-1 0,1-1,1 0,0 1,0-1,0-1,0 0,0 0,0 0,0 1,0 0,0 0,0 1,0 1,0 0,0 4,0 0,0 0,0-1,0-1,0-1</inkml:trace>
  <inkml:trace contextRef="#ctx0" brushRef="#br0" timeOffset="19">6028 5500,'0'2,"0"-2,0 0,0 0,0-1,0 1,0 0,0 0,0-1,0 1,0 2,0-1,0 1,0 0,0-1,0 1,0 1,0 1,-1 0,-1 0,1 1,-1 0,1 0,1 0,-2-1,0 1,0-1,1-1,0 0,1 0,-1 1,0-1,-1 1,0-1,1 0,0 0,1 0,-2 1,0 1,1 0,-2 2,0 0,0 3,-1-1,0 2,-1 3,4-10</inkml:trace>
  <inkml:trace contextRef="#ctx0" brushRef="#br0" timeOffset="20">81 7054,'0'0,"0"0,0 0,0 0,0 0,0 0,0 0,0 0,0 0,0 1,0 1,0 0,0-1,0 2,0-1,0 0,0 1,0 0,0-1,0 1,0 0,0-1,0 1,0 0,0 0,1 1,1 0,-1-1,1 1,-1 0,-1 0,1 0,-1 0,0 0,1 0,1 0,-1 0,1 0,-1 0,1 0,0 0,-1 0,1 0,0 0,0 0,0 0,0 0,-1-1,1 2,0-2,-1 1,1 0,0 0,0 1,0 0,0 0,0-1,0 1,0-1,0 0,0 1,0 1,0-1,1 1,-1 0,1 1,0 0,-1-1,2 1,-1 1,0-1,-1 0,-1-1,0 1,0-1,1 0,0 0,-1-1,0 0,-1 0,1 2,-1-2,0 1,-1 0,3 0,-1 0,1 1,-1-1,2 1,-1-1,0 0,0-1,0 1,0-1,0 0,0 1,-1-1,0 0,1-1,0 1,0-1,-2 0,1 1,0-1,1 1,0 1,-1-1,0 0,1 2,0 1,0 1,-1 1,0 0,1 2,0-1,0 0,-1-1,0 0,1-1,0 1,0 0,0-1,1 0,1-1,-1 0,1 0,1 1,0 1,0 0,-1-1,1 1,-1 0,0 1,0 1,0-2,1 1,0 0,0-1,0 1,0-1,0-1,1 1,-1-1,0 0,0 1,-2-2,0 1,0 1,1-1,-1 1,1 2,0-1,0 1,-1-1,0 0,1 0,-1-2,0 0,1 0,-2-1,1 0,0-1,0 1,-2 0,1 0,2 0,0 1,0-1,0 0,-1-1,1 2,0 1,0 0,0 1,-1 0,2-2,0 0,1 1,-1 0,0 0,-1 1,2-1,-2 0,1 0,1-1,0 0,0 1,-1 0,0 1,0-1,0 1,1 1,0 0,-1 1,1-1,1 0,-2 0,1-1,0-1,-1 1,0 1,1 1,0 2,1-2,0 1,1-1,-1 0,-1-1,0 0,1 1,0-1,0 1,1-1,0-1,-1 0,1 2,-1-1,-1 1,0 1,1-1,0-1,0 0,1 0,0 1,-1 0,0 0,-1 0,0 0,2 0,1 0,0 2,0-2,0 1,-1 0,1 0,-1 1,0 0,0-1,1 0,-1-1,0 0,-1-1,1 0,-1-1,2 1,1 1,-2 1,-1-1,0-1,1-1,-1 0,0-1,1 0,0 1,-1-1,1 0,0 1,0 0,0-1,0-1,1 1,0 0,-2 0,2 0,1-2,-1 2,0 1,-1 2,1 0,0-1,1 0,0-1,-7-7</inkml:trace>
  <inkml:trace contextRef="#ctx0" brushRef="#br0" timeOffset="21">1147 9305,'7'8,"-3"-2</inkml:trace>
  <inkml:trace contextRef="#ctx0" brushRef="#br0" timeOffset="22">1174 9340,'0'1</inkml:trace>
  <inkml:trace contextRef="#ctx0" brushRef="#br0" timeOffset="23">1214 9385,'0'1</inkml:trace>
  <inkml:trace contextRef="#ctx0" brushRef="#br0" timeOffset="24">1219 9390,'5'5</inkml:trace>
  <inkml:trace contextRef="#ctx0" brushRef="#br0" timeOffset="25">1224 9395,'7'10,"0"-2,1 1,0 0,-2-2</inkml:trace>
  <inkml:trace contextRef="#ctx0" brushRef="#br0" timeOffset="26">1284 9466,'3'4,"4"6,2 0,-1-1,0 0,0 1,2 0,-2-1,0 1,1-2,-1 1,0-1,0 0,1 0,0 1,2 0,-1 1,0-1,1 1,0 2,0 2,2 2,2 2,2 2,2 2,5 2,2 3,-2-4,-6-5</inkml:trace>
  <inkml:trace contextRef="#ctx0" brushRef="#br0" timeOffset="27">2678 10693,'0'0,"0"0,0 0,0 0,0 0,0 0,0 0,0 0,0 0,0 0,0 0,0 0,-1 0,0 0,0 0,0 0,0-1,-2 0,1 0,-1 0,0 0,0-1,0 0,-1 0,0 0,-1 1,0 0,0 0,1 0,0 0,-1 0,2-1,0 1,-1 0,0-1,-1 0,0 1,0-1,0-1,0 1,-1-1,0 0,0 0,0 1,1-1,0 1,-1-1,1 0,0 1,0-1,0 1,0-1,0 2,0-1,0 0,1-1,0 0,0 1,0-1,0 1,0 0,1-1,0 1,0 0,0-1,-1 1,0 0,0 1,0-2,0 1,1 0,-1 0,0 1,1-1,0 0,-1 0,0 1,-1-1,1 0,-1 1,1 0,0 0,0-1,0 0,-2 0,0 0,0-1,1 0,-1 1,0-1,1 1,0 0,-1 0,0-1,0 1,-1-1,0-1,1 1,-1 0,1 0,0 0,-1 0,2 0,-2-1,1 1,-1-1,0 0,1 1,-2-1,0 0,0-1,1 0,-1 1,0-1,0-1,-1 1,1 0,-1-1,0 0,0 0,1-1,0 0,0 1,0 0,-1-1,1 1,-1-1,1 0,0 0,0-1,0 0,-1 0,1-1,-1-1,1 1,0 1,0 0,1 0,0-1,0-1,0 0,0-1,1 0,1 2,2 2</inkml:trace>
  <inkml:trace contextRef="#ctx0" brushRef="#br0" timeOffset="28">3248 6276,'1'0,"0"0,1 0,-2 0,1 0,0 0,-1 0,0 0,0 0,0-1,0 0,0-1,1 1,0-2,0-1,1 0,0-1,0-1,1 0,-1-1,1 0,0 1,0-1,1-1,1-2,1-1,1 0,-1-1,1 1,0-2,-1 0,0 0,1 0,0-1,0 1,0 0,0-1,0 0,0 0,1 0,-1 1,0 1,1 0,-1 1,0 0,1 0,-1 1,1-1,-1 1,1-1,-1 0,2 1,-1-1,-1 0,1 1,0 1,0-2,0 1,0-1,0-1,1-1,0 0,0-2,1 0,0 1,-1 0,1 0,-1 0,-1-1,0 1,0 0,-1 2,1 0,-1 0,2-1,-1 1,1-1,0 0,0-1,-1 2,-1 0,0 3,-2 0,-1 2,-1 1,0 2,0 0,-1 2,-1 0,-1 0,0 0,0 1,1 0,0 1,0-1,0 1,0 0,-1 1,0-1,0 0,1 0,0 0,1 0,-1 0,1 0,1 0,-1 0,1 0,-1 0,1-1,1 0,0-1,1 2,0-1,0 0,1 1,1 0,0 0,0 0,1 0,1 0,-1 1,1 1,1-1,0 0,1-1,0 1,-1-1,1 1,0 0,0 0,1 1,-1 0,0-1,0 1,1 0,0 0,2 0,0 0,-1 0,0 1,0-2,1 2,-1-1,0 0,1 1,0 0,0 1,0-1,0 0,0 0,0 0,0-1,1 1,-1-1,1 1,0 0,0 0,-1 0,2 0,0 1,-1-1,1-1,-1 0,1 0,-1 1,1-1,1 1,0-1,1 0,-1 0,0 0,-1 1,1 0,1 0,-1-1,1 0,0 0,0 0,0 0,0 0,1 1,-2-1,1 0,0 0,2 0,-1 1,0 0,1 1,-1 0,0-1,1-1,0 2,0-1,0 0,0 1,0-1,1 0,-1-1,1 1,0 0,1 1,-1-2,0 0,-1 0,1-1,-1 0,1 0,-1 1,1 1,0 0,0 0,-1-1,1 0,-1 0,0 0,0 0,-1 0,1-1,0 0,0 2,0 0,-1 0,0-1,0-1,0 0,0 0,0 0,-1 0,0 1,1-1,0 1,0 0,-1-1,1 1,-2 0,1 0,-1-1,0 0,0-1,-1 0,0 0,-1 0,-1 0,-1 1,0 0</inkml:trace>
  <inkml:trace contextRef="#ctx0" brushRef="#br0" timeOffset="29">6028 5722,'7'0,"3"0,-1 1,2 0,0 0,-1 0,1-1,-2 2,1-1,-2 0,1 0,-1 0,-1-1,0 0,1 1,-2 1,2 0,-2 0,0-1,-2 1,0-1,-1-1,0 0,-1 0,0 0,0 0,0 0,-1 0,0 0,0 0,0 1,0 0,0 0,0 0,0 0,-1-1,0 1,0-1,0 0,1 0,0 0,0-1,0 1,0 0,-1 0,1 0,-1 0,0 0,0 0,0 0,0 0,0 0,0 0,-1 0,1 0,0 0,0 0,0 0,0 0,0 0,0 0,0 0,0 0,0 0,0 0,0 0,0 0,0 0,0 1,0 1,0-1,0 0,0-1,0 1,0-1,0 0,0 0,0 0,0 0,0 0,0 0,0 0,0 0,0 0,0 0,0 0,0 0,0 0,0 0,0 1,0 0,0 0,0 0,0 0,0 0,0 1,0 1,0-1,0-1,0 1,0 0,-2 1,1-1,0 0,1 1,-2 0,1 0,0 0,-1 1,0 0,0-1,0 1,0 0,0 1,0 1,-1 0,-1 1,0 0,1 0,-1 0,1 0,-1 0,1 0,-2 0,2 1,-1-2,1 1,0 0,-1 0,0 0,-1 0,0 0,0 0,0 0,0 1,1-2,0 2,-1-1,0 0,0-1,0 1,0 1,-1-1,2 0,0 0,-1-1,1 0,-1 0,1 0,-1-1,1 1,-1 0,1-1,0 0,0 0,0-1,1 0,-1 1,2-2,-1 1,0 0,0 0,1-1,-1 1,-1 0,1 0,0 0,0 0,0 0,-1 1,0 0,0 0,1 0,-1-1,0 0,0 1,1 0,0 0,0-1,0 0,0-1,1 0,-1-1,2 0,0 0,0-1,1 1,-1 0,0-2,0 1,0-1,0 1,1-1,0-1,0 1,0 0,0 0,0 0,0 0,0 0,0 0,0 1,0 0,0 0,0 0,0 0,0-1,0 1,0-1,-1 0,0 0,0 0,0 0,0 0</inkml:trace>
  <inkml:trace contextRef="#ctx0" brushRef="#br0" timeOffset="30">3248 7003,'0'0,"0"0,0 0,0 0,0 0,0 0,0 0,0 0,0 0,0 0,0 0,0 0,0 0,0 0,0 0,0 0,0 0,0 0,0 0,0 0,0 0,0 0,0 0,1-1,0-1,1 0,1-1,-1-2,2-1,0-4,1-1,0-1,0-2,1-1,0-1,1 1,0 1,0-1,0 0,1-1,1 0,0-1,0 2,0-1,-1 2,0 0,0-1,0 1,0 0,0 1,0-1,0 1,2 0,0 1,0 0,0 1,0 1,-1 1,1-2,0 1,-1 0,0-2,1 1,0 0,0-1,0 1,1 0,0 0,0 1,1-2,0 0,0-1,0 0,-1 0,2-2,-2 1,0 2,-1 1,0 0,-1 0,-1 1,1 0,0-1,-1 2,0-1,-1 2,-1-1,0 1,-1 1,1-1,-1 1,0 1,0 1,0 1,-2 1,0 0,-1 0,0 1,0-1,0 1,-1 0,0 1,-1 0,1 1,-1 0,1 0,0 0,0 0,0 0,0 0,1 0,-1 0,1 0,1 0,0 0,0 0,1 0,0 0,1 1,1 0,1 1,1 0,1 0,0 1,2-1,0-1,1 1,1 0,0 1,2-1,0 0,1-1,0 1,1 0,2 1,0 0,-1 0,1 0,0-1,1 1,1 1,-1 0,0 1,1-1,0 0,0 1,0 1,0-1,1 0,0-1,1 1,1 0,0 0,1 0,1 1,0-2,0 0,2 0,-1-2,1 0,0-1,2 2,-1-1,0 1,1 0,-1 0,1-2,-1 1,1-1,0 0,1 0,0-1,-1 0,1 1,1-2,-1 0,0 1,0 0,1 1,-2 0,1-1,-2 0,1 1,0 0,0 0,0 0,1-1,0 1,1-1,0 0,1 0,-1 0,-1 0,1-1,-2 0,-1-1,0 1,-2 0,0 0,-1 1,0-1,-1 0,-2 1,0-1,-1 1,0 1,-1 0,0 0,-1 0,-1 0,0 0,-2 1,1 0,-1-1,0 2,-1-1,-1 0,0 0,-1 0,-1 1,0-1,-1 0,1 0,-2 0,0 1,-1-1,0 0,-2 0,-1 0,-1 0,-1-1,-2-1,0 1,-1 0,1 0,-1 0,-1 0,0-1,0 1,-1-1,1 0,0 0,0 0,0 0,0 0,-1 1,0 0,0 0,0 0,0 0,0-1,0 0,0 0,0 0,0 0,0 0,0 0,-1 1,0 0,-1 1,0 0,-1 1,0 0,1 0,-1-1,0 1,-1 1,0 0,0 1,-1 0,-2 0,2 0,-2 1,1-1,-1 2,-2-1,1 2,-2 1,0 1,-1 0,0-1,-1 1,-1-1,1 1,0 0,0 1,-1-1,0 2,0 0,1 0,-1 0,0-1,1 0,0 0,0 0,1 0,0 0,1 0,1-1,-1 0,2 0,0-1,1 1,0-1,1 0,-1 0,0-1,-1 0,1 0,1-1,0 1,0-2,-1 1,1-1,-1-1,2 0,1-2</inkml:trace>
  <inkml:trace contextRef="#ctx0" brushRef="#br0" timeOffset="31">3698 303,'0'0,"0"-1,0-1,0 0,0 1,0 0,0 1,0-1,0 1,-2 0,1 0,-1 0,1-1,-1 0,0-1,0 1,0-1,0-1,0 0,-1 0,0 1,-1 0,1 0,-1-2,-1-1,1 1,0 0</inkml:trace>
  <inkml:trace contextRef="#ctx0" brushRef="#br0" timeOffset="32">3649 255,'-4'-5,"-1"2,2 0,-1-1,0 0,0-1,0 0,-1 1,1-1,-1 1,-1 0,-1-1,0-1,1 0,1-1,-1 0,-1 0,1 0,-1 0,1 1,0 0,1 0,-1 0,0 1,1 0,1 0,-1 0,1 0,-2-1,0 1,-1 0,0 0,1-2,0 2,0 0,0-1,-1 1,2 1,-1 0,1-1,-2 2,1-1,-1 0,0 1,0-1,-1 0,1 1,-1 0,1 2,0 0,-1-1,1 0,-1 0,1 1,0 1,-1-1,1 1,0 0,-1 0,0 0,-1 0,0-1,0-1,1 1,0-1,0 2,-1-1,0 1,0 0,1 0,1 0,1 0,0 0,0 0,-1 1,0 1,0-1,0 1,0-1,1-1,-1 0,-1 1,0-1,1 1,-1 0,0 1,0-1,-2 1,1 0,1 0,-2 0,1 0,-1 0,2 0,-1 0,0 2,0 1,-1 0,-1 0,0 1,1 0,-2 1,1 0,0 0,0 0,0 1,-1-1,0 1,1-1,0 1,1-1,0 0,1 1,0-1,-2 2,-1 0,0 1,1-1,0 0,-1 2,-1 0,1-1,1 0,1 0,1 0,0-1,-1-1,1 0,1 0,1-1,1-1,0 0,0-1,0 1,-1 1,0-1,0 3,0-2,-1 2,1 0,-1-1,1 1,-2 0,0 0,0 2,1-1,-1 1,1 0,-1 1,0-1,0-1,2-1,0-1,0 2,-1 0,-1 2,-1 1,0 1,0 0,0 1,-1-1,0-1,1 0,0 0,0-1,-1 2,1 1,-2 0,0 2,-1 1,0 3,-3 2,-1 1,1-2,4-6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46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35384.33594"/>
      <inkml:brushProperty name="anchorY" value="-333.75159"/>
      <inkml:brushProperty name="scaleFactor" value="0.5"/>
    </inkml:brush>
  </inkml:definitions>
  <inkml:trace contextRef="#ctx0" brushRef="#br0">528 775,'0'0,"0"0,0 0,0 0,0 0,0 0,0 0,0 0,8-8,-8 8,0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90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285 2238,'-1'0,"-1"1,0 1,-1 3,0 4,-1 5,0 7,2 9,1 5,4 8,3-3,-2-8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91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1214 122,'0'2,"0"1,0 1,0-1,-1 3,-1 1,0 1,0 1,1 1,1 2,-1 0,1 0,0 2,0-1,2 0,0 2,3 2,2 2,1 3,1 2,0 3,1 3,-1 1,0 4,0 2,-2 1,0-1,0-2,0-2,1 0,0 1,0-1,0-1,3 0,-1 0,2-1,1-1,-2-1,2-1,0 1,1-2,-2-1,1-2,-1-2,1-1,-1 0,0-2,0 2,1-1,1 1,-1-1,0 1,1-1,-1 1,-1 0,0 0,0 1,1 2,2 2,1 1,-1-2,-1-1,-3-6,-1-3,-3-5,-2-4,-2-4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92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907 154,'0'-1,"1"-1,3 1,1 4,3 5,6 4,4 2,6 2,7 3,-2-2,-7-4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93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1210 291,'0'5,"0"3,0 11,0 11,1 13,4 17,5 15,6 14,4 9,3 6,1 0,1-5,-1-9,-5-20,-4-22,-4-19,-5-15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94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1388 360,'0'2,"0"0,0-1,0 1,0-1,0 0,0 1,0 1,-1 1,-1 2,0 2,0 1,0 0,-1 1,1 0,0 2,1-2,1 2,1 0,1 1,1-1,1 2,0 0,2 1,-1 0,1-2,0 1,0-2,0 0,-1-2,-2 0,1-1,-1 1,1 1,1-2,0 0,0 1,2 1,0 2,-1 0,0-1,1 1,0 1,1 1,0 1,0-1,1 0,0-1,-2-1,0-1,0 0,-1 0,-2-2,0 1,1 0,1-1,-1 2,1 1,-1 1,0 1,-1-2,0 0,-1 0,1-2,-2 0,0-1,-1-1,-1 0,2-2,0 1,-1 0,1 3,-1 0,-1 1,0 3,0 2,0 3,0 4,0 6,0 5,0 5,2 4,1 2,2 2,1-7,-2-11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47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34532.39844"/>
      <inkml:brushProperty name="anchorY" value="-1175.14844"/>
      <inkml:brushProperty name="scaleFactor" value="0.5"/>
    </inkml:brush>
  </inkml:definitions>
  <inkml:trace contextRef="#ctx0" brushRef="#br0">612 654,'8'-8,"-8"8,0 0,0 0,8-16,-8 16,0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48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33675.19141"/>
      <inkml:brushProperty name="anchorY" value="-2006.0061"/>
      <inkml:brushProperty name="scaleFactor" value="0.5"/>
    </inkml:brush>
  </inkml:definitions>
  <inkml:trace contextRef="#ctx0" brushRef="#br0">665 517,'0'0,"8"8,-8-8,0 0,0 0,0 0,0 0,0 0,0 0,0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49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32823.25781"/>
      <inkml:brushProperty name="anchorY" value="-2857.94238"/>
      <inkml:brushProperty name="scaleFactor" value="0.5"/>
    </inkml:brush>
  </inkml:definitions>
  <inkml:trace contextRef="#ctx0" brushRef="#br0">731 432,'0'8,"0"0,0-8,0 0,0 0,0 0,0 0,0 0,0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50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31976.58984"/>
      <inkml:brushProperty name="anchorY" value="-3715.14844"/>
      <inkml:brushProperty name="scaleFactor" value="0.5"/>
    </inkml:brush>
  </inkml:definitions>
  <inkml:trace contextRef="#ctx0" brushRef="#br0">786 319,'7'0,"-14"0,7 0,0 0,0 0,0 0,0 0,0 0,0 0,0 0,0 0,0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51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31129.92188"/>
      <inkml:brushProperty name="anchorY" value="-4561.81543"/>
      <inkml:brushProperty name="scaleFactor" value="0.5"/>
    </inkml:brush>
  </inkml:definitions>
  <inkml:trace contextRef="#ctx0" brushRef="#br0">868 375,'0'-8,"0"8,0 0,8 0,-8-8,0 8,0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52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30277.98828"/>
      <inkml:brushProperty name="anchorY" value="-5397.94287"/>
      <inkml:brushProperty name="scaleFactor" value="0.5"/>
    </inkml:brush>
  </inkml:definitions>
  <inkml:trace contextRef="#ctx0" brushRef="#br0">842 227,'0'-8,"0"8,0 0,0 0,0 0,0 0,0 0,0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53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9431.32031"/>
      <inkml:brushProperty name="anchorY" value="-6239.33936"/>
      <inkml:brushProperty name="scaleFactor" value="0.5"/>
    </inkml:brush>
  </inkml:definitions>
  <inkml:trace contextRef="#ctx0" brushRef="#br0">950 251,'0'0,"0"0,0 0,0 0,0 0,0 0,8 0,-8 0,0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54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8579.38672"/>
      <inkml:brushProperty name="anchorY" value="-7086.00586"/>
      <inkml:brushProperty name="scaleFactor" value="0.5"/>
    </inkml:brush>
  </inkml:definitions>
  <inkml:trace contextRef="#ctx0" brushRef="#br0">933 153,'0'0,"0"0,0 0,0 0,0 0,0 0,0 0,0 0,0 0,0 0,0 0,0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55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7732.71875"/>
      <inkml:brushProperty name="anchorY" value="-7932.67285"/>
      <inkml:brushProperty name="scaleFactor" value="0.5"/>
    </inkml:brush>
  </inkml:definitions>
  <inkml:trace contextRef="#ctx0" brushRef="#br0">1029 187,'8'0,"-8"0,0 0,0 0,0 0,0 0,0 0,0 0,0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21"/>
    </inkml:context>
    <inkml:brush xml:id="br0">
      <inkml:brushProperty name="width" value="0.13333" units="cm"/>
      <inkml:brushProperty name="height" value="0.26667" units="cm"/>
      <inkml:brushProperty name="color" value="#FFFFCC"/>
      <inkml:brushProperty name="tip" value="rectangle"/>
      <inkml:brushProperty name="rasterOp" value="maskPen"/>
      <inkml:brushProperty name="ignorePressure" value="1"/>
    </inkml:brush>
  </inkml:definitions>
  <inkml:trace contextRef="#ctx0" brushRef="#br0">841 712,'0'-1,"0"-1,0 1,0 0,0 1,0-1,0 1,0 0,0 0,0 0,0 0,1 0,0 0,1 0,-1 0,2 0,0 0,0 1,1 0,0 1,2-2,1 2,1 0,2-1,0 0,1 0,1 1,0-1,0 0,0 1,2 0,0 1,0 0,2 0,0 1,-1-1,2 1,0-1,1 1,2 0,0-1,0 1,-1-2,1 1,1-1,1 1,-2 0,2 2,0-2,0 1,2-1,0 1,-1-1,1 1,0 1,0-1,0 0,-1-1,1 1,-1 1,2-1,-1 0,0 2,0-1,-1 1,-1 0,2 1,0 0,0-1,1 1,-1-1,1-1,-1 1,-1-1,1-1,1 1,-1-1,0-1,-1 0,0 1,0 0,0 0,-1-1,-2-1,-1 1,0-1,1 1,-1 0,0 0,0 0,-1 0,-1 1,0 1,-1 0,0 2,1 2,0-1,-1 1,-2-1,0 0,-1-2,-1 0,1-2,-1 1,0-1,-1-1,0 1,-1-1,-2 0,0-1,-3 0,0 0,-2 0,0 0,-1-1,0-1,-1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56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6880.78125"/>
      <inkml:brushProperty name="anchorY" value="-8779.33984"/>
      <inkml:brushProperty name="scaleFactor" value="0.5"/>
    </inkml:brush>
  </inkml:definitions>
  <inkml:trace contextRef="#ctx0" brushRef="#br0">1137 211,'0'16,"0"-16,0 0,0 0,0 0,0 0,0 0,8 0,-8 0,0 0,0 0,0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57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6028.84766"/>
      <inkml:brushProperty name="anchorY" value="-9636.54688"/>
      <inkml:brushProperty name="scaleFactor" value="0.5"/>
    </inkml:brush>
  </inkml:definitions>
  <inkml:trace contextRef="#ctx0" brushRef="#br0">1253 207,'0'15,"0"-15,0 0,0 0,0 0,0 0,0 0,0 0,0 0,0 0,0 0,0 0,0 0,0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58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5182.17969"/>
      <inkml:brushProperty name="anchorY" value="-10493.75293"/>
      <inkml:brushProperty name="scaleFactor" value="0.5"/>
    </inkml:brush>
  </inkml:definitions>
  <inkml:trace contextRef="#ctx0" brushRef="#br0">1381 224,'0'-8,"0"16,0-8,0 0,-8 8,8-8,0 8,0-8,0 0,0 8,0-8,0 0,0 0,0 0,0 0,0 0,0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59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6034.11719"/>
      <inkml:brushProperty name="anchorY" value="-9662.89453"/>
      <inkml:brushProperty name="scaleFactor" value="0.5"/>
    </inkml:brush>
  </inkml:definitions>
  <inkml:trace contextRef="#ctx0" brushRef="#br0">1471 251,'8'0,"-8"0,0 0,0 0,0 0,0 0,0 0,0 0,0 0,0 0,0 0,0 0,0 0,0 0,0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60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5182.18359"/>
      <inkml:brushProperty name="anchorY" value="-10509.56152"/>
      <inkml:brushProperty name="scaleFactor" value="0.5"/>
    </inkml:brush>
  </inkml:definitions>
  <inkml:trace contextRef="#ctx0" brushRef="#br0">1605 273,'-8'-8,"8"0,0 8,0 0,0 0,0 0,0 0,0 0,0 8,0-8,0 0,0 0,0 0,0 0,0 0,0-8,0 8,0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61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6034.11719"/>
      <inkml:brushProperty name="anchorY" value="-9652.35547"/>
      <inkml:brushProperty name="scaleFactor" value="0.5"/>
    </inkml:brush>
  </inkml:definitions>
  <inkml:trace contextRef="#ctx0" brushRef="#br0">1684 291,'0'-8,"0"8,0 0,0 0,0 0,0 0,0 0,0 0,0 0,0 8,0-8,0 0,0 0,0-8,0 8,0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62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5187.45117"/>
      <inkml:brushProperty name="anchorY" value="-10493.75195"/>
      <inkml:brushProperty name="scaleFactor" value="0.5"/>
    </inkml:brush>
  </inkml:definitions>
  <inkml:trace contextRef="#ctx0" brushRef="#br0">1814 293,'0'0,"-8"0,8 0,0 0,0 0,0 0,0 0,0 0,0 0,0 0,0 0,0 0,0 0,0 0,0 0,8 0,-8 0,0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63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4340.78516"/>
      <inkml:brushProperty name="anchorY" value="-11340.41797"/>
      <inkml:brushProperty name="scaleFactor" value="0.5"/>
    </inkml:brush>
  </inkml:definitions>
  <inkml:trace contextRef="#ctx0" brushRef="#br0">1917 330,'-8'0,"16"0,-8 0,0 0,0 0,0 0,0 0,0 0,0 0,0 0,0 0,0 0,0 0,0-8,0 8,0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64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3494.11719"/>
      <inkml:brushProperty name="anchorY" value="-12181.81543"/>
      <inkml:brushProperty name="scaleFactor" value="0.5"/>
    </inkml:brush>
  </inkml:definitions>
  <inkml:trace contextRef="#ctx0" brushRef="#br0">1055 330,'8'0,"-16"0,8 0,0 0,0 0,0 0,0 0,0 0,0 0,8-7,-8 7,8-8,-8 8,0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65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2636.91211"/>
      <inkml:brushProperty name="anchorY" value="-13017.94141"/>
      <inkml:brushProperty name="scaleFactor" value="0.5"/>
    </inkml:brush>
  </inkml:definitions>
  <inkml:trace contextRef="#ctx0" brushRef="#br0">1194 330,'-8'0,"8"0,0 0,0 0,0 0,0 0,0 0,0 0,0 0,0 0,0 0,0 0,0 0,0 0,8 0,-8 0,0 0,0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22"/>
    </inkml:context>
    <inkml:brush xml:id="br0">
      <inkml:brushProperty name="width" value="0.13333" units="cm"/>
      <inkml:brushProperty name="height" value="0.26667" units="cm"/>
      <inkml:brushProperty name="color" value="#FFFFCC"/>
      <inkml:brushProperty name="tip" value="rectangle"/>
      <inkml:brushProperty name="rasterOp" value="maskPen"/>
      <inkml:brushProperty name="ignorePressure" value="1"/>
    </inkml:brush>
  </inkml:definitions>
  <inkml:trace contextRef="#ctx0" brushRef="#br0">759 764,'0'1,"1"0,0 0,1 0,-1 0,1 0,1 1,-1-1,1 1,0 0,1 0,0 0,1 1,0 0,1 0,2 1,1 0,1 0,3 1,1-1,1 1,2 0,1 1,1-1,1 0,1-1,0 1,0-2,2 1,0-1,2 1,1-1,1 1,1 0,2 0,0 1,0 1,1 1,0-1,1 1,0-1,-1 1,1 1,0 0,1 2,-1-2,-1 1,1 0,0-1,0 0,0 0,-1-1,0 1,1 0,1 1,-1-1,1 0,0 1,0 0,1 0,-1 0,0 0,-1 0,0-1,-1-1,1-1,0 0,0 0,-1 0,0 2,1-1,-2 0,-1-1,1 0,-2 0,-1-1,0 1,-3-1,-1 0,-3-1,-1 1,-3-1,-2-1,-1 0,-2-1,-1 1,0 1,-3-1,-2 0,-2-2,0 1,-2-2,0 0,0 0,0 0,0 0,0 0,0 0,-1 0,0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66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1790.24609"/>
      <inkml:brushProperty name="anchorY" value="-13864.6084"/>
      <inkml:brushProperty name="scaleFactor" value="0.5"/>
    </inkml:brush>
  </inkml:definitions>
  <inkml:trace contextRef="#ctx0" brushRef="#br0">1363 322,'-8'0,"8"0,0 0,0 0,0 0,0 0,0 0,0 0,0 0,0 0,0 0,0 0,0 0,0 0,0 0,8 0,-8 0,0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67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0943.57813"/>
      <inkml:brushProperty name="anchorY" value="-14711.27539"/>
      <inkml:brushProperty name="scaleFactor" value="0.5"/>
    </inkml:brush>
  </inkml:definitions>
  <inkml:trace contextRef="#ctx0" brushRef="#br0">973 382,'0'8,"0"-16,0 8,0 0,0 0,0 0,0 0,0 0,0 0,0 0,8 0,-8 0,0 0,0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68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0091.64258"/>
      <inkml:brushProperty name="anchorY" value="-15557.94141"/>
      <inkml:brushProperty name="scaleFactor" value="0.5"/>
    </inkml:brush>
  </inkml:definitions>
  <inkml:trace contextRef="#ctx0" brushRef="#br0">1096 406,'-7'0,"7"8,0-8,0 0,0 0,0 0,0 0,0 0,0 0,0 0,0 0,0 0,0 0,0 0,0 0,0 0,0 0,0 0,0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69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0943.57813"/>
      <inkml:brushProperty name="anchorY" value="-14716.5459"/>
      <inkml:brushProperty name="scaleFactor" value="0.5"/>
    </inkml:brush>
  </inkml:definitions>
  <inkml:trace contextRef="#ctx0" brushRef="#br0">1223 403,'-8'16,"8"-16,0 0,0 0,0 0,0 0,0 0,0 0,0 0,0 0,0 0,0 0,0 0,0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70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1795.51367"/>
      <inkml:brushProperty name="anchorY" value="-13880.41797"/>
      <inkml:brushProperty name="scaleFactor" value="0.5"/>
    </inkml:brush>
  </inkml:definitions>
  <inkml:trace contextRef="#ctx0" brushRef="#br0">1274 327,'0'0,"0"0,0 0,8 0,-8 0,8 0,0 0,-8 0,0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71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0933.03906"/>
      <inkml:brushProperty name="anchorY" value="-14727.08496"/>
      <inkml:brushProperty name="scaleFactor" value="0.5"/>
    </inkml:brush>
  </inkml:definitions>
  <inkml:trace contextRef="#ctx0" brushRef="#br0">1315 428,'0'0,"0"7,0-7,0 0,0 0,0 0,0 0,0 0,0 0,0 0,0 0,0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72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0086.37109"/>
      <inkml:brushProperty name="anchorY" value="-15579.02148"/>
      <inkml:brushProperty name="scaleFactor" value="0.5"/>
    </inkml:brush>
  </inkml:definitions>
  <inkml:trace contextRef="#ctx0" brushRef="#br0">1469 336,'0'0,"0"0,0 0,0 0,0 0,0 0,0 0,0 0,0 0,0 0,0 0,0 0,0 0,0 0,0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73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19239.70508"/>
      <inkml:brushProperty name="anchorY" value="-16425.6875"/>
      <inkml:brushProperty name="scaleFactor" value="0.5"/>
    </inkml:brush>
  </inkml:definitions>
  <inkml:trace contextRef="#ctx0" brushRef="#br0">1442 469,'0'-8,"0"8,0 0,0 0,0 0,0 0,0 0,0 0,0 0,0 0,-8-7,8 7,0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74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20091.64258"/>
      <inkml:brushProperty name="anchorY" value="-15568.48242"/>
      <inkml:brushProperty name="scaleFactor" value="0.5"/>
    </inkml:brush>
  </inkml:definitions>
  <inkml:trace contextRef="#ctx0" brushRef="#br0">1565 346,'0'7,"0"-7,0 0,0 0,0 0,0 0,0 0,0 0,0 8,0-8,0 0,0 0,0 0,0 0,0 0,0 0,0 0,0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75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19244.97656"/>
      <inkml:brushProperty name="anchorY" value="-16425.6875"/>
      <inkml:brushProperty name="scaleFactor" value="0.5"/>
    </inkml:brush>
  </inkml:definitions>
  <inkml:trace contextRef="#ctx0" brushRef="#br0">1535 464,'0'0,"-8"0,8 0,0 0,0 0,0 0,0 0,0 0,0 0,0 0,0 0,0 0,0 0,8-8,-8 8,0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23"/>
    </inkml:context>
    <inkml:brush xml:id="br0">
      <inkml:brushProperty name="width" value="0.13333" units="cm"/>
      <inkml:brushProperty name="height" value="0.26667" units="cm"/>
      <inkml:brushProperty name="color" value="#FFFFCC"/>
      <inkml:brushProperty name="tip" value="rectangle"/>
      <inkml:brushProperty name="rasterOp" value="maskPen"/>
      <inkml:brushProperty name="ignorePressure" value="1"/>
    </inkml:brush>
  </inkml:definitions>
  <inkml:trace contextRef="#ctx0" brushRef="#br0">1115 697,'-1'0,"0"0,-1 0,2 0,-1 0,0 0,1 0,0 0,0 0,0 0,0 0,0 0,0 2,-1-1,0 0,-1-1,0 2,0-1,-2 1,0 1,-1 1,-1 1,0 0,-1 2,-1 0,0 1,0 0,1 1,0-1,0 1,1-1,1 0,0 0,0-1,0 1,0 0,0 1,-1 1,-2 1,1 0,0 1,-1 0,0-1,0-1,1-1,-1-2,2 1,-1 0,0 1,0 1,0-1,1 0,1-1,0 1,0-1,0 0,0 0,1 0,0 1,0-2,0 1,1 0,-1 0,0 2,-1 0,0 2,-2 1,0 2,0-2,-1 0,-1 0,0-1,1 0,0 2,1 1,0 0,0 0,-1-1,2 1,-1-1,-1 1,-1 0,0 2,-1-1,1 1,-2 0,1 0,1-1,0 0,0 0,1 0,0 0,1-1,-1 0,2 0,-1-1,1-1,1 0,0 1,-1 0,1-1,0 0,1-1,0-1,0-1,0-2,2 0,-1-3,1 0,1-2,0 0,0 0,1-2,0 0,0 0,0 0,0 0,0 0,-1 0,0-1,0 1,0-1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76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18398.30859"/>
      <inkml:brushProperty name="anchorY" value="-17267.08594"/>
      <inkml:brushProperty name="scaleFactor" value="0.5"/>
    </inkml:brush>
  </inkml:definitions>
  <inkml:trace contextRef="#ctx0" brushRef="#br0">1671 394,'0'0,"8"8,-8-8,0 0,0 0,0 0,0 0,0 0,0 0,0 0,0 0,0 0,0 0,0 0,0 0,0-8,0 8,0 0,0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77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17546.37305"/>
      <inkml:brushProperty name="anchorY" value="-18113.75391"/>
      <inkml:brushProperty name="scaleFactor" value="0.5"/>
    </inkml:brush>
  </inkml:definitions>
  <inkml:trace contextRef="#ctx0" brushRef="#br0">1801 396,'0'0,"0"0,0 0,0 0,0 0,0 0,0 0,0 0,0 0,0 0,0 0,0 0,0 0,0 0,0 0,0 0,0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78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16699.70703"/>
      <inkml:brushProperty name="anchorY" value="-18960.41992"/>
      <inkml:brushProperty name="scaleFactor" value="0.5"/>
    </inkml:brush>
  </inkml:definitions>
  <inkml:trace contextRef="#ctx0" brushRef="#br0">1900 414,'0'0,"0"0,0 0,0 0,0 0,0 0,0 0,0 0,0 0,0 0,0-8,0 8,0 0,0-7,0 7,0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79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11614.43652"/>
      <inkml:brushProperty name="anchorY" value="-24008.80273"/>
      <inkml:brushProperty name="scaleFactor" value="0.5"/>
    </inkml:brush>
  </inkml:definitions>
  <inkml:trace contextRef="#ctx0" brushRef="#br0">1611 475,'8'8,"0"-8,-8 0,0 0,-8 0,8 0,0 0,0 0,0-8,0 8,0 0,0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80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10762.49902"/>
      <inkml:brushProperty name="anchorY" value="-24855.46875"/>
      <inkml:brushProperty name="scaleFactor" value="0.5"/>
    </inkml:brush>
  </inkml:definitions>
  <inkml:trace contextRef="#ctx0" brushRef="#br0">1710 501,'0'-8,"0"0,0 8,0 0,0 0,0 0,0 0,0 0,0 0,0 0,0 0,0 0,0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81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9915.83203"/>
      <inkml:brushProperty name="anchorY" value="-25691.59766"/>
      <inkml:brushProperty name="scaleFactor" value="0.5"/>
    </inkml:brush>
  </inkml:definitions>
  <inkml:trace contextRef="#ctx0" brushRef="#br0">1806 496,'0'0,"0"0,0 0,0 0,0 0,0 0,0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82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9069.16602"/>
      <inkml:brushProperty name="anchorY" value="-26538.26367"/>
      <inkml:brushProperty name="scaleFactor" value="0.5"/>
    </inkml:brush>
  </inkml:definitions>
  <inkml:trace contextRef="#ctx0" brushRef="#br0">1888 507,'0'0,"0"-8,0 8,0 0,0 0,0 0,0 0,0 8,0-8,0 0,0 0,0 0,0 0,0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83"/>
    </inkml:context>
    <inkml:brush xml:id="br0">
      <inkml:brushProperty name="width" value="0.06667" units="cm"/>
      <inkml:brushProperty name="height" value="0.06667" units="cm"/>
      <inkml:brushProperty name="color" value="#EEB3A6"/>
      <inkml:brushProperty name="ignorePressure" value="1"/>
      <inkml:brushProperty name="inkEffects" value="rosegold"/>
      <inkml:brushProperty name="anchorX" value="10187.91895"/>
      <inkml:brushProperty name="anchorY" value="-26557.46875"/>
      <inkml:brushProperty name="scaleFactor" value="0.5"/>
    </inkml:brush>
    <inkml:brush xml:id="br1">
      <inkml:brushProperty name="width" value="0.06667" units="cm"/>
      <inkml:brushProperty name="height" value="0.06667" units="cm"/>
      <inkml:brushProperty name="color" value="#EEB3A6"/>
      <inkml:brushProperty name="ignorePressure" value="1"/>
      <inkml:brushProperty name="inkEffects" value="rosegold"/>
      <inkml:brushProperty name="anchorX" value="7306.36523"/>
      <inkml:brushProperty name="anchorY" value="-27856.33398"/>
      <inkml:brushProperty name="scaleFactor" value="0.5"/>
    </inkml:brush>
    <inkml:brush xml:id="br2">
      <inkml:brushProperty name="width" value="0.06667" units="cm"/>
      <inkml:brushProperty name="height" value="0.06667" units="cm"/>
      <inkml:brushProperty name="color" value="#EEB3A6"/>
      <inkml:brushProperty name="ignorePressure" value="1"/>
      <inkml:brushProperty name="inkEffects" value="rosegold"/>
      <inkml:brushProperty name="anchorX" value="3313.56201"/>
      <inkml:brushProperty name="anchorY" value="-29847.92188"/>
      <inkml:brushProperty name="scaleFactor" value="0.5"/>
    </inkml:brush>
    <inkml:brush xml:id="br3">
      <inkml:brushProperty name="width" value="0.06667" units="cm"/>
      <inkml:brushProperty name="height" value="0.06667" units="cm"/>
      <inkml:brushProperty name="color" value="#EEB3A6"/>
      <inkml:brushProperty name="ignorePressure" value="1"/>
      <inkml:brushProperty name="inkEffects" value="rosegold"/>
      <inkml:brushProperty name="anchorX" value="2202.31201"/>
      <inkml:brushProperty name="anchorY" value="-30887.01367"/>
      <inkml:brushProperty name="scaleFactor" value="0.5"/>
    </inkml:brush>
    <inkml:brush xml:id="br4">
      <inkml:brushProperty name="width" value="0.06667" units="cm"/>
      <inkml:brushProperty name="height" value="0.06667" units="cm"/>
      <inkml:brushProperty name="color" value="#EEB3A6"/>
      <inkml:brushProperty name="ignorePressure" value="1"/>
      <inkml:brushProperty name="inkEffects" value="rosegold"/>
      <inkml:brushProperty name="anchorX" value="1264.24365"/>
      <inkml:brushProperty name="anchorY" value="-31887.62109"/>
      <inkml:brushProperty name="scaleFactor" value="0.5"/>
    </inkml:brush>
    <inkml:brush xml:id="br5">
      <inkml:brushProperty name="width" value="0.06667" units="cm"/>
      <inkml:brushProperty name="height" value="0.06667" units="cm"/>
      <inkml:brushProperty name="color" value="#EEB3A6"/>
      <inkml:brushProperty name="ignorePressure" value="1"/>
      <inkml:brushProperty name="inkEffects" value="rosegold"/>
      <inkml:brushProperty name="anchorX" value="225.15268"/>
      <inkml:brushProperty name="anchorY" value="-32878.60547"/>
      <inkml:brushProperty name="scaleFactor" value="0.5"/>
    </inkml:brush>
  </inkml:definitions>
  <inkml:trace contextRef="#ctx0" brushRef="#br0">775 0,'0'0,"-5"5,5-5,0 0,0 0,0 0,0 0,-5 0,5 0,0 0,0 5,-5-5,0 5,5-5,-4 4,-1-4,0 5,-5 0,5 0,-4 0,9 0,-5-1,0 6,0-5,1 0,-1-1,0 6,5 0,-5-5,5-1,0 6,-5-5,5 4,0-4,5 5,-5-5,0 4,5 1,0-5,0 4,-1 1,1 0,5-1,-5 1,-1 0,11-1,-5-4,-1 5,1-5,4 4,-9-4,5 0,-1 0,1-5,0 4,4 1,-4-5,4 0,-4 0,4 0,-4-5,4 5,1-4,-1-1,0 5,-4-10,0 10,-1-5,1 1,-5-1,0 0,-1-5,1 5,0 1,0-6,0 5,-1 0,-4-4,5 4,-5-5,0 5,5-4,-5-1,0 1,-5-1,5 0,0 1,-5 4,5 0,-4-5,-1 1,0-1,-5 5,6 0,-1-4,-5 9,5-5,0 0,1 0,-1 5,0 0,0 0,0 0,1 0,-6 0,5 0,-4 5,-1 0,0 0,1 0,4-1,-5 1,5 0,-4 5,4 4,5-4,-5-1,5-4,-5 5,5-10,5 10,-5-6,5 6,-5-5,5 4,4 1,-4 0,5-1,-1 1,1 0,0-6,-1 1,1 0,4 0,1 0,-1 0,1-1,-6-4,1 5,4-5,-4 0,4 0,1 0,-1 0,1 0,-1-5,-4 5,-1-4,6-1,-1 0,1 0,-6-5,6 6,-6-6,1 5,-5 0,4 1,-4-6,0 5,0 0,0 0,-5 5,4-4,-4-1,0 0,0 0,0-4,0 4,0-5,0 0,0 1,-4-1,-1 5,-5-4,5 4,-4-5,-1 5,5 5,-4-4,4 4,-5-5,10 5,-4 0,-1 0,0 0,0 0,5 0,-5 0,-4 5,4-1,0 1,0 5,0 0,1-6,4 6,-5 0,5-1,0 1,0 0,0-1,0 6,0-6,5 11,-5-6,4-4,1-1,0 6,0-10,0 9,4-4,1-1,4 1,-4 0,4-1,1 1,-6-5,6-1,-6 1,6 0,4 0,-4 0,-1-5,-4 0,9 0,-5-5,6 5,-1-10,-5 5,5-4,-9 4,9 0,-9 0,0-4,4 4,-4-5,-1 1,1 4,-5-5,-1 5,1-4,0 4,-5 0,0-5,0 6,0-6,0 5,0-4,-5-1,5 0,-5 5,1-4,-1 4,0 0,-5 0,6 1,-1-1,0 0,-5 5,1-5,4 5,-5 0,1 0,-6 5,10-5,-4 5,-1-5,5 5,-4-1,9 1,-5 0,0 0,-4 4,4 6,0-5,5 4,-5-4,5-1,0 1,0 0,0-1,5 1,-5 4,10 1,-1-1,1-4,-1 4,6-4,-1 0,6-1,-6-4,5 0,0-5,1 5,-6-1,1-4,4 0,10-4,-10 4,5 0,-10-5,10 0,-4 0,-1-4,0 4,-4-5,-1 5,0-9,-4 9,0 0,-5-4,4 4,-4 0,-5 0,5 0,-5 0,0-4,5 4,-5-5,-5 1,5-1,0 0,-5 6,0-6,0 5,1 0,-1 1,-5-1,5 0,-4 5,-1-5,0 5,6 0,-6 0,5 0,-4 0,4 0,-5 5,0 0,1 0,-1-1,5 1,-4 5,-1-1,5 1,1 0,-1-5,5 4,0 1,-5-5,5 4,5-4,-5 10,5-6,-1 6,6-1,-5-9,4 5,1-1,0-4,4 9,-4-9,9 0,-9 0,4 0,0-5,1 4,-1 1,1-5,-1 0,1 0,-6 0,6 0,-1 0,1-5,-1 1,0-1,1 0,-6 5,6-10,-6 10,1-9,0 4,-5 0,4 0,-4-4,0-1,0 10,-1-10,-4 6,5-1,-5 0,0 0,0 0,0 1,-5-1,5 0,-4-5,-1 1,0-1,0 5,-4-4,4 4,0 0,-5-5,5 5,-4 5,4-4,0 4,0-5,1 5,-1 0,0 0,0 5,0-5,1 4,-1 1,-5 5,5-5,1 4,-1-4,0 5,5-1,-5 1,5 5,0-6,5 1,-5 4,5-4,-5 0,9-1,-4 1,5-5,-1 4,6-4,4 0,-9 0,9-1,-9 1,9 0,-5-5,10 0,-9-5,4 5,-5 0,10 0,-9-5,9 1,-5-1,-4 0,-1 0,0 0,1-4,-1 4,-4-5,0 6,-6-6,6 0,-5 5,0-4,-1 4,-4 0,5-4,-10 4,5 0,-4-5,4 5,-5 1,-5-1,5-5,5 10,-9-5,4 5,0-4,0 4,-4 0,4 0,-5 0,1 0,4 4,-5-4,1 5,-1 0,5 0,-4 0,9-5,-5 9,0 1,0-5,0 4,0 1,5 0,0-1,0-4,0 5,0-1,5 1,5 4,-5-4,0 0,9-1,-4 1,4 4,0-9,1 5,-1-5,6-1,-1-4,-5 5,5-5,1 0,-1-5,0 5,5-4,-4-6,-1 5,-5 5,5-9,1 4,-6-5,1 5,-6 0,1 1,-1-6,1 5,-5-9,4 4,-4 1,-5-1,5 0,-5 1,0 4,0 0,0-5,-5 6,0-6,5 5,-9 0,4-4,-5 4,1 0,-1 0,1 0,-1 5,0 0,1 0,-1 0,0 5,1-5,-1 0,1 5,-1 0,-4 0,9-1,-5 1,0 5,6-5,-1 0,5 9,-5-4,0 4,5-4,0-5,0 4,5 1,-5 4,5 1,0-6,4 6,1-1,-5-4,4-5,1 4,0-4,4 0,5 0,-4 0,-1-5,1 0,-1 0,0 0,6 0,-1-5,0 0,0-5,-4 5,4 1,-5-11,6 6,-6 4,1 0,-6-5,1 5,-1 1,1-6,-5 5,4-4,-4 4,0-5,-5 5,5-4,-5-1,0 5,0-4,0 4,0 0,-5 0,5 0,-5 1,0-1,5 0,-9 0,4 0,-5 0,1 5,4 0,0 0,-4 0,4 0,-5 0,5 10,-9-5,4 0,1 4,-1-4,0 5,6-1,-6 1,5 5,5-6,-5 1,1-5,4 4,0-4,4 5,-4-1,10 6,-5-6,0 1,4-5,-4 0,5-1,-1-4,1 5,4-5,-4 0,0 0,-1 0,-4-5,0 5,4 0,-4-4,5 4,-5-5,-1 0,-4 5,0 0</inkml:trace>
  <inkml:trace contextRef="#ctx0" brushRef="#br1" timeOffset="1">510 395,'0'5,"0"0,5 0,-5-5,5 4,-1 6,1 0,0-1,5-4,-1 5,1-5,4 4,-4-4,4 0,6 0,-1-5,-5 5,1-5,-1 4,1-4,-1 0,1-4,-1 4,0-5,1 5,-1-5,-4 5,4-15,-4 6,0 4,-6 0,6-4,-5 4,0 0,-1 0,-4-5,5 1,-5 4,-5 0,5-4,0-1,0 0,-4 1,-1-1,0 0,0 6,0-1,1-5,-6 5,-4 0,4 5,0-4,1 4,-1 0,0 0,-4 0,0 4,4 6,-5 0,1-1,4 1,1 4,-1-9,5 5,1-5,-1 4,5 1,0-5,0 4,0 1,5 0,-1-1,6 6,0-6,-1 1,1 0,4-5,1-1,4 6,0-10,-4 5,4-5,0 5,0-10,5 5,-9 0,4-5,0 5,1-5,-1 0,0 5,0-9,-4 4,-6 0,6-5,-1 6,-4-6,0 5,-6 0,6 1,-5-6,-5 5,5 5,-5-5,0 0,0 1,0-6,0 5,-5-4,5 4,-5-5,0 5,0 0,-4 5,4-4,0 4,-4 0,-1 0,5 4,-5-4,1 5,-1 0,1 0,4 0,0 0,5 4,-5-4,0 0,5 0,0 4,0 1,5 4,-5-4,5 0,5 4,-6-4,6-1,0 1,-1-5,6 9,-1-9,1 5,4-5,0 4,0-4,-4-5,4 5,0-10,1 5,-1 0,-5 0,5-5,1 5,-6-5,1 1,-1-1,5 0,-9-5,0 5,-1 1,1-1,-1-5,-9 1,10 4,-10-5,5 0,-5 6,0-6,0 0,-5 6,5-1,-5-5,0 5,1-4,-6 4,0 0,1 0,4 0,-5 1,1 4,-1-5,5 5,-4 0,-6 5,6-5,-1 4,0-4,1 5,-1 0,5 5,0-6,1 1,-1 5,0 0,5-1,-5 1,10-1,0 6,-5-5,9-1,-4 6,5-1,-1 1,6-6,-5 6,9-6,-5 1,5-5,1 0,-1-1,-5 1,10-5,0 0,-4 5,4-10,-5 5,5 0,0-5,-5 1,1-1,-1-5,-5 5,1-4,-6 4,1 0,0 0,-6 0,1 5,-5-4,5-1,-5 0,0 5,0-5,0 0,-5 0,0-4,1 4,-6-5,5 6,-4-6,4 0,-5 5,1 5,4-4,-5 4,5 0,-4 0,-1 0,5 4,0-4,-4 0,4 5,-5 0,6 0,4 0,-5-5,5 5,-5-1,5 1,5 5,-5-1,5 1,4 5,1-6,-5 1,4 4,6-4,-6-5,6 0,-1 4,1-9,9 5,-10-5,5 5,-4-5,9 0,-5 0,5 0,-5-5,1 5,-6-5,10 0,-9 1,-1-6,-4 5,-1 0,1 0,0 1,-6-6,-4 10,5-5,0 0,-5-4,0 9,0-5,0 0,-5 0,0 0,5-4,-9 4,-1 0,5 5,-9-5,9 5,-5-4,1 4,4 0,-5 4,1-4,-1 0,0 0,6 0,-1 5,-5 0,5 0,1-5,-1 5,0-1,5 1,0 0,0 0,0 5,5 4,-5-4,9-1,-4 6,5-6,-1 1,1 4,0-4,4 0,1-5,-1-1,5 6,-4-5,-1 0,5-1,-4-8,4 4,0-5,1 5,-6-5,10 0,-9 0,9-4,-15 9,10-10,-9 5,0 0,-1 1,1-6,-5 0,4 1,-9-1,0 0,5 1,-5-1,-5 5,5-4,0 4,-4-5,-6 1,0-1,-4 5,4 0,1 1,-6 4,10 0,-4 0,-6 0,6 0,-1 4,-4 1,4 0,5-5,0 5,1 4,-1-4,5 5,-5-5,5 4,5 1,-5 0,9 4,-4 1,5-6,-1 1,11 4,-6-4,5 0,1-1,-1 1,0-5,0-1,5-4,0 5,1-5,-6 0,5 0,0 0,0-5,-5 1,0-1,1-5,-1 5,-5-4,1 4,-6 0,1 0,0 0,-5-4,4-1,-4 5,-5-4,5-1,-5 0,0 1,0 4,0-5,-5 1,0-1,-4 5,-1-4,0 4,1 0,-6 0,6 5,-1 0,-4 0,-1 0,5 0,-4 0,0 5,4-5,0 5,1 0,4-1,0 1,0 0,0 5,5 4,-4-4,8-1,-4 1,5 5,5-6,0 6,4-1,-4-4,4-1,0 1,6 0,-1-6,0 6,5-5,-9 0,4-5,0 0,5-5,-4 5,-6-10,5 5,0 5,-4-9,4 4,-4-5,-1 1,-4 4,-6 0,6 0,0-4,-5-1,-5 10,0 0</inkml:trace>
  <inkml:trace contextRef="#ctx0" brushRef="#br2" timeOffset="2">380 443,'-5'0,"5"0,-4 0,4 5,0-5,0 5,-5 0,5-5,0 4,0 1,-5 0,5 0,0 0,0-1,-5 6,5-5,0 5,0-1,0-4,0 5,0-1,5 6,0-6,0 1,-1-5,1 4,0-4,5 5,-6-5,6 0,5-1,-6 1,-4-5,5 0,-1 5,1-5,0 0,4-5,1 5,-6-5,6 1,-6-1,6 0,-6 0,1-5,-5 1,5 4,-6-9,6 9,-5-5,-5 5,0 0,5 1,-5-1,0 0,0-5,0 6,-5-1,5-5,-5 5,0-4,-4 4,4 0,0 0,-5 5,1 0,-1 0,0 5,5 0,-4 0,-1-1,1 1,-1 0,5 5,-5-1,6 1,-1 0,5-1,-5 6,5-6,0 1,0 0,0-1,5 1,-5 4,5-4,-1 0,1-1,5 1,0-5,-1 0,6-5,-1 0,1 0,4-5,0-5,-4 0,-1 10,5-9,-19 9,0 0</inkml:trace>
  <inkml:trace contextRef="#ctx0" brushRef="#br3" timeOffset="3">342 664,'-14'5,"9"-5,5 5,-5 0,0-1,-4 11,4-10,-5 4,5 1,0 0,1-1,-1 6,0-1,5-4,0 0,0 4,5-4,0-1,-1 1,1 0,5-1,0 1,-1-5,1 0,0-5,-1 0,1 0,0-5,4 0,1 0,-6 0,1 0,-1-4,1 4,0-5,-5 1,-1 4,1-5,-5 5,5 1,-5-1,0 0,-5 0,5 0,-5 0,1 1,-1-1,0 5,0 0,0 0,0 0,1 0,-6 0,5 0,0 5,5-5,-4 0,-1 4,0 1,5 0,0 0,0 0,0 4,0-4,5 0,-5 0,5 0,-1-5,1 5,5-5,-1 0,6 0,-15 0,0 0</inkml:trace>
  <inkml:trace contextRef="#ctx0" brushRef="#br4" timeOffset="4">135 847,'-9'0,"9"0,0 0,-5-5,0 10,0-5,0 0,-4 0,-1 0,0 0,6 5,-1-5,-5 5,5-5,-4 4,4 6,0 0,0-6,5 11,0-6,0 1,0 0,5-1,0 1,0 0,4-1,6 1,-1-5,1-1,-6-4,6 5,-1-5,1-5,4 5,-5-4,10-1,-9 0,-1 0,1-4,-6 4,1-5,0 0,-5 1,4-1,-4 5,-5-4,5 4,-5 0,0 5,-5-5,5 1,-5-1,0 5,1-5,-1 5,-5 0,0-5,1 10,-1-5,-4 0,4 5,5 0,-4-1,-1 1,5 5,-4-1,9 1,-5-5,5 4,0-4,0 0,0 5,5-1,-5 1,4 0,1-1,5 1,-1-1,-4-4,5 0,0 0,4 0,-9-10,9 5,1-5,4-5,-5 1,1-1,-15 10,0 0</inkml:trace>
  <inkml:trace contextRef="#ctx0" brushRef="#br5" timeOffset="5">39 1059,'0'4,"0"1,0-10,-5 5,5 0,0 0,0 0,-5 5,0-5,0 0,1 5,-1 0,0 0,5-1,-5 6,5-5,5 5,-5-1,5 6,4-6,-4 1,5 0,-5-6,4 1,1 0,4-5,-4 5,-1-5,6 0,-5 0,-1-5,1 5,-1-5,1-4,0 4,-6 0,1 0,0-4,0 4,-5 0,5 0,-5 0,0 0,-5 1,5 4,-5-5,5 0,-10 0,6 5,-6 0,0 0,1 0,-6 5,1 0,9 0,-5-1,6 6,-6 0,10-1,-5-4,5 5,0-5,5 4,0 1,4 0,1-1,5 1,4-10,5 0,-24 0,0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89"/>
    </inkml:context>
    <inkml:brush xml:id="br0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3544.69995"/>
      <inkml:brushProperty name="anchorY" value="-37062.42578"/>
      <inkml:brushProperty name="scaleFactor" value="0.5"/>
    </inkml:brush>
    <inkml:brush xml:id="br1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4405.45166"/>
      <inkml:brushProperty name="anchorY" value="-37988.90625"/>
      <inkml:brushProperty name="scaleFactor" value="0.5"/>
    </inkml:brush>
    <inkml:brush xml:id="br2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5313.15332"/>
      <inkml:brushProperty name="anchorY" value="-39079.71484"/>
      <inkml:brushProperty name="scaleFactor" value="0.5"/>
    </inkml:brush>
    <inkml:brush xml:id="br3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6253.7207"/>
      <inkml:brushProperty name="anchorY" value="-40236.25"/>
      <inkml:brushProperty name="scaleFactor" value="0.5"/>
    </inkml:brush>
    <inkml:brush xml:id="br4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7241.2373"/>
      <inkml:brushProperty name="anchorY" value="-41467.90625"/>
      <inkml:brushProperty name="scaleFactor" value="0.5"/>
    </inkml:brush>
    <inkml:brush xml:id="br5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8181.8042"/>
      <inkml:brushProperty name="anchorY" value="-42699.5625"/>
      <inkml:brushProperty name="scaleFactor" value="0.5"/>
    </inkml:brush>
    <inkml:brush xml:id="br6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9136.45605"/>
      <inkml:brushProperty name="anchorY" value="-43884.27344"/>
      <inkml:brushProperty name="scaleFactor" value="0.5"/>
    </inkml:brush>
    <inkml:brush xml:id="br7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0109.88867"/>
      <inkml:brushProperty name="anchorY" value="-45158.18359"/>
      <inkml:brushProperty name="scaleFactor" value="0.5"/>
    </inkml:brush>
    <inkml:brush xml:id="br8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1106.7959"/>
      <inkml:brushProperty name="anchorY" value="-46375.76172"/>
      <inkml:brushProperty name="scaleFactor" value="0.5"/>
    </inkml:brush>
    <inkml:brush xml:id="br9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2141.26367"/>
      <inkml:brushProperty name="anchorY" value="-47635.58984"/>
      <inkml:brushProperty name="scaleFactor" value="0.5"/>
    </inkml:brush>
    <inkml:brush xml:id="br10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3128.78027"/>
      <inkml:brushProperty name="anchorY" value="-48796.82031"/>
      <inkml:brushProperty name="scaleFactor" value="0.5"/>
    </inkml:brush>
    <inkml:brush xml:id="br11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4153.8584"/>
      <inkml:brushProperty name="anchorY" value="-49986.22656"/>
      <inkml:brushProperty name="scaleFactor" value="0.5"/>
    </inkml:brush>
    <inkml:brush xml:id="br12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5174.24023"/>
      <inkml:brushProperty name="anchorY" value="-51222.57813"/>
      <inkml:brushProperty name="scaleFactor" value="0.5"/>
    </inkml:brush>
    <inkml:brush xml:id="br13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6255.65625"/>
      <inkml:brushProperty name="anchorY" value="-52463.625"/>
      <inkml:brushProperty name="scaleFactor" value="0.5"/>
    </inkml:brush>
    <inkml:brush xml:id="br14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7355.85547"/>
      <inkml:brushProperty name="anchorY" value="-53793.88281"/>
      <inkml:brushProperty name="scaleFactor" value="0.5"/>
    </inkml:brush>
    <inkml:brush xml:id="br15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8479.52734"/>
      <inkml:brushProperty name="anchorY" value="-55067.79297"/>
      <inkml:brushProperty name="scaleFactor" value="0.5"/>
    </inkml:brush>
    <inkml:brush xml:id="br16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19532.77539"/>
      <inkml:brushProperty name="anchorY" value="-56243.10938"/>
      <inkml:brushProperty name="scaleFactor" value="0.5"/>
    </inkml:brush>
    <inkml:brush xml:id="br17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20548.46289"/>
      <inkml:brushProperty name="anchorY" value="-57394.95313"/>
      <inkml:brushProperty name="scaleFactor" value="0.5"/>
    </inkml:brush>
    <inkml:brush xml:id="br18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21568.84375"/>
      <inkml:brushProperty name="anchorY" value="-58528.01563"/>
      <inkml:brushProperty name="scaleFactor" value="0.5"/>
    </inkml:brush>
    <inkml:brush xml:id="br19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22678.43359"/>
      <inkml:brushProperty name="anchorY" value="-59731.5"/>
      <inkml:brushProperty name="scaleFactor" value="0.5"/>
    </inkml:brush>
    <inkml:brush xml:id="br20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23773.93359"/>
      <inkml:brushProperty name="anchorY" value="-60920.90625"/>
      <inkml:brushProperty name="scaleFactor" value="0.5"/>
    </inkml:brush>
    <inkml:brush xml:id="br21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27191.90234"/>
      <inkml:brushProperty name="anchorY" value="-63489.07813"/>
      <inkml:brushProperty name="scaleFactor" value="0.5"/>
    </inkml:brush>
    <inkml:brush xml:id="br22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28508.06836"/>
      <inkml:brushProperty name="anchorY" value="-64223.0625"/>
      <inkml:brushProperty name="scaleFactor" value="0.5"/>
    </inkml:brush>
    <inkml:brush xml:id="br23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30279.65234"/>
      <inkml:brushProperty name="anchorY" value="-64919.49219"/>
      <inkml:brushProperty name="scaleFactor" value="0.5"/>
    </inkml:brush>
    <inkml:brush xml:id="br24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32783.65625"/>
      <inkml:brushProperty name="anchorY" value="-65390.55469"/>
      <inkml:brushProperty name="scaleFactor" value="0.5"/>
    </inkml:brush>
    <inkml:brush xml:id="br25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34001.23047"/>
      <inkml:brushProperty name="anchorY" value="-66157.40625"/>
      <inkml:brushProperty name="scaleFactor" value="0.5"/>
    </inkml:brush>
    <inkml:brush xml:id="br26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35214.10938"/>
      <inkml:brushProperty name="anchorY" value="-66966.51563"/>
      <inkml:brushProperty name="scaleFactor" value="0.5"/>
    </inkml:brush>
    <inkml:brush xml:id="br27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36412.89844"/>
      <inkml:brushProperty name="anchorY" value="-67756.84375"/>
      <inkml:brushProperty name="scaleFactor" value="0.5"/>
    </inkml:brush>
    <inkml:brush xml:id="br28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37574.13281"/>
      <inkml:brushProperty name="anchorY" value="-68547.17188"/>
      <inkml:brushProperty name="scaleFactor" value="0.5"/>
    </inkml:brush>
    <inkml:brush xml:id="br29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38603.90625"/>
      <inkml:brushProperty name="anchorY" value="-69375.05469"/>
      <inkml:brushProperty name="scaleFactor" value="0.5"/>
    </inkml:brush>
    <inkml:brush xml:id="br30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40563.29297"/>
      <inkml:brushProperty name="anchorY" value="-69968.1875"/>
      <inkml:brushProperty name="scaleFactor" value="0.5"/>
    </inkml:brush>
    <inkml:brush xml:id="br31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42447.55859"/>
      <inkml:brushProperty name="anchorY" value="-70481.51563"/>
      <inkml:brushProperty name="scaleFactor" value="0.5"/>
    </inkml:brush>
    <inkml:brush xml:id="br32">
      <inkml:brushProperty name="width" value="0.03333" units="cm"/>
      <inkml:brushProperty name="height" value="0.03333" units="cm"/>
      <inkml:brushProperty name="color" value="#DA0C07"/>
      <inkml:brushProperty name="ignorePressure" value="1"/>
      <inkml:brushProperty name="inkEffects" value="lava"/>
      <inkml:brushProperty name="anchorX" value="-44242.61719"/>
      <inkml:brushProperty name="anchorY" value="-71004.21875"/>
      <inkml:brushProperty name="scaleFactor" value="0.5"/>
    </inkml:brush>
  </inkml:definitions>
  <inkml:trace contextRef="#ctx0" brushRef="#br0">2757 95,'-5'4,"5"-4,0 0,0 0,0 0,0 0,0 0,0 5,5-5,-5 5,0-1,5 1,-5 0,5 4,-5-4,5 4,-5-4,0 0,0 0,0-1,0 1,0-5,0 0,0 5,0-5,0 0,0 0</inkml:trace>
  <inkml:trace contextRef="#ctx0" brushRef="#br1" timeOffset="1">2629 141,'5'0,"-5"0,0 0,5 5,-5-5,0 9,4 1,-4-1,5 0,0 6,-1 3,-4-8,5 4,-5-5,5 5,-5 1,4-1,-4 4,5-8,-5-1,5 1,-5-1,0 0,4-4,1 5,-5-6,0 1,0-5,0 5,0-5,0 0</inkml:trace>
  <inkml:trace contextRef="#ctx0" brushRef="#br2" timeOffset="2">2489 155,'4'10,"1"-1,4 10,1 4,4 6,0 3,-4 1,-1 5,-9-38,0 9,5 1,-5 4,4 5,-4-5,5 0,-5 0,0-5,5-4,-5 0,0-1,0-4,0 0</inkml:trace>
  <inkml:trace contextRef="#ctx0" brushRef="#br3" timeOffset="3">2381 109,'0'9,"0"-4,0-1,4 6,6 4,-1 9,1 1,-1 0,1-1,-1 1,0 4,1-5,-1 6,1-6,-1 1,1 4,-6-9,1-5,0 0,-1-5,-4 1,5-6,-5-4,0 0</inkml:trace>
  <inkml:trace contextRef="#ctx0" brushRef="#br4" timeOffset="4">2296 132,'-4'14,"-1"-9,10 0,-1 13,1 1,5 0,-6 5,6 4,-1 5,0-5,1 0,-1 5,-4-9,4 4,-4-9,-5-1,5 1,-1-5,-4-9,0 0,0-5,0 0</inkml:trace>
  <inkml:trace contextRef="#ctx0" brushRef="#br5" timeOffset="5">2170 146,'0'0,"5"5,-5 0,0 9,9 9,1-4,-1 4,0 6,1-1,-1 0,-4-4,4 4,1 0,-6-5,6-8,-10-1,5 0,-1-5,-4-4,0 0,0-5,0 0</inkml:trace>
  <inkml:trace contextRef="#ctx0" brushRef="#br6" timeOffset="6">2053 123,'4'5,"-4"4,5 5,5 10,4 9,-5 4,5 1,0 4,1 0,-6 0,0 1,-4-6,5-4,-10-33,4 0,-4 10,0-1,5-4,-5-5,0 4,0-4,0 0,0 0</inkml:trace>
  <inkml:trace contextRef="#ctx0" brushRef="#br7" timeOffset="7">1936 141,'4'5,"-4"0,10 13,-6 1,11 14,-1 0,0 9,0-4,0 0,0-5,0-1,0-3,-4-6,-1 1,-9-24,0 0,0 0,0 0,0 0,0 0,0 0,0 0</inkml:trace>
  <inkml:trace contextRef="#ctx0" brushRef="#br8" timeOffset="8">1790 146,'0'0,"5"5,-5 0,5 9,4 4,1 6,-1 4,15 14,-15-13,5-6,0 15,0-6,-4 1,4-5,0 1,0-6,-5-4,-4-10,0 1,0-6,-5-4,0 0,0 0,0 0</inkml:trace>
  <inkml:trace contextRef="#ctx0" brushRef="#br9" timeOffset="9">1682 146,'0'5,"0"0,5 13,5 1,4 9,0 5,9 0,-4 0,0 0,-19-28,5 4,0 5,4 5,-4 0,-1-9,1 4,0-5,-5-4,0-5,0 4,0-4,0 0</inkml:trace>
  <inkml:trace contextRef="#ctx0" brushRef="#br10" timeOffset="10">1490 109,'4'14,"-4"-5,5-4,0 14,4 4,5 5,-4-4,4 9,5-5,-5 5,5-9,-5-1,-5-4,5 4,-4-8,-1-6,-4 0,0-4,-5-5,0 0,0 0,0 0</inkml:trace>
  <inkml:trace contextRef="#ctx0" brushRef="#br11" timeOffset="11">1325 57,'-5'0,"10"0,-5 5,5 9,9 10,0-1,0 10,5 5,-1 4,1-5,0-4,-5 0,0 0,-4-5,-10-28,0 0,4 5,1 4,-5 1,5-1,-1-4,-4 0,0-1,0-4,0 0,0 0,-4 0,4 0,0 0</inkml:trace>
  <inkml:trace contextRef="#ctx0" brushRef="#br12" timeOffset="12">1090 24,'5'0,"-5"10,5 4,4 9,5 10,5 0,0 9,4-4,6 4,-6-4,1 0,-1-10,-9 0,5-9,-19-19,0 0,5 0,-5 0,5 4,-5-4,0 5,0-5,0 0,0 0,0 0</inkml:trace>
  <inkml:trace contextRef="#ctx0" brushRef="#br13" timeOffset="13">837 1,'0'4,"0"-4,0 5,0-5,4 5,6 9,8 14,-8-5,9 6,-1-1,1 9,0-8,-5 3,0-3,0-1,0-5,0-4,-4 4,-1-4,1 0,-1-5,-4 5,4-5,-4-5,-1 5,-4-9,5 5,-5-10,0 4,0-4,0 0,0 0</inkml:trace>
  <inkml:trace contextRef="#ctx0" brushRef="#br14" timeOffset="14">630 38,'5'5,"4"4,1 5,4 5,4 9,1 1,5 8,-1-4,1 0,-6 0,1-5,0 0,-5-5,-14-23,0 5,9 0,-4 4,4 5,-4 0,5 5,-1-5,0-4,-9-1,5-4,-5-1,0-4,0 0,0 0,0 0</inkml:trace>
  <inkml:trace contextRef="#ctx0" brushRef="#br15" timeOffset="15">513 169,'5'5,"-5"0,0 9,9 5,5 4,0 5,5 1,5 4,-1 0,-4-5,0 0,0-4,-5-6,0 1,-14-19,0 0,0 0,5 5,0 4,-5-4,4 0,-4-5,0 0,0 0,0 0</inkml:trace>
  <inkml:trace contextRef="#ctx0" brushRef="#br16" timeOffset="16">362 263,'0'0,"0"5,0-5,5 9,5 10,4 0,4 4,-4 1,1-1,-1 1,0-1,-5-9,-4-4,4 4,-4-5,0 1,-1-1,6 5,-6-5,-4 6,5-1,0-5,-1 0,-4-9,0 0</inkml:trace>
  <inkml:trace contextRef="#ctx0" brushRef="#br17" timeOffset="17">235 541,'0'4,"0"1,10 4,-1 6,10 8,0 1,0 4,4 5,-4 0,4 0,-4 0,-19-29,5 1,-5 0,5 4,-5-4,4 0,-4-1,0 1,0 0,0-5,0 0</inkml:trace>
  <inkml:trace contextRef="#ctx0" brushRef="#br18" timeOffset="18">108 723,'10'5,"4"4,5 15,-1 4,11 5,-6 5,5-1,-4 1,0-5,-6-5,1-4,-19-24,0 4,5 1,0 5,4-1,-4 0,-1 1,1-6,-5 1,5 0,-5-5,0 0</inkml:trace>
  <inkml:trace contextRef="#ctx0" brushRef="#br19" timeOffset="19">28 978,'0'4,"0"1,10 9,-1 5,10 0,0 9,4 0,1 5,9-5,-10 5,1-9,0-1,-10 1,-14-24,0 5,4-1,1 1,0 4,0-4,-1 4,-4 1,5-5,-5-1,0 1,0-5,0 0</inkml:trace>
  <inkml:trace contextRef="#ctx0" brushRef="#br20" timeOffset="20">57 1306,'4'4,"1"6,4 4,10 9,0-4,5 5,4-5,-5 4,1-4,0 0,-6 0,-18-19,0 0,0 4,5-4,-5 5,5-5,-5 5,0-5,0 0</inkml:trace>
  <inkml:trace contextRef="#ctx0" brushRef="#br21" timeOffset="21">577 156,'5'0,"-5"0,0 0,0 0,0 0,0 0,5 5,-5-10,4 5,1 0,5 0,-1 0,0-5,5 5,5-4,-5 4,10-10,-5 5,4 1,1-1,-6-4,10 4,-9 0,0 1,4-6,-8 6,3-1,-8 0,9 0,-10 1,5 4,0-5,-5 5,1-5,4 5,-5-4,-4 4,4-5,-4 5,0-5,0 5,-1 0,-4 0,5 0,-5 0,0 0,0 0</inkml:trace>
  <inkml:trace contextRef="#ctx0" brushRef="#br22" timeOffset="22">437 302,'0'0,"0"0,0 0,0 0,0 0,0 0,0 0,5 0,-5 5,5-5,-5 0,9 0,-4 0,4 0,5 0,0 0,5 0,5-5,-6 0,6 1,-1-1,6 5,-1-5,5 1,-5-1,5 0,-5 0,5-4,0 4,0-4,-5 4,9-4,-8 4,3 0,-3 1,-1-6,-5 5,5 1,-4-1,-1 0,1 1,-1-1,-4 0,5 0,-5 5,-5-4,0-1,0 5,0 0,-5-5,1 5,-6 0,1 0,0 0,-5 0,0 0,0 0</inkml:trace>
  <inkml:trace contextRef="#ctx0" brushRef="#br23" timeOffset="23">296 508,'0'0,"5"0,-5 0,4 0,1 0,5 0,4-5,4 0,6 5,9-9,-5 0,5-1,-5 5,9-4,-4 0,5-1,-1 1,1 0,4-1,-4 5,-1-4,6 4,-1 1,5-10,-5 9,0-5,1 1,4-5,0 5,-1-10,1 9,5 1,-10-5,10 0,-10 4,0 1,5 0,-4-5,-1 4,0 1,-4-5,-1 4,-9 6,1-1,-1 0,0 1,-9-1,4 0,-9 1,5-1,-5 0,-4 5,-1 0,-4 0,-1 0,-4 0,0 0</inkml:trace>
  <inkml:trace contextRef="#ctx0" brushRef="#br24" timeOffset="24">146 724,'-5'0,"5"5,0-5,0 0,5 0,0 0,0 0,4-5,10 5,-1-5,6 5,-5-4,4-6,-4 5,9 1,-4-1,-6-5,6 6,-1-1,-4 0,0 0,0 1,-1-1,-3 0,-6 5,0-4,-4 4,-5 0,0 0</inkml:trace>
  <inkml:trace contextRef="#ctx0" brushRef="#br25" timeOffset="25">0 869,'0'0,"0"0,0 0,0 0,0 0,0 0,5 0,0 0,-1 0,6 0,4 0,5 0,-1-5,6 1,4-1,-9 0,4 5,1-5,-1 5,-4-4,5-1,-5 5,-1 0,-4 0,-4-5,4 5,-5 0,1 0,-1 0,-4 0,-5 0,0 0</inkml:trace>
  <inkml:trace contextRef="#ctx0" brushRef="#br26" timeOffset="26">57 1061,'0'5,"0"-5,0 0,0 0,0 0,0 0,4 0,6 0,4 0,5 0,-1-5,6 5,-1-4,6-1,-11 0,6 1,-1-1,-4 0,5 5,-6-4,1-1,0 0,-5 0,0 1,-4 4,-1-5,-9 5,0 0,0 0</inkml:trace>
  <inkml:trace contextRef="#ctx0" brushRef="#br27" timeOffset="27">66 1274,'0'0,"0"0,0 0,0 0,4 0,1 0,4 0,6-5,8 5,-4-5,4 0,1 1,0-6,-1 10,-4-5,0 1,-1-1,-3 0,3 0,-3 5,-6 0,0 0,1 0,-6 0,1 0,0-4,-5 4,0 0</inkml:trace>
  <inkml:trace contextRef="#ctx0" brushRef="#br28" timeOffset="28">62 1452,'0'0,"0"0,0 0,0 0,4 0,-4 0,5 0,4 0,1-5,-1 5,5-5,5 5,-5 0,5 0,-10 0,10-4,0 4,0-5,-5 5,-14 0,0 0</inkml:trace>
  <inkml:trace contextRef="#ctx0" brushRef="#br29" timeOffset="29">1141 405,'5'-5,"0"5,-5 0,5-5,9 5,-5 0,5-4,0 4,0-5,5 5,-5-5,10 5,-1-4,-4 4,4-5,1 0,4 1,-4 4,4-5,9 0,-8 0,3-4,6 0,-5 4,0-4,0-1,0 1,-1-1,6 1,-10 0,10 4,-10-4,14-6,-9 1,-5 5,1 0,-1-1,0 1,0-1,-9 6,4-1,1 0,-5 1,-1-1,-3 5,-1-5,-5 5,0 0,-4 0,0 0,-5 0,0 0,0 0</inkml:trace>
  <inkml:trace contextRef="#ctx0" brushRef="#br30" timeOffset="30">1629 447,'0'4,"0"-8,0 4,0 0,5 0,4-5,1 0,8-4,1 4,5-4,-1-1,-4 1,9 0,0-6,5 6,-5 0,5-5,0 4,5-4,-6 5,1-1,0 1,5-5,-5 4,-1 1,1 0,5-6,-10 1,5 5,0 0,-5-6,0 6,0 4,0-4,5 4,-9-4,-1 4,1 1,-6-1,1 5,-5-5,0 0,-4 5,4 0,-9-4,4 4,-4-5,-5 5,0 0</inkml:trace>
  <inkml:trace contextRef="#ctx0" brushRef="#br31" timeOffset="31">1892 476,'0'0,"5"-5,-5 5,0 0,5-5,-1 0,6 1,-1-6,1 6,4-6,5 1,-5 4,4-4,11 4,-6-4,1-1,8 1,-3-1,4 1,-5 0,9-1,-4 1,0-5,5 4,-5 1,-1 0,1-1,0 1,0-1,0 1,5-5,-10 4,0 1,0 0,0 4,-4-9,-1 4,1 6,-10-1,0 0,5 1,-10-1,5 5,-9 0,0-5,-1 5,-4 0,0 0,0 0</inkml:trace>
  <inkml:trace contextRef="#ctx0" brushRef="#br32" timeOffset="32">2320 466,'0'5,"-5"-10,5 5,0 0,0 0,0 0,5 0,-5 0,9 0,1-9,9 4,4-4,1-5,-1 4,5 1,0-1,5-4,-4 10,4-6,-5 1,0-1,0 6,0-6,-9 5,5 1,-6-1,-3 0,-1 1,-14 4,0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22"/>
    </inkml:context>
    <inkml:brush xml:id="br0">
      <inkml:brushProperty name="width" value="0.06667" units="cm"/>
      <inkml:brushProperty name="height" value="0.06667" units="cm"/>
      <inkml:brushProperty name="color" value="#CC912C"/>
      <inkml:brushProperty name="ignorePressure" value="1"/>
      <inkml:brushProperty name="inkEffects" value="gold"/>
      <inkml:brushProperty name="anchorX" value="-48728.35938"/>
      <inkml:brushProperty name="anchorY" value="-76187.94531"/>
      <inkml:brushProperty name="scaleFactor" value="0.5"/>
    </inkml:brush>
    <inkml:brush xml:id="br1">
      <inkml:brushProperty name="width" value="0.06667" units="cm"/>
      <inkml:brushProperty name="height" value="0.06667" units="cm"/>
      <inkml:brushProperty name="color" value="#CC912C"/>
      <inkml:brushProperty name="ignorePressure" value="1"/>
      <inkml:brushProperty name="inkEffects" value="gold"/>
      <inkml:brushProperty name="anchorX" value="-41569.94922"/>
      <inkml:brushProperty name="anchorY" value="-81756.57813"/>
      <inkml:brushProperty name="scaleFactor" value="0.5"/>
    </inkml:brush>
    <inkml:brush xml:id="br2">
      <inkml:brushProperty name="width" value="0.06667" units="cm"/>
      <inkml:brushProperty name="height" value="0.06667" units="cm"/>
      <inkml:brushProperty name="color" value="#CC912C"/>
      <inkml:brushProperty name="ignorePressure" value="1"/>
      <inkml:brushProperty name="inkEffects" value="gold"/>
      <inkml:brushProperty name="anchorX" value="-39540.66797"/>
      <inkml:brushProperty name="anchorY" value="-83502.35156"/>
      <inkml:brushProperty name="scaleFactor" value="0.5"/>
    </inkml:brush>
    <inkml:brush xml:id="br3">
      <inkml:brushProperty name="width" value="0.06667" units="cm"/>
      <inkml:brushProperty name="height" value="0.06667" units="cm"/>
      <inkml:brushProperty name="color" value="#CC912C"/>
      <inkml:brushProperty name="ignorePressure" value="1"/>
      <inkml:brushProperty name="inkEffects" value="gold"/>
      <inkml:brushProperty name="anchorX" value="-37925.00781"/>
      <inkml:brushProperty name="anchorY" value="-84886.92188"/>
      <inkml:brushProperty name="scaleFactor" value="0.5"/>
    </inkml:brush>
    <inkml:brush xml:id="br4">
      <inkml:brushProperty name="width" value="0.06667" units="cm"/>
      <inkml:brushProperty name="height" value="0.06667" units="cm"/>
      <inkml:brushProperty name="color" value="#CC912C"/>
      <inkml:brushProperty name="ignorePressure" value="1"/>
      <inkml:brushProperty name="inkEffects" value="gold"/>
      <inkml:brushProperty name="anchorX" value="-36792.88281"/>
      <inkml:brushProperty name="anchorY" value="-85665.625"/>
      <inkml:brushProperty name="scaleFactor" value="0.5"/>
    </inkml:brush>
  </inkml:definitions>
  <inkml:trace contextRef="#ctx0" brushRef="#br0">1849 0,'-6'0,"6"0,0 0,0 0,0 0,0 0,0 0,0 0,0 0,0 0,0 0,0 0,0 0,0 6,0-6,0 0,0 0,0 0,0 0,0 0,0 0,0 0,0 0,0 0,0 0,0 0,0 6,6-6,-6 6,0-6,0 5,0 1,0 0,0-6,0 6,0-6,0 6,0-6,0 5,0-5,-6 6,6 0,0-6,0 6,0 0,0-6,0 0,0 6,0-6,0 0,0 5,0-5,0 6,-5-6,5 6,0 0,0-6,0 6,-6-6,6 5,0-5,0 0,0 6,-6 0,6-6,0 0,0 6,0 0,0-1,-6 1,6 0,0 0,-6 6,6-1,-6-5,6 0,-5 5,5-5,-6 6,6-6,-6 5,6-5,-6 0,6 6,-6-7,6 13,-5-12,-1-1,6 7,-6 0,6-6,-6 5,0 1,6-1,-5 1,5-6,-6 5,6 1,-6 0,0-1,0-5,0 6,6 5,-5-5,-1 5,0-5,6 0,-6-1,0-5,1 6,-1 5,6-5,-6-1,0 7,6-7,-6 7,1-7,5 1,-6-6,0 11,6-5,-6 0,0 5,0-5,1 5,-1 1,6-7,-6 1,6-1,-6 1,6 0,-6-1,6-5,-5 6,-1-1,6 7,-6-12,6 5,0 1,-6 0,0-1,6-5,0 6,-5-1,-1 1,6-1,-6 1,0 6,6-7,-6 1,0-1,6 1,-5 0,-1-1,6 1,-6 0,6-1,-6 7,0-7,1 7,-1-7,0 7,0-7,6 1,-6 5,0-5,1 6,-1-1,0 0,0-5,0 5,1 1,-1-1,0-5,0 5,0 7,1-13,-1 13,0-7,0-5,0 11,0-12,-5 13,5-7,0 6,0-5,1-1,-1 1,0-7,0 13,0-7,1-5,-1 5,-6 6,6-5,0-7,1 7,-1-6,0 5,0 6,0-11,-5 11,5-5,0-7,0 7,1-7,-1 7,-6-7,6 7,-5-1,5-5,6 5,-12-5,6 0,1-1,-1 1,0 5,0-5,0-1,1 1,-7 6,6-7,0 1,0-1,1 1,-1 0,6-6,-6 5,0-5,0 6,1-1,-1-5,0 6,6-1,-6 1,0 0,0-1,1-5,-1 6,0-7,0 7,-5 0,5 5,0 1,0-7,-5 1,5-1,-6 7,6-7,-5 1,5 0,-6 5,6-5,-5-1,-1 1,1 0,5-1,-6 7,0-7,1 7,-1-7,1 1,5-6,-6 6,1-1,5 1,-6-1,0 1,1-6,-1 5,6 1,-5-6,-1 0,0 5,7 1,-7-6,0 0,7 5,-7-5,0 0,1 0,-1-1,0 1,1 0,-1 0,1 0,-1 5,0-5,-5 6,5-6,1-1,-7 7,7-6,-1 0,0 0,-5 5,5-5,1 0,-7 0,7-1,-7 1,7 6,-7-6,6-1,1 1,-7 0,1 0,5 0,-5 5,-1-5,7 0,-1-6,1 6,-1 0,0-1,1 1,-7 0,12 0,-11-6,5 6,7-6,-7 5,0-5,1 6,-1-6,6 6,0-6,1 0,-1 6,0-6,0 0,6 0,0 0,-6 0,6 0,0 6,0-6,-5-6,5 6,5-6,-5 6,0 0</inkml:trace>
  <inkml:trace contextRef="#ctx0" brushRef="#br1" timeOffset="1">1406 123,'6'-6,"-6"6,0 0,0 0,0 0,0 0,0 0,0 0,0 0,0 0,0 6,0-6,0 0,0 0,0 0,0 0,0 0,0 0,0 0,0 0,0 0,0 0,0 0,0 0,0 0,0 0,0 0,0 6,0-6,0 0,0 0,0 0,0 0,0 0,0 0,0 0,0 0,0 0,0 0,0 0,0 0,0 0,0 0,0 0,0 0,0 0,0 0,0 0,0 0,0 0,0 0,0 0,0 0,0 0,0 0,0 0,0 0,0 0,0 6,0-6,0 0,0 0,0 0,0 0,0 0,0 0,0 0,0 0,0 0,0 0,0 0,0 0,0 0,0 0,0 0,0 0,0 0,0 0,0 5,0 1,-6-6,6 6,0 0,0 0,0 0,-6-1,6 1,0 0,0 0,0-6,-6 6,6-1,0 1,0 0,0 0,-6-6,6 6,0 0,0-1,0-5,0 6,0 0,-6 0,6 0,0 0,0-1,-5 7,5-12,0 12,0-12,0 6,-6 5,6 1,0-6,-6 0,6 5,0-5,0 0,0 5,-6-5,6 6,-6 0,6-1,-6-5,6 6,0-6,-5 11,5-5,0-1,-6 1,6 0,0-1,-6 1,6 0,-6-1,6 7,-6-7,0 7,6-1,-5-5,-1 5,6 1,-6-1,0 1,0-1,6 1,-5 5,-1-5,6-1,-6 1,0 5,0-6,0 1,1 5,-1-5,0 5,6-6,-6 7,0-1,0-5,-5 5,11 0,-6-11,0 11,0-5,0 5,1 0,-1-5,0-1,0-5,-6 11,12-5,-5-1,-1 1,0-7,0 7,0-1,0 1,1-7,-1 7,0-7,-6 7,7 5,-7-11,6 5,6 1,-12-1,7 1,-7-7,0 7,6 5,1-5,-7 5,0-6,6-5,-5 6,-1-1,0 1,7-1,-1-5,-6 5,6-5,-5 5,-1-5,6 5,0-5,-5 6,5-7,-6 7,6-1,-5 1,5-7,-6 1,6 5,-5-5,-1 6,0-1,7 1,-7-7,6 7,-6-7,1 7,5-7,-6 7,6-6,-5 5,5-5,-6-1,6 1,-5 0,-1 5,6 1,1-7,-7 1,12 0,-12-1,6 1,1 5,-7-5,6 0,0-1,-5 7,5-7,0-5,-6 6,6 0,1-7,-7 7,6 0,0 5,-5-11,11 0,-12 6,6-1,0-5,-5 6,5-1,0 1,0-6,0 5,0-5,1 0,-1 6,0-6,0-1,-5 7,5-6,0 6,0-7,-6 1,12 0,-11 6,5-6,0 5,-6-5,7 0,-1 5,0-5,0 0,0 0,0 0,1 0,-1-1,0 1,0 6,-6-6,7 0,-1-1,0 1,0 0,0 0,6-6,0 6,0-6,-6 0,6 0,0 0,0 0,0 0</inkml:trace>
  <inkml:trace contextRef="#ctx0" brushRef="#br2" timeOffset="2">1021 123,'6'5,"-6"-5,0 0,0 0,0 0,0 0,0 0,0 0,0 6,0-6,0 0,0 6,0-6,0 6,6 0,-6 0,0-1,0 7,0-6,0 5,0-5,-6 6,6-6,0 5,0 1,0-6,0 6,0-1,-6-5,6 6,0 5,0-5,-6-1,6 1,0 0,0-1,0 1,0 0,-6-6,6 11,0 1,0-7,-6 1,6 5,-5 1,5-1,-6-5,6 5,-6 1,0 5,6-5,-6-1,0 6,1-11,-1 6,6 5,-6 6,0-12,0 7,0-1,1 6,-1-6,0 1,0 5,0-12,-5 7,5 5,0-6,0 0,0 1,0-1,1 0,-1-5,0 5,0 0,0 7,1-13,-1 1,0 5,0-12,-6 19,12-13,-5 1,-7-1,6 1,0-7,0 7,1 5,-1-6,0 1,6-6,-12 5,6 0,1 1,-1-6,-6 5,12 1,0-7,-12 13,7-7,-1 0,-6 1,6-6,6-1,-11 7,5-7,0 7,-6 5,1-5,5-7,0 7,-6-1,6-5,-5 5,5 1,0-6,-6 5,7-5,-1-1,-6 7,6-7,0 1,1 0,-1-1,-6 1,6 0,0-1,1 1,-1 0,0-1,0-5,0 6,1-1,-1 1,0 0,0-1,0-5,0 6,1-1,-7 1,12 0,-12-1,6 1,1 0,-1-6,0 5,0 1,6-6,-6 5,0-5,1 0,-1 6,0-7,6 7,-6-6,0 0,0 0,6-1,0 1,-5 0,-1 0,6 0,-6 0,6-1,-6 1,6-6,-6 6,0 0,1 0,5 0,-6-1,0 1,0 0,0 0,6-6,0 0</inkml:trace>
  <inkml:trace contextRef="#ctx0" brushRef="#br3" timeOffset="3">607 152,'0'0,"0"6,0-6,0 0,0 0,0 0,0 0,0 0,0 0,0 6,0-6,0 6,0-6,0 6,0 5,0-5,0 0,0 6,0-7,0 1,0 6,0-6,0 5,0-5,0 12,0-7,0 1,0 0,0-1,0 7,0-7,0 1,0 0,0 5,0 1,0-1,0 6,0 1,0-7,0 7,-6-7,6 6,-12 6,12-5,0-1,0 0,-6-5,1 11,5-6,0 6,-6-5,0 5,0 0,6-6,-6 6,6-5,-6 5,1 0,-1 0,6 0,-6 0,6 0,-12 1,12-7,-6 6,-5-6,11 12,-6-6,0-5,0 5,0-6,1 6,-1-11,0 5,0 6,0-11,1-1,-1 1,0-1,0 1,0-1,0 1,1-1,-1 1,0-1,0 0,0-5,0 6,1-7,-1 1,0 0,6-1,-6 1,0-1,0 1,6-6,-5 0,-1 0,6-1,0 1,-6-6,6 6,0-6,0 0,-6 0,6 6,0-6,0 0,0 0,0 6,0-6,0 0,0 0</inkml:trace>
  <inkml:trace contextRef="#ctx0" brushRef="#br4" timeOffset="4">251 152,'0'0,"0"6,0-6,0 0,6 0,-6 6,0 0,6-6,-6 12,0-7,0 1,6 0,-6 6,0-6,0 5,6 1,-6-6,0 5,0 7,0-1,0 7,0-7,0 1,0-1,0 6,0-5,0 5,-6 6,6-5,0-1,0 0,0 6,0 1,0-7,-6 6,6 0,0 0,-6 6,6-6,0 1,-6 5,6-6,0 6,-6-6,0 6,6 0,-5 0,5 0,-6 0,6-6,-6 6,0-6,6 0,0-6,-6 1,0-1,6 0,0-5,0-7,-5 1,5-6,0 0,0 0,0-1,0 1,0-6,0 6,0-6,0 0,0 0,0 6,0-6,0 0,0 0,0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24"/>
    </inkml:context>
    <inkml:brush xml:id="br0">
      <inkml:brushProperty name="width" value="0.13333" units="cm"/>
      <inkml:brushProperty name="height" value="0.26667" units="cm"/>
      <inkml:brushProperty name="color" value="#FFFFCC"/>
      <inkml:brushProperty name="tip" value="rectangle"/>
      <inkml:brushProperty name="rasterOp" value="maskPen"/>
      <inkml:brushProperty name="ignorePressure" value="1"/>
    </inkml:brush>
  </inkml:definitions>
  <inkml:trace contextRef="#ctx0" brushRef="#br0">1158 872,'0'0,"-1"0,0 0,0 1,0 0,0 0,0 1,-1 1,-2 2,-3 0,-1 2,-1 0,-2 2,-1 0,0 1,-1 0,1 0,-1 0,1 1,1-1,0 1,0-1,0 1,-1 1,0 1,1 0,1 0,0-2,1 0,2-1,0-1,1 1,0 1,-2 0,0 2,0 1,-1 0,0 1,-1 0,1 0,0-1,0-2,2 0,-1-1,1 1,0-1,0 2,-1 1,0 1,0-1,-1 1,1-1,-2 1,1 0,-1 0,1 0,0 0,0 0,0-2,-1 1,0 0,0 0,1-1,0-1,1 0,0 0,1 0,-1 0,1-2,1-1,-1 0,2-1,-1 1,0 0,-1 1,1-1,0 0,0-1,0 1,1-1,0 0,-1 1,1-1,1-1,0 0,0 1,-1-2,1 1,-1 0,0 1,0 1,-1 0,1 0,0 1,-1-2,1 0,1-1,0-1,0-1,2 1,1-2,0-1,1-1,0-1,0-1,0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27"/>
    </inkml:context>
    <inkml:brush xml:id="br0">
      <inkml:brushProperty name="width" value="0.06667" units="cm"/>
      <inkml:brushProperty name="height" value="0.06667" units="cm"/>
      <inkml:brushProperty name="color" value="#CC912C"/>
      <inkml:brushProperty name="ignorePressure" value="1"/>
      <inkml:brushProperty name="inkEffects" value="gold"/>
      <inkml:brushProperty name="anchorX" value="-35893.78125"/>
      <inkml:brushProperty name="anchorY" value="-86059.83594"/>
      <inkml:brushProperty name="scaleFactor" value="0.5"/>
    </inkml:brush>
    <inkml:brush xml:id="br1">
      <inkml:brushProperty name="width" value="0.06667" units="cm"/>
      <inkml:brushProperty name="height" value="0.06667" units="cm"/>
      <inkml:brushProperty name="color" value="#CC912C"/>
      <inkml:brushProperty name="ignorePressure" value="1"/>
      <inkml:brushProperty name="inkEffects" value="gold"/>
      <inkml:brushProperty name="anchorX" value="-38340.13281"/>
      <inkml:brushProperty name="anchorY" value="-89629.98438"/>
      <inkml:brushProperty name="scaleFactor" value="0.5"/>
    </inkml:brush>
    <inkml:brush xml:id="br2">
      <inkml:brushProperty name="width" value="0.06667" units="cm"/>
      <inkml:brushProperty name="height" value="0.06667" units="cm"/>
      <inkml:brushProperty name="color" value="#CC912C"/>
      <inkml:brushProperty name="ignorePressure" value="1"/>
      <inkml:brushProperty name="inkEffects" value="gold"/>
      <inkml:brushProperty name="anchorX" value="-39995.24219"/>
      <inkml:brushProperty name="anchorY" value="-92775.83594"/>
      <inkml:brushProperty name="scaleFactor" value="0.5"/>
    </inkml:brush>
  </inkml:definitions>
  <inkml:trace contextRef="#ctx0" brushRef="#br0">0 17,'6'-11,"-6"11,6 0,-6 0,0-6,6 6,-1 0,1 0,-6 0,6 0,0 0,-1 0,1 0,0 0,0 0,-1 0,1 0,0 0,-6 0,11 6,-11-6,12 0,-7 0,1 6,-6-6,6 0,0 0,-1 5,1-5,6 0,-7 0,1 0,0 0,5 6,-5-6,0 0,-1 0,1 6,0-6,0 6,5-6,-5 5,0-5,-1 0,-5 6,6-6,0 6,5-6,-5 6,0-1,5-5,-5 6,0 0,-1 0,7-6,-6 5,5 1,-5 0,5 0,-5-1,0 1,-1 0,1-1,0 1,5 0,-5-6,0 6,5 5,-5-11,6 6,-7 5,7-5,-6 6,-1-7,1 7,5-7,-5 7,0-1,0-5,5 6,-5-1,0-5,-1 5,7 1,-1-6,-5 5,5 0,-5 1,6-1,-7-5,7 11,-6-5,5-6,-5 5,5 0,-5 1,0-1,5 1,1-1,-7 7,1-1,6-6,-1 6,1-5,-7-1,1 1,0 5,5-5,-5 10,0-10,-1 5,1-5,0 5,5 0,-5 0,0 0,5 1,-11-7,6 6,6 6,-7-6,1 1,0-1,-1 0,1 6,0 0,0-6,5 0,-5 1,0-1,-1-6,1 12,0 0,0 0,-1-6,7 0,-6 1,5 10,-5-10,11 4,-6 1,-5-5,6-1,-1 6,-5-6,5 6,-5 0,5 0,-5-6,6 6,-1 0,1-6,-1 12,1-12,-7 6,7-6,-1 0,1 12,-1-6,-5 0,5 0,1-6,-6 0,5 0,1 6,5 0,-12 0,13-6,-7 1,-5 5,5 0,-5-6,6 6,-1 0,0 0,-5-6,6 6,-7 0,7 5,-1-5,-5-6,0 6,0 0,-1 0,7 0,-7 0,1 0,0-6,5 12,-5 0,6-6,-7 0,7-1,-6-4,-1 5,7 5,-6-5,5 6,-5-6,-1-6,1 0,6 6,-7 0,1 0,0-6,0 1,-1-7,1 12,0-12,0 7,-6-7,5 6,-5-5,6-1,0 1,-6-1,0-5,5-6,-5 0,0 6,0-6,0 0,0 0,0 0</inkml:trace>
  <inkml:trace contextRef="#ctx0" brushRef="#br1" timeOffset="1">218 327,'0'6,"0"-6,0 0,6 0,-6 0,0 0,6 0,-6 0,6 6,-6-6,5 6,-5-1,6 1,6 0,-7 0,1-1,0 1,-1 6,1-1,0-5,5-1,-5 7,0-6,0-1,-1 7,1-6,0 5,5 1,-5-1,6 0,-7 7,1-13,5 7,-5-1,6 1,-7-1,1 1,0 5,0-6,-1-5,7 11,-6-11,-1 6,1-1,0 0,5 1,-5-1,0 1,0-6,-1 5,7 6,-7 0,1 1,0-7,5 1,-11-1,6 6,0-5,5-1,-5 6,6 6,-7-5,1 4,0-4,0-1,5 12,-5-7,-1 1,-5-11,12 11,-6-6,-1 0,7 6,-6 0,5 6,1-6,-7 0,7 0,-6-1,-1 1,7 0,-1 6,-5-6,0 6,5-1,-5-5,0 6,5-6,-5 5,0 1,5 6,1-7,-7-5,7 6,-6 0,5-1,-5 1,5-6,-5 5,0 1,-1 0,1-6,0 0,0 0,-1 5,7 1,-6-6,-6 0,5 5,1-5,0 6,0 0,5-12,-11 6,6 0,0-6,-1 6,-5-6,12 6,-7 6,-5-12,6 6,-6 6,6-1,-6-11,0 6,6 0,-6 0,0-6,0 1,0-1,0 0,5-6,-5-5,0 6,0-7,0 1,0-6,0 6,0-6,0 6,0-6,0 0,0 0,0 0,0 0</inkml:trace>
  <inkml:trace contextRef="#ctx0" brushRef="#br2" timeOffset="2">367 1296,'0'0,"0"0,0 0,0 0,0 0,0 0,0 6,0-6,6 0,-6 6,0-1,6 1,-6 0,0-1,5 7,-5-1,6 1,0-1,-6 1,6-1,-1 12,1-11,0 11,0-6,-1-6,1 12,0-11,0 11,-1-6,1 0,0 6,5-6,-5 0,0-5,0 5,-1 6,1-6,0 6,0-6,-1 1,1 4,0-10,0 11,-1 0,1 0,0-6,5 6,-11 0,6 0,0-6,0 12,-1-12,-5 6,0 0,6-6,-6 6,6 0,-6 0,6 0,-6-6,0 6,0 0,0-6,0 6,0-6,0 0,0 0,0 1,-6-1,6 6,0-6,0 0,0-5,-6 11,6-12,-6 6,6-5,0-1,-5 1,-1-1,6 1,0-7,-6 1,6 0,-6-6,6 0,0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30"/>
    </inkml:context>
    <inkml:brush xml:id="br0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43379.74219"/>
      <inkml:brushProperty name="anchorY" value="-95945.3125"/>
      <inkml:brushProperty name="scaleFactor" value="0.5"/>
    </inkml:brush>
    <inkml:brush xml:id="br1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46598.83984"/>
      <inkml:brushProperty name="anchorY" value="-99728.85938"/>
      <inkml:brushProperty name="scaleFactor" value="0.5"/>
    </inkml:brush>
    <inkml:brush xml:id="br2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48662.58984"/>
      <inkml:brushProperty name="anchorY" value="-102348.23438"/>
      <inkml:brushProperty name="scaleFactor" value="0.5"/>
    </inkml:brush>
    <inkml:brush xml:id="br3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49985.50781"/>
      <inkml:brushProperty name="anchorY" value="-102365.875"/>
      <inkml:brushProperty name="scaleFactor" value="0.5"/>
    </inkml:brush>
    <inkml:brush xml:id="br4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51229.04688"/>
      <inkml:brushProperty name="anchorY" value="-103512.39844"/>
      <inkml:brushProperty name="scaleFactor" value="0.5"/>
    </inkml:brush>
    <inkml:brush xml:id="br5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53380.99219"/>
      <inkml:brushProperty name="anchorY" value="-106193.51563"/>
      <inkml:brushProperty name="scaleFactor" value="0.5"/>
    </inkml:brush>
    <inkml:brush xml:id="br6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55779.88281"/>
      <inkml:brushProperty name="anchorY" value="-109421.42969"/>
      <inkml:brushProperty name="scaleFactor" value="0.5"/>
    </inkml:brush>
    <inkml:brush xml:id="br7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57146.89063"/>
      <inkml:brushProperty name="anchorY" value="-111608.64844"/>
      <inkml:brushProperty name="scaleFactor" value="0.5"/>
    </inkml:brush>
    <inkml:brush xml:id="br8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58628.55859"/>
      <inkml:brushProperty name="anchorY" value="-113822.33594"/>
      <inkml:brushProperty name="scaleFactor" value="0.5"/>
    </inkml:brush>
    <inkml:brush xml:id="br9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63258.76563"/>
      <inkml:brushProperty name="anchorY" value="-119193.375"/>
      <inkml:brushProperty name="scaleFactor" value="0.5"/>
    </inkml:brush>
    <inkml:brush xml:id="br10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70152.04688"/>
      <inkml:brushProperty name="anchorY" value="-128175.10938"/>
      <inkml:brushProperty name="scaleFactor" value="0.5"/>
    </inkml:brush>
    <inkml:brush xml:id="br11">
      <inkml:brushProperty name="width" value="0.23333" units="cm"/>
      <inkml:brushProperty name="height" value="0.23333" units="cm"/>
      <inkml:brushProperty name="color" value="#CC912C"/>
      <inkml:brushProperty name="ignorePressure" value="1"/>
      <inkml:brushProperty name="inkEffects" value="gold"/>
      <inkml:brushProperty name="anchorX" value="-73122.4375"/>
      <inkml:brushProperty name="anchorY" value="-131519.4375"/>
      <inkml:brushProperty name="scaleFactor" value="0.5"/>
    </inkml:brush>
  </inkml:definitions>
  <inkml:trace contextRef="#ctx0" brushRef="#br0">0 865,'0'9,"0"-9,0 0,0 0,0 0,0 9,0-1,0-8,0 9,0-9,0 0,9 9,-9-9,0 9,0 0,0 0,0-1,0 1,0-9,9 18,-9-9,0-9,0 9,0-1,0 10,0-18,0 9,9 0,-9-1,0 1,0 0,9 0,-9 0,0 0,9-1,-9 1,8 0,-8 0,9 0,-9 8,9-8,-9 0,9 0,-9 0,9-1,-9 1,0 0,8 0,-8 9,9-10,-9 10,9-9,-9 8,9-8,-9 9,0-9,9 0,-9-1,9 10,-9-9,8 0,-8 8,0 1,9-9,0 0,-9 8,9 1,0-1,-9-8,8 18,1-10,-9-8,9 0,0 0,-9 9,9-1,-9 1,9-9,-1-1,1 1,-9 9,9-9,0 0,0 8,0 1,-1-9,-8 8,9-8,0 9,9-1,-10-8,-8 9,9-9,0 8,0-8,0 0,0 9,-1-10,1 10,0 0,0-9,0 8,-1-8,1 9,0-1,0-8,0 9,-9-9,9 8,-1 1,1-1,0 1,0-9,0 9,-1-1,1 1,-9 0,9-1,0 1,0-1,0-8,-1 9,1 0,-9 8,9-8,0-1,0 1,0-9,-9 8,8 1,1 8,0-17,0 9,0 0,-9-10,17 10,-8 9,0-10,0 1,0-1,-1-8,1 18,0-10,0-8,0 9,-1-1,1 1,9 0,-18-1,18 1,-10 0,1-1,0-8,0 9,0-1,-1 1,1 0,0-1,0 1,9 0,-10-10,1 10,0 0,0-1,0 1,8 0,-8-1,0 1,0-9,0 8,8 1,-8 0,0-1,9 1,-10 0,10-1,-9 1,8 8,-8-8,9 0,0-10,-10 19,10-9,-9-1,8 1,1 8,0-8,-1 0,1-1,0 10,-1-1,1-8,0-1,-1 1,-8 0,9-1,-1 10,1-1,-9-17,8 18,1-10,0 1,-1 8,1-17,-9 9,8-1,1 1,0 0,-9-1,8 1,1 0,-1-10,-8 10,9 0,0-1,-1 1,1-9,-9 8,8 1,1-9,-9 0,8 8,1 10,-9-18,9 8,-1-8,1 9,-9-9,8 8,1-8,-9 9,8-9,1-1,-9 1,0 9,8-9,1-1,-9 1,8 9,1-9,-9-9,9 17,-1-17,-8 9,9 0,-1 0,-8 0,9 0,-9-1,8 1,-8 0,9-9,-10 9,1 0,9-9,-9 8,8 1,1 0,-9 0,0 0,8-9,-8 9,0-9,0 8,0 1,-1-9,1 0,9 9,-9-9,0 9,-1-9,1 0,-9 9,9-9,0 0,0 0,-1 8,1-8,0 0,0 9,0-9,0 0,-9 0,8 0,1 9,0-9,0 0,0 0,-9 0,8 0,-8 0,9 0,0 0,0 0,0 0,0 0,-1 0,-8 0,9 0,0 0,0-9,0 9,8 0,-8 0,0-9,0 9,0 0,-1 0,1-8,0 8,0-9,0 9,0-9,8 9,-8-9,0 0,8 1,-8 8,0-9,0 0,0 0,0 0,-1 9,1-9,-9 1,9-1,-9 9,9-9,-9 9,0 0,0 0,0 0,0 0,0-9,0 9,9 0,-9 0,0 0,0-9,0 1,0-1,0 0,8 0,-8-9,0-8,0 8,9-8,-9 8,0 1,0-10,9 9,-9-8,9 8,-9-8,0-1,0 10,0-1,0-8,-9 17,9-9,0-8,-9 8,9-8,-9 8,9 0,-8 1,-1-1,9 0,0-8,-9 17,0-17,0 8,1 0,8 10,-9-10,0 0,0-8,9 17,-9-17,0 8,1 0,-1 9,0-17,9 8,-9 1,0-1,1 0,8 1,-9-1,0 9,0-17,0 8,0 1,1-1,-1 9,0-17,0 8,0 0,0 1,1-1,-1 0,0-8,0 8,0-8,1 8,-1-8,0-1,0 10,0-10,0 1,1-1,8 1,-9 8,0-8,0-1,0 1,1-1,-1 10,0-10,9 1,-9 8,0-8,0 8,-8-8,17-1,-18 9,18-8,-9 8,1-8,-1-1,0 1,-9-1,9 1,1 8,-1-8,-9 8,9-8,-8-1,8 1,0 8,-9-8,1-1,8 1,-9-1,9 1,1 8,-10-8,0-1,10 1,-1-1,-9 1,0 0,10-1,-10 1,9-1,0 1,-8-1,-1 1,9-1,0 1,1-1,-10 1,9-9,-9 8,10 1,-1-1,0-8,-9 8,1-8,-1 9,9 8,-8-17,-1 8,0 1,10-1,-1 10,-9-18,0 8,1 1,8 8,-17-17,8 8,0 1,1-10,-1 10,0 0,-8-1,8 1,1-1,-1 1,-9-10,1 10,8-1,-8 1,8 0,-8-1,-1 1,10-1,-10 1,1-1,-1 10,10-10,-10 9,10 1,-10-1,1 1,-1-1,1-9,-1 10,10-1,-10 1,10-1,-10 0,1 1,8-1,0 0,-8 1,8 8,1 0,-10-9,9 10,10-10,-10 9,0-9,1 10,8-1,-9 0,-8 0,8 0,9 1,1-1,-10 9,0 0,9-9,1 9,-1 0,-9-9,9 9,1 0,-10 0,9 9,-9-9,1 0,-1 9,9-9,-8 9,-1-1,0 1,1 9,-1-9,0 8,1 1,-1 0,9 8,-8-8,-10 8,18 1,-8-10,-1 10,9-1,-8-8,8 8,0-8,0 0,-8-1,8 10,0-10,9 1,-9 0,9-1,-9 1,9 0,-9-1,9 10,0-19,0 10,0 0,0-9,0 17,0-17,9 17,-9-8,9 0,0-1,-9 10,9-10,0 10,-1-1,1 1,9-10,-9 10,0-1,8 1,-8-1,0 1,0-1,-1-8,1 8,0 1,0-1,9 1,-10 8,1-17,0 8,0 0,0 1,-1-1,10 1,-9-1,0-8,0 17,8-17,-8 8,9 1,-10-10,1 10,0-1,9-8,-9 8,-1 1,10-9,-9 8,0 0,0 1,8-1,1 1,-9-1,-1 1,10-1,-9 10,9-1,-10-9,1 10,0-19,9 19,-10-10,1 0,0 1,0 8,9 0,-1-8,-8-1,9 10,-1-10,1 9,0 1,-10-10,10 1,0 8,-10-9,10 1,0 8,-1-8,1-1,9 9,-10-8,10 8,-10-8,1-1,8 18,-8-17,0-1,8 0,1 1,-10 17,10-17,-10-1,1 0,8 10,-8-10,0 1,-1-1,1 9,8-8,-8-1,0 1,8-1,-17 1,17-1,-8-8,0-9,-9 17,17 1,0-1,-8-8,0-1,-1 1,1 0,0-1,-1 10,1-10,0 1,-1 0,1-1,0 1,-1 0,1-10,-9 10,17 0,-17-1,9 1,-1 0,1-1,-9-8,8 9,-8-10,9 10,-1 0,1-1,0-8,-9 9,8-9,-8 0,9-1,-1 1,1 9,0-9,-10-1,1 10,9-18,8 18,-17-9,9-1,-1 1,1-9,0 9,-1 0,1-9,0 9,-10-9,19 8,-9 1,-1-9,1 9,-1-9,1 0,0 0,-1 0,1 0,-9 0,8 0,1 0,-9 0,9 0,-1 0,1-9,-1 9,1-9,-9 9,9-8,-10 8,10-9,-9 9,0-9,0 9,-1-9,-8 0,9 9,-9 0,0 0,9 0,-9 0,0 0,0 0,0 0,0-8,0 8,9-9,-9 0,0-9,0 1,0-1,9 0,-9-17,0 17,0-17,0 9,8-10,-8 10,0-9,0 8,0 1,0-10,-8 10,8-9,-9-1,0-8,9 18,-18-9,10 8,8 1,-9-10,-9 1,9 9,-8-10,-1 1,9 9,-9-1,1-8,-1 8,1 1,-1-9,0-1,1 10,-10-9,1-1,8 1,-8 0,8-1,0 10,-8-9,8-9,1 0,-10 8,1 1,-1-9,1 0,-1 8,10-8,-1 0,-8 0,8 9,-9-9,1 0,8 0,-8-1,-1 1,10 0,-10 9,10-9,-10 9,1-10,-1 1,1 9,8-9,1 0,-10 9,9-1,1 1,-10-9,1 9,-1-1,1-8,8 9,-8 8,8-8,1 9,-1-1,-9-8,10 0,-1-1,-8 1,8 0,0 8,1 1,-1-9,-8 8,8-8,0 0,-8 17,8-17,-8 17,-1-8,10-1,-1 1,-8-1,8 10,-8-10,8 1,-9 8,10 0,-10 1,19-1,-19 0,9-8,1 8,8 1,-18 8,10-18,-1 10,1-1,-1 0,0 1,1-1,-1 1,0 8,10-9,-10 9,9-8,0-1,0 9,-8 0,-1-8,9 8,1 0,-1 0,0 0,0 9,0 0,9-8,-9 8,9 0,-8 0,8 0,0 0,0 0,-9 0,9 0,-9 0,9 0,-9 8,0 1,9-9,-8 9,-1 0,0 0,9 0,-9 8,0 1,9-9,-9 8,1 1,-1 0,9-1,-9 1,0 8,0-8,9 17,-9-17,1 8,8 1,-9-1,9 1,-9 8,9-9,0 1,0-1,9 10,-9-1,9 9,-9-9,8 1,1-1,-9 9,18-9,-9 1,8 17,-8-18,9 9,-9 0,8 0,1-9,0 9,-1-8,10 17,-10-9,10 9,-10-9,10 9,-9-9,8 9,0 0,1-9,8 9,-17 0,17-9,-17 9,26 0,-18 8,10-8,-1 9,-9-9,18 0,-8 0,-1 9,0-1,1-8,-1 0,0 9,0-9,10 9,-19-18,9 9,-8-9,8 9,0-9,9 9,-17-9,17 0,-9 9,1-9,-1 0,0 0,-8-9,8 9,-9-8,10-1,-1 0,-9 1,10-1,-10-9,1 1,8 8,-9-8,10-1,-1 9,-18-17,10 0,-1 8,1-8,-1-1,1 10,-1-10,-8 10,8-9,-8-10,8 10,-8 0,0-10,8 10,-8 0,-1-18,1 9,-9-1,9 1,-10 0,10-9,0 9,-9-9,-1 0,1 9,0-9,0 0,-9 0,9 9,-9-9,0 0,0 0,8 0,-8 0,0 0,0 0,0 0,0-9,0 0,0 0,0-9,-8 1,8-10,-9-8,0 9,0-10,0 10,1-9,8-1,-18 10,9-10,-9 10,10-9,-10-1,9 1,-9-9,1 18,-1-10,9 1,-17-9,8 9,1-1,-10-8,1 9,8 0,0-1,-8 1,8 0,-8-9,-1 0,10 0,-19-1,10 1,0 0,-10-9,10 9,-1 0,-8-9,0 0,8 0,1 0,-1 0,-8 1,9-1,-1 0,-17 0,18-9,-10 9,10-9,-1 9,1 1,-18-1,17 0,1 0,-9 0,8 0,1 0,-10 0,1 0,0 0,8 9,1-9,0 0,-1 9,1 0,-1 0,-17-9,18 18,8-9,-9 8,1 1,-9 9,8-10,1-8,-1 18,10-10,-10 10,1 0,8-1,-8 1,8-10,0 10,1 8,-1 1,0-1,10 0,-10 1,0 8,10 0,-1 0,0-8,0 17,0-9,0 0,1 0,8 9,-9 0,9-9,0 9,0 0,-9 0,9 0,0 0,0 0,0 0,0 0,0 0,0 0,0 9,9 0,-9 9,9 8,-9-8,8 8,-8 9,9-8,0-1,-9 10,9 8,0-9,0 9,-1 0,-8-9,18 10,0-1,-10 0,10 0,0-9,-1 9,1 9,0-9,-1-8,1 8,8 9,1-9,-9 0,17 9,-18-9,10 0,-1 9,1-9,-10 0,19 18,-10-9,9 0,-8-9,8 9,-8-9,8 9,0 0,-8 0,8 0,-9-1,1-7,8 16,0 1,1-18,-1 9,-8-9,8 9,-9 0,18-9,-8 9,-10-9,9 0,1 0,-1 9,0 0,1-9,-10 0,9-8,1 8,-1 9,-9-9,10-9,-1 9,-18 0,10-8,-1 8,1-9,8 0,-17-8,17 8,-17-9,-1 1,19-1,-28-8,19 9,-9-19,-1 10,1-9,-1 0,1 8,-9-17,9 9,-10 0,1-9,0 0,-9 9,9-9,-9 0,0 0,9 0,-9 0,0 0,0 0,0 0,0 0,0 9,0-9,0-9,0 9,0-9,-9 0,9 0,-9-8,0 8,-8-18,17 10,-9-1,0 0,9-8,-9 8,-9 1,10-1,-1-8,-9 8,9-17,-8 8,8 10,-9-19,-8 1,8 9,-8-10,8 1,-8 8,-1-8,10 0,-10 8,1-8,-1-9,1 0,-10 9,10-1,8-8,-17 9,9-9,-1-9,-8 18,0-9,-1-1,19 10,-19 0,10-9,-9 9,-1-18,1 9,9 8,-1-8,-8-9,0 9,8 0,1 9,-10-9,10-1,-1 1,1-9,-9 9,17 0,-17 0,8 0,10 0,-10 0,1 0,8 8,-8-16,-1 16,9-8,-8 9,0-18,8 18,-9-1,10 1,-1-9,-8 9,-1-9,1 8,8 1,1 0,-1-9,0 8,9 1,-8 0,8 0,-9-1,1 10,8-10,-9 1,9 0,-8 0,8 8,-9 10,9-1,1-9,-10 1,9-1,0 10,1-1,-1 1,0 8,0-9,0 9,0-8,1 8,-1 0,9 0,-9 0,9 9,0-8,-9 8,9 0,0-9,0 9,0 0,0 0,0 0,0 0,0 0,0 0,-9 0,9 0,0 0,0 0,0-9,0 9,0 0,0 0,0 0,0 0,0 0,0 0,0 0,0 0,0 0,0 0,0 0,0 0,0 0,0 0,0-9,-8 9,8 0,0 0,0 0,0 0,0 0,-9 0,9-9,0 9,0 0,-9 0,9 0,-9-9,9 9,-9 0,9-8,-9 8,9 0,0 0,-8 0,8 0,0 0,0 0,0 0,0 0,0 8,-9 1,9 0,0 0,-9 9,9 8,0 0,-9 1,9-1,0 1,-9 8,9 0,0 1,0-1,9 0,-9 1,0-1,9 0,0 9,0 0,-9-8,17-1,-8 0,18 0,-10-8,1 17,8-18,-8 10,8-1,18 9,-8 0,-1 0,0-8,-8 8,8 0,0 9,1-9,-1 9,0-9,0 9,10 9,-10-1,0-8,0 9,1 0,-10-1,9 1,1 0,-1 0,0 8,-8-17,-1-9,9 18,-8 0,8-9,-8 0,-1-9,1 0,-1 0,9 9,1 0,-10-9,9-9,-8 9,-1 0,1 1,8-10,-8 9,-1-18,0 18,10 1,-10-10,9 0,-8-8,-1-1,1-8,8-1,-35-17,0 0</inkml:trace>
  <inkml:trace contextRef="#ctx0" brushRef="#br1" timeOffset="1">970 2241,'0'9,"-9"-9,9 0,0 0,0 9,0 0,9-1,-9 1,9 18,0-1,0 9,0 1,8-1,1 0,-1 9,1-8,9 17,-10-18,10 18,-1 0,9 0,-8 0,8 0,-8 0,8-1,0 1,9 0,-8 0,-10-9,18 1,-17-1,17 9,-9-9,9 0,-9 9,10-9,-10-9,9 18,0 0,-9-9,1-9,8 10,-9-1,0 0,1-9,-1-8,-9-1,10 0,-36-26,0 0</inkml:trace>
  <inkml:trace contextRef="#ctx0" brushRef="#br2" timeOffset="2">362 1227,'0'-27,"0"1,0-27,0 44,0-17,0 8,0-17,-9 8,9 10,-9-10,9-8,0 17,-9-8,9-1,0 10,0-10,0-8,0 0,0 0,9-10,-9 10,0 0,9 0,0 8,0-17,-1 18,10 8,-9-9,0 1,8 8,1 1,0 8,-9 0,8 9,10-9,-10 9,10 0,-1 9,10-9,8 18,-9-9,9-1,0 1,1 9,-45-18,0 0</inkml:trace>
  <inkml:trace contextRef="#ctx0" brushRef="#br3" timeOffset="3">689 460,'26'13,"-13"0,40 27,0 0,26 26,1 0,26 0,-14 0,1 14,-93-80,0 0</inkml:trace>
  <inkml:trace contextRef="#ctx0" brushRef="#br4" timeOffset="4">1006 433,'8'9,"10"-9,17 18,1-1,8 10,0 8,0 0,-9-8,-26-18,0-1,8 19,1 17,17 0,1 9,-1 26,0-17,27 35,-18 0,-9-35,18 44,-9-27,27 54,-1-19,10 10,-19-9,19-1,-10-8,27 0,-17-18,-80-88,0 0</inkml:trace>
  <inkml:trace contextRef="#ctx0" brushRef="#br5" timeOffset="5">1086 838,'8'9,"-8"9,18 26,0 0,-1 9,19 9,8 0,0 8,9-8,0 8,0 1,0-9,8 17,-17 0,0 10,9 8,0-9,9 18,9-1,-10 10,28-9,-1 26,0-17,0 8,-8 1,17 8,-9-8,0 17,-88-141,0 0</inkml:trace>
  <inkml:trace contextRef="#ctx0" brushRef="#br6" timeOffset="6">1491 1826,'9'18,"0"0,9 26,8 9,9 44,1 17,17 1,-18 17,0-8,18 8,-9-8,9 8,0-8,9-10,-62-114,0 0</inkml:trace>
  <inkml:trace contextRef="#ctx0" brushRef="#br7" timeOffset="7">160 935,'8'18,"1"-9,9 26,8 9,10 27,-1-1,18 27,0 27,8 8,-8 9,9 9,9 9,-1-1,10 1,-80-159,0 0</inkml:trace>
  <inkml:trace contextRef="#ctx0" brushRef="#br8" timeOffset="8">35 750,'9'-17,"-9"-1,0 18,0-9,9 0,-9 1,0-1,9-9,-9 9,9-8,-9 8,8-9,1 9,-9-8,0-10,9 18,-9-8,0 8,9 0,-9 0,9 1,-9-1,0 0,0 0,9 0,-9 9,0-9,8 1,-8-1,0 9,0-9,9 9,-9-9,0 9,0 0,0-9,0 9,0 0,0-8,0 8,9 0,-9 0,0 0,0-9,0 9,0 0,0 0,0-9,0 9,0-9,9 0,-9 0,0 9,9-17,-9 17,0-18,9 9,-9 0,8 1,-8-1,0 9,9-9,-9 0,9 9,-9-9,0 9,9-8,-9-1,0 9,9-9,-9 9,0-9,0 9,8 0,-8-9,9 9,-9 0,0-9,9 9,-9-8,9-1,0 9,-9-9,9 9,-1-9,-8 0,0 1,9-1,0 0,0 0,-9 0,9 0,-1 9,-8-8,9-1,0 0,-9 0,9 9,-9-9,9 9,0-8,-9 8,8-9,1 9,0-9,0 9,-9-9,9 0,-9 9,0 0,9 0,-1 0,-8-9,0 9,9 0,-9 0,9 0,-9 0,0 0,9-8,-9 8,0 0,0 0,0 0,9 0,-9 0,0 0,0 0,0 0,0 0,0 0,0 0,0 0,8 0,-8 0,0 0,0 0,0 0,0 0,0 0,0 0,0 0,0 0,0 0,0 0,0 0,0 0,0 0,0 0,0 0,0 0,0 0,0 0,0 0,0 0,0 0,9 0,-9 0,0 0,0 0,0 0,0 0,0 0,0 0,0 0,0 0,0 0,0 0,0 0,0 0,9 0,-9 0,0 0,0 0,0 0,9 0,-9 0,9 0,0 8,-9-8,8 0,1 9,0-9,0 0,0 0,-9 0,8 9,1-9,-9 0,9 9,-9-9,9 0,-9 0,9 0,-9 0,9 9,-9-9,8 0,1 0,-9 9,9-9,-9 0,9 0,-9 0,0 0,9 8,-9-8,0 0,9 0,-9 0,0 0,0 0,0 0,8 0,-8 0,0 9,0-9,0 0,0 0,0 0,0 0,9 0,-9 0,0 0,0 0,0 0,0 9,9-9,-9 0,9 0,-9 0,0 0,9 9,-9-9,8 0,1 0,-9 0,9 0,-9 0,0 9,0-9,9 0,-9 0,0 0,9 0,0 0,-9 8,8-8,1 0,-9 0,9 0,0 0,-9 0,9 9,-9-9,8 0,1 0,0 0,0 9,9-9,-10 0,1 0,0 0,0 9,0-9,0 0,-1 0,1 9,0-9,9 0,-10 0,1 9,0-9,0 0,0 8,-9-8,9 0,-1 0,-8 9,9-9,0 0,0 9,0-9,-9 0,8 0,1 9,-9-9,9 0,-9 0,9 9,0-9,-9 8,9-8,-1 9,1-9,-9 0,9 9,-9-9,9 9,-9-9,9 0,-9 9,9-9,-9 9,8-9,1 8,0 1,0-9,0 9,-9-9,0 9,8-9,1 9,-9-1,9-8,-9 0,9 9,-9-9,9 9,0-9,-9 9,8-9,-8 9,0-9,0 0,9 9,-9-9,9 8,-9-8,0 0,9 9,-9-9,9 9,-9-9,0 9,8-9,-8 9,9-9,-9 9,9-9,-9 8,9 1,-9-9,9 9,-9 0,9-9,-9 9,8-1,-8 1,9 0,0 0,-9 0,9 0,0-1,0 1,-9 0,0 0,8 0,1-1,-9 1,9-9,0 9,0 0,-1-9,-8 9,9 0,-9-1,9-8,0 9,0 0,0 0,-1 0,1-1,-9-8,9 9,0 0,-9 0,9 0,-9-9,8 9,1-1,0-8,0 9,0 0,0-9,-9 9,0-9,8 9,1-9,-9 9,9-9,-9 8,9 1,-9-9,9 0,-9 9,9-9,-1 9,-8-9,9 9,-9-9,0 0,9 8,-9-8,9 9,-9-9,9 9,-9-9,8 9,-8-9,9 9,0 0,-9-1,9-8,-9 9,0 0,9 0,-9-9,9 17,-9-17,0 9,8-9,-8 9,9 0,0 0,-9 0,9-1,-9 1,9-9,-9 9,0 0,8 0,-8-1,9-8,-9 9,9 0,-9 0,9 0,0 0,-9-1,9-8,-1 18,1-18,-9 9,9 0,-9-1,9 1,0 0,-9 0,9 0,-1 0,1-1,0 1,0 9,0-9,-1 0,-8-1,9 1,0 0,0 0,0 0,0-1,-9 1,8 0,-8 0,9 0,0 0,0-1,0 1,-1 0,1 0,-9 0,9-1,-9 1,9 0,0 0,-9 0,9 0,-1 8,-8-17,9 9,-9 0,9 0,0-1,-9 1,0 0,9 0,-9 0,0 0,9-9,-9 8,0 1,8 0,-8 0,9 0,-9 0,0-9,0 8,9 1,0 0,-9 0,0 0,9-1,-9-8,8 9,-8 0,0 0,0-9,9 0,-9 9,0-9,9 9,-9-9,0 8,9 1,-9-9,9 0,-9 9,0 0,9-9,-9 9,0-9,8 8,1 1,-9 0,0 0,9-9,-9 9,9 0,-9-1,9 1,-1 0,-8 0,9 0,-9-9,9 8,-9 1,0 0,9-9,-9 9,9 0,-9 0,9-1,-9 1,8 0,-8-9,9 9,-9-9,9 9,-9-1,0 1,9-9,-9 9,9 0,-9 0,9-9,-9 9,0-9,0 8,8 1,1 9,-9-9,9 0,-9-1,9-8,-9 9,9 9,-1-18,-8 9,9-1,-9 1,9 0,-9 0,0 0,9-9,0 9,-9-1,9 1,-9 0,8-9,1 9,-9 8,9-8,0 0,-9 0,9 0,-9 0,8-1,1 1,-9 0,9-9,0 18,0-10,-9-8,9 9,-9 0,8 0,-8 0,9 0,-9-9,9 8,-9 1,9 0,-9 0,9-9,-9 9,9 0,-9-1,8 1,-8 0,9 0,-9 0,0-9,9 8,-9-8,0 9,9 0,-9-9,0 9,0-9,9 9,-9-9,0 0,8 9,-8-1,0-8,0 0,0 9,9-9,-9 0,0 9,0-9,0 0,0 9,0-9,9 9,-9-9,0 8,0-8,9 9,-9-9,0 9,0 0,0-9,9 9,-9 0,0-1,9 1,-9 0,8 0,-8 0,9-1,-9 1,0 0,9 0,-9 0,9 8,-9-8,9 0,-9 9,8-10,-8-8,0 18,9-18,-9 9,0 0,9 0,-9-1,0 1,9 0,-9 0,9 9,-9-10,0 1,9 0,-9 0,0 0,8-1,-8 10,0-9,0 0,0-9,9 9,-9-1,0 1,0 0,0 0,0-9,0 9,0-1,9 1,-9-9,0 9,0 0,0-9,0 9,0-9,0 0,9 9,-9-9,0 8,0-8,0 0,0 9,0 0,9 0,-9-9,0 0,0 9,0-9,0 8,0-8,0 0,9 9,-9-9,0 9,0-9,0 9,0 0,0 0,0-1,8-8,-8 9,0 0,0 0,0 0,0-1,0 1,0-9,0 9,0 0,0-9,9 18,-9-10,0 1,0 0,0 0,0 0,9-9,-9 9,0-9,0 8,0-8,0 0,0 9,0-9,0 9,0-9,9 9,-9 0,0-9,0 8,0-8,0 9,0 0,0 0,0 0,0 0,0-9,0 8,0 1,0 0,0 0,0 0,0-1,0 1,0 9,0-9,0 0,0-1,0 1,0 9,0-9,0-1,0 10,0-9,0 9,0-10,0 1,0 0,0 0,0 0,0 0,0-1,0 1,0 9,0-9,0-1,0 10,0 0,0-9,0-1,0 10,0-9,0 8,-9-8,9 9,0-9,0 0,0-1,0 10,0 0,0-10,0 10,0 0,0-9,0 8,0 1,0-9,0 8,0-8,0 0,0 0,-9 0,18-1,-9 1,0 0,-9-9,9 9,0-9,0 0,0 0,0 0,9 0,-9 0,0 0,0 0</inkml:trace>
  <inkml:trace contextRef="#ctx0" brushRef="#br9" timeOffset="9">2523 2443,'0'9,"0"-18,0 9,0 0,0 0,0 0,0 9,0-9,9 0,0 9,-9-9,8 9,1 17,0 1,0-1,0 9,0-17,-1 9,1 8,9-9,-9 10,8 8,1-9,0-9,-1 10,-8 17,9-9,0-9,-10 0,1 1,0-1,0 9,9-9,-18 1,17-1,-8-8,0 17,-9-18,0 9,9-17,-18 9,9-1,0 1,0-10,0 1,-9-1,9-8,0-9,0 0</inkml:trace>
  <inkml:trace contextRef="#ctx0" brushRef="#br10" timeOffset="10">309 1809,'0'7,"0"-7,0 0,0 0,0 0,0 0,0 0,0 0,0 0,0 0,0 0,0 0,0 0,0 0,0 0,0 0,0 0,0 0,0 0,0 0,0 0,0 0,0 0,0 0,0 0,0 0,0 0,0 0,0 0,0 0,0 0,0 0,0 0,0 0,0 0,0 0,0 0,0 0,0 0,0 0,0 0,0 0,0 0,0 0,0 7,0-7,0 0,0 0,0 7,0-7,0 0,0 7,0 0,0 0,0 0,0-7,0 14,7-7,-7 0,0 0,0 0,0 0,7 0,-7 0,0 1,0-1,0-7,0 7,0 0,7 0,-7-7,0 7,7 0,-7-7,0 7,7-7,-7 0,0 7,7 0,-7-7,0 7,7-7,0 7,-7-7,0 7,8-7,-8 7,7 0,-7-7,0 0,0 7,7-7,-7 7,0-7,7 7,-7 1,7-8,-7 7,7-7,-7 7,0-7,7 7,-7 0,7 0,-7-7,0 7,7 0,-7-7,0 7,7-7,-7 7,0 0,7-7,-7 7,0-7,7 7,-7-7,0 7,7-7,-7 0,0 7,0 0,7 0,-7-7,7 7,-7 1,0-1,7 0,-7 0,7 0,-7 0,0 0,0 0,0 0,7 0,-7 0,8 0,-8 0,7 0,-7 0,7 0,-7 0,7 0,0 1,0-1,-7 7,7-7,-7-7,7 7,0 0,0 0,-7 0,7 0,-7 0,7 0,0 7,0-7,-7 0,7 7,0-6,-7-1,7 0,0 7,1-14,-8 7,7 0,-7 0,7 0,0 0,-7 7,7-7,0 0,0 0,0 7,0-7,-7 1,7-1,0 0,-7 0,7 0,0 7,0-7,0-7,0 7,-7 0,7 0,1 0,-1 7,0-7,-7 0,7 0,0 0,0 1,0 6,0-7,0 7,-7 0,7 0,7 0,-14-7,14 0,-7 7,0 0,0 1,0-8,1 7,-1 0,0 0,7 0,-7 0,0 0,0-7,0 7,0 1,0-8,7 7,-14-7,7 7,0-7,7 7,-7 0,1-7,-1 7,0-7,0 8,0-1,0-7,7 0,-7 7,0 0,-7-7,14 0,-7 0,0 7,0-7,0 0,0 7,1 1,-8-8,14 7,-7-7,0 0,0 7,0-7,7 7,-14 0,14 0,-7-7,0 0,0 1,7 6,-14 0,14 0,-6 0,6-7,-7 7,7 0,-14-7,14 0,-7 7,0-6,7 6,-7-7,0 7,7-7,-7 0,0 0,1 0,6 0,-7 14,0-14,7 7,-7-7,7 8,-14-8,7 0,7 7,-7-7,0 0,0 0,0 0,1 0,-1 7,0-7,0 0,0 0,0 0,0 8,0-8,-7 7,7-7,7 0,-7 0,0 0,-7 0,14 0,-14 0,14 7,-7-14,1 14,6-7,-7 7,0-6,0-1,7 0,-7 7,0-7,7 0,-7 7,0-7,7 7,-7-7,8 0,-8 7,0-7,7 8,0-8,-7 7,7 0,-7-7,0 0,7 0,0 7,-7 0,8-7,-8 7,7-7,-7 0,7 8,-7-8,0 7,7-7,-7 0,0 0,0 0,7 0,-7 7,1-7,6 0,-7-7,0 7,0 0,0-7,0 7,7 0,-7 1,0-8,0 7,7-7,-7 7,0-7,1 7,-1-7,0 0,7 7,0-7,0 7,-7-7,14 7,-7 0,0 0,8 0,-1 0,7 0,0-7,7 7,-6 0,13-7,-42 0,0 0</inkml:trace>
  <inkml:trace contextRef="#ctx0" brushRef="#br11" timeOffset="11">2969 3375,'0'0,"7"0,-7 0,0 0,0 0,0 0,0 0,0 0,0 7,0-7,0 0,0 0,0 0,0 7,0-7,-7 0,7 7,0-7,0 0,0 0,0 0,0 7,0-7,0 0,0 8,0-8,0 0,0 7,0-7,0 0,0 0,0 7,0-7,0 0,0 7,0-7,0 0,0 0,0 7,0-7,7 7,-7-7,0 7,0 0,0-7,0 7,0-7,0 7,0-7,7 7,-7-7,0 7,0-7,0 7,0-7,0 7,7-7,-7 0,0 7,0-7,0 7,0-7,0 7,7-7,-7 7,0-7,0 0,0 8,0-8,7 7,-7-7,0 7,0-7,0 7,0-7,0 0,7 7,-7-7,0 7,0-7,0 7,0-7,7 7,-7 0,0 0,0-7,0 7,0-7,0 7,0 0,0-7,0 7,0-7,0 7,7-7,-7 7,0-7,0 7,0 0,0-7,0 8,0-8,0 7,0 0,0-7,0 7,0 0,0-7,0 7,0-7,0 7,0 0,0-7,0 7,0 0,0-7,0 7,0-7,0 7,0 0,0-7,0 7,0 0,0-7,0 7,0-7,0 7,0 0,7-7,-7 8,0-1,0 0,0-7,0 7,0-7,0 7,0 0,0 0,8-7,-8 7,0 0,0-7,0 7,0-7,0 7,0 0,0 0,0-7,0 7,0-7,7 7,-7-7,0 7,0-7,0 7,0-7,0 0,0 0,0 7,0-7,0 0,0 8,0-8,0 0,0 0,0 7,0 0,0-7,-7 7,7 0,0 0,0 0,-8 0,8 0,0-7,0 7,0 0,0 0,-7-7,7 7,0 0,0-7,0 7,0-7,0 7,-7 0,7 0,0-7,0 8,0-8,0 7,0-7,0 7,0 0,0-7,0 0,0 7,0-7,0 0,0 7,0-7,0 7,0-7,0 7,0-7,0 7,-7-7,7 7,0-7,0 7,0 0,0-7,-7 7,7 0,0 0,-7 0,7 0,-7 8,0-8,0 0,7 7,-14 7,-7 7,0 0,21-28,0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42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3588 242,'0'0,"0"1,0 0,0 0,0 0,0-1,0 0,0 0,0 0,0 0,0 0,0 1,0 0,-1 0,0 0,0 1,0-1,-1 0,1 0,0-1,0 0,-1 1,1 0,0 0,1 0,-1-1,0 0,-1 1,0 0,1 1,-1 0,0-1,1 0,-1 0,1 0,-1 0,1 0,1 0,0 0,-1-1,0 0,0 0,-1 0,0 1,-1 0,0 0,-2 0,1 1,-1 0,1 0,-1 0,1 0,-1 0,1 0,-1-1,1 1,-1-1,1 1,0-1,1 0,0-1,0 1,1 0,0 0,0 0,0-1,1 1,1-1,-1 0,1 0,0 0,0 1,1 0,-2 0,0 0,0-1,0 0,1 1,-1-1,1 0,0 0,0 0,0 0,0-1,0 1,0 0,0 0,0 0,0 0,0 0,0 0,-1 0,0 0,0 0,0 0,1 0,0-1,0 0,0 0,0 0,-1 1,0 0,-1 1,0 0,-1 0,-2-1,0 1,-1 0,0 0,-1 1,0 1,1-1,1 0,0 0,1 0,0 0,1 0,0 0,0 0,0 1,1-1,0 0,0 0,1-1,-1 2,1-2,0 2,0-1,-1 1,1 0,0 0,0 0,-1 0,0 0,0 0,1-1,0 0,-1 0,1 0,0-1,0 1,0 0,-1-1,1 1,0 0,-1 1,1 0,-1 1,1-1,-1 2,0-2,0 1,1-2,0 1,0 0,-1 1,0-1,0 0,1 0,-1 1,1-1,-1 0,0 0,0 1,1-1,-1 0,0 0,1 0,-1 0,1-1,-1 1,1-1,0 1,0-1,1 0,-1 1,0-2,0 1,1 0,-1-1,1 0,0-1,0 1,0 0,0 0,-1 0,0-1,0 1,0-1,1 0,-1 0,1 0,0 0,0 0,0 0,0 0,0 0,0 0,0 0,0 0,0 0,0 0,0 0,0 0,0 0,0 1,0 0,-1 0,0 0,0-1,0 0,1 0,0 1,-1 0,0 0,0 0,0-1,1 1,0-1,-1 0,1 0,-1 0,0 0,0 0,0 0,1 0,0 1,0 0,0 0,-1 0,0-1,0 0,1 0,-1 0,1 0,-1 0,1 0,0 0,0 0,0 0,-1 0,0 0,0 0,1 0,-1 0,1 0,0 0,-1 0,0 0,0 0,1 0,-1 0,1 0,0 0,-1 0,0 0,0 0,0 0,1 0,-2 0,1 0,0 0,1 0,-1-1,1 0,0 0,-1 1,0-1,0 1,0-1,1 1,-1 0,1 0,0 0,0 0,0 1,0-1,0 0,0 0,0 0,0 0,0 0,0 0,-1 0,0-1,0 0,0 0,1 0,0 1,0-1,0 2,-1 0,-1 0,0 0,-2 2,0-1,0 1,-1 0,0 1,-1 1,1 0,1 0,0 0,0 1,0 0,-1-1,1 1,0-1,0 1,1-1,0 1,0-1,0-1,1 0,-1-1,1-1,-1 1,1 1,0-1,-1 0,1 1,0-1,0 1,0 0,0-1,1 1,0-2,-1 1,0 0,1 0,-1 0,0 0,0 1,0-1,0 1,0-1,0 0,0 0,0 0,0 0,-1 1,0 0,1 0,0-1,0 1,0-1,0 1,0-1,-1 1,0 1,1-1,-2 0,1 1,1-1,-1 1,0 0,1 0,0 0,0 1,-1-2,1 1,-1-1,0 2,0 0,0 0,0 0,1-1,-1 0,1 0,0-1,-1 1,0-1,0 0,0 2,0-1,1 0,-2 1,1-1,1 0,-1 0,1-1,0 1,0-1,-1 2,-1-1,1 0,0 0,0 0,0-1,0 1,1-1,-1 1,0-1,2 1,-1-2,0 1,0-1,-1 1,1 0,-1-1,0 1,0-1,0 1,1 0,-1 0,0 0,1 1,-1 0,0-1,-1 2,1-1,0 0,-1 0,1 0,-1 0,0-1,1 2,0-1,0 1,0-1,0 0,0-1,0 1,0 0,-1 1,0 0,1 0,-1 1,1-1,-1 1,-1 1,0-1,0 0,0 0,1 0,1 0,-1-1,-1 0,0 1,1 1,0-1,0 0,0-1,-1 2,1-2,-1 2,1-1,0 0,-1 1,1-1,1 0,-1 0,1 1,-1-1,0 1,-1 0,1 0,0 0,1-1,0 0,0 1,0-1,0 0,-1 0,0 1,0 0,0 0,0-1,0 0,1 1,-1 1,0-1,0 1,0-1,-1 0,1-1,1 0,-1 0,1 0,-1 0,0-1,1 0,0 1,1-2,-1 2,-1-1,1 0,0 0,0 0,-1 0,1-1,0 0,0 1,0-1,0-1,0 0,-1 0,0 1,0 1,0 0,-1 1,1-1,-1 1,1-1,0 0,0 2,-1-1,0 1,1 0,-2-1,1 1,-1-1,1 0,0 1,0 0,0 0,-1 0,1 1,-1-1,2 0,-1 0,0 0,1-2,-1 1,1 0,-1 1,1-1,0 0,-1 0,1 0,-1-1,1 1,-1 0,1 1,-1-1,1 1,-1-1,1 1,0-1,-1 2,1-1,-1 0,0 0,-1 0,1 0,0 0,0 1,0 0,0-1,1 1,-1 0,-1 0,2-1,-1 0,0 0,-1 1,0-1,0 1,1 1,0-1,0 0,0-1,1 0,-1 0,1-1,0 1,-1-1,1 0,-1 1,1 0,0-1,1-1,-1 2,1-1,-1 0,0-1,-1 1,1 0,0 0,1-1,-1 0,1 1,-1-1,0 0,1 1,-1-1,1 1,0-1,-1-1,1 1,0 0,0 0,0 1,0-1,0 1,1-1,-1 0,1 0,-2 1,1-1,0 1,0-1,1 0,-1 1,0-1,0 0,0 1,0-1,0-1,1 1,-1 0,0 0,1 0,-1 0,0 0,0 1,0-2,0 1,0-1,0 1,0 0,0 0,1-1,0-1,-1 1,1-1,0 0,0 1,0-1,0 0,0 1,0-1,0 1,0-1,-1 1,1 1,0-1,0 0,-1-1,1 1,0 0,0 0,0-1,0 1,0 0,0-1,1 0,0-1,1 0,0-1,-1-1,0 0,0 0,0 0,1-1,-1 1,1-1,0 1,0-1,0 0,0 0,0 0,0 1,0 0,0 0,0 0,0-1,0 0,0 0,0 0,0 0,0 0,0 0,0 0,0 0,0 0,0 0,0 0,0 0,0 0,0 0,0 0,-1 0,0 0,0 1,0 0,0 1,-1 3,0 0,0 1,-1 1,-1 0,0 0,0 2,-1-2,2 0,-1 0,0-1,1 0,-1-1,0 1,1-1,0 1,0-1,0-1,0 0,1 0,0 0,-1 0,1 0,0 0,-1-1,1 1,-1-1,0 0,1 1,0-1,0 0,0-1,0 0,1 0,0-1,1 0,0 0,-1 1,1-1,1-1,-1 1,0-1,0 1,0 0,0 0,0 0,0-1,0 0,0 0,0 1,0-1,0-1,0 1,0 0,0 0,0 0,0 0,0 0,0 0,-1 0,0 0,0 0,0 0,1 0,-1 0,1 0,0 0,0 0,0 0,0 0,0 0,0 0,0 0,0 0,0 0,0 1,0 0,-1 1,0 0,-1 0,1 1,-2 0,2 1,-2 0,0 2,1-1,-1 1,0-1,0 0,0 0,1 0,0-2,0 1,0-1,-2 1,1 0,0-1,0 0,0 0,0 0,0-1,2 0,-1 0,0 0,1-1,-1 0,1 1,-1-1,2-1,-1 2,1-1,0 0,-1 0,0-1,0 0,0 1,1-1,0 0,-1-1,1 1,0 0,0 0,0 0,1 0,-1 1,-1 0,0 1,0 0,0 0,0 1,-1-1,1 1,0 1,-1-1,1 1,0 0,0 0,-1 0,0-1,1 1,-1 0,0 0,1 0,-1 0,1-1,-1 0,1 0,0-1,0 0,0-1,0 0,0 0,1 0,-1 0,1-1,0 1,0 1,0-2,0 1,0 0,0-1,0 0,0 0,0 0,0 0,0 0,0 0,0 0,0 0,0 0,0 0,0 0,0 0,0 0,0 1,0 0,0 0,0-1,0 1,0-1,0 1,0-1,0 0,0 0,0 0,0 0,0-1,0 1,0 0,0 0,0 0,0 0,0 0,0 0,0 0,0 0,0 0,0 0,0 0,0 0,-1 0,0 1,0 1,0 0,-1 1,0 1,-1 2,0 0,0 1,0 0,0 1,0 0,0-1,0 1,1-1,-1-1,1 1,-1-1,0 0,0 0,1-1,-1 0,1-1,0 1,0-1,-1 1,1-2,1 1,-1-2,0 1,1 0,-1-1,1 1,0 0,0-2,-1 1,1 0,0 0,0 0,1-1,0 0,-1 1,0-1,0 1,-1 0,1 1,0 2,0 0,-1 0,1 1,-1 0,-1 0,1 2,-1 0,0 1,-1 0,0 2,1 1,-1 2,1 0,-1 0,0 0,0 1,0-1,-1-1,1-2,-2-2,2-2,0-2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43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1977 199,'0'0,"0"0,0 0,0 0,0 0,0 0,0 0,0 0,0 0,0 0,0 0,0 1,0 0,0 0,0 0,0-1,0 0,0 0,-1 0,0 0,0 0,0 1,1 0,-1 0,1 0,-1 0,0 0,0 0,0 1,-1 0,1 0,0-1,0 2,-1 0,1-1,0 1,-1 0,1-1,0 1,0 0,-1-1,1 0,1 0,-1 0,1 1,-1 0,0 1,0-1,0 0,0 0,0 0,0-1,0 1,-1 0,1 0,0 0,0-1,0 1,0-1,0 0,0 0,0 0,-1 0,1-1,0 1,1 0,0-1,-1 0,1 0,0 1,0-1,-1-1,0 1,0-1,1 1,-1 0,1 0,0 0,-1 1,0 0,0 0,0 0,-1 0,0 1,0 0,0 0,-1 1,0 0,1 0,-1-1,0 2,0-1,1 1,-1 1,0 0,-1 0,1-1,0 0,0 0,0 0,0-1,0 1,1-1,-1 0,1 1,0-1,0 1,0-2,0 1,0-1,1 2,-1-1,0 0,-1 0,1 0,0 1,0 1,0-1,-1 0,1 0,0 0,0 0,1-1,0 1,0-1,-1 0,1 1,0-1,-1 1,0 0,-1 0,1 2,0 0,0 0,-1 0,1 1,-1 0,0-1,1 1,0-1,0 1,0-2,0 1,0 0,1-1,-1 1,0 0,-1 0,1 0,-1-1,1 1,0-1,-1 1,1-1,0 1,1 0,0-1,0 1,-1-1,0 0,0-1,0 1,0 1,0-1,1 0,-1 1,1-1,-1 0,1 0,-1 1,1 0,-1 0,0 0,0 1,0-1,0 0,0-1,0 0,0 0,0 0,0 1,0 0,1-1,-1 1,1 0,0 1,-1 0,0 0,0 0,0 0,0 0,-1 1,2-1,-1 0,0 0,1 0,0 0,0 0,-1 1,1 0,-1-1,0 1,1 0,-1 0,0-2,-1 1,1 1,-1 1,1-1,-1-1,1 0,0-1,0 1,0 0,0-1,1 1,-2-1,1 1,0-2,0 2,0 0,-1 0,2 0,-1 0,0 0,0-1,0 1,0 0,0 0,0 0,-1 1,-1 0,1 0,0 1,0 0,-1 1,1 0,0 0,-1 0,1-1,-1 0,0 1,0 0,-1 1,1-1,-1 0,1 0,0 0,2-1,-1 0,0-1,0-1,1 0,-1 0,0-1,1 0,0-1,0 0,0 0,1 0,-1-1,1 0,0 0,1-1,-1 1,0-2,0 1,0-1,0 0,0 0,0 1,0-1,0 1,-1 0,1 0,0 0,0 2,-1-1,1 0,0 1,1 1,-1 1,0 0,-1 1,0-1,0 1,0 1,0 0,1 0,-1 0,0 0,0 1,0-1,0-1,1 1,0-1,0 0,0-1,0 0,0 0,0 0,0 1,-1-1,0 1,0-1,1 0,0 0,0-1,0 1,0-1,0 0,0 0,0 0,0-1,0 1,0 1,1-2,-1 1,0 0,0 0,0-1,0 1,0 0,0-1,-1 1,2 0,-2-1,1 0,0 1,0-1,1 0,-1-1,0 1,0-1,1 1,-1 0,0 0,1 0,-1 0,0 0,0 1,0 0,-1 0,1 1,0-1,0 0,-1 0,1 0,0 0,1 0,-1-1,1-1,0 0,-1 0,0-1,0 1,1-1,-1 1,0 1,0-1,0 0,0 1,-1 0,1-1,-1 1,1-1,-1 0,1 1,-1-1,1 0,-1 0,1 0,-1 0,2-1,-2 1,1-1,0 1,0-1,1 0,-1 1,-1-1,1 1,1-2,-1 1,1-1,0-2,0 1,0 0,0-1,0 0,0-1,0 1,0-1,-1 1,0 1,0 0,0 1,1 0,0 1,-1 0,1 1,-1 0,0 1,0 0,0 0,-1 0,1 0,0 0,1 1,-1 0,0-2,0 1,0-2,0 1,1-2,0 0,0 0,0-1,0 0,0 0,0-1,0 0,0 0,0 0,0 0,0 0,0-1,0 0,0 1,0 0,0-1,-1 1,0 0,0-1,1 0,-1 0,1 0,0 0,0 0,0 0,0 1,0 0,0 0,0 0,0-1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44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2619 173,'0'0,"1"-1,0 0,0 0,0 1,-1 1,0 0,0 1,0-1,0 0,0 1,0-1,0 1,0-2,0 2,0-1,0 0,0 0,0-1,0 1,0 1,0-2,0 1,0 0,0-1,0 1,1 0,0 0,0 0,0 1,1-1,1 1,0-1,2 1,0-1,1 1,0-1,-1 1,0-1,0 1,-2-1,0 0,-1 0,0 0,0 0,-1 0,-1 0,2 0,-1 0,0 0,2 1,-1 0,1 0,0 1,2 0,0 0,0 0,0 0,0 0,-2 1,1 0,-1 0,0 0,0 1,0-1,0 1,-1-1,1 1,-1-1,0 1,0-2,0 1,-1-1,0-1,0 1,0-1,0 0,-1 0,1 0,-1 0,0-1,0-1,0 1,0 0,0 0,0 0,0 0,0 0,0 0,1 0,0-1,0 2,-1-1,1 0,-1 0,1-1,-1 1,0 0,0 0,0 0,0-1,1 1,0-1,0 0,0 1,-1 0,0 0,0 0,0-1,1 1,0 0,-1 0,0 0,1 0,-1 1,1-1,-1 0,0-1,1 1,0 1,0 0,0 0,1 0,-1 0,0 0,1 0,0 0,0 1,0 0,0 0,1-1,-1 1,0 0,1-1,0 1,0 0,-1-2,1 1,-1 1,-1-1,1 0,0-1,-1 1,0-1,0 0,1 0,-1 0,-1 0,2 0,-1 1,0-1,0 1,-1 1,1 0,-1-1,0 1,1-1,0 0,0 0,0 1,0 0,0 0,0 0,0-1,0 1,0-1,0 1,1 0,-1 0,1 1,-1-2,1 1,0-1,0 1,0-1,0 1,0 0,0-1,-1 1,2-1,-2 0,2 1,-1 0,0 1,0 0,1 1,-1-1,0 1,0-1,0 1,0-1,-1 1,1-1,0 1,0-1,-1 1,0 0,0 0,1-1,0 0,0 1,-1 0,0 0,0 0,0 1,0-1,0 0,1 0,-1-1,0 0,-1 0,0-1,1 0,-1 1,0-1,0 0,1 0,0 0,0 0,-1 0,1 1,-1-1,0 1,0-1,0 0,0 1,0-1,0 0,0 1,0-1,0 1,0 0,0-1,0 0,0 1,0 0,0 0,0 0,0-1,0 1,1-1,0 0,-1 0,1 0,0 1,-1 0,0 0,0-1,0 1,0 0,0 0,0 0,0-1,0 1,0-1,0 1,0 0,1 0,0 0,0 1,0-1,-1 1,1 0,-1 0,0 1,0-1,0 0,0 0,0 0,0 1,0-1,0 1,0 0,0 0,0 0,-1 1,0 0,0 0,0 0,1 0,-1-1,1 1,-1-1,0 0,0 0,1 0,-1-1,1 0,0 1,-1-1,0 0,0 0,0-1,1 1,-1-1,1 1,0 0,0 0,0 1,0-1,0 0,0 0,0 2,-1-1,0 1,0 0,-1 0,1 0,1-2,0 0,1-2,1 0,3-4,0 0,-1-1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45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2698 154,'0'1,"0"-1,0 0,1 1,0-1,1 1,0 0,1 0,0 0,0 0,0 1,0 0,0-1,-1 1,1-1,1 1,-1 0,0 0,0 1,1 0,0 0,0 0,0 1,1-1,-1 2,1-1,-1 1,1-1,-1 0,-1-1,1 1,-1 0,1 0,0-1,0 1,-1 0,1-1,0 1,-1-1,0 0,0 1,0-1,0 0,-1 0,1 1,-1-1,1 0,-1 0,1 0,-1-1,0 0,0 1,0 0,0-1,0 1,1 1,0-1,-1 1,1 0,-1-1,1 1,-1-1,0 1,1 1,-1-1,0 0,0 1,0-1,0 0,-1 0,1-1,0 1,0 0,0 0,1-1,-1 1,-1-1,1 0,0 0,0 0,0 0,-1 0,1 0,0 0,-1 0,0 0,0 1,1-1,-1 0,1 0,0 1,0 0,-1 0,0 0,1-1,0 1,-1-1,0 0,0 0,0 0,1-1,-2 0,2 0,-1 0,0 0,0 0,-1 0,1-1,-1 1,0 1,1-1,0 0,0 0,0 0,-1-1,0 1,0 0,0 1,0 1,0 0,1 0,0 0,0-1,-1 0,1 1,-1 0,1 0,0 1,0-2,0 1,0 0,-1-1,1 1,0 0,0-1,0 0,1-1,-1 1,1 1,-1 0,1-1,-1 0,1 1,-1-1,1 0,-1-1,1 1,-1 0,1 0,-1 1,0-1,0 0,-1-1,1 1,0 0,0 1,0 0,1-1,-1 1,0 1,0 0,0-1,1 1,-1 0,1-1,-1 1,1-1,-1 1,0-1,0-1,1 1,-1-2,0 1,0 1,0-1,0 1,0 0,0 0,0 1,0 0,0 0,0 2,0-1,0 0,0 0,0-1,0 0,0-1,-1 1,0-1,0 1,0-1,1 0,0 1,0-1,-1 1,1 0,-1 0,0 2,0-1,0 1,0 0,0 0,0 0,0-1,0 1,0-1,0 0,0 0,0 0,0-1,0 0,0 0,0 0,0-1,0 1,0-1,0 0,0 0,0 1,0-1,0 1,0 1,0-1,0 0,0 1,0 0,-2-1,2 1,-1-1,0 1,1 0,0 0,-1 0,0 0,0 1,0 0,1 1,-1-1,-1 1,1 1,1 0,-1-1,1-1,-1 0,0-1,0 0,0 0,1 0,-1 1,1 0,-1 0,0-1,1 1,-1 0,0 0,1 0,0 0,-1 0,0-1,0-1,0 0,1 0,-1 1,1-1,0 1,0-1,0 1,0-1,-1 2,0 0,0-1,0 0,0 1,0 1,0-1,0 0,1-1,-1 1,1-2,0 0,-1 0,0 0,0 1,0 0,0 0,0 0,0 0,0 1,1 0,-1-1,0 1,0 1,-1 0,1 0,-1 0,1 0,0 0,0 0,0-1,-1 1,1-1,-1 0,1-1,0 1,0 1,0-1,-1 1,1-1,-1-1,2 0,-2-1,1 0,0 0,0 0,0 1,-1-1,1 0,1 1,-1 0,1-1,-1 1,0-1,0 2,0-1,0 0,0 0,0 0,-1 1,0-1,1 0,-1 1,1-1,0 0,0 1,-1-1,1 2,0-1,-1 1,1 0,0-1,-1 2,0-2,1 1,0-1,0 0,0 0,0 0,-1-1,1 0,-1 1,1-1,-1-1,1 1,0 1,0 1,-1 0,1-1,0 0,-1 0,1 0,0-1,0 0,-1 0,1 0,0 1,-1-1,1 1,0 0,1 0,-2 1,1 0,0 0,1 0,-1-1,0 0,0 1,0-1,-1 0,1 1,0-1,-1 0,0 0,1 0,0 1,1-1,-1-1,0 1,0 0,1 0,-1-1,0 0,1 0,-1 0,0 0,0 0,0 0,1 0,0 0,-1 0,0 1,0 0,0 0,0 1,-1-1,1 0,0-1,1 0,0 0,-1 1,0-1,0 1,0-1,0 0,0 1,0 0,0 0,0 1,0 0,0 0,-1-1,0 0,1 0,-1 0,0-1,1 0,0 1,0-1,1 2,-1 0,0 1,0 1,-1 0,0 0,1-1,0 1,0-1,-1-1,1 1,-1 0,1 1,-1 0,1 1,0 1,0-1,-1-1,1 0,0-2,0 0,0 0,0-1,0 0,0 1,0 0,0 0,0 0,0 0,0 1,1 0,0-1,-1 0,1-1,0 0,0 1,1 2,-1 0,0 0,0 1,-1 0,0-1,0 0,0 0,1-1,0 0,0-1,0 1,0-1,0 1,-1-2,2-1,0 0,0-1,0 0,-1-1,1 1,-1-2,0 1,0-2,0 0,0-1,0 0,0 1,0-1,0-1,0 1,0-1,0 0,0 1,0 0,0 0,0-1,0 2,0-1,0 0,0 0,0-1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46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2833 580,'0'0,"0"0,0 0,0 0,0 1,0 0,0 0,0 0,0-1,0 1,0 0,1 0,0 0,0-1,0 1,-1 1,1 0,-1 1,0 0,0 1,-1 1,0 0,0 1,-1 2,1 1,-1 0,-1 0,0 1,1-1,-1 0,1 0,1 1,0-1,-1 0,2-1,0 1,1-1,-1 1,1 0,-1 1,0 0,0 1,0-1,1 0,-2 0,1 0,0 0,0-1,0 0,-1 0,0 1,0 0,0 0,0 1,0-1,-1 1,0 0,1-1,-1 0,0-1,-1 0,0 0,0 0,0 1,1-1,0 0,0-1,1-1,-1 1,1 0,0 0,-1 0,1 0,-1-1,1 0,-1 0,1 0,-1 0,1 0,-1 0,1 1,-1 0,0 0,0 1,1-1,-1 1,0-1,0 0,0 0,1 0,0 0,-1 0,1 0,0 0,0-1,1 1,-1 0,-1 0,2 0,-2 0,1 0,-1 0,1-1,0 1,0-1,0 1,0 0,0 0,1-1,0 0,-1 1,0 0,0 0,1 0,-1-1,1 0,0 1,-1 1,0-1,0 1,0 0,1-1,-2-1,1 1,0 1,0-1,1 1,0 0,-1 0,0 1,0-1,0 1,1 0,-1 0,-1-1,1 1,1-1,-1 0,1 0,-1 1,0 0,0 0,0 1,1-1,-1 0,1-1,0 1,0-1,0 0,0 1,0 1,0 0,0 0,0 0,0-1,-1 1,0 1,0 0,0 0,-1 0,1 0,0-2,1 1,-1 0,1-1,-1-1,0 1,0-1,1 0,-1 1,0 1,0-1,0 1,0-1,1-1,-1 0,1 0,-1 0,1 0,-1 0,0-1,0 0,1 1,0 1,0 0,0 1,-1-1,0 0,0 1,0-1,1 0,0 1,-1 1,1-2,0-1,0 0,0 2,0-1,-1 1,0 0,0 1,1-1,-1 0,1-1,0-1,0 0,0-1,0 0,0 1,0 0,0 0,0 0,0-1,-1 0,0-2,0 1,1 0,-2-1,1 1,-1 1,0 1,0 3,-2 2,1-1,0-3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47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2623 130,'1'-1,"0"0,0 0,0 0,0 1,1-1,0 1,1 0,-1 0,1 0,-1 0,0 0,0 1,-1 0,1 0,-1 0,1 2,-1 0,0 1,-1 0,1 0,-1 1,0 0,0 1,0-1,0 1,-1 0,1 0,0 0,0 0,-1 1,0-1,0 0,0 1,1-1,-1 0,0 1,0-1,0 1,1 0,-1-1,1 0,0 0,0 0,0-1,0 1,0 0,-1 0,0 0,0 1,0 0,-1 1,1-1,0 1,0 0,0 0,0-1,0-1,0 1,1-1,0 0,0 1,0-1,0 1,0 0,0-1,0 1,0-1,0 2,0 0,0-1,0 1,0 1,0-1,0 1,0 0,0-1,0 0,0 0,0 0,0 1,1-1,0 0,1 1,-1 0,1-1,-1 1,0-2,-1 0,1 1,0 0,0 0,0 0,0 1,0 0,0-1,0 1,1 0,-1 0,0 1,0 0,-1 0,1 1,0-1,0 1,1 0,-1 1,1-1,-1-1,-1 1,1 1,0 0,0 1,1-1,-1 0,1 0,0 0,0-1,-1 0,0 0,1 1,-1-1,0 0,0 0,0-1,0 0,0-1,0 0,1 0,-1 0,-1 1,2 0,-1 0,0-1,0 0,-1 1,1 0,0 1,0 0,1 0,0 0,0 1,0-2,-1 1,1-1,0 2,-1-1,1 0,-1 0,0 1,1 0,0 0,-1 0,0 0,1-1,0 0,0 0,-1 1,1-1,-1 1,0-1,0 0,0 1,0 0,0-1,0 2,0-2,1 1,0 0,-1 0,1-1,0 0,0 1,1-1,-1 0,-1 1,1-1,0 0,-1 0,1 1,-1 0,0-1,1 1,0-1,0-1,0 1,0 0,0 0,-1 0,1 1,0 0,0 1,0-1,0-1,-1 2,1-1,0-1,0 0,-1 1,-1-1,1 1,0-1,0 1,1 0,0 0,-1 0,0-1,1 0,-1-1,0 1,0 1,0 1,0-1,1 1,-2-1,2 1,-1-1,1 0,0 0,0-1,0 0,0 1,0-2,0 1,-1-2,1 1,-1 1,0-1,1-1,-1 1,1-1,0 0,-1 0,1 0,0-1,-1 0,1 1,-1-1,1 0,-1 0,1 1,0-1,0 1,-1 0,0-1,0 0,0 0,0 0,0 0,1 1,-1 0,1 0,0 0,0 1,-1 0,1 0,0-1,0 1,0-1,-1 0,1 0,0 0,1 1,-1 0,0 0,1-2,-2 1,1-1,0 1,0 0,0 0,1 1,-1-2,0 0,1-1,-1 0,1 0,0 0,-1 0,0-1,0 0,0 1,1 0,-1 0,1 0,-1-1,0 0,-1-1,1-1,-1 2,0-1,1 1,-1 0,0 1,0 0,0 0,1 0,-1 0,0-1,1 0,-1 0,0 0,0 0,-1-1,0 1,0 0,0 0,1 0,-1-1,0-1,-1-2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48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2794 118,'0'0,"-1"0,0 0,0 0,1 0,-1 0,2 0,-1 1,1 0,1 1,-1 0,1 1,0 1,-1 1,1 1,0-1,1 1,-1-1,0 0,0 0,1-1,-1 1,-1-2,1 1,0-1,-1 1,1 0,-1 0,0 0,0 0,1 1,-1-1,1 1,0-1,-1 1,1-1,-1 0,1-1,-1 1,1 0,0-1,1 1,-1 0,1 1,-1 0,1 0,-1 0,1 0,-1 0,0 0,0 0,1 0,-1-2,0 1,0 0,1 0,-1 0,0 2,0-1,0 0,1 0,-2 0,0 0,1-1,-1 1,1 1,0-1,0 1,0-2,0 1,0 0,1 0,-1 1,0 0,1 1,0 0,0 0,-1 0,1-1,-1 0,0-1,1 1,0 0,-1 1,2-1,-2 1,1 0,1 1,-2 0,1 1,0-1,-1 0,1-1,1 0,-1 0,0 1,0 0,-1-1,1 1,0 0,0-1,-1 1,0-1,0 2,0 1,0-2,0 1,0-1,0-1,0 1,0 0,0 0,0 0,0-1,0 1,0 0,0 0,0 1,0-1,0 0,0 0,0 1,0-1,0 0,-1 0,2 0,-2-1,2 0,-1 2,2 0,-1-1,0 1,0-1,-1 0,1 1,-1 0,1 0,0 0,0 1,1-1,-2 0,1-1,0 2,0-1,-1 1,0-1,0 0,1 0,-1-1,1 1,0-1,0 0,0 1,0 0,0 0,0 0,0-1,0 1,-1 0,0 0,0 0,1-1,0 2,-1-1,1 1,0-1,0 0,-1-2,0 2,0-1,0 1,0 0,0 0,0 1,0 0,1 1,-1-1,0 0,0 0,0-1,0 0,-1-1,1 1,0 0,0 1,0-1,-1 0,0-1,1 0,-1-1,0 0,0 1,0 0,0 1,0-1,1 1,-1 0,1-1,-1 0,-1 0,0-1,1 0,0 0,0 0,0 1,-1 0,1 0,-1-1,0 1,0 0,0 0,1-1,0 1,-1 0,1 0,0 0,-1 0,0-1,0 0,0 1,0-1,0 1,0-1,0 0,0 1,0-1,0 1,0 0,0 0,0-1,0 2,0-2,0 1,0 0,0 1,0-1,0 1,1-1,0 0,0 0,0-1,-1 0,1 0,-1-1,0 0,1 0,0 1,0 0,-1 0,1 1,-1 0,0 0,0 0,0 0,0-2,0 1,0 0,0 0,0-1,0 1,0-1,0 0,-1 1,0-1,0 1,1 0,-1-1,1 1,-1 0,0 0,0-1,0 0,0 0,-1 1,1-1,-1 1,-1 2,1 1,-2 3,0 1,-2 2,-2 3,0 1,1-1,2-5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49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3002 593,'0'1,"-1"1,0-1,0 1,0 0,1-1,-1 1,2 0,0 0,0 1,1 0,0 0,0 0,0 0,0-1,0 0,-1 0,1 0,0 0,-1 0,0 0,0 0,0 1,1 0,-2-1,1 1,-1-1,1 1,0-1,0 0,0 1,1 0,-1 0,1 0,-1-1,1 1,-1-1,0 1,0 0,0 0,1 0,-1 0,1 1,-1 1,1 0,-1 0,0 0,0-2,-1 1,1 0,0 0,0-1,-1 1,1-1,-1 0,0 0,0 0,0 1,0-1,0 1,0-1,0 1,0-1,0-1,0 1,0-1,0 1,1 0,0 0,0-1,0 1,-1 0,1 0,-1 1,0 0,1 0,-1-1,1 0,0 0,0 0,-1-1,0 1,0 0,0 1,1 0,0 0,0 0,0 0,0 1,0 0,0-1,0 1,0-1,1 1,0-1,-1 0,1 2,-1-1,0 1,1 0,-1 0,0-1,-1 2,0-1,1 0,0 1,0-1,0 1,-1 0,2-1,-1 1,0 0,-1 1,1-2,-1 1,0 0,0 0,0 0,1 0,0 1,0 0,0 0,0-1,0 1,1-2,-2 1,1 0,0 0,0 0,0 0,0 0,-1 1,1 1,-1-1,-1 1,0-1,0 1,0-1,1 1,-1 0,0 0,0 0,0-1,0 2,0 1,-1 0,0 0,-1 1,0 1,0 3,-2 2,-2 4,-1 2,-1 2,-3 3,-1 3,1-3,3-8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25"/>
    </inkml:context>
    <inkml:brush xml:id="br0">
      <inkml:brushProperty name="width" value="0.13333" units="cm"/>
      <inkml:brushProperty name="height" value="0.26667" units="cm"/>
      <inkml:brushProperty name="color" value="#FFFFCC"/>
      <inkml:brushProperty name="tip" value="rectangle"/>
      <inkml:brushProperty name="rasterOp" value="maskPen"/>
      <inkml:brushProperty name="ignorePressure" value="1"/>
    </inkml:brush>
  </inkml:definitions>
  <inkml:trace contextRef="#ctx0" brushRef="#br0">809 883,'1'0,"1"0,-1 0,0 0,-1 0,1 0,0 0,1 0,1 0,0 1,1 0,1 0,0 0,1 1,0-1,0 1,0 0,1-1,-1 1,1-1,0 1,1-1,1 1,1 0,0 0,2-1,-1 0,0 1,-1-1,1 0,0 1,0 0,0-1,0 1,0 0,1 0,0 1,-1-1,1 1,-1 0,0-1,0 0,0 0,0 0,1 0,-1 0,1-1,0 2,0 0,0 0,-1-1,0 1,1 0,0 0,0 0,0 1,1 0,1 0,-1-1,1 1,0-1,0-1,0 1,0 1,-1-1,0 0,1 0,0 0,0 0,1 1,0 1,0-1,-1 0,1 0,0 0,1 2,-1 0,0 0,0-1,0-1,2 0,-1 0,0 0,2 0,0 1,0-1,1-1,-1 1,-1 1,1 0,-2-1,1 0,1-1,-1 0,1 0,-1 1,0-1,-1 1,0-1,0 0,-1 1,-1-1,1 1,0 0,-1 0,0 0,0 1,-1-2,1 2,1-1,0 1,-1 0,0 0,-1-1,0 0,0 0,1 1,-1 0,1-1,0 2,-2-2,1 0,0-1,-1 0,-1 0,1 0,0-1,0 1,-1-1,-2 1,0 0,-1 0,-1 0,-1-1,-1-1,-1 0,0 0,0 0,-1 0,1 0,-2 0,0 0,0 0,0 0,0 0,-1-1,-1 0,1 0,0 0,0 0,0 0,0 0,-1 0,1 0,-1 0,0 0,1 0,0 0,1 0,1 0,1 0,1 0,1 0,1 0,2 0,1 0,2 0,-1 0,-2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50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3075 695,'0'0,"2"0,-2 0,2 0,-2 0,0 0,0 0,0 0,0 0,0 0,0-1,0 0,0 0,-2 0,2 1,-1-1,0 0,0-1,0 0,-1-2,0 1,0 0,0-1,-2 0,1 0,0 0,1 1,-1-1,0 1,1-2,0 1,-1-1,0 0,0 0,-1-1,0 0,-1-3,-1 1,-2-2,1 0,0-2,-1 1,0 0,0 2,1-1,1 1,0-1,1 0,1 0,0 1,1 3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51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2850 418,'0'0,"0"1,0 1,1 0,0-1,0 1,0 1,1 0,0 0,0 1,0 0,0 1,0 0,0-1,0 1,1 1,1-1,0 1,0 0,-1 0,1 0,0 1,-1-1,0-1,0 0,-1 0,0 0,1-1,0 1,-1 1,1-1,-1 0,1 0,-1 0,0 0,1 0,-2 0,1 1,0 1,-1-1,0-1,0 1,0 1,1-1,0 1,-1-2,1 1,0 0,-1 0,1 0,0 0,0 0,1 1,-1-1,1 1,-1-1,0 0,-1 1,0 0,1 0,-1 1,1-1,0 0,0 2,1-1,-1 0,0 1,0-1,1 1,0 1,-1-1,1 0,0 0,1 1,-1 0,0-1,1 1,-1-1,-1 1,2-1,-1 0,1 1,0-1,-1 0,0 1,1 1,-1-2,0 1,1-1,-1 2,0-1,-1 0,1 0,-1-1,-1-1,0-1,1 1,-1-1,1 1,0-1,0 1,0-1,-1 0,1-1,0 1,-1 0,1-1,-1 1,1 0,0-1,0 0,0 0,-1 0,1 0,-2 2,2-1,-1 1,1 0,0 0,-1-1,1 1,0 0,0 0,0 0,0 1,0-1,0 1,-1-2,1 1,-1 0,1 0,0 0,-1 0,0 1,0-1,0-1,0 1,1 0,-1-1,1 0,-2 0,2-1,-1 0,0 1,0-1,-1 1,1 0,0 0,0 1,0 0,-1 0,1 0,0 0,0-1,0 1,0 0,-1 3,1 1,-2 2,0 3,-1 2,0 3,-2 4,-2 3,0-2,2-6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52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3040 822,'0'-1,"0"-1,0 0,0 0,0 1,0 0,0 1,0-1,0 0,0-1,0 0,0 0,0 0,-1-1,0-1,0-1,-1 1,0-1,0 0,-1 1,1-1,-1 0,1 1,0-1,0 0,-1 1,1-1,0 1,0 0,0-1,0 0,1 0,-1 0,0 1,0-1,-1 0,1 0,0 0,0 0,-1 0,2 1,-1-1,0 0,0 0,0-1,1 0,0 0,0 0,-2-1,1 1,0-1,-1 1,0-1,0 0,0 1,-1-1,1-1,0 1,0-2,0 0,0-1,0 0,-1 1,0 0,0-1,1 1,-1 1,1-1,-1 0,0-1,-1 1,1-2,0 1,1 1,-1 1,1-1,0 0,0 1,-1-1,1 1,-1-1,1 1,-1 0,1 0,1 0,-2 0,1 1,1 0,0 1,0 0,-1 0,1-1,-1 0,1-1,-1 1,0 0,0-1,0 0,0 1,1-1,-2 1,1 0,0 0,-1 1,1 0,-1-1,0 1,0-1,0 0,-1 0,0-1,0 0,-2-1,2 1,-1-1,0 0,0-1,-1-1,1 2,2 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53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4056 2563,'0'0,"0"0,0 0,0 0,0 0,0 0,0 0,0 0,0 0,0 0,0 0,0 0,0 1,0 0,0 0,0 0,0-1,0 1,0-2,0 0,0 0,0 0,0-2,-1 1,0-1,0 1,1-1,-2 0,1 0,-1-1,0 0,0 0,0 1,-1-2,1 1,1-1,-1 0,0 0,0 0,0 0,0-2,-1 1,0-1,-1 0,0 1,0 0,1 0,-1 0,1 0,0 0,0-1,-1 1,0 1,0 0,0-1,-1-1,2 0,-1-1,1 1,-1 1,0 0,0 0,0 0,-1 0,1-1,0 0,0 1,1-1,-1 1,0-1,0 0,0 0,-1 1,1-1,0 1,-1-1,1 0,-1 0,0 0,-1 0,2 0,-1 0,1 0,0 0,-1 0,-1 0,1-1,0 1,1-1,-1 1,1-1,-1 1,1 0,-1 0,1 0,-1 0,1-1,-1-1,-1 1,1-1,0 0,-1 0,0 0,0-1,1 1,0 0,0 0,1 0,-1 0,0 0,0 1,-1-1,1 0,0 0,0 0,1 0,-1 0,1 0,-1 1,0-1,0 0,-1 0,1 0,0 0,0 0,0 0,-1 0,1 1,0-1,0 1,0 0,0 0,1 0,0 0,-1 0,1 1,-1 0,-1 0,1-1,0 0,0 1,-1-1,0 0,1 0,0 1,0-1,-1 0,1 1,1-1,0 1,-1 0,1-1,0 0,-1 0,0 1,1 0,0 0,-1-1,2 1,-1-1,-1-1,1 0,-1 0,1 1,-1 0,0 0,1 1,-1 0,-1-1,1 0,-1 1,1-1,1 1,-1-1,0 1,1-1,-1-1,-1 1,1 0,-1 0,0 0,0 0,1-1,-1 0,0 1,0 0,0 0,0 0,0 0,1 1,0-1,0 0,0 0,-1 0,1 0,0 0,0 1,-1 0,0-1,0 0,-1 0,0-1,0 1,1 0,0 0,0 0,1-1,-1 2,0-1,0 0,0 0,0-1,0 1,-1-1,1 0,-1 0,1 1,0 0,-1 0,1 0,-1-1,0 2,0-1,1 0,-1 0,1 0,-1 0,1-1,-1 0,1 1,-2-1,2 1,-1 1,1-1,-1 1,0-1,0-1,1 1,-1 0,0 0,1 1,-1-1,1 1,-2-1,1 1,0-1,0 1,1 0,-1 0,0 0,0 0,0-1,0 1,1-1,-1 1,1 1,0-1,0 0,0-1,1 0,-1 1,0 1,0 0,0 0,0-1,0 0,-1 0,1-1,1 1,-1 1,0 0,0-1,1 2,0-1,1 1,-2 0,1-1,-1 1,0 0,1-1,-1 0,0 1,1 0,-1 0,-1 0,1 0,0 0,1 0,-1-1,0 1,1-1,-1 1,1 0,1 0,-1 1,0-1,-1-1,1 1,0 0,-1 0,0 1,1 0,-1-1,0 0,0 0,0 0,0-1,-1 1,1-1,0 1,0 0,0 0,-1 0,1 0,-1 0,0 1,0-1,-1-1,1 1,0-1,0 2,-1-1,1 0,-2 1,0-2,0 1,1 0,0 0,-1 0,-1 0,1-1,-1 0,1 1,0 0,0 0,0 0,-1 1,0-2,0 1,0 0,0 0,-1 1,1 0,-1 1,0-1,0 0,0 0,0 1,0-1,-1 1,0-1,0 1,0 0,-1 0,1 0,0 0,-1-1,-1 1,1 0,-1 0,0 0,-2 0,1 0,-1 0,0 0,0 0,1 0,0 1,0 0,-1-1,1 1,0 0,0 0,0 0,0 0,-1 0,1 1,0 0,0 0,-1 0,-1 0,0 0,1 0,0 1,1-1,0 1,1 0,1 0,0 0,-1 0,0 1,0 0,0 1,1 0,-1 3,0-1,0 3,-2 3,-1 2,-1 4,-3 6,-3 7,-4 8,2 0,7-8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54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1416 399,'0'0,"0"0,0 0,0 0,1 0,0 1,-2 1,1 1,-1 0,0 1,0 1,0 2,-1-1,1 1,-1 1,0 0,-1 1,1 0,1 0,-1 0,1 0,0 0,-1 0,0 0,1 0,-1 0,-1-1,0 2,0 0,-1 1,-1-1,1 1,-1-1,1 0,0-1,0-1,-1 2,-1 0,1 3,-1 1,0 1,1 2,-1 2,1 3,0 4,0 4,1-3,1-5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55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2848 2512,'-1'1,"0"0,0 0,0-1,1 1,-1-1,-1-1,1-1,1 0,-2 0,1-1,-1 0,-1-1,0-1,0-2,0 0,0 0,-1-1,0 0,-1-1,1 0,0-2,-1 0,1 0,-1 0,1-1,-1-1,1 0,-2-1,1 0,-1-1,1 0,0-2,0 0,-1-1,0-2,0 1,1-1,0-1,0 1,-1 0,1 0,1 1,1 0,-1-1,0-1,1 0,-1 0,0 0,0 0,-1-1,2 0,-1 0,1-1,1 0,-1 0,0-1,0 2,0 0,0 0,-1 0,0-1,0-1,1 0,-1 0,0 0,0 0,0 1,0 0,0 0,1-1,0-1,0 1,0 1,1 0,0-1,-1 0,2 0,-1-2,0 1,-1 0,1 0,0 1,0 1,0 0,1 1,-1-1,0 1,0 0,1-1,-1 0,0-1,1 1,0-1,0 0,-1 0,1 0,1-1,-1 1,0 0,0 2,0 0,0-1,1 0,-1 0,1 0,1 1,0-2,0 1,0 0,-1-1,2 0,-1 0,0-1,0 2,-1 2,0 1,1 0,0 2,0-1,0 1,0 0,-1 1,0 0,0 1,0 0,0 1,1 1,0 0,0 1,0-1,1-1,3 0,0 1,-1 3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56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1790 291,'0'0,"0"-1,0-1,0 0,0 1,0 0,0 0,0 1,0-1,0 1,0 0,0 2,0 0,0 0,0 0,0 0,0 2,0 0,0 3,0 1,0 1,-1 1,-1 3,0 2,-1 2,0 1,-1 0,0 2,1-3,1 0,1 0,0-1,-1-1,0-1,1-1,-1-1,1-1,1 1,0 0,-1 0,1 0,1 1,-1 0,1-1,1-2,0 0,0 0,-1-1,-1-1,1 1,-1-2,0 1,0 0,0 1,0 0,0 0,0 2,-1 0,1-1,0 1,0 0,0 0,0 0,0-1,0 0,0 1,0 0,0-1,0 2,0-1,0 1,0-2,0 1,0 1,0 0,0 0,0 0,0 0,0 1,0 2,0-1,0 1,0 0,0 1,-1-1,-1 0,0 0,1 1,-2 0,1 0,-1-1,2 0,0 1,-2 1,1-1,0 1,1-1,-2-2,1 0,0-2,0 1,1 0,-1-1,0 1,0-2,1 2,-2-2,1 2,-1 1,2 1,0 1,0-1,0 0,-1 1,0 0,-1 0,0 1,0 0,0-1,0 0,-1-1,0 1,1-1,0 1,0 0,-1 0,0 1,1 0,-1 1,1-1,1 0,-2-1,1 1,0-2,-1 0,1 0,1 1,-1 0,1 1,-2 1,0 2,2-1,0 0,-1-1,0 2,0 0,-1 0,0 1,0-1,1 1,-1 2,1-2,-1 2,0-1,1 0,1 1,-1 0,1 0,0-1,-1 0,0 3,-1 1,0 0,0 1,0 0,1-2,-1 1,1 1,0-1,0 1,0-2,1 0,0 2,-1 1,1 0,-2 2,1 1,0 2,0 2,-2 1,0-1,0 0,-1-1,1 0,-1-1,0-3,-1 1,0 0,1 0,-1 1,2 0,-1 1,0 0,0-1,1-1,0 0,0 0,1-1,-1 0,1-2,1 0,0-1,-1 0,2 1,0 0,1-2,-1-1,0-2,0 0,1 0,0 1,1 0,-1 1,1 2,0 1,2 0,0 1,0 0,-1-1,1-1,-2 0,1 0,-1 0,0 0,0-1,0-1,0-1,-1 0,1 0,2-1,0 1,0 0,-1 0,2 1,-1 0,1 1,-2-2,0-1,0-1,-1 0,2-1,0 2,-1-1,1-1,-1-1,-1 0,1 0,-1 1,0 1,0 0,0 0,0-2,1-1,1 0,0 3,-1 0,0 1,0 0,-1 2,2 2,0 1,1 4,1 5,-2 6,2 5,-1 5,1 2,0 2,-1-8,-1-13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57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1388 109,'0'0,"0"0,0 0,1 0,1 0,0 2,0-1,-1 1,1 1,0 0,2 1,0 0,0 1,2-1,-1-1,0 1,1-1,1 1,0 1,0 0,-1 1,1-2,0 0,1 0,0-1,1 1,-1 0,1 0,1 1,1 2,0 0,-1 1,1 1,-1 0,1 0,-1 1,0 2,0 1,-1 1,0 0,0 2,-2 1,0-2,-3 0,1 3,0 0,-1 0,0 0,0 2,0 0,1 1,-1 0,0 1,0-1,-1 0,1-2,-1 2,0-1,0 1,0-1,1 1,-1-1,0 1,1-1,0-1,1 1,-1 0,0-1,-1 1,1 1,0-2,1 2,-1 1,-1-1,0 2,1-1,-2 2,0 1,-1 1,-1 0,1 1,-2-1,1 1,0 0,0 3,-2 0,0 0,-1 2,0 1,-2 1,1 0,-1-1,1-1,-1-1,1-1,-1-1,0-2,0 2,1-1,-1 0,2 1,0-2,0 1,-2 0,1 1,0 1,0-1,1 0,0 0,0 1,0-1,-1 0,0 0,1 0,0 3,-2 1,1 1,0 1,1 2,-1 1,0 1,-1 1,-1 1,-2 0,0-2,0 0,-1 1,2 1,1 1,1-1,0-2,-2 1,2 0,-1 1,0-1,-1-1,-1 2,0-1,1 0,0-3,2 2,-1 0,1 1,-1 2,1-1,-1 0,-1 0,0 0,0-1,1 0,0 0,1 0,-1 0,-1 0,0 0,-1 1,1 1,-1 3,1 1,0 4,0 6,-1 5,-1 8,-3 10,-2 9,0 4,0 6,0 5,1-1,3-8,3-20,3-22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58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1396 104,'1'-2,"3"0,0 0,0 1,4 1,2 1,7 4,5 5,4 7,3 7,-4 0,-5-4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59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1254 161,'1'0,"0"-1,-1-1,-1 0,2 1,1 0,-1 0,1 1,-1-1,1 1,0 0,1 1,2-1,2 1,-1 3,0-1,2 2,1 1,1 1,2 1,-2 1,0-1,3 1,-1 0,1 1,0 0,-1 0,1 2,0 1,1 4,-2 1,-2 1,2 1,-1 2,0 2,-1 1,0 2,-1 3,0 0,1 1,1 1,-1 0,0 0,0 1,-1 0,0 1,0 1,0 2,-2 1,-1 0,1 1,-1 2,-1 0,0 2,0 1,-1 0,-1 2,-1 1,-1 2,0 0,-1 3,0 1,-1 1,1 1,0 0,0 1,0 0,0 2,0 2,0 1,0 0,-2 2,0 0,0 4,-1 3,0 1,-1 0,1 2,-2 0,-1 0,0 1,-2 1,1 2,1 1,-1 1,0-1,-1-1,0 0,-2 1,-1 0,0 1,0 0,-1 0,-1 0,1-2,0-3,1-1,1-3,0 0,2 0,0-4,-1-2,1-3,-1 0,2-2,0-3,2-1,0 0,-1 2,1 2,0 2,0 1,2 1,-1 2,1-2,1-1,0-11,1-14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26"/>
    </inkml:context>
    <inkml:brush xml:id="br0">
      <inkml:brushProperty name="width" value="0.13333" units="cm"/>
      <inkml:brushProperty name="height" value="0.26667" units="cm"/>
      <inkml:brushProperty name="color" value="#FFFFCC"/>
      <inkml:brushProperty name="tip" value="rectangle"/>
      <inkml:brushProperty name="rasterOp" value="maskPen"/>
      <inkml:brushProperty name="ignorePressure" value="1"/>
    </inkml:brush>
  </inkml:definitions>
  <inkml:trace contextRef="#ctx0" brushRef="#br0">1697 860,'1'0,"0"0,1 0,-1 0,-1 0,1 0,1 0,0 0,1 0,0 2,0-1,1 0,1 0,-2 1,2 0,2 0,-1 1,2 0,-1 1,0-2,-1 1,-1-1,-2 0,-1-1,1-1,-1 1,-1 0,1 0,-1 0,1 0,-2 0,1 1,0-1,1 0,-1-1,0 1,-1-1,0 0,1 0,-1 1,1 0,0 0,0 0,0 0,-1-1,1 0,-1 0,0 0,0 1,0 0,0 0,0 0,0 1,0-1,-1 2,0-1,-1 1,2 1,-2 0,0 0,1 2,-1 0,0 0,1 1,-1 2,0-1,0-1,0 0,0 0,0 1,1-2,-1 0,0-2,0 1,0-1,1 1,0-1,-1 1,1 1,0-1,0 1,0 0,0 1,-1-1,0 1,-1 0,1-1,-1 1,0-1,1-1,1 1,0-1,0 0,-1 0,1 1,0-1,-1 0,0 0,-1 1,1 2,1 1,0 0,1-2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60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1202 208,'0'2,"1"-2,1 0,0 1,-1 1,1-1,0 0,0 0,0 1,1 0,1 2,1 1,0 1,1 2,3 0,0 2,1 1,1 1,0 3,0 3,2 0,-1 2,0 2,1 1,-1 2,0 2,1 3,-2 1,2 3,-1 0,-1 2,1 1,-1 3,0 1,0 0,-1 2,-1 2,0 1,-1 3,1 0,-2 2,0 1,-2-1,0 1,-1 2,1 2,0 0,0 0,0 1,0 0,0 2,-1 1,-1 4,-1-1,0-1,-2 1,0 2,0 1,0 0,0 2,1 1,-1 1,0 0,0-2,1 0,-1 2,1 0,0 1,1 0,-1-1,0-2,-1 0,0-1,-1 2,-1-1,0 1,-1-1,0 1,-1 0,0 0,-1-1,0-2,-1-2,2-2,0 1,0-1,2-2,-2-1,1-3,1-1,-1-2,0-2,0-4,0-3,0-1,-1 1,1 2,-2 3,0 5,-3 2,-2 4,0 0,2-10,1-13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61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1393 330,'2'3,"-1"3,1-1,0 0,-1 0,1 1,2 2,0 3,3 4,1 4,0 4,1 3,-1 3,-3 4,0 3,-1 7,1 6,-2 3,0 5,-1 6,-1 4,-1 5,1 2,-3 4,0 2,-2 2,1 0,-2 0,1 0,1 0,-1-4,2 0,0 0,1 2,0 1,0 1,0 0,-1 4,0 3,-2 6,1 6,-3 6,-2 3,0-2,0 4,-2 2,0 3,-3-2,0-5,2-22,3-26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62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1591 985,'-1'8,"-2"9,-3 14,-1 15,0 16,-2 15,1 11,0 10,-1 5,-2 1,-2-2,0-6,-1-10,2-19,3-21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63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1089 320,'1'0,"2"-2,1 0,0 1,0-1,2 1,3-1,0-1,2 1,0 2,2 1,0 1,-1 0,0 3,0-1,1 3,0 1,0 3,1 0,1 0,1 2,1 0,0 2,1 1,-2 1,-2 0,0 2,0 1,1-1,-1 0,-1 0,0 1,1-1,-1 2,1 1,-1 1,0-1,0 3,1 0,-2 0,0 1,0-1,0 1,-1 1,1 3,-2-1,-1 2,0 1,-1 3,0 2,0 2,-1 0,0 4,-2 0,-2 3,0 2,-1 3,1 4,-1 2,-1 3,0 2,-2 1,-1 0,0 0,-1-3,0-1,0-1,1 0,2-2,2-1,-1 0,1 0,0 1,1-1,-1 3,0-1,1 0,-1 3,1 0,-2 0,0 0,0-1,-1 0,0-1,0 1,0 3,0 1,-2 1,0 2,0 1,-1 4,0 2,-2 2,-1-1,-1 1,0 1,-2 3,-1 1,-2 2,-2-5,-1-5,2-15,3-17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64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1085 408,'0'2,"0"0,0 0,0-1,0 0,0 0,1-1,2 2,3 0,1 0,0 0,2 1,0 1,1 0,1 1,2 0,1 3,-1 2,0 0,0 1,1 1,0 1,-2 1,1 3,1 1,0 3,2 2,-1 3,0 3,-1 1,0 3,-1 2,-1 2,-1-2,-1 0,-1-1,1 2,1 2,-1 2,2 2,1 3,0 0,-1 1,1 2,-1 1,0-2,-2 2,0 1,-1 2,0 0,-2 1,0 0,-1 1,1 2,1-1,-2 0,1 1,-1 1,0 1,0 3,-2 0,0-1,-2-1,1-2,-1 0,0 0,0 1,-2 1,1 1,-1-2,0 1,0-2,0-2,0-3,-1 0,1-1,0 0,0 0,0 2,0 0,0 1,-1 1,-1 0,0 1,1 0,0 3,0-1,-1 0,0 1,0 0,1 1,-2-1,1-3,-1-3,2-1,-2 0,1-1,-2 0,-1 0,-1 4,-2 1,2-10,1-11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65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1366 585,'0'2,"2"3,0 2,-1 5,1 7,1 11,-1 12,2 17,0 11,0 13,2 8,-1 3,1 2,-2-16,0-22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66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994 507,'0'0,"0"0,0 0,1 0,1 0,1 0,2 0,3 2,2 0,1 1,3 2,1 0,0 0,0 2,-1 0,1 1,0 2,0 2,1 2,2 3,3 3,0 1,0 2,-1 0,1 4,-1 0,-2 1,1 1,-1 0,1 2,-3 2,1 1,1 2,0 1,-1 2,1 4,-2 2,0 3,-2 4,0 3,0 4,1 2,0 3,-1 1,0-1,-2 0,1 0,-1 3,0 1,1 2,-2 1,0 2,0 0,0 0,0 2,-1-2,1 1,0 0,0 0,-1-2,0-1,-1-1,0-3,0 0,1 0,0 1,1 0,-3-1,0-1,-2 0,0-1,-2 1,1 0,-2 0,0 1,-1 3,-2 2,-2 2,-1 1,-1 0,0 1,-2 4,-1 6,-4 4,-1 1,-2-3,0-5,3-10,3-17,2-18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67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1314 551,'0'0,"0"3,2 7,1 12,2 15,2 19,0 16,-1 17,0 15,-2 13,-1 8,-2 5,0-1,-1-4,0-8,1-12,2-11,4-12,0-19,-1-21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68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945 650,'0'0,"0"-1,0-1,0 0,0 1,0-1,2 3,1 1,4 1,2 1,2 0,1 2,2 1,0 0,2 1,2 4,1 4,2 2,0 2,0 3,0 2,0 2,0 1,2 3,-1 2,1 5,1 3,-1 1,-2 5,-1 1,-1 3,0 4,1 0,-1 3,0 2,-1 3,1 1,0 2,1 3,-2-1,-1 1,-1 1,0-2,0 2,2 3,-1 3,0 2,-2 1,-2 4,-1 1,-2 1,-1 3,-1 0,-2 3,-1 2,-1-1,-4-1,-1-1,-1-1,-1 0,0 0,0-1,0-1,-1-3,2-6,0-5,0-5,2-5,0-4,0-6,0-2,0-2,2-6,0-4,0-2,-1-6,0 1,0 0,-1 0,0 3,-1 2,-3 1,-1 2,-2 0,-1 2,0-1,0-4,3-8,1-10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69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1098 628,'0'-1,"0"-1,0 0,0 1,0-1,0 3,0 1,1 3,4 3,2 4,3 3,5 7,2 4,1 4,2 5,2 7,2 4,1 3,0 4,-1 4,0 5,0 6,-2 5,0 7,-3 2,-1 7,-1 5,-2 3,0 0,-1 3,-3 5,2 4,-2 2,0 5,-2-4,-2-5,0-6,-1-7,0-9,-2-19,0-21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27"/>
    </inkml:context>
    <inkml:brush xml:id="br0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888.82446"/>
      <inkml:brushProperty name="anchorY" value="367.12314"/>
      <inkml:brushProperty name="scaleFactor" value="0.5"/>
    </inkml:brush>
    <inkml:brush xml:id="br1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1761.83972"/>
      <inkml:brushProperty name="anchorY" value="755.32495"/>
      <inkml:brushProperty name="scaleFactor" value="0.5"/>
    </inkml:brush>
    <inkml:brush xml:id="br2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3576.37671"/>
      <inkml:brushProperty name="anchorY" value="1442.1438"/>
      <inkml:brushProperty name="scaleFactor" value="0.5"/>
    </inkml:brush>
    <inkml:brush xml:id="br3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18282.37891"/>
      <inkml:brushProperty name="anchorY" value="4876.23779"/>
      <inkml:brushProperty name="scaleFactor" value="0.5"/>
    </inkml:brush>
    <inkml:brush xml:id="br4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19218.63281"/>
      <inkml:brushProperty name="anchorY" value="5227.55176"/>
      <inkml:brushProperty name="scaleFactor" value="0.5"/>
    </inkml:brush>
    <inkml:brush xml:id="br5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22016.84961"/>
      <inkml:brushProperty name="anchorY" value="6734.68896"/>
      <inkml:brushProperty name="scaleFactor" value="0.5"/>
    </inkml:brush>
    <inkml:brush xml:id="br6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23005.79688"/>
      <inkml:brushProperty name="anchorY" value="7154.50879"/>
      <inkml:brushProperty name="scaleFactor" value="0.5"/>
    </inkml:brush>
    <inkml:brush xml:id="br7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24026.36523"/>
      <inkml:brushProperty name="anchorY" value="7479.47412"/>
      <inkml:brushProperty name="scaleFactor" value="0.5"/>
    </inkml:brush>
    <inkml:brush xml:id="br8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24983.69531"/>
      <inkml:brushProperty name="anchorY" value="7872.94531"/>
      <inkml:brushProperty name="scaleFactor" value="0.5"/>
    </inkml:brush>
    <inkml:brush xml:id="br9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25935.75586"/>
      <inkml:brushProperty name="anchorY" value="8182.10254"/>
      <inkml:brushProperty name="scaleFactor" value="0.5"/>
    </inkml:brush>
    <inkml:brush xml:id="br10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26945.78516"/>
      <inkml:brushProperty name="anchorY" value="8475.44922"/>
      <inkml:brushProperty name="scaleFactor" value="0.5"/>
    </inkml:brush>
    <inkml:brush xml:id="br11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28055.93555"/>
      <inkml:brushProperty name="anchorY" value="8752.9873"/>
      <inkml:brushProperty name="scaleFactor" value="0.5"/>
    </inkml:brush>
    <inkml:brush xml:id="br12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32103.07031"/>
      <inkml:brushProperty name="anchorY" value="9027.0127"/>
      <inkml:brushProperty name="scaleFactor" value="0.5"/>
    </inkml:brush>
    <inkml:brush xml:id="br13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33292.26953"/>
      <inkml:brushProperty name="anchorY" value="9336.16797"/>
      <inkml:brushProperty name="scaleFactor" value="0.5"/>
    </inkml:brush>
    <inkml:brush xml:id="br14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37239.28125"/>
      <inkml:brushProperty name="anchorY" value="9141.1875"/>
      <inkml:brushProperty name="scaleFactor" value="0.5"/>
    </inkml:brush>
    <inkml:brush xml:id="br15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38359.96875"/>
      <inkml:brushProperty name="anchorY" value="9376.56836"/>
      <inkml:brushProperty name="scaleFactor" value="0.5"/>
    </inkml:brush>
    <inkml:brush xml:id="br16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42570.46484"/>
      <inkml:brushProperty name="anchorY" value="8833.78809"/>
      <inkml:brushProperty name="scaleFactor" value="0.5"/>
    </inkml:brush>
    <inkml:brush xml:id="br17">
      <inkml:brushProperty name="width" value="0.06667" units="cm"/>
      <inkml:brushProperty name="height" value="0.06667" units="cm"/>
      <inkml:brushProperty name="color" value="#B4C3DA"/>
      <inkml:brushProperty name="ignorePressure" value="1"/>
      <inkml:brushProperty name="inkEffects" value="silver"/>
      <inkml:brushProperty name="anchorX" value="44165.43359"/>
      <inkml:brushProperty name="anchorY" value="8283.98145"/>
      <inkml:brushProperty name="scaleFactor" value="0.5"/>
    </inkml:brush>
  </inkml:definitions>
  <inkml:trace contextRef="#ctx0" brushRef="#br0">2784 363,'0'-5,"0"10,0-5,0 0,0 6,0-6,0 5,0 0,0 0,-5 1,5 4,0-4,0 4,0-5,0 6,0-1,0 1,0 5,0-6,0 1,0 5,0-11,0 6,0-1,-5 1,5 4,0-9,0 10,0-6,0 6,0 0,0-6,0-4,-6 4,6 1,0-6,0 6,0-6,0 5,0-4,0 4,0 1,-5-1,5 1,0-1,0 1,0-6,-6 0,6 1,0-1,0 0,0-5,0 6,0-1,0 0,0-5,0 0,0 5,0 1,0-6,0 0,0 5,0-5,0 5,0-5,0 0</inkml:trace>
  <inkml:trace contextRef="#ctx0" brushRef="#br1" timeOffset="1">2669 305,'0'5,"-5"1,5-6,0 0,-5 10,5-5,-6 6,6 0,-5-1,5 6,-5-6,5 1,0 0,0-1,0 1,-6-1,6 6,0-5,0 4,0-4,0-1,0 1,0 0,0-1,0 1,0 4,0-4,0 0,0-1,0 6,0-6,0 1,-5 0,5 4,0-9,0-1,0 11,0-6,-5 6,5-5,0-1,-6 1,6-1,0-4,0 4,-5-5,5 1,0-1,0-5,0 5,0-5,0 0,0 5,0-5,0 0,0 0,0 0,0 0,0 0</inkml:trace>
  <inkml:trace contextRef="#ctx0" brushRef="#br2" timeOffset="2">2559 299,'0'0,"0"0,0 0,0 0,0 0,0 0,0 6,0-6,0 0,5 5,-5-5,0 0,0 5,0-5,0 0,0 6,0-6,5 5,-5-5,0 5,0 0,0 1,0-1,0 0,0 0,0 1,0-1,-5 0,5 6,0-6,0 0,0 1,0 4,-5-4,5 4,0 1,0-1,-6 1,6-1,0 1,-5-1,5 1,-5-1,5-4,-6 10,1-11,5 11,0-6,0 1,-5-1,5 1,0-1,-6-4,6 4,0-5,0 1,-5-1,5 0,0-5,0 6,0-1,0 0,0-5,0 5,0-5,0 6,0-1,0 0,0-5,5 5,-5 1,0-1,0-5,0 5,0 1,0-1,6-5,-6 0,-6 5,6-5,0 0</inkml:trace>
  <inkml:trace contextRef="#ctx0" brushRef="#br3" timeOffset="3">2469 289,'0'-5,"-5"5,5 0,0 0,0 0,0 0,0 5,0-5,0 0,0 6,-6-1,6 0,0 0,-5 6,5-6,0 6,-5-1,0 1,5-1,-6 1,1-6,5 6,-5-1,0-4,5 9,-6-9,6 4,-5 1,5-1,-5 1,5-6,0 1,-6 4,6-5,0 1,-5-1,5 0,0 0,-5 1,5-1,0 0,0 1,0 4,0-5,-5 1,5-1,0 5,0-4,0-1,0 0,0 1,0-1,-6 0,6 0,0 1,0-1,0 0,0-5,0 6,0-1,0-5,0 5,0 0,0 1,0-6,0 5,0 0,0-5,0 5,0 1,0-1,0-5,0 5,0-5,0 11,0-11,6 10,-6-4,0-6,0 5,0 0,0 1,0-1,0-5,0 0,0 5,0-5,0 5,0 1,-6-1,6 0,0 0,0 1,0-1,0-5,0 5,0-5,0 0,0 0</inkml:trace>
  <inkml:trace contextRef="#ctx0" brushRef="#br4" timeOffset="4">2338 284,'0'0,"-6"0,6 0,0 0,0 0,0 0,0 0,0 0,0 0,0 5,0-5,0 6,0-1,-5 0,5 0,-5 6,-1-1,6 6,-5-5,0-1,0 1,-1-1,6 1,-5-1,0 6,0-5,-1 5,6-6,-5 1,0 5,-1-6,6 1,-5-1,5 6,0-11,-5 6,5 5,-5-6,5 1,0-1,-6-5,6 6,0-6,0 1,-5-1,5 0,0 0,0 1,-5-1,5 0,0 0,0 1,0-1,-5-5,5 5,0 0,0-5,0 0,-6 6,6-1,0-5,0 0,0 5,0-5,0 0,0 6,0-6,0 5,0-5,0 0,0 5,0-5,0 5,0-5,0 0,0 6,0-6,0 0,0 5,0-5,0 5,0-5,0 0,0 0,0 0</inkml:trace>
  <inkml:trace contextRef="#ctx0" brushRef="#br5" timeOffset="5">2227 273,'-5'0,"5"5,0-5,0 0,0 0,0 0,0 0,0 0,0 0,0 0,0 6,0-6,0 0,0 5,-5 6,5-1,0-5,-6 6,6-1,-5-4,0 10,5-11,-5 5,-1-4,1 4,5-4,-5 4,5-5,-6 11,6-11,-5 11,0-10,5 4,-5 1,5-6,-6 0,6 6,-5-6,5 6,-5-6,5 0,0 0,-6 1,6-1,0 6,-5-6,5 0,0 0,-5 1,5 4,0-4,0-1,-5 5,5-4,0-1,0-5,0 5,-6 0,6 1,0-1,0-5,-5 5,5-5,0 6,0-1,-5 0,5-5,0 5,-6 1,6-1,0 0,-5 1,5-1,-5 0,5-5,0 5,0-5,-5 6,5-6,0 0,0 0,0 0,0 0</inkml:trace>
  <inkml:trace contextRef="#ctx0" brushRef="#br6" timeOffset="6">2106 204,'0'0,"0"0,0 0,0 0,0 0,0 0,0 0,0 0,0 0,0 0,0 0,0 0,0 0,0 0,0 6,-6-6,6 5,0-5,0 10,0-4,-5-1,0 5,0-4,-1 4,1 1,0-1,-1 1,1 5,0-6,0 6,-1-5,1-1,0 1,5-1,-6-4,1 4,5-5,0 6,-5-1,0 1,-1 0,6-6,0 5,-5-4,0 4,0 1,5-6,0 0,-6 6,1-6,5 0,0 1,0-1,-5 0,5 6,0-11,-6 10,6-10,0 6,0-1,-5 0,5 0,0 1,0-1,0 0,0 0,-5 1,5-1,-5 0,5 1,0-1,0-5,0 10,0-10,0 6,0-1,0 0,-6 0,6 1,0-1,-5 0,5 1,0-1,0 0,0 0,0-5,0 6,-5-1,5 6,0-11,0 5,0-5,0 5,-6-5,6 0,0 5,0-5,0 0,0 0,0 0,0 0</inkml:trace>
  <inkml:trace contextRef="#ctx0" brushRef="#br7" timeOffset="7">1932 215,'0'0,"0"-6,0 12,0-6,0 0,0 0,0 0,0 0,0 0,0 5,0 0,0 0,-6 1,6-1,-5 5,5-4,0-1,-5 6,5-6,-5 5,5 1,0-1,-6 6,6 0,-5-5,5-1,-5 6,5-5,-6-1,1 1,5 10,-5-11,5 6,-6 0,1-5,5-1,-5 1,0 5,5-6,-6 6,6-5,-5-1,5 1,-5-1,-1-5,6 6,-5-6,5 6,0-6,-5 0,5 1,0-1,0-5,0 5,0 1,0-6,-6 5,6-5,0 0,0 5,0-5,0 0,0 5,0-5,0 0,0 0,0 0,0 0,0 0,0 0,0 0,0 0,0 0</inkml:trace>
  <inkml:trace contextRef="#ctx0" brushRef="#br8" timeOffset="8">1788 157,'0'0,"0"0,0 0,0 0,0 0,0 0,0 0,0 0,0 0,0 0,0 5,-5-5,5 6,0 4,0-4,0-1,-5 5,5 1,0-1,-5 1,5 0,0-1,-6 1,6 4,-5-4,5 5,-5 0,5-1,-5-4,-1 5,6-6,-5 1,5 5,-5-1,5 1,-5-5,5-1,-6 6,6 0,0-6,-5 1,5-6,-5 11,5-5,0-1,-6 1,6-1,-5 1,5-1,0-4,-5 4,5 1,0-1,0 1,0-6,-5 0,5 1,0-1,0 5,0-10,-6 11,6-11,0 5,0-5,0 5,0-5,0 0,0 6,-5-6,5 0,0 0,0 0,0 0,0 0,0 0,0 0,0 0,0 0,0 0</inkml:trace>
  <inkml:trace contextRef="#ctx0" brushRef="#br9" timeOffset="9">1662 115,'0'-5,"0"5,0 0,0 0,0 0,-6 0,6 5,0-5,0 0,0 6,0-6,-5 5,5 0,-5 0,5 1,-5 4,-1-4,1 9,0-4,0 0,-1 4,1-4,-6-1,6 6,0-5,0 5,5-6,-6 1,1-1,5 6,-5-11,0 11,-1-5,6-1,-5-4,5 4,-5-5,5 6,0 0,0-1,0 1,-6-1,6-5,0 6,-5-6,5 1,0 4,0-5,0 1,-5-1,5 0,0 1,0-1,-5 5,5-4,0-6,0 5,-6 5,6-4,0 4,0-4,-5 4,5-5,0 1,0-1,-5 0,5 6,0-1,0-4,0-1,-5 0,5 0,0 1,0-1,0 0,0 1,-6-6,6 5,0-5,0 5,0-5,0 0,0 0,0 5,0-5,0 0,0 0,0 0,0 0,0 0,0 0,0 0,0 0</inkml:trace>
  <inkml:trace contextRef="#ctx0" brushRef="#br10" timeOffset="10">1566 74,'-5'0,"5"5,0-5,0 0,0 0,0 0,0 0,0 0,0 5,-5-5,5 5,-5 1,5-1,-6 0,6 6,-5-6,0 6,0-1,5 1,-11-1,6 6,-6 0,11-6,-10 6,4 0,1-6,0 6,0-5,-1 5,1-6,0 6,0-6,-6 6,6-5,-1-1,6 1,-5-6,5 6,-5-6,5 6,-5-6,-1 5,6 1,-5-6,5 0,-5 6,5-6,-5 6,5-1,-6-4,6-1,-5 5,5-4,-5-1,0 0,5 0,-6 6,1-6,5 1,-5 4,-1-5,1 1,5 4,-5-5,0 6,5-6,-6 1,1-1,5 0,0 0,-5-5,5 6,0-6,-5 5,5 0,-6-5,6 5,0-5,-5 0,5 6,0-6,0 0,0 0,0 0</inkml:trace>
  <inkml:trace contextRef="#ctx0" brushRef="#br11" timeOffset="11">1435 110,'0'5,"0"-5,0 0,0 0,0 0,0 0,0 0,0 0,0 0,0 0,0 0,0 0,0 0,0 0,0 0,0 0,0 0,-5 6,5-6,0 5,-5 0,5 0,-6 6,1 0,-6-1,6 6,-5 0,4 0,1-6,-6 1,1 4,-1-4,11 0,-10-1,4 6,1-6,-5 1,4 5,1-11,5 11,-5-11,-1 6,1-1,0-4,0 4,-1 1,1-6,5 5,-10 1,10-6,-11 6,6-6,-1 6,6-6,-5 0,0 0,5 1,0-1,-5 0,5 1,-6-1,6-5,-5 5,5 0,-5-5,5 6,-6-1,1 0,5-5,-5 5,5 1,-5 4,-1-4,1 4,0 1,-1-1,1-5,0 6,0-11,5 5,-6 1,6-6,-5 5,5 0,0-5,0 0,0 0,0 0</inkml:trace>
  <inkml:trace contextRef="#ctx0" brushRef="#br12" timeOffset="12">1424 31,'0'0,"0"-5,0 5,0 0,0 0,0 0,0 0,0 0,0 0,0 0,-5 0,5 0,0 0,0 0,0 0,-5 5,5-5,0 0,-6 6,1 4,5-4,-5 4,0 1,-6-1,6-4,-1 4,-4 1,-1 4,1-4,5 5,-6-6,0 6,1 0,5 0,-1 0,-4-6,4 1,1-1,-5 1,-1 5,0 0,6-1,-11-4,11 0,0 4,-6-9,6 4,0-5,-1 6,1-6,5 1,-5-1,0 5,5-4,-6-1,6 5,-5-4,5-1,-5 0,5 1,0-1,0 0,-6-5,6 5,0 1,-5-1,5-5,0 5,-5 1,5-6,0 5,-5 0,5 0,-6 1,6-1,-5-5,5 5,-5 0,-1 1,6-1,-5-5,5 5,-5 1,5-6,0 0,0 5,0-5,-5 5,5-5,0 0,0 0,-6 5,6-5,0 0,0 0,0 6,0-6,-5 0,5 0,0 0,0 0,0 0</inkml:trace>
  <inkml:trace contextRef="#ctx0" brushRef="#br13" timeOffset="13">1239 10,'5'6,"-10"-6,5 0,0 0,0 0,0 5,0-5,0 5,0-5,-5 11,0-6,5 6,-6-1,1 6,0-5,-6 4,1 1,4 0,-4 0,-1 5,1-5,-1 5,6 0,-5-5,4-1,-4 1,-1 0,1 0,4 0,-4 0,5-6,-6 6,6-6,-1 6,1 0,0 0,0 0,-1-6,1 6,0-5,5-6,-5 11,-1-6,1 6,0-11,0 6,-1-1,1 1,5-6,-5 6,-1-6,6 0,-5 1,0-1,5-5,-5 5,5 0,0-5,-6 0,6 6,0-6,0 0,0 0,0 0,0 0,0 0,0 0</inkml:trace>
  <inkml:trace contextRef="#ctx0" brushRef="#br14" timeOffset="14">1129 11,'0'-6,"0"6,0 0,0 0,0 0,0 6,0-6,0 0,0 5,-6 6,6-6,-5 11,0-6,-1 1,1-1,0 6,0 0,-6 0,0 0,6-1,-5 1,4 0,1 5,-5-5,4 0,1 0,0 5,-6-6,6 1,-6 0,1 5,5-10,-6 5,6-1,-6 6,1 1,10-7,-11 1,6 0,-1-11,1 11,0-5,0-1,-1 6,1 0,0-11,5 6,-5-1,-1 1,1-6,5 0,-5 1,5-1,-6-5,6 5,0-5,0 5,0-5,0 0,0 0,0 0,0 0,0 0,0 6,-5-6,5-6,0 6,0 0</inkml:trace>
  <inkml:trace contextRef="#ctx0" brushRef="#br15" timeOffset="15">1044 6,'0'-5,"0"5,0 0,0 0,0 0,-5 5,5-5,0 5,-6 0,1 1,0 9,-1 1,-4-5,5 5,-11 5,5-6,1 7,-1-7,1 12,-1-6,1-5,4 5,-10 5,11-5,-5 0,-1-5,-5 0,11 0,-6-1,1 1,5 0,-1 5,1-5,0 0,-6-6,11 1,-5-1,0-4,-1 4,1-5,5 6,-5 0,0-1,-1 1,1 4,0-9,-1 4,1 1,0-6,0 0,5 1,-6-1,6-5,0 0,0 0,6 0,-6 0,0 0</inkml:trace>
  <inkml:trace contextRef="#ctx0" brushRef="#br16" timeOffset="16">923 5,'0'0,"0"0,0 0,0 0,-5 0,5 6,-6-1,1 0,0 1,5 4,-11 6,1 0,-1 0,1 5,-1-6,1 1,-6 11,11-6,-11 0,5 5,1-5,-11 6,5-1,5-5,-5 5,1-4,4 9,-5-4,0 4,6 1,-11-1,5 1,0-6,0 1,-5 4,5-4,1 4,-1-10,0 6,0-1,0 1,6-6,-6 5,5-5,1 0,-1 0,-4-5,9 0,-4 5,-1-5,1 0,4-6,1 6,-5-5,4-1,1 1,0-1,-1 1,1-1,5 1,-5-1,0-4,-1 4,1 1,0-6,0 6,-1-1,1 1,0-1,-1 6,1-5,0-1,0 1,-1 4,1-4,5 0,-5-1,0-5,5 11,-6-5,1-6,0 6,-1 4,6-4,-5-6,0 6,5-6,0 0,-5 6,5-6,-6 0,6-5,0 6,0-6,0 0,0 0,0 0</inkml:trace>
  <inkml:trace contextRef="#ctx0" brushRef="#br17" timeOffset="17">776 112,'-5'0,"5"0,0 0,0 0,0 5,-6-5,1 10,5-10,-11 11,1 5,-1 0,1 10,-6-10,5 5,1 0,-6 5,5-5,-4 11,-6-11,5 5,-5 1,10 4,-10-4,5 4,-5 1,-5 5,10-11,0-5,-5 16,10-10,-4 4,-7-10,12 6,-11-6,10 10,-5-10,6 0,-1-5,-4 5,-1 0,5-5,-5 5,1-5,4 0,0 0,1-6,-1 6,1-5,-1 10,1-5,4-6,-4 1,5-1,-6 1,6-1,-6 1,6-1,0 1,-1-1,-4 6,5-5,-1-1,1 6,5-5,-5-1,-1 1,6-6,-10 6,5-1,-1 6,1-5,0-1,5 1,-11 4,6-4,0 0,5-6,-6 5,6-10,0 6,0-1,0-5,0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70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858 763,'0'0,"0"2,0 0,0 0,0-1,0 0,0 0,2-1,1 0,3 0,0 0,4 0,0 2,3 0,2 2,2 3,2 3,-1 1,1 2,1 1,1 1,1 4,2 3,0 2,3 4,-1 3,1 4,0 3,-1 2,-1 3,-1 3,-1 3,-2 2,0 0,1 3,-2 2,1 2,0 4,0 3,1 2,-1 2,0 0,-2 1,-1 1,0 1,-2 3,-2 3,0 0,-2 3,-1 3,-1 2,0 1,-3 0,0 0,-2 1,0 1,-1 0,0-2,1-2,2 0,0-1,1 1,-1 0,0-2,-2-2,-1-2,0-1,-1 0,0-2,0-1,-1 0,1-3,-2-2,2-3,-2-1,-1 0,-1-1,1-4,-1-12,1-15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71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780 884,'0'2,"2"0,0 0,0-1,1 0,1 1,2 2,3 0,4 3,1 0,3 4,2 1,0 3,1 3,1 1,0 2,2 1,1 3,0 0,-1 1,1 0,1 2,-1 0,-1 3,1 2,1 3,0 4,-1 3,0 4,0 4,0 6,0 2,-1 1,0 2,0 1,-1 1,-1 4,0 1,-1 3,1 2,-1 2,0 0,-1 0,-1 0,0 2,-2 2,-1 2,-1-1,0 3,-2-1,2-4,-2-1,0-1,0-1,1 0,0-3,1 1,0-2,2 0,-1-2,-1-3,2-3,0-2,0 1,0 0,-3-2,1-2,-2 1,-2-1,-1-1,-3-3,-2-2,-3-1,-2-9,-1-13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72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863 844,'2'0,"0"1,0 1,1-1,1-2,4 0,4-1,5-1,2 1,2 2,3 2,1 4,2 4,0 3,1 5,-1 7,1 7,1 8,-2 6,0 7,-1 5,-1 4,-1 5,0 5,-2 2,1 8,-2 0,-2 2,-2 4,0 4,-1 3,1 3,-2 1,1 3,1 3,0 1,2 0,0-4,-1-1,1-3,0-4,-1-4,0-3,0-2,0 2,0 0,-3 0,-1-1,-2-1,-1-3,-5 0,-2-5,-3-5,-1-16,-1-17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73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715 1050,'2'0,"0"0,0 0,-1 0,0 0,0 0,-1 0,2 0,3 0,2 0,3 1,1 2,2 3,3 2,2 2,0 2,3 2,1 1,0 2,1 1,0 2,2 2,0 3,2 4,1 3,0 2,0 2,-1 3,-1 4,-2 4,0 2,-1 2,2 1,0 5,1 3,0 1,-1 2,1 4,-2 0,-2 3,1 1,-1 1,-3 1,0 1,0 3,-1 1,-1-1,-3-1,0-2,0-1,-1 3,-1 1,0 3,2 0,0-1,0-2,1-3,-1-2,-1-3,1-1,-3-2,0-2,-1-2,-2 0,-1-3,-2 1,0 0,-1 0,-1-3,-1-1,-3-2,0 0,-3 0,1-2,-2-3,-1-8,1-11,0-10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74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737 902,'0'2,"0"0,0 0,2 1,1 0,4 2,5 7,6 8,6 7,8 9,6 7,8 11,4 7,5 3,8 9,6 7,8 11,7 8,5 7,-10-16,-19-22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75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681 1163,'0'1,"0"1,2 0,0 1,1 0,4-1,2 2,6 2,2 2,3 2,2 3,2 2,2 1,0 3,0 2,1 4,0 1,-1 2,0 2,0 3,2 3,0 3,1 3,1 2,-1 3,-1 1,-1 4,0 4,-2 4,-2 2,0 3,-2 3,-2 1,1 2,-2 0,-1 1,2 4,-2 1,1 3,0 1,0-2,1 1,-1-1,-1 1,2 0,-1 0,0-1,-1-1,-2-2,0-1,-1-2,-1 1,1-2,2 1,-1 1,2 2,0-3,-1-1,-1-3,-1-1,0-4,-1-3,-1-5,-1-5,-3-6,-2-7,-3-8,-1-9,-1-8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76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611 1275,'0'0,"0"0,0 1,0 1,2 0,1 1,1 2,1-1,2 1,4 2,2 1,1 2,0 2,2 0,0 1,1 1,0 3,2 3,1 3,0 2,3 4,-1 2,1 3,1 3,-1 4,2 3,-1 3,0 4,1 2,0 3,-1 4,0 1,0 1,0 1,1 2,1 6,-1 3,0 1,-3 0,-1 1,0 1,-1 1,0 0,0-2,0-1,-1-3,0-3,-1-1,0-1,0-4,-1-2,0-1,1 0,-1-1,2-1,-2-1,0-4,0 0,-1 2,-1-2,-3-1,-2-2,-1 0,-2-1,-1 0,-1-2,-2-1,-1-1,-1-3,-1-2,-2-3,-1-4,-3-6,0-5,0-6,1-5,1-6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77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720 1309,'0'1,"0"1,0 0,0 0,0-1,0 0,0-1,2 0,3 2,3 1,5 4,1 3,4 3,3 5,1 4,2 6,2 5,1 5,0 2,0 6,0 4,0 4,-1 4,2 6,1 1,-1 2,1 0,0 1,1 1,0 1,3 5,-2 3,0 3,-2 1,-2-1,-2-1,-1 1,-1-1,-1-1,-1-2,1-1,0-2,-2-2,0-3,-1 0,0-3,1 0,-1 1,-1-1,1-2,-1-2,-2-2,-2-2,-2-2,-2-1,-1 2,0-3,-2 0,-2-2,-2-2,-2-2,0-4,-4-6,-3-7,-1-6,-1-8,2-7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78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559 1368,'2'-1,"0"-1,0 0,-1 2,2 1,2 2,4 1,2 2,3 3,4 5,3 5,3 4,1 4,2 5,-1 2,1 5,1 5,1 4,0 4,1 3,-1 2,1 3,-1 1,0 5,0 4,-1 2,-2 5,0 1,0 1,-2 0,-1 1,1 1,0-1,-2 0,1 0,-1 1,0-4,-1-1,0-2,1-2,1-1,-1-3,-1-2,-1 0,-1-2,-1-1,-2-3,0-3,-2-5,-2-4,-2 0,2-2,-1-2,-2-1,-1-4,-2-5,-2-4,0-5,-1-7,-1-4,-1-6,0-3,-1-3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79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516 1435,'0'0,"0"0,2 0,0 0,1 2,3 1,4 4,5 3,2 5,2 2,4 3,0 4,0 2,3 5,1 3,0 3,1 2,0 2,1 4,1 3,0 3,0 1,2 1,0 3,1 2,-1 3,-1 4,-1 1,0 4,-1 3,0 2,-2 1,0 4,0 3,-1 1,-2 0,-1-1,-3-3,-1-4,1-2,-1-2,0-4,-1-2,0-4,0-2,0-2,-1-4,-1-3,-2-1,-2-3,-2-2,-1-2,0-4,0-1,-3-3,1-4,-2-4,-2-6,-1-3,-1-5,0-4,-1-3,0-3,-4-6,0-2,0-1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545"/>
    </inkml:context>
    <inkml:brush xml:id="br0">
      <inkml:brushProperty name="width" value="0.23333" units="cm"/>
      <inkml:brushProperty name="height" value="0.23333" units="cm"/>
      <inkml:brushProperty name="color" value="#BB5B18"/>
      <inkml:brushProperty name="ignorePressure" value="1"/>
      <inkml:brushProperty name="inkEffects" value="bronze"/>
      <inkml:brushProperty name="anchorX" value="36236.26953"/>
      <inkml:brushProperty name="anchorY" value="512.91516"/>
      <inkml:brushProperty name="scaleFactor" value="0.5"/>
    </inkml:brush>
  </inkml:definitions>
  <inkml:trace contextRef="#ctx0" brushRef="#br0">525 670,'0'-8,"0"16,0-8,0 0,0 0,0 0,0 0,0 0,8 0,-8 0,0 0,0 0,0 8,0-16,0 8,0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80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499 1574,'0'2,"2"0,0-1,0 2,1 0,1 1,2 3,3 3,2 4,3 5,3 1,2 2,2 2,2 3,-1 0,3 4,0 3,0 2,1 4,1 4,1 4,1 5,1 5,1 4,-2 1,0 2,-1 0,-1 2,-1 0,2 1,-2 0,2 2,-2 0,-1-1,-1 0,-1 0,-1-2,0 0,-1-1,-1-1,0-4,-2-3,0-3,-2-5,-1-2,-1-5,0-3,-2-2,0-4,-1-1,-2-2,0-1,0-2,0-1,-1-3,-1-2,-1-2,0-3,-3-2,1-1,-1-3,0-3,-2-2,0 0,-1-2,0-2,0 0,0-1,0-2,-2-4,0-2,0 2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81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395 1656,'2'2,"1"0,1 0,-1 0,3 2,2-2,4 1,5 2,4 2,4 3,1 1,1 2,1 4,0 3,0 2,0 3,2 2,0 2,1 3,0 5,2 3,0 3,-1 4,0 3,1-1,-1 2,0 2,-2 2,0 2,0 0,-3 2,1 1,0 2,-2 0,0 3,-1-1,0 2,-2 0,0 0,-1-1,0-1,-1-2,-1-1,-2-2,-1-3,-1-4,-2-3,-1-2,-2-6,-1-2,-1-4,1 0,1-2,-3 0,0-3,-2-2,0-2,-1-3,-1-2,0-5,-1-4,-1-3,-1-3,-1-1,0-2,-1-4,-3-3,0-2,1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82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451 1634,'2'2,"0"0,1 1,2 0,3 2,4 0,5 5,6 2,5 4,5 5,2 3,3 5,0 2,-5-6,-10-5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83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369 1764,'2'2,"-2"-2,0 0,1 1,1 1,1-1,1 2,2 0,3 1,3 1,2 3,2 3,2 2,3 4,2 3,0 3,2 3,2 2,0 2,0 3,1 2,1 1,0 1,1 3,-1 1,1 3,-1 1,0 0,-1 1,-1 3,-1 2,1 3,-1 1,-1 0,0-2,-1 1,0-1,-1 0,0 0,-1-2,-2-1,0-1,-2-3,-1-4,-3-3,-1-1,-1-2,-1-1,-1-3,-2-3,-1-4,-2-4,0-1,-1-4,-1-2,-1-3,-1-2,-1-4,-1-2,-3-5,0-1,1-2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84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382 1860,'0'2,"2"0,0 0,0 1,-1 0,2-1,1 2,4 2,6 2,3 2,3 3,4 2,3 1,2 3,1 2,1 2,0 1,0 4,0 0,0 2,-2 2,2 3,-1 2,-1 4,-1 4,0 3,-2 3,-1 4,-4 2,-2-2,-4 0,0-1,-2 0,-2-1,-1-1,-1-1,0-3,-2-3,0-3,-2-5,-2-4,1-6,-1-5,-1-5,0-6,-2-3,1-4,-3-4,-1-3,-1-1,0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85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321 1938,'0'0,"0"2,0 0,0 0,0-1,0 0,0 0,0-1,0 0,2 2,0 0,1 0,2 0,3 1,3 1,4 2,2 0,5 3,2 3,4 0,2 2,3 1,1 1,0 2,1 3,1 1,-1 3,-1-1,-1 1,0 3,-2 2,1 3,-1 1,0 4,-3 3,-1 3,-1 1,-1 2,-5-2,-2 1,-1-1,-2-2,-4 0,-2 0,-1-2,0-3,-2 0,-2-3,-2-2,0-1,-2-4,0-4,0-4,0-4,-1-3,1-4,0-2,-2-3,-1-2,-1-3,1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86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286 2076,'0'0,"0"2,0 0,2 0,1-1,2 2,4 1,5 2,4 2,4 3,3 5,2 3,2 3,1 1,1 2,-1 2,1 1,0-1,0 1,1 2,-1 0,-1-1,-1 0,-2 0,0 0,0-1,-3 0,-2-1,-1-2,-2-1,-3-1,-2-2,-2 1,-3-2,-2-2,-1 0,0-1,-1 1,-1-2,-1 0,-1-2,-1-3,-1-2,0-1,0-2,-1-2,-2-3,1-2,1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87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425 2046,'2'0,"1"0,4 2,2 1,2 1,4 2,4 4,4 4,6 4,4 6,2 6,1 4,0 4,0 5,-1 6,-2 2,-1 0,-2 0,-1-1,-4-1,-2-3,-2 0,-4-5,-2-1,-4-3,-2-4,-2-7,-2-5,-2-5,-1-5,-2-5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88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265 2185,'0'0,"2"2,0 0,2 0,5-1,4 3,6 2,6 3,6 3,3 6,4 3,1 3,0 0,1 1,-1 0,-1 2,0 1,-2 0,-3 1,-2 0,-3-2,-4-1,-2-3,-1 0,-3-2,-3-3,-2-3,-4-4,-3-3,-2-2,0-1,-4-4,-1-1,0-2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8:41:40.689"/>
    </inkml:context>
    <inkml:brush xml:id="br0">
      <inkml:brushProperty name="width" value="0.13333" units="cm"/>
      <inkml:brushProperty name="height" value="0.26667" units="cm"/>
      <inkml:brushProperty name="color" value="#FFFF99"/>
      <inkml:brushProperty name="tip" value="rectangle"/>
      <inkml:brushProperty name="rasterOp" value="maskPen"/>
      <inkml:brushProperty name="ignorePressure" value="1"/>
    </inkml:brush>
  </inkml:definitions>
  <inkml:trace contextRef="#ctx0" brushRef="#br0">247 2375,'0'0,"0"0,0 0,0 1,0 1,0 0,2 0,0-2,1 0,2 1,1-2,5-1,4-1,3-1,5 0,4 0,6 0,4 3,4 2,3 1,3 3,2 2,1 0,1 1,-2 1,1 0,-1 0,-2 0,-2-2,0 0,-1-2,-1-3,1-1,-1-4,-2 0,-7 0,-10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9/16/2021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75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1135746"/>
            <a:ext cx="1217066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1" y="362396"/>
            <a:ext cx="6858000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5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2089595"/>
            <a:ext cx="6858000" cy="886344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C9606-706C-44A8-9043-7F4E76484FDA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9E8E-5E96-4019-83DE-0BF8963B37DA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7056319" y="299320"/>
            <a:ext cx="1063300" cy="393137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20"/>
            <a:ext cx="9144000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150517"/>
            <a:ext cx="1371600" cy="5021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150517"/>
            <a:ext cx="6172200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0777-5727-4818-8F19-7BDBB057DCB7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EAB6-D297-4170-B747-E232B8704EF8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3124415"/>
            <a:ext cx="1217066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1932521"/>
            <a:ext cx="6858000" cy="2105367"/>
          </a:xfrm>
        </p:spPr>
        <p:txBody>
          <a:bodyPr anchor="b">
            <a:normAutofit/>
          </a:bodyPr>
          <a:lstStyle>
            <a:lvl1pPr algn="l">
              <a:defRPr sz="45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4084267"/>
            <a:ext cx="6858000" cy="933297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4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3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48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560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272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19984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69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96A2-5CF8-463F-A14E-3AB6E0DCA1A7}" type="datetime1">
              <a:rPr lang="en-US" smtClean="0"/>
              <a:t>9/16/2021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282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E0C0-8796-4A20-A03F-65D6B8F301B9}" type="datetime1">
              <a:rPr lang="en-US" smtClean="0"/>
              <a:t>9/16/2021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282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282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5519-739D-46BF-B331-863C7F52EF73}" type="datetime1">
              <a:rPr lang="en-US" smtClean="0"/>
              <a:t>9/16/2021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481D2-41B9-4037-A8C4-8680A7C22090}" type="datetime1">
              <a:rPr lang="en-US" smtClean="0"/>
              <a:t>9/16/2021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2A29-62C9-44B4-8773-069645AEF947}" type="datetime1">
              <a:rPr lang="en-US" smtClean="0"/>
              <a:t>9/16/2021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1" y="1600200"/>
            <a:ext cx="45720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600202"/>
            <a:ext cx="2590800" cy="4571999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9ADD-A696-4C4E-888B-BECA41118D97}" type="datetime1">
              <a:rPr lang="en-US" smtClean="0"/>
              <a:t>9/16/2021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914404" y="1600200"/>
            <a:ext cx="5029197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457120" indent="0">
              <a:buNone/>
              <a:defRPr sz="2775"/>
            </a:lvl2pPr>
            <a:lvl3pPr marL="914240" indent="0">
              <a:buNone/>
              <a:defRPr sz="2400"/>
            </a:lvl3pPr>
            <a:lvl4pPr marL="1371360" indent="0">
              <a:buNone/>
              <a:defRPr sz="2025"/>
            </a:lvl4pPr>
            <a:lvl5pPr marL="1828480" indent="0">
              <a:buNone/>
              <a:defRPr sz="2025"/>
            </a:lvl5pPr>
            <a:lvl6pPr marL="2285600" indent="0">
              <a:buNone/>
              <a:defRPr sz="2025"/>
            </a:lvl6pPr>
            <a:lvl7pPr marL="2742720" indent="0">
              <a:buNone/>
              <a:defRPr sz="2025"/>
            </a:lvl7pPr>
            <a:lvl8pPr marL="3199840" indent="0">
              <a:buNone/>
              <a:defRPr sz="2025"/>
            </a:lvl8pPr>
            <a:lvl9pPr marL="3656960" indent="0">
              <a:buNone/>
              <a:defRPr sz="2025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1600200"/>
            <a:ext cx="2133600" cy="3759200"/>
          </a:xfrm>
        </p:spPr>
        <p:txBody>
          <a:bodyPr anchor="b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D8DE-E74B-41C7-94DD-598435CFF0EA}" type="datetime1">
              <a:rPr lang="en-US" smtClean="0"/>
              <a:t>9/16/2021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2" y="800554"/>
            <a:ext cx="797475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6448425"/>
            <a:ext cx="621792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448425"/>
            <a:ext cx="10668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1A53674-9CDA-4DA2-A6A8-A89A32BC046E}" type="datetime1">
              <a:rPr lang="en-US" smtClean="0"/>
              <a:t>9/16/2021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48425"/>
            <a:ext cx="6096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240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0" indent="-228560" algn="l" defTabSz="914240" rtl="0" eaLnBrk="1" latinLnBrk="0" hangingPunct="1">
        <a:lnSpc>
          <a:spcPct val="90000"/>
        </a:lnSpc>
        <a:spcBef>
          <a:spcPts val="135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66829" indent="-228560" algn="l" defTabSz="91424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5098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367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81635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9904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58173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96442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34710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9.png"/><Relationship Id="rId21" Type="http://schemas.openxmlformats.org/officeDocument/2006/relationships/image" Target="../media/image11.png"/><Relationship Id="rId42" Type="http://schemas.openxmlformats.org/officeDocument/2006/relationships/customXml" Target="../ink/ink21.xml"/><Relationship Id="rId63" Type="http://schemas.openxmlformats.org/officeDocument/2006/relationships/image" Target="../media/image32.png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159" Type="http://schemas.openxmlformats.org/officeDocument/2006/relationships/image" Target="../media/image80.png"/><Relationship Id="rId170" Type="http://schemas.openxmlformats.org/officeDocument/2006/relationships/customXml" Target="../ink/ink85.xml"/><Relationship Id="rId191" Type="http://schemas.openxmlformats.org/officeDocument/2006/relationships/image" Target="../media/image96.png"/><Relationship Id="rId205" Type="http://schemas.openxmlformats.org/officeDocument/2006/relationships/image" Target="../media/image103.png"/><Relationship Id="rId16" Type="http://schemas.openxmlformats.org/officeDocument/2006/relationships/customXml" Target="../ink/ink8.xml"/><Relationship Id="rId107" Type="http://schemas.openxmlformats.org/officeDocument/2006/relationships/image" Target="../media/image54.png"/><Relationship Id="rId11" Type="http://schemas.openxmlformats.org/officeDocument/2006/relationships/image" Target="../media/image6.png"/><Relationship Id="rId32" Type="http://schemas.openxmlformats.org/officeDocument/2006/relationships/customXml" Target="../ink/ink16.xml"/><Relationship Id="rId37" Type="http://schemas.openxmlformats.org/officeDocument/2006/relationships/image" Target="../media/image19.png"/><Relationship Id="rId53" Type="http://schemas.openxmlformats.org/officeDocument/2006/relationships/image" Target="../media/image27.png"/><Relationship Id="rId58" Type="http://schemas.openxmlformats.org/officeDocument/2006/relationships/customXml" Target="../ink/ink29.xml"/><Relationship Id="rId74" Type="http://schemas.openxmlformats.org/officeDocument/2006/relationships/customXml" Target="../ink/ink37.xml"/><Relationship Id="rId79" Type="http://schemas.openxmlformats.org/officeDocument/2006/relationships/image" Target="../media/image40.png"/><Relationship Id="rId102" Type="http://schemas.openxmlformats.org/officeDocument/2006/relationships/customXml" Target="../ink/ink51.xml"/><Relationship Id="rId123" Type="http://schemas.openxmlformats.org/officeDocument/2006/relationships/image" Target="../media/image62.png"/><Relationship Id="rId128" Type="http://schemas.openxmlformats.org/officeDocument/2006/relationships/customXml" Target="../ink/ink64.xml"/><Relationship Id="rId144" Type="http://schemas.openxmlformats.org/officeDocument/2006/relationships/customXml" Target="../ink/ink72.xml"/><Relationship Id="rId149" Type="http://schemas.openxmlformats.org/officeDocument/2006/relationships/image" Target="../media/image75.png"/><Relationship Id="rId5" Type="http://schemas.openxmlformats.org/officeDocument/2006/relationships/image" Target="../media/image3.png"/><Relationship Id="rId90" Type="http://schemas.openxmlformats.org/officeDocument/2006/relationships/customXml" Target="../ink/ink45.xml"/><Relationship Id="rId95" Type="http://schemas.openxmlformats.org/officeDocument/2006/relationships/image" Target="../media/image48.png"/><Relationship Id="rId160" Type="http://schemas.openxmlformats.org/officeDocument/2006/relationships/customXml" Target="../ink/ink80.xml"/><Relationship Id="rId165" Type="http://schemas.openxmlformats.org/officeDocument/2006/relationships/image" Target="../media/image83.png"/><Relationship Id="rId181" Type="http://schemas.openxmlformats.org/officeDocument/2006/relationships/image" Target="../media/image91.png"/><Relationship Id="rId186" Type="http://schemas.openxmlformats.org/officeDocument/2006/relationships/customXml" Target="../ink/ink93.xml"/><Relationship Id="rId22" Type="http://schemas.openxmlformats.org/officeDocument/2006/relationships/customXml" Target="../ink/ink11.xml"/><Relationship Id="rId27" Type="http://schemas.openxmlformats.org/officeDocument/2006/relationships/image" Target="../media/image14.png"/><Relationship Id="rId43" Type="http://schemas.openxmlformats.org/officeDocument/2006/relationships/image" Target="../media/image22.png"/><Relationship Id="rId48" Type="http://schemas.openxmlformats.org/officeDocument/2006/relationships/customXml" Target="../ink/ink24.xml"/><Relationship Id="rId64" Type="http://schemas.openxmlformats.org/officeDocument/2006/relationships/customXml" Target="../ink/ink32.xml"/><Relationship Id="rId69" Type="http://schemas.openxmlformats.org/officeDocument/2006/relationships/image" Target="../media/image35.png"/><Relationship Id="rId113" Type="http://schemas.openxmlformats.org/officeDocument/2006/relationships/image" Target="../media/image57.png"/><Relationship Id="rId118" Type="http://schemas.openxmlformats.org/officeDocument/2006/relationships/customXml" Target="../ink/ink59.xml"/><Relationship Id="rId134" Type="http://schemas.openxmlformats.org/officeDocument/2006/relationships/customXml" Target="../ink/ink67.xml"/><Relationship Id="rId139" Type="http://schemas.openxmlformats.org/officeDocument/2006/relationships/image" Target="../media/image70.png"/><Relationship Id="rId80" Type="http://schemas.openxmlformats.org/officeDocument/2006/relationships/customXml" Target="../ink/ink40.xml"/><Relationship Id="rId85" Type="http://schemas.openxmlformats.org/officeDocument/2006/relationships/image" Target="../media/image43.png"/><Relationship Id="rId150" Type="http://schemas.openxmlformats.org/officeDocument/2006/relationships/customXml" Target="../ink/ink75.xml"/><Relationship Id="rId155" Type="http://schemas.openxmlformats.org/officeDocument/2006/relationships/image" Target="../media/image78.png"/><Relationship Id="rId171" Type="http://schemas.openxmlformats.org/officeDocument/2006/relationships/image" Target="../media/image86.png"/><Relationship Id="rId176" Type="http://schemas.openxmlformats.org/officeDocument/2006/relationships/customXml" Target="../ink/ink88.xml"/><Relationship Id="rId192" Type="http://schemas.openxmlformats.org/officeDocument/2006/relationships/customXml" Target="../ink/ink96.xml"/><Relationship Id="rId197" Type="http://schemas.openxmlformats.org/officeDocument/2006/relationships/image" Target="../media/image99.png"/><Relationship Id="rId206" Type="http://schemas.openxmlformats.org/officeDocument/2006/relationships/customXml" Target="../ink/ink103.xml"/><Relationship Id="rId201" Type="http://schemas.openxmlformats.org/officeDocument/2006/relationships/image" Target="../media/image101.png"/><Relationship Id="rId12" Type="http://schemas.openxmlformats.org/officeDocument/2006/relationships/customXml" Target="../ink/ink6.xml"/><Relationship Id="rId17" Type="http://schemas.openxmlformats.org/officeDocument/2006/relationships/image" Target="../media/image9.png"/><Relationship Id="rId33" Type="http://schemas.openxmlformats.org/officeDocument/2006/relationships/image" Target="../media/image17.png"/><Relationship Id="rId38" Type="http://schemas.openxmlformats.org/officeDocument/2006/relationships/customXml" Target="../ink/ink19.xml"/><Relationship Id="rId59" Type="http://schemas.openxmlformats.org/officeDocument/2006/relationships/image" Target="../media/image30.png"/><Relationship Id="rId103" Type="http://schemas.openxmlformats.org/officeDocument/2006/relationships/image" Target="../media/image52.png"/><Relationship Id="rId108" Type="http://schemas.openxmlformats.org/officeDocument/2006/relationships/customXml" Target="../ink/ink54.xml"/><Relationship Id="rId124" Type="http://schemas.openxmlformats.org/officeDocument/2006/relationships/customXml" Target="../ink/ink62.xml"/><Relationship Id="rId129" Type="http://schemas.openxmlformats.org/officeDocument/2006/relationships/image" Target="../media/image65.png"/><Relationship Id="rId54" Type="http://schemas.openxmlformats.org/officeDocument/2006/relationships/customXml" Target="../ink/ink27.xml"/><Relationship Id="rId70" Type="http://schemas.openxmlformats.org/officeDocument/2006/relationships/customXml" Target="../ink/ink35.xml"/><Relationship Id="rId75" Type="http://schemas.openxmlformats.org/officeDocument/2006/relationships/image" Target="../media/image38.png"/><Relationship Id="rId91" Type="http://schemas.openxmlformats.org/officeDocument/2006/relationships/image" Target="../media/image46.png"/><Relationship Id="rId96" Type="http://schemas.openxmlformats.org/officeDocument/2006/relationships/customXml" Target="../ink/ink48.xml"/><Relationship Id="rId140" Type="http://schemas.openxmlformats.org/officeDocument/2006/relationships/customXml" Target="../ink/ink70.xml"/><Relationship Id="rId145" Type="http://schemas.openxmlformats.org/officeDocument/2006/relationships/image" Target="../media/image73.png"/><Relationship Id="rId161" Type="http://schemas.openxmlformats.org/officeDocument/2006/relationships/image" Target="../media/image81.png"/><Relationship Id="rId166" Type="http://schemas.openxmlformats.org/officeDocument/2006/relationships/customXml" Target="../ink/ink83.xml"/><Relationship Id="rId182" Type="http://schemas.openxmlformats.org/officeDocument/2006/relationships/customXml" Target="../ink/ink91.xml"/><Relationship Id="rId187" Type="http://schemas.openxmlformats.org/officeDocument/2006/relationships/image" Target="../media/image94.png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3.xml"/><Relationship Id="rId23" Type="http://schemas.openxmlformats.org/officeDocument/2006/relationships/image" Target="../media/image12.png"/><Relationship Id="rId28" Type="http://schemas.openxmlformats.org/officeDocument/2006/relationships/customXml" Target="../ink/ink14.xml"/><Relationship Id="rId49" Type="http://schemas.openxmlformats.org/officeDocument/2006/relationships/image" Target="../media/image25.png"/><Relationship Id="rId114" Type="http://schemas.openxmlformats.org/officeDocument/2006/relationships/customXml" Target="../ink/ink57.xml"/><Relationship Id="rId119" Type="http://schemas.openxmlformats.org/officeDocument/2006/relationships/image" Target="../media/image60.png"/><Relationship Id="rId44" Type="http://schemas.openxmlformats.org/officeDocument/2006/relationships/customXml" Target="../ink/ink22.xml"/><Relationship Id="rId60" Type="http://schemas.openxmlformats.org/officeDocument/2006/relationships/customXml" Target="../ink/ink30.xml"/><Relationship Id="rId65" Type="http://schemas.openxmlformats.org/officeDocument/2006/relationships/image" Target="../media/image33.png"/><Relationship Id="rId81" Type="http://schemas.openxmlformats.org/officeDocument/2006/relationships/image" Target="../media/image41.png"/><Relationship Id="rId86" Type="http://schemas.openxmlformats.org/officeDocument/2006/relationships/customXml" Target="../ink/ink43.xml"/><Relationship Id="rId130" Type="http://schemas.openxmlformats.org/officeDocument/2006/relationships/customXml" Target="../ink/ink65.xml"/><Relationship Id="rId135" Type="http://schemas.openxmlformats.org/officeDocument/2006/relationships/image" Target="../media/image68.png"/><Relationship Id="rId151" Type="http://schemas.openxmlformats.org/officeDocument/2006/relationships/image" Target="../media/image76.png"/><Relationship Id="rId156" Type="http://schemas.openxmlformats.org/officeDocument/2006/relationships/customXml" Target="../ink/ink78.xml"/><Relationship Id="rId177" Type="http://schemas.openxmlformats.org/officeDocument/2006/relationships/image" Target="../media/image89.png"/><Relationship Id="rId198" Type="http://schemas.openxmlformats.org/officeDocument/2006/relationships/customXml" Target="../ink/ink99.xml"/><Relationship Id="rId172" Type="http://schemas.openxmlformats.org/officeDocument/2006/relationships/customXml" Target="../ink/ink86.xml"/><Relationship Id="rId193" Type="http://schemas.openxmlformats.org/officeDocument/2006/relationships/image" Target="../media/image97.png"/><Relationship Id="rId202" Type="http://schemas.openxmlformats.org/officeDocument/2006/relationships/customXml" Target="../ink/ink101.xml"/><Relationship Id="rId207" Type="http://schemas.openxmlformats.org/officeDocument/2006/relationships/image" Target="../media/image104.png"/><Relationship Id="rId13" Type="http://schemas.openxmlformats.org/officeDocument/2006/relationships/image" Target="../media/image7.png"/><Relationship Id="rId18" Type="http://schemas.openxmlformats.org/officeDocument/2006/relationships/customXml" Target="../ink/ink9.xml"/><Relationship Id="rId39" Type="http://schemas.openxmlformats.org/officeDocument/2006/relationships/image" Target="../media/image20.png"/><Relationship Id="rId109" Type="http://schemas.openxmlformats.org/officeDocument/2006/relationships/image" Target="../media/image55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8.png"/><Relationship Id="rId76" Type="http://schemas.openxmlformats.org/officeDocument/2006/relationships/customXml" Target="../ink/ink38.xml"/><Relationship Id="rId97" Type="http://schemas.openxmlformats.org/officeDocument/2006/relationships/image" Target="../media/image49.png"/><Relationship Id="rId104" Type="http://schemas.openxmlformats.org/officeDocument/2006/relationships/customXml" Target="../ink/ink52.xml"/><Relationship Id="rId120" Type="http://schemas.openxmlformats.org/officeDocument/2006/relationships/customXml" Target="../ink/ink60.xml"/><Relationship Id="rId125" Type="http://schemas.openxmlformats.org/officeDocument/2006/relationships/image" Target="../media/image63.png"/><Relationship Id="rId141" Type="http://schemas.openxmlformats.org/officeDocument/2006/relationships/image" Target="../media/image71.png"/><Relationship Id="rId146" Type="http://schemas.openxmlformats.org/officeDocument/2006/relationships/customXml" Target="../ink/ink73.xml"/><Relationship Id="rId167" Type="http://schemas.openxmlformats.org/officeDocument/2006/relationships/image" Target="../media/image84.png"/><Relationship Id="rId188" Type="http://schemas.openxmlformats.org/officeDocument/2006/relationships/customXml" Target="../ink/ink94.xml"/><Relationship Id="rId7" Type="http://schemas.openxmlformats.org/officeDocument/2006/relationships/image" Target="../media/image4.png"/><Relationship Id="rId71" Type="http://schemas.openxmlformats.org/officeDocument/2006/relationships/image" Target="../media/image36.png"/><Relationship Id="rId92" Type="http://schemas.openxmlformats.org/officeDocument/2006/relationships/customXml" Target="../ink/ink46.xml"/><Relationship Id="rId162" Type="http://schemas.openxmlformats.org/officeDocument/2006/relationships/customXml" Target="../ink/ink81.xml"/><Relationship Id="rId183" Type="http://schemas.openxmlformats.org/officeDocument/2006/relationships/image" Target="../media/image92.png"/><Relationship Id="rId2" Type="http://schemas.openxmlformats.org/officeDocument/2006/relationships/customXml" Target="../ink/ink1.xml"/><Relationship Id="rId29" Type="http://schemas.openxmlformats.org/officeDocument/2006/relationships/image" Target="../media/image15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3.png"/><Relationship Id="rId66" Type="http://schemas.openxmlformats.org/officeDocument/2006/relationships/customXml" Target="../ink/ink33.xml"/><Relationship Id="rId87" Type="http://schemas.openxmlformats.org/officeDocument/2006/relationships/image" Target="../media/image44.png"/><Relationship Id="rId110" Type="http://schemas.openxmlformats.org/officeDocument/2006/relationships/customXml" Target="../ink/ink55.xml"/><Relationship Id="rId115" Type="http://schemas.openxmlformats.org/officeDocument/2006/relationships/image" Target="../media/image58.png"/><Relationship Id="rId131" Type="http://schemas.openxmlformats.org/officeDocument/2006/relationships/image" Target="../media/image66.png"/><Relationship Id="rId136" Type="http://schemas.openxmlformats.org/officeDocument/2006/relationships/customXml" Target="../ink/ink68.xml"/><Relationship Id="rId157" Type="http://schemas.openxmlformats.org/officeDocument/2006/relationships/image" Target="../media/image79.png"/><Relationship Id="rId178" Type="http://schemas.openxmlformats.org/officeDocument/2006/relationships/customXml" Target="../ink/ink89.xml"/><Relationship Id="rId61" Type="http://schemas.openxmlformats.org/officeDocument/2006/relationships/image" Target="../media/image31.png"/><Relationship Id="rId82" Type="http://schemas.openxmlformats.org/officeDocument/2006/relationships/customXml" Target="../ink/ink41.xml"/><Relationship Id="rId152" Type="http://schemas.openxmlformats.org/officeDocument/2006/relationships/customXml" Target="../ink/ink76.xml"/><Relationship Id="rId173" Type="http://schemas.openxmlformats.org/officeDocument/2006/relationships/image" Target="../media/image87.png"/><Relationship Id="rId194" Type="http://schemas.openxmlformats.org/officeDocument/2006/relationships/customXml" Target="../ink/ink97.xml"/><Relationship Id="rId199" Type="http://schemas.openxmlformats.org/officeDocument/2006/relationships/image" Target="../media/image100.png"/><Relationship Id="rId203" Type="http://schemas.openxmlformats.org/officeDocument/2006/relationships/image" Target="../media/image102.png"/><Relationship Id="rId208" Type="http://schemas.openxmlformats.org/officeDocument/2006/relationships/customXml" Target="../ink/ink104.xml"/><Relationship Id="rId19" Type="http://schemas.openxmlformats.org/officeDocument/2006/relationships/image" Target="../media/image10.png"/><Relationship Id="rId14" Type="http://schemas.openxmlformats.org/officeDocument/2006/relationships/customXml" Target="../ink/ink7.xml"/><Relationship Id="rId30" Type="http://schemas.openxmlformats.org/officeDocument/2006/relationships/customXml" Target="../ink/ink15.xml"/><Relationship Id="rId35" Type="http://schemas.openxmlformats.org/officeDocument/2006/relationships/image" Target="../media/image18.png"/><Relationship Id="rId56" Type="http://schemas.openxmlformats.org/officeDocument/2006/relationships/customXml" Target="../ink/ink28.xml"/><Relationship Id="rId77" Type="http://schemas.openxmlformats.org/officeDocument/2006/relationships/image" Target="../media/image39.png"/><Relationship Id="rId100" Type="http://schemas.openxmlformats.org/officeDocument/2006/relationships/customXml" Target="../ink/ink50.xml"/><Relationship Id="rId105" Type="http://schemas.openxmlformats.org/officeDocument/2006/relationships/image" Target="../media/image53.png"/><Relationship Id="rId126" Type="http://schemas.openxmlformats.org/officeDocument/2006/relationships/customXml" Target="../ink/ink63.xml"/><Relationship Id="rId147" Type="http://schemas.openxmlformats.org/officeDocument/2006/relationships/image" Target="../media/image74.png"/><Relationship Id="rId168" Type="http://schemas.openxmlformats.org/officeDocument/2006/relationships/customXml" Target="../ink/ink84.xml"/><Relationship Id="rId8" Type="http://schemas.openxmlformats.org/officeDocument/2006/relationships/customXml" Target="../ink/ink4.xml"/><Relationship Id="rId51" Type="http://schemas.openxmlformats.org/officeDocument/2006/relationships/image" Target="../media/image26.png"/><Relationship Id="rId72" Type="http://schemas.openxmlformats.org/officeDocument/2006/relationships/customXml" Target="../ink/ink36.xml"/><Relationship Id="rId93" Type="http://schemas.openxmlformats.org/officeDocument/2006/relationships/image" Target="../media/image47.png"/><Relationship Id="rId98" Type="http://schemas.openxmlformats.org/officeDocument/2006/relationships/customXml" Target="../ink/ink49.xml"/><Relationship Id="rId121" Type="http://schemas.openxmlformats.org/officeDocument/2006/relationships/image" Target="../media/image61.png"/><Relationship Id="rId142" Type="http://schemas.openxmlformats.org/officeDocument/2006/relationships/customXml" Target="../ink/ink71.xml"/><Relationship Id="rId163" Type="http://schemas.openxmlformats.org/officeDocument/2006/relationships/image" Target="../media/image82.png"/><Relationship Id="rId184" Type="http://schemas.openxmlformats.org/officeDocument/2006/relationships/customXml" Target="../ink/ink92.xml"/><Relationship Id="rId189" Type="http://schemas.openxmlformats.org/officeDocument/2006/relationships/image" Target="../media/image95.png"/><Relationship Id="rId3" Type="http://schemas.openxmlformats.org/officeDocument/2006/relationships/image" Target="../media/image2.png"/><Relationship Id="rId25" Type="http://schemas.openxmlformats.org/officeDocument/2006/relationships/image" Target="../media/image13.png"/><Relationship Id="rId46" Type="http://schemas.openxmlformats.org/officeDocument/2006/relationships/customXml" Target="../ink/ink23.xml"/><Relationship Id="rId67" Type="http://schemas.openxmlformats.org/officeDocument/2006/relationships/image" Target="../media/image34.png"/><Relationship Id="rId116" Type="http://schemas.openxmlformats.org/officeDocument/2006/relationships/customXml" Target="../ink/ink58.xml"/><Relationship Id="rId137" Type="http://schemas.openxmlformats.org/officeDocument/2006/relationships/image" Target="../media/image69.png"/><Relationship Id="rId158" Type="http://schemas.openxmlformats.org/officeDocument/2006/relationships/customXml" Target="../ink/ink79.xml"/><Relationship Id="rId20" Type="http://schemas.openxmlformats.org/officeDocument/2006/relationships/customXml" Target="../ink/ink10.xml"/><Relationship Id="rId41" Type="http://schemas.openxmlformats.org/officeDocument/2006/relationships/image" Target="../media/image21.png"/><Relationship Id="rId62" Type="http://schemas.openxmlformats.org/officeDocument/2006/relationships/customXml" Target="../ink/ink31.xml"/><Relationship Id="rId83" Type="http://schemas.openxmlformats.org/officeDocument/2006/relationships/image" Target="../media/image42.png"/><Relationship Id="rId88" Type="http://schemas.openxmlformats.org/officeDocument/2006/relationships/customXml" Target="../ink/ink44.xml"/><Relationship Id="rId111" Type="http://schemas.openxmlformats.org/officeDocument/2006/relationships/image" Target="../media/image56.png"/><Relationship Id="rId132" Type="http://schemas.openxmlformats.org/officeDocument/2006/relationships/customXml" Target="../ink/ink66.xml"/><Relationship Id="rId153" Type="http://schemas.openxmlformats.org/officeDocument/2006/relationships/image" Target="../media/image77.png"/><Relationship Id="rId174" Type="http://schemas.openxmlformats.org/officeDocument/2006/relationships/customXml" Target="../ink/ink87.xml"/><Relationship Id="rId179" Type="http://schemas.openxmlformats.org/officeDocument/2006/relationships/image" Target="../media/image90.png"/><Relationship Id="rId195" Type="http://schemas.openxmlformats.org/officeDocument/2006/relationships/image" Target="../media/image98.png"/><Relationship Id="rId209" Type="http://schemas.openxmlformats.org/officeDocument/2006/relationships/image" Target="../media/image105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15" Type="http://schemas.openxmlformats.org/officeDocument/2006/relationships/image" Target="../media/image8.png"/><Relationship Id="rId36" Type="http://schemas.openxmlformats.org/officeDocument/2006/relationships/customXml" Target="../ink/ink18.xml"/><Relationship Id="rId57" Type="http://schemas.openxmlformats.org/officeDocument/2006/relationships/image" Target="../media/image29.png"/><Relationship Id="rId106" Type="http://schemas.openxmlformats.org/officeDocument/2006/relationships/customXml" Target="../ink/ink53.xml"/><Relationship Id="rId127" Type="http://schemas.openxmlformats.org/officeDocument/2006/relationships/image" Target="../media/image64.png"/><Relationship Id="rId10" Type="http://schemas.openxmlformats.org/officeDocument/2006/relationships/customXml" Target="../ink/ink5.xml"/><Relationship Id="rId31" Type="http://schemas.openxmlformats.org/officeDocument/2006/relationships/image" Target="../media/image16.png"/><Relationship Id="rId52" Type="http://schemas.openxmlformats.org/officeDocument/2006/relationships/customXml" Target="../ink/ink26.xml"/><Relationship Id="rId73" Type="http://schemas.openxmlformats.org/officeDocument/2006/relationships/image" Target="../media/image37.png"/><Relationship Id="rId78" Type="http://schemas.openxmlformats.org/officeDocument/2006/relationships/customXml" Target="../ink/ink39.xml"/><Relationship Id="rId94" Type="http://schemas.openxmlformats.org/officeDocument/2006/relationships/customXml" Target="../ink/ink47.xml"/><Relationship Id="rId99" Type="http://schemas.openxmlformats.org/officeDocument/2006/relationships/image" Target="../media/image50.png"/><Relationship Id="rId101" Type="http://schemas.openxmlformats.org/officeDocument/2006/relationships/image" Target="../media/image51.png"/><Relationship Id="rId122" Type="http://schemas.openxmlformats.org/officeDocument/2006/relationships/customXml" Target="../ink/ink61.xml"/><Relationship Id="rId143" Type="http://schemas.openxmlformats.org/officeDocument/2006/relationships/image" Target="../media/image72.png"/><Relationship Id="rId148" Type="http://schemas.openxmlformats.org/officeDocument/2006/relationships/customXml" Target="../ink/ink74.xml"/><Relationship Id="rId164" Type="http://schemas.openxmlformats.org/officeDocument/2006/relationships/customXml" Target="../ink/ink82.xml"/><Relationship Id="rId169" Type="http://schemas.openxmlformats.org/officeDocument/2006/relationships/image" Target="../media/image85.png"/><Relationship Id="rId185" Type="http://schemas.openxmlformats.org/officeDocument/2006/relationships/image" Target="../media/image93.png"/><Relationship Id="rId4" Type="http://schemas.openxmlformats.org/officeDocument/2006/relationships/customXml" Target="../ink/ink2.xml"/><Relationship Id="rId9" Type="http://schemas.openxmlformats.org/officeDocument/2006/relationships/image" Target="../media/image5.png"/><Relationship Id="rId180" Type="http://schemas.openxmlformats.org/officeDocument/2006/relationships/customXml" Target="../ink/ink90.xml"/><Relationship Id="rId26" Type="http://schemas.openxmlformats.org/officeDocument/2006/relationships/customXml" Target="../ink/ink13.xml"/><Relationship Id="rId47" Type="http://schemas.openxmlformats.org/officeDocument/2006/relationships/image" Target="../media/image24.png"/><Relationship Id="rId68" Type="http://schemas.openxmlformats.org/officeDocument/2006/relationships/customXml" Target="../ink/ink34.xml"/><Relationship Id="rId89" Type="http://schemas.openxmlformats.org/officeDocument/2006/relationships/image" Target="../media/image45.png"/><Relationship Id="rId112" Type="http://schemas.openxmlformats.org/officeDocument/2006/relationships/customXml" Target="../ink/ink56.xml"/><Relationship Id="rId133" Type="http://schemas.openxmlformats.org/officeDocument/2006/relationships/image" Target="../media/image67.png"/><Relationship Id="rId154" Type="http://schemas.openxmlformats.org/officeDocument/2006/relationships/customXml" Target="../ink/ink77.xml"/><Relationship Id="rId175" Type="http://schemas.openxmlformats.org/officeDocument/2006/relationships/image" Target="../media/image88.png"/><Relationship Id="rId196" Type="http://schemas.openxmlformats.org/officeDocument/2006/relationships/customXml" Target="../ink/ink98.xml"/><Relationship Id="rId200" Type="http://schemas.openxmlformats.org/officeDocument/2006/relationships/customXml" Target="../ink/ink10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認識材料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穀類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穀類的結構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HK" dirty="0"/>
              <a:t>麩皮：粗糙的外部保護層</a:t>
            </a:r>
            <a:endParaRPr lang="en-US" dirty="0"/>
          </a:p>
          <a:p>
            <a:r>
              <a:rPr lang="zh-TW" altLang="en-US" dirty="0"/>
              <a:t>包</a:t>
            </a:r>
            <a:r>
              <a:rPr lang="zh-TW" altLang="zh-HK" dirty="0"/>
              <a:t>圍</a:t>
            </a:r>
            <a:r>
              <a:rPr lang="zh-TW" altLang="en-US" dirty="0"/>
              <a:t>穀粒</a:t>
            </a:r>
            <a:endParaRPr lang="en-US" dirty="0"/>
          </a:p>
          <a:p>
            <a:r>
              <a:rPr lang="zh-TW" altLang="en-US" dirty="0"/>
              <a:t>由幾個纖維層組成</a:t>
            </a:r>
            <a:endParaRPr lang="en-US" dirty="0"/>
          </a:p>
          <a:p>
            <a:r>
              <a:rPr lang="zh-TW" altLang="zh-HK" dirty="0"/>
              <a:t>包</a:t>
            </a:r>
            <a:r>
              <a:rPr lang="zh-TW" altLang="en-US" dirty="0"/>
              <a:t>含</a:t>
            </a:r>
            <a:r>
              <a:rPr lang="zh-TW" altLang="zh-HK" dirty="0"/>
              <a:t>在全麥麵粉中</a:t>
            </a:r>
            <a:endParaRPr lang="en-US" dirty="0"/>
          </a:p>
          <a:p>
            <a:r>
              <a:rPr lang="zh-TW" altLang="zh-HK" dirty="0"/>
              <a:t>含</a:t>
            </a:r>
            <a:r>
              <a:rPr lang="zh-TW" altLang="en-US" dirty="0"/>
              <a:t>豐富</a:t>
            </a:r>
            <a:r>
              <a:rPr lang="zh-TW" altLang="zh-HK" dirty="0"/>
              <a:t>維生素（</a:t>
            </a:r>
            <a:r>
              <a:rPr lang="zh-TW" altLang="zh-HK" dirty="0" smtClean="0"/>
              <a:t>尤其是維生素B</a:t>
            </a:r>
            <a:r>
              <a:rPr lang="zh-TW" altLang="en-US" dirty="0" smtClean="0"/>
              <a:t>群</a:t>
            </a:r>
            <a:r>
              <a:rPr lang="zh-TW" altLang="zh-HK" dirty="0" smtClean="0"/>
              <a:t>）</a:t>
            </a:r>
            <a:r>
              <a:rPr lang="zh-TW" altLang="zh-HK" dirty="0"/>
              <a:t>和礦物質（</a:t>
            </a:r>
            <a:r>
              <a:rPr lang="zh-TW" altLang="zh-HK" dirty="0" smtClean="0"/>
              <a:t>如</a:t>
            </a:r>
            <a:r>
              <a:rPr lang="zh-TW" altLang="en-US" dirty="0" smtClean="0"/>
              <a:t>：</a:t>
            </a:r>
            <a:r>
              <a:rPr lang="zh-TW" altLang="zh-HK" dirty="0" smtClean="0"/>
              <a:t>鈣</a:t>
            </a:r>
            <a:r>
              <a:rPr lang="zh-TW" altLang="en-US" dirty="0"/>
              <a:t>、</a:t>
            </a:r>
            <a:r>
              <a:rPr lang="zh-TW" altLang="zh-HK" dirty="0"/>
              <a:t>鐵</a:t>
            </a:r>
            <a:r>
              <a:rPr lang="zh-TW" altLang="en-US" dirty="0"/>
              <a:t>、</a:t>
            </a:r>
            <a:r>
              <a:rPr lang="zh-TW" altLang="zh-HK" dirty="0"/>
              <a:t>磷）</a:t>
            </a:r>
            <a:endParaRPr lang="en-US" dirty="0"/>
          </a:p>
          <a:p>
            <a:r>
              <a:rPr lang="zh-TW" altLang="en-US" dirty="0"/>
              <a:t>在</a:t>
            </a:r>
            <a:r>
              <a:rPr lang="zh-TW" altLang="zh-HK" dirty="0"/>
              <a:t>幫助胃腸系統</a:t>
            </a:r>
            <a:r>
              <a:rPr lang="zh-TW" altLang="en-US" dirty="0"/>
              <a:t>發揮</a:t>
            </a:r>
            <a:r>
              <a:rPr lang="zh-TW" altLang="zh-HK" dirty="0"/>
              <a:t>功能</a:t>
            </a:r>
            <a:r>
              <a:rPr lang="zh-TW" altLang="en-US" dirty="0" smtClean="0"/>
              <a:t>，對</a:t>
            </a:r>
            <a:r>
              <a:rPr lang="zh-TW" altLang="zh-HK" dirty="0" smtClean="0"/>
              <a:t>預防</a:t>
            </a:r>
            <a:r>
              <a:rPr lang="zh-TW" altLang="zh-HK" dirty="0"/>
              <a:t>便秘</a:t>
            </a:r>
            <a:r>
              <a:rPr lang="zh-TW" altLang="en-US" dirty="0"/>
              <a:t>有</a:t>
            </a:r>
            <a:r>
              <a:rPr lang="zh-TW" altLang="zh-HK" dirty="0"/>
              <a:t>重要作用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穀類的結構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HK" dirty="0"/>
              <a:t>胚乳（</a:t>
            </a:r>
            <a:r>
              <a:rPr lang="zh-TW" altLang="en-US" dirty="0"/>
              <a:t>穀粒</a:t>
            </a:r>
            <a:r>
              <a:rPr lang="zh-TW" altLang="zh-HK" dirty="0"/>
              <a:t>）：食物的澱粉庫</a:t>
            </a:r>
            <a:endParaRPr lang="en-US" dirty="0"/>
          </a:p>
          <a:p>
            <a:r>
              <a:rPr lang="zh-TW" altLang="en-US" dirty="0"/>
              <a:t>顆粒</a:t>
            </a:r>
            <a:r>
              <a:rPr lang="zh-TW" altLang="zh-HK" dirty="0"/>
              <a:t>的最大部分</a:t>
            </a:r>
            <a:endParaRPr lang="en-US" dirty="0"/>
          </a:p>
          <a:p>
            <a:r>
              <a:rPr lang="zh-TW" altLang="zh-HK" dirty="0"/>
              <a:t>主要由澱粉組成，是一種複合碳水化合物，被身體慢慢吸收，產生持久的飽腹感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2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穀類的結構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HK" dirty="0"/>
              <a:t>胚芽：植物胚胎</a:t>
            </a:r>
            <a:endParaRPr lang="en-US" dirty="0"/>
          </a:p>
          <a:p>
            <a:r>
              <a:rPr lang="zh-TW" altLang="zh-HK" dirty="0"/>
              <a:t>位於</a:t>
            </a:r>
            <a:r>
              <a:rPr lang="zh-TW" altLang="en-US" dirty="0"/>
              <a:t>顆粒</a:t>
            </a:r>
            <a:r>
              <a:rPr lang="zh-TW" altLang="zh-HK" dirty="0"/>
              <a:t>的低端</a:t>
            </a:r>
            <a:endParaRPr lang="en-US" dirty="0"/>
          </a:p>
          <a:p>
            <a:r>
              <a:rPr lang="zh-TW" altLang="zh-HK" dirty="0"/>
              <a:t>含新植物的種子</a:t>
            </a:r>
            <a:endParaRPr lang="en-US" dirty="0"/>
          </a:p>
          <a:p>
            <a:r>
              <a:rPr lang="zh-TW" altLang="zh-HK" dirty="0"/>
              <a:t>體積小</a:t>
            </a:r>
            <a:endParaRPr lang="en-US" dirty="0"/>
          </a:p>
          <a:p>
            <a:r>
              <a:rPr lang="zh-TW" altLang="en-US" dirty="0"/>
              <a:t>通常</a:t>
            </a:r>
            <a:r>
              <a:rPr lang="zh-TW" altLang="zh-HK" dirty="0"/>
              <a:t>在碾磨中與麵粉分</a:t>
            </a:r>
            <a:r>
              <a:rPr lang="zh-TW" altLang="en-US" dirty="0"/>
              <a:t>開</a:t>
            </a:r>
            <a:r>
              <a:rPr lang="zh-TW" altLang="zh-HK" dirty="0"/>
              <a:t>（</a:t>
            </a:r>
            <a:r>
              <a:rPr lang="zh-TW" altLang="en-US" dirty="0"/>
              <a:t>只</a:t>
            </a:r>
            <a:r>
              <a:rPr lang="zh-TW" altLang="zh-HK" dirty="0"/>
              <a:t>包括在全麥麵粉中）</a:t>
            </a:r>
            <a:endParaRPr lang="en-US" dirty="0"/>
          </a:p>
          <a:p>
            <a:r>
              <a:rPr lang="zh-TW" altLang="zh-HK" dirty="0"/>
              <a:t>可以加工成穀</a:t>
            </a:r>
            <a:r>
              <a:rPr lang="zh-TW" altLang="en-US" dirty="0"/>
              <a:t>類</a:t>
            </a:r>
            <a:r>
              <a:rPr lang="zh-TW" altLang="zh-HK" dirty="0"/>
              <a:t>油，如</a:t>
            </a:r>
            <a:r>
              <a:rPr lang="zh-TW" altLang="en-US" dirty="0"/>
              <a:t>：粟</a:t>
            </a:r>
            <a:r>
              <a:rPr lang="zh-TW" altLang="zh-HK" dirty="0"/>
              <a:t>米油</a:t>
            </a:r>
            <a:endParaRPr lang="en-US" dirty="0"/>
          </a:p>
          <a:p>
            <a:r>
              <a:rPr lang="zh-TW" altLang="zh-HK" dirty="0"/>
              <a:t>有最高濃度的營養元素，包括各種維生素</a:t>
            </a:r>
            <a:r>
              <a:rPr lang="zh-TW" altLang="en-US" dirty="0"/>
              <a:t>、</a:t>
            </a:r>
            <a:r>
              <a:rPr lang="zh-TW" altLang="zh-HK" dirty="0"/>
              <a:t>礦物質</a:t>
            </a:r>
            <a:r>
              <a:rPr lang="zh-TW" altLang="en-US" dirty="0"/>
              <a:t>、</a:t>
            </a:r>
            <a:r>
              <a:rPr lang="zh-TW" altLang="zh-HK" dirty="0"/>
              <a:t>蛋白質，還有</a:t>
            </a:r>
            <a:r>
              <a:rPr lang="zh-TW" altLang="en-US" dirty="0"/>
              <a:t>大量</a:t>
            </a:r>
            <a:r>
              <a:rPr lang="zh-TW" altLang="zh-HK" dirty="0"/>
              <a:t>脂肪，</a:t>
            </a:r>
            <a:r>
              <a:rPr lang="zh-TW" altLang="en-US" dirty="0"/>
              <a:t>因此容</a:t>
            </a:r>
            <a:r>
              <a:rPr lang="zh-TW" altLang="zh-HK" dirty="0"/>
              <a:t>易腐爛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5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穀類的營養價值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8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穀類的營養價值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/>
              <a:t>穀中的不同部位提供不同的營養成分：</a:t>
            </a:r>
          </a:p>
          <a:p>
            <a:r>
              <a:rPr lang="zh-TW" altLang="zh-HK" dirty="0"/>
              <a:t>麩皮提供</a:t>
            </a:r>
            <a:r>
              <a:rPr lang="zh-TW" altLang="en-US" dirty="0"/>
              <a:t>：</a:t>
            </a:r>
            <a:endParaRPr lang="en-US" dirty="0"/>
          </a:p>
          <a:p>
            <a:pPr lvl="1"/>
            <a:r>
              <a:rPr lang="zh-TW" altLang="en-US" dirty="0" smtClean="0"/>
              <a:t>維</a:t>
            </a:r>
            <a:r>
              <a:rPr lang="zh-TW" altLang="en-US" dirty="0"/>
              <a:t>生素</a:t>
            </a:r>
            <a:r>
              <a:rPr lang="en-US" dirty="0" smtClean="0"/>
              <a:t>B</a:t>
            </a:r>
            <a:r>
              <a:rPr lang="zh-TW" altLang="en-US" dirty="0" smtClean="0"/>
              <a:t>群</a:t>
            </a:r>
            <a:endParaRPr lang="en-US" dirty="0"/>
          </a:p>
          <a:p>
            <a:pPr lvl="1"/>
            <a:r>
              <a:rPr lang="zh-TW" altLang="zh-HK" dirty="0"/>
              <a:t>礦物質</a:t>
            </a:r>
            <a:r>
              <a:rPr lang="zh-TW" altLang="en-US" dirty="0"/>
              <a:t>，</a:t>
            </a:r>
            <a:r>
              <a:rPr lang="zh-TW" altLang="zh-HK" dirty="0"/>
              <a:t>如</a:t>
            </a:r>
            <a:r>
              <a:rPr lang="zh-TW" altLang="en-US" dirty="0"/>
              <a:t>：</a:t>
            </a:r>
            <a:r>
              <a:rPr lang="zh-TW" altLang="zh-HK" dirty="0"/>
              <a:t>鈣，鐵和磷</a:t>
            </a:r>
            <a:endParaRPr lang="en-US" dirty="0"/>
          </a:p>
          <a:p>
            <a:pPr lvl="1"/>
            <a:r>
              <a:rPr lang="zh-TW" altLang="en-US" dirty="0"/>
              <a:t>膳食纖維</a:t>
            </a:r>
            <a:r>
              <a:rPr lang="en-US" dirty="0"/>
              <a:t> </a:t>
            </a:r>
          </a:p>
          <a:p>
            <a:r>
              <a:rPr lang="zh-TW" altLang="zh-HK" dirty="0"/>
              <a:t>胚乳提供</a:t>
            </a:r>
            <a:r>
              <a:rPr lang="zh-TW" altLang="en-US" dirty="0"/>
              <a:t>：</a:t>
            </a:r>
            <a:endParaRPr lang="en-US" dirty="0"/>
          </a:p>
          <a:p>
            <a:pPr lvl="1"/>
            <a:r>
              <a:rPr lang="zh-TW" altLang="en-US" dirty="0"/>
              <a:t>複合碳水化合物</a:t>
            </a:r>
            <a:endParaRPr lang="en-US" dirty="0"/>
          </a:p>
          <a:p>
            <a:pPr lvl="1"/>
            <a:r>
              <a:rPr lang="zh-TW" altLang="zh-HK" dirty="0"/>
              <a:t>植物</a:t>
            </a:r>
            <a:r>
              <a:rPr lang="zh-TW" altLang="en-US" dirty="0"/>
              <a:t>性</a:t>
            </a:r>
            <a:r>
              <a:rPr lang="zh-TW" altLang="zh-HK" dirty="0"/>
              <a:t>蛋白</a:t>
            </a:r>
            <a:r>
              <a:rPr lang="zh-TW" altLang="en-US" dirty="0"/>
              <a:t>質</a:t>
            </a:r>
            <a:r>
              <a:rPr lang="zh-TW" altLang="zh-HK" dirty="0"/>
              <a:t>（穀</a:t>
            </a:r>
            <a:r>
              <a:rPr lang="zh-TW" altLang="en-US" dirty="0"/>
              <a:t>類</a:t>
            </a:r>
            <a:r>
              <a:rPr lang="zh-TW" altLang="zh-HK" dirty="0"/>
              <a:t>中的植物</a:t>
            </a:r>
            <a:r>
              <a:rPr lang="zh-TW" altLang="en-US" dirty="0"/>
              <a:t>性</a:t>
            </a:r>
            <a:r>
              <a:rPr lang="zh-TW" altLang="zh-HK" dirty="0"/>
              <a:t>蛋白</a:t>
            </a:r>
            <a:r>
              <a:rPr lang="zh-TW" altLang="en-US" dirty="0"/>
              <a:t>質</a:t>
            </a:r>
            <a:r>
              <a:rPr lang="zh-TW" altLang="zh-HK" dirty="0"/>
              <a:t>是低生物價值蛋白</a:t>
            </a:r>
            <a:r>
              <a:rPr lang="zh-TW" altLang="en-US" dirty="0"/>
              <a:t>質</a:t>
            </a:r>
            <a:r>
              <a:rPr lang="zh-TW" altLang="zh-HK" dirty="0"/>
              <a:t>）</a:t>
            </a:r>
            <a:endParaRPr lang="en-US" dirty="0"/>
          </a:p>
          <a:p>
            <a:r>
              <a:rPr lang="zh-TW" altLang="zh-HK" dirty="0"/>
              <a:t>胚芽提供</a:t>
            </a:r>
            <a:r>
              <a:rPr lang="zh-TW" altLang="en-US" dirty="0"/>
              <a:t>： </a:t>
            </a:r>
            <a:endParaRPr lang="en-US" dirty="0"/>
          </a:p>
          <a:p>
            <a:pPr lvl="1"/>
            <a:r>
              <a:rPr lang="zh-TW" altLang="en-US" dirty="0"/>
              <a:t>脂肪</a:t>
            </a:r>
            <a:endParaRPr lang="en-US" dirty="0"/>
          </a:p>
          <a:p>
            <a:pPr lvl="1"/>
            <a:r>
              <a:rPr lang="zh-TW" altLang="en-US" dirty="0" smtClean="0"/>
              <a:t>植物性蛋白質</a:t>
            </a:r>
            <a:r>
              <a:rPr lang="zh-TW" altLang="zh-HK" dirty="0" smtClean="0"/>
              <a:t>（</a:t>
            </a:r>
            <a:r>
              <a:rPr lang="zh-TW" altLang="zh-HK" dirty="0"/>
              <a:t>穀</a:t>
            </a:r>
            <a:r>
              <a:rPr lang="zh-TW" altLang="en-US" dirty="0"/>
              <a:t>類</a:t>
            </a:r>
            <a:r>
              <a:rPr lang="zh-TW" altLang="zh-HK" dirty="0"/>
              <a:t>中的植物</a:t>
            </a:r>
            <a:r>
              <a:rPr lang="zh-TW" altLang="en-US" dirty="0"/>
              <a:t>性</a:t>
            </a:r>
            <a:r>
              <a:rPr lang="zh-TW" altLang="zh-HK" dirty="0"/>
              <a:t>蛋白</a:t>
            </a:r>
            <a:r>
              <a:rPr lang="zh-TW" altLang="en-US" dirty="0"/>
              <a:t>質</a:t>
            </a:r>
            <a:r>
              <a:rPr lang="zh-TW" altLang="zh-HK" dirty="0"/>
              <a:t>是低生物價值蛋白</a:t>
            </a:r>
            <a:r>
              <a:rPr lang="zh-TW" altLang="en-US" dirty="0"/>
              <a:t>質</a:t>
            </a:r>
            <a:r>
              <a:rPr lang="zh-TW" altLang="zh-HK" dirty="0"/>
              <a:t>）</a:t>
            </a:r>
            <a:endParaRPr lang="en-US" dirty="0"/>
          </a:p>
          <a:p>
            <a:pPr lvl="1"/>
            <a:r>
              <a:rPr lang="zh-TW" altLang="en-US" dirty="0" smtClean="0"/>
              <a:t>維</a:t>
            </a:r>
            <a:r>
              <a:rPr lang="zh-TW" altLang="en-US" dirty="0"/>
              <a:t>生素</a:t>
            </a:r>
            <a:r>
              <a:rPr lang="en-US" altLang="zh-HK" dirty="0" smtClean="0"/>
              <a:t>B</a:t>
            </a:r>
            <a:r>
              <a:rPr lang="zh-TW" altLang="en-US" dirty="0"/>
              <a:t>群</a:t>
            </a:r>
            <a:endParaRPr lang="en-US" dirty="0"/>
          </a:p>
          <a:p>
            <a:pPr lvl="1"/>
            <a:r>
              <a:rPr lang="zh-TW" altLang="zh-HK" dirty="0"/>
              <a:t>礦物質</a:t>
            </a:r>
            <a:r>
              <a:rPr lang="zh-TW" altLang="en-US" dirty="0"/>
              <a:t>，</a:t>
            </a:r>
            <a:r>
              <a:rPr lang="zh-TW" altLang="zh-HK" dirty="0"/>
              <a:t>如</a:t>
            </a:r>
            <a:r>
              <a:rPr lang="zh-TW" altLang="en-US" dirty="0"/>
              <a:t>：</a:t>
            </a:r>
            <a:r>
              <a:rPr lang="zh-TW" altLang="zh-HK" dirty="0"/>
              <a:t>鐵</a:t>
            </a:r>
            <a:endParaRPr lang="en-US" altLang="zh-HK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3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穀類的選擇</a:t>
            </a:r>
            <a:r>
              <a:rPr lang="zh-TW" altLang="en-US" dirty="0"/>
              <a:t>及貯</a:t>
            </a:r>
            <a:r>
              <a:rPr lang="zh-TW" altLang="en-US" dirty="0" smtClean="0"/>
              <a:t>藏</a:t>
            </a:r>
            <a:endParaRPr lang="en-US" strike="sngStrike" dirty="0">
              <a:solidFill>
                <a:srgbClr val="0000CC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6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穀類</a:t>
            </a:r>
            <a:r>
              <a:rPr lang="zh-TW" altLang="en-US" dirty="0"/>
              <a:t>的選擇及貯藏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dirty="0"/>
              <a:t>選擇包裝完好，乾燥</a:t>
            </a:r>
            <a:r>
              <a:rPr lang="zh-TW" altLang="en-US" dirty="0" smtClean="0"/>
              <a:t>及結</a:t>
            </a:r>
            <a:r>
              <a:rPr lang="zh-TW" altLang="zh-HK" dirty="0" smtClean="0"/>
              <a:t>實</a:t>
            </a:r>
            <a:r>
              <a:rPr lang="zh-TW" altLang="zh-HK" dirty="0"/>
              <a:t>，沒有異味</a:t>
            </a:r>
            <a:r>
              <a:rPr lang="zh-TW" altLang="zh-HK" dirty="0" smtClean="0"/>
              <a:t>和</a:t>
            </a:r>
            <a:r>
              <a:rPr lang="zh-TW" altLang="en-US" dirty="0" smtClean="0"/>
              <a:t>穀</a:t>
            </a:r>
            <a:r>
              <a:rPr lang="zh-TW" altLang="en-US" dirty="0"/>
              <a:t>蠹</a:t>
            </a:r>
            <a:r>
              <a:rPr lang="zh-TW" altLang="zh-HK" dirty="0"/>
              <a:t>的穀</a:t>
            </a:r>
            <a:r>
              <a:rPr lang="zh-TW" altLang="en-US" dirty="0"/>
              <a:t>類</a:t>
            </a:r>
            <a:endParaRPr lang="en-US" dirty="0"/>
          </a:p>
          <a:p>
            <a:r>
              <a:rPr lang="zh-TW" altLang="zh-HK" dirty="0"/>
              <a:t>最好保存在密閉容器中</a:t>
            </a:r>
            <a:r>
              <a:rPr lang="zh-TW" altLang="en-US" dirty="0"/>
              <a:t>，置於</a:t>
            </a:r>
            <a:r>
              <a:rPr lang="zh-TW" altLang="zh-HK" dirty="0"/>
              <a:t>陰涼乾燥處</a:t>
            </a:r>
            <a:endParaRPr lang="en-US" altLang="zh-TW" dirty="0"/>
          </a:p>
          <a:p>
            <a:r>
              <a:rPr lang="zh-TW" altLang="zh-HK" dirty="0"/>
              <a:t>檢查穀類產品的</a:t>
            </a:r>
            <a:r>
              <a:rPr lang="zh-TW" altLang="en-US" dirty="0"/>
              <a:t>食用日</a:t>
            </a:r>
            <a:r>
              <a:rPr lang="zh-TW" altLang="zh-HK" dirty="0"/>
              <a:t>期</a:t>
            </a:r>
            <a:r>
              <a:rPr lang="zh-TW" altLang="en-US" dirty="0"/>
              <a:t>，根據日期使用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5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穀類</a:t>
            </a:r>
            <a:r>
              <a:rPr lang="zh-TW" altLang="en-US" dirty="0"/>
              <a:t>的選擇及貯藏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選擇大米</a:t>
            </a:r>
            <a:endParaRPr lang="en-US" dirty="0"/>
          </a:p>
          <a:p>
            <a:r>
              <a:rPr lang="zh-TW" altLang="en-US" dirty="0"/>
              <a:t>留意需要的大米種類</a:t>
            </a:r>
            <a:endParaRPr lang="en-US" dirty="0"/>
          </a:p>
          <a:p>
            <a:r>
              <a:rPr lang="zh-TW" altLang="en-US" dirty="0"/>
              <a:t>檢查食用日期</a:t>
            </a:r>
            <a:endParaRPr lang="en-US" dirty="0"/>
          </a:p>
          <a:p>
            <a:r>
              <a:rPr lang="zh-TW" altLang="en-US" dirty="0"/>
              <a:t>要</a:t>
            </a:r>
            <a:r>
              <a:rPr lang="zh-TW" altLang="zh-HK" dirty="0"/>
              <a:t>乾燥</a:t>
            </a:r>
            <a:r>
              <a:rPr lang="zh-TW" altLang="en-US" dirty="0" smtClean="0"/>
              <a:t>及結</a:t>
            </a:r>
            <a:r>
              <a:rPr lang="zh-TW" altLang="zh-HK" dirty="0" smtClean="0"/>
              <a:t>實</a:t>
            </a:r>
            <a:endParaRPr lang="en-US" dirty="0"/>
          </a:p>
          <a:p>
            <a:r>
              <a:rPr lang="zh-TW" altLang="zh-HK" dirty="0"/>
              <a:t>沒有</a:t>
            </a:r>
            <a:r>
              <a:rPr lang="zh-TW" altLang="en-US" dirty="0"/>
              <a:t>沙石</a:t>
            </a:r>
            <a:r>
              <a:rPr lang="zh-TW" altLang="zh-HK" dirty="0"/>
              <a:t>和</a:t>
            </a:r>
            <a:r>
              <a:rPr lang="zh-TW" altLang="en-US" dirty="0"/>
              <a:t>穀蠹</a:t>
            </a:r>
            <a:endParaRPr lang="en-US" altLang="zh-HK" dirty="0"/>
          </a:p>
          <a:p>
            <a:pPr marL="0" indent="0">
              <a:buNone/>
            </a:pPr>
            <a:r>
              <a:rPr lang="zh-TW" altLang="en-US" dirty="0"/>
              <a:t>貯藏大米</a:t>
            </a:r>
            <a:endParaRPr lang="en-US" dirty="0"/>
          </a:p>
          <a:p>
            <a:r>
              <a:rPr lang="zh-TW" altLang="en-US" dirty="0"/>
              <a:t>蓋好大米，並貯藏在</a:t>
            </a:r>
            <a:r>
              <a:rPr lang="zh-TW" altLang="zh-HK" dirty="0"/>
              <a:t>陰涼乾燥處</a:t>
            </a:r>
            <a:endParaRPr lang="en-US" dirty="0"/>
          </a:p>
          <a:p>
            <a:r>
              <a:rPr lang="zh-TW" altLang="en-US" dirty="0"/>
              <a:t>根據食用日期使用大米</a:t>
            </a:r>
            <a:endParaRPr lang="en-US" dirty="0"/>
          </a:p>
          <a:p>
            <a:r>
              <a:rPr lang="zh-TW" altLang="en-US" dirty="0"/>
              <a:t>蓋好米飯，貯藏在雪櫃並遠離濃味的食物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1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穀類</a:t>
            </a:r>
            <a:r>
              <a:rPr lang="zh-TW" altLang="en-US" dirty="0"/>
              <a:t>的選擇及貯藏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選擇麵粉</a:t>
            </a:r>
            <a:endParaRPr lang="en-US" dirty="0"/>
          </a:p>
          <a:p>
            <a:r>
              <a:rPr lang="zh-TW" altLang="en-US" dirty="0"/>
              <a:t>留意需要的麵粉種類</a:t>
            </a:r>
            <a:endParaRPr lang="en-US" altLang="zh-HK" dirty="0"/>
          </a:p>
          <a:p>
            <a:r>
              <a:rPr lang="zh-TW" altLang="en-US" dirty="0"/>
              <a:t>檢查食用日期</a:t>
            </a:r>
            <a:endParaRPr lang="en-US" altLang="zh-HK" dirty="0"/>
          </a:p>
          <a:p>
            <a:r>
              <a:rPr lang="zh-TW" altLang="zh-HK" dirty="0"/>
              <a:t>購買所需的</a:t>
            </a:r>
            <a:r>
              <a:rPr lang="zh-TW" altLang="en-US" dirty="0"/>
              <a:t>份</a:t>
            </a:r>
            <a:r>
              <a:rPr lang="zh-TW" altLang="zh-HK" dirty="0"/>
              <a:t>量</a:t>
            </a:r>
            <a:r>
              <a:rPr lang="zh-TW" altLang="en-US" dirty="0"/>
              <a:t>，</a:t>
            </a:r>
            <a:r>
              <a:rPr lang="zh-TW" altLang="zh-HK" dirty="0"/>
              <a:t>因為</a:t>
            </a:r>
            <a:r>
              <a:rPr lang="zh-TW" altLang="zh-HK" dirty="0" smtClean="0"/>
              <a:t>麵粉</a:t>
            </a:r>
            <a:r>
              <a:rPr lang="zh-TW" altLang="en-US" dirty="0" smtClean="0"/>
              <a:t>的保存期不太長</a:t>
            </a:r>
            <a:endParaRPr lang="en-US" dirty="0"/>
          </a:p>
          <a:p>
            <a:pPr marL="0" indent="0">
              <a:buNone/>
            </a:pPr>
            <a:r>
              <a:rPr lang="zh-TW" altLang="en-US" dirty="0"/>
              <a:t>貯藏麵粉</a:t>
            </a:r>
            <a:endParaRPr lang="en-US" dirty="0"/>
          </a:p>
          <a:p>
            <a:r>
              <a:rPr lang="zh-TW" altLang="zh-HK" dirty="0"/>
              <a:t>保存在密閉容器中</a:t>
            </a:r>
            <a:endParaRPr lang="en-US" dirty="0"/>
          </a:p>
          <a:p>
            <a:r>
              <a:rPr lang="zh-TW" altLang="en-US" dirty="0"/>
              <a:t>貯藏在</a:t>
            </a:r>
            <a:r>
              <a:rPr lang="zh-TW" altLang="zh-HK" dirty="0"/>
              <a:t>陰涼乾燥處</a:t>
            </a:r>
            <a:endParaRPr lang="en-US" altLang="zh-HK" dirty="0"/>
          </a:p>
          <a:p>
            <a:r>
              <a:rPr lang="zh-TW" altLang="en-US" dirty="0"/>
              <a:t>根據食用日期使用麵粉</a:t>
            </a:r>
            <a:endParaRPr lang="en-US" altLang="zh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60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穀類的種類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課題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簡介</a:t>
            </a:r>
            <a:endParaRPr lang="en-US" dirty="0"/>
          </a:p>
          <a:p>
            <a:r>
              <a:rPr lang="zh-TW" altLang="en-US" dirty="0"/>
              <a:t>穀類的結構</a:t>
            </a:r>
            <a:endParaRPr lang="en-US" dirty="0"/>
          </a:p>
          <a:p>
            <a:r>
              <a:rPr lang="zh-TW" altLang="en-US" dirty="0"/>
              <a:t>穀類的營養價值</a:t>
            </a:r>
            <a:endParaRPr lang="en-US" dirty="0"/>
          </a:p>
          <a:p>
            <a:r>
              <a:rPr lang="zh-TW" altLang="en-US" dirty="0" smtClean="0"/>
              <a:t>穀類的選擇</a:t>
            </a:r>
            <a:r>
              <a:rPr lang="zh-TW" altLang="en-US" dirty="0"/>
              <a:t>及貯</a:t>
            </a:r>
            <a:r>
              <a:rPr lang="zh-TW" altLang="en-US" dirty="0" smtClean="0"/>
              <a:t>藏</a:t>
            </a:r>
            <a:endParaRPr lang="en-US" strike="sngStrike" dirty="0">
              <a:solidFill>
                <a:srgbClr val="0000CC"/>
              </a:solidFill>
            </a:endParaRPr>
          </a:p>
          <a:p>
            <a:r>
              <a:rPr lang="zh-TW" altLang="en-US" dirty="0"/>
              <a:t>穀類的種類</a:t>
            </a:r>
            <a:endParaRPr lang="en-US" dirty="0"/>
          </a:p>
          <a:p>
            <a:r>
              <a:rPr lang="zh-TW" altLang="en-US" dirty="0"/>
              <a:t>穀類在烹調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  <a:p>
            <a:r>
              <a:rPr lang="zh-TW" altLang="en-US" dirty="0"/>
              <a:t>穀類的食物及營養標籤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穀類的種類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7237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38800" y="4114800"/>
            <a:ext cx="228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en-US" sz="1900" i="1" dirty="0">
                <a:solidFill>
                  <a:srgbClr val="FF0000"/>
                </a:solidFill>
              </a:rPr>
              <a:t>它們不屬於禾本科，所以是假穀類。</a:t>
            </a:r>
            <a:endParaRPr lang="en-US" sz="19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2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世界穀物被用作食物的百分比</a:t>
            </a:r>
            <a:br>
              <a:rPr lang="zh-TW" altLang="en-US" sz="2800" dirty="0"/>
            </a:br>
            <a:r>
              <a:rPr lang="zh-TW" altLang="en-US" sz="2800" dirty="0"/>
              <a:t>數據：聯合國糧食及農業組織的</a:t>
            </a:r>
            <a:r>
              <a:rPr lang="zh-TW" altLang="zh-HK" sz="2800" dirty="0"/>
              <a:t>數據</a:t>
            </a:r>
            <a:r>
              <a:rPr lang="zh-TW" altLang="en-US" sz="2800" dirty="0"/>
              <a:t>，</a:t>
            </a:r>
            <a:r>
              <a:rPr lang="zh-TW" altLang="zh-HK" sz="2800" dirty="0"/>
              <a:t> 201</a:t>
            </a:r>
            <a:r>
              <a:rPr lang="en-US" altLang="zh-TW" sz="2800" dirty="0"/>
              <a:t>3</a:t>
            </a:r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656945"/>
              </p:ext>
            </p:extLst>
          </p:nvPr>
        </p:nvGraphicFramePr>
        <p:xfrm>
          <a:off x="457200" y="1447800"/>
          <a:ext cx="8229600" cy="4678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7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大米的種類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HK" dirty="0"/>
              <a:t>在8000多個品種中，大米可以根據</a:t>
            </a:r>
            <a:r>
              <a:rPr lang="zh-TW" altLang="en-US" dirty="0"/>
              <a:t>顆</a:t>
            </a:r>
            <a:r>
              <a:rPr lang="zh-TW" altLang="zh-HK" dirty="0"/>
              <a:t>粒長</a:t>
            </a:r>
            <a:r>
              <a:rPr lang="zh-TW" altLang="en-US" dirty="0"/>
              <a:t>度及</a:t>
            </a:r>
            <a:r>
              <a:rPr lang="zh-TW" altLang="zh-HK" dirty="0"/>
              <a:t>質地分類</a:t>
            </a:r>
            <a:endParaRPr lang="en-US" dirty="0"/>
          </a:p>
          <a:p>
            <a:r>
              <a:rPr lang="zh-TW" altLang="zh-HK" dirty="0"/>
              <a:t>一般分為短粒（或圓粒）</a:t>
            </a:r>
            <a:r>
              <a:rPr lang="zh-TW" altLang="en-US" dirty="0"/>
              <a:t>、</a:t>
            </a:r>
            <a:r>
              <a:rPr lang="zh-TW" altLang="zh-HK" dirty="0"/>
              <a:t>中粒</a:t>
            </a:r>
            <a:r>
              <a:rPr lang="zh-TW" altLang="en-US" dirty="0"/>
              <a:t>、</a:t>
            </a:r>
            <a:r>
              <a:rPr lang="zh-TW" altLang="zh-HK" dirty="0"/>
              <a:t>長粒</a:t>
            </a:r>
            <a:endParaRPr lang="en-US" dirty="0"/>
          </a:p>
          <a:p>
            <a:pPr lvl="1"/>
            <a:r>
              <a:rPr lang="zh-TW" altLang="en-US" dirty="0"/>
              <a:t>粳米</a:t>
            </a:r>
            <a:r>
              <a:rPr lang="zh-TW" altLang="zh-HK" dirty="0"/>
              <a:t>長4〜5毫米，寬2.5毫米</a:t>
            </a:r>
            <a:r>
              <a:rPr lang="zh-TW" altLang="en-US" dirty="0"/>
              <a:t>；有</a:t>
            </a:r>
            <a:r>
              <a:rPr lang="zh-TW" altLang="zh-HK" dirty="0"/>
              <a:t>較高的澱粉含量</a:t>
            </a:r>
            <a:r>
              <a:rPr lang="zh-TW" altLang="en-US" dirty="0"/>
              <a:t>，</a:t>
            </a:r>
            <a:r>
              <a:rPr lang="zh-TW" altLang="zh-HK" dirty="0"/>
              <a:t>煮熟時更</a:t>
            </a:r>
            <a:r>
              <a:rPr lang="zh-TW" altLang="en-US" dirty="0"/>
              <a:t>黏</a:t>
            </a:r>
            <a:r>
              <a:rPr lang="zh-TW" altLang="zh-HK" dirty="0"/>
              <a:t>稠</a:t>
            </a:r>
            <a:endParaRPr lang="en-US" dirty="0"/>
          </a:p>
          <a:p>
            <a:pPr lvl="1"/>
            <a:r>
              <a:rPr lang="zh-TW" altLang="zh-HK" dirty="0"/>
              <a:t>秈米（5至6毫米長）比長粒米短而豐滿，這些品種在</a:t>
            </a:r>
            <a:r>
              <a:rPr lang="zh-TW" altLang="en-US" dirty="0"/>
              <a:t>煮</a:t>
            </a:r>
            <a:r>
              <a:rPr lang="zh-TW" altLang="zh-HK" dirty="0"/>
              <a:t>熟時保持堅固和光亮，但在冷卻時</a:t>
            </a:r>
            <a:r>
              <a:rPr lang="zh-TW" altLang="en-US" dirty="0"/>
              <a:t>會黏</a:t>
            </a:r>
            <a:r>
              <a:rPr lang="zh-TW" altLang="zh-HK" dirty="0"/>
              <a:t>住</a:t>
            </a:r>
            <a:endParaRPr lang="en-US" dirty="0"/>
          </a:p>
          <a:p>
            <a:pPr lvl="1"/>
            <a:r>
              <a:rPr lang="zh-TW" altLang="zh-HK" dirty="0"/>
              <a:t>長粒米（6毫米以上）較輕，</a:t>
            </a:r>
            <a:r>
              <a:rPr lang="zh-TW" altLang="en-US" dirty="0"/>
              <a:t>煮</a:t>
            </a:r>
            <a:r>
              <a:rPr lang="zh-TW" altLang="zh-HK" dirty="0"/>
              <a:t>熟時</a:t>
            </a:r>
            <a:r>
              <a:rPr lang="zh-TW" altLang="en-US" dirty="0"/>
              <a:t>顆粒</a:t>
            </a:r>
            <a:r>
              <a:rPr lang="zh-TW" altLang="zh-HK" dirty="0"/>
              <a:t>保持分離</a:t>
            </a:r>
            <a:r>
              <a:rPr lang="zh-TW" altLang="en-US" dirty="0"/>
              <a:t>；</a:t>
            </a:r>
            <a:r>
              <a:rPr lang="zh-TW" altLang="zh-HK" dirty="0"/>
              <a:t>如果在烹</a:t>
            </a:r>
            <a:r>
              <a:rPr lang="zh-TW" altLang="en-US" dirty="0"/>
              <a:t>煮</a:t>
            </a:r>
            <a:r>
              <a:rPr lang="zh-TW" altLang="zh-HK" dirty="0"/>
              <a:t>過程中過度煮熟或過度攪拌，米飯會變</a:t>
            </a:r>
            <a:r>
              <a:rPr lang="zh-TW" altLang="en-US" dirty="0"/>
              <a:t>黏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7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大米的種類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HK" dirty="0" smtClean="0"/>
              <a:t>市</a:t>
            </a:r>
            <a:r>
              <a:rPr lang="zh-TW" altLang="en-US" dirty="0" smtClean="0"/>
              <a:t>面</a:t>
            </a:r>
            <a:r>
              <a:rPr lang="zh-TW" altLang="zh-HK" dirty="0" smtClean="0"/>
              <a:t>上</a:t>
            </a:r>
            <a:r>
              <a:rPr lang="zh-TW" altLang="zh-HK" dirty="0"/>
              <a:t>提供了</a:t>
            </a:r>
            <a:r>
              <a:rPr lang="zh-TW" altLang="en-US" dirty="0"/>
              <a:t>不</a:t>
            </a:r>
            <a:r>
              <a:rPr lang="zh-TW" altLang="zh-HK" dirty="0"/>
              <a:t>同</a:t>
            </a:r>
            <a:r>
              <a:rPr lang="zh-TW" altLang="en-US" dirty="0"/>
              <a:t>質地</a:t>
            </a:r>
            <a:r>
              <a:rPr lang="zh-TW" altLang="zh-HK" dirty="0"/>
              <a:t>的</a:t>
            </a:r>
            <a:r>
              <a:rPr lang="zh-TW" altLang="en-US" dirty="0"/>
              <a:t>大</a:t>
            </a:r>
            <a:r>
              <a:rPr lang="zh-TW" altLang="zh-HK" dirty="0"/>
              <a:t>米</a:t>
            </a:r>
            <a:r>
              <a:rPr lang="zh-TW" altLang="en-US" dirty="0"/>
              <a:t>：</a:t>
            </a:r>
            <a:endParaRPr lang="en-US" dirty="0"/>
          </a:p>
          <a:p>
            <a:r>
              <a:rPr lang="zh-TW" altLang="zh-HK" dirty="0"/>
              <a:t>糙米是除去不</a:t>
            </a:r>
            <a:r>
              <a:rPr lang="zh-TW" altLang="en-US" dirty="0"/>
              <a:t>能進食的</a:t>
            </a:r>
            <a:r>
              <a:rPr lang="zh-TW" altLang="zh-HK" dirty="0"/>
              <a:t>纖維狀外</a:t>
            </a:r>
            <a:r>
              <a:rPr lang="zh-TW" altLang="en-US" dirty="0"/>
              <a:t>殼</a:t>
            </a:r>
            <a:r>
              <a:rPr lang="zh-TW" altLang="zh-HK" dirty="0"/>
              <a:t>的全穀物。糙米是最有營養的米飯</a:t>
            </a:r>
            <a:r>
              <a:rPr lang="zh-TW" altLang="en-US" dirty="0"/>
              <a:t>，</a:t>
            </a:r>
            <a:r>
              <a:rPr lang="zh-TW" altLang="zh-HK" dirty="0"/>
              <a:t>比白米</a:t>
            </a:r>
            <a:r>
              <a:rPr lang="zh-TW" altLang="en-US" dirty="0"/>
              <a:t>更帶有</a:t>
            </a:r>
            <a:r>
              <a:rPr lang="zh-TW" altLang="zh-HK" dirty="0"/>
              <a:t>堅果味</a:t>
            </a:r>
            <a:r>
              <a:rPr lang="zh-TW" altLang="en-US" dirty="0"/>
              <a:t>。</a:t>
            </a:r>
            <a:endParaRPr lang="en-US" dirty="0"/>
          </a:p>
          <a:p>
            <a:r>
              <a:rPr lang="zh-TW" altLang="zh-HK" dirty="0"/>
              <a:t>白米已經被去皮和拋光，</a:t>
            </a:r>
            <a:r>
              <a:rPr lang="zh-TW" altLang="en-US" dirty="0"/>
              <a:t>去掉</a:t>
            </a:r>
            <a:r>
              <a:rPr lang="zh-TW" altLang="zh-HK" dirty="0"/>
              <a:t>了很大比例的營養物質。 與糙米相比，菸酸，硫胺素，鎂，鋅，鐵和纖維要低得多。</a:t>
            </a:r>
            <a:endParaRPr lang="en-US" dirty="0"/>
          </a:p>
          <a:p>
            <a:r>
              <a:rPr lang="zh-TW" altLang="en-US" dirty="0"/>
              <a:t>意大利</a:t>
            </a:r>
            <a:r>
              <a:rPr lang="zh-TW" altLang="zh-HK" dirty="0"/>
              <a:t>米是一種經典的圓形白米，是意大利菜中不可缺少的元素。它被認為是最好的稻米之一</a:t>
            </a:r>
            <a:r>
              <a:rPr lang="zh-TW" altLang="en-US" dirty="0"/>
              <a:t>。</a:t>
            </a:r>
            <a:endParaRPr lang="en-US" dirty="0"/>
          </a:p>
          <a:p>
            <a:r>
              <a:rPr lang="zh-TW" altLang="zh-HK" dirty="0"/>
              <a:t>糯米有白色和不透明外觀。 糯米澱粉幾乎全部由支鏈澱粉組成</a:t>
            </a:r>
            <a:r>
              <a:rPr lang="zh-TW" altLang="en-US" dirty="0"/>
              <a:t>，</a:t>
            </a:r>
            <a:r>
              <a:rPr lang="zh-TW" altLang="zh-HK" dirty="0"/>
              <a:t>烹</a:t>
            </a:r>
            <a:r>
              <a:rPr lang="zh-TW" altLang="en-US" dirty="0"/>
              <a:t>煮</a:t>
            </a:r>
            <a:r>
              <a:rPr lang="zh-TW" altLang="zh-HK" dirty="0"/>
              <a:t>後</a:t>
            </a:r>
            <a:r>
              <a:rPr lang="zh-TW" altLang="en-US" dirty="0"/>
              <a:t>會黏住。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83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麥粉的種類</a:t>
            </a:r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4065915"/>
              </p:ext>
            </p:extLst>
          </p:nvPr>
        </p:nvGraphicFramePr>
        <p:xfrm>
          <a:off x="457200" y="1600200"/>
          <a:ext cx="4038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628182" y="1628775"/>
            <a:ext cx="3657600" cy="4572000"/>
          </a:xfrm>
        </p:spPr>
        <p:txBody>
          <a:bodyPr>
            <a:normAutofit/>
          </a:bodyPr>
          <a:lstStyle/>
          <a:p>
            <a:r>
              <a:rPr lang="zh-TW" altLang="zh-HK" dirty="0"/>
              <a:t>小麥通常被</a:t>
            </a:r>
            <a:r>
              <a:rPr lang="zh-TW" altLang="en-US" dirty="0"/>
              <a:t>碾</a:t>
            </a:r>
            <a:r>
              <a:rPr lang="zh-TW" altLang="zh-HK" dirty="0"/>
              <a:t>磨成</a:t>
            </a:r>
            <a:r>
              <a:rPr lang="zh-TW" altLang="en-US" dirty="0"/>
              <a:t>麵</a:t>
            </a:r>
            <a:r>
              <a:rPr lang="zh-TW" altLang="zh-HK" dirty="0"/>
              <a:t>粉</a:t>
            </a:r>
            <a:endParaRPr lang="en-US" dirty="0"/>
          </a:p>
          <a:p>
            <a:r>
              <a:rPr lang="zh-TW" altLang="en-US" dirty="0"/>
              <a:t>麵粉的基本分類：</a:t>
            </a:r>
            <a:endParaRPr lang="en-US" dirty="0"/>
          </a:p>
          <a:p>
            <a:pPr lvl="1"/>
            <a:r>
              <a:rPr lang="zh-TW" altLang="zh-HK" dirty="0"/>
              <a:t>白麵粉：通常</a:t>
            </a:r>
            <a:r>
              <a:rPr lang="zh-TW" altLang="en-US" dirty="0"/>
              <a:t>是</a:t>
            </a:r>
            <a:r>
              <a:rPr lang="zh-TW" altLang="zh-HK" dirty="0"/>
              <a:t>全</a:t>
            </a:r>
            <a:r>
              <a:rPr lang="zh-TW" altLang="en-US" dirty="0"/>
              <a:t>麥顆粒</a:t>
            </a:r>
            <a:r>
              <a:rPr lang="zh-TW" altLang="zh-HK" dirty="0"/>
              <a:t>的75％</a:t>
            </a:r>
            <a:endParaRPr lang="en-US" dirty="0"/>
          </a:p>
          <a:p>
            <a:pPr lvl="1"/>
            <a:r>
              <a:rPr lang="zh-TW" altLang="zh-HK" dirty="0"/>
              <a:t>全麥麵粉：100％由全麥</a:t>
            </a:r>
            <a:r>
              <a:rPr lang="zh-TW" altLang="en-US" dirty="0"/>
              <a:t>顆粒</a:t>
            </a:r>
            <a:r>
              <a:rPr lang="zh-TW" altLang="zh-HK" dirty="0"/>
              <a:t>製成</a:t>
            </a:r>
            <a:r>
              <a:rPr lang="zh-TW" altLang="en-US" dirty="0"/>
              <a:t>，</a:t>
            </a:r>
            <a:r>
              <a:rPr lang="zh-TW" altLang="zh-HK" dirty="0"/>
              <a:t>沒有任何東西被添加或</a:t>
            </a:r>
            <a:r>
              <a:rPr lang="zh-TW" altLang="en-US" dirty="0"/>
              <a:t>除去</a:t>
            </a:r>
            <a:endParaRPr lang="en-US" dirty="0"/>
          </a:p>
          <a:p>
            <a:pPr lvl="1"/>
            <a:r>
              <a:rPr lang="zh-TW" altLang="en-US" dirty="0"/>
              <a:t>糙</a:t>
            </a:r>
            <a:r>
              <a:rPr lang="zh-TW" altLang="zh-HK" dirty="0"/>
              <a:t>麵粉：通常含</a:t>
            </a:r>
            <a:r>
              <a:rPr lang="zh-TW" altLang="en-US" dirty="0"/>
              <a:t>原來顆粒</a:t>
            </a:r>
            <a:r>
              <a:rPr lang="zh-TW" altLang="zh-HK" dirty="0"/>
              <a:t>約85％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95400" y="6354247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800" dirty="0"/>
              <a:t>碾磿小麥的簡單流程圖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1294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麵粉的種類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145076"/>
              </p:ext>
            </p:extLst>
          </p:nvPr>
        </p:nvGraphicFramePr>
        <p:xfrm>
          <a:off x="1066800" y="2286000"/>
          <a:ext cx="73152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17526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228560" indent="-228560" algn="l" defTabSz="914240" rtl="0" eaLnBrk="1" latinLnBrk="0" hangingPunct="1">
              <a:lnSpc>
                <a:spcPct val="90000"/>
              </a:lnSpc>
              <a:spcBef>
                <a:spcPts val="135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829" indent="-228560" algn="l" defTabSz="91424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98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3367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81635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9904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58173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6442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4710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常用的兩種麵粉：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83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麵粉的種類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/>
              <a:t>小麥蛋白質</a:t>
            </a:r>
            <a:endParaRPr lang="en-US" dirty="0"/>
          </a:p>
          <a:p>
            <a:r>
              <a:rPr lang="zh-TW" altLang="zh-HK" dirty="0"/>
              <a:t>小麥蛋白質佔乾</a:t>
            </a:r>
            <a:r>
              <a:rPr lang="zh-TW" altLang="en-US" dirty="0"/>
              <a:t>顆粒</a:t>
            </a:r>
            <a:r>
              <a:rPr lang="zh-TW" altLang="zh-HK" dirty="0"/>
              <a:t>重</a:t>
            </a:r>
            <a:r>
              <a:rPr lang="zh-TW" altLang="en-US" dirty="0"/>
              <a:t>量</a:t>
            </a:r>
            <a:r>
              <a:rPr lang="zh-TW" altLang="zh-HK" dirty="0"/>
              <a:t>約10-15％</a:t>
            </a:r>
            <a:endParaRPr lang="en-US" dirty="0"/>
          </a:p>
          <a:p>
            <a:r>
              <a:rPr lang="zh-TW" altLang="en-US" dirty="0"/>
              <a:t>四種主要蛋白質種類：</a:t>
            </a:r>
            <a:endParaRPr lang="en-US" dirty="0"/>
          </a:p>
          <a:p>
            <a:pPr lvl="1"/>
            <a:r>
              <a:rPr lang="zh-TW" altLang="en-US" dirty="0"/>
              <a:t>清蛋白</a:t>
            </a:r>
            <a:endParaRPr lang="en-US" dirty="0"/>
          </a:p>
          <a:p>
            <a:pPr lvl="1"/>
            <a:r>
              <a:rPr lang="zh-TW" altLang="en-US" dirty="0"/>
              <a:t>球蛋白</a:t>
            </a:r>
            <a:r>
              <a:rPr lang="en-US" dirty="0"/>
              <a:t> </a:t>
            </a:r>
          </a:p>
          <a:p>
            <a:pPr lvl="1"/>
            <a:r>
              <a:rPr lang="zh-TW" altLang="en-US" dirty="0"/>
              <a:t>穀膠蛋白</a:t>
            </a:r>
            <a:r>
              <a:rPr lang="en-US" dirty="0"/>
              <a:t> </a:t>
            </a:r>
          </a:p>
          <a:p>
            <a:pPr lvl="1"/>
            <a:r>
              <a:rPr lang="zh-TW" altLang="en-US" dirty="0"/>
              <a:t>麥穀蛋白</a:t>
            </a:r>
            <a:r>
              <a:rPr lang="en-US" dirty="0"/>
              <a:t> </a:t>
            </a:r>
          </a:p>
          <a:p>
            <a:r>
              <a:rPr lang="zh-TW" altLang="zh-HK" dirty="0"/>
              <a:t>蛋白質含量與麵筋網絡的緊密性</a:t>
            </a:r>
            <a:r>
              <a:rPr lang="zh-TW" altLang="en-US" dirty="0"/>
              <a:t>相</a:t>
            </a:r>
            <a:r>
              <a:rPr lang="zh-TW" altLang="zh-HK" dirty="0"/>
              <a:t>關</a:t>
            </a:r>
            <a:endParaRPr lang="en-US" dirty="0"/>
          </a:p>
          <a:p>
            <a:r>
              <a:rPr lang="zh-TW" altLang="zh-HK" dirty="0"/>
              <a:t>麵粉根據其最終用途進行細分：</a:t>
            </a:r>
            <a:endParaRPr lang="en-US" dirty="0"/>
          </a:p>
          <a:p>
            <a:pPr lvl="1"/>
            <a:r>
              <a:rPr lang="zh-TW" altLang="en-US" dirty="0"/>
              <a:t>高筋麵粉用來製作麵包</a:t>
            </a:r>
            <a:endParaRPr lang="en-US" dirty="0"/>
          </a:p>
          <a:p>
            <a:pPr lvl="1"/>
            <a:r>
              <a:rPr lang="zh-TW" altLang="en-US" dirty="0"/>
              <a:t>中筋麵粉是</a:t>
            </a:r>
            <a:r>
              <a:rPr lang="zh-TW" altLang="en-US" dirty="0" smtClean="0"/>
              <a:t>多用途</a:t>
            </a:r>
            <a:endParaRPr lang="en-US" dirty="0"/>
          </a:p>
          <a:p>
            <a:pPr lvl="1"/>
            <a:r>
              <a:rPr lang="zh-TW" altLang="en-US" dirty="0"/>
              <a:t>低筋麵粉用來製作蛋糕及餅乾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53946" y="2895600"/>
            <a:ext cx="4131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20% </a:t>
            </a:r>
            <a:r>
              <a:rPr lang="zh-TW" altLang="en-US" sz="1800" dirty="0"/>
              <a:t>的胚乳蛋白，在新陳代謝中很重要</a:t>
            </a:r>
          </a:p>
        </p:txBody>
      </p:sp>
      <p:sp>
        <p:nvSpPr>
          <p:cNvPr id="6" name="Right Brace 5"/>
          <p:cNvSpPr/>
          <p:nvPr/>
        </p:nvSpPr>
        <p:spPr>
          <a:xfrm>
            <a:off x="2577746" y="2895600"/>
            <a:ext cx="76200" cy="457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53946" y="3429000"/>
            <a:ext cx="3046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80% </a:t>
            </a:r>
            <a:r>
              <a:rPr lang="en-US" altLang="zh-TW" sz="1800" dirty="0"/>
              <a:t> </a:t>
            </a:r>
            <a:r>
              <a:rPr lang="zh-TW" altLang="en-US" sz="1800" dirty="0"/>
              <a:t>的胚乳蛋白，麵筋蛋白</a:t>
            </a:r>
          </a:p>
        </p:txBody>
      </p:sp>
      <p:sp>
        <p:nvSpPr>
          <p:cNvPr id="8" name="Right Brace 7"/>
          <p:cNvSpPr/>
          <p:nvPr/>
        </p:nvSpPr>
        <p:spPr>
          <a:xfrm>
            <a:off x="2577746" y="3429000"/>
            <a:ext cx="76200" cy="457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1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麵粉的種類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小麥蛋白質（續）</a:t>
            </a:r>
            <a:endParaRPr lang="en-US" dirty="0"/>
          </a:p>
          <a:p>
            <a:r>
              <a:rPr lang="zh-TW" altLang="en-US" dirty="0"/>
              <a:t>麵筋是在麵粉中的蛋白質</a:t>
            </a:r>
            <a:endParaRPr lang="en-US" dirty="0"/>
          </a:p>
          <a:p>
            <a:r>
              <a:rPr lang="zh-TW" altLang="zh-HK" dirty="0"/>
              <a:t>與水混合後變</a:t>
            </a:r>
            <a:r>
              <a:rPr lang="zh-TW" altLang="en-US" dirty="0"/>
              <a:t>黏</a:t>
            </a:r>
            <a:r>
              <a:rPr lang="zh-TW" altLang="zh-HK" dirty="0"/>
              <a:t>稠</a:t>
            </a:r>
            <a:endParaRPr lang="en-US" dirty="0"/>
          </a:p>
          <a:p>
            <a:r>
              <a:rPr lang="zh-TW" altLang="zh-HK" dirty="0"/>
              <a:t>在</a:t>
            </a:r>
            <a:r>
              <a:rPr lang="zh-TW" altLang="en-US" dirty="0"/>
              <a:t>烹</a:t>
            </a:r>
            <a:r>
              <a:rPr lang="zh-TW" altLang="zh-HK" dirty="0"/>
              <a:t>煮麵粉混合物</a:t>
            </a:r>
            <a:r>
              <a:rPr lang="zh-TW" altLang="en-US" dirty="0"/>
              <a:t>時，</a:t>
            </a:r>
            <a:r>
              <a:rPr lang="zh-TW" altLang="zh-HK" dirty="0"/>
              <a:t>麵筋有助於形成形狀和質地</a:t>
            </a:r>
            <a:endParaRPr lang="en-US" dirty="0"/>
          </a:p>
          <a:p>
            <a:r>
              <a:rPr lang="zh-TW" altLang="zh-HK" dirty="0"/>
              <a:t>不同</a:t>
            </a:r>
            <a:r>
              <a:rPr lang="zh-TW" altLang="en-US" dirty="0"/>
              <a:t>種</a:t>
            </a:r>
            <a:r>
              <a:rPr lang="zh-TW" altLang="zh-HK" dirty="0"/>
              <a:t>類麵粉中的麵筋含量不同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4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麵粉的種類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010967"/>
              </p:ext>
            </p:extLst>
          </p:nvPr>
        </p:nvGraphicFramePr>
        <p:xfrm>
          <a:off x="762000" y="1600200"/>
          <a:ext cx="4191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28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029200" y="1791281"/>
            <a:ext cx="3429000" cy="951919"/>
            <a:chOff x="5441152" y="930066"/>
            <a:chExt cx="1872616" cy="570919"/>
          </a:xfrm>
        </p:grpSpPr>
        <p:sp>
          <p:nvSpPr>
            <p:cNvPr id="8" name="Rectangle 7"/>
            <p:cNvSpPr/>
            <p:nvPr/>
          </p:nvSpPr>
          <p:spPr>
            <a:xfrm>
              <a:off x="5441152" y="930066"/>
              <a:ext cx="1872616" cy="57091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5441152" y="930066"/>
              <a:ext cx="1872616" cy="570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525" rIns="91440" bIns="9525" numCol="1" spcCol="1270" anchor="ctr" anchorCtr="0">
              <a:noAutofit/>
            </a:bodyPr>
            <a:lstStyle/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zh-TW" altLang="en-US" sz="1500" kern="1200" dirty="0"/>
                <a:t>蛋白質含量高</a:t>
              </a:r>
              <a:endParaRPr lang="en-US" sz="1500" kern="1200" dirty="0"/>
            </a:p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sz="1500" kern="1200" dirty="0"/>
                <a:t>12-14% </a:t>
              </a:r>
              <a:r>
                <a:rPr lang="zh-TW" altLang="en-US" sz="1500" kern="1200" dirty="0"/>
                <a:t>麵筋含量</a:t>
              </a:r>
              <a:endParaRPr lang="en-US" sz="1500" kern="1200" dirty="0"/>
            </a:p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zh-TW" altLang="en-US" sz="1500" dirty="0"/>
                <a:t>主要用來製作麵包</a:t>
              </a:r>
              <a:endParaRPr lang="en-US" sz="1500" kern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029200" y="3048000"/>
            <a:ext cx="3429000" cy="951919"/>
            <a:chOff x="5441152" y="930066"/>
            <a:chExt cx="1872616" cy="570919"/>
          </a:xfrm>
        </p:grpSpPr>
        <p:sp>
          <p:nvSpPr>
            <p:cNvPr id="14" name="Rectangle 13"/>
            <p:cNvSpPr/>
            <p:nvPr/>
          </p:nvSpPr>
          <p:spPr>
            <a:xfrm>
              <a:off x="5441152" y="930066"/>
              <a:ext cx="1872616" cy="57091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441152" y="930066"/>
              <a:ext cx="1872616" cy="570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525" rIns="91440" bIns="9525" numCol="1" spcCol="1270" anchor="ctr" anchorCtr="0">
              <a:noAutofit/>
            </a:bodyPr>
            <a:lstStyle/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zh-TW" altLang="en-US" sz="1500" kern="1200" dirty="0"/>
                <a:t>又稱為萬用麵粉</a:t>
              </a:r>
              <a:endParaRPr lang="en-US" sz="1500" kern="1200" dirty="0"/>
            </a:p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sz="1500" kern="1200" dirty="0"/>
                <a:t>10-12% </a:t>
              </a:r>
              <a:r>
                <a:rPr lang="zh-TW" altLang="en-US" sz="1500" kern="1200" dirty="0"/>
                <a:t>麵筋含量</a:t>
              </a:r>
              <a:endParaRPr lang="en-US" sz="1500" kern="1200" dirty="0"/>
            </a:p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zh-TW" altLang="en-US" sz="1500" kern="1200" dirty="0"/>
                <a:t>適合多種用途</a:t>
              </a:r>
              <a:endParaRPr lang="en-US" sz="1500" kern="12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029200" y="4229681"/>
            <a:ext cx="3429000" cy="951919"/>
            <a:chOff x="5441152" y="930066"/>
            <a:chExt cx="1872616" cy="570919"/>
          </a:xfrm>
        </p:grpSpPr>
        <p:sp>
          <p:nvSpPr>
            <p:cNvPr id="17" name="Rectangle 16"/>
            <p:cNvSpPr/>
            <p:nvPr/>
          </p:nvSpPr>
          <p:spPr>
            <a:xfrm>
              <a:off x="5441152" y="930066"/>
              <a:ext cx="1872616" cy="57091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5441152" y="930066"/>
              <a:ext cx="1872616" cy="570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525" rIns="91440" bIns="9525" numCol="1" spcCol="1270" anchor="ctr" anchorCtr="0">
              <a:noAutofit/>
            </a:bodyPr>
            <a:lstStyle/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zh-TW" altLang="en-US" sz="1500" dirty="0"/>
                <a:t>蛋白質含量低</a:t>
              </a:r>
              <a:endParaRPr lang="en-US" sz="1500" dirty="0"/>
            </a:p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sz="1500" kern="1200" dirty="0"/>
                <a:t>8-10% </a:t>
              </a:r>
              <a:r>
                <a:rPr lang="zh-TW" altLang="en-US" sz="1500" kern="1200" dirty="0"/>
                <a:t>麵筋含量</a:t>
              </a:r>
              <a:endParaRPr lang="en-US" sz="1500" kern="1200" dirty="0"/>
            </a:p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zh-TW" altLang="en-US" sz="1500" kern="1200" dirty="0"/>
                <a:t>適合用來製作蛋糕及餅乾</a:t>
              </a:r>
              <a:endParaRPr lang="en-US" sz="1500" kern="12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029200" y="5410200"/>
            <a:ext cx="3429000" cy="951919"/>
            <a:chOff x="5441152" y="930066"/>
            <a:chExt cx="1872616" cy="570919"/>
          </a:xfrm>
        </p:grpSpPr>
        <p:sp>
          <p:nvSpPr>
            <p:cNvPr id="20" name="Rectangle 19"/>
            <p:cNvSpPr/>
            <p:nvPr/>
          </p:nvSpPr>
          <p:spPr>
            <a:xfrm>
              <a:off x="5441152" y="930066"/>
              <a:ext cx="1872616" cy="57091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5441152" y="930066"/>
              <a:ext cx="1872616" cy="5709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525" rIns="91440" bIns="9525" numCol="1" spcCol="1270" anchor="ctr" anchorCtr="0">
              <a:noAutofit/>
            </a:bodyPr>
            <a:lstStyle/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zh-TW" altLang="en-US" sz="1500" dirty="0"/>
                <a:t>添加發麵劑</a:t>
              </a:r>
              <a:endParaRPr lang="en-US" sz="1500" kern="1200" dirty="0"/>
            </a:p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sz="1500" kern="1200" dirty="0"/>
                <a:t>10% </a:t>
              </a:r>
              <a:r>
                <a:rPr lang="zh-TW" altLang="en-US" sz="1500" kern="1200" dirty="0"/>
                <a:t>麵筋含量</a:t>
              </a:r>
              <a:endParaRPr lang="en-US" sz="1500" kern="1200" dirty="0"/>
            </a:p>
            <a:p>
              <a:pPr marL="182880" lvl="0" indent="-182880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zh-TW" altLang="en-US" sz="1500" kern="1200" dirty="0"/>
                <a:t>適合用來製作海綿蛋糕及鬆餅</a:t>
              </a:r>
              <a:endParaRPr lang="en-US" sz="1500" kern="1200" dirty="0"/>
            </a:p>
          </p:txBody>
        </p:sp>
      </p:grpSp>
      <p:cxnSp>
        <p:nvCxnSpPr>
          <p:cNvPr id="32" name="Straight Connector 31"/>
          <p:cNvCxnSpPr/>
          <p:nvPr/>
        </p:nvCxnSpPr>
        <p:spPr>
          <a:xfrm>
            <a:off x="3246120" y="3276600"/>
            <a:ext cx="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04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麵粉的種類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麵粉的脂肪含量低</a:t>
            </a:r>
            <a:endParaRPr lang="en-US" dirty="0"/>
          </a:p>
          <a:p>
            <a:r>
              <a:rPr lang="zh-TW" altLang="zh-HK" dirty="0"/>
              <a:t>它提供蛋白質</a:t>
            </a:r>
            <a:r>
              <a:rPr lang="zh-TW" altLang="en-US" dirty="0"/>
              <a:t>、</a:t>
            </a:r>
            <a:r>
              <a:rPr lang="zh-TW" altLang="zh-HK" dirty="0"/>
              <a:t>各種維生素，特別</a:t>
            </a:r>
            <a:r>
              <a:rPr lang="zh-TW" altLang="zh-HK" dirty="0" smtClean="0"/>
              <a:t>是維</a:t>
            </a:r>
            <a:r>
              <a:rPr lang="zh-TW" altLang="zh-HK" dirty="0"/>
              <a:t>生素</a:t>
            </a:r>
            <a:r>
              <a:rPr lang="zh-TW" altLang="zh-HK" dirty="0" smtClean="0"/>
              <a:t>B</a:t>
            </a:r>
            <a:r>
              <a:rPr lang="zh-TW" altLang="en-US" dirty="0" smtClean="0"/>
              <a:t>群及</a:t>
            </a:r>
            <a:r>
              <a:rPr lang="zh-TW" altLang="en-US" dirty="0"/>
              <a:t>多種</a:t>
            </a:r>
            <a:r>
              <a:rPr lang="zh-TW" altLang="zh-HK" dirty="0"/>
              <a:t>礦物質</a:t>
            </a:r>
            <a:endParaRPr lang="en-US" altLang="zh-TW" dirty="0"/>
          </a:p>
          <a:p>
            <a:r>
              <a:rPr lang="zh-TW" altLang="zh-HK" dirty="0"/>
              <a:t>全麥麵粉比白</a:t>
            </a:r>
            <a:r>
              <a:rPr lang="zh-TW" altLang="en-US" dirty="0"/>
              <a:t>麵粉</a:t>
            </a:r>
            <a:r>
              <a:rPr lang="zh-TW" altLang="zh-HK" dirty="0"/>
              <a:t>含有更多的纖維</a:t>
            </a:r>
            <a:r>
              <a:rPr lang="zh-TW" altLang="en-US" dirty="0"/>
              <a:t>、</a:t>
            </a:r>
            <a:r>
              <a:rPr lang="zh-TW" altLang="zh-HK" dirty="0"/>
              <a:t>維生素B和脂肪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6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簡介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7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040" y="432435"/>
            <a:ext cx="7315200" cy="609600"/>
          </a:xfrm>
        </p:spPr>
        <p:txBody>
          <a:bodyPr anchor="t" anchorCtr="0">
            <a:normAutofit/>
          </a:bodyPr>
          <a:lstStyle/>
          <a:p>
            <a:pPr lvl="0"/>
            <a:r>
              <a:rPr lang="zh-TW" altLang="zh-HK" dirty="0"/>
              <a:t>比較白麵粉和全麥麵粉的營養</a:t>
            </a:r>
            <a:r>
              <a:rPr lang="zh-TW" altLang="en-US" dirty="0"/>
              <a:t>素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427363"/>
              </p:ext>
            </p:extLst>
          </p:nvPr>
        </p:nvGraphicFramePr>
        <p:xfrm>
          <a:off x="949960" y="1143000"/>
          <a:ext cx="735584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5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0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1600" dirty="0"/>
                        <a:t>麵粉</a:t>
                      </a:r>
                      <a:r>
                        <a:rPr lang="zh-TW" altLang="en-US" sz="1600" dirty="0"/>
                        <a:t>、</a:t>
                      </a:r>
                      <a:r>
                        <a:rPr lang="zh-TW" altLang="zh-HK" sz="1600" dirty="0"/>
                        <a:t>白色</a:t>
                      </a:r>
                      <a:r>
                        <a:rPr lang="zh-TW" altLang="en-US" sz="1600" dirty="0"/>
                        <a:t>、</a:t>
                      </a:r>
                      <a:r>
                        <a:rPr lang="zh-TW" altLang="zh-HK" sz="1600" dirty="0"/>
                        <a:t>多用途</a:t>
                      </a:r>
                      <a:r>
                        <a:rPr lang="zh-TW" altLang="en-US" sz="1600" dirty="0"/>
                        <a:t>、</a:t>
                      </a:r>
                      <a:endParaRPr lang="en-US" altLang="zh-TW" sz="1600" dirty="0"/>
                    </a:p>
                    <a:p>
                      <a:pPr algn="ctr"/>
                      <a:r>
                        <a:rPr lang="zh-TW" altLang="en-US" sz="1600" dirty="0"/>
                        <a:t>沒有強化營養</a:t>
                      </a:r>
                      <a:endParaRPr 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1600" dirty="0"/>
                        <a:t>麵粉</a:t>
                      </a:r>
                      <a:r>
                        <a:rPr lang="zh-TW" altLang="en-US" sz="1600" dirty="0"/>
                        <a:t>、全顆粒</a:t>
                      </a:r>
                      <a:endParaRPr lang="en-US" sz="16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6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</a:t>
                      </a:r>
                      <a:r>
                        <a:rPr lang="zh-TW" altLang="en-US" sz="1600" dirty="0"/>
                        <a:t>每</a:t>
                      </a:r>
                      <a:r>
                        <a:rPr lang="en-US" sz="1600" dirty="0"/>
                        <a:t> 100 </a:t>
                      </a:r>
                      <a:r>
                        <a:rPr lang="zh-TW" altLang="en-US" sz="1600" dirty="0"/>
                        <a:t>克的價值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熱量（卡路里）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蛋白質（克）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10.33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13.21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總脂肪（克）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0.98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碳水化合物（克）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76.31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71.97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總膳食纖維（克）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10.7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鈣（毫克）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鐵（毫克）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磷（毫克）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zh-TW" altLang="zh-HK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硫胺</a:t>
                      </a: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zh-TW" altLang="en-US" sz="1600" dirty="0"/>
                        <a:t>毫</a:t>
                      </a: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克）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0.120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0.502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pPr marL="0" marR="0" lvl="0" indent="0" algn="l" defTabSz="914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核醣黃素</a:t>
                      </a: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zh-TW" altLang="en-US" sz="1600" dirty="0"/>
                        <a:t>毫</a:t>
                      </a: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克）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0.040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0.165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pPr marL="0" marR="0" lvl="0" indent="0" algn="l" defTabSz="914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菸鹼酸</a:t>
                      </a: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zh-TW" altLang="en-US" sz="1600" dirty="0"/>
                        <a:t>毫</a:t>
                      </a: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克）</a:t>
                      </a:r>
                      <a:endParaRPr lang="en-US" altLang="zh-HK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1.250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4.957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9119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維生素</a:t>
                      </a:r>
                      <a:r>
                        <a:rPr lang="en-US" sz="1600" dirty="0"/>
                        <a:t>B6</a:t>
                      </a: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zh-TW" altLang="en-US" sz="1600" dirty="0"/>
                        <a:t>毫</a:t>
                      </a:r>
                      <a:r>
                        <a:rPr lang="zh-TW" alt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克）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0.044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0.407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1" y="6172200"/>
            <a:ext cx="731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資料來源：美國農業部，</a:t>
            </a:r>
            <a:r>
              <a:rPr lang="en-US" altLang="zh-TW" sz="1400" dirty="0" smtClean="0"/>
              <a:t>2016</a:t>
            </a:r>
            <a:r>
              <a:rPr lang="zh-TW" altLang="en-US" sz="1400" dirty="0" smtClean="0"/>
              <a:t>年</a:t>
            </a:r>
            <a:r>
              <a:rPr lang="en-US" altLang="zh-TW" sz="1400" dirty="0" smtClean="0"/>
              <a:t>5</a:t>
            </a:r>
            <a:r>
              <a:rPr lang="zh-TW" altLang="en-US" sz="1400" dirty="0" smtClean="0"/>
              <a:t>月</a:t>
            </a:r>
            <a:r>
              <a:rPr lang="zh-TW" altLang="en-US" sz="1400" dirty="0"/>
              <a:t>。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3688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其他種類的粉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922026"/>
              </p:ext>
            </p:extLst>
          </p:nvPr>
        </p:nvGraphicFramePr>
        <p:xfrm>
          <a:off x="914400" y="2209800"/>
          <a:ext cx="7315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31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66800" y="17526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228560" indent="-228560" algn="l" defTabSz="914240" rtl="0" eaLnBrk="1" latinLnBrk="0" hangingPunct="1">
              <a:lnSpc>
                <a:spcPct val="90000"/>
              </a:lnSpc>
              <a:spcBef>
                <a:spcPts val="135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829" indent="-228560" algn="l" defTabSz="91424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98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3367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81635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9904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58173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6442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4710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粉及其穀類來源：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51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其他種類的粉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/>
              <a:t>澄麵</a:t>
            </a:r>
            <a:endParaRPr lang="en-US" dirty="0"/>
          </a:p>
          <a:p>
            <a:r>
              <a:rPr lang="zh-TW" altLang="en-US" dirty="0"/>
              <a:t>碾磨</a:t>
            </a:r>
            <a:r>
              <a:rPr lang="zh-TW" altLang="zh-HK" dirty="0"/>
              <a:t>除</a:t>
            </a:r>
            <a:r>
              <a:rPr lang="zh-TW" altLang="en-US" dirty="0"/>
              <a:t>去</a:t>
            </a:r>
            <a:r>
              <a:rPr lang="zh-TW" altLang="en-US" dirty="0" smtClean="0"/>
              <a:t>麵筋後剩下</a:t>
            </a:r>
            <a:r>
              <a:rPr lang="zh-TW" altLang="zh-HK" dirty="0" smtClean="0"/>
              <a:t>的</a:t>
            </a:r>
            <a:r>
              <a:rPr lang="zh-TW" altLang="zh-HK" dirty="0"/>
              <a:t>胚乳</a:t>
            </a:r>
            <a:endParaRPr lang="en-US" dirty="0"/>
          </a:p>
          <a:p>
            <a:r>
              <a:rPr lang="zh-TW" altLang="zh-HK" dirty="0"/>
              <a:t>用</a:t>
            </a:r>
            <a:r>
              <a:rPr lang="zh-TW" altLang="en-US" dirty="0"/>
              <a:t>澄麵</a:t>
            </a:r>
            <a:r>
              <a:rPr lang="zh-TW" altLang="zh-HK" dirty="0"/>
              <a:t>製成的麵粉混合物看起來</a:t>
            </a:r>
            <a:r>
              <a:rPr lang="zh-TW" altLang="en-US" dirty="0"/>
              <a:t>半透明</a:t>
            </a:r>
            <a:endParaRPr lang="en-US" dirty="0"/>
          </a:p>
          <a:p>
            <a:pPr marL="0" indent="0">
              <a:buNone/>
            </a:pPr>
            <a:r>
              <a:rPr lang="zh-TW" altLang="en-US" dirty="0"/>
              <a:t>粗粒小麥粉</a:t>
            </a:r>
            <a:endParaRPr lang="en-US" dirty="0"/>
          </a:p>
          <a:p>
            <a:r>
              <a:rPr lang="zh-TW" altLang="zh-HK" dirty="0"/>
              <a:t>來自</a:t>
            </a:r>
            <a:r>
              <a:rPr lang="zh-TW" altLang="en-US" dirty="0"/>
              <a:t>小麥的</a:t>
            </a:r>
            <a:r>
              <a:rPr lang="zh-TW" altLang="zh-HK" dirty="0"/>
              <a:t>其他品種的硬粒小麥 -</a:t>
            </a:r>
            <a:r>
              <a:rPr lang="zh-TW" altLang="en-US" dirty="0"/>
              <a:t>杜蘭小麥</a:t>
            </a:r>
            <a:endParaRPr lang="en-US" dirty="0"/>
          </a:p>
          <a:p>
            <a:r>
              <a:rPr lang="zh-TW" altLang="en-US" dirty="0"/>
              <a:t>製成</a:t>
            </a:r>
            <a:r>
              <a:rPr lang="zh-TW" altLang="zh-HK" dirty="0"/>
              <a:t>柔軟的</a:t>
            </a:r>
            <a:r>
              <a:rPr lang="zh-TW" altLang="zh-HK" dirty="0" smtClean="0"/>
              <a:t>麵</a:t>
            </a:r>
            <a:r>
              <a:rPr lang="zh-TW" altLang="en-US" dirty="0" smtClean="0"/>
              <a:t>糰</a:t>
            </a:r>
            <a:r>
              <a:rPr lang="zh-TW" altLang="zh-HK" dirty="0" smtClean="0"/>
              <a:t>，</a:t>
            </a:r>
            <a:r>
              <a:rPr lang="zh-TW" altLang="zh-HK" dirty="0"/>
              <a:t>容易</a:t>
            </a:r>
            <a:r>
              <a:rPr lang="zh-TW" altLang="en-US" dirty="0"/>
              <a:t>被</a:t>
            </a:r>
            <a:r>
              <a:rPr lang="zh-TW" altLang="zh-HK" dirty="0"/>
              <a:t>塑造成</a:t>
            </a:r>
            <a:r>
              <a:rPr lang="zh-TW" altLang="en-US" dirty="0"/>
              <a:t>意大利</a:t>
            </a:r>
            <a:r>
              <a:rPr lang="zh-TW" altLang="zh-HK" dirty="0"/>
              <a:t>麵</a:t>
            </a:r>
            <a:endParaRPr lang="en-US" dirty="0"/>
          </a:p>
          <a:p>
            <a:r>
              <a:rPr lang="zh-TW" altLang="en-US" dirty="0"/>
              <a:t>與高筋麵粉的強彈性</a:t>
            </a:r>
            <a:r>
              <a:rPr lang="zh-TW" altLang="en-US" dirty="0" smtClean="0"/>
              <a:t>麵糰相比</a:t>
            </a:r>
            <a:r>
              <a:rPr lang="zh-TW" altLang="en-US" dirty="0"/>
              <a:t>，</a:t>
            </a:r>
            <a:r>
              <a:rPr lang="zh-TW" altLang="zh-HK" dirty="0" smtClean="0"/>
              <a:t>麵</a:t>
            </a:r>
            <a:r>
              <a:rPr lang="zh-TW" altLang="en-US" dirty="0" smtClean="0"/>
              <a:t>糰</a:t>
            </a:r>
            <a:r>
              <a:rPr lang="zh-TW" altLang="zh-HK" dirty="0" smtClean="0"/>
              <a:t>相對</a:t>
            </a:r>
            <a:r>
              <a:rPr lang="zh-TW" altLang="en-US" dirty="0" smtClean="0"/>
              <a:t>含較強</a:t>
            </a:r>
            <a:r>
              <a:rPr lang="zh-TW" altLang="zh-HK" dirty="0" smtClean="0"/>
              <a:t>塑性</a:t>
            </a:r>
            <a:endParaRPr lang="en-US" altLang="zh-TW" dirty="0"/>
          </a:p>
          <a:p>
            <a:r>
              <a:rPr lang="zh-TW" altLang="zh-HK" dirty="0"/>
              <a:t>商業生產的</a:t>
            </a:r>
            <a:r>
              <a:rPr lang="zh-TW" altLang="en-US" dirty="0"/>
              <a:t>乾</a:t>
            </a:r>
            <a:r>
              <a:rPr lang="zh-TW" altLang="zh-HK" dirty="0"/>
              <a:t>意大利</a:t>
            </a:r>
            <a:r>
              <a:rPr lang="zh-TW" altLang="en-US" dirty="0"/>
              <a:t>粉，</a:t>
            </a:r>
            <a:r>
              <a:rPr lang="zh-TW" altLang="zh-HK" dirty="0"/>
              <a:t>幾乎全部</a:t>
            </a:r>
            <a:r>
              <a:rPr lang="zh-TW" altLang="en-US" dirty="0"/>
              <a:t>由粗</a:t>
            </a:r>
            <a:r>
              <a:rPr lang="zh-TW" altLang="zh-HK" dirty="0"/>
              <a:t>粒小麥粉</a:t>
            </a:r>
            <a:r>
              <a:rPr lang="zh-TW" altLang="en-US" dirty="0"/>
              <a:t>製成</a:t>
            </a:r>
            <a:endParaRPr lang="en-US" dirty="0"/>
          </a:p>
          <a:p>
            <a:pPr marL="0" indent="0">
              <a:buNone/>
            </a:pPr>
            <a:r>
              <a:rPr lang="zh-TW" altLang="en-US" dirty="0"/>
              <a:t>粟粉</a:t>
            </a:r>
            <a:endParaRPr lang="en-US" dirty="0"/>
          </a:p>
          <a:p>
            <a:r>
              <a:rPr lang="zh-TW" altLang="en-US" dirty="0"/>
              <a:t>又稱為玉米粉</a:t>
            </a:r>
            <a:endParaRPr lang="en-US" dirty="0"/>
          </a:p>
          <a:p>
            <a:r>
              <a:rPr lang="zh-TW" altLang="en-US" dirty="0"/>
              <a:t>用來稠化芡汁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其他種類的粉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粘米粉</a:t>
            </a:r>
            <a:endParaRPr lang="en-US" dirty="0"/>
          </a:p>
          <a:p>
            <a:r>
              <a:rPr lang="zh-TW" altLang="en-US" dirty="0"/>
              <a:t>用來製作中式糕點，點心及米粉</a:t>
            </a:r>
            <a:endParaRPr lang="en-US" dirty="0"/>
          </a:p>
          <a:p>
            <a:pPr marL="0" indent="0">
              <a:buNone/>
            </a:pPr>
            <a:r>
              <a:rPr lang="zh-TW" altLang="en-US" dirty="0"/>
              <a:t>糯米粉</a:t>
            </a:r>
            <a:endParaRPr lang="en-US" dirty="0"/>
          </a:p>
          <a:p>
            <a:r>
              <a:rPr lang="zh-TW" altLang="en-US" dirty="0"/>
              <a:t>糯米製成</a:t>
            </a:r>
            <a:endParaRPr lang="en-US" dirty="0"/>
          </a:p>
          <a:p>
            <a:r>
              <a:rPr lang="zh-TW" altLang="zh-HK" dirty="0"/>
              <a:t>含有幾乎100％的支鏈澱粉</a:t>
            </a:r>
            <a:endParaRPr lang="en-US" dirty="0"/>
          </a:p>
          <a:p>
            <a:r>
              <a:rPr lang="zh-TW" altLang="zh-HK" dirty="0"/>
              <a:t>非常</a:t>
            </a:r>
            <a:r>
              <a:rPr lang="zh-TW" altLang="en-US" dirty="0"/>
              <a:t>黏</a:t>
            </a:r>
            <a:r>
              <a:rPr lang="zh-TW" altLang="zh-HK" dirty="0"/>
              <a:t>稠</a:t>
            </a:r>
            <a:endParaRPr lang="en-US" dirty="0"/>
          </a:p>
          <a:p>
            <a:r>
              <a:rPr lang="zh-TW" altLang="zh-HK" dirty="0"/>
              <a:t>用於製作糯米飯和其他亞洲美食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0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穀類在烹調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9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有些穀類是整粒被進食，如：</a:t>
            </a:r>
            <a:endParaRPr lang="en-US" dirty="0"/>
          </a:p>
          <a:p>
            <a:pPr lvl="1"/>
            <a:r>
              <a:rPr lang="zh-TW" altLang="en-US" dirty="0"/>
              <a:t>大米</a:t>
            </a:r>
            <a:endParaRPr lang="en-US" dirty="0"/>
          </a:p>
          <a:p>
            <a:pPr lvl="1"/>
            <a:r>
              <a:rPr lang="zh-TW" altLang="en-US" dirty="0"/>
              <a:t>粟米</a:t>
            </a:r>
            <a:endParaRPr lang="en-US" dirty="0"/>
          </a:p>
          <a:p>
            <a:r>
              <a:rPr lang="zh-TW" altLang="zh-HK" dirty="0"/>
              <a:t>大多數穀</a:t>
            </a:r>
            <a:r>
              <a:rPr lang="zh-TW" altLang="en-US" dirty="0"/>
              <a:t>類</a:t>
            </a:r>
            <a:r>
              <a:rPr lang="zh-TW" altLang="zh-HK" dirty="0"/>
              <a:t>都經過加工並用於生產一系列產品，如：</a:t>
            </a:r>
            <a:endParaRPr lang="en-US" altLang="zh-TW" dirty="0"/>
          </a:p>
          <a:p>
            <a:pPr lvl="1"/>
            <a:r>
              <a:rPr lang="zh-TW" altLang="en-US" dirty="0"/>
              <a:t>小麥</a:t>
            </a:r>
            <a:endParaRPr lang="en-US" altLang="zh-HK" dirty="0"/>
          </a:p>
          <a:p>
            <a:pPr lvl="1"/>
            <a:r>
              <a:rPr lang="zh-TW" altLang="en-US" dirty="0"/>
              <a:t>燕麥</a:t>
            </a:r>
            <a:endParaRPr lang="en-US" altLang="zh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905184"/>
              </p:ext>
            </p:extLst>
          </p:nvPr>
        </p:nvGraphicFramePr>
        <p:xfrm>
          <a:off x="914400" y="1600200"/>
          <a:ext cx="7315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73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0317327"/>
              </p:ext>
            </p:extLst>
          </p:nvPr>
        </p:nvGraphicFramePr>
        <p:xfrm>
          <a:off x="914400" y="1600200"/>
          <a:ext cx="7315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5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小麥產品</a:t>
            </a:r>
            <a:endParaRPr lang="en-US" dirty="0"/>
          </a:p>
          <a:p>
            <a:r>
              <a:rPr lang="zh-TW" altLang="en-US" dirty="0"/>
              <a:t>麵粉</a:t>
            </a:r>
            <a:r>
              <a:rPr lang="zh-TW" altLang="zh-HK" dirty="0"/>
              <a:t>與水混合形成</a:t>
            </a:r>
            <a:r>
              <a:rPr lang="zh-TW" altLang="zh-HK" dirty="0" smtClean="0"/>
              <a:t>麵</a:t>
            </a:r>
            <a:r>
              <a:rPr lang="zh-TW" altLang="en-US" dirty="0" smtClean="0"/>
              <a:t>糰</a:t>
            </a:r>
            <a:endParaRPr lang="en-US" dirty="0" smtClean="0"/>
          </a:p>
          <a:p>
            <a:r>
              <a:rPr lang="zh-TW" altLang="zh-HK" dirty="0" smtClean="0"/>
              <a:t>麵</a:t>
            </a:r>
            <a:r>
              <a:rPr lang="zh-TW" altLang="en-US" dirty="0" smtClean="0"/>
              <a:t>糰</a:t>
            </a:r>
            <a:r>
              <a:rPr lang="zh-TW" altLang="zh-HK" dirty="0" smtClean="0"/>
              <a:t>被加工成不同的形狀，</a:t>
            </a:r>
            <a:r>
              <a:rPr lang="zh-TW" altLang="en-US" dirty="0" smtClean="0"/>
              <a:t>製</a:t>
            </a:r>
            <a:r>
              <a:rPr lang="zh-TW" altLang="zh-HK" dirty="0" smtClean="0"/>
              <a:t>成麵條</a:t>
            </a:r>
            <a:r>
              <a:rPr lang="zh-TW" altLang="en-US" dirty="0" smtClean="0"/>
              <a:t>、</a:t>
            </a:r>
            <a:r>
              <a:rPr lang="zh-TW" altLang="zh-HK" dirty="0" smtClean="0"/>
              <a:t>意大利</a:t>
            </a:r>
            <a:r>
              <a:rPr lang="zh-TW" altLang="en-US" dirty="0" smtClean="0"/>
              <a:t>粉</a:t>
            </a:r>
            <a:r>
              <a:rPr lang="zh-TW" altLang="zh-HK" dirty="0" smtClean="0"/>
              <a:t>和</a:t>
            </a:r>
            <a:r>
              <a:rPr lang="zh-TW" altLang="en-US" dirty="0" smtClean="0"/>
              <a:t>點心皮</a:t>
            </a:r>
            <a:endParaRPr lang="en-US" dirty="0" smtClean="0"/>
          </a:p>
          <a:p>
            <a:r>
              <a:rPr lang="zh-TW" altLang="zh-HK" dirty="0" smtClean="0"/>
              <a:t>新鮮</a:t>
            </a:r>
            <a:r>
              <a:rPr lang="zh-TW" altLang="zh-HK" dirty="0"/>
              <a:t>的麵條和</a:t>
            </a:r>
            <a:r>
              <a:rPr lang="zh-TW" altLang="en-US" dirty="0"/>
              <a:t>點心皮</a:t>
            </a:r>
            <a:r>
              <a:rPr lang="zh-TW" altLang="zh-HK" dirty="0"/>
              <a:t>應存放在</a:t>
            </a:r>
            <a:r>
              <a:rPr lang="zh-TW" altLang="en-US" dirty="0"/>
              <a:t>雪櫃</a:t>
            </a:r>
            <a:r>
              <a:rPr lang="zh-TW" altLang="zh-HK" dirty="0"/>
              <a:t>內，並在2-3天內使用</a:t>
            </a:r>
            <a:endParaRPr lang="en-US" dirty="0"/>
          </a:p>
          <a:p>
            <a:r>
              <a:rPr lang="zh-TW" altLang="zh-HK" dirty="0"/>
              <a:t>將乾</a:t>
            </a:r>
            <a:r>
              <a:rPr lang="zh-TW" altLang="en-US" dirty="0"/>
              <a:t>麵條及意大利粉</a:t>
            </a:r>
            <a:r>
              <a:rPr lang="zh-TW" altLang="zh-HK" dirty="0"/>
              <a:t>存放在密封的容器中</a:t>
            </a:r>
            <a:r>
              <a:rPr lang="zh-TW" altLang="en-US" dirty="0"/>
              <a:t>，置於</a:t>
            </a:r>
            <a:r>
              <a:rPr lang="zh-TW" altLang="zh-HK" dirty="0"/>
              <a:t>陰涼乾燥的地方</a:t>
            </a:r>
            <a:endParaRPr lang="en-US" dirty="0"/>
          </a:p>
          <a:p>
            <a:r>
              <a:rPr lang="zh-TW" altLang="zh-HK" dirty="0"/>
              <a:t>將冷凍的春捲</a:t>
            </a:r>
            <a:r>
              <a:rPr lang="zh-TW" altLang="en-US" dirty="0" smtClean="0"/>
              <a:t>皮</a:t>
            </a:r>
            <a:r>
              <a:rPr lang="zh-TW" altLang="zh-HK" dirty="0" smtClean="0"/>
              <a:t>存放在</a:t>
            </a:r>
            <a:r>
              <a:rPr lang="zh-TW" altLang="en-US" smtClean="0"/>
              <a:t>凍藏格</a:t>
            </a:r>
            <a:r>
              <a:rPr lang="zh-TW" altLang="zh-HK" smtClean="0"/>
              <a:t>中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麵條</a:t>
            </a:r>
            <a:endParaRPr lang="en-US" dirty="0"/>
          </a:p>
          <a:p>
            <a:r>
              <a:rPr lang="zh-TW" altLang="en-US" dirty="0"/>
              <a:t>麵條是一種受</a:t>
            </a:r>
            <a:r>
              <a:rPr lang="zh-TW" altLang="en-US" dirty="0" smtClean="0"/>
              <a:t>歡迎的粉</a:t>
            </a:r>
            <a:r>
              <a:rPr lang="zh-TW" altLang="en-US" dirty="0"/>
              <a:t>麵</a:t>
            </a:r>
            <a:endParaRPr lang="en-US" dirty="0"/>
          </a:p>
          <a:p>
            <a:r>
              <a:rPr lang="zh-TW" altLang="zh-HK" dirty="0"/>
              <a:t>它們由粉和水製成</a:t>
            </a:r>
            <a:endParaRPr lang="en-US" dirty="0"/>
          </a:p>
          <a:p>
            <a:r>
              <a:rPr lang="zh-TW" altLang="en-US" dirty="0" smtClean="0"/>
              <a:t>可以用來自小麥或大米的粉製作而成</a:t>
            </a:r>
            <a:endParaRPr lang="en-US" strike="sngStrike" dirty="0"/>
          </a:p>
          <a:p>
            <a:r>
              <a:rPr lang="zh-TW" altLang="zh-HK" dirty="0"/>
              <a:t>有時</a:t>
            </a:r>
            <a:r>
              <a:rPr lang="zh-TW" altLang="en-US" dirty="0"/>
              <a:t>會</a:t>
            </a:r>
            <a:r>
              <a:rPr lang="zh-TW" altLang="zh-HK" dirty="0"/>
              <a:t>添加雞蛋或蝦</a:t>
            </a:r>
            <a:r>
              <a:rPr lang="zh-TW" altLang="en-US" dirty="0"/>
              <a:t>籽</a:t>
            </a:r>
            <a:endParaRPr lang="en-US" dirty="0"/>
          </a:p>
          <a:p>
            <a:r>
              <a:rPr lang="zh-TW" altLang="zh-HK" dirty="0"/>
              <a:t>麵條有不同的形狀</a:t>
            </a:r>
            <a:r>
              <a:rPr lang="zh-TW" altLang="en-US" dirty="0"/>
              <a:t>，可以</a:t>
            </a:r>
            <a:r>
              <a:rPr lang="zh-TW" altLang="zh-HK" dirty="0"/>
              <a:t>又長</a:t>
            </a:r>
            <a:r>
              <a:rPr lang="zh-TW" altLang="en-US" dirty="0"/>
              <a:t>又薄</a:t>
            </a:r>
            <a:r>
              <a:rPr lang="en-US" dirty="0"/>
              <a:t> </a:t>
            </a:r>
          </a:p>
          <a:p>
            <a:r>
              <a:rPr lang="zh-TW" altLang="en-US" dirty="0"/>
              <a:t>它們亦可以</a:t>
            </a:r>
            <a:r>
              <a:rPr lang="zh-TW" altLang="en-US" dirty="0" smtClean="0"/>
              <a:t>是很幼</a:t>
            </a:r>
            <a:r>
              <a:rPr lang="zh-TW" altLang="en-US" dirty="0"/>
              <a:t>細，像米粉、或</a:t>
            </a:r>
            <a:r>
              <a:rPr lang="zh-TW" altLang="zh-HK" dirty="0"/>
              <a:t>寬闊而</a:t>
            </a:r>
            <a:r>
              <a:rPr lang="zh-TW" altLang="en-US" dirty="0"/>
              <a:t>扁</a:t>
            </a:r>
            <a:r>
              <a:rPr lang="zh-TW" altLang="zh-HK" dirty="0"/>
              <a:t>平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穀類是各種屬於禾本科植物的可食用種子</a:t>
            </a:r>
            <a:endParaRPr lang="en-US" dirty="0"/>
          </a:p>
          <a:p>
            <a:r>
              <a:rPr lang="zh-TW" altLang="en-US" dirty="0"/>
              <a:t>穀類的六大分類是</a:t>
            </a:r>
            <a:r>
              <a:rPr lang="zh-TW" altLang="zh-HK" dirty="0"/>
              <a:t>大米，小麥，玉米，燕麥，大麥和黑麥</a:t>
            </a:r>
            <a:endParaRPr lang="en-US" dirty="0"/>
          </a:p>
          <a:p>
            <a:r>
              <a:rPr lang="zh-TW" altLang="zh-HK" dirty="0"/>
              <a:t>自公元前一千年農業開始以來，</a:t>
            </a:r>
            <a:r>
              <a:rPr lang="zh-TW" altLang="en-US" dirty="0"/>
              <a:t>穀類</a:t>
            </a:r>
            <a:r>
              <a:rPr lang="zh-TW" altLang="zh-HK" dirty="0"/>
              <a:t>一直是人類飲食的重要組成</a:t>
            </a:r>
            <a:r>
              <a:rPr lang="zh-TW" altLang="zh-HK" dirty="0" smtClean="0"/>
              <a:t>部分</a:t>
            </a:r>
            <a:endParaRPr lang="en-US" strike="sngStrike" dirty="0">
              <a:solidFill>
                <a:srgbClr val="0000CC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1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麵條（續）</a:t>
            </a:r>
            <a:endParaRPr lang="en-US" dirty="0"/>
          </a:p>
          <a:p>
            <a:r>
              <a:rPr lang="zh-TW" altLang="zh-HK" dirty="0"/>
              <a:t>麵條可以作為</a:t>
            </a:r>
            <a:r>
              <a:rPr lang="zh-TW" altLang="en-US" dirty="0"/>
              <a:t>小</a:t>
            </a:r>
            <a:r>
              <a:rPr lang="zh-TW" altLang="zh-HK" dirty="0"/>
              <a:t>食或作為主食的一部分食用</a:t>
            </a:r>
            <a:endParaRPr lang="en-US" dirty="0"/>
          </a:p>
          <a:p>
            <a:r>
              <a:rPr lang="zh-TW" altLang="en-US" dirty="0"/>
              <a:t>即食</a:t>
            </a:r>
            <a:r>
              <a:rPr lang="zh-TW" altLang="zh-HK" dirty="0"/>
              <a:t>麵預先</a:t>
            </a:r>
            <a:r>
              <a:rPr lang="zh-TW" altLang="en-US" dirty="0"/>
              <a:t>被</a:t>
            </a:r>
            <a:r>
              <a:rPr lang="zh-TW" altLang="zh-HK" dirty="0"/>
              <a:t>煮熟，可很快被重新加熱</a:t>
            </a:r>
            <a:endParaRPr lang="en-US" dirty="0"/>
          </a:p>
          <a:p>
            <a:r>
              <a:rPr lang="zh-TW" altLang="zh-HK" dirty="0"/>
              <a:t>像米飯一樣</a:t>
            </a:r>
            <a:r>
              <a:rPr lang="zh-TW" altLang="zh-HK" smtClean="0"/>
              <a:t>，</a:t>
            </a:r>
            <a:r>
              <a:rPr lang="zh-TW" altLang="en-US" smtClean="0"/>
              <a:t>為</a:t>
            </a:r>
            <a:r>
              <a:rPr lang="zh-TW" altLang="zh-HK" smtClean="0"/>
              <a:t>一</a:t>
            </a:r>
            <a:r>
              <a:rPr lang="zh-TW" altLang="zh-HK"/>
              <a:t>頓</a:t>
            </a:r>
            <a:r>
              <a:rPr lang="zh-TW" altLang="en-US" smtClean="0"/>
              <a:t>膳食提供</a:t>
            </a:r>
            <a:r>
              <a:rPr lang="zh-TW" altLang="zh-HK" smtClean="0"/>
              <a:t>澱粉</a:t>
            </a:r>
            <a:r>
              <a:rPr lang="zh-TW" altLang="en-US" dirty="0"/>
              <a:t>及熱</a:t>
            </a:r>
            <a:r>
              <a:rPr lang="zh-TW" altLang="zh-HK" dirty="0"/>
              <a:t>量</a:t>
            </a:r>
            <a:r>
              <a:rPr lang="zh-TW" altLang="en-US" dirty="0"/>
              <a:t>的部分</a:t>
            </a:r>
            <a:endParaRPr lang="en-US" dirty="0"/>
          </a:p>
          <a:p>
            <a:r>
              <a:rPr lang="zh-TW" altLang="en-US" dirty="0"/>
              <a:t>烹煮麵條可以用：</a:t>
            </a:r>
            <a:endParaRPr lang="en-US" dirty="0"/>
          </a:p>
          <a:p>
            <a:pPr lvl="1"/>
            <a:r>
              <a:rPr lang="zh-TW" altLang="en-US" dirty="0"/>
              <a:t>煲法，如：陽春麵</a:t>
            </a:r>
            <a:endParaRPr lang="en-US" dirty="0"/>
          </a:p>
          <a:p>
            <a:pPr lvl="1"/>
            <a:r>
              <a:rPr lang="zh-TW" altLang="en-US" dirty="0"/>
              <a:t>炒法，如：乾炒牛河</a:t>
            </a:r>
            <a:endParaRPr lang="en-US" dirty="0"/>
          </a:p>
          <a:p>
            <a:pPr lvl="1"/>
            <a:r>
              <a:rPr lang="zh-TW" altLang="en-US" dirty="0"/>
              <a:t>炆法，如：乾燒伊麵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2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穀類的食物及營養標籤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4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穀類的食物及營養標籤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香港法例管制穀類的標籤：</a:t>
            </a:r>
            <a:endParaRPr lang="en-US" dirty="0"/>
          </a:p>
          <a:p>
            <a:r>
              <a:rPr lang="zh-TW" altLang="en-US" dirty="0"/>
              <a:t>配料表</a:t>
            </a:r>
            <a:endParaRPr lang="en-HK" altLang="zh-TW" dirty="0"/>
          </a:p>
          <a:p>
            <a:pPr lvl="1"/>
            <a:r>
              <a:rPr lang="zh-TW" altLang="en-US" dirty="0"/>
              <a:t>預先包裝食物須加上可閱的標記或標籤，用以表列食物的配料</a:t>
            </a:r>
            <a:endParaRPr lang="en-HK" dirty="0"/>
          </a:p>
          <a:p>
            <a:r>
              <a:rPr lang="zh-TW" altLang="en-US" dirty="0"/>
              <a:t>致敏物質表</a:t>
            </a:r>
            <a:endParaRPr lang="en-HK" dirty="0"/>
          </a:p>
          <a:p>
            <a:pPr lvl="1"/>
            <a:r>
              <a:rPr lang="zh-TW" altLang="en-US" dirty="0"/>
              <a:t>含有麩質的穀類</a:t>
            </a:r>
            <a:r>
              <a:rPr lang="en-US" altLang="zh-TW" dirty="0"/>
              <a:t>(</a:t>
            </a:r>
            <a:r>
              <a:rPr lang="zh-TW" altLang="en-US" dirty="0"/>
              <a:t>即小麥、黑麥、大麥、燕麥、裂穀小麥、它們的混合變種及它們的製品</a:t>
            </a:r>
            <a:r>
              <a:rPr lang="en-US" altLang="zh-TW" dirty="0"/>
              <a:t>)</a:t>
            </a:r>
            <a:r>
              <a:rPr lang="zh-TW" altLang="en-US" dirty="0"/>
              <a:t>是致敏物質，所以其名稱，須在配料表中指明</a:t>
            </a:r>
            <a:endParaRPr lang="en-HK" dirty="0"/>
          </a:p>
          <a:p>
            <a:r>
              <a:rPr lang="zh-TW" altLang="en-US" dirty="0"/>
              <a:t>適當保質期</a:t>
            </a:r>
            <a:endParaRPr lang="en-HK" altLang="zh-TW" dirty="0"/>
          </a:p>
          <a:p>
            <a:pPr lvl="1"/>
            <a:r>
              <a:rPr lang="zh-TW" altLang="en-US" dirty="0"/>
              <a:t>“此日期前最佳”或“此日期或之前食用”日期的說明</a:t>
            </a:r>
            <a:endParaRPr lang="en-HK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穀類的食物及營養標籤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香港法例管制穀類的標籤：</a:t>
            </a:r>
            <a:endParaRPr lang="en-US" dirty="0"/>
          </a:p>
          <a:p>
            <a:r>
              <a:rPr lang="zh-TW" altLang="en-US" dirty="0"/>
              <a:t>營養標籤</a:t>
            </a:r>
            <a:endParaRPr lang="en-HK" dirty="0"/>
          </a:p>
          <a:p>
            <a:pPr lvl="1"/>
            <a:r>
              <a:rPr lang="zh-TW" altLang="en-US" dirty="0"/>
              <a:t>預先包裝食物須加上標明其能量值及營養素含量的標記或標籤</a:t>
            </a:r>
            <a:endParaRPr lang="en-HK" dirty="0"/>
          </a:p>
          <a:p>
            <a:r>
              <a:rPr lang="zh-TW" altLang="en-US" dirty="0"/>
              <a:t>營養聲稱</a:t>
            </a:r>
            <a:endParaRPr lang="en-HK" altLang="zh-TW" dirty="0"/>
          </a:p>
          <a:p>
            <a:pPr lvl="1"/>
            <a:r>
              <a:rPr lang="zh-TW" altLang="en-US" dirty="0"/>
              <a:t>如任何標籤上或宣傳品中，有作出任何營養聲稱， 則有關營養素的含量須加上標明</a:t>
            </a:r>
            <a:endParaRPr lang="en-HK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9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參考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FAO statistical pocketbook 2015: world food and agriculture</a:t>
            </a:r>
            <a:r>
              <a:rPr lang="en-US" dirty="0"/>
              <a:t>. (2015). Rome: Food and Agriculture Organization of the United </a:t>
            </a:r>
            <a:r>
              <a:rPr lang="en-US" dirty="0" smtClean="0"/>
              <a:t>Nations</a:t>
            </a:r>
            <a:r>
              <a:rPr lang="en-US" altLang="zh-TW" dirty="0"/>
              <a:t>.</a:t>
            </a:r>
            <a:endParaRPr lang="en-US" dirty="0"/>
          </a:p>
          <a:p>
            <a:r>
              <a:rPr lang="en-US" i="1" dirty="0"/>
              <a:t>Food Composition Databases</a:t>
            </a:r>
            <a:r>
              <a:rPr lang="en-US" dirty="0"/>
              <a:t>, Agricultural Research Service, United States Department of Agriculture, May </a:t>
            </a:r>
            <a:r>
              <a:rPr lang="en-US" dirty="0" smtClean="0"/>
              <a:t>2016</a:t>
            </a:r>
            <a:endParaRPr lang="en-US" dirty="0"/>
          </a:p>
          <a:p>
            <a:r>
              <a:rPr lang="en-US" dirty="0"/>
              <a:t>Simpson, B. K. (2012). </a:t>
            </a:r>
            <a:r>
              <a:rPr lang="en-US" i="1" dirty="0"/>
              <a:t>Food biochemistry and food processing</a:t>
            </a:r>
            <a:r>
              <a:rPr lang="en-US" dirty="0"/>
              <a:t>. Ames, IA: Wiley-Blackwell.</a:t>
            </a:r>
          </a:p>
          <a:p>
            <a:r>
              <a:rPr lang="en-US" dirty="0"/>
              <a:t>Zhou, W., &amp; </a:t>
            </a:r>
            <a:r>
              <a:rPr lang="en-US" dirty="0" err="1"/>
              <a:t>Hui</a:t>
            </a:r>
            <a:r>
              <a:rPr lang="en-US" dirty="0"/>
              <a:t>, Y. H. </a:t>
            </a:r>
            <a:r>
              <a:rPr lang="en-US"/>
              <a:t>(</a:t>
            </a:r>
            <a:r>
              <a:rPr lang="en-US" smtClean="0"/>
              <a:t>2014</a:t>
            </a:r>
            <a:r>
              <a:rPr lang="en-US" altLang="zh-TW" smtClean="0"/>
              <a:t>.</a:t>
            </a:r>
            <a:r>
              <a:rPr lang="en-US" smtClean="0"/>
              <a:t>).</a:t>
            </a:r>
            <a:r>
              <a:rPr lang="en-US" dirty="0"/>
              <a:t> </a:t>
            </a:r>
            <a:r>
              <a:rPr lang="en-US" i="1" dirty="0"/>
              <a:t>Bakery products science and technology</a:t>
            </a:r>
            <a:r>
              <a:rPr lang="en-US" dirty="0"/>
              <a:t>. Oxford: Wiley-Blackwell.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9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它們可以在世界的大部分地區生長，為人類提供主食</a:t>
            </a:r>
            <a:endParaRPr lang="en-US" dirty="0"/>
          </a:p>
          <a:p>
            <a:r>
              <a:rPr lang="zh-TW" altLang="en-US" dirty="0"/>
              <a:t>在上個世紀，工業國家的穀物消耗量有所下降</a:t>
            </a:r>
          </a:p>
          <a:p>
            <a:r>
              <a:rPr lang="zh-TW" altLang="zh-HK" dirty="0"/>
              <a:t>但是，它仍然是第三世界最重要的作物</a:t>
            </a:r>
            <a:endParaRPr lang="en-US" dirty="0"/>
          </a:p>
          <a:p>
            <a:pPr lvl="1"/>
            <a:r>
              <a:rPr lang="zh-TW" altLang="en-US" dirty="0"/>
              <a:t>食品能源的主要來源</a:t>
            </a:r>
          </a:p>
          <a:p>
            <a:pPr lvl="1"/>
            <a:r>
              <a:rPr lang="zh-TW" altLang="zh-HK" dirty="0"/>
              <a:t>蛋白質攝入量高達90％，而工業化國家僅為25％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4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2800" dirty="0"/>
              <a:t>世界穀物產量的百分比</a:t>
            </a:r>
            <a:br>
              <a:rPr lang="zh-TW" altLang="en-US" sz="2800" dirty="0"/>
            </a:br>
            <a:r>
              <a:rPr lang="zh-TW" altLang="en-US" sz="2800" dirty="0"/>
              <a:t>數據：</a:t>
            </a:r>
            <a:r>
              <a:rPr lang="zh-TW" altLang="zh-HK" sz="2800" dirty="0"/>
              <a:t>對應於2010年</a:t>
            </a:r>
            <a:r>
              <a:rPr lang="zh-TW" altLang="en-US" sz="2800" dirty="0"/>
              <a:t>聯合國糧食及農業組織的</a:t>
            </a:r>
            <a:r>
              <a:rPr lang="zh-TW" altLang="zh-HK" sz="2800" dirty="0"/>
              <a:t>數據</a:t>
            </a:r>
            <a:endParaRPr lang="en-US" sz="2800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708307"/>
              </p:ext>
            </p:extLst>
          </p:nvPr>
        </p:nvGraphicFramePr>
        <p:xfrm>
          <a:off x="457200" y="1992362"/>
          <a:ext cx="8229600" cy="4133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6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穀類的結構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9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穀類的結構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dirty="0"/>
              <a:t>大多數穀</a:t>
            </a:r>
            <a:r>
              <a:rPr lang="zh-TW" altLang="en-US" dirty="0"/>
              <a:t>類</a:t>
            </a:r>
            <a:r>
              <a:rPr lang="zh-TW" altLang="zh-HK" dirty="0"/>
              <a:t>屬於</a:t>
            </a:r>
            <a:r>
              <a:rPr lang="zh-TW" altLang="en-US" dirty="0"/>
              <a:t>禾本科</a:t>
            </a:r>
            <a:endParaRPr lang="en-US" dirty="0"/>
          </a:p>
          <a:p>
            <a:r>
              <a:rPr lang="zh-TW" altLang="zh-HK" dirty="0"/>
              <a:t>大多數穀</a:t>
            </a:r>
            <a:r>
              <a:rPr lang="zh-TW" altLang="en-US" dirty="0"/>
              <a:t>類</a:t>
            </a:r>
            <a:r>
              <a:rPr lang="zh-TW" altLang="zh-HK" dirty="0"/>
              <a:t>都有</a:t>
            </a:r>
            <a:r>
              <a:rPr lang="zh-TW" altLang="en-US" dirty="0"/>
              <a:t>相</a:t>
            </a:r>
            <a:r>
              <a:rPr lang="zh-TW" altLang="zh-HK" dirty="0"/>
              <a:t>同的結構</a:t>
            </a:r>
            <a:endParaRPr lang="en-US" dirty="0"/>
          </a:p>
          <a:p>
            <a:r>
              <a:rPr lang="zh-TW" altLang="zh-HK" dirty="0"/>
              <a:t>不同部分</a:t>
            </a:r>
            <a:r>
              <a:rPr lang="zh-TW" altLang="en-US" dirty="0"/>
              <a:t>的</a:t>
            </a:r>
            <a:r>
              <a:rPr lang="zh-TW" altLang="zh-HK" dirty="0"/>
              <a:t>組成比例因</a:t>
            </a:r>
            <a:r>
              <a:rPr lang="zh-TW" altLang="en-US" dirty="0"/>
              <a:t>不同</a:t>
            </a:r>
            <a:r>
              <a:rPr lang="zh-TW" altLang="zh-HK" dirty="0"/>
              <a:t>穀</a:t>
            </a:r>
            <a:r>
              <a:rPr lang="zh-TW" altLang="en-US" dirty="0"/>
              <a:t>類</a:t>
            </a:r>
            <a:r>
              <a:rPr lang="zh-TW" altLang="zh-HK" dirty="0"/>
              <a:t>而異</a:t>
            </a:r>
            <a:endParaRPr lang="en-US" dirty="0"/>
          </a:p>
          <a:p>
            <a:r>
              <a:rPr lang="zh-TW" altLang="zh-HK" dirty="0"/>
              <a:t>穀</a:t>
            </a:r>
            <a:r>
              <a:rPr lang="zh-TW" altLang="en-US" dirty="0"/>
              <a:t>類</a:t>
            </a:r>
            <a:r>
              <a:rPr lang="zh-TW" altLang="zh-HK" dirty="0"/>
              <a:t>（穎果）由三個主要部分組成：</a:t>
            </a:r>
            <a:r>
              <a:rPr lang="en-US" dirty="0"/>
              <a:t> </a:t>
            </a:r>
          </a:p>
          <a:p>
            <a:pPr lvl="1"/>
            <a:r>
              <a:rPr lang="zh-TW" altLang="zh-HK" dirty="0"/>
              <a:t>外層（麩皮）</a:t>
            </a:r>
            <a:endParaRPr lang="en-US" dirty="0"/>
          </a:p>
          <a:p>
            <a:pPr lvl="1"/>
            <a:r>
              <a:rPr lang="zh-TW" altLang="zh-HK" dirty="0"/>
              <a:t>胚乳（或</a:t>
            </a:r>
            <a:r>
              <a:rPr lang="zh-TW" altLang="en-US" dirty="0"/>
              <a:t>穀粒</a:t>
            </a:r>
            <a:r>
              <a:rPr lang="zh-TW" altLang="zh-HK" dirty="0"/>
              <a:t>）</a:t>
            </a:r>
            <a:endParaRPr lang="en-US" dirty="0"/>
          </a:p>
          <a:p>
            <a:pPr lvl="1"/>
            <a:r>
              <a:rPr lang="zh-TW" altLang="zh-HK" dirty="0"/>
              <a:t>胚芽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5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穀類的結構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zh-HK" dirty="0"/>
              <a:t>種子被外</a:t>
            </a:r>
            <a:r>
              <a:rPr lang="zh-TW" altLang="en-US" dirty="0"/>
              <a:t>皮包圍</a:t>
            </a:r>
            <a:r>
              <a:rPr lang="zh-TW" altLang="zh-HK" dirty="0"/>
              <a:t>，不能被人體消化系統吸收</a:t>
            </a:r>
            <a:endParaRPr lang="en-US" dirty="0"/>
          </a:p>
          <a:p>
            <a:r>
              <a:rPr lang="zh-TW" altLang="zh-HK" dirty="0"/>
              <a:t>因此，穀</a:t>
            </a:r>
            <a:r>
              <a:rPr lang="zh-TW" altLang="en-US" dirty="0"/>
              <a:t>類</a:t>
            </a:r>
            <a:r>
              <a:rPr lang="zh-TW" altLang="zh-HK" dirty="0"/>
              <a:t>必須去</a:t>
            </a:r>
            <a:r>
              <a:rPr lang="zh-TW" altLang="en-US" dirty="0"/>
              <a:t>皮才</a:t>
            </a:r>
            <a:r>
              <a:rPr lang="zh-TW" altLang="zh-HK" dirty="0"/>
              <a:t>可食用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9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5D6B43A-CEE3-4366-8F98-885A610D489E}"/>
              </a:ext>
            </a:extLst>
          </p:cNvPr>
          <p:cNvGrpSpPr/>
          <p:nvPr/>
        </p:nvGrpSpPr>
        <p:grpSpPr>
          <a:xfrm>
            <a:off x="1756908" y="1828800"/>
            <a:ext cx="2281692" cy="3876125"/>
            <a:chOff x="2265428" y="2067026"/>
            <a:chExt cx="2281692" cy="3876125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2B50068-C6FB-43E7-8745-AD8D3B7DE19A}"/>
                    </a:ext>
                  </a:extLst>
                </p14:cNvPr>
                <p14:cNvContentPartPr/>
                <p14:nvPr/>
              </p14:nvContentPartPr>
              <p14:xfrm>
                <a:off x="2265428" y="2067026"/>
                <a:ext cx="2281692" cy="3876125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2B50068-C6FB-43E7-8745-AD8D3B7DE19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253548" y="2055146"/>
                  <a:ext cx="2305452" cy="38998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B4218D6F-BDEE-4BFC-A7B9-9EC68BBDFE1C}"/>
                    </a:ext>
                  </a:extLst>
                </p14:cNvPr>
                <p14:cNvContentPartPr/>
                <p14:nvPr/>
              </p14:nvContentPartPr>
              <p14:xfrm>
                <a:off x="3672643" y="3272388"/>
                <a:ext cx="612960" cy="1332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B4218D6F-BDEE-4BFC-A7B9-9EC68BBDFE1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648888" y="3224508"/>
                  <a:ext cx="660831" cy="22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D59E415-68CD-4683-AA60-290362F58B45}"/>
                    </a:ext>
                  </a:extLst>
                </p14:cNvPr>
                <p14:cNvContentPartPr/>
                <p14:nvPr/>
              </p14:nvContentPartPr>
              <p14:xfrm>
                <a:off x="3613843" y="3314148"/>
                <a:ext cx="696480" cy="1694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D59E415-68CD-4683-AA60-290362F58B4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590099" y="3266302"/>
                  <a:ext cx="743967" cy="26513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FCF45E4A-AD45-4A6B-854F-5B9A6524F0E6}"/>
                    </a:ext>
                  </a:extLst>
                </p14:cNvPr>
                <p14:cNvContentPartPr/>
                <p14:nvPr/>
              </p14:nvContentPartPr>
              <p14:xfrm>
                <a:off x="3437923" y="3264708"/>
                <a:ext cx="216000" cy="3626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FCF45E4A-AD45-4A6B-854F-5B9A6524F0E6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413843" y="3216860"/>
                  <a:ext cx="263441" cy="45833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4B2C813D-D362-4CD5-9F74-4E7EE3CC7874}"/>
                    </a:ext>
                  </a:extLst>
                </p14:cNvPr>
                <p14:cNvContentPartPr/>
                <p14:nvPr/>
              </p14:nvContentPartPr>
              <p14:xfrm>
                <a:off x="3380083" y="3391908"/>
                <a:ext cx="260400" cy="35928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4B2C813D-D362-4CD5-9F74-4E7EE3CC787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356345" y="3344028"/>
                  <a:ext cx="308236" cy="45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1DC376D-8A2A-4567-9A4A-75CBFCA9E464}"/>
                    </a:ext>
                  </a:extLst>
                </p14:cNvPr>
                <p14:cNvContentPartPr/>
                <p14:nvPr/>
              </p14:nvContentPartPr>
              <p14:xfrm>
                <a:off x="3649843" y="3399588"/>
                <a:ext cx="613440" cy="1444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1DC376D-8A2A-4567-9A4A-75CBFCA9E46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626083" y="3351787"/>
                  <a:ext cx="661320" cy="24008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BF6D97B6-4A97-4317-9DAE-63C8EDC715A1}"/>
                    </a:ext>
                  </a:extLst>
                </p14:cNvPr>
                <p14:cNvContentPartPr/>
                <p14:nvPr/>
              </p14:nvContentPartPr>
              <p14:xfrm>
                <a:off x="4289203" y="3382308"/>
                <a:ext cx="40080" cy="1224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BF6D97B6-4A97-4317-9DAE-63C8EDC715A1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265793" y="3334428"/>
                  <a:ext cx="86899" cy="21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1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A1EB8A68-45FF-4ADF-90FA-25731D2E2636}"/>
                    </a:ext>
                  </a:extLst>
                </p14:cNvPr>
                <p14:cNvContentPartPr/>
                <p14:nvPr/>
              </p14:nvContentPartPr>
              <p14:xfrm>
                <a:off x="3355796" y="3518919"/>
                <a:ext cx="1002047" cy="5052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A1EB8A68-45FF-4ADF-90FA-25731D2E263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343923" y="3507036"/>
                  <a:ext cx="1025794" cy="52896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1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F452FF0C-DF0B-4937-B8DD-4F9D919D85EC}"/>
                    </a:ext>
                  </a:extLst>
                </p14:cNvPr>
                <p14:cNvContentPartPr/>
                <p14:nvPr/>
              </p14:nvContentPartPr>
              <p14:xfrm>
                <a:off x="3393902" y="4183084"/>
                <a:ext cx="2160" cy="408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F452FF0C-DF0B-4937-B8DD-4F9D919D85EC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365822" y="4155004"/>
                  <a:ext cx="5784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2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3A42813-0AA6-4EC4-844E-79A4D29AB619}"/>
                    </a:ext>
                  </a:extLst>
                </p14:cNvPr>
                <p14:cNvContentPartPr/>
                <p14:nvPr/>
              </p14:nvContentPartPr>
              <p14:xfrm>
                <a:off x="3395582" y="4258924"/>
                <a:ext cx="2160" cy="21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3A42813-0AA6-4EC4-844E-79A4D29AB619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367742" y="4231084"/>
                  <a:ext cx="5784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2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A535B88C-FCCE-48A3-A1EE-A6BB57B42E03}"/>
                    </a:ext>
                  </a:extLst>
                </p14:cNvPr>
                <p14:cNvContentPartPr/>
                <p14:nvPr/>
              </p14:nvContentPartPr>
              <p14:xfrm>
                <a:off x="3456302" y="4160284"/>
                <a:ext cx="4080" cy="600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A535B88C-FCCE-48A3-A1EE-A6BB57B42E0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428462" y="4132444"/>
                  <a:ext cx="59760" cy="6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2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B243A747-F9B4-4DA3-BED4-4A6BC2D47CB4}"/>
                    </a:ext>
                  </a:extLst>
                </p14:cNvPr>
                <p14:cNvContentPartPr/>
                <p14:nvPr/>
              </p14:nvContentPartPr>
              <p14:xfrm>
                <a:off x="3494222" y="4078684"/>
                <a:ext cx="2160" cy="216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B243A747-F9B4-4DA3-BED4-4A6BC2D47CB4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466382" y="4050844"/>
                  <a:ext cx="5784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2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7EF196B2-5B7E-4873-958B-B58F72D658CC}"/>
                    </a:ext>
                  </a:extLst>
                </p14:cNvPr>
                <p14:cNvContentPartPr/>
                <p14:nvPr/>
              </p14:nvContentPartPr>
              <p14:xfrm>
                <a:off x="3541742" y="4017964"/>
                <a:ext cx="240" cy="408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7EF196B2-5B7E-4873-958B-B58F72D658CC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513902" y="3990124"/>
                  <a:ext cx="5592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2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22100DD-ECDF-49B0-9257-7E8256F057C4}"/>
                    </a:ext>
                  </a:extLst>
                </p14:cNvPr>
                <p14:cNvContentPartPr/>
                <p14:nvPr/>
              </p14:nvContentPartPr>
              <p14:xfrm>
                <a:off x="3581582" y="3936364"/>
                <a:ext cx="2160" cy="2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22100DD-ECDF-49B0-9257-7E8256F057C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553742" y="3908524"/>
                  <a:ext cx="5784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3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1EE76733-2DDC-4AEC-8A93-2F951A4E668B}"/>
                    </a:ext>
                  </a:extLst>
                </p14:cNvPr>
                <p14:cNvContentPartPr/>
                <p14:nvPr/>
              </p14:nvContentPartPr>
              <p14:xfrm>
                <a:off x="3640382" y="3964924"/>
                <a:ext cx="2160" cy="408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1EE76733-2DDC-4AEC-8A93-2F951A4E668B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612542" y="3936844"/>
                  <a:ext cx="5784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3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12C478F6-339E-4E4A-B484-D3ACD27F7BA3}"/>
                    </a:ext>
                  </a:extLst>
                </p14:cNvPr>
                <p14:cNvContentPartPr/>
                <p14:nvPr/>
              </p14:nvContentPartPr>
              <p14:xfrm>
                <a:off x="3621422" y="3864364"/>
                <a:ext cx="240" cy="21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12C478F6-339E-4E4A-B484-D3ACD27F7BA3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593582" y="3836284"/>
                  <a:ext cx="5592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3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42560C81-981F-4A1B-AFB8-0FE0D80360DB}"/>
                    </a:ext>
                  </a:extLst>
                </p14:cNvPr>
                <p14:cNvContentPartPr/>
                <p14:nvPr/>
              </p14:nvContentPartPr>
              <p14:xfrm>
                <a:off x="3699182" y="3886924"/>
                <a:ext cx="2160" cy="2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42560C81-981F-4A1B-AFB8-0FE0D80360DB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671342" y="3859084"/>
                  <a:ext cx="5784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3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E6A838ED-4DA1-4624-BE02-EFF0B81F2A34}"/>
                    </a:ext>
                  </a:extLst>
                </p14:cNvPr>
                <p14:cNvContentPartPr/>
                <p14:nvPr/>
              </p14:nvContentPartPr>
              <p14:xfrm>
                <a:off x="3687902" y="3816844"/>
                <a:ext cx="240" cy="24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E6A838ED-4DA1-4624-BE02-EFF0B81F2A34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660062" y="3789004"/>
                  <a:ext cx="5592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3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C668927A-5892-4A59-8418-4245AABAB3CA}"/>
                    </a:ext>
                  </a:extLst>
                </p14:cNvPr>
                <p14:cNvContentPartPr/>
                <p14:nvPr/>
              </p14:nvContentPartPr>
              <p14:xfrm>
                <a:off x="3756062" y="3841564"/>
                <a:ext cx="2160" cy="2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C668927A-5892-4A59-8418-4245AABAB3CA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728222" y="3813724"/>
                  <a:ext cx="5784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4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093AC357-362D-4B28-BF8C-4D1E91974DFE}"/>
                    </a:ext>
                  </a:extLst>
                </p14:cNvPr>
                <p14:cNvContentPartPr/>
                <p14:nvPr/>
              </p14:nvContentPartPr>
              <p14:xfrm>
                <a:off x="3833822" y="3858604"/>
                <a:ext cx="2160" cy="40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093AC357-362D-4B28-BF8C-4D1E91974DFE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805982" y="3830764"/>
                  <a:ext cx="5784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4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3C9362A6-C169-4408-8A05-2EF2BB604EDE}"/>
                    </a:ext>
                  </a:extLst>
                </p14:cNvPr>
                <p14:cNvContentPartPr/>
                <p14:nvPr/>
              </p14:nvContentPartPr>
              <p14:xfrm>
                <a:off x="3917342" y="3854764"/>
                <a:ext cx="240" cy="40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3C9362A6-C169-4408-8A05-2EF2BB604EDE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889502" y="3826924"/>
                  <a:ext cx="5592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4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6D9BC61E-0B51-48A4-8FEA-BC416A7E27DA}"/>
                    </a:ext>
                  </a:extLst>
                </p14:cNvPr>
                <p14:cNvContentPartPr/>
                <p14:nvPr/>
              </p14:nvContentPartPr>
              <p14:xfrm>
                <a:off x="4004702" y="3862444"/>
                <a:ext cx="2160" cy="792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6D9BC61E-0B51-48A4-8FEA-BC416A7E27DA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976862" y="3834604"/>
                  <a:ext cx="57840" cy="6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4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A8DC6DCA-7D10-45B1-9C28-661680EA1BEB}"/>
                    </a:ext>
                  </a:extLst>
                </p14:cNvPr>
                <p14:cNvContentPartPr/>
                <p14:nvPr/>
              </p14:nvContentPartPr>
              <p14:xfrm>
                <a:off x="4074782" y="3886924"/>
                <a:ext cx="2160" cy="24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A8DC6DCA-7D10-45B1-9C28-661680EA1BE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046942" y="3859084"/>
                  <a:ext cx="5784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4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1F2709D-517F-4339-A430-C4C1D552DD6C}"/>
                    </a:ext>
                  </a:extLst>
                </p14:cNvPr>
                <p14:cNvContentPartPr/>
                <p14:nvPr/>
              </p14:nvContentPartPr>
              <p14:xfrm>
                <a:off x="4165982" y="3890764"/>
                <a:ext cx="2160" cy="408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1F2709D-517F-4339-A430-C4C1D552DD6C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138142" y="3862924"/>
                  <a:ext cx="5784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50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3CF1731A-C1E7-4A89-A37A-849A0655FD00}"/>
                    </a:ext>
                  </a:extLst>
                </p14:cNvPr>
                <p14:cNvContentPartPr/>
                <p14:nvPr/>
              </p14:nvContentPartPr>
              <p14:xfrm>
                <a:off x="4228622" y="3909724"/>
                <a:ext cx="240" cy="216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3CF1731A-C1E7-4A89-A37A-849A0655FD00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200542" y="3881884"/>
                  <a:ext cx="5592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52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79989CF4-BF9B-4C96-ACE4-599224643E28}"/>
                    </a:ext>
                  </a:extLst>
                </p14:cNvPr>
                <p14:cNvContentPartPr/>
                <p14:nvPr/>
              </p14:nvContentPartPr>
              <p14:xfrm>
                <a:off x="4315742" y="3917404"/>
                <a:ext cx="2160" cy="24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79989CF4-BF9B-4C96-ACE4-599224643E2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287902" y="3889564"/>
                  <a:ext cx="5784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54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E28C6B44-DD44-4170-9C57-6AE542EBD341}"/>
                    </a:ext>
                  </a:extLst>
                </p14:cNvPr>
                <p14:cNvContentPartPr/>
                <p14:nvPr/>
              </p14:nvContentPartPr>
              <p14:xfrm>
                <a:off x="4389662" y="3938284"/>
                <a:ext cx="2160" cy="216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E28C6B44-DD44-4170-9C57-6AE542EBD341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361822" y="3910444"/>
                  <a:ext cx="5784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56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70704C54-19AD-40A5-8ABB-8EB2A4D484AC}"/>
                    </a:ext>
                  </a:extLst>
                </p14:cNvPr>
                <p14:cNvContentPartPr/>
                <p14:nvPr/>
              </p14:nvContentPartPr>
              <p14:xfrm>
                <a:off x="3775022" y="3932524"/>
                <a:ext cx="4080" cy="408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70704C54-19AD-40A5-8ABB-8EB2A4D484A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747182" y="3904684"/>
                  <a:ext cx="5976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5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A6EF3F1B-CA1A-48E3-AD97-2814EFD3B35D}"/>
                    </a:ext>
                  </a:extLst>
                </p14:cNvPr>
                <p14:cNvContentPartPr/>
                <p14:nvPr/>
              </p14:nvContentPartPr>
              <p14:xfrm>
                <a:off x="3870062" y="3944044"/>
                <a:ext cx="2160" cy="24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A6EF3F1B-CA1A-48E3-AD97-2814EFD3B35D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3841982" y="3915964"/>
                  <a:ext cx="5784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6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FEA7FC7D-2454-4C03-95BA-709AD77749E8}"/>
                    </a:ext>
                  </a:extLst>
                </p14:cNvPr>
                <p14:cNvContentPartPr/>
                <p14:nvPr/>
              </p14:nvContentPartPr>
              <p14:xfrm>
                <a:off x="3991262" y="3938284"/>
                <a:ext cx="2160" cy="24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FEA7FC7D-2454-4C03-95BA-709AD77749E8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3963422" y="3910444"/>
                  <a:ext cx="5784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F44BFAA1-3EB5-49B4-AEA2-2F92937BC0E5}"/>
                    </a:ext>
                  </a:extLst>
                </p14:cNvPr>
                <p14:cNvContentPartPr/>
                <p14:nvPr/>
              </p14:nvContentPartPr>
              <p14:xfrm>
                <a:off x="3716222" y="3981964"/>
                <a:ext cx="2160" cy="21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F44BFAA1-3EB5-49B4-AEA2-2F92937BC0E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3688382" y="3953884"/>
                  <a:ext cx="5784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6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D801F897-413C-4D73-BBD9-DE66B0DC0B7F}"/>
                    </a:ext>
                  </a:extLst>
                </p14:cNvPr>
                <p14:cNvContentPartPr/>
                <p14:nvPr/>
              </p14:nvContentPartPr>
              <p14:xfrm>
                <a:off x="3799742" y="3999004"/>
                <a:ext cx="2160" cy="216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D801F897-413C-4D73-BBD9-DE66B0DC0B7F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3771902" y="3971164"/>
                  <a:ext cx="5784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6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DA9F6080-B13A-4555-A28B-129B1ED885B6}"/>
                    </a:ext>
                  </a:extLst>
                </p14:cNvPr>
                <p14:cNvContentPartPr/>
                <p14:nvPr/>
              </p14:nvContentPartPr>
              <p14:xfrm>
                <a:off x="3890942" y="3997084"/>
                <a:ext cx="2160" cy="408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A9F6080-B13A-4555-A28B-129B1ED885B6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3862862" y="3969244"/>
                  <a:ext cx="5784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6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D48B903B-C3DA-49DD-8BDB-D258A9F8B4DB}"/>
                    </a:ext>
                  </a:extLst>
                </p14:cNvPr>
                <p14:cNvContentPartPr/>
                <p14:nvPr/>
              </p14:nvContentPartPr>
              <p14:xfrm>
                <a:off x="3932462" y="3942124"/>
                <a:ext cx="6000" cy="2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D48B903B-C3DA-49DD-8BDB-D258A9F8B4DB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3904622" y="3914284"/>
                  <a:ext cx="6168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7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C8DF5D0C-E592-4F7E-8CA4-84277819A688}"/>
                    </a:ext>
                  </a:extLst>
                </p14:cNvPr>
                <p14:cNvContentPartPr/>
                <p14:nvPr/>
              </p14:nvContentPartPr>
              <p14:xfrm>
                <a:off x="3962942" y="4014124"/>
                <a:ext cx="240" cy="216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C8DF5D0C-E592-4F7E-8CA4-84277819A688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935102" y="3986284"/>
                  <a:ext cx="5592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7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6F0B429B-FC6F-4B9E-8970-4D6D5E6AC787}"/>
                    </a:ext>
                  </a:extLst>
                </p14:cNvPr>
                <p14:cNvContentPartPr/>
                <p14:nvPr/>
              </p14:nvContentPartPr>
              <p14:xfrm>
                <a:off x="4072862" y="3947644"/>
                <a:ext cx="240" cy="24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6F0B429B-FC6F-4B9E-8970-4D6D5E6AC787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4045022" y="3919804"/>
                  <a:ext cx="5592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7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3891DC5D-CD9F-4BE3-B3D2-96A19C1D6550}"/>
                    </a:ext>
                  </a:extLst>
                </p14:cNvPr>
                <p14:cNvContentPartPr/>
                <p14:nvPr/>
              </p14:nvContentPartPr>
              <p14:xfrm>
                <a:off x="4048382" y="4033084"/>
                <a:ext cx="2160" cy="408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3891DC5D-CD9F-4BE3-B3D2-96A19C1D6550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4020302" y="4005244"/>
                  <a:ext cx="5784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7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D63D13C1-A61E-40A6-A319-B672E74E858B}"/>
                    </a:ext>
                  </a:extLst>
                </p14:cNvPr>
                <p14:cNvContentPartPr/>
                <p14:nvPr/>
              </p14:nvContentPartPr>
              <p14:xfrm>
                <a:off x="4143182" y="3955324"/>
                <a:ext cx="240" cy="408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D63D13C1-A61E-40A6-A319-B672E74E858B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115342" y="3927484"/>
                  <a:ext cx="5592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7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1A611A7F-193B-4CB1-9A78-7625CA73793D}"/>
                    </a:ext>
                  </a:extLst>
                </p14:cNvPr>
                <p14:cNvContentPartPr/>
                <p14:nvPr/>
              </p14:nvContentPartPr>
              <p14:xfrm>
                <a:off x="4114622" y="4035004"/>
                <a:ext cx="2160" cy="216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1A611A7F-193B-4CB1-9A78-7625CA73793D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4086782" y="4007164"/>
                  <a:ext cx="5784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8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8EA08A0A-052A-404B-9B0F-4DFE4D6FEE09}"/>
                    </a:ext>
                  </a:extLst>
                </p14:cNvPr>
                <p14:cNvContentPartPr/>
                <p14:nvPr/>
              </p14:nvContentPartPr>
              <p14:xfrm>
                <a:off x="4219022" y="3989404"/>
                <a:ext cx="2160" cy="216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8EA08A0A-052A-404B-9B0F-4DFE4D6FEE09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4191182" y="3961564"/>
                  <a:ext cx="5784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8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AB78DD54-4167-4AD5-9EE3-C031E0205894}"/>
                    </a:ext>
                  </a:extLst>
                </p14:cNvPr>
                <p14:cNvContentPartPr/>
                <p14:nvPr/>
              </p14:nvContentPartPr>
              <p14:xfrm>
                <a:off x="4311902" y="3991324"/>
                <a:ext cx="240" cy="24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AB78DD54-4167-4AD5-9EE3-C031E020589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284062" y="3963484"/>
                  <a:ext cx="5592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8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C3718F8B-EDE2-4402-8DBA-2F7811B2E046}"/>
                    </a:ext>
                  </a:extLst>
                </p14:cNvPr>
                <p14:cNvContentPartPr/>
                <p14:nvPr/>
              </p14:nvContentPartPr>
              <p14:xfrm>
                <a:off x="4384142" y="3993244"/>
                <a:ext cx="240" cy="408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C3718F8B-EDE2-4402-8DBA-2F7811B2E046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356302" y="3965404"/>
                  <a:ext cx="5592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8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58A34D3B-6C8D-4687-A4E2-FE7FE0A077BD}"/>
                    </a:ext>
                  </a:extLst>
                </p14:cNvPr>
                <p14:cNvContentPartPr/>
                <p14:nvPr/>
              </p14:nvContentPartPr>
              <p14:xfrm>
                <a:off x="4175342" y="4048204"/>
                <a:ext cx="4080" cy="216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58A34D3B-6C8D-4687-A4E2-FE7FE0A077BD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147502" y="4020364"/>
                  <a:ext cx="5976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8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DE9EDBEB-FE78-4079-81F8-86BDA4F04450}"/>
                    </a:ext>
                  </a:extLst>
                </p14:cNvPr>
                <p14:cNvContentPartPr/>
                <p14:nvPr/>
              </p14:nvContentPartPr>
              <p14:xfrm>
                <a:off x="4247582" y="4055884"/>
                <a:ext cx="240" cy="408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DE9EDBEB-FE78-4079-81F8-86BDA4F04450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219502" y="4028044"/>
                  <a:ext cx="5592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9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16BBE17B-9DA3-43E7-8000-CF201666AD8C}"/>
                    </a:ext>
                  </a:extLst>
                </p14:cNvPr>
                <p14:cNvContentPartPr/>
                <p14:nvPr/>
              </p14:nvContentPartPr>
              <p14:xfrm>
                <a:off x="4315742" y="4063564"/>
                <a:ext cx="240" cy="24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16BBE17B-9DA3-43E7-8000-CF201666AD8C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4287902" y="4035484"/>
                  <a:ext cx="55920" cy="5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9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FF26EB7F-1444-476A-A785-D58E23129D27}"/>
                    </a:ext>
                  </a:extLst>
                </p14:cNvPr>
                <p14:cNvContentPartPr/>
                <p14:nvPr/>
              </p14:nvContentPartPr>
              <p14:xfrm>
                <a:off x="4374542" y="4065244"/>
                <a:ext cx="240" cy="216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FF26EB7F-1444-476A-A785-D58E23129D27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4346702" y="4037404"/>
                  <a:ext cx="55920" cy="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9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3C178A90-2F91-4BA4-8BB7-2E2F69BD5436}"/>
                    </a:ext>
                  </a:extLst>
                </p14:cNvPr>
                <p14:cNvContentPartPr/>
                <p14:nvPr/>
              </p14:nvContentPartPr>
              <p14:xfrm>
                <a:off x="3387404" y="4061035"/>
                <a:ext cx="1016640" cy="43668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3C178A90-2F91-4BA4-8BB7-2E2F69BD5436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3375528" y="4049165"/>
                  <a:ext cx="1040032" cy="46006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9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2D238433-BCE3-42CD-9FA0-C946B9A5A465}"/>
                    </a:ext>
                  </a:extLst>
                </p14:cNvPr>
                <p14:cNvContentPartPr/>
                <p14:nvPr/>
              </p14:nvContentPartPr>
              <p14:xfrm>
                <a:off x="3407359" y="4353727"/>
                <a:ext cx="1023120" cy="54480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2D238433-BCE3-42CD-9FA0-C946B9A5A465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3401599" y="4347966"/>
                  <a:ext cx="1034640" cy="55632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9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EBC123A5-9F1B-4CED-B2DC-D4CF576DCA57}"/>
                    </a:ext>
                  </a:extLst>
                </p14:cNvPr>
                <p14:cNvContentPartPr/>
                <p14:nvPr/>
              </p14:nvContentPartPr>
              <p14:xfrm>
                <a:off x="3676246" y="4666110"/>
                <a:ext cx="665520" cy="110496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EBC123A5-9F1B-4CED-B2DC-D4CF576DCA57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3664375" y="4654236"/>
                  <a:ext cx="688903" cy="112834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100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0AE15E11-60AE-4020-9512-5C381004FEB1}"/>
                    </a:ext>
                  </a:extLst>
                </p14:cNvPr>
                <p14:cNvContentPartPr/>
                <p14:nvPr/>
              </p14:nvContentPartPr>
              <p14:xfrm>
                <a:off x="3420063" y="2173405"/>
                <a:ext cx="576240" cy="98688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0AE15E11-60AE-4020-9512-5C381004FEB1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3408185" y="2161528"/>
                  <a:ext cx="599995" cy="101063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p14="http://schemas.microsoft.com/office/powerpoint/2010/main" xmlns:aink="http://schemas.microsoft.com/office/drawing/2016/ink" Requires="p14 aink">
            <p:contentPart p14:bwMode="auto" r:id="rId10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1BD19BA2-E3E3-4FC8-9925-7FF48E4E3FF8}"/>
                    </a:ext>
                  </a:extLst>
                </p14:cNvPr>
                <p14:cNvContentPartPr/>
                <p14:nvPr/>
              </p14:nvContentPartPr>
              <p14:xfrm>
                <a:off x="2327120" y="4213005"/>
                <a:ext cx="1096960" cy="160392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1BD19BA2-E3E3-4FC8-9925-7FF48E4E3FF8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2285358" y="4171242"/>
                  <a:ext cx="1180483" cy="168780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9819AD43-51F0-42A0-9C4A-1592F011E97A}"/>
                    </a:ext>
                  </a:extLst>
                </p14:cNvPr>
                <p14:cNvContentPartPr/>
                <p14:nvPr/>
              </p14:nvContentPartPr>
              <p14:xfrm>
                <a:off x="2560156" y="2276160"/>
                <a:ext cx="696720" cy="112224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9819AD43-51F0-42A0-9C4A-1592F011E97A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536044" y="2228306"/>
                  <a:ext cx="744224" cy="121758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1B77FA91-15FE-41DF-B0C0-551C145260EF}"/>
                    </a:ext>
                  </a:extLst>
                </p14:cNvPr>
                <p14:cNvContentPartPr/>
                <p14:nvPr/>
              </p14:nvContentPartPr>
              <p14:xfrm>
                <a:off x="2349916" y="3342960"/>
                <a:ext cx="221760" cy="8133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1B77FA91-15FE-41DF-B0C0-551C145260EF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2326156" y="3295115"/>
                  <a:ext cx="269280" cy="90869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D2E080A8-255D-4BCD-AB2B-68AAE68DF6BF}"/>
                    </a:ext>
                  </a:extLst>
                </p14:cNvPr>
                <p14:cNvContentPartPr/>
                <p14:nvPr/>
              </p14:nvContentPartPr>
              <p14:xfrm>
                <a:off x="3254716" y="2283272"/>
                <a:ext cx="114240" cy="33144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D2E080A8-255D-4BCD-AB2B-68AAE68DF6BF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3231006" y="2235409"/>
                  <a:ext cx="162020" cy="42716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B7355105-23C9-43B8-950B-5540F33FB7AE}"/>
                    </a:ext>
                  </a:extLst>
                </p14:cNvPr>
                <p14:cNvContentPartPr/>
                <p14:nvPr/>
              </p14:nvContentPartPr>
              <p14:xfrm>
                <a:off x="3312556" y="2271512"/>
                <a:ext cx="120720" cy="95952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B7355105-23C9-43B8-950B-5540F33FB7AE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3288843" y="2223644"/>
                  <a:ext cx="168146" cy="105525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064CB173-1EC3-422C-89D3-F0552EEFB5DD}"/>
                    </a:ext>
                  </a:extLst>
                </p14:cNvPr>
                <p14:cNvContentPartPr/>
                <p14:nvPr/>
              </p14:nvContentPartPr>
              <p14:xfrm>
                <a:off x="3273916" y="3270771"/>
                <a:ext cx="69360" cy="67968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064CB173-1EC3-422C-89D3-F0552EEFB5DD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3250197" y="3222891"/>
                  <a:ext cx="117157" cy="77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B660F6A8-9C98-450D-BD45-D4E473D7C05D}"/>
                    </a:ext>
                  </a:extLst>
                </p14:cNvPr>
                <p14:cNvContentPartPr/>
                <p14:nvPr/>
              </p14:nvContentPartPr>
              <p14:xfrm>
                <a:off x="3258076" y="3983179"/>
                <a:ext cx="124080" cy="9561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B660F6A8-9C98-450D-BD45-D4E473D7C05D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3234408" y="3935299"/>
                  <a:ext cx="171417" cy="10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94E55A53-159E-4D97-A973-E31F83CF8E95}"/>
                    </a:ext>
                  </a:extLst>
                </p14:cNvPr>
                <p14:cNvContentPartPr/>
                <p14:nvPr/>
              </p14:nvContentPartPr>
              <p14:xfrm>
                <a:off x="3378556" y="4960156"/>
                <a:ext cx="157440" cy="7296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94E55A53-159E-4D97-A973-E31F83CF8E95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3354473" y="4912284"/>
                  <a:ext cx="204888" cy="82534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E2E988FC-3C52-4E28-8544-84CB99D8466D}"/>
                    </a:ext>
                  </a:extLst>
                </p14:cNvPr>
                <p14:cNvContentPartPr/>
                <p14:nvPr/>
              </p14:nvContentPartPr>
              <p14:xfrm>
                <a:off x="3527596" y="5301916"/>
                <a:ext cx="40320" cy="33072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E2E988FC-3C52-4E28-8544-84CB99D8466D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3504046" y="5254053"/>
                  <a:ext cx="87419" cy="42644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D5312C30-EBE7-402A-A93E-07BE1A5BB774}"/>
                    </a:ext>
                  </a:extLst>
                </p14:cNvPr>
                <p14:cNvContentPartPr/>
                <p14:nvPr/>
              </p14:nvContentPartPr>
              <p14:xfrm>
                <a:off x="3481516" y="5212156"/>
                <a:ext cx="52560" cy="8184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D5312C30-EBE7-402A-A93E-07BE1A5BB774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3465676" y="5180476"/>
                  <a:ext cx="84480" cy="14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B88752EA-4E29-4097-BE2E-6DA3749B1566}"/>
                    </a:ext>
                  </a:extLst>
                </p14:cNvPr>
                <p14:cNvContentPartPr/>
                <p14:nvPr/>
              </p14:nvContentPartPr>
              <p14:xfrm>
                <a:off x="3421756" y="5174956"/>
                <a:ext cx="110880" cy="45912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B88752EA-4E29-4097-BE2E-6DA3749B1566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3397714" y="5127101"/>
                  <a:ext cx="158246" cy="55483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C69F5807-AA9E-48AC-BC44-A0B4F34CA4E6}"/>
                    </a:ext>
                  </a:extLst>
                </p14:cNvPr>
                <p14:cNvContentPartPr/>
                <p14:nvPr/>
              </p14:nvContentPartPr>
              <p14:xfrm>
                <a:off x="3323836" y="4919356"/>
                <a:ext cx="117120" cy="27360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C69F5807-AA9E-48AC-BC44-A0B4F34CA4E6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300197" y="4871476"/>
                  <a:ext cx="164398" cy="36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BDAEC696-91CE-4CB1-9AD5-57442ED242C4}"/>
                    </a:ext>
                  </a:extLst>
                </p14:cNvPr>
                <p14:cNvContentPartPr/>
                <p14:nvPr/>
              </p14:nvContentPartPr>
              <p14:xfrm>
                <a:off x="2370556" y="4077739"/>
                <a:ext cx="959760" cy="83280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BDAEC696-91CE-4CB1-9AD5-57442ED242C4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2346796" y="4029893"/>
                  <a:ext cx="1007640" cy="92813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CF0CA743-4C6C-4FA0-9D9D-97735778B438}"/>
                    </a:ext>
                  </a:extLst>
                </p14:cNvPr>
                <p14:cNvContentPartPr/>
                <p14:nvPr/>
              </p14:nvContentPartPr>
              <p14:xfrm>
                <a:off x="2297836" y="4180459"/>
                <a:ext cx="46800" cy="16800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CF0CA743-4C6C-4FA0-9D9D-97735778B438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2274076" y="4132715"/>
                  <a:ext cx="94680" cy="26312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4CC661E2-F3D1-42EB-8067-9CEE030165B2}"/>
                    </a:ext>
                  </a:extLst>
                </p14:cNvPr>
                <p14:cNvContentPartPr/>
                <p14:nvPr/>
              </p14:nvContentPartPr>
              <p14:xfrm>
                <a:off x="3195436" y="3906707"/>
                <a:ext cx="112560" cy="87048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4CC661E2-F3D1-42EB-8067-9CEE030165B2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171701" y="3858847"/>
                  <a:ext cx="160389" cy="96584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31CBBF82-B214-4B5F-BD5D-62AC396603B5}"/>
                    </a:ext>
                  </a:extLst>
                </p14:cNvPr>
                <p14:cNvContentPartPr/>
                <p14:nvPr/>
              </p14:nvContentPartPr>
              <p14:xfrm>
                <a:off x="3229790" y="2515087"/>
                <a:ext cx="153360" cy="18640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31CBBF82-B214-4B5F-BD5D-62AC396603B5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3206030" y="2467216"/>
                  <a:ext cx="201240" cy="195946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55052573-14F0-40E0-8868-8D6A0A524993}"/>
                    </a:ext>
                  </a:extLst>
                </p14:cNvPr>
                <p14:cNvContentPartPr/>
                <p14:nvPr/>
              </p14:nvContentPartPr>
              <p14:xfrm>
                <a:off x="3164510" y="2390527"/>
                <a:ext cx="187680" cy="173568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55052573-14F0-40E0-8868-8D6A0A524993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140421" y="2342654"/>
                  <a:ext cx="235499" cy="183142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C4ED3891-D20E-42A8-9A68-7E7450242E07}"/>
                    </a:ext>
                  </a:extLst>
                </p14:cNvPr>
                <p14:cNvContentPartPr/>
                <p14:nvPr/>
              </p14:nvContentPartPr>
              <p14:xfrm>
                <a:off x="3251870" y="2381647"/>
                <a:ext cx="61440" cy="3672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C4ED3891-D20E-42A8-9A68-7E7450242E07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3235790" y="2349967"/>
                  <a:ext cx="93120" cy="10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44D3C0CF-68E8-46AA-9DFC-4E943AED816C}"/>
                    </a:ext>
                  </a:extLst>
                </p14:cNvPr>
                <p14:cNvContentPartPr/>
                <p14:nvPr/>
              </p14:nvContentPartPr>
              <p14:xfrm>
                <a:off x="3148670" y="2421487"/>
                <a:ext cx="156720" cy="179976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44D3C0CF-68E8-46AA-9DFC-4E943AED816C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3124946" y="2373623"/>
                  <a:ext cx="204167" cy="189512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7F22E72F-514F-477B-9D2F-8E4CE5CA89DE}"/>
                    </a:ext>
                  </a:extLst>
                </p14:cNvPr>
                <p14:cNvContentPartPr/>
                <p14:nvPr/>
              </p14:nvContentPartPr>
              <p14:xfrm>
                <a:off x="3111230" y="2462287"/>
                <a:ext cx="143760" cy="168048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7F22E72F-514F-477B-9D2F-8E4CE5CA89DE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3087569" y="2414407"/>
                  <a:ext cx="191082" cy="177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5FEFA941-50AE-473A-9A2D-EA4EF82A6489}"/>
                    </a:ext>
                  </a:extLst>
                </p14:cNvPr>
                <p14:cNvContentPartPr/>
                <p14:nvPr/>
              </p14:nvContentPartPr>
              <p14:xfrm>
                <a:off x="3210590" y="2549647"/>
                <a:ext cx="51120" cy="11697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5FEFA941-50AE-473A-9A2D-EA4EF82A6489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3186830" y="2501792"/>
                  <a:ext cx="99000" cy="126511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3167B41B-35A0-4DAB-832F-37A206D060D4}"/>
                    </a:ext>
                  </a:extLst>
                </p14:cNvPr>
                <p14:cNvContentPartPr/>
                <p14:nvPr/>
              </p14:nvContentPartPr>
              <p14:xfrm>
                <a:off x="3298670" y="3020767"/>
                <a:ext cx="47040" cy="37128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3167B41B-35A0-4DAB-832F-37A206D060D4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3274611" y="2972918"/>
                  <a:ext cx="94798" cy="46697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87BF2C11-0D36-4908-92F4-7FB411A57AF4}"/>
                    </a:ext>
                  </a:extLst>
                </p14:cNvPr>
                <p14:cNvContentPartPr/>
                <p14:nvPr/>
              </p14:nvContentPartPr>
              <p14:xfrm>
                <a:off x="3030110" y="2531887"/>
                <a:ext cx="228240" cy="142176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87BF2C11-0D36-4908-92F4-7FB411A57AF4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3006350" y="2484015"/>
                  <a:ext cx="276120" cy="151750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AD2A7A5A-128E-4126-B9FB-4ABE835DBF07}"/>
                    </a:ext>
                  </a:extLst>
                </p14:cNvPr>
                <p14:cNvContentPartPr/>
                <p14:nvPr/>
              </p14:nvContentPartPr>
              <p14:xfrm>
                <a:off x="3026990" y="2605807"/>
                <a:ext cx="209520" cy="145920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AD2A7A5A-128E-4126-B9FB-4ABE835DBF07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3003230" y="2557935"/>
                  <a:ext cx="257400" cy="155494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3E681604-2E96-4B0E-B97C-F8636CA1DF32}"/>
                    </a:ext>
                  </a:extLst>
                </p14:cNvPr>
                <p14:cNvContentPartPr/>
                <p14:nvPr/>
              </p14:nvContentPartPr>
              <p14:xfrm>
                <a:off x="3230030" y="2733727"/>
                <a:ext cx="17760" cy="26928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3E681604-2E96-4B0E-B97C-F8636CA1DF32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3206232" y="2685911"/>
                  <a:ext cx="64646" cy="36455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E2854419-E1DA-48EF-A2E7-7D8AD1D64471}"/>
                    </a:ext>
                  </a:extLst>
                </p14:cNvPr>
                <p14:cNvContentPartPr/>
                <p14:nvPr/>
              </p14:nvContentPartPr>
              <p14:xfrm>
                <a:off x="2961470" y="2677567"/>
                <a:ext cx="327600" cy="154416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E2854419-E1DA-48EF-A2E7-7D8AD1D64471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2937736" y="2629694"/>
                  <a:ext cx="375068" cy="163990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31796D18-93D9-424B-897E-FF7F44037AEB}"/>
                    </a:ext>
                  </a:extLst>
                </p14:cNvPr>
                <p14:cNvContentPartPr/>
                <p14:nvPr/>
              </p14:nvContentPartPr>
              <p14:xfrm>
                <a:off x="3192590" y="2708767"/>
                <a:ext cx="24960" cy="54792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31796D18-93D9-424B-897E-FF7F44037AEB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3168700" y="2660918"/>
                  <a:ext cx="72384" cy="6432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57AC002F-01AB-43BA-8298-014BDEE214DA}"/>
                    </a:ext>
                  </a:extLst>
                </p14:cNvPr>
                <p14:cNvContentPartPr/>
                <p14:nvPr/>
              </p14:nvContentPartPr>
              <p14:xfrm>
                <a:off x="2927150" y="2774527"/>
                <a:ext cx="286800" cy="150960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57AC002F-01AB-43BA-8298-014BDEE214DA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2903430" y="2726655"/>
                  <a:ext cx="334241" cy="160534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860D8EF2-EEDF-4999-827D-1A81F36B50F9}"/>
                    </a:ext>
                  </a:extLst>
                </p14:cNvPr>
                <p14:cNvContentPartPr/>
                <p14:nvPr/>
              </p14:nvContentPartPr>
              <p14:xfrm>
                <a:off x="3036350" y="2758927"/>
                <a:ext cx="177360" cy="8265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860D8EF2-EEDF-4999-827D-1A81F36B50F9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3012606" y="2711068"/>
                  <a:ext cx="224848" cy="92191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1CCA5A31-9BE6-4718-8B23-06CFB257F417}"/>
                    </a:ext>
                  </a:extLst>
                </p14:cNvPr>
                <p14:cNvContentPartPr/>
                <p14:nvPr/>
              </p14:nvContentPartPr>
              <p14:xfrm>
                <a:off x="2864750" y="2861647"/>
                <a:ext cx="328800" cy="143040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1CCA5A31-9BE6-4718-8B23-06CFB257F417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2841007" y="2813775"/>
                  <a:ext cx="376645" cy="152614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DAC26262-94E0-4446-95DA-0C60CCF95FB9}"/>
                    </a:ext>
                  </a:extLst>
                </p14:cNvPr>
                <p14:cNvContentPartPr/>
                <p14:nvPr/>
              </p14:nvContentPartPr>
              <p14:xfrm>
                <a:off x="2808590" y="2949007"/>
                <a:ext cx="424320" cy="130536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DAC26262-94E0-4446-95DA-0C60CCF95FB9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2784857" y="2901140"/>
                  <a:ext cx="471786" cy="140073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CE684552-3458-4E44-8AAE-F2E8925ECDFC}"/>
                    </a:ext>
                  </a:extLst>
                </p14:cNvPr>
                <p14:cNvContentPartPr/>
                <p14:nvPr/>
              </p14:nvContentPartPr>
              <p14:xfrm>
                <a:off x="2867870" y="2915887"/>
                <a:ext cx="332400" cy="115728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CE684552-3458-4E44-8AAE-F2E8925ECDFC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2844127" y="2868012"/>
                  <a:ext cx="380245" cy="125303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DBE8A0FD-0BE4-4F9E-B2F5-155CD43A2AD8}"/>
                    </a:ext>
                  </a:extLst>
                </p14:cNvPr>
                <p14:cNvContentPartPr/>
                <p14:nvPr/>
              </p14:nvContentPartPr>
              <p14:xfrm>
                <a:off x="2761790" y="3067567"/>
                <a:ext cx="390240" cy="12549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DBE8A0FD-0BE4-4F9E-B2F5-155CD43A2AD8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2738030" y="3019701"/>
                  <a:ext cx="438120" cy="135033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B8ACEB8E-CCD0-44ED-819F-D93F09D003F7}"/>
                    </a:ext>
                  </a:extLst>
                </p14:cNvPr>
                <p14:cNvContentPartPr/>
                <p14:nvPr/>
              </p14:nvContentPartPr>
              <p14:xfrm>
                <a:off x="2777390" y="2961487"/>
                <a:ext cx="291360" cy="33912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B8ACEB8E-CCD0-44ED-819F-D93F09D003F7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2753650" y="2913607"/>
                  <a:ext cx="339201" cy="43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D2C606F6-4A9D-4473-955C-F750AF31DF75}"/>
                    </a:ext>
                  </a:extLst>
                </p14:cNvPr>
                <p14:cNvContentPartPr/>
                <p14:nvPr/>
              </p14:nvContentPartPr>
              <p14:xfrm>
                <a:off x="2736830" y="3148687"/>
                <a:ext cx="428640" cy="121416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D2C606F6-4A9D-4473-955C-F750AF31DF75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2713077" y="3100812"/>
                  <a:ext cx="476507" cy="130991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50F6F05F-49FB-41B7-BCF2-774280F0AABF}"/>
                    </a:ext>
                  </a:extLst>
                </p14:cNvPr>
                <p14:cNvContentPartPr/>
                <p14:nvPr/>
              </p14:nvContentPartPr>
              <p14:xfrm>
                <a:off x="2686910" y="3230047"/>
                <a:ext cx="393840" cy="115272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50F6F05F-49FB-41B7-BCF2-774280F0AABF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2663172" y="3182167"/>
                  <a:ext cx="441317" cy="124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7F0A4452-C546-4E79-8258-C651727BF8E5}"/>
                    </a:ext>
                  </a:extLst>
                </p14:cNvPr>
                <p14:cNvContentPartPr/>
                <p14:nvPr/>
              </p14:nvContentPartPr>
              <p14:xfrm>
                <a:off x="2764910" y="3255007"/>
                <a:ext cx="390960" cy="113616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7F0A4452-C546-4E79-8258-C651727BF8E5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2741150" y="3207127"/>
                  <a:ext cx="438840" cy="12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C56E6F28-3CD3-493C-ADA9-BA57CF769E3D}"/>
                    </a:ext>
                  </a:extLst>
                </p14:cNvPr>
                <p14:cNvContentPartPr/>
                <p14:nvPr/>
              </p14:nvContentPartPr>
              <p14:xfrm>
                <a:off x="2649470" y="3293647"/>
                <a:ext cx="390720" cy="103032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C56E6F28-3CD3-493C-ADA9-BA57CF769E3D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2625725" y="3245767"/>
                  <a:ext cx="438211" cy="11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921B79EE-F1E1-4F56-AB55-4C2CF0AC3DA1}"/>
                    </a:ext>
                  </a:extLst>
                </p14:cNvPr>
                <p14:cNvContentPartPr/>
                <p14:nvPr/>
              </p14:nvContentPartPr>
              <p14:xfrm>
                <a:off x="2618270" y="3345487"/>
                <a:ext cx="403200" cy="97752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921B79EE-F1E1-4F56-AB55-4C2CF0AC3DA1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2594531" y="3297619"/>
                  <a:ext cx="450678" cy="107325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E08A0B6A-129E-43CA-8232-6676F07D5D1A}"/>
                    </a:ext>
                  </a:extLst>
                </p14:cNvPr>
                <p14:cNvContentPartPr/>
                <p14:nvPr/>
              </p14:nvContentPartPr>
              <p14:xfrm>
                <a:off x="2605790" y="3445327"/>
                <a:ext cx="372000" cy="86184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E08A0B6A-129E-43CA-8232-6676F07D5D1A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2582045" y="3397467"/>
                  <a:ext cx="419489" cy="95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A7C6A008-C4D7-43F2-B2C3-2D599B035509}"/>
                    </a:ext>
                  </a:extLst>
                </p14:cNvPr>
                <p14:cNvContentPartPr/>
                <p14:nvPr/>
              </p14:nvContentPartPr>
              <p14:xfrm>
                <a:off x="2530910" y="3504607"/>
                <a:ext cx="431280" cy="81168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A7C6A008-C4D7-43F2-B2C3-2D599B035509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2507150" y="3456734"/>
                  <a:ext cx="479160" cy="9074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D3424349-7355-4DAD-B1C1-88273340E065}"/>
                    </a:ext>
                  </a:extLst>
                </p14:cNvPr>
                <p14:cNvContentPartPr/>
                <p14:nvPr/>
              </p14:nvContentPartPr>
              <p14:xfrm>
                <a:off x="2571470" y="3489007"/>
                <a:ext cx="108240" cy="7488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D3424349-7355-4DAD-B1C1-88273340E065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2547736" y="3441127"/>
                  <a:ext cx="155707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16231FC6-4EE4-481C-9B97-9E8FEF4EED1E}"/>
                    </a:ext>
                  </a:extLst>
                </p14:cNvPr>
                <p14:cNvContentPartPr/>
                <p14:nvPr/>
              </p14:nvContentPartPr>
              <p14:xfrm>
                <a:off x="2512190" y="3582607"/>
                <a:ext cx="347040" cy="61224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16231FC6-4EE4-481C-9B97-9E8FEF4EED1E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2488430" y="3534765"/>
                  <a:ext cx="394920" cy="70756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1BE579A4-7099-4C41-84CE-625A228E118C}"/>
                    </a:ext>
                  </a:extLst>
                </p14:cNvPr>
                <p14:cNvContentPartPr/>
                <p14:nvPr/>
              </p14:nvContentPartPr>
              <p14:xfrm>
                <a:off x="2521550" y="3651247"/>
                <a:ext cx="259440" cy="47856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1BE579A4-7099-4C41-84CE-625A228E118C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2497801" y="3603391"/>
                  <a:ext cx="307298" cy="57427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35799D9A-1EA3-4846-9122-FF7774AAD148}"/>
                    </a:ext>
                  </a:extLst>
                </p14:cNvPr>
                <p14:cNvContentPartPr/>
                <p14:nvPr/>
              </p14:nvContentPartPr>
              <p14:xfrm>
                <a:off x="2477870" y="3707407"/>
                <a:ext cx="297360" cy="43032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35799D9A-1EA3-4846-9122-FF7774AAD148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2454110" y="3659554"/>
                  <a:ext cx="344880" cy="52602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50E68D77-50B4-485E-B84A-56BF03E454E4}"/>
                    </a:ext>
                  </a:extLst>
                </p14:cNvPr>
                <p14:cNvContentPartPr/>
                <p14:nvPr/>
              </p14:nvContentPartPr>
              <p14:xfrm>
                <a:off x="2452910" y="3807247"/>
                <a:ext cx="256560" cy="2899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50E68D77-50B4-485E-B84A-56BF03E454E4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2428801" y="3759466"/>
                  <a:ext cx="304418" cy="38512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0B2957AF-BAFE-4201-AEFA-0D6939D5F14C}"/>
                    </a:ext>
                  </a:extLst>
                </p14:cNvPr>
                <p14:cNvContentPartPr/>
                <p14:nvPr/>
              </p14:nvContentPartPr>
              <p14:xfrm>
                <a:off x="2552750" y="3785407"/>
                <a:ext cx="213120" cy="30648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0B2957AF-BAFE-4201-AEFA-0D6939D5F14C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2528990" y="3737564"/>
                  <a:ext cx="261000" cy="40216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FB671D4B-7EDC-410B-9615-0ADCA77708D4}"/>
                    </a:ext>
                  </a:extLst>
                </p14:cNvPr>
                <p14:cNvContentPartPr/>
                <p14:nvPr/>
              </p14:nvContentPartPr>
              <p14:xfrm>
                <a:off x="2437310" y="3885247"/>
                <a:ext cx="243120" cy="18048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FB671D4B-7EDC-410B-9615-0ADCA77708D4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2413214" y="3837526"/>
                  <a:ext cx="290593" cy="27556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A4708345-2CE5-4D3D-B4D6-49C00BF334FA}"/>
                    </a:ext>
                  </a:extLst>
                </p14:cNvPr>
                <p14:cNvContentPartPr/>
                <p14:nvPr/>
              </p14:nvContentPartPr>
              <p14:xfrm>
                <a:off x="2424830" y="4011247"/>
                <a:ext cx="368160" cy="3216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A4708345-2CE5-4D3D-B4D6-49C00BF334FA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2400718" y="3963722"/>
                  <a:ext cx="415665" cy="12721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4AC0F18B-045F-47FD-B888-3085477334DD}"/>
                    </a:ext>
                  </a:extLst>
                </p14:cNvPr>
                <p14:cNvContentPartPr/>
                <p14:nvPr/>
              </p14:nvContentPartPr>
              <p14:xfrm>
                <a:off x="2435150" y="3922687"/>
                <a:ext cx="8400" cy="8376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4AC0F18B-045F-47FD-B888-3085477334DD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2419310" y="3890767"/>
                  <a:ext cx="40320" cy="14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ACC43735-C180-48E4-A607-C877E2541689}"/>
                    </a:ext>
                  </a:extLst>
                </p14:cNvPr>
                <p14:cNvContentPartPr/>
                <p14:nvPr/>
              </p14:nvContentPartPr>
              <p14:xfrm>
                <a:off x="3114350" y="4197479"/>
                <a:ext cx="197280" cy="51000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ACC43735-C180-48E4-A607-C877E2541689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3090590" y="4149610"/>
                  <a:ext cx="244800" cy="60573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8A855D67-1631-40C2-A934-8FA4A767F764}"/>
                    </a:ext>
                  </a:extLst>
                </p14:cNvPr>
                <p14:cNvContentPartPr/>
                <p14:nvPr/>
              </p14:nvContentPartPr>
              <p14:xfrm>
                <a:off x="2899070" y="4217879"/>
                <a:ext cx="56400" cy="3696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8A855D67-1631-40C2-A934-8FA4A767F764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2883230" y="4185959"/>
                  <a:ext cx="88080" cy="10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26BDCBF8-4FAA-4C8F-8F9F-34593ED16C86}"/>
                    </a:ext>
                  </a:extLst>
                </p14:cNvPr>
                <p14:cNvContentPartPr/>
                <p14:nvPr/>
              </p14:nvContentPartPr>
              <p14:xfrm>
                <a:off x="3117470" y="4319159"/>
                <a:ext cx="71760" cy="35496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26BDCBF8-4FAA-4C8F-8F9F-34593ED16C86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3093789" y="4271279"/>
                  <a:ext cx="119480" cy="45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8273A307-BF4C-46E6-B890-169E45881DE8}"/>
                    </a:ext>
                  </a:extLst>
                </p14:cNvPr>
                <p14:cNvContentPartPr/>
                <p14:nvPr/>
              </p14:nvContentPartPr>
              <p14:xfrm>
                <a:off x="3232910" y="4369079"/>
                <a:ext cx="101040" cy="41784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8273A307-BF4C-46E6-B890-169E45881DE8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3209262" y="4321213"/>
                  <a:ext cx="148335" cy="513573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id="{A3B54002-6BF6-47B6-965A-275D1CDF99AA}"/>
              </a:ext>
            </a:extLst>
          </p:cNvPr>
          <p:cNvSpPr txBox="1"/>
          <p:nvPr/>
        </p:nvSpPr>
        <p:spPr>
          <a:xfrm>
            <a:off x="1185709" y="5835403"/>
            <a:ext cx="3189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/>
              <a:t>小麥籽粒</a:t>
            </a:r>
            <a:endParaRPr lang="en-HK" sz="2000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186D26E5-A520-4B25-AA2B-45F983287C99}"/>
              </a:ext>
            </a:extLst>
          </p:cNvPr>
          <p:cNvSpPr txBox="1"/>
          <p:nvPr/>
        </p:nvSpPr>
        <p:spPr>
          <a:xfrm>
            <a:off x="457200" y="2033286"/>
            <a:ext cx="1727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/>
              <a:t>胚乳（或穀粒）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E054C2C-1006-44CA-BDDF-4F0CBC397789}"/>
              </a:ext>
            </a:extLst>
          </p:cNvPr>
          <p:cNvSpPr txBox="1"/>
          <p:nvPr/>
        </p:nvSpPr>
        <p:spPr>
          <a:xfrm>
            <a:off x="4572000" y="4701113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/>
              <a:t>外層（麩皮）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BCB0CD82-DEF8-4EDD-9C60-7B5D726CAA67}"/>
              </a:ext>
            </a:extLst>
          </p:cNvPr>
          <p:cNvSpPr txBox="1"/>
          <p:nvPr/>
        </p:nvSpPr>
        <p:spPr>
          <a:xfrm>
            <a:off x="609600" y="4933890"/>
            <a:ext cx="1021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2000" dirty="0"/>
              <a:t>胚芽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3EEEFAD1-1F82-49FB-A331-9C47F9C00B85}"/>
              </a:ext>
            </a:extLst>
          </p:cNvPr>
          <p:cNvCxnSpPr>
            <a:cxnSpLocks/>
            <a:stCxn id="117" idx="3"/>
          </p:cNvCxnSpPr>
          <p:nvPr/>
        </p:nvCxnSpPr>
        <p:spPr>
          <a:xfrm flipV="1">
            <a:off x="1631437" y="4876801"/>
            <a:ext cx="647687" cy="2571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9CB3FF93-681C-490D-8A81-346F10031A74}"/>
              </a:ext>
            </a:extLst>
          </p:cNvPr>
          <p:cNvCxnSpPr>
            <a:cxnSpLocks/>
            <a:stCxn id="116" idx="1"/>
          </p:cNvCxnSpPr>
          <p:nvPr/>
        </p:nvCxnSpPr>
        <p:spPr>
          <a:xfrm flipH="1" flipV="1">
            <a:off x="3517128" y="4033752"/>
            <a:ext cx="1054872" cy="86741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E71615D6-7ECA-43B0-9B27-40B2506B5DB2}"/>
              </a:ext>
            </a:extLst>
          </p:cNvPr>
          <p:cNvCxnSpPr>
            <a:cxnSpLocks/>
            <a:stCxn id="115" idx="2"/>
          </p:cNvCxnSpPr>
          <p:nvPr/>
        </p:nvCxnSpPr>
        <p:spPr>
          <a:xfrm>
            <a:off x="1320724" y="2433396"/>
            <a:ext cx="1034463" cy="74729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42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esh food presentation (widescreen).potx" id="{63DD3034-9CB5-4B6F-BCA0-530A5E267AB2}" vid="{9783A5E3-1DF2-4F3C-8902-0C2EB8A188D6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700CCB-20BA-4760-AB9F-AC3B63ED32E0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0262f94-9f35-4ac3-9a90-690165a166b7"/>
    <ds:schemaRef ds:uri="http://purl.org/dc/elements/1.1/"/>
    <ds:schemaRef ds:uri="a4f35948-e619-41b3-aa29-22878b09cfd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962</TotalTime>
  <Words>2292</Words>
  <Application>Microsoft Office PowerPoint</Application>
  <PresentationFormat>如螢幕大小 (4:3)</PresentationFormat>
  <Paragraphs>413</Paragraphs>
  <Slides>44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44</vt:i4>
      </vt:variant>
    </vt:vector>
  </HeadingPairs>
  <TitlesOfParts>
    <vt:vector size="48" baseType="lpstr">
      <vt:lpstr>微軟正黑體</vt:lpstr>
      <vt:lpstr>Arial</vt:lpstr>
      <vt:lpstr>Constantia</vt:lpstr>
      <vt:lpstr>Cooking 16x9</vt:lpstr>
      <vt:lpstr>認識材料</vt:lpstr>
      <vt:lpstr>課題</vt:lpstr>
      <vt:lpstr>簡介</vt:lpstr>
      <vt:lpstr>簡介</vt:lpstr>
      <vt:lpstr>簡介</vt:lpstr>
      <vt:lpstr>世界穀物產量的百分比 數據：對應於2010年聯合國糧食及農業組織的數據</vt:lpstr>
      <vt:lpstr>穀類的結構</vt:lpstr>
      <vt:lpstr>穀類的結構</vt:lpstr>
      <vt:lpstr>穀類的結構</vt:lpstr>
      <vt:lpstr>穀類的結構</vt:lpstr>
      <vt:lpstr>穀類的結構</vt:lpstr>
      <vt:lpstr>穀類的結構</vt:lpstr>
      <vt:lpstr>穀類的營養價值</vt:lpstr>
      <vt:lpstr>穀類的營養價值</vt:lpstr>
      <vt:lpstr>穀類的選擇及貯藏</vt:lpstr>
      <vt:lpstr>穀類的選擇及貯藏</vt:lpstr>
      <vt:lpstr>穀類的選擇及貯藏</vt:lpstr>
      <vt:lpstr>穀類的選擇及貯藏</vt:lpstr>
      <vt:lpstr>穀類的種類</vt:lpstr>
      <vt:lpstr>穀類的種類</vt:lpstr>
      <vt:lpstr>世界穀物被用作食物的百分比 數據：聯合國糧食及農業組織的數據， 2013</vt:lpstr>
      <vt:lpstr>大米的種類</vt:lpstr>
      <vt:lpstr>大米的種類</vt:lpstr>
      <vt:lpstr>麥粉的種類</vt:lpstr>
      <vt:lpstr>麵粉的種類</vt:lpstr>
      <vt:lpstr>麵粉的種類</vt:lpstr>
      <vt:lpstr>麵粉的種類</vt:lpstr>
      <vt:lpstr>麵粉的種類</vt:lpstr>
      <vt:lpstr>麵粉的種類</vt:lpstr>
      <vt:lpstr>比較白麵粉和全麥麵粉的營養素</vt:lpstr>
      <vt:lpstr>其他種類的粉</vt:lpstr>
      <vt:lpstr>其他種類的粉</vt:lpstr>
      <vt:lpstr>其他種類的粉</vt:lpstr>
      <vt:lpstr>穀類在烹調/飲食的用途</vt:lpstr>
      <vt:lpstr>穀類在烹調/飲食的用途</vt:lpstr>
      <vt:lpstr>穀類在烹調/飲食的用途</vt:lpstr>
      <vt:lpstr>穀類在烹調/飲食的用途</vt:lpstr>
      <vt:lpstr>穀類在烹調/飲食的用途</vt:lpstr>
      <vt:lpstr>穀類在烹調/飲食的用途</vt:lpstr>
      <vt:lpstr>穀類在烹調/飲食的用途</vt:lpstr>
      <vt:lpstr>穀類的食物及營養標籤</vt:lpstr>
      <vt:lpstr>穀類的食物及營養標籤</vt:lpstr>
      <vt:lpstr>穀類的食物及營養標籤</vt:lpstr>
      <vt:lpstr>參考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tuunc06-p04</dc:creator>
  <cp:lastModifiedBy>POON, Suk-mei Cindy</cp:lastModifiedBy>
  <cp:revision>170</cp:revision>
  <dcterms:created xsi:type="dcterms:W3CDTF">2017-09-14T05:33:51Z</dcterms:created>
  <dcterms:modified xsi:type="dcterms:W3CDTF">2021-09-16T08:15:04Z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