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37"/>
  </p:notesMasterIdLst>
  <p:handoutMasterIdLst>
    <p:handoutMasterId r:id="rId38"/>
  </p:handoutMasterIdLst>
  <p:sldIdLst>
    <p:sldId id="256" r:id="rId5"/>
    <p:sldId id="258" r:id="rId6"/>
    <p:sldId id="272" r:id="rId7"/>
    <p:sldId id="296" r:id="rId8"/>
    <p:sldId id="293" r:id="rId9"/>
    <p:sldId id="295" r:id="rId10"/>
    <p:sldId id="299" r:id="rId11"/>
    <p:sldId id="300" r:id="rId12"/>
    <p:sldId id="301" r:id="rId13"/>
    <p:sldId id="283" r:id="rId14"/>
    <p:sldId id="282" r:id="rId15"/>
    <p:sldId id="298" r:id="rId16"/>
    <p:sldId id="302" r:id="rId17"/>
    <p:sldId id="297" r:id="rId18"/>
    <p:sldId id="303" r:id="rId19"/>
    <p:sldId id="304" r:id="rId20"/>
    <p:sldId id="306" r:id="rId21"/>
    <p:sldId id="308" r:id="rId22"/>
    <p:sldId id="305" r:id="rId23"/>
    <p:sldId id="307" r:id="rId24"/>
    <p:sldId id="284" r:id="rId25"/>
    <p:sldId id="285" r:id="rId26"/>
    <p:sldId id="286" r:id="rId27"/>
    <p:sldId id="287" r:id="rId28"/>
    <p:sldId id="288" r:id="rId29"/>
    <p:sldId id="289" r:id="rId30"/>
    <p:sldId id="315" r:id="rId31"/>
    <p:sldId id="290" r:id="rId32"/>
    <p:sldId id="310" r:id="rId33"/>
    <p:sldId id="312" r:id="rId34"/>
    <p:sldId id="314" r:id="rId35"/>
    <p:sldId id="281" r:id="rId36"/>
  </p:sldIdLst>
  <p:sldSz cx="9144000" cy="6858000" type="screen4x3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3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FFFFCC"/>
    <a:srgbClr val="00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492" autoAdjust="0"/>
  </p:normalViewPr>
  <p:slideViewPr>
    <p:cSldViewPr>
      <p:cViewPr varScale="1">
        <p:scale>
          <a:sx n="59" d="100"/>
          <a:sy n="59" d="100"/>
        </p:scale>
        <p:origin x="84" y="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howGuides="1">
      <p:cViewPr varScale="1">
        <p:scale>
          <a:sx n="63" d="100"/>
          <a:sy n="63" d="100"/>
        </p:scale>
        <p:origin x="1986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microsoft.com/office/2015/10/relationships/revisionInfo" Target="revisionInfo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zh-HK" sz="1862" b="0" i="0" u="none" strike="noStrike" baseline="0" dirty="0"/>
              <a:t>膳食脂肪成分的比較</a:t>
            </a:r>
            <a:endParaRPr lang="en-US" altLang="zh-TW" sz="1862" b="0" i="0" u="none" strike="noStrike" baseline="0" dirty="0"/>
          </a:p>
          <a:p>
            <a:pPr>
              <a:defRPr/>
            </a:pPr>
            <a:r>
              <a:rPr lang="en-US" sz="1862" b="0" i="0" u="none" strike="noStrike" baseline="0" dirty="0"/>
              <a:t>(</a:t>
            </a:r>
            <a:r>
              <a:rPr lang="zh-TW" altLang="en-US" sz="1862" b="0" i="0" u="none" strike="noStrike" baseline="0" dirty="0"/>
              <a:t>節錄自：</a:t>
            </a:r>
            <a:r>
              <a:rPr lang="en-US" sz="1862" b="0" i="0" u="none" strike="noStrike" baseline="0" dirty="0"/>
              <a:t>Canola Council of Canada)</a:t>
            </a:r>
            <a:endParaRPr lang="en-US" i="0" u="none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飽和脂肪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Sheet1!$A$2:$A$14</c:f>
              <c:strCache>
                <c:ptCount val="13"/>
                <c:pt idx="0">
                  <c:v>芥花籽油</c:v>
                </c:pt>
                <c:pt idx="1">
                  <c:v>紅花籽油</c:v>
                </c:pt>
                <c:pt idx="2">
                  <c:v>葵花籽油</c:v>
                </c:pt>
                <c:pt idx="3">
                  <c:v>粟米油</c:v>
                </c:pt>
                <c:pt idx="4">
                  <c:v>橄欖油</c:v>
                </c:pt>
                <c:pt idx="5">
                  <c:v>大豆油</c:v>
                </c:pt>
                <c:pt idx="6">
                  <c:v>花生油</c:v>
                </c:pt>
                <c:pt idx="7">
                  <c:v>棉籽油</c:v>
                </c:pt>
                <c:pt idx="8">
                  <c:v>豬油</c:v>
                </c:pt>
                <c:pt idx="9">
                  <c:v>牛脂</c:v>
                </c:pt>
                <c:pt idx="10">
                  <c:v>棕櫚油</c:v>
                </c:pt>
                <c:pt idx="11">
                  <c:v>牛油</c:v>
                </c:pt>
                <c:pt idx="12">
                  <c:v>椰子油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7</c:v>
                </c:pt>
                <c:pt idx="1">
                  <c:v>10</c:v>
                </c:pt>
                <c:pt idx="2">
                  <c:v>12</c:v>
                </c:pt>
                <c:pt idx="3">
                  <c:v>13</c:v>
                </c:pt>
                <c:pt idx="4">
                  <c:v>15</c:v>
                </c:pt>
                <c:pt idx="5">
                  <c:v>15</c:v>
                </c:pt>
                <c:pt idx="6">
                  <c:v>19</c:v>
                </c:pt>
                <c:pt idx="7">
                  <c:v>27</c:v>
                </c:pt>
                <c:pt idx="8">
                  <c:v>43</c:v>
                </c:pt>
                <c:pt idx="9">
                  <c:v>48</c:v>
                </c:pt>
                <c:pt idx="10">
                  <c:v>51</c:v>
                </c:pt>
                <c:pt idx="11">
                  <c:v>68</c:v>
                </c:pt>
                <c:pt idx="12">
                  <c:v>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5A-4144-8CBC-445D4BB845E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多元不飽和脂肪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Sheet1!$A$2:$A$14</c:f>
              <c:strCache>
                <c:ptCount val="13"/>
                <c:pt idx="0">
                  <c:v>芥花籽油</c:v>
                </c:pt>
                <c:pt idx="1">
                  <c:v>紅花籽油</c:v>
                </c:pt>
                <c:pt idx="2">
                  <c:v>葵花籽油</c:v>
                </c:pt>
                <c:pt idx="3">
                  <c:v>粟米油</c:v>
                </c:pt>
                <c:pt idx="4">
                  <c:v>橄欖油</c:v>
                </c:pt>
                <c:pt idx="5">
                  <c:v>大豆油</c:v>
                </c:pt>
                <c:pt idx="6">
                  <c:v>花生油</c:v>
                </c:pt>
                <c:pt idx="7">
                  <c:v>棉籽油</c:v>
                </c:pt>
                <c:pt idx="8">
                  <c:v>豬油</c:v>
                </c:pt>
                <c:pt idx="9">
                  <c:v>牛脂</c:v>
                </c:pt>
                <c:pt idx="10">
                  <c:v>棕櫚油</c:v>
                </c:pt>
                <c:pt idx="11">
                  <c:v>牛油</c:v>
                </c:pt>
                <c:pt idx="12">
                  <c:v>椰子油</c:v>
                </c:pt>
              </c:strCache>
            </c:str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21</c:v>
                </c:pt>
                <c:pt idx="1">
                  <c:v>76</c:v>
                </c:pt>
                <c:pt idx="2">
                  <c:v>71</c:v>
                </c:pt>
                <c:pt idx="3">
                  <c:v>57</c:v>
                </c:pt>
                <c:pt idx="4">
                  <c:v>9</c:v>
                </c:pt>
                <c:pt idx="5">
                  <c:v>54</c:v>
                </c:pt>
                <c:pt idx="6">
                  <c:v>33</c:v>
                </c:pt>
                <c:pt idx="7">
                  <c:v>54</c:v>
                </c:pt>
                <c:pt idx="8">
                  <c:v>9</c:v>
                </c:pt>
                <c:pt idx="9">
                  <c:v>2</c:v>
                </c:pt>
                <c:pt idx="10">
                  <c:v>10</c:v>
                </c:pt>
                <c:pt idx="11">
                  <c:v>3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5A-4144-8CBC-445D4BB845E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α-亞麻油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Sheet1!$A$2:$A$14</c:f>
              <c:strCache>
                <c:ptCount val="13"/>
                <c:pt idx="0">
                  <c:v>芥花籽油</c:v>
                </c:pt>
                <c:pt idx="1">
                  <c:v>紅花籽油</c:v>
                </c:pt>
                <c:pt idx="2">
                  <c:v>葵花籽油</c:v>
                </c:pt>
                <c:pt idx="3">
                  <c:v>粟米油</c:v>
                </c:pt>
                <c:pt idx="4">
                  <c:v>橄欖油</c:v>
                </c:pt>
                <c:pt idx="5">
                  <c:v>大豆油</c:v>
                </c:pt>
                <c:pt idx="6">
                  <c:v>花生油</c:v>
                </c:pt>
                <c:pt idx="7">
                  <c:v>棉籽油</c:v>
                </c:pt>
                <c:pt idx="8">
                  <c:v>豬油</c:v>
                </c:pt>
                <c:pt idx="9">
                  <c:v>牛脂</c:v>
                </c:pt>
                <c:pt idx="10">
                  <c:v>棕櫚油</c:v>
                </c:pt>
                <c:pt idx="11">
                  <c:v>牛油</c:v>
                </c:pt>
                <c:pt idx="12">
                  <c:v>椰子油</c:v>
                </c:pt>
              </c:strCache>
            </c:strRef>
          </c:cat>
          <c:val>
            <c:numRef>
              <c:f>Sheet1!$D$2:$D$14</c:f>
              <c:numCache>
                <c:formatCode>General</c:formatCode>
                <c:ptCount val="13"/>
                <c:pt idx="0">
                  <c:v>11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8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1</c:v>
                </c:pt>
                <c:pt idx="1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15A-4144-8CBC-445D4BB845E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單元不飽和脂肪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Sheet1!$A$2:$A$14</c:f>
              <c:strCache>
                <c:ptCount val="13"/>
                <c:pt idx="0">
                  <c:v>芥花籽油</c:v>
                </c:pt>
                <c:pt idx="1">
                  <c:v>紅花籽油</c:v>
                </c:pt>
                <c:pt idx="2">
                  <c:v>葵花籽油</c:v>
                </c:pt>
                <c:pt idx="3">
                  <c:v>粟米油</c:v>
                </c:pt>
                <c:pt idx="4">
                  <c:v>橄欖油</c:v>
                </c:pt>
                <c:pt idx="5">
                  <c:v>大豆油</c:v>
                </c:pt>
                <c:pt idx="6">
                  <c:v>花生油</c:v>
                </c:pt>
                <c:pt idx="7">
                  <c:v>棉籽油</c:v>
                </c:pt>
                <c:pt idx="8">
                  <c:v>豬油</c:v>
                </c:pt>
                <c:pt idx="9">
                  <c:v>牛脂</c:v>
                </c:pt>
                <c:pt idx="10">
                  <c:v>棕櫚油</c:v>
                </c:pt>
                <c:pt idx="11">
                  <c:v>牛油</c:v>
                </c:pt>
                <c:pt idx="12">
                  <c:v>椰子油</c:v>
                </c:pt>
              </c:strCache>
            </c:strRef>
          </c:cat>
          <c:val>
            <c:numRef>
              <c:f>Sheet1!$E$2:$E$14</c:f>
              <c:numCache>
                <c:formatCode>General</c:formatCode>
                <c:ptCount val="13"/>
                <c:pt idx="0">
                  <c:v>61</c:v>
                </c:pt>
                <c:pt idx="1">
                  <c:v>14</c:v>
                </c:pt>
                <c:pt idx="2">
                  <c:v>16</c:v>
                </c:pt>
                <c:pt idx="3">
                  <c:v>29</c:v>
                </c:pt>
                <c:pt idx="4">
                  <c:v>75</c:v>
                </c:pt>
                <c:pt idx="5">
                  <c:v>23</c:v>
                </c:pt>
                <c:pt idx="6">
                  <c:v>48</c:v>
                </c:pt>
                <c:pt idx="7">
                  <c:v>19</c:v>
                </c:pt>
                <c:pt idx="8">
                  <c:v>47</c:v>
                </c:pt>
                <c:pt idx="9">
                  <c:v>49</c:v>
                </c:pt>
                <c:pt idx="10">
                  <c:v>39</c:v>
                </c:pt>
                <c:pt idx="11">
                  <c:v>28</c:v>
                </c:pt>
                <c:pt idx="1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15A-4144-8CBC-445D4BB845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45569152"/>
        <c:axId val="45570688"/>
      </c:barChart>
      <c:catAx>
        <c:axId val="45569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45570688"/>
        <c:crosses val="autoZero"/>
        <c:auto val="1"/>
        <c:lblAlgn val="ctr"/>
        <c:lblOffset val="100"/>
        <c:noMultiLvlLbl val="0"/>
      </c:catAx>
      <c:valAx>
        <c:axId val="45570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45569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5E03B7-B591-4A2A-B695-014C5A39F13E}" type="datetimeFigureOut">
              <a:rPr lang="en-US"/>
              <a:t>10/29/2019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E322BB-75AD-4A1E-9661-2724167329F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270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FBD7B-E4FB-4AA8-9540-FD148073ACB3}" type="datetimeFigureOut">
              <a:rPr lang="en-US"/>
              <a:t>10/29/2019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45B7DE-1198-4F2F-B574-CA8CAE34164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2312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5B7DE-1198-4F2F-B574-CA8CAE34164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628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>
            <a:off x="1" y="1135746"/>
            <a:ext cx="1217066" cy="799981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1" y="362396"/>
            <a:ext cx="6858000" cy="167640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5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1" y="2089595"/>
            <a:ext cx="6858000" cy="886344"/>
          </a:xfrm>
        </p:spPr>
        <p:txBody>
          <a:bodyPr>
            <a:normAutofit/>
          </a:bodyPr>
          <a:lstStyle>
            <a:lvl1pPr marL="0" indent="0" algn="l">
              <a:buNone/>
              <a:defRPr sz="210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8D375-FDD9-4E5E-87F3-EE06D90A7EE5}" type="datetime1">
              <a:rPr lang="en-US" smtClean="0"/>
              <a:t>10/29/2019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751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0483D-B7CD-4CA5-A1AD-4E4A23B5565A}" type="datetime1">
              <a:rPr lang="en-US" smtClean="0"/>
              <a:t>10/29/2019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4082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 rot="5400000">
            <a:off x="7056319" y="299320"/>
            <a:ext cx="1063300" cy="393137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  <p:grpSp>
        <p:nvGrpSpPr>
          <p:cNvPr id="15" name="bottom graphic"/>
          <p:cNvGrpSpPr/>
          <p:nvPr/>
        </p:nvGrpSpPr>
        <p:grpSpPr>
          <a:xfrm>
            <a:off x="0" y="5395520"/>
            <a:ext cx="9144000" cy="1462483"/>
            <a:chOff x="0" y="4046638"/>
            <a:chExt cx="9144000" cy="1096862"/>
          </a:xfrm>
        </p:grpSpPr>
        <p:sp>
          <p:nvSpPr>
            <p:cNvPr id="16" name="Freeform 15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7" name="Rectangle 72"/>
            <p:cNvSpPr/>
            <p:nvPr/>
          </p:nvSpPr>
          <p:spPr bwMode="ltGray">
            <a:xfrm rot="5400000">
              <a:off x="4023569" y="23069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1150517"/>
            <a:ext cx="1371600" cy="502168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150517"/>
            <a:ext cx="6172200" cy="5021685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81E4-85CF-4642-BCB6-4BF2AC7F9C1F}" type="datetime1">
              <a:rPr lang="en-US" smtClean="0"/>
              <a:t>10/29/2019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1644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9921-208D-418B-A32F-6E47D4977B05}" type="datetime1">
              <a:rPr lang="en-US" smtClean="0"/>
              <a:t>10/29/2019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3515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>
            <a:off x="1" y="3124415"/>
            <a:ext cx="1217066" cy="805061"/>
            <a:chOff x="0" y="2343311"/>
            <a:chExt cx="1217066" cy="603796"/>
          </a:xfrm>
        </p:grpSpPr>
        <p:sp>
          <p:nvSpPr>
            <p:cNvPr id="8" name="Rounded Rectangle 7"/>
            <p:cNvSpPr/>
            <p:nvPr/>
          </p:nvSpPr>
          <p:spPr>
            <a:xfrm>
              <a:off x="787514" y="2347123"/>
              <a:ext cx="429552" cy="599984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86370" y="2347123"/>
              <a:ext cx="429552" cy="599984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92604" y="2535915"/>
              <a:ext cx="599986" cy="214778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  <p:grpSp>
        <p:nvGrpSpPr>
          <p:cNvPr id="19" name="bottom graphic"/>
          <p:cNvGrpSpPr/>
          <p:nvPr/>
        </p:nvGrpSpPr>
        <p:grpSpPr>
          <a:xfrm>
            <a:off x="0" y="5409219"/>
            <a:ext cx="9144000" cy="1462483"/>
            <a:chOff x="0" y="4056912"/>
            <a:chExt cx="9144000" cy="1096862"/>
          </a:xfrm>
        </p:grpSpPr>
        <p:sp>
          <p:nvSpPr>
            <p:cNvPr id="20" name="Freeform 19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21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1" y="1932521"/>
            <a:ext cx="6858000" cy="2105367"/>
          </a:xfrm>
        </p:spPr>
        <p:txBody>
          <a:bodyPr anchor="b">
            <a:normAutofit/>
          </a:bodyPr>
          <a:lstStyle>
            <a:lvl1pPr algn="l">
              <a:defRPr sz="45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1" y="4084267"/>
            <a:ext cx="6858000" cy="933297"/>
          </a:xfrm>
        </p:spPr>
        <p:txBody>
          <a:bodyPr anchor="t">
            <a:normAutofit/>
          </a:bodyPr>
          <a:lstStyle>
            <a:lvl1pPr marL="0" indent="0">
              <a:buNone/>
              <a:defRPr sz="210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4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3pPr>
            <a:lvl4pPr marL="137136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4pPr>
            <a:lvl5pPr marL="182848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5pPr>
            <a:lvl6pPr marL="228560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6pPr>
            <a:lvl7pPr marL="274272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7pPr>
            <a:lvl8pPr marL="319984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8pPr>
            <a:lvl9pPr marL="365696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92B91-1845-4E02-A4A5-25DAACFD5EB2}" type="datetime1">
              <a:rPr lang="en-US" smtClean="0"/>
              <a:t>10/29/2019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693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2" y="152400"/>
            <a:ext cx="73152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282" y="1600200"/>
            <a:ext cx="3657600" cy="4572000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3657600" cy="4572000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D261E-D33A-4767-A0C5-B3793109A4F8}" type="datetime1">
              <a:rPr lang="en-US" smtClean="0"/>
              <a:t>10/29/2019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779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2" y="152400"/>
            <a:ext cx="731520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282" y="1524003"/>
            <a:ext cx="3657600" cy="816429"/>
          </a:xfrm>
        </p:spPr>
        <p:txBody>
          <a:bodyPr anchor="ctr">
            <a:norm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2025" b="1"/>
            </a:lvl2pPr>
            <a:lvl3pPr marL="914240" indent="0">
              <a:buNone/>
              <a:defRPr sz="1800" b="1"/>
            </a:lvl3pPr>
            <a:lvl4pPr marL="1371360" indent="0">
              <a:buNone/>
              <a:defRPr sz="1575" b="1"/>
            </a:lvl4pPr>
            <a:lvl5pPr marL="1828480" indent="0">
              <a:buNone/>
              <a:defRPr sz="1575" b="1"/>
            </a:lvl5pPr>
            <a:lvl6pPr marL="2285600" indent="0">
              <a:buNone/>
              <a:defRPr sz="1575" b="1"/>
            </a:lvl6pPr>
            <a:lvl7pPr marL="2742720" indent="0">
              <a:buNone/>
              <a:defRPr sz="1575" b="1"/>
            </a:lvl7pPr>
            <a:lvl8pPr marL="3199840" indent="0">
              <a:buNone/>
              <a:defRPr sz="1575" b="1"/>
            </a:lvl8pPr>
            <a:lvl9pPr marL="3656960" indent="0">
              <a:buNone/>
              <a:defRPr sz="157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282" y="2413003"/>
            <a:ext cx="3657600" cy="3759199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 baseline="0"/>
            </a:lvl8pPr>
            <a:lvl9pPr>
              <a:defRPr sz="15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524003"/>
            <a:ext cx="3657600" cy="816429"/>
          </a:xfrm>
        </p:spPr>
        <p:txBody>
          <a:bodyPr anchor="ctr">
            <a:norm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2025" b="1"/>
            </a:lvl2pPr>
            <a:lvl3pPr marL="914240" indent="0">
              <a:buNone/>
              <a:defRPr sz="1800" b="1"/>
            </a:lvl3pPr>
            <a:lvl4pPr marL="1371360" indent="0">
              <a:buNone/>
              <a:defRPr sz="1575" b="1"/>
            </a:lvl4pPr>
            <a:lvl5pPr marL="1828480" indent="0">
              <a:buNone/>
              <a:defRPr sz="1575" b="1"/>
            </a:lvl5pPr>
            <a:lvl6pPr marL="2285600" indent="0">
              <a:buNone/>
              <a:defRPr sz="1575" b="1"/>
            </a:lvl6pPr>
            <a:lvl7pPr marL="2742720" indent="0">
              <a:buNone/>
              <a:defRPr sz="1575" b="1"/>
            </a:lvl7pPr>
            <a:lvl8pPr marL="3199840" indent="0">
              <a:buNone/>
              <a:defRPr sz="1575" b="1"/>
            </a:lvl8pPr>
            <a:lvl9pPr marL="3656960" indent="0">
              <a:buNone/>
              <a:defRPr sz="157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413003"/>
            <a:ext cx="3657600" cy="3759199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 baseline="0"/>
            </a:lvl8pPr>
            <a:lvl9pPr>
              <a:defRPr sz="15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A6AD4-1812-401B-8827-A01388F9883F}" type="datetime1">
              <a:rPr lang="en-US" smtClean="0"/>
              <a:t>10/29/2019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8703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92D8D-5DEF-4C04-8419-47B451A9C4BC}" type="datetime1">
              <a:rPr lang="en-US" smtClean="0"/>
              <a:t>10/29/2019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903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bottom graphic"/>
          <p:cNvGrpSpPr/>
          <p:nvPr/>
        </p:nvGrpSpPr>
        <p:grpSpPr>
          <a:xfrm>
            <a:off x="0" y="5409219"/>
            <a:ext cx="9144000" cy="1462483"/>
            <a:chOff x="0" y="4056912"/>
            <a:chExt cx="9144000" cy="1096862"/>
          </a:xfrm>
        </p:grpSpPr>
        <p:sp>
          <p:nvSpPr>
            <p:cNvPr id="9" name="Freeform 8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903E6-AAA6-4B86-B20F-94AD017831FE}" type="datetime1">
              <a:rPr lang="en-US" smtClean="0"/>
              <a:t>10/29/2019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539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>
            <a:lvl1pPr algn="l">
              <a:defRPr sz="27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1" y="1600200"/>
            <a:ext cx="4572000" cy="4572000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600202"/>
            <a:ext cx="2590800" cy="4571999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1200"/>
            </a:lvl2pPr>
            <a:lvl3pPr marL="914240" indent="0">
              <a:buNone/>
              <a:defRPr sz="975"/>
            </a:lvl3pPr>
            <a:lvl4pPr marL="1371360" indent="0">
              <a:buNone/>
              <a:defRPr sz="900"/>
            </a:lvl4pPr>
            <a:lvl5pPr marL="1828480" indent="0">
              <a:buNone/>
              <a:defRPr sz="900"/>
            </a:lvl5pPr>
            <a:lvl6pPr marL="2285600" indent="0">
              <a:buNone/>
              <a:defRPr sz="900"/>
            </a:lvl6pPr>
            <a:lvl7pPr marL="2742720" indent="0">
              <a:buNone/>
              <a:defRPr sz="900"/>
            </a:lvl7pPr>
            <a:lvl8pPr marL="3199840" indent="0">
              <a:buNone/>
              <a:defRPr sz="900"/>
            </a:lvl8pPr>
            <a:lvl9pPr marL="365696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120D-BA71-4E10-BAE2-3BE3B03BFF4C}" type="datetime1">
              <a:rPr lang="en-US" smtClean="0"/>
              <a:t>10/29/2019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8396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>
            <a:lvl1pPr algn="l">
              <a:defRPr sz="27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914404" y="1600200"/>
            <a:ext cx="5029197" cy="3657600"/>
          </a:xfrm>
          <a:prstGeom prst="roundRect">
            <a:avLst>
              <a:gd name="adj" fmla="val 3098"/>
            </a:avLst>
          </a:prstGeom>
        </p:spPr>
        <p:txBody>
          <a:bodyPr>
            <a:normAutofit/>
          </a:bodyPr>
          <a:lstStyle>
            <a:lvl1pPr marL="0" indent="0">
              <a:buNone/>
              <a:defRPr sz="2025"/>
            </a:lvl1pPr>
            <a:lvl2pPr marL="457120" indent="0">
              <a:buNone/>
              <a:defRPr sz="2775"/>
            </a:lvl2pPr>
            <a:lvl3pPr marL="914240" indent="0">
              <a:buNone/>
              <a:defRPr sz="2400"/>
            </a:lvl3pPr>
            <a:lvl4pPr marL="1371360" indent="0">
              <a:buNone/>
              <a:defRPr sz="2025"/>
            </a:lvl4pPr>
            <a:lvl5pPr marL="1828480" indent="0">
              <a:buNone/>
              <a:defRPr sz="2025"/>
            </a:lvl5pPr>
            <a:lvl6pPr marL="2285600" indent="0">
              <a:buNone/>
              <a:defRPr sz="2025"/>
            </a:lvl6pPr>
            <a:lvl7pPr marL="2742720" indent="0">
              <a:buNone/>
              <a:defRPr sz="2025"/>
            </a:lvl7pPr>
            <a:lvl8pPr marL="3199840" indent="0">
              <a:buNone/>
              <a:defRPr sz="2025"/>
            </a:lvl8pPr>
            <a:lvl9pPr marL="3656960" indent="0">
              <a:buNone/>
              <a:defRPr sz="2025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0" y="1600200"/>
            <a:ext cx="2133600" cy="3759200"/>
          </a:xfrm>
        </p:spPr>
        <p:txBody>
          <a:bodyPr anchor="b">
            <a:normAutofit/>
          </a:bodyPr>
          <a:lstStyle>
            <a:lvl1pPr marL="0" indent="0">
              <a:buNone/>
              <a:defRPr sz="210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1200"/>
            </a:lvl2pPr>
            <a:lvl3pPr marL="914240" indent="0">
              <a:buNone/>
              <a:defRPr sz="975"/>
            </a:lvl3pPr>
            <a:lvl4pPr marL="1371360" indent="0">
              <a:buNone/>
              <a:defRPr sz="900"/>
            </a:lvl4pPr>
            <a:lvl5pPr marL="1828480" indent="0">
              <a:buNone/>
              <a:defRPr sz="900"/>
            </a:lvl5pPr>
            <a:lvl6pPr marL="2285600" indent="0">
              <a:buNone/>
              <a:defRPr sz="900"/>
            </a:lvl6pPr>
            <a:lvl7pPr marL="2742720" indent="0">
              <a:buNone/>
              <a:defRPr sz="900"/>
            </a:lvl7pPr>
            <a:lvl8pPr marL="3199840" indent="0">
              <a:buNone/>
              <a:defRPr sz="900"/>
            </a:lvl8pPr>
            <a:lvl9pPr marL="365696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6D263-466B-48BC-98E7-FF50AB488370}" type="datetime1">
              <a:rPr lang="en-US" smtClean="0"/>
              <a:t>10/29/2019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42985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bottom graphic"/>
          <p:cNvGrpSpPr/>
          <p:nvPr/>
        </p:nvGrpSpPr>
        <p:grpSpPr>
          <a:xfrm>
            <a:off x="0" y="5409219"/>
            <a:ext cx="9144000" cy="1462483"/>
            <a:chOff x="0" y="4056912"/>
            <a:chExt cx="9144000" cy="1096862"/>
          </a:xfrm>
        </p:grpSpPr>
        <p:sp>
          <p:nvSpPr>
            <p:cNvPr id="21" name="Freeform 20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8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</p:grpSp>
      <p:grpSp>
        <p:nvGrpSpPr>
          <p:cNvPr id="7" name="squares"/>
          <p:cNvGrpSpPr/>
          <p:nvPr/>
        </p:nvGrpSpPr>
        <p:grpSpPr>
          <a:xfrm>
            <a:off x="2" y="800554"/>
            <a:ext cx="797475" cy="524183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315200" cy="1295400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600200"/>
            <a:ext cx="7315200" cy="45720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6448425"/>
            <a:ext cx="6217920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448425"/>
            <a:ext cx="1066800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30EEE78C-A8F4-4119-A243-04A7127421C7}" type="datetime1">
              <a:rPr lang="en-US" smtClean="0"/>
              <a:t>10/29/2019</a:t>
            </a:fld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48425"/>
            <a:ext cx="609600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34C99D79-8A4B-4031-B1E0-AF26F8EDF2B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2682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240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60" indent="-228560" algn="l" defTabSz="914240" rtl="0" eaLnBrk="1" latinLnBrk="0" hangingPunct="1">
        <a:lnSpc>
          <a:spcPct val="90000"/>
        </a:lnSpc>
        <a:spcBef>
          <a:spcPts val="135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66829" indent="-228560" algn="l" defTabSz="914240" rtl="0" eaLnBrk="1" latinLnBrk="0" hangingPunct="1">
        <a:lnSpc>
          <a:spcPct val="90000"/>
        </a:lnSpc>
        <a:spcBef>
          <a:spcPts val="900"/>
        </a:spcBef>
        <a:buClr>
          <a:schemeClr val="accent1">
            <a:lumMod val="75000"/>
          </a:schemeClr>
        </a:buClr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5098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43367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81635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19904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258173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96442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34710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6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8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0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2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4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6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認識材料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固體和液體脂肪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835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固體和液體脂肪的結構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93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固體和液體脂肪的結構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脂質這個名詞包括固體和液體脂肪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831621"/>
              </p:ext>
            </p:extLst>
          </p:nvPr>
        </p:nvGraphicFramePr>
        <p:xfrm>
          <a:off x="914400" y="2286000"/>
          <a:ext cx="7315200" cy="330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/>
                        <a:t>固體脂肪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液體脂肪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baseline="0" dirty="0"/>
                        <a:t>動物來源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植物來源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zh-HK" dirty="0"/>
                        <a:t>飽和脂肪酸比例高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zh-HK" dirty="0"/>
                        <a:t>多</a:t>
                      </a:r>
                      <a:r>
                        <a:rPr lang="zh-TW" altLang="en-US" dirty="0"/>
                        <a:t>元</a:t>
                      </a:r>
                      <a:r>
                        <a:rPr lang="zh-TW" altLang="zh-HK" dirty="0"/>
                        <a:t>不飽和脂肪酸比例</a:t>
                      </a:r>
                      <a:r>
                        <a:rPr lang="zh-TW" altLang="en-US" dirty="0"/>
                        <a:t>高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zh-HK" dirty="0"/>
                        <a:t>熔點較高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HK" dirty="0"/>
                        <a:t>熔點較</a:t>
                      </a:r>
                      <a:r>
                        <a:rPr lang="zh-TW" altLang="en-US" dirty="0"/>
                        <a:t>低</a:t>
                      </a:r>
                      <a:endParaRPr lang="en-US" altLang="zh-HK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aseline="0" dirty="0"/>
                        <a:t>室</a:t>
                      </a:r>
                      <a:r>
                        <a:rPr lang="zh-TW" altLang="zh-HK" dirty="0"/>
                        <a:t>溫</a:t>
                      </a:r>
                      <a:r>
                        <a:rPr lang="zh-TW" altLang="en-US" dirty="0"/>
                        <a:t>下是</a:t>
                      </a:r>
                      <a:r>
                        <a:rPr lang="zh-TW" altLang="zh-HK" dirty="0"/>
                        <a:t>固體（三文魚魚油除外）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effectLst/>
                        </a:rPr>
                        <a:t>室溫下是液體 </a:t>
                      </a:r>
                      <a:r>
                        <a:rPr lang="en-US" altLang="zh-TW" dirty="0">
                          <a:effectLst/>
                        </a:rPr>
                        <a:t>(</a:t>
                      </a:r>
                      <a:r>
                        <a:rPr lang="zh-TW" altLang="en-US" dirty="0">
                          <a:effectLst/>
                        </a:rPr>
                        <a:t>棕櫚油，椰子油除外</a:t>
                      </a:r>
                      <a:r>
                        <a:rPr lang="en-US" altLang="zh-TW" dirty="0">
                          <a:effectLst/>
                        </a:rPr>
                        <a:t>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HK" dirty="0"/>
                        <a:t>飽和脂肪酸是製造膽固醇的前體，可能會增加心血管疾病的風險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HK" dirty="0"/>
                        <a:t>單不飽和脂肪酸有助於降低血液中的膽固醇，可能有助於預防心血管疾病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85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固體和液體脂肪的結構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固體和液體脂肪是三酸甘油酯，是脂質的主要成分</a:t>
            </a:r>
            <a:endParaRPr lang="en-US" dirty="0"/>
          </a:p>
          <a:p>
            <a:r>
              <a:rPr lang="zh-TW" altLang="en-US" dirty="0"/>
              <a:t>一般而言，脂質包括三酸甘油酯、磷脂和固醇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119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固體和液體脂肪的結構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zh-HK" dirty="0"/>
              <a:t>甘油酯</a:t>
            </a:r>
            <a:endParaRPr lang="en-US" dirty="0"/>
          </a:p>
          <a:p>
            <a:r>
              <a:rPr lang="zh-TW" altLang="zh-HK" dirty="0"/>
              <a:t>包括</a:t>
            </a:r>
            <a:r>
              <a:rPr lang="zh-TW" altLang="en-US" dirty="0"/>
              <a:t>一酸甘油酯、二酸</a:t>
            </a:r>
            <a:r>
              <a:rPr lang="zh-TW" altLang="zh-HK" dirty="0"/>
              <a:t>甘油酯和</a:t>
            </a:r>
            <a:r>
              <a:rPr lang="zh-TW" altLang="en-US" dirty="0"/>
              <a:t>三酸甘油酯</a:t>
            </a:r>
            <a:endParaRPr lang="en-US" dirty="0"/>
          </a:p>
          <a:p>
            <a:r>
              <a:rPr lang="zh-TW" altLang="zh-HK" dirty="0"/>
              <a:t>前兩個在食品中</a:t>
            </a:r>
            <a:r>
              <a:rPr lang="zh-TW" altLang="en-US" dirty="0"/>
              <a:t>起</a:t>
            </a:r>
            <a:r>
              <a:rPr lang="zh-TW" altLang="zh-HK" dirty="0"/>
              <a:t>乳化劑的作用</a:t>
            </a:r>
            <a:endParaRPr lang="en-US" dirty="0"/>
          </a:p>
          <a:p>
            <a:r>
              <a:rPr lang="zh-TW" altLang="zh-HK" dirty="0"/>
              <a:t>食物中95％以上的脂肪物質是三</a:t>
            </a:r>
            <a:r>
              <a:rPr lang="zh-TW" altLang="en-US" dirty="0"/>
              <a:t>酸</a:t>
            </a:r>
            <a:r>
              <a:rPr lang="zh-TW" altLang="zh-HK" dirty="0"/>
              <a:t>甘油酯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13</a:t>
            </a:fld>
            <a:endParaRPr lang="en-US"/>
          </a:p>
        </p:txBody>
      </p:sp>
      <p:pic>
        <p:nvPicPr>
          <p:cNvPr id="5" name="Picture 4" descr="fat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774275"/>
            <a:ext cx="5676900" cy="194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al 5"/>
          <p:cNvSpPr/>
          <p:nvPr/>
        </p:nvSpPr>
        <p:spPr>
          <a:xfrm>
            <a:off x="1295400" y="3774275"/>
            <a:ext cx="1066800" cy="17121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362200" y="3774275"/>
            <a:ext cx="4038600" cy="7215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endCxn id="6" idx="4"/>
          </p:cNvCxnSpPr>
          <p:nvPr/>
        </p:nvCxnSpPr>
        <p:spPr>
          <a:xfrm flipH="1" flipV="1">
            <a:off x="1828800" y="5486400"/>
            <a:ext cx="228600" cy="41271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057400" y="5746185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/>
              <a:t>甘油</a:t>
            </a:r>
            <a:endParaRPr lang="en-US" sz="2000" dirty="0"/>
          </a:p>
        </p:txBody>
      </p:sp>
      <p:cxnSp>
        <p:nvCxnSpPr>
          <p:cNvPr id="19" name="Straight Connector 18"/>
          <p:cNvCxnSpPr>
            <a:stCxn id="7" idx="6"/>
          </p:cNvCxnSpPr>
          <p:nvPr/>
        </p:nvCxnSpPr>
        <p:spPr>
          <a:xfrm>
            <a:off x="6400800" y="4135038"/>
            <a:ext cx="495300" cy="1321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886399" y="4061936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zh-HK" sz="2000" dirty="0"/>
              <a:t>脂肪酸鏈</a:t>
            </a:r>
            <a:endParaRPr lang="en-US" sz="2100" dirty="0"/>
          </a:p>
        </p:txBody>
      </p:sp>
      <p:sp>
        <p:nvSpPr>
          <p:cNvPr id="22" name="Rectangle 21"/>
          <p:cNvSpPr/>
          <p:nvPr/>
        </p:nvSpPr>
        <p:spPr>
          <a:xfrm>
            <a:off x="1066800" y="3429000"/>
            <a:ext cx="7162800" cy="2286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>
            <a:stCxn id="22" idx="2"/>
            <a:endCxn id="3" idx="2"/>
          </p:cNvCxnSpPr>
          <p:nvPr/>
        </p:nvCxnSpPr>
        <p:spPr>
          <a:xfrm flipH="1">
            <a:off x="4572000" y="5715000"/>
            <a:ext cx="76200" cy="457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064085" y="6267390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/>
              <a:t>三酸甘油酯</a:t>
            </a:r>
            <a:endParaRPr lang="en-US" altLang="zh-HK" sz="2000" dirty="0"/>
          </a:p>
        </p:txBody>
      </p:sp>
    </p:spTree>
    <p:extLst>
      <p:ext uri="{BB962C8B-B14F-4D97-AF65-F5344CB8AC3E}">
        <p14:creationId xmlns:p14="http://schemas.microsoft.com/office/powerpoint/2010/main" val="2051229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固體和液體脂肪的結構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磷脂</a:t>
            </a:r>
            <a:endParaRPr lang="en-US" dirty="0"/>
          </a:p>
          <a:p>
            <a:r>
              <a:rPr lang="zh-TW" altLang="zh-HK" dirty="0"/>
              <a:t>磷脂的結構類似於三</a:t>
            </a:r>
            <a:r>
              <a:rPr lang="zh-TW" altLang="en-US" dirty="0"/>
              <a:t>酸</a:t>
            </a:r>
            <a:r>
              <a:rPr lang="zh-TW" altLang="zh-HK" dirty="0"/>
              <a:t>甘油酯，但只含有兩種脂肪酸</a:t>
            </a:r>
            <a:endParaRPr lang="en-US" altLang="zh-TW" dirty="0"/>
          </a:p>
          <a:p>
            <a:r>
              <a:rPr lang="zh-TW" altLang="zh-HK" dirty="0"/>
              <a:t>它還含有卵磷脂，</a:t>
            </a:r>
            <a:r>
              <a:rPr lang="zh-TW" altLang="en-US" dirty="0"/>
              <a:t>可在</a:t>
            </a:r>
            <a:r>
              <a:rPr lang="zh-TW" altLang="zh-HK" dirty="0"/>
              <a:t>蛋黃中發現相同的</a:t>
            </a:r>
            <a:r>
              <a:rPr lang="zh-TW" altLang="en-US" dirty="0"/>
              <a:t>成</a:t>
            </a:r>
            <a:r>
              <a:rPr lang="zh-TW" altLang="zh-HK" dirty="0"/>
              <a:t>分</a:t>
            </a:r>
            <a:endParaRPr lang="en-US" dirty="0"/>
          </a:p>
          <a:p>
            <a:r>
              <a:rPr lang="zh-TW" altLang="zh-HK" dirty="0"/>
              <a:t>卵磷脂的</a:t>
            </a:r>
            <a:r>
              <a:rPr lang="zh-TW" altLang="zh-HK" dirty="0" smtClean="0"/>
              <a:t>主要來源</a:t>
            </a:r>
            <a:r>
              <a:rPr lang="zh-TW" altLang="zh-HK" dirty="0"/>
              <a:t>是大豆</a:t>
            </a:r>
            <a:endParaRPr lang="en-US" altLang="zh-TW" dirty="0"/>
          </a:p>
          <a:p>
            <a:r>
              <a:rPr lang="zh-TW" altLang="zh-HK" dirty="0"/>
              <a:t>磷脂在脂肪和水之間形成橋樑，因此可以看到兩種不混溶的物質之間</a:t>
            </a:r>
            <a:r>
              <a:rPr lang="zh-TW" altLang="en-US" dirty="0"/>
              <a:t>的</a:t>
            </a:r>
            <a:r>
              <a:rPr lang="zh-TW" altLang="zh-HK" dirty="0"/>
              <a:t>乳化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848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固體和液體脂肪的結構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固醇</a:t>
            </a:r>
            <a:endParaRPr lang="en-US" dirty="0"/>
          </a:p>
          <a:p>
            <a:r>
              <a:rPr lang="zh-TW" altLang="en-US" dirty="0"/>
              <a:t>固醇</a:t>
            </a:r>
            <a:r>
              <a:rPr lang="zh-TW" altLang="zh-HK" dirty="0"/>
              <a:t>是圓形的</a:t>
            </a:r>
            <a:endParaRPr lang="en-US" dirty="0"/>
          </a:p>
          <a:p>
            <a:r>
              <a:rPr lang="zh-TW" altLang="zh-HK" dirty="0"/>
              <a:t>膽固醇是主要的動物</a:t>
            </a:r>
            <a:r>
              <a:rPr lang="zh-TW" altLang="en-US" dirty="0"/>
              <a:t>固</a:t>
            </a:r>
            <a:r>
              <a:rPr lang="zh-TW" altLang="zh-HK" dirty="0"/>
              <a:t>醇</a:t>
            </a:r>
            <a:endParaRPr lang="en-US" dirty="0"/>
          </a:p>
          <a:p>
            <a:r>
              <a:rPr lang="zh-TW" altLang="zh-HK" dirty="0"/>
              <a:t>膽固醇對於動物細胞膜</a:t>
            </a:r>
            <a:r>
              <a:rPr lang="zh-TW" altLang="zh-HK" dirty="0" smtClean="0"/>
              <a:t>結構</a:t>
            </a:r>
            <a:r>
              <a:rPr lang="zh-TW" altLang="en-US" dirty="0"/>
              <a:t>及</a:t>
            </a:r>
            <a:r>
              <a:rPr lang="zh-TW" altLang="zh-HK" dirty="0" smtClean="0"/>
              <a:t>作為</a:t>
            </a:r>
            <a:r>
              <a:rPr lang="zh-TW" altLang="zh-HK" dirty="0"/>
              <a:t>脂溶性維生素和類固醇激素的前體的功能是</a:t>
            </a:r>
            <a:r>
              <a:rPr lang="zh-TW" altLang="en-US" dirty="0"/>
              <a:t>最</a:t>
            </a:r>
            <a:r>
              <a:rPr lang="zh-TW" altLang="zh-HK" dirty="0"/>
              <a:t>重要</a:t>
            </a:r>
            <a:r>
              <a:rPr lang="zh-TW" altLang="en-US" dirty="0"/>
              <a:t>的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33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固體和液體脂肪的結構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脂肪酸</a:t>
            </a:r>
            <a:endParaRPr lang="en-US" dirty="0"/>
          </a:p>
          <a:p>
            <a:r>
              <a:rPr lang="zh-TW" altLang="zh-HK" dirty="0" smtClean="0"/>
              <a:t>是</a:t>
            </a:r>
            <a:r>
              <a:rPr lang="zh-TW" altLang="zh-HK" dirty="0"/>
              <a:t>在鏈的一端具有甲基</a:t>
            </a:r>
            <a:r>
              <a:rPr lang="zh-TW" altLang="en-US" dirty="0"/>
              <a:t>團</a:t>
            </a:r>
            <a:r>
              <a:rPr lang="zh-TW" altLang="zh-HK" dirty="0"/>
              <a:t>（CH3）且在另一端具有羧酸團（COOH）的</a:t>
            </a:r>
            <a:r>
              <a:rPr lang="zh-TW" altLang="en-US" dirty="0"/>
              <a:t>碳氫化合物</a:t>
            </a:r>
            <a:r>
              <a:rPr lang="zh-TW" altLang="zh-HK" dirty="0"/>
              <a:t>長鏈</a:t>
            </a:r>
            <a:endParaRPr lang="en-US" dirty="0"/>
          </a:p>
          <a:p>
            <a:r>
              <a:rPr lang="zh-TW" altLang="zh-HK" dirty="0"/>
              <a:t>大多數天然脂肪酸含有4至24個碳原子，並且大部分</a:t>
            </a:r>
            <a:r>
              <a:rPr lang="zh-TW" altLang="en-US" dirty="0"/>
              <a:t>在</a:t>
            </a:r>
            <a:r>
              <a:rPr lang="zh-TW" altLang="zh-HK" dirty="0"/>
              <a:t>鏈中含有</a:t>
            </a:r>
            <a:r>
              <a:rPr lang="zh-TW" altLang="en-US" dirty="0"/>
              <a:t>雙</a:t>
            </a:r>
            <a:r>
              <a:rPr lang="zh-TW" altLang="zh-HK" dirty="0"/>
              <a:t>數</a:t>
            </a:r>
            <a:r>
              <a:rPr lang="zh-TW" altLang="en-US" dirty="0"/>
              <a:t>的</a:t>
            </a:r>
            <a:r>
              <a:rPr lang="zh-TW" altLang="zh-HK" dirty="0"/>
              <a:t>碳原子</a:t>
            </a:r>
            <a:endParaRPr lang="en-US" dirty="0"/>
          </a:p>
          <a:p>
            <a:r>
              <a:rPr lang="zh-TW" altLang="zh-HK" dirty="0"/>
              <a:t>動物脂肪通常在脂肪酸鏈中有18個碳</a:t>
            </a:r>
            <a:endParaRPr lang="en-US" dirty="0"/>
          </a:p>
          <a:p>
            <a:r>
              <a:rPr lang="zh-TW" altLang="zh-HK" dirty="0"/>
              <a:t>這些長鏈由各種</a:t>
            </a:r>
            <a:r>
              <a:rPr lang="zh-TW" altLang="en-US" dirty="0"/>
              <a:t>脂肪酸</a:t>
            </a:r>
            <a:r>
              <a:rPr lang="zh-TW" altLang="zh-HK" dirty="0"/>
              <a:t>組成，主要是飽和脂肪酸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13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固體和液體脂肪的結構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脂肪酸（續）</a:t>
            </a:r>
            <a:endParaRPr lang="en-US" dirty="0"/>
          </a:p>
          <a:p>
            <a:r>
              <a:rPr lang="zh-TW" altLang="zh-HK" dirty="0"/>
              <a:t>在飽和脂肪酸中，只有單一的碳 - 碳鍵</a:t>
            </a:r>
            <a:r>
              <a:rPr lang="zh-TW" altLang="en-US" dirty="0"/>
              <a:t>，</a:t>
            </a:r>
            <a:r>
              <a:rPr lang="zh-TW" altLang="zh-HK" dirty="0"/>
              <a:t>他們有一個線性的形狀</a:t>
            </a:r>
            <a:endParaRPr lang="en-US" dirty="0"/>
          </a:p>
          <a:p>
            <a:r>
              <a:rPr lang="zh-TW" altLang="zh-HK" dirty="0"/>
              <a:t>一般來說，飽和脂肪酸在室溫下是固體並熔點低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418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固體和液體脂肪的結構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3184557"/>
              </p:ext>
            </p:extLst>
          </p:nvPr>
        </p:nvGraphicFramePr>
        <p:xfrm>
          <a:off x="914400" y="1600200"/>
          <a:ext cx="73152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262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固體和液體脂肪的結構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脂肪酸（續）</a:t>
            </a:r>
            <a:endParaRPr lang="en-US" dirty="0"/>
          </a:p>
          <a:p>
            <a:r>
              <a:rPr lang="zh-TW" altLang="zh-HK" dirty="0"/>
              <a:t>脂肪酸也可以是不飽和的，含有一個或多個碳 - 碳雙鍵</a:t>
            </a:r>
            <a:endParaRPr lang="en-US" dirty="0"/>
          </a:p>
          <a:p>
            <a:r>
              <a:rPr lang="zh-TW" altLang="zh-HK" dirty="0"/>
              <a:t>單</a:t>
            </a:r>
            <a:r>
              <a:rPr lang="zh-TW" altLang="en-US" dirty="0"/>
              <a:t>元</a:t>
            </a:r>
            <a:r>
              <a:rPr lang="zh-TW" altLang="zh-HK" dirty="0"/>
              <a:t>不飽和脂肪酸只含有一個雙鍵，如</a:t>
            </a:r>
            <a:r>
              <a:rPr lang="zh-TW" altLang="en-US" dirty="0"/>
              <a:t>：</a:t>
            </a:r>
            <a:r>
              <a:rPr lang="zh-TW" altLang="zh-HK" dirty="0"/>
              <a:t>油酸</a:t>
            </a:r>
            <a:endParaRPr lang="en-US" dirty="0"/>
          </a:p>
          <a:p>
            <a:r>
              <a:rPr lang="zh-TW" altLang="zh-HK" dirty="0"/>
              <a:t>多</a:t>
            </a:r>
            <a:r>
              <a:rPr lang="zh-TW" altLang="en-US" dirty="0"/>
              <a:t>元</a:t>
            </a:r>
            <a:r>
              <a:rPr lang="zh-TW" altLang="zh-HK" dirty="0"/>
              <a:t>不飽和脂肪酸含有兩個或多個雙鍵，如</a:t>
            </a:r>
            <a:r>
              <a:rPr lang="zh-TW" altLang="en-US" dirty="0"/>
              <a:t>：</a:t>
            </a:r>
            <a:r>
              <a:rPr lang="zh-TW" altLang="zh-HK" dirty="0"/>
              <a:t>亞油酸和亞麻酸</a:t>
            </a:r>
            <a:endParaRPr lang="en-US" dirty="0"/>
          </a:p>
          <a:p>
            <a:r>
              <a:rPr lang="zh-TW" altLang="zh-HK" dirty="0"/>
              <a:t>一般來說，不飽和脂肪酸在室溫下</a:t>
            </a:r>
            <a:r>
              <a:rPr lang="zh-TW" altLang="en-US" dirty="0"/>
              <a:t>是</a:t>
            </a:r>
            <a:r>
              <a:rPr lang="zh-TW" altLang="zh-HK" dirty="0"/>
              <a:t>液</a:t>
            </a:r>
            <a:r>
              <a:rPr lang="zh-TW" altLang="en-US" dirty="0"/>
              <a:t>體</a:t>
            </a:r>
            <a:r>
              <a:rPr lang="zh-TW" altLang="zh-HK" dirty="0"/>
              <a:t>，熔點低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759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課題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固體和液體脂肪的種類</a:t>
            </a:r>
            <a:endParaRPr lang="en-US" dirty="0"/>
          </a:p>
          <a:p>
            <a:r>
              <a:rPr lang="zh-TW" altLang="en-US" dirty="0"/>
              <a:t>固體和液體脂肪的結構</a:t>
            </a:r>
            <a:endParaRPr lang="en-US" dirty="0"/>
          </a:p>
          <a:p>
            <a:r>
              <a:rPr lang="zh-TW" altLang="en-US" dirty="0"/>
              <a:t>固體和液體脂肪的營養價值</a:t>
            </a:r>
            <a:endParaRPr lang="en-US" dirty="0"/>
          </a:p>
          <a:p>
            <a:r>
              <a:rPr lang="zh-TW" altLang="en-US" dirty="0"/>
              <a:t>固體和液體脂肪的選擇及貯藏</a:t>
            </a:r>
            <a:endParaRPr lang="en-US" dirty="0"/>
          </a:p>
          <a:p>
            <a:r>
              <a:rPr lang="zh-TW" altLang="en-US" dirty="0"/>
              <a:t>固體和液體脂肪在烹調</a:t>
            </a:r>
            <a:r>
              <a:rPr lang="en-US" altLang="zh-TW" dirty="0"/>
              <a:t>/</a:t>
            </a:r>
            <a:r>
              <a:rPr lang="zh-TW" altLang="en-US" dirty="0"/>
              <a:t>飲食的用途</a:t>
            </a:r>
            <a:endParaRPr lang="en-US" dirty="0"/>
          </a:p>
          <a:p>
            <a:r>
              <a:rPr lang="zh-TW" altLang="en-US" dirty="0"/>
              <a:t>固體和液體脂肪的食物及營養標籤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341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固體和液體脂肪的結構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脂肪酸（續）</a:t>
            </a:r>
            <a:endParaRPr lang="en-US" altLang="zh-HK" dirty="0"/>
          </a:p>
          <a:p>
            <a:r>
              <a:rPr lang="zh-TW" altLang="zh-HK" dirty="0"/>
              <a:t>脂肪酸中的雙鍵以順式或反式</a:t>
            </a:r>
            <a:r>
              <a:rPr lang="zh-TW" altLang="en-US" dirty="0"/>
              <a:t>結</a:t>
            </a:r>
            <a:r>
              <a:rPr lang="zh-TW" altLang="zh-HK" dirty="0"/>
              <a:t>構</a:t>
            </a:r>
            <a:r>
              <a:rPr lang="zh-TW" altLang="en-US" dirty="0"/>
              <a:t>出現</a:t>
            </a:r>
            <a:endParaRPr lang="en-US" strike="sngStrik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 flipH="1">
            <a:off x="1600200" y="2895600"/>
            <a:ext cx="2438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6088"/>
            <a:r>
              <a:rPr lang="en-US" dirty="0"/>
              <a:t>H             </a:t>
            </a:r>
            <a:r>
              <a:rPr lang="en-US" dirty="0" err="1"/>
              <a:t>H</a:t>
            </a:r>
            <a:endParaRPr lang="en-US" dirty="0"/>
          </a:p>
          <a:p>
            <a:pPr algn="ctr"/>
            <a:r>
              <a:rPr lang="en-US" dirty="0"/>
              <a:t>\          /</a:t>
            </a:r>
          </a:p>
          <a:p>
            <a:pPr algn="ctr"/>
            <a:r>
              <a:rPr lang="en-US" dirty="0"/>
              <a:t>C = C</a:t>
            </a:r>
          </a:p>
          <a:p>
            <a:pPr algn="ctr"/>
            <a:r>
              <a:rPr lang="en-US" dirty="0"/>
              <a:t>/          \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52600" y="4926449"/>
            <a:ext cx="22097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/>
              <a:t>順式 </a:t>
            </a:r>
            <a:r>
              <a:rPr lang="en-US" altLang="zh-TW" sz="1400" dirty="0"/>
              <a:t>- </a:t>
            </a:r>
            <a:r>
              <a:rPr lang="zh-TW" altLang="en-US" sz="1400" dirty="0"/>
              <a:t>連接在雙鍵碳原子上的氫原子位於雙鍵的同一側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4800601" y="4926449"/>
            <a:ext cx="22097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HK" sz="1400" dirty="0"/>
              <a:t>反式 - 氫原子位於雙鍵的</a:t>
            </a:r>
            <a:r>
              <a:rPr lang="zh-TW" altLang="en-US" sz="1400" dirty="0"/>
              <a:t>對面</a:t>
            </a:r>
            <a:r>
              <a:rPr lang="zh-TW" altLang="zh-HK" sz="1400" dirty="0"/>
              <a:t>，相互交叉</a:t>
            </a:r>
            <a:endParaRPr lang="en-US" sz="1400" dirty="0"/>
          </a:p>
        </p:txBody>
      </p:sp>
      <p:sp>
        <p:nvSpPr>
          <p:cNvPr id="9" name="TextBox 5"/>
          <p:cNvSpPr txBox="1"/>
          <p:nvPr/>
        </p:nvSpPr>
        <p:spPr>
          <a:xfrm flipH="1">
            <a:off x="4495800" y="2895600"/>
            <a:ext cx="2438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6088"/>
            <a:r>
              <a:rPr lang="en-US" dirty="0"/>
              <a:t>H               </a:t>
            </a:r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dirty="0"/>
              <a:t>\          /</a:t>
            </a:r>
          </a:p>
          <a:p>
            <a:pPr algn="ctr"/>
            <a:r>
              <a:rPr lang="en-US" dirty="0"/>
              <a:t>C = C</a:t>
            </a:r>
          </a:p>
          <a:p>
            <a:pPr algn="ctr"/>
            <a:r>
              <a:rPr lang="en-US" dirty="0"/>
              <a:t>/          \</a:t>
            </a:r>
          </a:p>
          <a:p>
            <a:pPr marL="1520825"/>
            <a:r>
              <a:rPr lang="en-US" dirty="0"/>
              <a:t>H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802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932521"/>
            <a:ext cx="7162800" cy="2105367"/>
          </a:xfrm>
        </p:spPr>
        <p:txBody>
          <a:bodyPr>
            <a:normAutofit/>
          </a:bodyPr>
          <a:lstStyle/>
          <a:p>
            <a:r>
              <a:rPr lang="zh-TW" altLang="en-US" dirty="0"/>
              <a:t>固體和液體脂肪的營養價值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586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固體和液體脂肪的營養價值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zh-HK" dirty="0"/>
              <a:t>脂肪是一種</a:t>
            </a:r>
            <a:r>
              <a:rPr lang="zh-TW" altLang="en-US" dirty="0"/>
              <a:t>能提供</a:t>
            </a:r>
            <a:r>
              <a:rPr lang="zh-TW" altLang="zh-HK" dirty="0"/>
              <a:t>大量能量的營養素</a:t>
            </a:r>
            <a:endParaRPr lang="en-HK" dirty="0"/>
          </a:p>
          <a:p>
            <a:pPr lvl="0"/>
            <a:r>
              <a:rPr lang="zh-TW" altLang="zh-HK" dirty="0"/>
              <a:t>由脂肪提供的能量的量</a:t>
            </a:r>
            <a:r>
              <a:rPr lang="zh-TW" altLang="en-US" dirty="0"/>
              <a:t>是</a:t>
            </a:r>
            <a:r>
              <a:rPr lang="zh-TW" altLang="zh-HK" dirty="0"/>
              <a:t>碳水化合物或相同重量的蛋白質</a:t>
            </a:r>
            <a:r>
              <a:rPr lang="zh-TW" altLang="en-US" dirty="0"/>
              <a:t>所</a:t>
            </a:r>
            <a:r>
              <a:rPr lang="zh-TW" altLang="zh-HK" dirty="0"/>
              <a:t>提供的能量</a:t>
            </a:r>
            <a:r>
              <a:rPr lang="zh-TW" altLang="en-US" dirty="0"/>
              <a:t>的雙</a:t>
            </a:r>
            <a:r>
              <a:rPr lang="zh-TW" altLang="zh-HK" dirty="0"/>
              <a:t>倍</a:t>
            </a:r>
            <a:endParaRPr lang="en-HK" dirty="0"/>
          </a:p>
          <a:p>
            <a:r>
              <a:rPr lang="zh-TW" altLang="en-US" dirty="0"/>
              <a:t>人們在飲食中享受脂肪的味道、口味、質地及香氣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330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932521"/>
            <a:ext cx="7391400" cy="2105367"/>
          </a:xfrm>
        </p:spPr>
        <p:txBody>
          <a:bodyPr>
            <a:normAutofit/>
          </a:bodyPr>
          <a:lstStyle/>
          <a:p>
            <a:r>
              <a:rPr lang="zh-TW" altLang="en-US" dirty="0"/>
              <a:t>固體和液體脂肪的選擇及貯藏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861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固體和液體脂肪的選擇及貯藏</a:t>
            </a:r>
            <a:endParaRPr lang="en-US" dirty="0">
              <a:solidFill>
                <a:srgbClr val="FF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HK" dirty="0"/>
              <a:t>選擇那些包裝完好的，</a:t>
            </a:r>
            <a:r>
              <a:rPr lang="zh-TW" altLang="en-US" dirty="0"/>
              <a:t>在</a:t>
            </a:r>
            <a:r>
              <a:rPr lang="zh-TW" altLang="zh-HK" dirty="0"/>
              <a:t>購買時檢查</a:t>
            </a:r>
            <a:r>
              <a:rPr lang="zh-TW" altLang="en-US" dirty="0"/>
              <a:t>食用日期</a:t>
            </a:r>
            <a:endParaRPr lang="en-US" dirty="0"/>
          </a:p>
          <a:p>
            <a:r>
              <a:rPr lang="zh-TW" altLang="zh-HK" dirty="0"/>
              <a:t>蓋</a:t>
            </a:r>
            <a:r>
              <a:rPr lang="zh-TW" altLang="en-US" dirty="0"/>
              <a:t>好</a:t>
            </a:r>
            <a:r>
              <a:rPr lang="zh-TW" altLang="zh-HK" dirty="0"/>
              <a:t>脂肪</a:t>
            </a:r>
            <a:r>
              <a:rPr lang="zh-TW" altLang="en-US" dirty="0"/>
              <a:t>並存</a:t>
            </a:r>
            <a:r>
              <a:rPr lang="zh-TW" altLang="zh-HK" dirty="0"/>
              <a:t>放在</a:t>
            </a:r>
            <a:r>
              <a:rPr lang="zh-TW" altLang="en-US" dirty="0"/>
              <a:t>雪櫃</a:t>
            </a:r>
            <a:r>
              <a:rPr lang="zh-TW" altLang="zh-HK" dirty="0"/>
              <a:t>中，遠離有強烈氣味的食物</a:t>
            </a:r>
            <a:endParaRPr lang="en-US" dirty="0"/>
          </a:p>
          <a:p>
            <a:r>
              <a:rPr lang="zh-TW" altLang="en-US" dirty="0"/>
              <a:t>油應儲存在密閉容器中，置於室溫下及遠離陽光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850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932521"/>
            <a:ext cx="7543800" cy="2105367"/>
          </a:xfrm>
        </p:spPr>
        <p:txBody>
          <a:bodyPr>
            <a:normAutofit/>
          </a:bodyPr>
          <a:lstStyle/>
          <a:p>
            <a:r>
              <a:rPr lang="zh-TW" altLang="en-US" dirty="0"/>
              <a:t>固體和液體脂肪在烹調</a:t>
            </a:r>
            <a:r>
              <a:rPr lang="en-US" altLang="zh-TW" dirty="0"/>
              <a:t>/</a:t>
            </a:r>
            <a:r>
              <a:rPr lang="zh-TW" altLang="en-US" dirty="0"/>
              <a:t>飲食的用途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91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固體和液體脂肪在烹調</a:t>
            </a:r>
            <a:r>
              <a:rPr lang="en-US" altLang="zh-TW" dirty="0"/>
              <a:t>/</a:t>
            </a:r>
            <a:r>
              <a:rPr lang="zh-TW" altLang="en-US" dirty="0"/>
              <a:t>飲食的用途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固體和液體脂肪對人體的功能：</a:t>
            </a:r>
            <a:endParaRPr lang="en-HK" dirty="0"/>
          </a:p>
          <a:p>
            <a:pPr lvl="0"/>
            <a:r>
              <a:rPr lang="zh-TW" altLang="zh-HK" dirty="0"/>
              <a:t>提供能量支持日常活動和其他身體活動，並保持身體溫暖</a:t>
            </a:r>
            <a:endParaRPr lang="en-HK" dirty="0"/>
          </a:p>
          <a:p>
            <a:pPr lvl="0"/>
            <a:r>
              <a:rPr lang="zh-TW" altLang="zh-HK" dirty="0"/>
              <a:t>幫助吸收脂溶性維生素（A</a:t>
            </a:r>
            <a:r>
              <a:rPr lang="zh-TW" altLang="en-US" dirty="0"/>
              <a:t>、</a:t>
            </a:r>
            <a:r>
              <a:rPr lang="zh-TW" altLang="zh-HK" dirty="0"/>
              <a:t>D</a:t>
            </a:r>
            <a:r>
              <a:rPr lang="zh-TW" altLang="en-US" dirty="0"/>
              <a:t>、</a:t>
            </a:r>
            <a:r>
              <a:rPr lang="zh-TW" altLang="zh-HK" dirty="0"/>
              <a:t>E</a:t>
            </a:r>
            <a:r>
              <a:rPr lang="zh-TW" altLang="en-US" dirty="0"/>
              <a:t>及</a:t>
            </a:r>
            <a:r>
              <a:rPr lang="zh-TW" altLang="zh-HK" dirty="0"/>
              <a:t>K）</a:t>
            </a:r>
            <a:endParaRPr lang="en-HK" dirty="0"/>
          </a:p>
          <a:p>
            <a:r>
              <a:rPr lang="zh-TW" altLang="zh-HK" dirty="0"/>
              <a:t>合成激素</a:t>
            </a:r>
            <a:r>
              <a:rPr lang="zh-TW" altLang="en-US" dirty="0"/>
              <a:t>的</a:t>
            </a:r>
            <a:r>
              <a:rPr lang="zh-TW" altLang="zh-HK" dirty="0"/>
              <a:t>前體，</a:t>
            </a:r>
            <a:r>
              <a:rPr lang="zh-TW" altLang="en-US" dirty="0"/>
              <a:t>維持</a:t>
            </a:r>
            <a:r>
              <a:rPr lang="zh-TW" altLang="zh-HK" dirty="0"/>
              <a:t>身體的正常功能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2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固體和液體脂肪在烹調</a:t>
            </a:r>
            <a:r>
              <a:rPr lang="en-US" altLang="zh-TW" dirty="0"/>
              <a:t>/</a:t>
            </a:r>
            <a:r>
              <a:rPr lang="zh-TW" altLang="en-US" dirty="0"/>
              <a:t>飲食的用途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固體和液體脂肪在食物烹調的功能：</a:t>
            </a:r>
            <a:endParaRPr lang="en-HK" dirty="0"/>
          </a:p>
          <a:p>
            <a:r>
              <a:rPr lang="zh-TW" altLang="en-US" dirty="0"/>
              <a:t>添加或修改味道、質地</a:t>
            </a:r>
          </a:p>
          <a:p>
            <a:pPr lvl="0"/>
            <a:r>
              <a:rPr lang="zh-TW" altLang="en-US" dirty="0"/>
              <a:t>幫助</a:t>
            </a:r>
            <a:r>
              <a:rPr lang="zh-TW" altLang="zh-HK" dirty="0"/>
              <a:t>麵</a:t>
            </a:r>
            <a:r>
              <a:rPr lang="zh-TW" altLang="en-US" dirty="0"/>
              <a:t>粉</a:t>
            </a:r>
            <a:r>
              <a:rPr lang="zh-TW" altLang="zh-HK" dirty="0"/>
              <a:t>糊和</a:t>
            </a:r>
            <a:r>
              <a:rPr lang="zh-TW" altLang="en-US" dirty="0"/>
              <a:t>粉糰充</a:t>
            </a:r>
            <a:r>
              <a:rPr lang="zh-TW" altLang="zh-HK" dirty="0"/>
              <a:t>氣（</a:t>
            </a:r>
            <a:r>
              <a:rPr lang="zh-TW" altLang="en-US" dirty="0"/>
              <a:t>膨鬆</a:t>
            </a:r>
            <a:r>
              <a:rPr lang="zh-TW" altLang="zh-HK" dirty="0"/>
              <a:t>）</a:t>
            </a:r>
            <a:endParaRPr lang="en-HK" strike="sngStrike" dirty="0"/>
          </a:p>
          <a:p>
            <a:pPr lvl="0"/>
            <a:r>
              <a:rPr lang="zh-TW" altLang="en-US" dirty="0"/>
              <a:t>令食物變酥</a:t>
            </a:r>
            <a:endParaRPr lang="en-HK" dirty="0"/>
          </a:p>
          <a:p>
            <a:pPr lvl="0"/>
            <a:r>
              <a:rPr lang="zh-TW" altLang="en-US" dirty="0"/>
              <a:t>令食物變軟</a:t>
            </a:r>
            <a:endParaRPr lang="en-HK" dirty="0"/>
          </a:p>
          <a:p>
            <a:pPr lvl="0"/>
            <a:r>
              <a:rPr lang="zh-TW" altLang="en-US" dirty="0"/>
              <a:t>乳化</a:t>
            </a:r>
            <a:endParaRPr lang="en-HK" dirty="0"/>
          </a:p>
          <a:p>
            <a:pPr lvl="0"/>
            <a:r>
              <a:rPr lang="zh-TW" altLang="en-US" dirty="0"/>
              <a:t>傳</a:t>
            </a:r>
            <a:r>
              <a:rPr lang="zh-TW" altLang="zh-HK" dirty="0"/>
              <a:t>熱</a:t>
            </a:r>
            <a:r>
              <a:rPr lang="zh-TW" altLang="en-US" dirty="0"/>
              <a:t>，</a:t>
            </a:r>
            <a:r>
              <a:rPr lang="zh-TW" altLang="zh-HK" dirty="0"/>
              <a:t>如</a:t>
            </a:r>
            <a:r>
              <a:rPr lang="zh-TW" altLang="en-US" dirty="0"/>
              <a:t>：</a:t>
            </a:r>
            <a:r>
              <a:rPr lang="zh-TW" altLang="zh-HK" dirty="0"/>
              <a:t>油炸</a:t>
            </a:r>
          </a:p>
          <a:p>
            <a:r>
              <a:rPr lang="zh-TW" altLang="en-US" dirty="0"/>
              <a:t>防止黏住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126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固體和液體脂肪的食物及營養標籤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041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固體和液體脂肪的食物及營養標籤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香港法例管制固體和液體脂肪的標籤：</a:t>
            </a:r>
            <a:endParaRPr lang="en-US" altLang="zh-HK" dirty="0"/>
          </a:p>
          <a:p>
            <a:r>
              <a:rPr lang="zh-TW" altLang="en-US" dirty="0"/>
              <a:t>配料表</a:t>
            </a:r>
            <a:endParaRPr lang="en-HK" altLang="zh-TW" dirty="0"/>
          </a:p>
          <a:p>
            <a:pPr lvl="1"/>
            <a:r>
              <a:rPr lang="zh-TW" altLang="en-US" dirty="0"/>
              <a:t>預先包裝食物須加上可閱的標記或標籤，用以表列食物的配料</a:t>
            </a:r>
            <a:endParaRPr lang="en-HK" dirty="0"/>
          </a:p>
          <a:p>
            <a:r>
              <a:rPr lang="zh-TW" altLang="en-US" dirty="0"/>
              <a:t>致敏物質表</a:t>
            </a:r>
            <a:endParaRPr lang="en-HK" dirty="0"/>
          </a:p>
          <a:p>
            <a:pPr lvl="1"/>
            <a:r>
              <a:rPr lang="zh-TW" altLang="en-US" dirty="0"/>
              <a:t>如固體及液體脂肪含有致敏物質包括含有麩質的穀類、花生、 魚類、大豆及木本堅果，其名稱須在配料表中指明</a:t>
            </a:r>
            <a:endParaRPr lang="en-HK" dirty="0"/>
          </a:p>
          <a:p>
            <a:r>
              <a:rPr lang="zh-TW" altLang="en-US" dirty="0"/>
              <a:t>適當保質期</a:t>
            </a:r>
            <a:endParaRPr lang="en-HK" altLang="zh-TW" dirty="0"/>
          </a:p>
          <a:p>
            <a:pPr lvl="1"/>
            <a:r>
              <a:rPr lang="zh-TW" altLang="en-US" dirty="0"/>
              <a:t>“此日期前最佳”或“此日期或之前食用”日期的說明</a:t>
            </a:r>
            <a:endParaRPr lang="en-HK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44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固體和液體脂肪的種類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6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固體和液體脂肪的食物及營養標籤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香港法例管制固體和液體脂肪的標籤：</a:t>
            </a:r>
            <a:endParaRPr lang="en-US" dirty="0"/>
          </a:p>
          <a:p>
            <a:r>
              <a:rPr lang="zh-TW" altLang="en-US" dirty="0"/>
              <a:t>營養標籤</a:t>
            </a:r>
            <a:endParaRPr lang="en-HK" dirty="0"/>
          </a:p>
          <a:p>
            <a:pPr lvl="1"/>
            <a:r>
              <a:rPr lang="zh-TW" altLang="en-US" dirty="0"/>
              <a:t>預先包裝食物須加上標明其能量值及營養素含量的標記或標籤</a:t>
            </a:r>
            <a:endParaRPr lang="en-US" altLang="zh-TW" dirty="0"/>
          </a:p>
          <a:p>
            <a:pPr lvl="1"/>
            <a:r>
              <a:rPr lang="zh-TW" altLang="en-US" dirty="0"/>
              <a:t>總脂肪、飽和脂肪酸和反式脂肪酸</a:t>
            </a:r>
            <a:r>
              <a:rPr lang="zh-TW" altLang="zh-HK" dirty="0"/>
              <a:t>是與</a:t>
            </a:r>
            <a:r>
              <a:rPr lang="zh-TW" altLang="en-US" dirty="0"/>
              <a:t>固體及液體脂肪是與固體及液體脂肪相關的營養素，應在包裝上貼上標籤</a:t>
            </a:r>
            <a:endParaRPr lang="en-HK" dirty="0"/>
          </a:p>
          <a:p>
            <a:r>
              <a:rPr lang="zh-TW" altLang="en-US" dirty="0"/>
              <a:t>營養聲稱</a:t>
            </a:r>
            <a:endParaRPr lang="en-HK" altLang="zh-TW" dirty="0"/>
          </a:p>
          <a:p>
            <a:pPr lvl="1"/>
            <a:r>
              <a:rPr lang="zh-TW" altLang="en-US" dirty="0"/>
              <a:t>如任何標籤上或宣傳品中，有作出任何營養聲稱， 則有關營養素的含量須加上標明</a:t>
            </a:r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47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BDD4B-8C4C-48F6-A9F4-8B5BFB55C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固體和液體脂肪的食物及營養標籤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86013-FAD8-48D7-9945-0037A5E09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法例上對</a:t>
            </a:r>
            <a:r>
              <a:rPr lang="zh-TW" altLang="zh-HK" dirty="0"/>
              <a:t>牛奶和奶製品成分的要求</a:t>
            </a:r>
            <a:endParaRPr lang="en-HK" altLang="zh-HK" dirty="0"/>
          </a:p>
          <a:p>
            <a:pPr marL="0" indent="0">
              <a:buNone/>
            </a:pPr>
            <a:endParaRPr lang="en-HK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DC811FD-43D1-4101-A27B-3BC4EC85D1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3447152"/>
              </p:ext>
            </p:extLst>
          </p:nvPr>
        </p:nvGraphicFramePr>
        <p:xfrm>
          <a:off x="909145" y="2209800"/>
          <a:ext cx="7315200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691544793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9736456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sz="18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奶類及奶類產品</a:t>
                      </a:r>
                      <a:endParaRPr lang="en-H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法例上對脂肪百分比的要求</a:t>
                      </a:r>
                      <a:endParaRPr lang="en-HK" altLang="zh-H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3786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豬油</a:t>
                      </a:r>
                      <a:endParaRPr lang="en-H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非豬脂肪物質不得超過</a:t>
                      </a:r>
                      <a:r>
                        <a:rPr lang="en-US" altLang="zh-TW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1%</a:t>
                      </a:r>
                    </a:p>
                    <a:p>
                      <a:r>
                        <a:rPr lang="zh-TW" alt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水份不得超過</a:t>
                      </a:r>
                      <a:r>
                        <a:rPr lang="en-US" altLang="zh-TW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1%</a:t>
                      </a:r>
                      <a:endParaRPr lang="en-H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牛油</a:t>
                      </a:r>
                      <a:endParaRPr lang="en-H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奶脂不得少於</a:t>
                      </a:r>
                      <a:r>
                        <a:rPr lang="en-US" altLang="zh-TW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80%</a:t>
                      </a:r>
                      <a:r>
                        <a:rPr lang="zh-TW" alt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，水份不得超過</a:t>
                      </a:r>
                      <a:r>
                        <a:rPr lang="en-US" altLang="zh-TW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16%</a:t>
                      </a:r>
                      <a:r>
                        <a:rPr lang="zh-TW" alt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，而鹽</a:t>
                      </a:r>
                      <a:r>
                        <a:rPr lang="en-US" altLang="zh-TW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氯化鈉</a:t>
                      </a:r>
                      <a:r>
                        <a:rPr lang="en-US" altLang="zh-TW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zh-TW" alt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則不得超過</a:t>
                      </a:r>
                      <a:r>
                        <a:rPr lang="en-US" altLang="zh-TW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4%</a:t>
                      </a:r>
                      <a:endParaRPr lang="en-H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3008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人造牛油</a:t>
                      </a:r>
                      <a:endParaRPr lang="en-H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不得含有超過</a:t>
                      </a:r>
                      <a:r>
                        <a:rPr lang="en-US" altLang="zh-TW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16%</a:t>
                      </a:r>
                      <a:r>
                        <a:rPr lang="zh-TW" alt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水份或</a:t>
                      </a:r>
                      <a:r>
                        <a:rPr lang="en-US" altLang="zh-TW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10%</a:t>
                      </a:r>
                      <a:r>
                        <a:rPr lang="zh-TW" alt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牛油脂肪</a:t>
                      </a:r>
                      <a:endParaRPr lang="en-H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425890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955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參考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Canola Council of Canada</a:t>
            </a:r>
          </a:p>
          <a:p>
            <a:r>
              <a:rPr lang="en-HK" dirty="0"/>
              <a:t>Hong Kong Legislation, Food and Drugs (Composition and Labelling) Regulations., Cap. 132W.</a:t>
            </a:r>
          </a:p>
          <a:p>
            <a:r>
              <a:rPr lang="en-US" dirty="0"/>
              <a:t>Vickie A. </a:t>
            </a:r>
            <a:r>
              <a:rPr lang="en-US" dirty="0" err="1"/>
              <a:t>Vaclavik</a:t>
            </a:r>
            <a:r>
              <a:rPr lang="en-US" dirty="0"/>
              <a:t>, Elizabeth W. Christian. </a:t>
            </a:r>
            <a:r>
              <a:rPr lang="en-US" i="1" dirty="0"/>
              <a:t>Essentials of food science.</a:t>
            </a:r>
            <a:r>
              <a:rPr lang="en-US" dirty="0"/>
              <a:t> New York, NY: Springer, c2008.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592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固體和液體脂肪的種類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固體及液體脂肪可分為兩個類別：動物脂肪及植物油</a:t>
            </a:r>
            <a:endParaRPr lang="en-HK" altLang="zh-TW" dirty="0"/>
          </a:p>
          <a:p>
            <a:pPr lvl="1"/>
            <a:r>
              <a:rPr lang="zh-TW" altLang="en-US" dirty="0"/>
              <a:t>動物來源的固體脂肪，例如：豬油、牛油、</a:t>
            </a:r>
            <a:r>
              <a:rPr lang="zh-TW" altLang="en-US" dirty="0" smtClean="0"/>
              <a:t>人造牛油</a:t>
            </a:r>
            <a:endParaRPr lang="en-HK" dirty="0"/>
          </a:p>
          <a:p>
            <a:pPr lvl="1"/>
            <a:r>
              <a:rPr lang="zh-TW" altLang="en-US" dirty="0"/>
              <a:t>植物來源的液體脂肪，例如：花生油、椰子油、橄欖油、粟米油、芥花籽油、芝麻油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625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固體和液體脂肪的種類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315200" cy="4572000"/>
          </a:xfrm>
        </p:spPr>
        <p:txBody>
          <a:bodyPr/>
          <a:lstStyle/>
          <a:p>
            <a:r>
              <a:rPr lang="zh-TW" altLang="en-US" dirty="0"/>
              <a:t>有些脂肪是看得見的，有些是看不見的</a:t>
            </a:r>
            <a:endParaRPr lang="en-HK" altLang="zh-TW" dirty="0"/>
          </a:p>
          <a:p>
            <a:pPr lvl="1"/>
            <a:r>
              <a:rPr lang="zh-TW" altLang="en-US" dirty="0"/>
              <a:t>可見的脂肪</a:t>
            </a:r>
            <a:r>
              <a:rPr lang="zh-TW" altLang="en-US" dirty="0" smtClean="0"/>
              <a:t>，如</a:t>
            </a:r>
            <a:r>
              <a:rPr lang="zh-TW" altLang="en-US" dirty="0"/>
              <a:t>：雞皮、雞腳、牛扒、三文魚</a:t>
            </a:r>
            <a:endParaRPr lang="en-HK" dirty="0"/>
          </a:p>
          <a:p>
            <a:pPr lvl="1"/>
            <a:r>
              <a:rPr lang="zh-TW" altLang="en-US" dirty="0"/>
              <a:t>看不見的脂肪</a:t>
            </a:r>
            <a:r>
              <a:rPr lang="zh-TW" altLang="en-US" dirty="0" smtClean="0"/>
              <a:t>，如</a:t>
            </a:r>
            <a:r>
              <a:rPr lang="zh-TW" altLang="en-US" dirty="0"/>
              <a:t>：油炸食品、香腸、忌廉蛋糕、忌廉夾心餅、麵粉製的糕點、薯片、</a:t>
            </a:r>
            <a:r>
              <a:rPr lang="zh-TW" altLang="en-US" dirty="0" smtClean="0"/>
              <a:t>花生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349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其他固體和液體脂肪類別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煉好的油脂</a:t>
            </a:r>
            <a:endParaRPr lang="en-US" dirty="0"/>
          </a:p>
          <a:p>
            <a:r>
              <a:rPr lang="zh-TW" altLang="zh-HK" dirty="0"/>
              <a:t>提煉</a:t>
            </a:r>
            <a:r>
              <a:rPr lang="zh-TW" altLang="en-US" dirty="0"/>
              <a:t>出來</a:t>
            </a:r>
            <a:r>
              <a:rPr lang="zh-TW" altLang="zh-HK" dirty="0"/>
              <a:t>的脂肪是從動物脂肪中分離出來的固體可用脂肪，經過加熱並從結締組織中釋放出來</a:t>
            </a:r>
            <a:endParaRPr lang="en-US" dirty="0"/>
          </a:p>
          <a:p>
            <a:r>
              <a:rPr lang="zh-TW" altLang="zh-HK" dirty="0"/>
              <a:t>食品生產商把生豬</a:t>
            </a:r>
            <a:r>
              <a:rPr lang="zh-TW" altLang="en-US" dirty="0"/>
              <a:t>肉的</a:t>
            </a:r>
            <a:r>
              <a:rPr lang="zh-TW" altLang="zh-HK" dirty="0"/>
              <a:t>脂肪加工</a:t>
            </a:r>
            <a:r>
              <a:rPr lang="zh-TW" altLang="en-US" dirty="0"/>
              <a:t>提煉</a:t>
            </a:r>
            <a:r>
              <a:rPr lang="zh-TW" altLang="zh-HK" dirty="0"/>
              <a:t>成豬油（43％飽和脂肪酸），或牛脂肪成</a:t>
            </a:r>
            <a:r>
              <a:rPr lang="zh-TW" altLang="en-US" dirty="0"/>
              <a:t>牛</a:t>
            </a:r>
            <a:r>
              <a:rPr lang="zh-TW" altLang="zh-HK" dirty="0"/>
              <a:t>脂（48％飽和脂肪酸）</a:t>
            </a:r>
            <a:endParaRPr lang="en-US" dirty="0"/>
          </a:p>
          <a:p>
            <a:r>
              <a:rPr lang="zh-TW" altLang="en-US" dirty="0"/>
              <a:t>基</a:t>
            </a:r>
            <a:r>
              <a:rPr lang="zh-TW" altLang="zh-HK" dirty="0"/>
              <a:t>於</a:t>
            </a:r>
            <a:r>
              <a:rPr lang="zh-TW" altLang="en-US" dirty="0"/>
              <a:t>它們的</a:t>
            </a:r>
            <a:r>
              <a:rPr lang="zh-TW" altLang="zh-HK" dirty="0"/>
              <a:t>質地和味</a:t>
            </a:r>
            <a:r>
              <a:rPr lang="zh-TW" altLang="en-US" dirty="0"/>
              <a:t>道</a:t>
            </a:r>
            <a:r>
              <a:rPr lang="zh-TW" altLang="zh-HK" dirty="0"/>
              <a:t>特</a:t>
            </a:r>
            <a:r>
              <a:rPr lang="zh-TW" altLang="en-US" dirty="0"/>
              <a:t>質</a:t>
            </a:r>
            <a:r>
              <a:rPr lang="zh-TW" altLang="zh-HK" dirty="0"/>
              <a:t>，豬油和牛</a:t>
            </a:r>
            <a:r>
              <a:rPr lang="zh-TW" altLang="en-US" dirty="0"/>
              <a:t>脂</a:t>
            </a:r>
            <a:r>
              <a:rPr lang="zh-TW" altLang="zh-HK" dirty="0"/>
              <a:t>都被用作製造食品的</a:t>
            </a:r>
            <a:r>
              <a:rPr lang="zh-TW" altLang="en-US" dirty="0"/>
              <a:t>材料</a:t>
            </a:r>
            <a:endParaRPr lang="en-US" dirty="0"/>
          </a:p>
          <a:p>
            <a:r>
              <a:rPr lang="zh-TW" altLang="en-US" dirty="0"/>
              <a:t>豬油可用來製作非常理想的餡餅酥皮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182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其他固體和液體脂肪類別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TW" altLang="en-US" dirty="0"/>
              <a:t>氫化油</a:t>
            </a:r>
            <a:endParaRPr lang="en-US" dirty="0"/>
          </a:p>
          <a:p>
            <a:r>
              <a:rPr lang="zh-TW" altLang="zh-HK" dirty="0"/>
              <a:t>氫</a:t>
            </a:r>
            <a:r>
              <a:rPr lang="zh-TW" altLang="en-US" dirty="0"/>
              <a:t>化作用</a:t>
            </a:r>
            <a:r>
              <a:rPr lang="zh-TW" altLang="zh-HK" dirty="0"/>
              <a:t>是將氫添加到不飽和脂肪酸中以減少雙鍵數量的過程 </a:t>
            </a:r>
            <a:endParaRPr lang="en-US" altLang="zh-TW" dirty="0"/>
          </a:p>
          <a:p>
            <a:r>
              <a:rPr lang="zh-TW" altLang="zh-HK" dirty="0"/>
              <a:t>加氫有兩個目的：</a:t>
            </a:r>
            <a:endParaRPr lang="en-US" dirty="0"/>
          </a:p>
          <a:p>
            <a:pPr lvl="1"/>
            <a:r>
              <a:rPr lang="zh-TW" altLang="zh-HK" dirty="0"/>
              <a:t>將液體油轉化為半固體</a:t>
            </a:r>
            <a:endParaRPr lang="en-US" dirty="0"/>
          </a:p>
          <a:p>
            <a:pPr lvl="1"/>
            <a:r>
              <a:rPr lang="zh-TW" altLang="zh-HK" dirty="0"/>
              <a:t>增加脂肪的穩定性和</a:t>
            </a:r>
            <a:r>
              <a:rPr lang="zh-TW" altLang="en-US" dirty="0"/>
              <a:t>延長</a:t>
            </a:r>
            <a:r>
              <a:rPr lang="zh-TW" altLang="zh-HK" dirty="0"/>
              <a:t>保質期</a:t>
            </a:r>
            <a:endParaRPr lang="en-US" dirty="0"/>
          </a:p>
          <a:p>
            <a:r>
              <a:rPr lang="zh-TW" altLang="zh-HK" dirty="0"/>
              <a:t>不飽和脂肪酸的氫</a:t>
            </a:r>
            <a:r>
              <a:rPr lang="zh-TW" altLang="en-US" dirty="0"/>
              <a:t>化</a:t>
            </a:r>
            <a:r>
              <a:rPr lang="zh-TW" altLang="zh-HK" dirty="0"/>
              <a:t>是在催化劑</a:t>
            </a:r>
            <a:r>
              <a:rPr lang="zh-TW" altLang="en-US" dirty="0"/>
              <a:t>、</a:t>
            </a:r>
            <a:r>
              <a:rPr lang="zh-TW" altLang="zh-HK" dirty="0"/>
              <a:t>溫度和壓力控制下</a:t>
            </a:r>
            <a:r>
              <a:rPr lang="zh-TW" altLang="en-US" dirty="0"/>
              <a:t>在</a:t>
            </a:r>
            <a:r>
              <a:rPr lang="zh-TW" altLang="zh-HK" dirty="0"/>
              <a:t>油中加氫氣</a:t>
            </a:r>
            <a:endParaRPr lang="en-US" dirty="0"/>
          </a:p>
          <a:p>
            <a:r>
              <a:rPr lang="zh-TW" altLang="zh-HK" dirty="0"/>
              <a:t>隨著反應的進行，逐漸產生反式脂肪酸</a:t>
            </a:r>
            <a:endParaRPr lang="en-US" altLang="zh-HK" dirty="0"/>
          </a:p>
          <a:p>
            <a:r>
              <a:rPr lang="zh-TW" altLang="zh-HK" dirty="0"/>
              <a:t>反式脂肪酸增加了脂肪或油的熔點，並生產</a:t>
            </a:r>
            <a:r>
              <a:rPr lang="zh-TW" altLang="en-US" dirty="0"/>
              <a:t>出</a:t>
            </a:r>
            <a:r>
              <a:rPr lang="zh-TW" altLang="zh-HK" dirty="0"/>
              <a:t>更</a:t>
            </a:r>
            <a:r>
              <a:rPr lang="zh-TW" altLang="en-US" dirty="0"/>
              <a:t>結實</a:t>
            </a:r>
            <a:r>
              <a:rPr lang="zh-TW" altLang="zh-HK" dirty="0"/>
              <a:t>的產品</a:t>
            </a:r>
            <a:endParaRPr lang="en-US" dirty="0"/>
          </a:p>
          <a:p>
            <a:r>
              <a:rPr lang="zh-TW" altLang="zh-HK" dirty="0"/>
              <a:t>研究</a:t>
            </a:r>
            <a:r>
              <a:rPr lang="zh-TW" altLang="en-US" dirty="0"/>
              <a:t>顯示，</a:t>
            </a:r>
            <a:r>
              <a:rPr lang="zh-TW" altLang="zh-HK" dirty="0"/>
              <a:t>反式脂肪酸的攝入與增加冠狀動脈疾病的風險有關</a:t>
            </a:r>
            <a:endParaRPr lang="en-US" dirty="0"/>
          </a:p>
          <a:p>
            <a:r>
              <a:rPr lang="zh-TW" altLang="zh-HK" dirty="0"/>
              <a:t>氫化油的例子：酥油和人造</a:t>
            </a:r>
            <a:r>
              <a:rPr lang="zh-TW" altLang="en-US" dirty="0"/>
              <a:t>牛</a:t>
            </a:r>
            <a:r>
              <a:rPr lang="zh-TW" altLang="zh-HK" dirty="0"/>
              <a:t>油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579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其他固體和液體脂肪類別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9600" dirty="0">
                <a:sym typeface="Webdings" panose="05030102010509060703" pitchFamily="18" charset="2"/>
              </a:rPr>
              <a:t>  </a:t>
            </a:r>
            <a:r>
              <a:rPr lang="en-US" sz="9600" dirty="0">
                <a:solidFill>
                  <a:srgbClr val="FF0000"/>
                </a:solidFill>
                <a:sym typeface="Webdings" panose="05030102010509060703" pitchFamily="18" charset="2"/>
              </a:rPr>
              <a:t></a:t>
            </a:r>
            <a:endParaRPr lang="en-US" sz="96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8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914400" y="4038600"/>
            <a:ext cx="1066800" cy="1600200"/>
            <a:chOff x="1447800" y="2303929"/>
            <a:chExt cx="1066800" cy="1600200"/>
          </a:xfrm>
        </p:grpSpPr>
        <p:sp>
          <p:nvSpPr>
            <p:cNvPr id="3" name="Can 2"/>
            <p:cNvSpPr/>
            <p:nvPr/>
          </p:nvSpPr>
          <p:spPr>
            <a:xfrm>
              <a:off x="1447800" y="2303929"/>
              <a:ext cx="1066800" cy="1600200"/>
            </a:xfrm>
            <a:prstGeom prst="can">
              <a:avLst/>
            </a:prstGeom>
            <a:solidFill>
              <a:srgbClr val="CCFFFF"/>
            </a:solidFill>
            <a:ln>
              <a:solidFill>
                <a:srgbClr val="00CCFF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Can 9"/>
            <p:cNvSpPr/>
            <p:nvPr/>
          </p:nvSpPr>
          <p:spPr>
            <a:xfrm>
              <a:off x="1447800" y="2743200"/>
              <a:ext cx="1066800" cy="1143000"/>
            </a:xfrm>
            <a:prstGeom prst="can">
              <a:avLst/>
            </a:prstGeom>
            <a:solidFill>
              <a:srgbClr val="FFFFCC"/>
            </a:solidFill>
            <a:ln>
              <a:solidFill>
                <a:srgbClr val="00CCFF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zh-HK" sz="1400" dirty="0"/>
                <a:t>液態油太軟而不能</a:t>
              </a:r>
              <a:r>
                <a:rPr lang="zh-TW" altLang="en-US" sz="1400" dirty="0"/>
                <a:t>塗抺</a:t>
              </a:r>
              <a:endParaRPr lang="en-US" sz="1400" dirty="0"/>
            </a:p>
          </p:txBody>
        </p:sp>
      </p:grpSp>
      <p:sp>
        <p:nvSpPr>
          <p:cNvPr id="12" name="Cube 11"/>
          <p:cNvSpPr/>
          <p:nvPr/>
        </p:nvSpPr>
        <p:spPr>
          <a:xfrm>
            <a:off x="2286000" y="4495800"/>
            <a:ext cx="1447800" cy="914400"/>
          </a:xfrm>
          <a:prstGeom prst="cube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zh-HK" sz="1400" dirty="0">
                <a:solidFill>
                  <a:schemeClr val="tx1"/>
                </a:solidFill>
              </a:rPr>
              <a:t>動物脂肪太</a:t>
            </a:r>
            <a:r>
              <a:rPr lang="zh-TW" altLang="en-US" sz="1400" dirty="0">
                <a:solidFill>
                  <a:schemeClr val="tx1"/>
                </a:solidFill>
              </a:rPr>
              <a:t>硬很</a:t>
            </a:r>
            <a:r>
              <a:rPr lang="zh-TW" altLang="zh-HK" sz="1400" dirty="0">
                <a:solidFill>
                  <a:schemeClr val="tx1"/>
                </a:solidFill>
              </a:rPr>
              <a:t>難</a:t>
            </a:r>
            <a:r>
              <a:rPr lang="zh-TW" altLang="en-US" sz="1400" dirty="0">
                <a:solidFill>
                  <a:schemeClr val="tx1"/>
                </a:solidFill>
              </a:rPr>
              <a:t>塗抺</a:t>
            </a:r>
            <a:endParaRPr lang="en-US" sz="1400" dirty="0">
              <a:solidFill>
                <a:schemeClr val="tx1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5181600" y="4191000"/>
            <a:ext cx="1066800" cy="1600200"/>
            <a:chOff x="1447800" y="2303929"/>
            <a:chExt cx="1066800" cy="1600200"/>
          </a:xfrm>
        </p:grpSpPr>
        <p:sp>
          <p:nvSpPr>
            <p:cNvPr id="14" name="Can 13"/>
            <p:cNvSpPr/>
            <p:nvPr/>
          </p:nvSpPr>
          <p:spPr>
            <a:xfrm>
              <a:off x="1447800" y="2303929"/>
              <a:ext cx="1066800" cy="1600200"/>
            </a:xfrm>
            <a:prstGeom prst="can">
              <a:avLst/>
            </a:prstGeom>
            <a:solidFill>
              <a:srgbClr val="CCFFFF"/>
            </a:solidFill>
            <a:ln>
              <a:solidFill>
                <a:srgbClr val="00CCFF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Can 14"/>
            <p:cNvSpPr/>
            <p:nvPr/>
          </p:nvSpPr>
          <p:spPr>
            <a:xfrm>
              <a:off x="1447800" y="2743200"/>
              <a:ext cx="1066800" cy="1143000"/>
            </a:xfrm>
            <a:prstGeom prst="can">
              <a:avLst/>
            </a:prstGeom>
            <a:solidFill>
              <a:srgbClr val="FFFFCC"/>
            </a:solidFill>
            <a:ln>
              <a:solidFill>
                <a:srgbClr val="00CCFF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TW" altLang="zh-HK" sz="1400" dirty="0"/>
                <a:t>將氫加到液體油中</a:t>
              </a:r>
              <a:endParaRPr lang="en-US" sz="1400" dirty="0"/>
            </a:p>
          </p:txBody>
        </p:sp>
      </p:grpSp>
      <p:sp>
        <p:nvSpPr>
          <p:cNvPr id="30" name="Oval 29"/>
          <p:cNvSpPr/>
          <p:nvPr/>
        </p:nvSpPr>
        <p:spPr>
          <a:xfrm>
            <a:off x="5649255" y="5297913"/>
            <a:ext cx="45719" cy="58271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882337" y="5348342"/>
            <a:ext cx="45719" cy="58271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5993994" y="3452331"/>
            <a:ext cx="487488" cy="2078893"/>
          </a:xfrm>
          <a:custGeom>
            <a:avLst/>
            <a:gdLst>
              <a:gd name="connsiteX0" fmla="*/ 487488 w 487488"/>
              <a:gd name="connsiteY0" fmla="*/ 102175 h 2078893"/>
              <a:gd name="connsiteX1" fmla="*/ 57182 w 487488"/>
              <a:gd name="connsiteY1" fmla="*/ 223198 h 2078893"/>
              <a:gd name="connsiteX2" fmla="*/ 16841 w 487488"/>
              <a:gd name="connsiteY2" fmla="*/ 2078893 h 20788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7488" h="2078893">
                <a:moveTo>
                  <a:pt x="487488" y="102175"/>
                </a:moveTo>
                <a:cubicBezTo>
                  <a:pt x="311555" y="-2040"/>
                  <a:pt x="135623" y="-106255"/>
                  <a:pt x="57182" y="223198"/>
                </a:cubicBezTo>
                <a:cubicBezTo>
                  <a:pt x="-21259" y="552651"/>
                  <a:pt x="-2209" y="1315772"/>
                  <a:pt x="16841" y="207889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739004" y="5403252"/>
            <a:ext cx="45719" cy="58271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019800" y="3483707"/>
            <a:ext cx="487488" cy="2078893"/>
          </a:xfrm>
          <a:custGeom>
            <a:avLst/>
            <a:gdLst>
              <a:gd name="connsiteX0" fmla="*/ 487488 w 487488"/>
              <a:gd name="connsiteY0" fmla="*/ 102175 h 2078893"/>
              <a:gd name="connsiteX1" fmla="*/ 57182 w 487488"/>
              <a:gd name="connsiteY1" fmla="*/ 223198 h 2078893"/>
              <a:gd name="connsiteX2" fmla="*/ 16841 w 487488"/>
              <a:gd name="connsiteY2" fmla="*/ 2078893 h 20788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7488" h="2078893">
                <a:moveTo>
                  <a:pt x="487488" y="102175"/>
                </a:moveTo>
                <a:cubicBezTo>
                  <a:pt x="311555" y="-2040"/>
                  <a:pt x="135623" y="-106255"/>
                  <a:pt x="57182" y="223198"/>
                </a:cubicBezTo>
                <a:cubicBezTo>
                  <a:pt x="-21259" y="552651"/>
                  <a:pt x="-2209" y="1315772"/>
                  <a:pt x="16841" y="207889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993994" y="5562600"/>
            <a:ext cx="45719" cy="58271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5798765" y="4961964"/>
            <a:ext cx="45719" cy="58271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6105956" y="5175089"/>
            <a:ext cx="45719" cy="58271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5844484" y="5235161"/>
            <a:ext cx="45719" cy="58271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6083097" y="5356407"/>
            <a:ext cx="45719" cy="58271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126176" y="5049371"/>
            <a:ext cx="45719" cy="58271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918659" y="5461523"/>
            <a:ext cx="45719" cy="58271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811392" y="5466450"/>
            <a:ext cx="45719" cy="58271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Can 35"/>
          <p:cNvSpPr/>
          <p:nvPr/>
        </p:nvSpPr>
        <p:spPr>
          <a:xfrm>
            <a:off x="7086600" y="4191000"/>
            <a:ext cx="1066800" cy="1600200"/>
          </a:xfrm>
          <a:prstGeom prst="can">
            <a:avLst/>
          </a:prstGeom>
          <a:solidFill>
            <a:srgbClr val="CCFFFF"/>
          </a:solidFill>
          <a:ln>
            <a:solidFill>
              <a:srgbClr val="00CCFF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Cloud Callout 37"/>
          <p:cNvSpPr/>
          <p:nvPr/>
        </p:nvSpPr>
        <p:spPr>
          <a:xfrm rot="16200000">
            <a:off x="6972298" y="4604569"/>
            <a:ext cx="1295403" cy="1051997"/>
          </a:xfrm>
          <a:custGeom>
            <a:avLst/>
            <a:gdLst>
              <a:gd name="connsiteX0" fmla="*/ 3900 w 43200"/>
              <a:gd name="connsiteY0" fmla="*/ 14370 h 43200"/>
              <a:gd name="connsiteX1" fmla="*/ 5623 w 43200"/>
              <a:gd name="connsiteY1" fmla="*/ 6907 h 43200"/>
              <a:gd name="connsiteX2" fmla="*/ 14005 w 43200"/>
              <a:gd name="connsiteY2" fmla="*/ 5202 h 43200"/>
              <a:gd name="connsiteX3" fmla="*/ 22456 w 43200"/>
              <a:gd name="connsiteY3" fmla="*/ 3432 h 43200"/>
              <a:gd name="connsiteX4" fmla="*/ 25749 w 43200"/>
              <a:gd name="connsiteY4" fmla="*/ 200 h 43200"/>
              <a:gd name="connsiteX5" fmla="*/ 29833 w 43200"/>
              <a:gd name="connsiteY5" fmla="*/ 2481 h 43200"/>
              <a:gd name="connsiteX6" fmla="*/ 35463 w 43200"/>
              <a:gd name="connsiteY6" fmla="*/ 690 h 43200"/>
              <a:gd name="connsiteX7" fmla="*/ 38318 w 43200"/>
              <a:gd name="connsiteY7" fmla="*/ 5576 h 43200"/>
              <a:gd name="connsiteX8" fmla="*/ 41982 w 43200"/>
              <a:gd name="connsiteY8" fmla="*/ 10318 h 43200"/>
              <a:gd name="connsiteX9" fmla="*/ 41818 w 43200"/>
              <a:gd name="connsiteY9" fmla="*/ 15460 h 43200"/>
              <a:gd name="connsiteX10" fmla="*/ 43016 w 43200"/>
              <a:gd name="connsiteY10" fmla="*/ 23322 h 43200"/>
              <a:gd name="connsiteX11" fmla="*/ 37404 w 43200"/>
              <a:gd name="connsiteY11" fmla="*/ 30204 h 43200"/>
              <a:gd name="connsiteX12" fmla="*/ 35395 w 43200"/>
              <a:gd name="connsiteY12" fmla="*/ 36101 h 43200"/>
              <a:gd name="connsiteX13" fmla="*/ 28555 w 43200"/>
              <a:gd name="connsiteY13" fmla="*/ 36815 h 43200"/>
              <a:gd name="connsiteX14" fmla="*/ 23667 w 43200"/>
              <a:gd name="connsiteY14" fmla="*/ 43106 h 43200"/>
              <a:gd name="connsiteX15" fmla="*/ 16480 w 43200"/>
              <a:gd name="connsiteY15" fmla="*/ 39266 h 43200"/>
              <a:gd name="connsiteX16" fmla="*/ 5804 w 43200"/>
              <a:gd name="connsiteY16" fmla="*/ 35472 h 43200"/>
              <a:gd name="connsiteX17" fmla="*/ 1110 w 43200"/>
              <a:gd name="connsiteY17" fmla="*/ 31250 h 43200"/>
              <a:gd name="connsiteX18" fmla="*/ 2113 w 43200"/>
              <a:gd name="connsiteY18" fmla="*/ 25551 h 43200"/>
              <a:gd name="connsiteX19" fmla="*/ -5 w 43200"/>
              <a:gd name="connsiteY19" fmla="*/ 19704 h 43200"/>
              <a:gd name="connsiteX20" fmla="*/ 3863 w 43200"/>
              <a:gd name="connsiteY20" fmla="*/ 14507 h 43200"/>
              <a:gd name="connsiteX21" fmla="*/ 3900 w 43200"/>
              <a:gd name="connsiteY21" fmla="*/ 14370 h 43200"/>
              <a:gd name="connsiteX0" fmla="*/ 530231 w 1676400"/>
              <a:gd name="connsiteY0" fmla="*/ 1671638 h 1485900"/>
              <a:gd name="connsiteX1" fmla="*/ 488956 w 1676400"/>
              <a:gd name="connsiteY1" fmla="*/ 1712913 h 1485900"/>
              <a:gd name="connsiteX2" fmla="*/ 447681 w 1676400"/>
              <a:gd name="connsiteY2" fmla="*/ 1671638 h 1485900"/>
              <a:gd name="connsiteX3" fmla="*/ 488956 w 1676400"/>
              <a:gd name="connsiteY3" fmla="*/ 1630363 h 1485900"/>
              <a:gd name="connsiteX4" fmla="*/ 530231 w 1676400"/>
              <a:gd name="connsiteY4" fmla="*/ 1671638 h 1485900"/>
              <a:gd name="connsiteX0" fmla="*/ 589882 w 1676400"/>
              <a:gd name="connsiteY0" fmla="*/ 1622772 h 1485900"/>
              <a:gd name="connsiteX1" fmla="*/ 507332 w 1676400"/>
              <a:gd name="connsiteY1" fmla="*/ 1705322 h 1485900"/>
              <a:gd name="connsiteX2" fmla="*/ 424782 w 1676400"/>
              <a:gd name="connsiteY2" fmla="*/ 1622772 h 1485900"/>
              <a:gd name="connsiteX3" fmla="*/ 507332 w 1676400"/>
              <a:gd name="connsiteY3" fmla="*/ 1540222 h 1485900"/>
              <a:gd name="connsiteX4" fmla="*/ 589882 w 1676400"/>
              <a:gd name="connsiteY4" fmla="*/ 1622772 h 1485900"/>
              <a:gd name="connsiteX0" fmla="*/ 678590 w 1676400"/>
              <a:gd name="connsiteY0" fmla="*/ 1496640 h 1485900"/>
              <a:gd name="connsiteX1" fmla="*/ 554765 w 1676400"/>
              <a:gd name="connsiteY1" fmla="*/ 1620465 h 1485900"/>
              <a:gd name="connsiteX2" fmla="*/ 430940 w 1676400"/>
              <a:gd name="connsiteY2" fmla="*/ 1496640 h 1485900"/>
              <a:gd name="connsiteX3" fmla="*/ 554765 w 1676400"/>
              <a:gd name="connsiteY3" fmla="*/ 1372815 h 1485900"/>
              <a:gd name="connsiteX4" fmla="*/ 678590 w 1676400"/>
              <a:gd name="connsiteY4" fmla="*/ 1496640 h 1485900"/>
              <a:gd name="connsiteX0" fmla="*/ 4693 w 43200"/>
              <a:gd name="connsiteY0" fmla="*/ 26177 h 43200"/>
              <a:gd name="connsiteX1" fmla="*/ 2160 w 43200"/>
              <a:gd name="connsiteY1" fmla="*/ 25380 h 43200"/>
              <a:gd name="connsiteX2" fmla="*/ 6928 w 43200"/>
              <a:gd name="connsiteY2" fmla="*/ 34899 h 43200"/>
              <a:gd name="connsiteX3" fmla="*/ 5820 w 43200"/>
              <a:gd name="connsiteY3" fmla="*/ 35280 h 43200"/>
              <a:gd name="connsiteX4" fmla="*/ 16478 w 43200"/>
              <a:gd name="connsiteY4" fmla="*/ 39090 h 43200"/>
              <a:gd name="connsiteX5" fmla="*/ 15810 w 43200"/>
              <a:gd name="connsiteY5" fmla="*/ 37350 h 43200"/>
              <a:gd name="connsiteX6" fmla="*/ 28827 w 43200"/>
              <a:gd name="connsiteY6" fmla="*/ 34751 h 43200"/>
              <a:gd name="connsiteX7" fmla="*/ 28560 w 43200"/>
              <a:gd name="connsiteY7" fmla="*/ 36660 h 43200"/>
              <a:gd name="connsiteX8" fmla="*/ 34129 w 43200"/>
              <a:gd name="connsiteY8" fmla="*/ 22954 h 43200"/>
              <a:gd name="connsiteX9" fmla="*/ 37380 w 43200"/>
              <a:gd name="connsiteY9" fmla="*/ 30090 h 43200"/>
              <a:gd name="connsiteX10" fmla="*/ 41798 w 43200"/>
              <a:gd name="connsiteY10" fmla="*/ 15354 h 43200"/>
              <a:gd name="connsiteX11" fmla="*/ 40350 w 43200"/>
              <a:gd name="connsiteY11" fmla="*/ 18030 h 43200"/>
              <a:gd name="connsiteX12" fmla="*/ 38324 w 43200"/>
              <a:gd name="connsiteY12" fmla="*/ 5426 h 43200"/>
              <a:gd name="connsiteX13" fmla="*/ 38400 w 43200"/>
              <a:gd name="connsiteY13" fmla="*/ 6690 h 43200"/>
              <a:gd name="connsiteX14" fmla="*/ 29078 w 43200"/>
              <a:gd name="connsiteY14" fmla="*/ 3952 h 43200"/>
              <a:gd name="connsiteX15" fmla="*/ 29820 w 43200"/>
              <a:gd name="connsiteY15" fmla="*/ 2340 h 43200"/>
              <a:gd name="connsiteX16" fmla="*/ 22141 w 43200"/>
              <a:gd name="connsiteY16" fmla="*/ 4720 h 43200"/>
              <a:gd name="connsiteX17" fmla="*/ 22500 w 43200"/>
              <a:gd name="connsiteY17" fmla="*/ 3330 h 43200"/>
              <a:gd name="connsiteX18" fmla="*/ 14000 w 43200"/>
              <a:gd name="connsiteY18" fmla="*/ 5192 h 43200"/>
              <a:gd name="connsiteX19" fmla="*/ 15300 w 43200"/>
              <a:gd name="connsiteY19" fmla="*/ 6540 h 43200"/>
              <a:gd name="connsiteX20" fmla="*/ 4127 w 43200"/>
              <a:gd name="connsiteY20" fmla="*/ 15789 h 43200"/>
              <a:gd name="connsiteX21" fmla="*/ 3900 w 43200"/>
              <a:gd name="connsiteY21" fmla="*/ 14370 h 43200"/>
              <a:gd name="connsiteX0" fmla="*/ 3936 w 43256"/>
              <a:gd name="connsiteY0" fmla="*/ 14229 h 49659"/>
              <a:gd name="connsiteX1" fmla="*/ 5659 w 43256"/>
              <a:gd name="connsiteY1" fmla="*/ 6766 h 49659"/>
              <a:gd name="connsiteX2" fmla="*/ 14041 w 43256"/>
              <a:gd name="connsiteY2" fmla="*/ 5061 h 49659"/>
              <a:gd name="connsiteX3" fmla="*/ 22492 w 43256"/>
              <a:gd name="connsiteY3" fmla="*/ 3291 h 49659"/>
              <a:gd name="connsiteX4" fmla="*/ 25785 w 43256"/>
              <a:gd name="connsiteY4" fmla="*/ 59 h 49659"/>
              <a:gd name="connsiteX5" fmla="*/ 29869 w 43256"/>
              <a:gd name="connsiteY5" fmla="*/ 2340 h 49659"/>
              <a:gd name="connsiteX6" fmla="*/ 35499 w 43256"/>
              <a:gd name="connsiteY6" fmla="*/ 549 h 49659"/>
              <a:gd name="connsiteX7" fmla="*/ 38354 w 43256"/>
              <a:gd name="connsiteY7" fmla="*/ 5435 h 49659"/>
              <a:gd name="connsiteX8" fmla="*/ 42018 w 43256"/>
              <a:gd name="connsiteY8" fmla="*/ 10177 h 49659"/>
              <a:gd name="connsiteX9" fmla="*/ 41854 w 43256"/>
              <a:gd name="connsiteY9" fmla="*/ 15319 h 49659"/>
              <a:gd name="connsiteX10" fmla="*/ 43052 w 43256"/>
              <a:gd name="connsiteY10" fmla="*/ 23181 h 49659"/>
              <a:gd name="connsiteX11" fmla="*/ 37440 w 43256"/>
              <a:gd name="connsiteY11" fmla="*/ 30063 h 49659"/>
              <a:gd name="connsiteX12" fmla="*/ 35431 w 43256"/>
              <a:gd name="connsiteY12" fmla="*/ 35960 h 49659"/>
              <a:gd name="connsiteX13" fmla="*/ 28591 w 43256"/>
              <a:gd name="connsiteY13" fmla="*/ 36674 h 49659"/>
              <a:gd name="connsiteX14" fmla="*/ 23703 w 43256"/>
              <a:gd name="connsiteY14" fmla="*/ 42965 h 49659"/>
              <a:gd name="connsiteX15" fmla="*/ 16516 w 43256"/>
              <a:gd name="connsiteY15" fmla="*/ 39125 h 49659"/>
              <a:gd name="connsiteX16" fmla="*/ 5840 w 43256"/>
              <a:gd name="connsiteY16" fmla="*/ 35331 h 49659"/>
              <a:gd name="connsiteX17" fmla="*/ 1146 w 43256"/>
              <a:gd name="connsiteY17" fmla="*/ 31109 h 49659"/>
              <a:gd name="connsiteX18" fmla="*/ 2149 w 43256"/>
              <a:gd name="connsiteY18" fmla="*/ 25410 h 49659"/>
              <a:gd name="connsiteX19" fmla="*/ 31 w 43256"/>
              <a:gd name="connsiteY19" fmla="*/ 19563 h 49659"/>
              <a:gd name="connsiteX20" fmla="*/ 3899 w 43256"/>
              <a:gd name="connsiteY20" fmla="*/ 14366 h 49659"/>
              <a:gd name="connsiteX21" fmla="*/ 3936 w 43256"/>
              <a:gd name="connsiteY21" fmla="*/ 14229 h 49659"/>
              <a:gd name="connsiteX0" fmla="*/ 531628 w 1678573"/>
              <a:gd name="connsiteY0" fmla="*/ 1666788 h 1708063"/>
              <a:gd name="connsiteX1" fmla="*/ 490353 w 1678573"/>
              <a:gd name="connsiteY1" fmla="*/ 1708063 h 1708063"/>
              <a:gd name="connsiteX2" fmla="*/ 449078 w 1678573"/>
              <a:gd name="connsiteY2" fmla="*/ 1666788 h 1708063"/>
              <a:gd name="connsiteX3" fmla="*/ 490353 w 1678573"/>
              <a:gd name="connsiteY3" fmla="*/ 1625513 h 1708063"/>
              <a:gd name="connsiteX4" fmla="*/ 531628 w 1678573"/>
              <a:gd name="connsiteY4" fmla="*/ 1666788 h 1708063"/>
              <a:gd name="connsiteX0" fmla="*/ 591279 w 1678573"/>
              <a:gd name="connsiteY0" fmla="*/ 1617922 h 1708063"/>
              <a:gd name="connsiteX1" fmla="*/ 508729 w 1678573"/>
              <a:gd name="connsiteY1" fmla="*/ 1700472 h 1708063"/>
              <a:gd name="connsiteX2" fmla="*/ 426179 w 1678573"/>
              <a:gd name="connsiteY2" fmla="*/ 1617922 h 1708063"/>
              <a:gd name="connsiteX3" fmla="*/ 508729 w 1678573"/>
              <a:gd name="connsiteY3" fmla="*/ 1535372 h 1708063"/>
              <a:gd name="connsiteX4" fmla="*/ 591279 w 1678573"/>
              <a:gd name="connsiteY4" fmla="*/ 1617922 h 1708063"/>
              <a:gd name="connsiteX0" fmla="*/ 679987 w 1678573"/>
              <a:gd name="connsiteY0" fmla="*/ 1491790 h 1708063"/>
              <a:gd name="connsiteX1" fmla="*/ 556162 w 1678573"/>
              <a:gd name="connsiteY1" fmla="*/ 1615615 h 1708063"/>
              <a:gd name="connsiteX2" fmla="*/ 432337 w 1678573"/>
              <a:gd name="connsiteY2" fmla="*/ 1491790 h 1708063"/>
              <a:gd name="connsiteX3" fmla="*/ 556162 w 1678573"/>
              <a:gd name="connsiteY3" fmla="*/ 1367965 h 1708063"/>
              <a:gd name="connsiteX4" fmla="*/ 679987 w 1678573"/>
              <a:gd name="connsiteY4" fmla="*/ 1491790 h 1708063"/>
              <a:gd name="connsiteX0" fmla="*/ 4729 w 43256"/>
              <a:gd name="connsiteY0" fmla="*/ 26036 h 49659"/>
              <a:gd name="connsiteX1" fmla="*/ 2196 w 43256"/>
              <a:gd name="connsiteY1" fmla="*/ 25239 h 49659"/>
              <a:gd name="connsiteX2" fmla="*/ 6964 w 43256"/>
              <a:gd name="connsiteY2" fmla="*/ 34758 h 49659"/>
              <a:gd name="connsiteX3" fmla="*/ 5856 w 43256"/>
              <a:gd name="connsiteY3" fmla="*/ 35139 h 49659"/>
              <a:gd name="connsiteX4" fmla="*/ 16514 w 43256"/>
              <a:gd name="connsiteY4" fmla="*/ 38949 h 49659"/>
              <a:gd name="connsiteX5" fmla="*/ 15846 w 43256"/>
              <a:gd name="connsiteY5" fmla="*/ 37209 h 49659"/>
              <a:gd name="connsiteX6" fmla="*/ 28863 w 43256"/>
              <a:gd name="connsiteY6" fmla="*/ 34610 h 49659"/>
              <a:gd name="connsiteX7" fmla="*/ 28596 w 43256"/>
              <a:gd name="connsiteY7" fmla="*/ 36519 h 49659"/>
              <a:gd name="connsiteX8" fmla="*/ 34165 w 43256"/>
              <a:gd name="connsiteY8" fmla="*/ 22813 h 49659"/>
              <a:gd name="connsiteX9" fmla="*/ 37416 w 43256"/>
              <a:gd name="connsiteY9" fmla="*/ 29949 h 49659"/>
              <a:gd name="connsiteX10" fmla="*/ 41834 w 43256"/>
              <a:gd name="connsiteY10" fmla="*/ 15213 h 49659"/>
              <a:gd name="connsiteX11" fmla="*/ 40386 w 43256"/>
              <a:gd name="connsiteY11" fmla="*/ 17889 h 49659"/>
              <a:gd name="connsiteX12" fmla="*/ 38360 w 43256"/>
              <a:gd name="connsiteY12" fmla="*/ 5285 h 49659"/>
              <a:gd name="connsiteX13" fmla="*/ 38436 w 43256"/>
              <a:gd name="connsiteY13" fmla="*/ 6549 h 49659"/>
              <a:gd name="connsiteX14" fmla="*/ 29114 w 43256"/>
              <a:gd name="connsiteY14" fmla="*/ 3811 h 49659"/>
              <a:gd name="connsiteX15" fmla="*/ 29856 w 43256"/>
              <a:gd name="connsiteY15" fmla="*/ 2199 h 49659"/>
              <a:gd name="connsiteX16" fmla="*/ 22177 w 43256"/>
              <a:gd name="connsiteY16" fmla="*/ 4579 h 49659"/>
              <a:gd name="connsiteX17" fmla="*/ 22536 w 43256"/>
              <a:gd name="connsiteY17" fmla="*/ 3189 h 49659"/>
              <a:gd name="connsiteX18" fmla="*/ 14036 w 43256"/>
              <a:gd name="connsiteY18" fmla="*/ 5051 h 49659"/>
              <a:gd name="connsiteX19" fmla="*/ 15336 w 43256"/>
              <a:gd name="connsiteY19" fmla="*/ 6399 h 49659"/>
              <a:gd name="connsiteX20" fmla="*/ 4163 w 43256"/>
              <a:gd name="connsiteY20" fmla="*/ 15648 h 49659"/>
              <a:gd name="connsiteX21" fmla="*/ 3936 w 43256"/>
              <a:gd name="connsiteY21" fmla="*/ 14229 h 49659"/>
              <a:gd name="connsiteX0" fmla="*/ 3936 w 43256"/>
              <a:gd name="connsiteY0" fmla="*/ 14229 h 49659"/>
              <a:gd name="connsiteX1" fmla="*/ 5659 w 43256"/>
              <a:gd name="connsiteY1" fmla="*/ 6766 h 49659"/>
              <a:gd name="connsiteX2" fmla="*/ 14041 w 43256"/>
              <a:gd name="connsiteY2" fmla="*/ 5061 h 49659"/>
              <a:gd name="connsiteX3" fmla="*/ 22492 w 43256"/>
              <a:gd name="connsiteY3" fmla="*/ 3291 h 49659"/>
              <a:gd name="connsiteX4" fmla="*/ 25785 w 43256"/>
              <a:gd name="connsiteY4" fmla="*/ 59 h 49659"/>
              <a:gd name="connsiteX5" fmla="*/ 29869 w 43256"/>
              <a:gd name="connsiteY5" fmla="*/ 2340 h 49659"/>
              <a:gd name="connsiteX6" fmla="*/ 35499 w 43256"/>
              <a:gd name="connsiteY6" fmla="*/ 549 h 49659"/>
              <a:gd name="connsiteX7" fmla="*/ 38354 w 43256"/>
              <a:gd name="connsiteY7" fmla="*/ 5435 h 49659"/>
              <a:gd name="connsiteX8" fmla="*/ 42018 w 43256"/>
              <a:gd name="connsiteY8" fmla="*/ 10177 h 49659"/>
              <a:gd name="connsiteX9" fmla="*/ 41854 w 43256"/>
              <a:gd name="connsiteY9" fmla="*/ 15319 h 49659"/>
              <a:gd name="connsiteX10" fmla="*/ 43052 w 43256"/>
              <a:gd name="connsiteY10" fmla="*/ 23181 h 49659"/>
              <a:gd name="connsiteX11" fmla="*/ 37440 w 43256"/>
              <a:gd name="connsiteY11" fmla="*/ 30063 h 49659"/>
              <a:gd name="connsiteX12" fmla="*/ 35431 w 43256"/>
              <a:gd name="connsiteY12" fmla="*/ 35960 h 49659"/>
              <a:gd name="connsiteX13" fmla="*/ 28591 w 43256"/>
              <a:gd name="connsiteY13" fmla="*/ 36674 h 49659"/>
              <a:gd name="connsiteX14" fmla="*/ 23703 w 43256"/>
              <a:gd name="connsiteY14" fmla="*/ 42965 h 49659"/>
              <a:gd name="connsiteX15" fmla="*/ 16516 w 43256"/>
              <a:gd name="connsiteY15" fmla="*/ 39125 h 49659"/>
              <a:gd name="connsiteX16" fmla="*/ 5840 w 43256"/>
              <a:gd name="connsiteY16" fmla="*/ 35331 h 49659"/>
              <a:gd name="connsiteX17" fmla="*/ 1146 w 43256"/>
              <a:gd name="connsiteY17" fmla="*/ 31109 h 49659"/>
              <a:gd name="connsiteX18" fmla="*/ 2149 w 43256"/>
              <a:gd name="connsiteY18" fmla="*/ 25410 h 49659"/>
              <a:gd name="connsiteX19" fmla="*/ 31 w 43256"/>
              <a:gd name="connsiteY19" fmla="*/ 19563 h 49659"/>
              <a:gd name="connsiteX20" fmla="*/ 3899 w 43256"/>
              <a:gd name="connsiteY20" fmla="*/ 14366 h 49659"/>
              <a:gd name="connsiteX21" fmla="*/ 3936 w 43256"/>
              <a:gd name="connsiteY21" fmla="*/ 14229 h 49659"/>
              <a:gd name="connsiteX0" fmla="*/ 531628 w 1678573"/>
              <a:gd name="connsiteY0" fmla="*/ 1666788 h 1708063"/>
              <a:gd name="connsiteX1" fmla="*/ 490353 w 1678573"/>
              <a:gd name="connsiteY1" fmla="*/ 1708063 h 1708063"/>
              <a:gd name="connsiteX2" fmla="*/ 449078 w 1678573"/>
              <a:gd name="connsiteY2" fmla="*/ 1666788 h 1708063"/>
              <a:gd name="connsiteX3" fmla="*/ 490353 w 1678573"/>
              <a:gd name="connsiteY3" fmla="*/ 1625513 h 1708063"/>
              <a:gd name="connsiteX4" fmla="*/ 531628 w 1678573"/>
              <a:gd name="connsiteY4" fmla="*/ 1666788 h 1708063"/>
              <a:gd name="connsiteX0" fmla="*/ 591279 w 1678573"/>
              <a:gd name="connsiteY0" fmla="*/ 1617922 h 1708063"/>
              <a:gd name="connsiteX1" fmla="*/ 508729 w 1678573"/>
              <a:gd name="connsiteY1" fmla="*/ 1700472 h 1708063"/>
              <a:gd name="connsiteX2" fmla="*/ 426179 w 1678573"/>
              <a:gd name="connsiteY2" fmla="*/ 1617922 h 1708063"/>
              <a:gd name="connsiteX3" fmla="*/ 508729 w 1678573"/>
              <a:gd name="connsiteY3" fmla="*/ 1535372 h 1708063"/>
              <a:gd name="connsiteX4" fmla="*/ 591279 w 1678573"/>
              <a:gd name="connsiteY4" fmla="*/ 1617922 h 1708063"/>
              <a:gd name="connsiteX0" fmla="*/ 556162 w 1678573"/>
              <a:gd name="connsiteY0" fmla="*/ 1367965 h 1708063"/>
              <a:gd name="connsiteX1" fmla="*/ 556162 w 1678573"/>
              <a:gd name="connsiteY1" fmla="*/ 1615615 h 1708063"/>
              <a:gd name="connsiteX2" fmla="*/ 432337 w 1678573"/>
              <a:gd name="connsiteY2" fmla="*/ 1491790 h 1708063"/>
              <a:gd name="connsiteX3" fmla="*/ 556162 w 1678573"/>
              <a:gd name="connsiteY3" fmla="*/ 1367965 h 1708063"/>
              <a:gd name="connsiteX0" fmla="*/ 4729 w 43256"/>
              <a:gd name="connsiteY0" fmla="*/ 26036 h 49659"/>
              <a:gd name="connsiteX1" fmla="*/ 2196 w 43256"/>
              <a:gd name="connsiteY1" fmla="*/ 25239 h 49659"/>
              <a:gd name="connsiteX2" fmla="*/ 6964 w 43256"/>
              <a:gd name="connsiteY2" fmla="*/ 34758 h 49659"/>
              <a:gd name="connsiteX3" fmla="*/ 5856 w 43256"/>
              <a:gd name="connsiteY3" fmla="*/ 35139 h 49659"/>
              <a:gd name="connsiteX4" fmla="*/ 16514 w 43256"/>
              <a:gd name="connsiteY4" fmla="*/ 38949 h 49659"/>
              <a:gd name="connsiteX5" fmla="*/ 15846 w 43256"/>
              <a:gd name="connsiteY5" fmla="*/ 37209 h 49659"/>
              <a:gd name="connsiteX6" fmla="*/ 28863 w 43256"/>
              <a:gd name="connsiteY6" fmla="*/ 34610 h 49659"/>
              <a:gd name="connsiteX7" fmla="*/ 28596 w 43256"/>
              <a:gd name="connsiteY7" fmla="*/ 36519 h 49659"/>
              <a:gd name="connsiteX8" fmla="*/ 34165 w 43256"/>
              <a:gd name="connsiteY8" fmla="*/ 22813 h 49659"/>
              <a:gd name="connsiteX9" fmla="*/ 37416 w 43256"/>
              <a:gd name="connsiteY9" fmla="*/ 29949 h 49659"/>
              <a:gd name="connsiteX10" fmla="*/ 41834 w 43256"/>
              <a:gd name="connsiteY10" fmla="*/ 15213 h 49659"/>
              <a:gd name="connsiteX11" fmla="*/ 40386 w 43256"/>
              <a:gd name="connsiteY11" fmla="*/ 17889 h 49659"/>
              <a:gd name="connsiteX12" fmla="*/ 38360 w 43256"/>
              <a:gd name="connsiteY12" fmla="*/ 5285 h 49659"/>
              <a:gd name="connsiteX13" fmla="*/ 38436 w 43256"/>
              <a:gd name="connsiteY13" fmla="*/ 6549 h 49659"/>
              <a:gd name="connsiteX14" fmla="*/ 29114 w 43256"/>
              <a:gd name="connsiteY14" fmla="*/ 3811 h 49659"/>
              <a:gd name="connsiteX15" fmla="*/ 29856 w 43256"/>
              <a:gd name="connsiteY15" fmla="*/ 2199 h 49659"/>
              <a:gd name="connsiteX16" fmla="*/ 22177 w 43256"/>
              <a:gd name="connsiteY16" fmla="*/ 4579 h 49659"/>
              <a:gd name="connsiteX17" fmla="*/ 22536 w 43256"/>
              <a:gd name="connsiteY17" fmla="*/ 3189 h 49659"/>
              <a:gd name="connsiteX18" fmla="*/ 14036 w 43256"/>
              <a:gd name="connsiteY18" fmla="*/ 5051 h 49659"/>
              <a:gd name="connsiteX19" fmla="*/ 15336 w 43256"/>
              <a:gd name="connsiteY19" fmla="*/ 6399 h 49659"/>
              <a:gd name="connsiteX20" fmla="*/ 4163 w 43256"/>
              <a:gd name="connsiteY20" fmla="*/ 15648 h 49659"/>
              <a:gd name="connsiteX21" fmla="*/ 3936 w 43256"/>
              <a:gd name="connsiteY21" fmla="*/ 14229 h 49659"/>
              <a:gd name="connsiteX0" fmla="*/ 3936 w 43256"/>
              <a:gd name="connsiteY0" fmla="*/ 14229 h 49659"/>
              <a:gd name="connsiteX1" fmla="*/ 5659 w 43256"/>
              <a:gd name="connsiteY1" fmla="*/ 6766 h 49659"/>
              <a:gd name="connsiteX2" fmla="*/ 14041 w 43256"/>
              <a:gd name="connsiteY2" fmla="*/ 5061 h 49659"/>
              <a:gd name="connsiteX3" fmla="*/ 22492 w 43256"/>
              <a:gd name="connsiteY3" fmla="*/ 3291 h 49659"/>
              <a:gd name="connsiteX4" fmla="*/ 25785 w 43256"/>
              <a:gd name="connsiteY4" fmla="*/ 59 h 49659"/>
              <a:gd name="connsiteX5" fmla="*/ 29869 w 43256"/>
              <a:gd name="connsiteY5" fmla="*/ 2340 h 49659"/>
              <a:gd name="connsiteX6" fmla="*/ 35499 w 43256"/>
              <a:gd name="connsiteY6" fmla="*/ 549 h 49659"/>
              <a:gd name="connsiteX7" fmla="*/ 38354 w 43256"/>
              <a:gd name="connsiteY7" fmla="*/ 5435 h 49659"/>
              <a:gd name="connsiteX8" fmla="*/ 42018 w 43256"/>
              <a:gd name="connsiteY8" fmla="*/ 10177 h 49659"/>
              <a:gd name="connsiteX9" fmla="*/ 41854 w 43256"/>
              <a:gd name="connsiteY9" fmla="*/ 15319 h 49659"/>
              <a:gd name="connsiteX10" fmla="*/ 43052 w 43256"/>
              <a:gd name="connsiteY10" fmla="*/ 23181 h 49659"/>
              <a:gd name="connsiteX11" fmla="*/ 37440 w 43256"/>
              <a:gd name="connsiteY11" fmla="*/ 30063 h 49659"/>
              <a:gd name="connsiteX12" fmla="*/ 35431 w 43256"/>
              <a:gd name="connsiteY12" fmla="*/ 35960 h 49659"/>
              <a:gd name="connsiteX13" fmla="*/ 28591 w 43256"/>
              <a:gd name="connsiteY13" fmla="*/ 36674 h 49659"/>
              <a:gd name="connsiteX14" fmla="*/ 23703 w 43256"/>
              <a:gd name="connsiteY14" fmla="*/ 42965 h 49659"/>
              <a:gd name="connsiteX15" fmla="*/ 16516 w 43256"/>
              <a:gd name="connsiteY15" fmla="*/ 39125 h 49659"/>
              <a:gd name="connsiteX16" fmla="*/ 5840 w 43256"/>
              <a:gd name="connsiteY16" fmla="*/ 35331 h 49659"/>
              <a:gd name="connsiteX17" fmla="*/ 1146 w 43256"/>
              <a:gd name="connsiteY17" fmla="*/ 31109 h 49659"/>
              <a:gd name="connsiteX18" fmla="*/ 2149 w 43256"/>
              <a:gd name="connsiteY18" fmla="*/ 25410 h 49659"/>
              <a:gd name="connsiteX19" fmla="*/ 31 w 43256"/>
              <a:gd name="connsiteY19" fmla="*/ 19563 h 49659"/>
              <a:gd name="connsiteX20" fmla="*/ 3899 w 43256"/>
              <a:gd name="connsiteY20" fmla="*/ 14366 h 49659"/>
              <a:gd name="connsiteX21" fmla="*/ 3936 w 43256"/>
              <a:gd name="connsiteY21" fmla="*/ 14229 h 49659"/>
              <a:gd name="connsiteX0" fmla="*/ 531628 w 1678573"/>
              <a:gd name="connsiteY0" fmla="*/ 1666788 h 1708063"/>
              <a:gd name="connsiteX1" fmla="*/ 490353 w 1678573"/>
              <a:gd name="connsiteY1" fmla="*/ 1708063 h 1708063"/>
              <a:gd name="connsiteX2" fmla="*/ 449078 w 1678573"/>
              <a:gd name="connsiteY2" fmla="*/ 1666788 h 1708063"/>
              <a:gd name="connsiteX3" fmla="*/ 490353 w 1678573"/>
              <a:gd name="connsiteY3" fmla="*/ 1625513 h 1708063"/>
              <a:gd name="connsiteX4" fmla="*/ 531628 w 1678573"/>
              <a:gd name="connsiteY4" fmla="*/ 1666788 h 1708063"/>
              <a:gd name="connsiteX0" fmla="*/ 591279 w 1678573"/>
              <a:gd name="connsiteY0" fmla="*/ 1617922 h 1708063"/>
              <a:gd name="connsiteX1" fmla="*/ 508729 w 1678573"/>
              <a:gd name="connsiteY1" fmla="*/ 1700472 h 1708063"/>
              <a:gd name="connsiteX2" fmla="*/ 426179 w 1678573"/>
              <a:gd name="connsiteY2" fmla="*/ 1617922 h 1708063"/>
              <a:gd name="connsiteX3" fmla="*/ 508729 w 1678573"/>
              <a:gd name="connsiteY3" fmla="*/ 1535372 h 1708063"/>
              <a:gd name="connsiteX4" fmla="*/ 591279 w 1678573"/>
              <a:gd name="connsiteY4" fmla="*/ 1617922 h 1708063"/>
              <a:gd name="connsiteX0" fmla="*/ 556162 w 1678573"/>
              <a:gd name="connsiteY0" fmla="*/ 1367965 h 1708063"/>
              <a:gd name="connsiteX1" fmla="*/ 556162 w 1678573"/>
              <a:gd name="connsiteY1" fmla="*/ 1615615 h 1708063"/>
              <a:gd name="connsiteX2" fmla="*/ 556162 w 1678573"/>
              <a:gd name="connsiteY2" fmla="*/ 1367965 h 1708063"/>
              <a:gd name="connsiteX0" fmla="*/ 4729 w 43256"/>
              <a:gd name="connsiteY0" fmla="*/ 26036 h 49659"/>
              <a:gd name="connsiteX1" fmla="*/ 2196 w 43256"/>
              <a:gd name="connsiteY1" fmla="*/ 25239 h 49659"/>
              <a:gd name="connsiteX2" fmla="*/ 6964 w 43256"/>
              <a:gd name="connsiteY2" fmla="*/ 34758 h 49659"/>
              <a:gd name="connsiteX3" fmla="*/ 5856 w 43256"/>
              <a:gd name="connsiteY3" fmla="*/ 35139 h 49659"/>
              <a:gd name="connsiteX4" fmla="*/ 16514 w 43256"/>
              <a:gd name="connsiteY4" fmla="*/ 38949 h 49659"/>
              <a:gd name="connsiteX5" fmla="*/ 15846 w 43256"/>
              <a:gd name="connsiteY5" fmla="*/ 37209 h 49659"/>
              <a:gd name="connsiteX6" fmla="*/ 28863 w 43256"/>
              <a:gd name="connsiteY6" fmla="*/ 34610 h 49659"/>
              <a:gd name="connsiteX7" fmla="*/ 28596 w 43256"/>
              <a:gd name="connsiteY7" fmla="*/ 36519 h 49659"/>
              <a:gd name="connsiteX8" fmla="*/ 34165 w 43256"/>
              <a:gd name="connsiteY8" fmla="*/ 22813 h 49659"/>
              <a:gd name="connsiteX9" fmla="*/ 37416 w 43256"/>
              <a:gd name="connsiteY9" fmla="*/ 29949 h 49659"/>
              <a:gd name="connsiteX10" fmla="*/ 41834 w 43256"/>
              <a:gd name="connsiteY10" fmla="*/ 15213 h 49659"/>
              <a:gd name="connsiteX11" fmla="*/ 40386 w 43256"/>
              <a:gd name="connsiteY11" fmla="*/ 17889 h 49659"/>
              <a:gd name="connsiteX12" fmla="*/ 38360 w 43256"/>
              <a:gd name="connsiteY12" fmla="*/ 5285 h 49659"/>
              <a:gd name="connsiteX13" fmla="*/ 38436 w 43256"/>
              <a:gd name="connsiteY13" fmla="*/ 6549 h 49659"/>
              <a:gd name="connsiteX14" fmla="*/ 29114 w 43256"/>
              <a:gd name="connsiteY14" fmla="*/ 3811 h 49659"/>
              <a:gd name="connsiteX15" fmla="*/ 29856 w 43256"/>
              <a:gd name="connsiteY15" fmla="*/ 2199 h 49659"/>
              <a:gd name="connsiteX16" fmla="*/ 22177 w 43256"/>
              <a:gd name="connsiteY16" fmla="*/ 4579 h 49659"/>
              <a:gd name="connsiteX17" fmla="*/ 22536 w 43256"/>
              <a:gd name="connsiteY17" fmla="*/ 3189 h 49659"/>
              <a:gd name="connsiteX18" fmla="*/ 14036 w 43256"/>
              <a:gd name="connsiteY18" fmla="*/ 5051 h 49659"/>
              <a:gd name="connsiteX19" fmla="*/ 15336 w 43256"/>
              <a:gd name="connsiteY19" fmla="*/ 6399 h 49659"/>
              <a:gd name="connsiteX20" fmla="*/ 4163 w 43256"/>
              <a:gd name="connsiteY20" fmla="*/ 15648 h 49659"/>
              <a:gd name="connsiteX21" fmla="*/ 3936 w 43256"/>
              <a:gd name="connsiteY21" fmla="*/ 14229 h 49659"/>
              <a:gd name="connsiteX0" fmla="*/ 3936 w 43256"/>
              <a:gd name="connsiteY0" fmla="*/ 14229 h 49659"/>
              <a:gd name="connsiteX1" fmla="*/ 5659 w 43256"/>
              <a:gd name="connsiteY1" fmla="*/ 6766 h 49659"/>
              <a:gd name="connsiteX2" fmla="*/ 14041 w 43256"/>
              <a:gd name="connsiteY2" fmla="*/ 5061 h 49659"/>
              <a:gd name="connsiteX3" fmla="*/ 22492 w 43256"/>
              <a:gd name="connsiteY3" fmla="*/ 3291 h 49659"/>
              <a:gd name="connsiteX4" fmla="*/ 25785 w 43256"/>
              <a:gd name="connsiteY4" fmla="*/ 59 h 49659"/>
              <a:gd name="connsiteX5" fmla="*/ 29869 w 43256"/>
              <a:gd name="connsiteY5" fmla="*/ 2340 h 49659"/>
              <a:gd name="connsiteX6" fmla="*/ 35499 w 43256"/>
              <a:gd name="connsiteY6" fmla="*/ 549 h 49659"/>
              <a:gd name="connsiteX7" fmla="*/ 38354 w 43256"/>
              <a:gd name="connsiteY7" fmla="*/ 5435 h 49659"/>
              <a:gd name="connsiteX8" fmla="*/ 42018 w 43256"/>
              <a:gd name="connsiteY8" fmla="*/ 10177 h 49659"/>
              <a:gd name="connsiteX9" fmla="*/ 41854 w 43256"/>
              <a:gd name="connsiteY9" fmla="*/ 15319 h 49659"/>
              <a:gd name="connsiteX10" fmla="*/ 43052 w 43256"/>
              <a:gd name="connsiteY10" fmla="*/ 23181 h 49659"/>
              <a:gd name="connsiteX11" fmla="*/ 37440 w 43256"/>
              <a:gd name="connsiteY11" fmla="*/ 30063 h 49659"/>
              <a:gd name="connsiteX12" fmla="*/ 35431 w 43256"/>
              <a:gd name="connsiteY12" fmla="*/ 35960 h 49659"/>
              <a:gd name="connsiteX13" fmla="*/ 28591 w 43256"/>
              <a:gd name="connsiteY13" fmla="*/ 36674 h 49659"/>
              <a:gd name="connsiteX14" fmla="*/ 23703 w 43256"/>
              <a:gd name="connsiteY14" fmla="*/ 42965 h 49659"/>
              <a:gd name="connsiteX15" fmla="*/ 16516 w 43256"/>
              <a:gd name="connsiteY15" fmla="*/ 39125 h 49659"/>
              <a:gd name="connsiteX16" fmla="*/ 5840 w 43256"/>
              <a:gd name="connsiteY16" fmla="*/ 35331 h 49659"/>
              <a:gd name="connsiteX17" fmla="*/ 1146 w 43256"/>
              <a:gd name="connsiteY17" fmla="*/ 31109 h 49659"/>
              <a:gd name="connsiteX18" fmla="*/ 2149 w 43256"/>
              <a:gd name="connsiteY18" fmla="*/ 25410 h 49659"/>
              <a:gd name="connsiteX19" fmla="*/ 31 w 43256"/>
              <a:gd name="connsiteY19" fmla="*/ 19563 h 49659"/>
              <a:gd name="connsiteX20" fmla="*/ 3899 w 43256"/>
              <a:gd name="connsiteY20" fmla="*/ 14366 h 49659"/>
              <a:gd name="connsiteX21" fmla="*/ 3936 w 43256"/>
              <a:gd name="connsiteY21" fmla="*/ 14229 h 49659"/>
              <a:gd name="connsiteX0" fmla="*/ 531628 w 1678573"/>
              <a:gd name="connsiteY0" fmla="*/ 1666788 h 1708063"/>
              <a:gd name="connsiteX1" fmla="*/ 490353 w 1678573"/>
              <a:gd name="connsiteY1" fmla="*/ 1708063 h 1708063"/>
              <a:gd name="connsiteX2" fmla="*/ 449078 w 1678573"/>
              <a:gd name="connsiteY2" fmla="*/ 1666788 h 1708063"/>
              <a:gd name="connsiteX3" fmla="*/ 490353 w 1678573"/>
              <a:gd name="connsiteY3" fmla="*/ 1625513 h 1708063"/>
              <a:gd name="connsiteX4" fmla="*/ 531628 w 1678573"/>
              <a:gd name="connsiteY4" fmla="*/ 1666788 h 1708063"/>
              <a:gd name="connsiteX0" fmla="*/ 508729 w 1678573"/>
              <a:gd name="connsiteY0" fmla="*/ 1535372 h 1708063"/>
              <a:gd name="connsiteX1" fmla="*/ 508729 w 1678573"/>
              <a:gd name="connsiteY1" fmla="*/ 1700472 h 1708063"/>
              <a:gd name="connsiteX2" fmla="*/ 426179 w 1678573"/>
              <a:gd name="connsiteY2" fmla="*/ 1617922 h 1708063"/>
              <a:gd name="connsiteX3" fmla="*/ 508729 w 1678573"/>
              <a:gd name="connsiteY3" fmla="*/ 1535372 h 1708063"/>
              <a:gd name="connsiteX0" fmla="*/ 556162 w 1678573"/>
              <a:gd name="connsiteY0" fmla="*/ 1367965 h 1708063"/>
              <a:gd name="connsiteX1" fmla="*/ 556162 w 1678573"/>
              <a:gd name="connsiteY1" fmla="*/ 1615615 h 1708063"/>
              <a:gd name="connsiteX2" fmla="*/ 556162 w 1678573"/>
              <a:gd name="connsiteY2" fmla="*/ 1367965 h 1708063"/>
              <a:gd name="connsiteX0" fmla="*/ 4729 w 43256"/>
              <a:gd name="connsiteY0" fmla="*/ 26036 h 49659"/>
              <a:gd name="connsiteX1" fmla="*/ 2196 w 43256"/>
              <a:gd name="connsiteY1" fmla="*/ 25239 h 49659"/>
              <a:gd name="connsiteX2" fmla="*/ 6964 w 43256"/>
              <a:gd name="connsiteY2" fmla="*/ 34758 h 49659"/>
              <a:gd name="connsiteX3" fmla="*/ 5856 w 43256"/>
              <a:gd name="connsiteY3" fmla="*/ 35139 h 49659"/>
              <a:gd name="connsiteX4" fmla="*/ 16514 w 43256"/>
              <a:gd name="connsiteY4" fmla="*/ 38949 h 49659"/>
              <a:gd name="connsiteX5" fmla="*/ 15846 w 43256"/>
              <a:gd name="connsiteY5" fmla="*/ 37209 h 49659"/>
              <a:gd name="connsiteX6" fmla="*/ 28863 w 43256"/>
              <a:gd name="connsiteY6" fmla="*/ 34610 h 49659"/>
              <a:gd name="connsiteX7" fmla="*/ 28596 w 43256"/>
              <a:gd name="connsiteY7" fmla="*/ 36519 h 49659"/>
              <a:gd name="connsiteX8" fmla="*/ 34165 w 43256"/>
              <a:gd name="connsiteY8" fmla="*/ 22813 h 49659"/>
              <a:gd name="connsiteX9" fmla="*/ 37416 w 43256"/>
              <a:gd name="connsiteY9" fmla="*/ 29949 h 49659"/>
              <a:gd name="connsiteX10" fmla="*/ 41834 w 43256"/>
              <a:gd name="connsiteY10" fmla="*/ 15213 h 49659"/>
              <a:gd name="connsiteX11" fmla="*/ 40386 w 43256"/>
              <a:gd name="connsiteY11" fmla="*/ 17889 h 49659"/>
              <a:gd name="connsiteX12" fmla="*/ 38360 w 43256"/>
              <a:gd name="connsiteY12" fmla="*/ 5285 h 49659"/>
              <a:gd name="connsiteX13" fmla="*/ 38436 w 43256"/>
              <a:gd name="connsiteY13" fmla="*/ 6549 h 49659"/>
              <a:gd name="connsiteX14" fmla="*/ 29114 w 43256"/>
              <a:gd name="connsiteY14" fmla="*/ 3811 h 49659"/>
              <a:gd name="connsiteX15" fmla="*/ 29856 w 43256"/>
              <a:gd name="connsiteY15" fmla="*/ 2199 h 49659"/>
              <a:gd name="connsiteX16" fmla="*/ 22177 w 43256"/>
              <a:gd name="connsiteY16" fmla="*/ 4579 h 49659"/>
              <a:gd name="connsiteX17" fmla="*/ 22536 w 43256"/>
              <a:gd name="connsiteY17" fmla="*/ 3189 h 49659"/>
              <a:gd name="connsiteX18" fmla="*/ 14036 w 43256"/>
              <a:gd name="connsiteY18" fmla="*/ 5051 h 49659"/>
              <a:gd name="connsiteX19" fmla="*/ 15336 w 43256"/>
              <a:gd name="connsiteY19" fmla="*/ 6399 h 49659"/>
              <a:gd name="connsiteX20" fmla="*/ 4163 w 43256"/>
              <a:gd name="connsiteY20" fmla="*/ 15648 h 49659"/>
              <a:gd name="connsiteX21" fmla="*/ 3936 w 43256"/>
              <a:gd name="connsiteY21" fmla="*/ 14229 h 49659"/>
              <a:gd name="connsiteX0" fmla="*/ 3936 w 43256"/>
              <a:gd name="connsiteY0" fmla="*/ 14229 h 49692"/>
              <a:gd name="connsiteX1" fmla="*/ 5659 w 43256"/>
              <a:gd name="connsiteY1" fmla="*/ 6766 h 49692"/>
              <a:gd name="connsiteX2" fmla="*/ 14041 w 43256"/>
              <a:gd name="connsiteY2" fmla="*/ 5061 h 49692"/>
              <a:gd name="connsiteX3" fmla="*/ 22492 w 43256"/>
              <a:gd name="connsiteY3" fmla="*/ 3291 h 49692"/>
              <a:gd name="connsiteX4" fmla="*/ 25785 w 43256"/>
              <a:gd name="connsiteY4" fmla="*/ 59 h 49692"/>
              <a:gd name="connsiteX5" fmla="*/ 29869 w 43256"/>
              <a:gd name="connsiteY5" fmla="*/ 2340 h 49692"/>
              <a:gd name="connsiteX6" fmla="*/ 35499 w 43256"/>
              <a:gd name="connsiteY6" fmla="*/ 549 h 49692"/>
              <a:gd name="connsiteX7" fmla="*/ 38354 w 43256"/>
              <a:gd name="connsiteY7" fmla="*/ 5435 h 49692"/>
              <a:gd name="connsiteX8" fmla="*/ 42018 w 43256"/>
              <a:gd name="connsiteY8" fmla="*/ 10177 h 49692"/>
              <a:gd name="connsiteX9" fmla="*/ 41854 w 43256"/>
              <a:gd name="connsiteY9" fmla="*/ 15319 h 49692"/>
              <a:gd name="connsiteX10" fmla="*/ 43052 w 43256"/>
              <a:gd name="connsiteY10" fmla="*/ 23181 h 49692"/>
              <a:gd name="connsiteX11" fmla="*/ 37440 w 43256"/>
              <a:gd name="connsiteY11" fmla="*/ 30063 h 49692"/>
              <a:gd name="connsiteX12" fmla="*/ 35431 w 43256"/>
              <a:gd name="connsiteY12" fmla="*/ 35960 h 49692"/>
              <a:gd name="connsiteX13" fmla="*/ 28591 w 43256"/>
              <a:gd name="connsiteY13" fmla="*/ 36674 h 49692"/>
              <a:gd name="connsiteX14" fmla="*/ 23703 w 43256"/>
              <a:gd name="connsiteY14" fmla="*/ 42965 h 49692"/>
              <a:gd name="connsiteX15" fmla="*/ 16516 w 43256"/>
              <a:gd name="connsiteY15" fmla="*/ 39125 h 49692"/>
              <a:gd name="connsiteX16" fmla="*/ 5840 w 43256"/>
              <a:gd name="connsiteY16" fmla="*/ 35331 h 49692"/>
              <a:gd name="connsiteX17" fmla="*/ 1146 w 43256"/>
              <a:gd name="connsiteY17" fmla="*/ 31109 h 49692"/>
              <a:gd name="connsiteX18" fmla="*/ 2149 w 43256"/>
              <a:gd name="connsiteY18" fmla="*/ 25410 h 49692"/>
              <a:gd name="connsiteX19" fmla="*/ 31 w 43256"/>
              <a:gd name="connsiteY19" fmla="*/ 19563 h 49692"/>
              <a:gd name="connsiteX20" fmla="*/ 3899 w 43256"/>
              <a:gd name="connsiteY20" fmla="*/ 14366 h 49692"/>
              <a:gd name="connsiteX21" fmla="*/ 3936 w 43256"/>
              <a:gd name="connsiteY21" fmla="*/ 14229 h 49692"/>
              <a:gd name="connsiteX0" fmla="*/ 531628 w 1678573"/>
              <a:gd name="connsiteY0" fmla="*/ 1666788 h 1709210"/>
              <a:gd name="connsiteX1" fmla="*/ 490353 w 1678573"/>
              <a:gd name="connsiteY1" fmla="*/ 1708063 h 1709210"/>
              <a:gd name="connsiteX2" fmla="*/ 490353 w 1678573"/>
              <a:gd name="connsiteY2" fmla="*/ 1625513 h 1709210"/>
              <a:gd name="connsiteX3" fmla="*/ 531628 w 1678573"/>
              <a:gd name="connsiteY3" fmla="*/ 1666788 h 1709210"/>
              <a:gd name="connsiteX0" fmla="*/ 508729 w 1678573"/>
              <a:gd name="connsiteY0" fmla="*/ 1535372 h 1709210"/>
              <a:gd name="connsiteX1" fmla="*/ 508729 w 1678573"/>
              <a:gd name="connsiteY1" fmla="*/ 1700472 h 1709210"/>
              <a:gd name="connsiteX2" fmla="*/ 426179 w 1678573"/>
              <a:gd name="connsiteY2" fmla="*/ 1617922 h 1709210"/>
              <a:gd name="connsiteX3" fmla="*/ 508729 w 1678573"/>
              <a:gd name="connsiteY3" fmla="*/ 1535372 h 1709210"/>
              <a:gd name="connsiteX0" fmla="*/ 556162 w 1678573"/>
              <a:gd name="connsiteY0" fmla="*/ 1367965 h 1709210"/>
              <a:gd name="connsiteX1" fmla="*/ 556162 w 1678573"/>
              <a:gd name="connsiteY1" fmla="*/ 1615615 h 1709210"/>
              <a:gd name="connsiteX2" fmla="*/ 556162 w 1678573"/>
              <a:gd name="connsiteY2" fmla="*/ 1367965 h 1709210"/>
              <a:gd name="connsiteX0" fmla="*/ 4729 w 43256"/>
              <a:gd name="connsiteY0" fmla="*/ 26036 h 49692"/>
              <a:gd name="connsiteX1" fmla="*/ 2196 w 43256"/>
              <a:gd name="connsiteY1" fmla="*/ 25239 h 49692"/>
              <a:gd name="connsiteX2" fmla="*/ 6964 w 43256"/>
              <a:gd name="connsiteY2" fmla="*/ 34758 h 49692"/>
              <a:gd name="connsiteX3" fmla="*/ 5856 w 43256"/>
              <a:gd name="connsiteY3" fmla="*/ 35139 h 49692"/>
              <a:gd name="connsiteX4" fmla="*/ 16514 w 43256"/>
              <a:gd name="connsiteY4" fmla="*/ 38949 h 49692"/>
              <a:gd name="connsiteX5" fmla="*/ 15846 w 43256"/>
              <a:gd name="connsiteY5" fmla="*/ 37209 h 49692"/>
              <a:gd name="connsiteX6" fmla="*/ 28863 w 43256"/>
              <a:gd name="connsiteY6" fmla="*/ 34610 h 49692"/>
              <a:gd name="connsiteX7" fmla="*/ 28596 w 43256"/>
              <a:gd name="connsiteY7" fmla="*/ 36519 h 49692"/>
              <a:gd name="connsiteX8" fmla="*/ 34165 w 43256"/>
              <a:gd name="connsiteY8" fmla="*/ 22813 h 49692"/>
              <a:gd name="connsiteX9" fmla="*/ 37416 w 43256"/>
              <a:gd name="connsiteY9" fmla="*/ 29949 h 49692"/>
              <a:gd name="connsiteX10" fmla="*/ 41834 w 43256"/>
              <a:gd name="connsiteY10" fmla="*/ 15213 h 49692"/>
              <a:gd name="connsiteX11" fmla="*/ 40386 w 43256"/>
              <a:gd name="connsiteY11" fmla="*/ 17889 h 49692"/>
              <a:gd name="connsiteX12" fmla="*/ 38360 w 43256"/>
              <a:gd name="connsiteY12" fmla="*/ 5285 h 49692"/>
              <a:gd name="connsiteX13" fmla="*/ 38436 w 43256"/>
              <a:gd name="connsiteY13" fmla="*/ 6549 h 49692"/>
              <a:gd name="connsiteX14" fmla="*/ 29114 w 43256"/>
              <a:gd name="connsiteY14" fmla="*/ 3811 h 49692"/>
              <a:gd name="connsiteX15" fmla="*/ 29856 w 43256"/>
              <a:gd name="connsiteY15" fmla="*/ 2199 h 49692"/>
              <a:gd name="connsiteX16" fmla="*/ 22177 w 43256"/>
              <a:gd name="connsiteY16" fmla="*/ 4579 h 49692"/>
              <a:gd name="connsiteX17" fmla="*/ 22536 w 43256"/>
              <a:gd name="connsiteY17" fmla="*/ 3189 h 49692"/>
              <a:gd name="connsiteX18" fmla="*/ 14036 w 43256"/>
              <a:gd name="connsiteY18" fmla="*/ 5051 h 49692"/>
              <a:gd name="connsiteX19" fmla="*/ 15336 w 43256"/>
              <a:gd name="connsiteY19" fmla="*/ 6399 h 49692"/>
              <a:gd name="connsiteX20" fmla="*/ 4163 w 43256"/>
              <a:gd name="connsiteY20" fmla="*/ 15648 h 49692"/>
              <a:gd name="connsiteX21" fmla="*/ 3936 w 43256"/>
              <a:gd name="connsiteY21" fmla="*/ 14229 h 49692"/>
              <a:gd name="connsiteX0" fmla="*/ 3936 w 43256"/>
              <a:gd name="connsiteY0" fmla="*/ 14229 h 49696"/>
              <a:gd name="connsiteX1" fmla="*/ 5659 w 43256"/>
              <a:gd name="connsiteY1" fmla="*/ 6766 h 49696"/>
              <a:gd name="connsiteX2" fmla="*/ 14041 w 43256"/>
              <a:gd name="connsiteY2" fmla="*/ 5061 h 49696"/>
              <a:gd name="connsiteX3" fmla="*/ 22492 w 43256"/>
              <a:gd name="connsiteY3" fmla="*/ 3291 h 49696"/>
              <a:gd name="connsiteX4" fmla="*/ 25785 w 43256"/>
              <a:gd name="connsiteY4" fmla="*/ 59 h 49696"/>
              <a:gd name="connsiteX5" fmla="*/ 29869 w 43256"/>
              <a:gd name="connsiteY5" fmla="*/ 2340 h 49696"/>
              <a:gd name="connsiteX6" fmla="*/ 35499 w 43256"/>
              <a:gd name="connsiteY6" fmla="*/ 549 h 49696"/>
              <a:gd name="connsiteX7" fmla="*/ 38354 w 43256"/>
              <a:gd name="connsiteY7" fmla="*/ 5435 h 49696"/>
              <a:gd name="connsiteX8" fmla="*/ 42018 w 43256"/>
              <a:gd name="connsiteY8" fmla="*/ 10177 h 49696"/>
              <a:gd name="connsiteX9" fmla="*/ 41854 w 43256"/>
              <a:gd name="connsiteY9" fmla="*/ 15319 h 49696"/>
              <a:gd name="connsiteX10" fmla="*/ 43052 w 43256"/>
              <a:gd name="connsiteY10" fmla="*/ 23181 h 49696"/>
              <a:gd name="connsiteX11" fmla="*/ 37440 w 43256"/>
              <a:gd name="connsiteY11" fmla="*/ 30063 h 49696"/>
              <a:gd name="connsiteX12" fmla="*/ 35431 w 43256"/>
              <a:gd name="connsiteY12" fmla="*/ 35960 h 49696"/>
              <a:gd name="connsiteX13" fmla="*/ 28591 w 43256"/>
              <a:gd name="connsiteY13" fmla="*/ 36674 h 49696"/>
              <a:gd name="connsiteX14" fmla="*/ 23703 w 43256"/>
              <a:gd name="connsiteY14" fmla="*/ 42965 h 49696"/>
              <a:gd name="connsiteX15" fmla="*/ 16516 w 43256"/>
              <a:gd name="connsiteY15" fmla="*/ 39125 h 49696"/>
              <a:gd name="connsiteX16" fmla="*/ 5840 w 43256"/>
              <a:gd name="connsiteY16" fmla="*/ 35331 h 49696"/>
              <a:gd name="connsiteX17" fmla="*/ 1146 w 43256"/>
              <a:gd name="connsiteY17" fmla="*/ 31109 h 49696"/>
              <a:gd name="connsiteX18" fmla="*/ 2149 w 43256"/>
              <a:gd name="connsiteY18" fmla="*/ 25410 h 49696"/>
              <a:gd name="connsiteX19" fmla="*/ 31 w 43256"/>
              <a:gd name="connsiteY19" fmla="*/ 19563 h 49696"/>
              <a:gd name="connsiteX20" fmla="*/ 3899 w 43256"/>
              <a:gd name="connsiteY20" fmla="*/ 14366 h 49696"/>
              <a:gd name="connsiteX21" fmla="*/ 3936 w 43256"/>
              <a:gd name="connsiteY21" fmla="*/ 14229 h 49696"/>
              <a:gd name="connsiteX0" fmla="*/ 531628 w 1678573"/>
              <a:gd name="connsiteY0" fmla="*/ 1666788 h 1709362"/>
              <a:gd name="connsiteX1" fmla="*/ 490353 w 1678573"/>
              <a:gd name="connsiteY1" fmla="*/ 1708063 h 1709362"/>
              <a:gd name="connsiteX2" fmla="*/ 490353 w 1678573"/>
              <a:gd name="connsiteY2" fmla="*/ 1625513 h 1709362"/>
              <a:gd name="connsiteX3" fmla="*/ 531628 w 1678573"/>
              <a:gd name="connsiteY3" fmla="*/ 1666788 h 1709362"/>
              <a:gd name="connsiteX0" fmla="*/ 426179 w 1678573"/>
              <a:gd name="connsiteY0" fmla="*/ 1617922 h 1709362"/>
              <a:gd name="connsiteX1" fmla="*/ 508729 w 1678573"/>
              <a:gd name="connsiteY1" fmla="*/ 1535372 h 1709362"/>
              <a:gd name="connsiteX2" fmla="*/ 508729 w 1678573"/>
              <a:gd name="connsiteY2" fmla="*/ 1700472 h 1709362"/>
              <a:gd name="connsiteX3" fmla="*/ 517619 w 1678573"/>
              <a:gd name="connsiteY3" fmla="*/ 1709362 h 1709362"/>
              <a:gd name="connsiteX0" fmla="*/ 556162 w 1678573"/>
              <a:gd name="connsiteY0" fmla="*/ 1367965 h 1709362"/>
              <a:gd name="connsiteX1" fmla="*/ 556162 w 1678573"/>
              <a:gd name="connsiteY1" fmla="*/ 1615615 h 1709362"/>
              <a:gd name="connsiteX2" fmla="*/ 556162 w 1678573"/>
              <a:gd name="connsiteY2" fmla="*/ 1367965 h 1709362"/>
              <a:gd name="connsiteX0" fmla="*/ 4729 w 43256"/>
              <a:gd name="connsiteY0" fmla="*/ 26036 h 49696"/>
              <a:gd name="connsiteX1" fmla="*/ 2196 w 43256"/>
              <a:gd name="connsiteY1" fmla="*/ 25239 h 49696"/>
              <a:gd name="connsiteX2" fmla="*/ 6964 w 43256"/>
              <a:gd name="connsiteY2" fmla="*/ 34758 h 49696"/>
              <a:gd name="connsiteX3" fmla="*/ 5856 w 43256"/>
              <a:gd name="connsiteY3" fmla="*/ 35139 h 49696"/>
              <a:gd name="connsiteX4" fmla="*/ 16514 w 43256"/>
              <a:gd name="connsiteY4" fmla="*/ 38949 h 49696"/>
              <a:gd name="connsiteX5" fmla="*/ 15846 w 43256"/>
              <a:gd name="connsiteY5" fmla="*/ 37209 h 49696"/>
              <a:gd name="connsiteX6" fmla="*/ 28863 w 43256"/>
              <a:gd name="connsiteY6" fmla="*/ 34610 h 49696"/>
              <a:gd name="connsiteX7" fmla="*/ 28596 w 43256"/>
              <a:gd name="connsiteY7" fmla="*/ 36519 h 49696"/>
              <a:gd name="connsiteX8" fmla="*/ 34165 w 43256"/>
              <a:gd name="connsiteY8" fmla="*/ 22813 h 49696"/>
              <a:gd name="connsiteX9" fmla="*/ 37416 w 43256"/>
              <a:gd name="connsiteY9" fmla="*/ 29949 h 49696"/>
              <a:gd name="connsiteX10" fmla="*/ 41834 w 43256"/>
              <a:gd name="connsiteY10" fmla="*/ 15213 h 49696"/>
              <a:gd name="connsiteX11" fmla="*/ 40386 w 43256"/>
              <a:gd name="connsiteY11" fmla="*/ 17889 h 49696"/>
              <a:gd name="connsiteX12" fmla="*/ 38360 w 43256"/>
              <a:gd name="connsiteY12" fmla="*/ 5285 h 49696"/>
              <a:gd name="connsiteX13" fmla="*/ 38436 w 43256"/>
              <a:gd name="connsiteY13" fmla="*/ 6549 h 49696"/>
              <a:gd name="connsiteX14" fmla="*/ 29114 w 43256"/>
              <a:gd name="connsiteY14" fmla="*/ 3811 h 49696"/>
              <a:gd name="connsiteX15" fmla="*/ 29856 w 43256"/>
              <a:gd name="connsiteY15" fmla="*/ 2199 h 49696"/>
              <a:gd name="connsiteX16" fmla="*/ 22177 w 43256"/>
              <a:gd name="connsiteY16" fmla="*/ 4579 h 49696"/>
              <a:gd name="connsiteX17" fmla="*/ 22536 w 43256"/>
              <a:gd name="connsiteY17" fmla="*/ 3189 h 49696"/>
              <a:gd name="connsiteX18" fmla="*/ 14036 w 43256"/>
              <a:gd name="connsiteY18" fmla="*/ 5051 h 49696"/>
              <a:gd name="connsiteX19" fmla="*/ 15336 w 43256"/>
              <a:gd name="connsiteY19" fmla="*/ 6399 h 49696"/>
              <a:gd name="connsiteX20" fmla="*/ 4163 w 43256"/>
              <a:gd name="connsiteY20" fmla="*/ 15648 h 49696"/>
              <a:gd name="connsiteX21" fmla="*/ 3936 w 43256"/>
              <a:gd name="connsiteY21" fmla="*/ 14229 h 49696"/>
              <a:gd name="connsiteX0" fmla="*/ 3936 w 43256"/>
              <a:gd name="connsiteY0" fmla="*/ 14229 h 52317"/>
              <a:gd name="connsiteX1" fmla="*/ 5659 w 43256"/>
              <a:gd name="connsiteY1" fmla="*/ 6766 h 52317"/>
              <a:gd name="connsiteX2" fmla="*/ 14041 w 43256"/>
              <a:gd name="connsiteY2" fmla="*/ 5061 h 52317"/>
              <a:gd name="connsiteX3" fmla="*/ 22492 w 43256"/>
              <a:gd name="connsiteY3" fmla="*/ 3291 h 52317"/>
              <a:gd name="connsiteX4" fmla="*/ 25785 w 43256"/>
              <a:gd name="connsiteY4" fmla="*/ 59 h 52317"/>
              <a:gd name="connsiteX5" fmla="*/ 29869 w 43256"/>
              <a:gd name="connsiteY5" fmla="*/ 2340 h 52317"/>
              <a:gd name="connsiteX6" fmla="*/ 35499 w 43256"/>
              <a:gd name="connsiteY6" fmla="*/ 549 h 52317"/>
              <a:gd name="connsiteX7" fmla="*/ 38354 w 43256"/>
              <a:gd name="connsiteY7" fmla="*/ 5435 h 52317"/>
              <a:gd name="connsiteX8" fmla="*/ 42018 w 43256"/>
              <a:gd name="connsiteY8" fmla="*/ 10177 h 52317"/>
              <a:gd name="connsiteX9" fmla="*/ 41854 w 43256"/>
              <a:gd name="connsiteY9" fmla="*/ 15319 h 52317"/>
              <a:gd name="connsiteX10" fmla="*/ 43052 w 43256"/>
              <a:gd name="connsiteY10" fmla="*/ 23181 h 52317"/>
              <a:gd name="connsiteX11" fmla="*/ 37440 w 43256"/>
              <a:gd name="connsiteY11" fmla="*/ 30063 h 52317"/>
              <a:gd name="connsiteX12" fmla="*/ 35431 w 43256"/>
              <a:gd name="connsiteY12" fmla="*/ 35960 h 52317"/>
              <a:gd name="connsiteX13" fmla="*/ 28591 w 43256"/>
              <a:gd name="connsiteY13" fmla="*/ 36674 h 52317"/>
              <a:gd name="connsiteX14" fmla="*/ 23703 w 43256"/>
              <a:gd name="connsiteY14" fmla="*/ 42965 h 52317"/>
              <a:gd name="connsiteX15" fmla="*/ 16516 w 43256"/>
              <a:gd name="connsiteY15" fmla="*/ 39125 h 52317"/>
              <a:gd name="connsiteX16" fmla="*/ 5840 w 43256"/>
              <a:gd name="connsiteY16" fmla="*/ 35331 h 52317"/>
              <a:gd name="connsiteX17" fmla="*/ 1146 w 43256"/>
              <a:gd name="connsiteY17" fmla="*/ 31109 h 52317"/>
              <a:gd name="connsiteX18" fmla="*/ 2149 w 43256"/>
              <a:gd name="connsiteY18" fmla="*/ 25410 h 52317"/>
              <a:gd name="connsiteX19" fmla="*/ 31 w 43256"/>
              <a:gd name="connsiteY19" fmla="*/ 19563 h 52317"/>
              <a:gd name="connsiteX20" fmla="*/ 3899 w 43256"/>
              <a:gd name="connsiteY20" fmla="*/ 14366 h 52317"/>
              <a:gd name="connsiteX21" fmla="*/ 3936 w 43256"/>
              <a:gd name="connsiteY21" fmla="*/ 14229 h 52317"/>
              <a:gd name="connsiteX0" fmla="*/ 490353 w 1678573"/>
              <a:gd name="connsiteY0" fmla="*/ 1625513 h 1799503"/>
              <a:gd name="connsiteX1" fmla="*/ 531628 w 1678573"/>
              <a:gd name="connsiteY1" fmla="*/ 1666788 h 1799503"/>
              <a:gd name="connsiteX2" fmla="*/ 581793 w 1678573"/>
              <a:gd name="connsiteY2" fmla="*/ 1799503 h 1799503"/>
              <a:gd name="connsiteX0" fmla="*/ 426179 w 1678573"/>
              <a:gd name="connsiteY0" fmla="*/ 1617922 h 1799503"/>
              <a:gd name="connsiteX1" fmla="*/ 508729 w 1678573"/>
              <a:gd name="connsiteY1" fmla="*/ 1535372 h 1799503"/>
              <a:gd name="connsiteX2" fmla="*/ 508729 w 1678573"/>
              <a:gd name="connsiteY2" fmla="*/ 1700472 h 1799503"/>
              <a:gd name="connsiteX3" fmla="*/ 517619 w 1678573"/>
              <a:gd name="connsiteY3" fmla="*/ 1709362 h 1799503"/>
              <a:gd name="connsiteX0" fmla="*/ 556162 w 1678573"/>
              <a:gd name="connsiteY0" fmla="*/ 1367965 h 1799503"/>
              <a:gd name="connsiteX1" fmla="*/ 556162 w 1678573"/>
              <a:gd name="connsiteY1" fmla="*/ 1615615 h 1799503"/>
              <a:gd name="connsiteX2" fmla="*/ 556162 w 1678573"/>
              <a:gd name="connsiteY2" fmla="*/ 1367965 h 1799503"/>
              <a:gd name="connsiteX0" fmla="*/ 4729 w 43256"/>
              <a:gd name="connsiteY0" fmla="*/ 26036 h 52317"/>
              <a:gd name="connsiteX1" fmla="*/ 2196 w 43256"/>
              <a:gd name="connsiteY1" fmla="*/ 25239 h 52317"/>
              <a:gd name="connsiteX2" fmla="*/ 6964 w 43256"/>
              <a:gd name="connsiteY2" fmla="*/ 34758 h 52317"/>
              <a:gd name="connsiteX3" fmla="*/ 5856 w 43256"/>
              <a:gd name="connsiteY3" fmla="*/ 35139 h 52317"/>
              <a:gd name="connsiteX4" fmla="*/ 16514 w 43256"/>
              <a:gd name="connsiteY4" fmla="*/ 38949 h 52317"/>
              <a:gd name="connsiteX5" fmla="*/ 15846 w 43256"/>
              <a:gd name="connsiteY5" fmla="*/ 37209 h 52317"/>
              <a:gd name="connsiteX6" fmla="*/ 28863 w 43256"/>
              <a:gd name="connsiteY6" fmla="*/ 34610 h 52317"/>
              <a:gd name="connsiteX7" fmla="*/ 28596 w 43256"/>
              <a:gd name="connsiteY7" fmla="*/ 36519 h 52317"/>
              <a:gd name="connsiteX8" fmla="*/ 34165 w 43256"/>
              <a:gd name="connsiteY8" fmla="*/ 22813 h 52317"/>
              <a:gd name="connsiteX9" fmla="*/ 37416 w 43256"/>
              <a:gd name="connsiteY9" fmla="*/ 29949 h 52317"/>
              <a:gd name="connsiteX10" fmla="*/ 41834 w 43256"/>
              <a:gd name="connsiteY10" fmla="*/ 15213 h 52317"/>
              <a:gd name="connsiteX11" fmla="*/ 40386 w 43256"/>
              <a:gd name="connsiteY11" fmla="*/ 17889 h 52317"/>
              <a:gd name="connsiteX12" fmla="*/ 38360 w 43256"/>
              <a:gd name="connsiteY12" fmla="*/ 5285 h 52317"/>
              <a:gd name="connsiteX13" fmla="*/ 38436 w 43256"/>
              <a:gd name="connsiteY13" fmla="*/ 6549 h 52317"/>
              <a:gd name="connsiteX14" fmla="*/ 29114 w 43256"/>
              <a:gd name="connsiteY14" fmla="*/ 3811 h 52317"/>
              <a:gd name="connsiteX15" fmla="*/ 29856 w 43256"/>
              <a:gd name="connsiteY15" fmla="*/ 2199 h 52317"/>
              <a:gd name="connsiteX16" fmla="*/ 22177 w 43256"/>
              <a:gd name="connsiteY16" fmla="*/ 4579 h 52317"/>
              <a:gd name="connsiteX17" fmla="*/ 22536 w 43256"/>
              <a:gd name="connsiteY17" fmla="*/ 3189 h 52317"/>
              <a:gd name="connsiteX18" fmla="*/ 14036 w 43256"/>
              <a:gd name="connsiteY18" fmla="*/ 5051 h 52317"/>
              <a:gd name="connsiteX19" fmla="*/ 15336 w 43256"/>
              <a:gd name="connsiteY19" fmla="*/ 6399 h 52317"/>
              <a:gd name="connsiteX20" fmla="*/ 4163 w 43256"/>
              <a:gd name="connsiteY20" fmla="*/ 15648 h 52317"/>
              <a:gd name="connsiteX21" fmla="*/ 3936 w 43256"/>
              <a:gd name="connsiteY21" fmla="*/ 14229 h 52317"/>
              <a:gd name="connsiteX0" fmla="*/ 3936 w 43256"/>
              <a:gd name="connsiteY0" fmla="*/ 14229 h 49696"/>
              <a:gd name="connsiteX1" fmla="*/ 5659 w 43256"/>
              <a:gd name="connsiteY1" fmla="*/ 6766 h 49696"/>
              <a:gd name="connsiteX2" fmla="*/ 14041 w 43256"/>
              <a:gd name="connsiteY2" fmla="*/ 5061 h 49696"/>
              <a:gd name="connsiteX3" fmla="*/ 22492 w 43256"/>
              <a:gd name="connsiteY3" fmla="*/ 3291 h 49696"/>
              <a:gd name="connsiteX4" fmla="*/ 25785 w 43256"/>
              <a:gd name="connsiteY4" fmla="*/ 59 h 49696"/>
              <a:gd name="connsiteX5" fmla="*/ 29869 w 43256"/>
              <a:gd name="connsiteY5" fmla="*/ 2340 h 49696"/>
              <a:gd name="connsiteX6" fmla="*/ 35499 w 43256"/>
              <a:gd name="connsiteY6" fmla="*/ 549 h 49696"/>
              <a:gd name="connsiteX7" fmla="*/ 38354 w 43256"/>
              <a:gd name="connsiteY7" fmla="*/ 5435 h 49696"/>
              <a:gd name="connsiteX8" fmla="*/ 42018 w 43256"/>
              <a:gd name="connsiteY8" fmla="*/ 10177 h 49696"/>
              <a:gd name="connsiteX9" fmla="*/ 41854 w 43256"/>
              <a:gd name="connsiteY9" fmla="*/ 15319 h 49696"/>
              <a:gd name="connsiteX10" fmla="*/ 43052 w 43256"/>
              <a:gd name="connsiteY10" fmla="*/ 23181 h 49696"/>
              <a:gd name="connsiteX11" fmla="*/ 37440 w 43256"/>
              <a:gd name="connsiteY11" fmla="*/ 30063 h 49696"/>
              <a:gd name="connsiteX12" fmla="*/ 35431 w 43256"/>
              <a:gd name="connsiteY12" fmla="*/ 35960 h 49696"/>
              <a:gd name="connsiteX13" fmla="*/ 28591 w 43256"/>
              <a:gd name="connsiteY13" fmla="*/ 36674 h 49696"/>
              <a:gd name="connsiteX14" fmla="*/ 23703 w 43256"/>
              <a:gd name="connsiteY14" fmla="*/ 42965 h 49696"/>
              <a:gd name="connsiteX15" fmla="*/ 16516 w 43256"/>
              <a:gd name="connsiteY15" fmla="*/ 39125 h 49696"/>
              <a:gd name="connsiteX16" fmla="*/ 5840 w 43256"/>
              <a:gd name="connsiteY16" fmla="*/ 35331 h 49696"/>
              <a:gd name="connsiteX17" fmla="*/ 1146 w 43256"/>
              <a:gd name="connsiteY17" fmla="*/ 31109 h 49696"/>
              <a:gd name="connsiteX18" fmla="*/ 2149 w 43256"/>
              <a:gd name="connsiteY18" fmla="*/ 25410 h 49696"/>
              <a:gd name="connsiteX19" fmla="*/ 31 w 43256"/>
              <a:gd name="connsiteY19" fmla="*/ 19563 h 49696"/>
              <a:gd name="connsiteX20" fmla="*/ 3899 w 43256"/>
              <a:gd name="connsiteY20" fmla="*/ 14366 h 49696"/>
              <a:gd name="connsiteX21" fmla="*/ 3936 w 43256"/>
              <a:gd name="connsiteY21" fmla="*/ 14229 h 49696"/>
              <a:gd name="connsiteX0" fmla="*/ 490353 w 1678573"/>
              <a:gd name="connsiteY0" fmla="*/ 1625513 h 1709362"/>
              <a:gd name="connsiteX1" fmla="*/ 531628 w 1678573"/>
              <a:gd name="connsiteY1" fmla="*/ 1666788 h 1709362"/>
              <a:gd name="connsiteX0" fmla="*/ 426179 w 1678573"/>
              <a:gd name="connsiteY0" fmla="*/ 1617922 h 1709362"/>
              <a:gd name="connsiteX1" fmla="*/ 508729 w 1678573"/>
              <a:gd name="connsiteY1" fmla="*/ 1535372 h 1709362"/>
              <a:gd name="connsiteX2" fmla="*/ 508729 w 1678573"/>
              <a:gd name="connsiteY2" fmla="*/ 1700472 h 1709362"/>
              <a:gd name="connsiteX3" fmla="*/ 517619 w 1678573"/>
              <a:gd name="connsiteY3" fmla="*/ 1709362 h 1709362"/>
              <a:gd name="connsiteX0" fmla="*/ 556162 w 1678573"/>
              <a:gd name="connsiteY0" fmla="*/ 1367965 h 1709362"/>
              <a:gd name="connsiteX1" fmla="*/ 556162 w 1678573"/>
              <a:gd name="connsiteY1" fmla="*/ 1615615 h 1709362"/>
              <a:gd name="connsiteX2" fmla="*/ 556162 w 1678573"/>
              <a:gd name="connsiteY2" fmla="*/ 1367965 h 1709362"/>
              <a:gd name="connsiteX0" fmla="*/ 4729 w 43256"/>
              <a:gd name="connsiteY0" fmla="*/ 26036 h 49696"/>
              <a:gd name="connsiteX1" fmla="*/ 2196 w 43256"/>
              <a:gd name="connsiteY1" fmla="*/ 25239 h 49696"/>
              <a:gd name="connsiteX2" fmla="*/ 6964 w 43256"/>
              <a:gd name="connsiteY2" fmla="*/ 34758 h 49696"/>
              <a:gd name="connsiteX3" fmla="*/ 5856 w 43256"/>
              <a:gd name="connsiteY3" fmla="*/ 35139 h 49696"/>
              <a:gd name="connsiteX4" fmla="*/ 16514 w 43256"/>
              <a:gd name="connsiteY4" fmla="*/ 38949 h 49696"/>
              <a:gd name="connsiteX5" fmla="*/ 15846 w 43256"/>
              <a:gd name="connsiteY5" fmla="*/ 37209 h 49696"/>
              <a:gd name="connsiteX6" fmla="*/ 28863 w 43256"/>
              <a:gd name="connsiteY6" fmla="*/ 34610 h 49696"/>
              <a:gd name="connsiteX7" fmla="*/ 28596 w 43256"/>
              <a:gd name="connsiteY7" fmla="*/ 36519 h 49696"/>
              <a:gd name="connsiteX8" fmla="*/ 34165 w 43256"/>
              <a:gd name="connsiteY8" fmla="*/ 22813 h 49696"/>
              <a:gd name="connsiteX9" fmla="*/ 37416 w 43256"/>
              <a:gd name="connsiteY9" fmla="*/ 29949 h 49696"/>
              <a:gd name="connsiteX10" fmla="*/ 41834 w 43256"/>
              <a:gd name="connsiteY10" fmla="*/ 15213 h 49696"/>
              <a:gd name="connsiteX11" fmla="*/ 40386 w 43256"/>
              <a:gd name="connsiteY11" fmla="*/ 17889 h 49696"/>
              <a:gd name="connsiteX12" fmla="*/ 38360 w 43256"/>
              <a:gd name="connsiteY12" fmla="*/ 5285 h 49696"/>
              <a:gd name="connsiteX13" fmla="*/ 38436 w 43256"/>
              <a:gd name="connsiteY13" fmla="*/ 6549 h 49696"/>
              <a:gd name="connsiteX14" fmla="*/ 29114 w 43256"/>
              <a:gd name="connsiteY14" fmla="*/ 3811 h 49696"/>
              <a:gd name="connsiteX15" fmla="*/ 29856 w 43256"/>
              <a:gd name="connsiteY15" fmla="*/ 2199 h 49696"/>
              <a:gd name="connsiteX16" fmla="*/ 22177 w 43256"/>
              <a:gd name="connsiteY16" fmla="*/ 4579 h 49696"/>
              <a:gd name="connsiteX17" fmla="*/ 22536 w 43256"/>
              <a:gd name="connsiteY17" fmla="*/ 3189 h 49696"/>
              <a:gd name="connsiteX18" fmla="*/ 14036 w 43256"/>
              <a:gd name="connsiteY18" fmla="*/ 5051 h 49696"/>
              <a:gd name="connsiteX19" fmla="*/ 15336 w 43256"/>
              <a:gd name="connsiteY19" fmla="*/ 6399 h 49696"/>
              <a:gd name="connsiteX20" fmla="*/ 4163 w 43256"/>
              <a:gd name="connsiteY20" fmla="*/ 15648 h 49696"/>
              <a:gd name="connsiteX21" fmla="*/ 3936 w 43256"/>
              <a:gd name="connsiteY21" fmla="*/ 14229 h 49696"/>
              <a:gd name="connsiteX0" fmla="*/ 3936 w 43256"/>
              <a:gd name="connsiteY0" fmla="*/ 14229 h 49438"/>
              <a:gd name="connsiteX1" fmla="*/ 5659 w 43256"/>
              <a:gd name="connsiteY1" fmla="*/ 6766 h 49438"/>
              <a:gd name="connsiteX2" fmla="*/ 14041 w 43256"/>
              <a:gd name="connsiteY2" fmla="*/ 5061 h 49438"/>
              <a:gd name="connsiteX3" fmla="*/ 22492 w 43256"/>
              <a:gd name="connsiteY3" fmla="*/ 3291 h 49438"/>
              <a:gd name="connsiteX4" fmla="*/ 25785 w 43256"/>
              <a:gd name="connsiteY4" fmla="*/ 59 h 49438"/>
              <a:gd name="connsiteX5" fmla="*/ 29869 w 43256"/>
              <a:gd name="connsiteY5" fmla="*/ 2340 h 49438"/>
              <a:gd name="connsiteX6" fmla="*/ 35499 w 43256"/>
              <a:gd name="connsiteY6" fmla="*/ 549 h 49438"/>
              <a:gd name="connsiteX7" fmla="*/ 38354 w 43256"/>
              <a:gd name="connsiteY7" fmla="*/ 5435 h 49438"/>
              <a:gd name="connsiteX8" fmla="*/ 42018 w 43256"/>
              <a:gd name="connsiteY8" fmla="*/ 10177 h 49438"/>
              <a:gd name="connsiteX9" fmla="*/ 41854 w 43256"/>
              <a:gd name="connsiteY9" fmla="*/ 15319 h 49438"/>
              <a:gd name="connsiteX10" fmla="*/ 43052 w 43256"/>
              <a:gd name="connsiteY10" fmla="*/ 23181 h 49438"/>
              <a:gd name="connsiteX11" fmla="*/ 37440 w 43256"/>
              <a:gd name="connsiteY11" fmla="*/ 30063 h 49438"/>
              <a:gd name="connsiteX12" fmla="*/ 35431 w 43256"/>
              <a:gd name="connsiteY12" fmla="*/ 35960 h 49438"/>
              <a:gd name="connsiteX13" fmla="*/ 28591 w 43256"/>
              <a:gd name="connsiteY13" fmla="*/ 36674 h 49438"/>
              <a:gd name="connsiteX14" fmla="*/ 23703 w 43256"/>
              <a:gd name="connsiteY14" fmla="*/ 42965 h 49438"/>
              <a:gd name="connsiteX15" fmla="*/ 16516 w 43256"/>
              <a:gd name="connsiteY15" fmla="*/ 39125 h 49438"/>
              <a:gd name="connsiteX16" fmla="*/ 5840 w 43256"/>
              <a:gd name="connsiteY16" fmla="*/ 35331 h 49438"/>
              <a:gd name="connsiteX17" fmla="*/ 1146 w 43256"/>
              <a:gd name="connsiteY17" fmla="*/ 31109 h 49438"/>
              <a:gd name="connsiteX18" fmla="*/ 2149 w 43256"/>
              <a:gd name="connsiteY18" fmla="*/ 25410 h 49438"/>
              <a:gd name="connsiteX19" fmla="*/ 31 w 43256"/>
              <a:gd name="connsiteY19" fmla="*/ 19563 h 49438"/>
              <a:gd name="connsiteX20" fmla="*/ 3899 w 43256"/>
              <a:gd name="connsiteY20" fmla="*/ 14366 h 49438"/>
              <a:gd name="connsiteX21" fmla="*/ 3936 w 43256"/>
              <a:gd name="connsiteY21" fmla="*/ 14229 h 49438"/>
              <a:gd name="connsiteX0" fmla="*/ 490353 w 1678573"/>
              <a:gd name="connsiteY0" fmla="*/ 1625513 h 1700472"/>
              <a:gd name="connsiteX1" fmla="*/ 531628 w 1678573"/>
              <a:gd name="connsiteY1" fmla="*/ 1666788 h 1700472"/>
              <a:gd name="connsiteX0" fmla="*/ 426179 w 1678573"/>
              <a:gd name="connsiteY0" fmla="*/ 1617922 h 1700472"/>
              <a:gd name="connsiteX1" fmla="*/ 508729 w 1678573"/>
              <a:gd name="connsiteY1" fmla="*/ 1535372 h 1700472"/>
              <a:gd name="connsiteX2" fmla="*/ 508729 w 1678573"/>
              <a:gd name="connsiteY2" fmla="*/ 1700472 h 1700472"/>
              <a:gd name="connsiteX0" fmla="*/ 556162 w 1678573"/>
              <a:gd name="connsiteY0" fmla="*/ 1367965 h 1700472"/>
              <a:gd name="connsiteX1" fmla="*/ 556162 w 1678573"/>
              <a:gd name="connsiteY1" fmla="*/ 1615615 h 1700472"/>
              <a:gd name="connsiteX2" fmla="*/ 556162 w 1678573"/>
              <a:gd name="connsiteY2" fmla="*/ 1367965 h 1700472"/>
              <a:gd name="connsiteX0" fmla="*/ 4729 w 43256"/>
              <a:gd name="connsiteY0" fmla="*/ 26036 h 49438"/>
              <a:gd name="connsiteX1" fmla="*/ 2196 w 43256"/>
              <a:gd name="connsiteY1" fmla="*/ 25239 h 49438"/>
              <a:gd name="connsiteX2" fmla="*/ 6964 w 43256"/>
              <a:gd name="connsiteY2" fmla="*/ 34758 h 49438"/>
              <a:gd name="connsiteX3" fmla="*/ 5856 w 43256"/>
              <a:gd name="connsiteY3" fmla="*/ 35139 h 49438"/>
              <a:gd name="connsiteX4" fmla="*/ 16514 w 43256"/>
              <a:gd name="connsiteY4" fmla="*/ 38949 h 49438"/>
              <a:gd name="connsiteX5" fmla="*/ 15846 w 43256"/>
              <a:gd name="connsiteY5" fmla="*/ 37209 h 49438"/>
              <a:gd name="connsiteX6" fmla="*/ 28863 w 43256"/>
              <a:gd name="connsiteY6" fmla="*/ 34610 h 49438"/>
              <a:gd name="connsiteX7" fmla="*/ 28596 w 43256"/>
              <a:gd name="connsiteY7" fmla="*/ 36519 h 49438"/>
              <a:gd name="connsiteX8" fmla="*/ 34165 w 43256"/>
              <a:gd name="connsiteY8" fmla="*/ 22813 h 49438"/>
              <a:gd name="connsiteX9" fmla="*/ 37416 w 43256"/>
              <a:gd name="connsiteY9" fmla="*/ 29949 h 49438"/>
              <a:gd name="connsiteX10" fmla="*/ 41834 w 43256"/>
              <a:gd name="connsiteY10" fmla="*/ 15213 h 49438"/>
              <a:gd name="connsiteX11" fmla="*/ 40386 w 43256"/>
              <a:gd name="connsiteY11" fmla="*/ 17889 h 49438"/>
              <a:gd name="connsiteX12" fmla="*/ 38360 w 43256"/>
              <a:gd name="connsiteY12" fmla="*/ 5285 h 49438"/>
              <a:gd name="connsiteX13" fmla="*/ 38436 w 43256"/>
              <a:gd name="connsiteY13" fmla="*/ 6549 h 49438"/>
              <a:gd name="connsiteX14" fmla="*/ 29114 w 43256"/>
              <a:gd name="connsiteY14" fmla="*/ 3811 h 49438"/>
              <a:gd name="connsiteX15" fmla="*/ 29856 w 43256"/>
              <a:gd name="connsiteY15" fmla="*/ 2199 h 49438"/>
              <a:gd name="connsiteX16" fmla="*/ 22177 w 43256"/>
              <a:gd name="connsiteY16" fmla="*/ 4579 h 49438"/>
              <a:gd name="connsiteX17" fmla="*/ 22536 w 43256"/>
              <a:gd name="connsiteY17" fmla="*/ 3189 h 49438"/>
              <a:gd name="connsiteX18" fmla="*/ 14036 w 43256"/>
              <a:gd name="connsiteY18" fmla="*/ 5051 h 49438"/>
              <a:gd name="connsiteX19" fmla="*/ 15336 w 43256"/>
              <a:gd name="connsiteY19" fmla="*/ 6399 h 49438"/>
              <a:gd name="connsiteX20" fmla="*/ 4163 w 43256"/>
              <a:gd name="connsiteY20" fmla="*/ 15648 h 49438"/>
              <a:gd name="connsiteX21" fmla="*/ 3936 w 43256"/>
              <a:gd name="connsiteY21" fmla="*/ 14229 h 49438"/>
              <a:gd name="connsiteX0" fmla="*/ 3936 w 43256"/>
              <a:gd name="connsiteY0" fmla="*/ 14229 h 49438"/>
              <a:gd name="connsiteX1" fmla="*/ 5659 w 43256"/>
              <a:gd name="connsiteY1" fmla="*/ 6766 h 49438"/>
              <a:gd name="connsiteX2" fmla="*/ 14041 w 43256"/>
              <a:gd name="connsiteY2" fmla="*/ 5061 h 49438"/>
              <a:gd name="connsiteX3" fmla="*/ 22492 w 43256"/>
              <a:gd name="connsiteY3" fmla="*/ 3291 h 49438"/>
              <a:gd name="connsiteX4" fmla="*/ 25785 w 43256"/>
              <a:gd name="connsiteY4" fmla="*/ 59 h 49438"/>
              <a:gd name="connsiteX5" fmla="*/ 29869 w 43256"/>
              <a:gd name="connsiteY5" fmla="*/ 2340 h 49438"/>
              <a:gd name="connsiteX6" fmla="*/ 35499 w 43256"/>
              <a:gd name="connsiteY6" fmla="*/ 549 h 49438"/>
              <a:gd name="connsiteX7" fmla="*/ 38354 w 43256"/>
              <a:gd name="connsiteY7" fmla="*/ 5435 h 49438"/>
              <a:gd name="connsiteX8" fmla="*/ 42018 w 43256"/>
              <a:gd name="connsiteY8" fmla="*/ 10177 h 49438"/>
              <a:gd name="connsiteX9" fmla="*/ 41854 w 43256"/>
              <a:gd name="connsiteY9" fmla="*/ 15319 h 49438"/>
              <a:gd name="connsiteX10" fmla="*/ 43052 w 43256"/>
              <a:gd name="connsiteY10" fmla="*/ 23181 h 49438"/>
              <a:gd name="connsiteX11" fmla="*/ 37440 w 43256"/>
              <a:gd name="connsiteY11" fmla="*/ 30063 h 49438"/>
              <a:gd name="connsiteX12" fmla="*/ 35431 w 43256"/>
              <a:gd name="connsiteY12" fmla="*/ 35960 h 49438"/>
              <a:gd name="connsiteX13" fmla="*/ 28591 w 43256"/>
              <a:gd name="connsiteY13" fmla="*/ 36674 h 49438"/>
              <a:gd name="connsiteX14" fmla="*/ 23703 w 43256"/>
              <a:gd name="connsiteY14" fmla="*/ 42965 h 49438"/>
              <a:gd name="connsiteX15" fmla="*/ 16516 w 43256"/>
              <a:gd name="connsiteY15" fmla="*/ 39125 h 49438"/>
              <a:gd name="connsiteX16" fmla="*/ 5840 w 43256"/>
              <a:gd name="connsiteY16" fmla="*/ 35331 h 49438"/>
              <a:gd name="connsiteX17" fmla="*/ 1146 w 43256"/>
              <a:gd name="connsiteY17" fmla="*/ 31109 h 49438"/>
              <a:gd name="connsiteX18" fmla="*/ 2149 w 43256"/>
              <a:gd name="connsiteY18" fmla="*/ 25410 h 49438"/>
              <a:gd name="connsiteX19" fmla="*/ 31 w 43256"/>
              <a:gd name="connsiteY19" fmla="*/ 19563 h 49438"/>
              <a:gd name="connsiteX20" fmla="*/ 3899 w 43256"/>
              <a:gd name="connsiteY20" fmla="*/ 14366 h 49438"/>
              <a:gd name="connsiteX21" fmla="*/ 3936 w 43256"/>
              <a:gd name="connsiteY21" fmla="*/ 14229 h 49438"/>
              <a:gd name="connsiteX0" fmla="*/ 490353 w 1678573"/>
              <a:gd name="connsiteY0" fmla="*/ 1625513 h 1700472"/>
              <a:gd name="connsiteX1" fmla="*/ 531628 w 1678573"/>
              <a:gd name="connsiteY1" fmla="*/ 1666788 h 1700472"/>
              <a:gd name="connsiteX0" fmla="*/ 426179 w 1678573"/>
              <a:gd name="connsiteY0" fmla="*/ 1617922 h 1700472"/>
              <a:gd name="connsiteX1" fmla="*/ 508729 w 1678573"/>
              <a:gd name="connsiteY1" fmla="*/ 1700472 h 1700472"/>
              <a:gd name="connsiteX0" fmla="*/ 556162 w 1678573"/>
              <a:gd name="connsiteY0" fmla="*/ 1367965 h 1700472"/>
              <a:gd name="connsiteX1" fmla="*/ 556162 w 1678573"/>
              <a:gd name="connsiteY1" fmla="*/ 1615615 h 1700472"/>
              <a:gd name="connsiteX2" fmla="*/ 556162 w 1678573"/>
              <a:gd name="connsiteY2" fmla="*/ 1367965 h 1700472"/>
              <a:gd name="connsiteX0" fmla="*/ 4729 w 43256"/>
              <a:gd name="connsiteY0" fmla="*/ 26036 h 49438"/>
              <a:gd name="connsiteX1" fmla="*/ 2196 w 43256"/>
              <a:gd name="connsiteY1" fmla="*/ 25239 h 49438"/>
              <a:gd name="connsiteX2" fmla="*/ 6964 w 43256"/>
              <a:gd name="connsiteY2" fmla="*/ 34758 h 49438"/>
              <a:gd name="connsiteX3" fmla="*/ 5856 w 43256"/>
              <a:gd name="connsiteY3" fmla="*/ 35139 h 49438"/>
              <a:gd name="connsiteX4" fmla="*/ 16514 w 43256"/>
              <a:gd name="connsiteY4" fmla="*/ 38949 h 49438"/>
              <a:gd name="connsiteX5" fmla="*/ 15846 w 43256"/>
              <a:gd name="connsiteY5" fmla="*/ 37209 h 49438"/>
              <a:gd name="connsiteX6" fmla="*/ 28863 w 43256"/>
              <a:gd name="connsiteY6" fmla="*/ 34610 h 49438"/>
              <a:gd name="connsiteX7" fmla="*/ 28596 w 43256"/>
              <a:gd name="connsiteY7" fmla="*/ 36519 h 49438"/>
              <a:gd name="connsiteX8" fmla="*/ 34165 w 43256"/>
              <a:gd name="connsiteY8" fmla="*/ 22813 h 49438"/>
              <a:gd name="connsiteX9" fmla="*/ 37416 w 43256"/>
              <a:gd name="connsiteY9" fmla="*/ 29949 h 49438"/>
              <a:gd name="connsiteX10" fmla="*/ 41834 w 43256"/>
              <a:gd name="connsiteY10" fmla="*/ 15213 h 49438"/>
              <a:gd name="connsiteX11" fmla="*/ 40386 w 43256"/>
              <a:gd name="connsiteY11" fmla="*/ 17889 h 49438"/>
              <a:gd name="connsiteX12" fmla="*/ 38360 w 43256"/>
              <a:gd name="connsiteY12" fmla="*/ 5285 h 49438"/>
              <a:gd name="connsiteX13" fmla="*/ 38436 w 43256"/>
              <a:gd name="connsiteY13" fmla="*/ 6549 h 49438"/>
              <a:gd name="connsiteX14" fmla="*/ 29114 w 43256"/>
              <a:gd name="connsiteY14" fmla="*/ 3811 h 49438"/>
              <a:gd name="connsiteX15" fmla="*/ 29856 w 43256"/>
              <a:gd name="connsiteY15" fmla="*/ 2199 h 49438"/>
              <a:gd name="connsiteX16" fmla="*/ 22177 w 43256"/>
              <a:gd name="connsiteY16" fmla="*/ 4579 h 49438"/>
              <a:gd name="connsiteX17" fmla="*/ 22536 w 43256"/>
              <a:gd name="connsiteY17" fmla="*/ 3189 h 49438"/>
              <a:gd name="connsiteX18" fmla="*/ 14036 w 43256"/>
              <a:gd name="connsiteY18" fmla="*/ 5051 h 49438"/>
              <a:gd name="connsiteX19" fmla="*/ 15336 w 43256"/>
              <a:gd name="connsiteY19" fmla="*/ 6399 h 49438"/>
              <a:gd name="connsiteX20" fmla="*/ 4163 w 43256"/>
              <a:gd name="connsiteY20" fmla="*/ 15648 h 49438"/>
              <a:gd name="connsiteX21" fmla="*/ 3936 w 43256"/>
              <a:gd name="connsiteY21" fmla="*/ 14229 h 49438"/>
              <a:gd name="connsiteX0" fmla="*/ 3936 w 43256"/>
              <a:gd name="connsiteY0" fmla="*/ 14229 h 49438"/>
              <a:gd name="connsiteX1" fmla="*/ 5659 w 43256"/>
              <a:gd name="connsiteY1" fmla="*/ 6766 h 49438"/>
              <a:gd name="connsiteX2" fmla="*/ 14041 w 43256"/>
              <a:gd name="connsiteY2" fmla="*/ 5061 h 49438"/>
              <a:gd name="connsiteX3" fmla="*/ 22492 w 43256"/>
              <a:gd name="connsiteY3" fmla="*/ 3291 h 49438"/>
              <a:gd name="connsiteX4" fmla="*/ 25785 w 43256"/>
              <a:gd name="connsiteY4" fmla="*/ 59 h 49438"/>
              <a:gd name="connsiteX5" fmla="*/ 29869 w 43256"/>
              <a:gd name="connsiteY5" fmla="*/ 2340 h 49438"/>
              <a:gd name="connsiteX6" fmla="*/ 35499 w 43256"/>
              <a:gd name="connsiteY6" fmla="*/ 549 h 49438"/>
              <a:gd name="connsiteX7" fmla="*/ 38354 w 43256"/>
              <a:gd name="connsiteY7" fmla="*/ 5435 h 49438"/>
              <a:gd name="connsiteX8" fmla="*/ 42018 w 43256"/>
              <a:gd name="connsiteY8" fmla="*/ 10177 h 49438"/>
              <a:gd name="connsiteX9" fmla="*/ 41854 w 43256"/>
              <a:gd name="connsiteY9" fmla="*/ 15319 h 49438"/>
              <a:gd name="connsiteX10" fmla="*/ 43052 w 43256"/>
              <a:gd name="connsiteY10" fmla="*/ 23181 h 49438"/>
              <a:gd name="connsiteX11" fmla="*/ 37440 w 43256"/>
              <a:gd name="connsiteY11" fmla="*/ 30063 h 49438"/>
              <a:gd name="connsiteX12" fmla="*/ 35431 w 43256"/>
              <a:gd name="connsiteY12" fmla="*/ 35960 h 49438"/>
              <a:gd name="connsiteX13" fmla="*/ 28591 w 43256"/>
              <a:gd name="connsiteY13" fmla="*/ 36674 h 49438"/>
              <a:gd name="connsiteX14" fmla="*/ 23703 w 43256"/>
              <a:gd name="connsiteY14" fmla="*/ 42965 h 49438"/>
              <a:gd name="connsiteX15" fmla="*/ 16516 w 43256"/>
              <a:gd name="connsiteY15" fmla="*/ 39125 h 49438"/>
              <a:gd name="connsiteX16" fmla="*/ 5840 w 43256"/>
              <a:gd name="connsiteY16" fmla="*/ 35331 h 49438"/>
              <a:gd name="connsiteX17" fmla="*/ 1146 w 43256"/>
              <a:gd name="connsiteY17" fmla="*/ 31109 h 49438"/>
              <a:gd name="connsiteX18" fmla="*/ 2149 w 43256"/>
              <a:gd name="connsiteY18" fmla="*/ 25410 h 49438"/>
              <a:gd name="connsiteX19" fmla="*/ 31 w 43256"/>
              <a:gd name="connsiteY19" fmla="*/ 19563 h 49438"/>
              <a:gd name="connsiteX20" fmla="*/ 3899 w 43256"/>
              <a:gd name="connsiteY20" fmla="*/ 14366 h 49438"/>
              <a:gd name="connsiteX21" fmla="*/ 3936 w 43256"/>
              <a:gd name="connsiteY21" fmla="*/ 14229 h 49438"/>
              <a:gd name="connsiteX0" fmla="*/ 490353 w 1678573"/>
              <a:gd name="connsiteY0" fmla="*/ 1625513 h 1700472"/>
              <a:gd name="connsiteX1" fmla="*/ 531628 w 1678573"/>
              <a:gd name="connsiteY1" fmla="*/ 1666788 h 1700472"/>
              <a:gd name="connsiteX2" fmla="*/ 490353 w 1678573"/>
              <a:gd name="connsiteY2" fmla="*/ 1625513 h 1700472"/>
              <a:gd name="connsiteX0" fmla="*/ 426179 w 1678573"/>
              <a:gd name="connsiteY0" fmla="*/ 1617922 h 1700472"/>
              <a:gd name="connsiteX1" fmla="*/ 508729 w 1678573"/>
              <a:gd name="connsiteY1" fmla="*/ 1700472 h 1700472"/>
              <a:gd name="connsiteX0" fmla="*/ 556162 w 1678573"/>
              <a:gd name="connsiteY0" fmla="*/ 1367965 h 1700472"/>
              <a:gd name="connsiteX1" fmla="*/ 556162 w 1678573"/>
              <a:gd name="connsiteY1" fmla="*/ 1615615 h 1700472"/>
              <a:gd name="connsiteX2" fmla="*/ 556162 w 1678573"/>
              <a:gd name="connsiteY2" fmla="*/ 1367965 h 1700472"/>
              <a:gd name="connsiteX0" fmla="*/ 4729 w 43256"/>
              <a:gd name="connsiteY0" fmla="*/ 26036 h 49438"/>
              <a:gd name="connsiteX1" fmla="*/ 2196 w 43256"/>
              <a:gd name="connsiteY1" fmla="*/ 25239 h 49438"/>
              <a:gd name="connsiteX2" fmla="*/ 6964 w 43256"/>
              <a:gd name="connsiteY2" fmla="*/ 34758 h 49438"/>
              <a:gd name="connsiteX3" fmla="*/ 5856 w 43256"/>
              <a:gd name="connsiteY3" fmla="*/ 35139 h 49438"/>
              <a:gd name="connsiteX4" fmla="*/ 16514 w 43256"/>
              <a:gd name="connsiteY4" fmla="*/ 38949 h 49438"/>
              <a:gd name="connsiteX5" fmla="*/ 15846 w 43256"/>
              <a:gd name="connsiteY5" fmla="*/ 37209 h 49438"/>
              <a:gd name="connsiteX6" fmla="*/ 28863 w 43256"/>
              <a:gd name="connsiteY6" fmla="*/ 34610 h 49438"/>
              <a:gd name="connsiteX7" fmla="*/ 28596 w 43256"/>
              <a:gd name="connsiteY7" fmla="*/ 36519 h 49438"/>
              <a:gd name="connsiteX8" fmla="*/ 34165 w 43256"/>
              <a:gd name="connsiteY8" fmla="*/ 22813 h 49438"/>
              <a:gd name="connsiteX9" fmla="*/ 37416 w 43256"/>
              <a:gd name="connsiteY9" fmla="*/ 29949 h 49438"/>
              <a:gd name="connsiteX10" fmla="*/ 41834 w 43256"/>
              <a:gd name="connsiteY10" fmla="*/ 15213 h 49438"/>
              <a:gd name="connsiteX11" fmla="*/ 40386 w 43256"/>
              <a:gd name="connsiteY11" fmla="*/ 17889 h 49438"/>
              <a:gd name="connsiteX12" fmla="*/ 38360 w 43256"/>
              <a:gd name="connsiteY12" fmla="*/ 5285 h 49438"/>
              <a:gd name="connsiteX13" fmla="*/ 38436 w 43256"/>
              <a:gd name="connsiteY13" fmla="*/ 6549 h 49438"/>
              <a:gd name="connsiteX14" fmla="*/ 29114 w 43256"/>
              <a:gd name="connsiteY14" fmla="*/ 3811 h 49438"/>
              <a:gd name="connsiteX15" fmla="*/ 29856 w 43256"/>
              <a:gd name="connsiteY15" fmla="*/ 2199 h 49438"/>
              <a:gd name="connsiteX16" fmla="*/ 22177 w 43256"/>
              <a:gd name="connsiteY16" fmla="*/ 4579 h 49438"/>
              <a:gd name="connsiteX17" fmla="*/ 22536 w 43256"/>
              <a:gd name="connsiteY17" fmla="*/ 3189 h 49438"/>
              <a:gd name="connsiteX18" fmla="*/ 14036 w 43256"/>
              <a:gd name="connsiteY18" fmla="*/ 5051 h 49438"/>
              <a:gd name="connsiteX19" fmla="*/ 15336 w 43256"/>
              <a:gd name="connsiteY19" fmla="*/ 6399 h 49438"/>
              <a:gd name="connsiteX20" fmla="*/ 4163 w 43256"/>
              <a:gd name="connsiteY20" fmla="*/ 15648 h 49438"/>
              <a:gd name="connsiteX21" fmla="*/ 3936 w 43256"/>
              <a:gd name="connsiteY21" fmla="*/ 14229 h 49438"/>
              <a:gd name="connsiteX0" fmla="*/ 3936 w 43256"/>
              <a:gd name="connsiteY0" fmla="*/ 14229 h 49438"/>
              <a:gd name="connsiteX1" fmla="*/ 5659 w 43256"/>
              <a:gd name="connsiteY1" fmla="*/ 6766 h 49438"/>
              <a:gd name="connsiteX2" fmla="*/ 14041 w 43256"/>
              <a:gd name="connsiteY2" fmla="*/ 5061 h 49438"/>
              <a:gd name="connsiteX3" fmla="*/ 22492 w 43256"/>
              <a:gd name="connsiteY3" fmla="*/ 3291 h 49438"/>
              <a:gd name="connsiteX4" fmla="*/ 25785 w 43256"/>
              <a:gd name="connsiteY4" fmla="*/ 59 h 49438"/>
              <a:gd name="connsiteX5" fmla="*/ 29869 w 43256"/>
              <a:gd name="connsiteY5" fmla="*/ 2340 h 49438"/>
              <a:gd name="connsiteX6" fmla="*/ 35499 w 43256"/>
              <a:gd name="connsiteY6" fmla="*/ 549 h 49438"/>
              <a:gd name="connsiteX7" fmla="*/ 38354 w 43256"/>
              <a:gd name="connsiteY7" fmla="*/ 5435 h 49438"/>
              <a:gd name="connsiteX8" fmla="*/ 42018 w 43256"/>
              <a:gd name="connsiteY8" fmla="*/ 10177 h 49438"/>
              <a:gd name="connsiteX9" fmla="*/ 41854 w 43256"/>
              <a:gd name="connsiteY9" fmla="*/ 15319 h 49438"/>
              <a:gd name="connsiteX10" fmla="*/ 43052 w 43256"/>
              <a:gd name="connsiteY10" fmla="*/ 23181 h 49438"/>
              <a:gd name="connsiteX11" fmla="*/ 37440 w 43256"/>
              <a:gd name="connsiteY11" fmla="*/ 30063 h 49438"/>
              <a:gd name="connsiteX12" fmla="*/ 35431 w 43256"/>
              <a:gd name="connsiteY12" fmla="*/ 35960 h 49438"/>
              <a:gd name="connsiteX13" fmla="*/ 28591 w 43256"/>
              <a:gd name="connsiteY13" fmla="*/ 36674 h 49438"/>
              <a:gd name="connsiteX14" fmla="*/ 23703 w 43256"/>
              <a:gd name="connsiteY14" fmla="*/ 42965 h 49438"/>
              <a:gd name="connsiteX15" fmla="*/ 16516 w 43256"/>
              <a:gd name="connsiteY15" fmla="*/ 39125 h 49438"/>
              <a:gd name="connsiteX16" fmla="*/ 5840 w 43256"/>
              <a:gd name="connsiteY16" fmla="*/ 35331 h 49438"/>
              <a:gd name="connsiteX17" fmla="*/ 1146 w 43256"/>
              <a:gd name="connsiteY17" fmla="*/ 31109 h 49438"/>
              <a:gd name="connsiteX18" fmla="*/ 2149 w 43256"/>
              <a:gd name="connsiteY18" fmla="*/ 25410 h 49438"/>
              <a:gd name="connsiteX19" fmla="*/ 31 w 43256"/>
              <a:gd name="connsiteY19" fmla="*/ 19563 h 49438"/>
              <a:gd name="connsiteX20" fmla="*/ 3899 w 43256"/>
              <a:gd name="connsiteY20" fmla="*/ 14366 h 49438"/>
              <a:gd name="connsiteX21" fmla="*/ 3936 w 43256"/>
              <a:gd name="connsiteY21" fmla="*/ 14229 h 49438"/>
              <a:gd name="connsiteX0" fmla="*/ 490353 w 1678573"/>
              <a:gd name="connsiteY0" fmla="*/ 1625513 h 1700472"/>
              <a:gd name="connsiteX1" fmla="*/ 531628 w 1678573"/>
              <a:gd name="connsiteY1" fmla="*/ 1666788 h 1700472"/>
              <a:gd name="connsiteX2" fmla="*/ 490353 w 1678573"/>
              <a:gd name="connsiteY2" fmla="*/ 1625513 h 1700472"/>
              <a:gd name="connsiteX0" fmla="*/ 426179 w 1678573"/>
              <a:gd name="connsiteY0" fmla="*/ 1617922 h 1700472"/>
              <a:gd name="connsiteX1" fmla="*/ 508729 w 1678573"/>
              <a:gd name="connsiteY1" fmla="*/ 1700472 h 1700472"/>
              <a:gd name="connsiteX0" fmla="*/ 556162 w 1678573"/>
              <a:gd name="connsiteY0" fmla="*/ 1367965 h 1700472"/>
              <a:gd name="connsiteX1" fmla="*/ 556162 w 1678573"/>
              <a:gd name="connsiteY1" fmla="*/ 1615615 h 1700472"/>
              <a:gd name="connsiteX2" fmla="*/ 556162 w 1678573"/>
              <a:gd name="connsiteY2" fmla="*/ 1367965 h 1700472"/>
              <a:gd name="connsiteX0" fmla="*/ 4729 w 43256"/>
              <a:gd name="connsiteY0" fmla="*/ 26036 h 49438"/>
              <a:gd name="connsiteX1" fmla="*/ 2196 w 43256"/>
              <a:gd name="connsiteY1" fmla="*/ 25239 h 49438"/>
              <a:gd name="connsiteX2" fmla="*/ 6964 w 43256"/>
              <a:gd name="connsiteY2" fmla="*/ 34758 h 49438"/>
              <a:gd name="connsiteX3" fmla="*/ 5856 w 43256"/>
              <a:gd name="connsiteY3" fmla="*/ 35139 h 49438"/>
              <a:gd name="connsiteX4" fmla="*/ 16514 w 43256"/>
              <a:gd name="connsiteY4" fmla="*/ 38949 h 49438"/>
              <a:gd name="connsiteX5" fmla="*/ 15846 w 43256"/>
              <a:gd name="connsiteY5" fmla="*/ 37209 h 49438"/>
              <a:gd name="connsiteX6" fmla="*/ 28863 w 43256"/>
              <a:gd name="connsiteY6" fmla="*/ 34610 h 49438"/>
              <a:gd name="connsiteX7" fmla="*/ 28596 w 43256"/>
              <a:gd name="connsiteY7" fmla="*/ 36519 h 49438"/>
              <a:gd name="connsiteX8" fmla="*/ 34165 w 43256"/>
              <a:gd name="connsiteY8" fmla="*/ 22813 h 49438"/>
              <a:gd name="connsiteX9" fmla="*/ 37416 w 43256"/>
              <a:gd name="connsiteY9" fmla="*/ 29949 h 49438"/>
              <a:gd name="connsiteX10" fmla="*/ 41834 w 43256"/>
              <a:gd name="connsiteY10" fmla="*/ 15213 h 49438"/>
              <a:gd name="connsiteX11" fmla="*/ 40386 w 43256"/>
              <a:gd name="connsiteY11" fmla="*/ 17889 h 49438"/>
              <a:gd name="connsiteX12" fmla="*/ 38360 w 43256"/>
              <a:gd name="connsiteY12" fmla="*/ 5285 h 49438"/>
              <a:gd name="connsiteX13" fmla="*/ 38436 w 43256"/>
              <a:gd name="connsiteY13" fmla="*/ 6549 h 49438"/>
              <a:gd name="connsiteX14" fmla="*/ 29114 w 43256"/>
              <a:gd name="connsiteY14" fmla="*/ 3811 h 49438"/>
              <a:gd name="connsiteX15" fmla="*/ 29856 w 43256"/>
              <a:gd name="connsiteY15" fmla="*/ 2199 h 49438"/>
              <a:gd name="connsiteX16" fmla="*/ 22177 w 43256"/>
              <a:gd name="connsiteY16" fmla="*/ 4579 h 49438"/>
              <a:gd name="connsiteX17" fmla="*/ 22536 w 43256"/>
              <a:gd name="connsiteY17" fmla="*/ 3189 h 49438"/>
              <a:gd name="connsiteX18" fmla="*/ 14036 w 43256"/>
              <a:gd name="connsiteY18" fmla="*/ 5051 h 49438"/>
              <a:gd name="connsiteX19" fmla="*/ 15336 w 43256"/>
              <a:gd name="connsiteY19" fmla="*/ 6399 h 49438"/>
              <a:gd name="connsiteX20" fmla="*/ 4163 w 43256"/>
              <a:gd name="connsiteY20" fmla="*/ 15648 h 49438"/>
              <a:gd name="connsiteX21" fmla="*/ 3936 w 43256"/>
              <a:gd name="connsiteY21" fmla="*/ 14229 h 49438"/>
              <a:gd name="connsiteX0" fmla="*/ 3936 w 43256"/>
              <a:gd name="connsiteY0" fmla="*/ 14229 h 49438"/>
              <a:gd name="connsiteX1" fmla="*/ 5659 w 43256"/>
              <a:gd name="connsiteY1" fmla="*/ 6766 h 49438"/>
              <a:gd name="connsiteX2" fmla="*/ 14041 w 43256"/>
              <a:gd name="connsiteY2" fmla="*/ 5061 h 49438"/>
              <a:gd name="connsiteX3" fmla="*/ 22492 w 43256"/>
              <a:gd name="connsiteY3" fmla="*/ 3291 h 49438"/>
              <a:gd name="connsiteX4" fmla="*/ 25785 w 43256"/>
              <a:gd name="connsiteY4" fmla="*/ 59 h 49438"/>
              <a:gd name="connsiteX5" fmla="*/ 29869 w 43256"/>
              <a:gd name="connsiteY5" fmla="*/ 2340 h 49438"/>
              <a:gd name="connsiteX6" fmla="*/ 35499 w 43256"/>
              <a:gd name="connsiteY6" fmla="*/ 549 h 49438"/>
              <a:gd name="connsiteX7" fmla="*/ 38354 w 43256"/>
              <a:gd name="connsiteY7" fmla="*/ 5435 h 49438"/>
              <a:gd name="connsiteX8" fmla="*/ 42018 w 43256"/>
              <a:gd name="connsiteY8" fmla="*/ 10177 h 49438"/>
              <a:gd name="connsiteX9" fmla="*/ 41854 w 43256"/>
              <a:gd name="connsiteY9" fmla="*/ 15319 h 49438"/>
              <a:gd name="connsiteX10" fmla="*/ 43052 w 43256"/>
              <a:gd name="connsiteY10" fmla="*/ 23181 h 49438"/>
              <a:gd name="connsiteX11" fmla="*/ 37440 w 43256"/>
              <a:gd name="connsiteY11" fmla="*/ 30063 h 49438"/>
              <a:gd name="connsiteX12" fmla="*/ 35431 w 43256"/>
              <a:gd name="connsiteY12" fmla="*/ 35960 h 49438"/>
              <a:gd name="connsiteX13" fmla="*/ 28591 w 43256"/>
              <a:gd name="connsiteY13" fmla="*/ 36674 h 49438"/>
              <a:gd name="connsiteX14" fmla="*/ 23703 w 43256"/>
              <a:gd name="connsiteY14" fmla="*/ 42965 h 49438"/>
              <a:gd name="connsiteX15" fmla="*/ 16516 w 43256"/>
              <a:gd name="connsiteY15" fmla="*/ 39125 h 49438"/>
              <a:gd name="connsiteX16" fmla="*/ 5840 w 43256"/>
              <a:gd name="connsiteY16" fmla="*/ 35331 h 49438"/>
              <a:gd name="connsiteX17" fmla="*/ 1146 w 43256"/>
              <a:gd name="connsiteY17" fmla="*/ 31109 h 49438"/>
              <a:gd name="connsiteX18" fmla="*/ 2149 w 43256"/>
              <a:gd name="connsiteY18" fmla="*/ 25410 h 49438"/>
              <a:gd name="connsiteX19" fmla="*/ 31 w 43256"/>
              <a:gd name="connsiteY19" fmla="*/ 19563 h 49438"/>
              <a:gd name="connsiteX20" fmla="*/ 3899 w 43256"/>
              <a:gd name="connsiteY20" fmla="*/ 14366 h 49438"/>
              <a:gd name="connsiteX21" fmla="*/ 3936 w 43256"/>
              <a:gd name="connsiteY21" fmla="*/ 14229 h 49438"/>
              <a:gd name="connsiteX0" fmla="*/ 490353 w 1678573"/>
              <a:gd name="connsiteY0" fmla="*/ 1625513 h 1700472"/>
              <a:gd name="connsiteX1" fmla="*/ 531628 w 1678573"/>
              <a:gd name="connsiteY1" fmla="*/ 1666788 h 1700472"/>
              <a:gd name="connsiteX2" fmla="*/ 490353 w 1678573"/>
              <a:gd name="connsiteY2" fmla="*/ 1625513 h 1700472"/>
              <a:gd name="connsiteX0" fmla="*/ 426179 w 1678573"/>
              <a:gd name="connsiteY0" fmla="*/ 1617922 h 1700472"/>
              <a:gd name="connsiteX1" fmla="*/ 508729 w 1678573"/>
              <a:gd name="connsiteY1" fmla="*/ 1700472 h 1700472"/>
              <a:gd name="connsiteX2" fmla="*/ 426179 w 1678573"/>
              <a:gd name="connsiteY2" fmla="*/ 1617922 h 1700472"/>
              <a:gd name="connsiteX0" fmla="*/ 556162 w 1678573"/>
              <a:gd name="connsiteY0" fmla="*/ 1367965 h 1700472"/>
              <a:gd name="connsiteX1" fmla="*/ 556162 w 1678573"/>
              <a:gd name="connsiteY1" fmla="*/ 1615615 h 1700472"/>
              <a:gd name="connsiteX2" fmla="*/ 556162 w 1678573"/>
              <a:gd name="connsiteY2" fmla="*/ 1367965 h 1700472"/>
              <a:gd name="connsiteX0" fmla="*/ 4729 w 43256"/>
              <a:gd name="connsiteY0" fmla="*/ 26036 h 49438"/>
              <a:gd name="connsiteX1" fmla="*/ 2196 w 43256"/>
              <a:gd name="connsiteY1" fmla="*/ 25239 h 49438"/>
              <a:gd name="connsiteX2" fmla="*/ 6964 w 43256"/>
              <a:gd name="connsiteY2" fmla="*/ 34758 h 49438"/>
              <a:gd name="connsiteX3" fmla="*/ 5856 w 43256"/>
              <a:gd name="connsiteY3" fmla="*/ 35139 h 49438"/>
              <a:gd name="connsiteX4" fmla="*/ 16514 w 43256"/>
              <a:gd name="connsiteY4" fmla="*/ 38949 h 49438"/>
              <a:gd name="connsiteX5" fmla="*/ 15846 w 43256"/>
              <a:gd name="connsiteY5" fmla="*/ 37209 h 49438"/>
              <a:gd name="connsiteX6" fmla="*/ 28863 w 43256"/>
              <a:gd name="connsiteY6" fmla="*/ 34610 h 49438"/>
              <a:gd name="connsiteX7" fmla="*/ 28596 w 43256"/>
              <a:gd name="connsiteY7" fmla="*/ 36519 h 49438"/>
              <a:gd name="connsiteX8" fmla="*/ 34165 w 43256"/>
              <a:gd name="connsiteY8" fmla="*/ 22813 h 49438"/>
              <a:gd name="connsiteX9" fmla="*/ 37416 w 43256"/>
              <a:gd name="connsiteY9" fmla="*/ 29949 h 49438"/>
              <a:gd name="connsiteX10" fmla="*/ 41834 w 43256"/>
              <a:gd name="connsiteY10" fmla="*/ 15213 h 49438"/>
              <a:gd name="connsiteX11" fmla="*/ 40386 w 43256"/>
              <a:gd name="connsiteY11" fmla="*/ 17889 h 49438"/>
              <a:gd name="connsiteX12" fmla="*/ 38360 w 43256"/>
              <a:gd name="connsiteY12" fmla="*/ 5285 h 49438"/>
              <a:gd name="connsiteX13" fmla="*/ 38436 w 43256"/>
              <a:gd name="connsiteY13" fmla="*/ 6549 h 49438"/>
              <a:gd name="connsiteX14" fmla="*/ 29114 w 43256"/>
              <a:gd name="connsiteY14" fmla="*/ 3811 h 49438"/>
              <a:gd name="connsiteX15" fmla="*/ 29856 w 43256"/>
              <a:gd name="connsiteY15" fmla="*/ 2199 h 49438"/>
              <a:gd name="connsiteX16" fmla="*/ 22177 w 43256"/>
              <a:gd name="connsiteY16" fmla="*/ 4579 h 49438"/>
              <a:gd name="connsiteX17" fmla="*/ 22536 w 43256"/>
              <a:gd name="connsiteY17" fmla="*/ 3189 h 49438"/>
              <a:gd name="connsiteX18" fmla="*/ 14036 w 43256"/>
              <a:gd name="connsiteY18" fmla="*/ 5051 h 49438"/>
              <a:gd name="connsiteX19" fmla="*/ 15336 w 43256"/>
              <a:gd name="connsiteY19" fmla="*/ 6399 h 49438"/>
              <a:gd name="connsiteX20" fmla="*/ 4163 w 43256"/>
              <a:gd name="connsiteY20" fmla="*/ 15648 h 49438"/>
              <a:gd name="connsiteX21" fmla="*/ 3936 w 43256"/>
              <a:gd name="connsiteY21" fmla="*/ 14229 h 49438"/>
              <a:gd name="connsiteX0" fmla="*/ 3936 w 43256"/>
              <a:gd name="connsiteY0" fmla="*/ 14229 h 49629"/>
              <a:gd name="connsiteX1" fmla="*/ 5659 w 43256"/>
              <a:gd name="connsiteY1" fmla="*/ 6766 h 49629"/>
              <a:gd name="connsiteX2" fmla="*/ 14041 w 43256"/>
              <a:gd name="connsiteY2" fmla="*/ 5061 h 49629"/>
              <a:gd name="connsiteX3" fmla="*/ 22492 w 43256"/>
              <a:gd name="connsiteY3" fmla="*/ 3291 h 49629"/>
              <a:gd name="connsiteX4" fmla="*/ 25785 w 43256"/>
              <a:gd name="connsiteY4" fmla="*/ 59 h 49629"/>
              <a:gd name="connsiteX5" fmla="*/ 29869 w 43256"/>
              <a:gd name="connsiteY5" fmla="*/ 2340 h 49629"/>
              <a:gd name="connsiteX6" fmla="*/ 35499 w 43256"/>
              <a:gd name="connsiteY6" fmla="*/ 549 h 49629"/>
              <a:gd name="connsiteX7" fmla="*/ 38354 w 43256"/>
              <a:gd name="connsiteY7" fmla="*/ 5435 h 49629"/>
              <a:gd name="connsiteX8" fmla="*/ 42018 w 43256"/>
              <a:gd name="connsiteY8" fmla="*/ 10177 h 49629"/>
              <a:gd name="connsiteX9" fmla="*/ 41854 w 43256"/>
              <a:gd name="connsiteY9" fmla="*/ 15319 h 49629"/>
              <a:gd name="connsiteX10" fmla="*/ 43052 w 43256"/>
              <a:gd name="connsiteY10" fmla="*/ 23181 h 49629"/>
              <a:gd name="connsiteX11" fmla="*/ 37440 w 43256"/>
              <a:gd name="connsiteY11" fmla="*/ 30063 h 49629"/>
              <a:gd name="connsiteX12" fmla="*/ 35431 w 43256"/>
              <a:gd name="connsiteY12" fmla="*/ 35960 h 49629"/>
              <a:gd name="connsiteX13" fmla="*/ 28591 w 43256"/>
              <a:gd name="connsiteY13" fmla="*/ 36674 h 49629"/>
              <a:gd name="connsiteX14" fmla="*/ 23703 w 43256"/>
              <a:gd name="connsiteY14" fmla="*/ 42965 h 49629"/>
              <a:gd name="connsiteX15" fmla="*/ 16516 w 43256"/>
              <a:gd name="connsiteY15" fmla="*/ 39125 h 49629"/>
              <a:gd name="connsiteX16" fmla="*/ 5840 w 43256"/>
              <a:gd name="connsiteY16" fmla="*/ 35331 h 49629"/>
              <a:gd name="connsiteX17" fmla="*/ 1146 w 43256"/>
              <a:gd name="connsiteY17" fmla="*/ 31109 h 49629"/>
              <a:gd name="connsiteX18" fmla="*/ 2149 w 43256"/>
              <a:gd name="connsiteY18" fmla="*/ 25410 h 49629"/>
              <a:gd name="connsiteX19" fmla="*/ 31 w 43256"/>
              <a:gd name="connsiteY19" fmla="*/ 19563 h 49629"/>
              <a:gd name="connsiteX20" fmla="*/ 3899 w 43256"/>
              <a:gd name="connsiteY20" fmla="*/ 14366 h 49629"/>
              <a:gd name="connsiteX21" fmla="*/ 3936 w 43256"/>
              <a:gd name="connsiteY21" fmla="*/ 14229 h 49629"/>
              <a:gd name="connsiteX0" fmla="*/ 490353 w 1678573"/>
              <a:gd name="connsiteY0" fmla="*/ 1625513 h 1707055"/>
              <a:gd name="connsiteX1" fmla="*/ 531628 w 1678573"/>
              <a:gd name="connsiteY1" fmla="*/ 1666788 h 1707055"/>
              <a:gd name="connsiteX2" fmla="*/ 490353 w 1678573"/>
              <a:gd name="connsiteY2" fmla="*/ 1625513 h 1707055"/>
              <a:gd name="connsiteX0" fmla="*/ 426179 w 1678573"/>
              <a:gd name="connsiteY0" fmla="*/ 1617922 h 1707055"/>
              <a:gd name="connsiteX1" fmla="*/ 508729 w 1678573"/>
              <a:gd name="connsiteY1" fmla="*/ 1700472 h 1707055"/>
              <a:gd name="connsiteX2" fmla="*/ 426179 w 1678573"/>
              <a:gd name="connsiteY2" fmla="*/ 1617922 h 1707055"/>
              <a:gd name="connsiteX0" fmla="*/ 556162 w 1678573"/>
              <a:gd name="connsiteY0" fmla="*/ 1615615 h 1707055"/>
              <a:gd name="connsiteX1" fmla="*/ 556162 w 1678573"/>
              <a:gd name="connsiteY1" fmla="*/ 1367965 h 1707055"/>
              <a:gd name="connsiteX2" fmla="*/ 647602 w 1678573"/>
              <a:gd name="connsiteY2" fmla="*/ 1707055 h 1707055"/>
              <a:gd name="connsiteX0" fmla="*/ 4729 w 43256"/>
              <a:gd name="connsiteY0" fmla="*/ 26036 h 49629"/>
              <a:gd name="connsiteX1" fmla="*/ 2196 w 43256"/>
              <a:gd name="connsiteY1" fmla="*/ 25239 h 49629"/>
              <a:gd name="connsiteX2" fmla="*/ 6964 w 43256"/>
              <a:gd name="connsiteY2" fmla="*/ 34758 h 49629"/>
              <a:gd name="connsiteX3" fmla="*/ 5856 w 43256"/>
              <a:gd name="connsiteY3" fmla="*/ 35139 h 49629"/>
              <a:gd name="connsiteX4" fmla="*/ 16514 w 43256"/>
              <a:gd name="connsiteY4" fmla="*/ 38949 h 49629"/>
              <a:gd name="connsiteX5" fmla="*/ 15846 w 43256"/>
              <a:gd name="connsiteY5" fmla="*/ 37209 h 49629"/>
              <a:gd name="connsiteX6" fmla="*/ 28863 w 43256"/>
              <a:gd name="connsiteY6" fmla="*/ 34610 h 49629"/>
              <a:gd name="connsiteX7" fmla="*/ 28596 w 43256"/>
              <a:gd name="connsiteY7" fmla="*/ 36519 h 49629"/>
              <a:gd name="connsiteX8" fmla="*/ 34165 w 43256"/>
              <a:gd name="connsiteY8" fmla="*/ 22813 h 49629"/>
              <a:gd name="connsiteX9" fmla="*/ 37416 w 43256"/>
              <a:gd name="connsiteY9" fmla="*/ 29949 h 49629"/>
              <a:gd name="connsiteX10" fmla="*/ 41834 w 43256"/>
              <a:gd name="connsiteY10" fmla="*/ 15213 h 49629"/>
              <a:gd name="connsiteX11" fmla="*/ 40386 w 43256"/>
              <a:gd name="connsiteY11" fmla="*/ 17889 h 49629"/>
              <a:gd name="connsiteX12" fmla="*/ 38360 w 43256"/>
              <a:gd name="connsiteY12" fmla="*/ 5285 h 49629"/>
              <a:gd name="connsiteX13" fmla="*/ 38436 w 43256"/>
              <a:gd name="connsiteY13" fmla="*/ 6549 h 49629"/>
              <a:gd name="connsiteX14" fmla="*/ 29114 w 43256"/>
              <a:gd name="connsiteY14" fmla="*/ 3811 h 49629"/>
              <a:gd name="connsiteX15" fmla="*/ 29856 w 43256"/>
              <a:gd name="connsiteY15" fmla="*/ 2199 h 49629"/>
              <a:gd name="connsiteX16" fmla="*/ 22177 w 43256"/>
              <a:gd name="connsiteY16" fmla="*/ 4579 h 49629"/>
              <a:gd name="connsiteX17" fmla="*/ 22536 w 43256"/>
              <a:gd name="connsiteY17" fmla="*/ 3189 h 49629"/>
              <a:gd name="connsiteX18" fmla="*/ 14036 w 43256"/>
              <a:gd name="connsiteY18" fmla="*/ 5051 h 49629"/>
              <a:gd name="connsiteX19" fmla="*/ 15336 w 43256"/>
              <a:gd name="connsiteY19" fmla="*/ 6399 h 49629"/>
              <a:gd name="connsiteX20" fmla="*/ 4163 w 43256"/>
              <a:gd name="connsiteY20" fmla="*/ 15648 h 49629"/>
              <a:gd name="connsiteX21" fmla="*/ 3936 w 43256"/>
              <a:gd name="connsiteY21" fmla="*/ 14229 h 49629"/>
              <a:gd name="connsiteX0" fmla="*/ 3936 w 43256"/>
              <a:gd name="connsiteY0" fmla="*/ 14229 h 49629"/>
              <a:gd name="connsiteX1" fmla="*/ 5659 w 43256"/>
              <a:gd name="connsiteY1" fmla="*/ 6766 h 49629"/>
              <a:gd name="connsiteX2" fmla="*/ 14041 w 43256"/>
              <a:gd name="connsiteY2" fmla="*/ 5061 h 49629"/>
              <a:gd name="connsiteX3" fmla="*/ 22492 w 43256"/>
              <a:gd name="connsiteY3" fmla="*/ 3291 h 49629"/>
              <a:gd name="connsiteX4" fmla="*/ 25785 w 43256"/>
              <a:gd name="connsiteY4" fmla="*/ 59 h 49629"/>
              <a:gd name="connsiteX5" fmla="*/ 29869 w 43256"/>
              <a:gd name="connsiteY5" fmla="*/ 2340 h 49629"/>
              <a:gd name="connsiteX6" fmla="*/ 35499 w 43256"/>
              <a:gd name="connsiteY6" fmla="*/ 549 h 49629"/>
              <a:gd name="connsiteX7" fmla="*/ 38354 w 43256"/>
              <a:gd name="connsiteY7" fmla="*/ 5435 h 49629"/>
              <a:gd name="connsiteX8" fmla="*/ 42018 w 43256"/>
              <a:gd name="connsiteY8" fmla="*/ 10177 h 49629"/>
              <a:gd name="connsiteX9" fmla="*/ 41854 w 43256"/>
              <a:gd name="connsiteY9" fmla="*/ 15319 h 49629"/>
              <a:gd name="connsiteX10" fmla="*/ 43052 w 43256"/>
              <a:gd name="connsiteY10" fmla="*/ 23181 h 49629"/>
              <a:gd name="connsiteX11" fmla="*/ 37440 w 43256"/>
              <a:gd name="connsiteY11" fmla="*/ 30063 h 49629"/>
              <a:gd name="connsiteX12" fmla="*/ 35431 w 43256"/>
              <a:gd name="connsiteY12" fmla="*/ 35960 h 49629"/>
              <a:gd name="connsiteX13" fmla="*/ 28591 w 43256"/>
              <a:gd name="connsiteY13" fmla="*/ 36674 h 49629"/>
              <a:gd name="connsiteX14" fmla="*/ 23703 w 43256"/>
              <a:gd name="connsiteY14" fmla="*/ 42965 h 49629"/>
              <a:gd name="connsiteX15" fmla="*/ 16516 w 43256"/>
              <a:gd name="connsiteY15" fmla="*/ 39125 h 49629"/>
              <a:gd name="connsiteX16" fmla="*/ 5840 w 43256"/>
              <a:gd name="connsiteY16" fmla="*/ 35331 h 49629"/>
              <a:gd name="connsiteX17" fmla="*/ 1146 w 43256"/>
              <a:gd name="connsiteY17" fmla="*/ 31109 h 49629"/>
              <a:gd name="connsiteX18" fmla="*/ 2149 w 43256"/>
              <a:gd name="connsiteY18" fmla="*/ 25410 h 49629"/>
              <a:gd name="connsiteX19" fmla="*/ 31 w 43256"/>
              <a:gd name="connsiteY19" fmla="*/ 19563 h 49629"/>
              <a:gd name="connsiteX20" fmla="*/ 3899 w 43256"/>
              <a:gd name="connsiteY20" fmla="*/ 14366 h 49629"/>
              <a:gd name="connsiteX21" fmla="*/ 3936 w 43256"/>
              <a:gd name="connsiteY21" fmla="*/ 14229 h 49629"/>
              <a:gd name="connsiteX0" fmla="*/ 490353 w 1678573"/>
              <a:gd name="connsiteY0" fmla="*/ 1625513 h 1707055"/>
              <a:gd name="connsiteX1" fmla="*/ 531628 w 1678573"/>
              <a:gd name="connsiteY1" fmla="*/ 1666788 h 1707055"/>
              <a:gd name="connsiteX2" fmla="*/ 490353 w 1678573"/>
              <a:gd name="connsiteY2" fmla="*/ 1625513 h 1707055"/>
              <a:gd name="connsiteX0" fmla="*/ 426179 w 1678573"/>
              <a:gd name="connsiteY0" fmla="*/ 1617922 h 1707055"/>
              <a:gd name="connsiteX1" fmla="*/ 508729 w 1678573"/>
              <a:gd name="connsiteY1" fmla="*/ 1700472 h 1707055"/>
              <a:gd name="connsiteX2" fmla="*/ 426179 w 1678573"/>
              <a:gd name="connsiteY2" fmla="*/ 1617922 h 1707055"/>
              <a:gd name="connsiteX0" fmla="*/ 556162 w 1678573"/>
              <a:gd name="connsiteY0" fmla="*/ 1615615 h 1707055"/>
              <a:gd name="connsiteX1" fmla="*/ 566073 w 1678573"/>
              <a:gd name="connsiteY1" fmla="*/ 1475105 h 1707055"/>
              <a:gd name="connsiteX2" fmla="*/ 556162 w 1678573"/>
              <a:gd name="connsiteY2" fmla="*/ 1367965 h 1707055"/>
              <a:gd name="connsiteX3" fmla="*/ 647602 w 1678573"/>
              <a:gd name="connsiteY3" fmla="*/ 1707055 h 1707055"/>
              <a:gd name="connsiteX0" fmla="*/ 4729 w 43256"/>
              <a:gd name="connsiteY0" fmla="*/ 26036 h 49629"/>
              <a:gd name="connsiteX1" fmla="*/ 2196 w 43256"/>
              <a:gd name="connsiteY1" fmla="*/ 25239 h 49629"/>
              <a:gd name="connsiteX2" fmla="*/ 6964 w 43256"/>
              <a:gd name="connsiteY2" fmla="*/ 34758 h 49629"/>
              <a:gd name="connsiteX3" fmla="*/ 5856 w 43256"/>
              <a:gd name="connsiteY3" fmla="*/ 35139 h 49629"/>
              <a:gd name="connsiteX4" fmla="*/ 16514 w 43256"/>
              <a:gd name="connsiteY4" fmla="*/ 38949 h 49629"/>
              <a:gd name="connsiteX5" fmla="*/ 15846 w 43256"/>
              <a:gd name="connsiteY5" fmla="*/ 37209 h 49629"/>
              <a:gd name="connsiteX6" fmla="*/ 28863 w 43256"/>
              <a:gd name="connsiteY6" fmla="*/ 34610 h 49629"/>
              <a:gd name="connsiteX7" fmla="*/ 28596 w 43256"/>
              <a:gd name="connsiteY7" fmla="*/ 36519 h 49629"/>
              <a:gd name="connsiteX8" fmla="*/ 34165 w 43256"/>
              <a:gd name="connsiteY8" fmla="*/ 22813 h 49629"/>
              <a:gd name="connsiteX9" fmla="*/ 37416 w 43256"/>
              <a:gd name="connsiteY9" fmla="*/ 29949 h 49629"/>
              <a:gd name="connsiteX10" fmla="*/ 41834 w 43256"/>
              <a:gd name="connsiteY10" fmla="*/ 15213 h 49629"/>
              <a:gd name="connsiteX11" fmla="*/ 40386 w 43256"/>
              <a:gd name="connsiteY11" fmla="*/ 17889 h 49629"/>
              <a:gd name="connsiteX12" fmla="*/ 38360 w 43256"/>
              <a:gd name="connsiteY12" fmla="*/ 5285 h 49629"/>
              <a:gd name="connsiteX13" fmla="*/ 38436 w 43256"/>
              <a:gd name="connsiteY13" fmla="*/ 6549 h 49629"/>
              <a:gd name="connsiteX14" fmla="*/ 29114 w 43256"/>
              <a:gd name="connsiteY14" fmla="*/ 3811 h 49629"/>
              <a:gd name="connsiteX15" fmla="*/ 29856 w 43256"/>
              <a:gd name="connsiteY15" fmla="*/ 2199 h 49629"/>
              <a:gd name="connsiteX16" fmla="*/ 22177 w 43256"/>
              <a:gd name="connsiteY16" fmla="*/ 4579 h 49629"/>
              <a:gd name="connsiteX17" fmla="*/ 22536 w 43256"/>
              <a:gd name="connsiteY17" fmla="*/ 3189 h 49629"/>
              <a:gd name="connsiteX18" fmla="*/ 14036 w 43256"/>
              <a:gd name="connsiteY18" fmla="*/ 5051 h 49629"/>
              <a:gd name="connsiteX19" fmla="*/ 15336 w 43256"/>
              <a:gd name="connsiteY19" fmla="*/ 6399 h 49629"/>
              <a:gd name="connsiteX20" fmla="*/ 4163 w 43256"/>
              <a:gd name="connsiteY20" fmla="*/ 15648 h 49629"/>
              <a:gd name="connsiteX21" fmla="*/ 3936 w 43256"/>
              <a:gd name="connsiteY21" fmla="*/ 14229 h 49629"/>
              <a:gd name="connsiteX0" fmla="*/ 3936 w 43256"/>
              <a:gd name="connsiteY0" fmla="*/ 14229 h 49438"/>
              <a:gd name="connsiteX1" fmla="*/ 5659 w 43256"/>
              <a:gd name="connsiteY1" fmla="*/ 6766 h 49438"/>
              <a:gd name="connsiteX2" fmla="*/ 14041 w 43256"/>
              <a:gd name="connsiteY2" fmla="*/ 5061 h 49438"/>
              <a:gd name="connsiteX3" fmla="*/ 22492 w 43256"/>
              <a:gd name="connsiteY3" fmla="*/ 3291 h 49438"/>
              <a:gd name="connsiteX4" fmla="*/ 25785 w 43256"/>
              <a:gd name="connsiteY4" fmla="*/ 59 h 49438"/>
              <a:gd name="connsiteX5" fmla="*/ 29869 w 43256"/>
              <a:gd name="connsiteY5" fmla="*/ 2340 h 49438"/>
              <a:gd name="connsiteX6" fmla="*/ 35499 w 43256"/>
              <a:gd name="connsiteY6" fmla="*/ 549 h 49438"/>
              <a:gd name="connsiteX7" fmla="*/ 38354 w 43256"/>
              <a:gd name="connsiteY7" fmla="*/ 5435 h 49438"/>
              <a:gd name="connsiteX8" fmla="*/ 42018 w 43256"/>
              <a:gd name="connsiteY8" fmla="*/ 10177 h 49438"/>
              <a:gd name="connsiteX9" fmla="*/ 41854 w 43256"/>
              <a:gd name="connsiteY9" fmla="*/ 15319 h 49438"/>
              <a:gd name="connsiteX10" fmla="*/ 43052 w 43256"/>
              <a:gd name="connsiteY10" fmla="*/ 23181 h 49438"/>
              <a:gd name="connsiteX11" fmla="*/ 37440 w 43256"/>
              <a:gd name="connsiteY11" fmla="*/ 30063 h 49438"/>
              <a:gd name="connsiteX12" fmla="*/ 35431 w 43256"/>
              <a:gd name="connsiteY12" fmla="*/ 35960 h 49438"/>
              <a:gd name="connsiteX13" fmla="*/ 28591 w 43256"/>
              <a:gd name="connsiteY13" fmla="*/ 36674 h 49438"/>
              <a:gd name="connsiteX14" fmla="*/ 23703 w 43256"/>
              <a:gd name="connsiteY14" fmla="*/ 42965 h 49438"/>
              <a:gd name="connsiteX15" fmla="*/ 16516 w 43256"/>
              <a:gd name="connsiteY15" fmla="*/ 39125 h 49438"/>
              <a:gd name="connsiteX16" fmla="*/ 5840 w 43256"/>
              <a:gd name="connsiteY16" fmla="*/ 35331 h 49438"/>
              <a:gd name="connsiteX17" fmla="*/ 1146 w 43256"/>
              <a:gd name="connsiteY17" fmla="*/ 31109 h 49438"/>
              <a:gd name="connsiteX18" fmla="*/ 2149 w 43256"/>
              <a:gd name="connsiteY18" fmla="*/ 25410 h 49438"/>
              <a:gd name="connsiteX19" fmla="*/ 31 w 43256"/>
              <a:gd name="connsiteY19" fmla="*/ 19563 h 49438"/>
              <a:gd name="connsiteX20" fmla="*/ 3899 w 43256"/>
              <a:gd name="connsiteY20" fmla="*/ 14366 h 49438"/>
              <a:gd name="connsiteX21" fmla="*/ 3936 w 43256"/>
              <a:gd name="connsiteY21" fmla="*/ 14229 h 49438"/>
              <a:gd name="connsiteX0" fmla="*/ 490353 w 1678573"/>
              <a:gd name="connsiteY0" fmla="*/ 1625513 h 1700472"/>
              <a:gd name="connsiteX1" fmla="*/ 531628 w 1678573"/>
              <a:gd name="connsiteY1" fmla="*/ 1666788 h 1700472"/>
              <a:gd name="connsiteX2" fmla="*/ 490353 w 1678573"/>
              <a:gd name="connsiteY2" fmla="*/ 1625513 h 1700472"/>
              <a:gd name="connsiteX0" fmla="*/ 426179 w 1678573"/>
              <a:gd name="connsiteY0" fmla="*/ 1617922 h 1700472"/>
              <a:gd name="connsiteX1" fmla="*/ 508729 w 1678573"/>
              <a:gd name="connsiteY1" fmla="*/ 1700472 h 1700472"/>
              <a:gd name="connsiteX2" fmla="*/ 426179 w 1678573"/>
              <a:gd name="connsiteY2" fmla="*/ 1617922 h 1700472"/>
              <a:gd name="connsiteX0" fmla="*/ 556162 w 1678573"/>
              <a:gd name="connsiteY0" fmla="*/ 1615615 h 1700472"/>
              <a:gd name="connsiteX1" fmla="*/ 566073 w 1678573"/>
              <a:gd name="connsiteY1" fmla="*/ 1475105 h 1700472"/>
              <a:gd name="connsiteX2" fmla="*/ 556162 w 1678573"/>
              <a:gd name="connsiteY2" fmla="*/ 1367965 h 1700472"/>
              <a:gd name="connsiteX0" fmla="*/ 4729 w 43256"/>
              <a:gd name="connsiteY0" fmla="*/ 26036 h 49438"/>
              <a:gd name="connsiteX1" fmla="*/ 2196 w 43256"/>
              <a:gd name="connsiteY1" fmla="*/ 25239 h 49438"/>
              <a:gd name="connsiteX2" fmla="*/ 6964 w 43256"/>
              <a:gd name="connsiteY2" fmla="*/ 34758 h 49438"/>
              <a:gd name="connsiteX3" fmla="*/ 5856 w 43256"/>
              <a:gd name="connsiteY3" fmla="*/ 35139 h 49438"/>
              <a:gd name="connsiteX4" fmla="*/ 16514 w 43256"/>
              <a:gd name="connsiteY4" fmla="*/ 38949 h 49438"/>
              <a:gd name="connsiteX5" fmla="*/ 15846 w 43256"/>
              <a:gd name="connsiteY5" fmla="*/ 37209 h 49438"/>
              <a:gd name="connsiteX6" fmla="*/ 28863 w 43256"/>
              <a:gd name="connsiteY6" fmla="*/ 34610 h 49438"/>
              <a:gd name="connsiteX7" fmla="*/ 28596 w 43256"/>
              <a:gd name="connsiteY7" fmla="*/ 36519 h 49438"/>
              <a:gd name="connsiteX8" fmla="*/ 34165 w 43256"/>
              <a:gd name="connsiteY8" fmla="*/ 22813 h 49438"/>
              <a:gd name="connsiteX9" fmla="*/ 37416 w 43256"/>
              <a:gd name="connsiteY9" fmla="*/ 29949 h 49438"/>
              <a:gd name="connsiteX10" fmla="*/ 41834 w 43256"/>
              <a:gd name="connsiteY10" fmla="*/ 15213 h 49438"/>
              <a:gd name="connsiteX11" fmla="*/ 40386 w 43256"/>
              <a:gd name="connsiteY11" fmla="*/ 17889 h 49438"/>
              <a:gd name="connsiteX12" fmla="*/ 38360 w 43256"/>
              <a:gd name="connsiteY12" fmla="*/ 5285 h 49438"/>
              <a:gd name="connsiteX13" fmla="*/ 38436 w 43256"/>
              <a:gd name="connsiteY13" fmla="*/ 6549 h 49438"/>
              <a:gd name="connsiteX14" fmla="*/ 29114 w 43256"/>
              <a:gd name="connsiteY14" fmla="*/ 3811 h 49438"/>
              <a:gd name="connsiteX15" fmla="*/ 29856 w 43256"/>
              <a:gd name="connsiteY15" fmla="*/ 2199 h 49438"/>
              <a:gd name="connsiteX16" fmla="*/ 22177 w 43256"/>
              <a:gd name="connsiteY16" fmla="*/ 4579 h 49438"/>
              <a:gd name="connsiteX17" fmla="*/ 22536 w 43256"/>
              <a:gd name="connsiteY17" fmla="*/ 3189 h 49438"/>
              <a:gd name="connsiteX18" fmla="*/ 14036 w 43256"/>
              <a:gd name="connsiteY18" fmla="*/ 5051 h 49438"/>
              <a:gd name="connsiteX19" fmla="*/ 15336 w 43256"/>
              <a:gd name="connsiteY19" fmla="*/ 6399 h 49438"/>
              <a:gd name="connsiteX20" fmla="*/ 4163 w 43256"/>
              <a:gd name="connsiteY20" fmla="*/ 15648 h 49438"/>
              <a:gd name="connsiteX21" fmla="*/ 3936 w 43256"/>
              <a:gd name="connsiteY21" fmla="*/ 14229 h 49438"/>
              <a:gd name="connsiteX0" fmla="*/ 3936 w 43256"/>
              <a:gd name="connsiteY0" fmla="*/ 14229 h 49438"/>
              <a:gd name="connsiteX1" fmla="*/ 5659 w 43256"/>
              <a:gd name="connsiteY1" fmla="*/ 6766 h 49438"/>
              <a:gd name="connsiteX2" fmla="*/ 14041 w 43256"/>
              <a:gd name="connsiteY2" fmla="*/ 5061 h 49438"/>
              <a:gd name="connsiteX3" fmla="*/ 22492 w 43256"/>
              <a:gd name="connsiteY3" fmla="*/ 3291 h 49438"/>
              <a:gd name="connsiteX4" fmla="*/ 25785 w 43256"/>
              <a:gd name="connsiteY4" fmla="*/ 59 h 49438"/>
              <a:gd name="connsiteX5" fmla="*/ 29869 w 43256"/>
              <a:gd name="connsiteY5" fmla="*/ 2340 h 49438"/>
              <a:gd name="connsiteX6" fmla="*/ 35499 w 43256"/>
              <a:gd name="connsiteY6" fmla="*/ 549 h 49438"/>
              <a:gd name="connsiteX7" fmla="*/ 38354 w 43256"/>
              <a:gd name="connsiteY7" fmla="*/ 5435 h 49438"/>
              <a:gd name="connsiteX8" fmla="*/ 42018 w 43256"/>
              <a:gd name="connsiteY8" fmla="*/ 10177 h 49438"/>
              <a:gd name="connsiteX9" fmla="*/ 41854 w 43256"/>
              <a:gd name="connsiteY9" fmla="*/ 15319 h 49438"/>
              <a:gd name="connsiteX10" fmla="*/ 43052 w 43256"/>
              <a:gd name="connsiteY10" fmla="*/ 23181 h 49438"/>
              <a:gd name="connsiteX11" fmla="*/ 37440 w 43256"/>
              <a:gd name="connsiteY11" fmla="*/ 30063 h 49438"/>
              <a:gd name="connsiteX12" fmla="*/ 35431 w 43256"/>
              <a:gd name="connsiteY12" fmla="*/ 35960 h 49438"/>
              <a:gd name="connsiteX13" fmla="*/ 28591 w 43256"/>
              <a:gd name="connsiteY13" fmla="*/ 36674 h 49438"/>
              <a:gd name="connsiteX14" fmla="*/ 23703 w 43256"/>
              <a:gd name="connsiteY14" fmla="*/ 42965 h 49438"/>
              <a:gd name="connsiteX15" fmla="*/ 16516 w 43256"/>
              <a:gd name="connsiteY15" fmla="*/ 39125 h 49438"/>
              <a:gd name="connsiteX16" fmla="*/ 5840 w 43256"/>
              <a:gd name="connsiteY16" fmla="*/ 35331 h 49438"/>
              <a:gd name="connsiteX17" fmla="*/ 1146 w 43256"/>
              <a:gd name="connsiteY17" fmla="*/ 31109 h 49438"/>
              <a:gd name="connsiteX18" fmla="*/ 2149 w 43256"/>
              <a:gd name="connsiteY18" fmla="*/ 25410 h 49438"/>
              <a:gd name="connsiteX19" fmla="*/ 31 w 43256"/>
              <a:gd name="connsiteY19" fmla="*/ 19563 h 49438"/>
              <a:gd name="connsiteX20" fmla="*/ 3899 w 43256"/>
              <a:gd name="connsiteY20" fmla="*/ 14366 h 49438"/>
              <a:gd name="connsiteX21" fmla="*/ 3936 w 43256"/>
              <a:gd name="connsiteY21" fmla="*/ 14229 h 49438"/>
              <a:gd name="connsiteX0" fmla="*/ 490353 w 1678573"/>
              <a:gd name="connsiteY0" fmla="*/ 1625513 h 1700472"/>
              <a:gd name="connsiteX1" fmla="*/ 531628 w 1678573"/>
              <a:gd name="connsiteY1" fmla="*/ 1666788 h 1700472"/>
              <a:gd name="connsiteX2" fmla="*/ 490353 w 1678573"/>
              <a:gd name="connsiteY2" fmla="*/ 1625513 h 1700472"/>
              <a:gd name="connsiteX0" fmla="*/ 426179 w 1678573"/>
              <a:gd name="connsiteY0" fmla="*/ 1617922 h 1700472"/>
              <a:gd name="connsiteX1" fmla="*/ 508729 w 1678573"/>
              <a:gd name="connsiteY1" fmla="*/ 1700472 h 1700472"/>
              <a:gd name="connsiteX2" fmla="*/ 426179 w 1678573"/>
              <a:gd name="connsiteY2" fmla="*/ 1617922 h 1700472"/>
              <a:gd name="connsiteX0" fmla="*/ 566073 w 1678573"/>
              <a:gd name="connsiteY0" fmla="*/ 1475105 h 1700472"/>
              <a:gd name="connsiteX1" fmla="*/ 556162 w 1678573"/>
              <a:gd name="connsiteY1" fmla="*/ 1367965 h 1700472"/>
              <a:gd name="connsiteX0" fmla="*/ 4729 w 43256"/>
              <a:gd name="connsiteY0" fmla="*/ 26036 h 49438"/>
              <a:gd name="connsiteX1" fmla="*/ 2196 w 43256"/>
              <a:gd name="connsiteY1" fmla="*/ 25239 h 49438"/>
              <a:gd name="connsiteX2" fmla="*/ 6964 w 43256"/>
              <a:gd name="connsiteY2" fmla="*/ 34758 h 49438"/>
              <a:gd name="connsiteX3" fmla="*/ 5856 w 43256"/>
              <a:gd name="connsiteY3" fmla="*/ 35139 h 49438"/>
              <a:gd name="connsiteX4" fmla="*/ 16514 w 43256"/>
              <a:gd name="connsiteY4" fmla="*/ 38949 h 49438"/>
              <a:gd name="connsiteX5" fmla="*/ 15846 w 43256"/>
              <a:gd name="connsiteY5" fmla="*/ 37209 h 49438"/>
              <a:gd name="connsiteX6" fmla="*/ 28863 w 43256"/>
              <a:gd name="connsiteY6" fmla="*/ 34610 h 49438"/>
              <a:gd name="connsiteX7" fmla="*/ 28596 w 43256"/>
              <a:gd name="connsiteY7" fmla="*/ 36519 h 49438"/>
              <a:gd name="connsiteX8" fmla="*/ 34165 w 43256"/>
              <a:gd name="connsiteY8" fmla="*/ 22813 h 49438"/>
              <a:gd name="connsiteX9" fmla="*/ 37416 w 43256"/>
              <a:gd name="connsiteY9" fmla="*/ 29949 h 49438"/>
              <a:gd name="connsiteX10" fmla="*/ 41834 w 43256"/>
              <a:gd name="connsiteY10" fmla="*/ 15213 h 49438"/>
              <a:gd name="connsiteX11" fmla="*/ 40386 w 43256"/>
              <a:gd name="connsiteY11" fmla="*/ 17889 h 49438"/>
              <a:gd name="connsiteX12" fmla="*/ 38360 w 43256"/>
              <a:gd name="connsiteY12" fmla="*/ 5285 h 49438"/>
              <a:gd name="connsiteX13" fmla="*/ 38436 w 43256"/>
              <a:gd name="connsiteY13" fmla="*/ 6549 h 49438"/>
              <a:gd name="connsiteX14" fmla="*/ 29114 w 43256"/>
              <a:gd name="connsiteY14" fmla="*/ 3811 h 49438"/>
              <a:gd name="connsiteX15" fmla="*/ 29856 w 43256"/>
              <a:gd name="connsiteY15" fmla="*/ 2199 h 49438"/>
              <a:gd name="connsiteX16" fmla="*/ 22177 w 43256"/>
              <a:gd name="connsiteY16" fmla="*/ 4579 h 49438"/>
              <a:gd name="connsiteX17" fmla="*/ 22536 w 43256"/>
              <a:gd name="connsiteY17" fmla="*/ 3189 h 49438"/>
              <a:gd name="connsiteX18" fmla="*/ 14036 w 43256"/>
              <a:gd name="connsiteY18" fmla="*/ 5051 h 49438"/>
              <a:gd name="connsiteX19" fmla="*/ 15336 w 43256"/>
              <a:gd name="connsiteY19" fmla="*/ 6399 h 49438"/>
              <a:gd name="connsiteX20" fmla="*/ 4163 w 43256"/>
              <a:gd name="connsiteY20" fmla="*/ 15648 h 49438"/>
              <a:gd name="connsiteX21" fmla="*/ 3936 w 43256"/>
              <a:gd name="connsiteY21" fmla="*/ 14229 h 49438"/>
              <a:gd name="connsiteX0" fmla="*/ 3936 w 43256"/>
              <a:gd name="connsiteY0" fmla="*/ 14229 h 49438"/>
              <a:gd name="connsiteX1" fmla="*/ 5659 w 43256"/>
              <a:gd name="connsiteY1" fmla="*/ 6766 h 49438"/>
              <a:gd name="connsiteX2" fmla="*/ 14041 w 43256"/>
              <a:gd name="connsiteY2" fmla="*/ 5061 h 49438"/>
              <a:gd name="connsiteX3" fmla="*/ 22492 w 43256"/>
              <a:gd name="connsiteY3" fmla="*/ 3291 h 49438"/>
              <a:gd name="connsiteX4" fmla="*/ 25785 w 43256"/>
              <a:gd name="connsiteY4" fmla="*/ 59 h 49438"/>
              <a:gd name="connsiteX5" fmla="*/ 29869 w 43256"/>
              <a:gd name="connsiteY5" fmla="*/ 2340 h 49438"/>
              <a:gd name="connsiteX6" fmla="*/ 35499 w 43256"/>
              <a:gd name="connsiteY6" fmla="*/ 549 h 49438"/>
              <a:gd name="connsiteX7" fmla="*/ 38354 w 43256"/>
              <a:gd name="connsiteY7" fmla="*/ 5435 h 49438"/>
              <a:gd name="connsiteX8" fmla="*/ 42018 w 43256"/>
              <a:gd name="connsiteY8" fmla="*/ 10177 h 49438"/>
              <a:gd name="connsiteX9" fmla="*/ 41854 w 43256"/>
              <a:gd name="connsiteY9" fmla="*/ 15319 h 49438"/>
              <a:gd name="connsiteX10" fmla="*/ 43052 w 43256"/>
              <a:gd name="connsiteY10" fmla="*/ 23181 h 49438"/>
              <a:gd name="connsiteX11" fmla="*/ 37440 w 43256"/>
              <a:gd name="connsiteY11" fmla="*/ 30063 h 49438"/>
              <a:gd name="connsiteX12" fmla="*/ 35431 w 43256"/>
              <a:gd name="connsiteY12" fmla="*/ 35960 h 49438"/>
              <a:gd name="connsiteX13" fmla="*/ 28591 w 43256"/>
              <a:gd name="connsiteY13" fmla="*/ 36674 h 49438"/>
              <a:gd name="connsiteX14" fmla="*/ 23703 w 43256"/>
              <a:gd name="connsiteY14" fmla="*/ 42965 h 49438"/>
              <a:gd name="connsiteX15" fmla="*/ 16516 w 43256"/>
              <a:gd name="connsiteY15" fmla="*/ 39125 h 49438"/>
              <a:gd name="connsiteX16" fmla="*/ 5840 w 43256"/>
              <a:gd name="connsiteY16" fmla="*/ 35331 h 49438"/>
              <a:gd name="connsiteX17" fmla="*/ 1146 w 43256"/>
              <a:gd name="connsiteY17" fmla="*/ 31109 h 49438"/>
              <a:gd name="connsiteX18" fmla="*/ 2149 w 43256"/>
              <a:gd name="connsiteY18" fmla="*/ 25410 h 49438"/>
              <a:gd name="connsiteX19" fmla="*/ 31 w 43256"/>
              <a:gd name="connsiteY19" fmla="*/ 19563 h 49438"/>
              <a:gd name="connsiteX20" fmla="*/ 3899 w 43256"/>
              <a:gd name="connsiteY20" fmla="*/ 14366 h 49438"/>
              <a:gd name="connsiteX21" fmla="*/ 3936 w 43256"/>
              <a:gd name="connsiteY21" fmla="*/ 14229 h 49438"/>
              <a:gd name="connsiteX0" fmla="*/ 490353 w 1678573"/>
              <a:gd name="connsiteY0" fmla="*/ 1625513 h 1700472"/>
              <a:gd name="connsiteX1" fmla="*/ 531628 w 1678573"/>
              <a:gd name="connsiteY1" fmla="*/ 1666788 h 1700472"/>
              <a:gd name="connsiteX2" fmla="*/ 490353 w 1678573"/>
              <a:gd name="connsiteY2" fmla="*/ 1625513 h 1700472"/>
              <a:gd name="connsiteX0" fmla="*/ 426179 w 1678573"/>
              <a:gd name="connsiteY0" fmla="*/ 1617922 h 1700472"/>
              <a:gd name="connsiteX1" fmla="*/ 508729 w 1678573"/>
              <a:gd name="connsiteY1" fmla="*/ 1700472 h 1700472"/>
              <a:gd name="connsiteX2" fmla="*/ 426179 w 1678573"/>
              <a:gd name="connsiteY2" fmla="*/ 1617922 h 1700472"/>
              <a:gd name="connsiteX0" fmla="*/ 661457 w 1678573"/>
              <a:gd name="connsiteY0" fmla="*/ 1352717 h 1700472"/>
              <a:gd name="connsiteX1" fmla="*/ 556162 w 1678573"/>
              <a:gd name="connsiteY1" fmla="*/ 1367965 h 1700472"/>
              <a:gd name="connsiteX0" fmla="*/ 4729 w 43256"/>
              <a:gd name="connsiteY0" fmla="*/ 26036 h 49438"/>
              <a:gd name="connsiteX1" fmla="*/ 2196 w 43256"/>
              <a:gd name="connsiteY1" fmla="*/ 25239 h 49438"/>
              <a:gd name="connsiteX2" fmla="*/ 6964 w 43256"/>
              <a:gd name="connsiteY2" fmla="*/ 34758 h 49438"/>
              <a:gd name="connsiteX3" fmla="*/ 5856 w 43256"/>
              <a:gd name="connsiteY3" fmla="*/ 35139 h 49438"/>
              <a:gd name="connsiteX4" fmla="*/ 16514 w 43256"/>
              <a:gd name="connsiteY4" fmla="*/ 38949 h 49438"/>
              <a:gd name="connsiteX5" fmla="*/ 15846 w 43256"/>
              <a:gd name="connsiteY5" fmla="*/ 37209 h 49438"/>
              <a:gd name="connsiteX6" fmla="*/ 28863 w 43256"/>
              <a:gd name="connsiteY6" fmla="*/ 34610 h 49438"/>
              <a:gd name="connsiteX7" fmla="*/ 28596 w 43256"/>
              <a:gd name="connsiteY7" fmla="*/ 36519 h 49438"/>
              <a:gd name="connsiteX8" fmla="*/ 34165 w 43256"/>
              <a:gd name="connsiteY8" fmla="*/ 22813 h 49438"/>
              <a:gd name="connsiteX9" fmla="*/ 37416 w 43256"/>
              <a:gd name="connsiteY9" fmla="*/ 29949 h 49438"/>
              <a:gd name="connsiteX10" fmla="*/ 41834 w 43256"/>
              <a:gd name="connsiteY10" fmla="*/ 15213 h 49438"/>
              <a:gd name="connsiteX11" fmla="*/ 40386 w 43256"/>
              <a:gd name="connsiteY11" fmla="*/ 17889 h 49438"/>
              <a:gd name="connsiteX12" fmla="*/ 38360 w 43256"/>
              <a:gd name="connsiteY12" fmla="*/ 5285 h 49438"/>
              <a:gd name="connsiteX13" fmla="*/ 38436 w 43256"/>
              <a:gd name="connsiteY13" fmla="*/ 6549 h 49438"/>
              <a:gd name="connsiteX14" fmla="*/ 29114 w 43256"/>
              <a:gd name="connsiteY14" fmla="*/ 3811 h 49438"/>
              <a:gd name="connsiteX15" fmla="*/ 29856 w 43256"/>
              <a:gd name="connsiteY15" fmla="*/ 2199 h 49438"/>
              <a:gd name="connsiteX16" fmla="*/ 22177 w 43256"/>
              <a:gd name="connsiteY16" fmla="*/ 4579 h 49438"/>
              <a:gd name="connsiteX17" fmla="*/ 22536 w 43256"/>
              <a:gd name="connsiteY17" fmla="*/ 3189 h 49438"/>
              <a:gd name="connsiteX18" fmla="*/ 14036 w 43256"/>
              <a:gd name="connsiteY18" fmla="*/ 5051 h 49438"/>
              <a:gd name="connsiteX19" fmla="*/ 15336 w 43256"/>
              <a:gd name="connsiteY19" fmla="*/ 6399 h 49438"/>
              <a:gd name="connsiteX20" fmla="*/ 4163 w 43256"/>
              <a:gd name="connsiteY20" fmla="*/ 15648 h 49438"/>
              <a:gd name="connsiteX21" fmla="*/ 3936 w 43256"/>
              <a:gd name="connsiteY21" fmla="*/ 14229 h 49438"/>
              <a:gd name="connsiteX0" fmla="*/ 3936 w 43256"/>
              <a:gd name="connsiteY0" fmla="*/ 14229 h 51990"/>
              <a:gd name="connsiteX1" fmla="*/ 5659 w 43256"/>
              <a:gd name="connsiteY1" fmla="*/ 6766 h 51990"/>
              <a:gd name="connsiteX2" fmla="*/ 14041 w 43256"/>
              <a:gd name="connsiteY2" fmla="*/ 5061 h 51990"/>
              <a:gd name="connsiteX3" fmla="*/ 22492 w 43256"/>
              <a:gd name="connsiteY3" fmla="*/ 3291 h 51990"/>
              <a:gd name="connsiteX4" fmla="*/ 25785 w 43256"/>
              <a:gd name="connsiteY4" fmla="*/ 59 h 51990"/>
              <a:gd name="connsiteX5" fmla="*/ 29869 w 43256"/>
              <a:gd name="connsiteY5" fmla="*/ 2340 h 51990"/>
              <a:gd name="connsiteX6" fmla="*/ 35499 w 43256"/>
              <a:gd name="connsiteY6" fmla="*/ 549 h 51990"/>
              <a:gd name="connsiteX7" fmla="*/ 38354 w 43256"/>
              <a:gd name="connsiteY7" fmla="*/ 5435 h 51990"/>
              <a:gd name="connsiteX8" fmla="*/ 42018 w 43256"/>
              <a:gd name="connsiteY8" fmla="*/ 10177 h 51990"/>
              <a:gd name="connsiteX9" fmla="*/ 41854 w 43256"/>
              <a:gd name="connsiteY9" fmla="*/ 15319 h 51990"/>
              <a:gd name="connsiteX10" fmla="*/ 43052 w 43256"/>
              <a:gd name="connsiteY10" fmla="*/ 23181 h 51990"/>
              <a:gd name="connsiteX11" fmla="*/ 37440 w 43256"/>
              <a:gd name="connsiteY11" fmla="*/ 30063 h 51990"/>
              <a:gd name="connsiteX12" fmla="*/ 35431 w 43256"/>
              <a:gd name="connsiteY12" fmla="*/ 35960 h 51990"/>
              <a:gd name="connsiteX13" fmla="*/ 28591 w 43256"/>
              <a:gd name="connsiteY13" fmla="*/ 36674 h 51990"/>
              <a:gd name="connsiteX14" fmla="*/ 23703 w 43256"/>
              <a:gd name="connsiteY14" fmla="*/ 42965 h 51990"/>
              <a:gd name="connsiteX15" fmla="*/ 16516 w 43256"/>
              <a:gd name="connsiteY15" fmla="*/ 39125 h 51990"/>
              <a:gd name="connsiteX16" fmla="*/ 5840 w 43256"/>
              <a:gd name="connsiteY16" fmla="*/ 35331 h 51990"/>
              <a:gd name="connsiteX17" fmla="*/ 1146 w 43256"/>
              <a:gd name="connsiteY17" fmla="*/ 31109 h 51990"/>
              <a:gd name="connsiteX18" fmla="*/ 2149 w 43256"/>
              <a:gd name="connsiteY18" fmla="*/ 25410 h 51990"/>
              <a:gd name="connsiteX19" fmla="*/ 31 w 43256"/>
              <a:gd name="connsiteY19" fmla="*/ 19563 h 51990"/>
              <a:gd name="connsiteX20" fmla="*/ 3899 w 43256"/>
              <a:gd name="connsiteY20" fmla="*/ 14366 h 51990"/>
              <a:gd name="connsiteX21" fmla="*/ 3936 w 43256"/>
              <a:gd name="connsiteY21" fmla="*/ 14229 h 51990"/>
              <a:gd name="connsiteX0" fmla="*/ 490353 w 1678573"/>
              <a:gd name="connsiteY0" fmla="*/ 1625513 h 1788236"/>
              <a:gd name="connsiteX1" fmla="*/ 531628 w 1678573"/>
              <a:gd name="connsiteY1" fmla="*/ 1666788 h 1788236"/>
              <a:gd name="connsiteX2" fmla="*/ 490353 w 1678573"/>
              <a:gd name="connsiteY2" fmla="*/ 1625513 h 1788236"/>
              <a:gd name="connsiteX0" fmla="*/ 426179 w 1678573"/>
              <a:gd name="connsiteY0" fmla="*/ 1617922 h 1788236"/>
              <a:gd name="connsiteX1" fmla="*/ 508729 w 1678573"/>
              <a:gd name="connsiteY1" fmla="*/ 1700472 h 1788236"/>
              <a:gd name="connsiteX2" fmla="*/ 426179 w 1678573"/>
              <a:gd name="connsiteY2" fmla="*/ 1617922 h 1788236"/>
              <a:gd name="connsiteX0" fmla="*/ 661457 w 1678573"/>
              <a:gd name="connsiteY0" fmla="*/ 1352717 h 1788236"/>
              <a:gd name="connsiteX1" fmla="*/ 556162 w 1678573"/>
              <a:gd name="connsiteY1" fmla="*/ 1367965 h 1788236"/>
              <a:gd name="connsiteX0" fmla="*/ 4729 w 43256"/>
              <a:gd name="connsiteY0" fmla="*/ 26036 h 51990"/>
              <a:gd name="connsiteX1" fmla="*/ 2196 w 43256"/>
              <a:gd name="connsiteY1" fmla="*/ 25239 h 51990"/>
              <a:gd name="connsiteX2" fmla="*/ 6964 w 43256"/>
              <a:gd name="connsiteY2" fmla="*/ 34758 h 51990"/>
              <a:gd name="connsiteX3" fmla="*/ 5856 w 43256"/>
              <a:gd name="connsiteY3" fmla="*/ 35139 h 51990"/>
              <a:gd name="connsiteX4" fmla="*/ 16514 w 43256"/>
              <a:gd name="connsiteY4" fmla="*/ 38949 h 51990"/>
              <a:gd name="connsiteX5" fmla="*/ 15846 w 43256"/>
              <a:gd name="connsiteY5" fmla="*/ 37209 h 51990"/>
              <a:gd name="connsiteX6" fmla="*/ 28863 w 43256"/>
              <a:gd name="connsiteY6" fmla="*/ 34610 h 51990"/>
              <a:gd name="connsiteX7" fmla="*/ 28596 w 43256"/>
              <a:gd name="connsiteY7" fmla="*/ 36519 h 51990"/>
              <a:gd name="connsiteX8" fmla="*/ 34165 w 43256"/>
              <a:gd name="connsiteY8" fmla="*/ 22813 h 51990"/>
              <a:gd name="connsiteX9" fmla="*/ 37416 w 43256"/>
              <a:gd name="connsiteY9" fmla="*/ 29949 h 51990"/>
              <a:gd name="connsiteX10" fmla="*/ 41834 w 43256"/>
              <a:gd name="connsiteY10" fmla="*/ 15213 h 51990"/>
              <a:gd name="connsiteX11" fmla="*/ 40386 w 43256"/>
              <a:gd name="connsiteY11" fmla="*/ 17889 h 51990"/>
              <a:gd name="connsiteX12" fmla="*/ 38360 w 43256"/>
              <a:gd name="connsiteY12" fmla="*/ 5285 h 51990"/>
              <a:gd name="connsiteX13" fmla="*/ 38436 w 43256"/>
              <a:gd name="connsiteY13" fmla="*/ 6549 h 51990"/>
              <a:gd name="connsiteX14" fmla="*/ 29114 w 43256"/>
              <a:gd name="connsiteY14" fmla="*/ 3811 h 51990"/>
              <a:gd name="connsiteX15" fmla="*/ 29856 w 43256"/>
              <a:gd name="connsiteY15" fmla="*/ 2199 h 51990"/>
              <a:gd name="connsiteX16" fmla="*/ 22177 w 43256"/>
              <a:gd name="connsiteY16" fmla="*/ 4579 h 51990"/>
              <a:gd name="connsiteX17" fmla="*/ 22536 w 43256"/>
              <a:gd name="connsiteY17" fmla="*/ 3189 h 51990"/>
              <a:gd name="connsiteX18" fmla="*/ 14036 w 43256"/>
              <a:gd name="connsiteY18" fmla="*/ 5051 h 51990"/>
              <a:gd name="connsiteX19" fmla="*/ 15336 w 43256"/>
              <a:gd name="connsiteY19" fmla="*/ 6399 h 51990"/>
              <a:gd name="connsiteX20" fmla="*/ 4163 w 43256"/>
              <a:gd name="connsiteY20" fmla="*/ 15648 h 51990"/>
              <a:gd name="connsiteX21" fmla="*/ 3936 w 43256"/>
              <a:gd name="connsiteY21" fmla="*/ 14229 h 51990"/>
              <a:gd name="connsiteX0" fmla="*/ 3936 w 43256"/>
              <a:gd name="connsiteY0" fmla="*/ 14229 h 48459"/>
              <a:gd name="connsiteX1" fmla="*/ 5659 w 43256"/>
              <a:gd name="connsiteY1" fmla="*/ 6766 h 48459"/>
              <a:gd name="connsiteX2" fmla="*/ 14041 w 43256"/>
              <a:gd name="connsiteY2" fmla="*/ 5061 h 48459"/>
              <a:gd name="connsiteX3" fmla="*/ 22492 w 43256"/>
              <a:gd name="connsiteY3" fmla="*/ 3291 h 48459"/>
              <a:gd name="connsiteX4" fmla="*/ 25785 w 43256"/>
              <a:gd name="connsiteY4" fmla="*/ 59 h 48459"/>
              <a:gd name="connsiteX5" fmla="*/ 29869 w 43256"/>
              <a:gd name="connsiteY5" fmla="*/ 2340 h 48459"/>
              <a:gd name="connsiteX6" fmla="*/ 35499 w 43256"/>
              <a:gd name="connsiteY6" fmla="*/ 549 h 48459"/>
              <a:gd name="connsiteX7" fmla="*/ 38354 w 43256"/>
              <a:gd name="connsiteY7" fmla="*/ 5435 h 48459"/>
              <a:gd name="connsiteX8" fmla="*/ 42018 w 43256"/>
              <a:gd name="connsiteY8" fmla="*/ 10177 h 48459"/>
              <a:gd name="connsiteX9" fmla="*/ 41854 w 43256"/>
              <a:gd name="connsiteY9" fmla="*/ 15319 h 48459"/>
              <a:gd name="connsiteX10" fmla="*/ 43052 w 43256"/>
              <a:gd name="connsiteY10" fmla="*/ 23181 h 48459"/>
              <a:gd name="connsiteX11" fmla="*/ 37440 w 43256"/>
              <a:gd name="connsiteY11" fmla="*/ 30063 h 48459"/>
              <a:gd name="connsiteX12" fmla="*/ 35431 w 43256"/>
              <a:gd name="connsiteY12" fmla="*/ 35960 h 48459"/>
              <a:gd name="connsiteX13" fmla="*/ 28591 w 43256"/>
              <a:gd name="connsiteY13" fmla="*/ 36674 h 48459"/>
              <a:gd name="connsiteX14" fmla="*/ 23703 w 43256"/>
              <a:gd name="connsiteY14" fmla="*/ 42965 h 48459"/>
              <a:gd name="connsiteX15" fmla="*/ 16516 w 43256"/>
              <a:gd name="connsiteY15" fmla="*/ 39125 h 48459"/>
              <a:gd name="connsiteX16" fmla="*/ 5840 w 43256"/>
              <a:gd name="connsiteY16" fmla="*/ 35331 h 48459"/>
              <a:gd name="connsiteX17" fmla="*/ 1146 w 43256"/>
              <a:gd name="connsiteY17" fmla="*/ 31109 h 48459"/>
              <a:gd name="connsiteX18" fmla="*/ 2149 w 43256"/>
              <a:gd name="connsiteY18" fmla="*/ 25410 h 48459"/>
              <a:gd name="connsiteX19" fmla="*/ 31 w 43256"/>
              <a:gd name="connsiteY19" fmla="*/ 19563 h 48459"/>
              <a:gd name="connsiteX20" fmla="*/ 3899 w 43256"/>
              <a:gd name="connsiteY20" fmla="*/ 14366 h 48459"/>
              <a:gd name="connsiteX21" fmla="*/ 3936 w 43256"/>
              <a:gd name="connsiteY21" fmla="*/ 14229 h 48459"/>
              <a:gd name="connsiteX0" fmla="*/ 490353 w 1678573"/>
              <a:gd name="connsiteY0" fmla="*/ 1625513 h 1666788"/>
              <a:gd name="connsiteX1" fmla="*/ 531628 w 1678573"/>
              <a:gd name="connsiteY1" fmla="*/ 1666788 h 1666788"/>
              <a:gd name="connsiteX2" fmla="*/ 490353 w 1678573"/>
              <a:gd name="connsiteY2" fmla="*/ 1625513 h 1666788"/>
              <a:gd name="connsiteX0" fmla="*/ 426179 w 1678573"/>
              <a:gd name="connsiteY0" fmla="*/ 1617922 h 1666788"/>
              <a:gd name="connsiteX1" fmla="*/ 859259 w 1678573"/>
              <a:gd name="connsiteY1" fmla="*/ 1197348 h 1666788"/>
              <a:gd name="connsiteX2" fmla="*/ 426179 w 1678573"/>
              <a:gd name="connsiteY2" fmla="*/ 1617922 h 1666788"/>
              <a:gd name="connsiteX0" fmla="*/ 661457 w 1678573"/>
              <a:gd name="connsiteY0" fmla="*/ 1352717 h 1666788"/>
              <a:gd name="connsiteX1" fmla="*/ 556162 w 1678573"/>
              <a:gd name="connsiteY1" fmla="*/ 1367965 h 1666788"/>
              <a:gd name="connsiteX0" fmla="*/ 4729 w 43256"/>
              <a:gd name="connsiteY0" fmla="*/ 26036 h 48459"/>
              <a:gd name="connsiteX1" fmla="*/ 2196 w 43256"/>
              <a:gd name="connsiteY1" fmla="*/ 25239 h 48459"/>
              <a:gd name="connsiteX2" fmla="*/ 6964 w 43256"/>
              <a:gd name="connsiteY2" fmla="*/ 34758 h 48459"/>
              <a:gd name="connsiteX3" fmla="*/ 5856 w 43256"/>
              <a:gd name="connsiteY3" fmla="*/ 35139 h 48459"/>
              <a:gd name="connsiteX4" fmla="*/ 16514 w 43256"/>
              <a:gd name="connsiteY4" fmla="*/ 38949 h 48459"/>
              <a:gd name="connsiteX5" fmla="*/ 15846 w 43256"/>
              <a:gd name="connsiteY5" fmla="*/ 37209 h 48459"/>
              <a:gd name="connsiteX6" fmla="*/ 28863 w 43256"/>
              <a:gd name="connsiteY6" fmla="*/ 34610 h 48459"/>
              <a:gd name="connsiteX7" fmla="*/ 28596 w 43256"/>
              <a:gd name="connsiteY7" fmla="*/ 36519 h 48459"/>
              <a:gd name="connsiteX8" fmla="*/ 34165 w 43256"/>
              <a:gd name="connsiteY8" fmla="*/ 22813 h 48459"/>
              <a:gd name="connsiteX9" fmla="*/ 37416 w 43256"/>
              <a:gd name="connsiteY9" fmla="*/ 29949 h 48459"/>
              <a:gd name="connsiteX10" fmla="*/ 41834 w 43256"/>
              <a:gd name="connsiteY10" fmla="*/ 15213 h 48459"/>
              <a:gd name="connsiteX11" fmla="*/ 40386 w 43256"/>
              <a:gd name="connsiteY11" fmla="*/ 17889 h 48459"/>
              <a:gd name="connsiteX12" fmla="*/ 38360 w 43256"/>
              <a:gd name="connsiteY12" fmla="*/ 5285 h 48459"/>
              <a:gd name="connsiteX13" fmla="*/ 38436 w 43256"/>
              <a:gd name="connsiteY13" fmla="*/ 6549 h 48459"/>
              <a:gd name="connsiteX14" fmla="*/ 29114 w 43256"/>
              <a:gd name="connsiteY14" fmla="*/ 3811 h 48459"/>
              <a:gd name="connsiteX15" fmla="*/ 29856 w 43256"/>
              <a:gd name="connsiteY15" fmla="*/ 2199 h 48459"/>
              <a:gd name="connsiteX16" fmla="*/ 22177 w 43256"/>
              <a:gd name="connsiteY16" fmla="*/ 4579 h 48459"/>
              <a:gd name="connsiteX17" fmla="*/ 22536 w 43256"/>
              <a:gd name="connsiteY17" fmla="*/ 3189 h 48459"/>
              <a:gd name="connsiteX18" fmla="*/ 14036 w 43256"/>
              <a:gd name="connsiteY18" fmla="*/ 5051 h 48459"/>
              <a:gd name="connsiteX19" fmla="*/ 15336 w 43256"/>
              <a:gd name="connsiteY19" fmla="*/ 6399 h 48459"/>
              <a:gd name="connsiteX20" fmla="*/ 4163 w 43256"/>
              <a:gd name="connsiteY20" fmla="*/ 15648 h 48459"/>
              <a:gd name="connsiteX21" fmla="*/ 3936 w 43256"/>
              <a:gd name="connsiteY21" fmla="*/ 14229 h 48459"/>
              <a:gd name="connsiteX0" fmla="*/ 3936 w 43256"/>
              <a:gd name="connsiteY0" fmla="*/ 14229 h 48459"/>
              <a:gd name="connsiteX1" fmla="*/ 5659 w 43256"/>
              <a:gd name="connsiteY1" fmla="*/ 6766 h 48459"/>
              <a:gd name="connsiteX2" fmla="*/ 14041 w 43256"/>
              <a:gd name="connsiteY2" fmla="*/ 5061 h 48459"/>
              <a:gd name="connsiteX3" fmla="*/ 22492 w 43256"/>
              <a:gd name="connsiteY3" fmla="*/ 3291 h 48459"/>
              <a:gd name="connsiteX4" fmla="*/ 25785 w 43256"/>
              <a:gd name="connsiteY4" fmla="*/ 59 h 48459"/>
              <a:gd name="connsiteX5" fmla="*/ 29869 w 43256"/>
              <a:gd name="connsiteY5" fmla="*/ 2340 h 48459"/>
              <a:gd name="connsiteX6" fmla="*/ 35499 w 43256"/>
              <a:gd name="connsiteY6" fmla="*/ 549 h 48459"/>
              <a:gd name="connsiteX7" fmla="*/ 38354 w 43256"/>
              <a:gd name="connsiteY7" fmla="*/ 5435 h 48459"/>
              <a:gd name="connsiteX8" fmla="*/ 42018 w 43256"/>
              <a:gd name="connsiteY8" fmla="*/ 10177 h 48459"/>
              <a:gd name="connsiteX9" fmla="*/ 41854 w 43256"/>
              <a:gd name="connsiteY9" fmla="*/ 15319 h 48459"/>
              <a:gd name="connsiteX10" fmla="*/ 43052 w 43256"/>
              <a:gd name="connsiteY10" fmla="*/ 23181 h 48459"/>
              <a:gd name="connsiteX11" fmla="*/ 37440 w 43256"/>
              <a:gd name="connsiteY11" fmla="*/ 30063 h 48459"/>
              <a:gd name="connsiteX12" fmla="*/ 35431 w 43256"/>
              <a:gd name="connsiteY12" fmla="*/ 35960 h 48459"/>
              <a:gd name="connsiteX13" fmla="*/ 28591 w 43256"/>
              <a:gd name="connsiteY13" fmla="*/ 36674 h 48459"/>
              <a:gd name="connsiteX14" fmla="*/ 23703 w 43256"/>
              <a:gd name="connsiteY14" fmla="*/ 42965 h 48459"/>
              <a:gd name="connsiteX15" fmla="*/ 16516 w 43256"/>
              <a:gd name="connsiteY15" fmla="*/ 39125 h 48459"/>
              <a:gd name="connsiteX16" fmla="*/ 5840 w 43256"/>
              <a:gd name="connsiteY16" fmla="*/ 35331 h 48459"/>
              <a:gd name="connsiteX17" fmla="*/ 1146 w 43256"/>
              <a:gd name="connsiteY17" fmla="*/ 31109 h 48459"/>
              <a:gd name="connsiteX18" fmla="*/ 2149 w 43256"/>
              <a:gd name="connsiteY18" fmla="*/ 25410 h 48459"/>
              <a:gd name="connsiteX19" fmla="*/ 31 w 43256"/>
              <a:gd name="connsiteY19" fmla="*/ 19563 h 48459"/>
              <a:gd name="connsiteX20" fmla="*/ 3899 w 43256"/>
              <a:gd name="connsiteY20" fmla="*/ 14366 h 48459"/>
              <a:gd name="connsiteX21" fmla="*/ 3936 w 43256"/>
              <a:gd name="connsiteY21" fmla="*/ 14229 h 48459"/>
              <a:gd name="connsiteX0" fmla="*/ 490353 w 1678573"/>
              <a:gd name="connsiteY0" fmla="*/ 1625513 h 1666788"/>
              <a:gd name="connsiteX1" fmla="*/ 531628 w 1678573"/>
              <a:gd name="connsiteY1" fmla="*/ 1666788 h 1666788"/>
              <a:gd name="connsiteX2" fmla="*/ 490353 w 1678573"/>
              <a:gd name="connsiteY2" fmla="*/ 1625513 h 1666788"/>
              <a:gd name="connsiteX0" fmla="*/ 664485 w 1678573"/>
              <a:gd name="connsiteY0" fmla="*/ 1350350 h 1666788"/>
              <a:gd name="connsiteX1" fmla="*/ 859259 w 1678573"/>
              <a:gd name="connsiteY1" fmla="*/ 1197348 h 1666788"/>
              <a:gd name="connsiteX2" fmla="*/ 664485 w 1678573"/>
              <a:gd name="connsiteY2" fmla="*/ 1350350 h 1666788"/>
              <a:gd name="connsiteX0" fmla="*/ 661457 w 1678573"/>
              <a:gd name="connsiteY0" fmla="*/ 1352717 h 1666788"/>
              <a:gd name="connsiteX1" fmla="*/ 556162 w 1678573"/>
              <a:gd name="connsiteY1" fmla="*/ 1367965 h 1666788"/>
              <a:gd name="connsiteX0" fmla="*/ 4729 w 43256"/>
              <a:gd name="connsiteY0" fmla="*/ 26036 h 48459"/>
              <a:gd name="connsiteX1" fmla="*/ 2196 w 43256"/>
              <a:gd name="connsiteY1" fmla="*/ 25239 h 48459"/>
              <a:gd name="connsiteX2" fmla="*/ 6964 w 43256"/>
              <a:gd name="connsiteY2" fmla="*/ 34758 h 48459"/>
              <a:gd name="connsiteX3" fmla="*/ 5856 w 43256"/>
              <a:gd name="connsiteY3" fmla="*/ 35139 h 48459"/>
              <a:gd name="connsiteX4" fmla="*/ 16514 w 43256"/>
              <a:gd name="connsiteY4" fmla="*/ 38949 h 48459"/>
              <a:gd name="connsiteX5" fmla="*/ 15846 w 43256"/>
              <a:gd name="connsiteY5" fmla="*/ 37209 h 48459"/>
              <a:gd name="connsiteX6" fmla="*/ 28863 w 43256"/>
              <a:gd name="connsiteY6" fmla="*/ 34610 h 48459"/>
              <a:gd name="connsiteX7" fmla="*/ 28596 w 43256"/>
              <a:gd name="connsiteY7" fmla="*/ 36519 h 48459"/>
              <a:gd name="connsiteX8" fmla="*/ 34165 w 43256"/>
              <a:gd name="connsiteY8" fmla="*/ 22813 h 48459"/>
              <a:gd name="connsiteX9" fmla="*/ 37416 w 43256"/>
              <a:gd name="connsiteY9" fmla="*/ 29949 h 48459"/>
              <a:gd name="connsiteX10" fmla="*/ 41834 w 43256"/>
              <a:gd name="connsiteY10" fmla="*/ 15213 h 48459"/>
              <a:gd name="connsiteX11" fmla="*/ 40386 w 43256"/>
              <a:gd name="connsiteY11" fmla="*/ 17889 h 48459"/>
              <a:gd name="connsiteX12" fmla="*/ 38360 w 43256"/>
              <a:gd name="connsiteY12" fmla="*/ 5285 h 48459"/>
              <a:gd name="connsiteX13" fmla="*/ 38436 w 43256"/>
              <a:gd name="connsiteY13" fmla="*/ 6549 h 48459"/>
              <a:gd name="connsiteX14" fmla="*/ 29114 w 43256"/>
              <a:gd name="connsiteY14" fmla="*/ 3811 h 48459"/>
              <a:gd name="connsiteX15" fmla="*/ 29856 w 43256"/>
              <a:gd name="connsiteY15" fmla="*/ 2199 h 48459"/>
              <a:gd name="connsiteX16" fmla="*/ 22177 w 43256"/>
              <a:gd name="connsiteY16" fmla="*/ 4579 h 48459"/>
              <a:gd name="connsiteX17" fmla="*/ 22536 w 43256"/>
              <a:gd name="connsiteY17" fmla="*/ 3189 h 48459"/>
              <a:gd name="connsiteX18" fmla="*/ 14036 w 43256"/>
              <a:gd name="connsiteY18" fmla="*/ 5051 h 48459"/>
              <a:gd name="connsiteX19" fmla="*/ 15336 w 43256"/>
              <a:gd name="connsiteY19" fmla="*/ 6399 h 48459"/>
              <a:gd name="connsiteX20" fmla="*/ 4163 w 43256"/>
              <a:gd name="connsiteY20" fmla="*/ 15648 h 48459"/>
              <a:gd name="connsiteX21" fmla="*/ 3936 w 43256"/>
              <a:gd name="connsiteY21" fmla="*/ 14229 h 48459"/>
              <a:gd name="connsiteX0" fmla="*/ 3936 w 43256"/>
              <a:gd name="connsiteY0" fmla="*/ 14229 h 48459"/>
              <a:gd name="connsiteX1" fmla="*/ 5659 w 43256"/>
              <a:gd name="connsiteY1" fmla="*/ 6766 h 48459"/>
              <a:gd name="connsiteX2" fmla="*/ 14041 w 43256"/>
              <a:gd name="connsiteY2" fmla="*/ 5061 h 48459"/>
              <a:gd name="connsiteX3" fmla="*/ 22492 w 43256"/>
              <a:gd name="connsiteY3" fmla="*/ 3291 h 48459"/>
              <a:gd name="connsiteX4" fmla="*/ 25785 w 43256"/>
              <a:gd name="connsiteY4" fmla="*/ 59 h 48459"/>
              <a:gd name="connsiteX5" fmla="*/ 29869 w 43256"/>
              <a:gd name="connsiteY5" fmla="*/ 2340 h 48459"/>
              <a:gd name="connsiteX6" fmla="*/ 35499 w 43256"/>
              <a:gd name="connsiteY6" fmla="*/ 549 h 48459"/>
              <a:gd name="connsiteX7" fmla="*/ 38354 w 43256"/>
              <a:gd name="connsiteY7" fmla="*/ 5435 h 48459"/>
              <a:gd name="connsiteX8" fmla="*/ 42018 w 43256"/>
              <a:gd name="connsiteY8" fmla="*/ 10177 h 48459"/>
              <a:gd name="connsiteX9" fmla="*/ 41854 w 43256"/>
              <a:gd name="connsiteY9" fmla="*/ 15319 h 48459"/>
              <a:gd name="connsiteX10" fmla="*/ 43052 w 43256"/>
              <a:gd name="connsiteY10" fmla="*/ 23181 h 48459"/>
              <a:gd name="connsiteX11" fmla="*/ 37440 w 43256"/>
              <a:gd name="connsiteY11" fmla="*/ 30063 h 48459"/>
              <a:gd name="connsiteX12" fmla="*/ 35431 w 43256"/>
              <a:gd name="connsiteY12" fmla="*/ 35960 h 48459"/>
              <a:gd name="connsiteX13" fmla="*/ 28591 w 43256"/>
              <a:gd name="connsiteY13" fmla="*/ 36674 h 48459"/>
              <a:gd name="connsiteX14" fmla="*/ 23703 w 43256"/>
              <a:gd name="connsiteY14" fmla="*/ 42965 h 48459"/>
              <a:gd name="connsiteX15" fmla="*/ 16516 w 43256"/>
              <a:gd name="connsiteY15" fmla="*/ 39125 h 48459"/>
              <a:gd name="connsiteX16" fmla="*/ 5840 w 43256"/>
              <a:gd name="connsiteY16" fmla="*/ 35331 h 48459"/>
              <a:gd name="connsiteX17" fmla="*/ 1146 w 43256"/>
              <a:gd name="connsiteY17" fmla="*/ 31109 h 48459"/>
              <a:gd name="connsiteX18" fmla="*/ 2149 w 43256"/>
              <a:gd name="connsiteY18" fmla="*/ 25410 h 48459"/>
              <a:gd name="connsiteX19" fmla="*/ 31 w 43256"/>
              <a:gd name="connsiteY19" fmla="*/ 19563 h 48459"/>
              <a:gd name="connsiteX20" fmla="*/ 3899 w 43256"/>
              <a:gd name="connsiteY20" fmla="*/ 14366 h 48459"/>
              <a:gd name="connsiteX21" fmla="*/ 3936 w 43256"/>
              <a:gd name="connsiteY21" fmla="*/ 14229 h 48459"/>
              <a:gd name="connsiteX0" fmla="*/ 490353 w 1678573"/>
              <a:gd name="connsiteY0" fmla="*/ 1625514 h 1666788"/>
              <a:gd name="connsiteX1" fmla="*/ 531628 w 1678573"/>
              <a:gd name="connsiteY1" fmla="*/ 1666788 h 1666788"/>
              <a:gd name="connsiteX2" fmla="*/ 490353 w 1678573"/>
              <a:gd name="connsiteY2" fmla="*/ 1625514 h 1666788"/>
              <a:gd name="connsiteX0" fmla="*/ 664485 w 1678573"/>
              <a:gd name="connsiteY0" fmla="*/ 1350350 h 1666788"/>
              <a:gd name="connsiteX1" fmla="*/ 859259 w 1678573"/>
              <a:gd name="connsiteY1" fmla="*/ 1197348 h 1666788"/>
              <a:gd name="connsiteX2" fmla="*/ 664485 w 1678573"/>
              <a:gd name="connsiteY2" fmla="*/ 1350350 h 1666788"/>
              <a:gd name="connsiteX0" fmla="*/ 661457 w 1678573"/>
              <a:gd name="connsiteY0" fmla="*/ 1352717 h 1666788"/>
              <a:gd name="connsiteX1" fmla="*/ 556162 w 1678573"/>
              <a:gd name="connsiteY1" fmla="*/ 1367965 h 1666788"/>
              <a:gd name="connsiteX0" fmla="*/ 4729 w 43256"/>
              <a:gd name="connsiteY0" fmla="*/ 26036 h 48459"/>
              <a:gd name="connsiteX1" fmla="*/ 2196 w 43256"/>
              <a:gd name="connsiteY1" fmla="*/ 25239 h 48459"/>
              <a:gd name="connsiteX2" fmla="*/ 6964 w 43256"/>
              <a:gd name="connsiteY2" fmla="*/ 34758 h 48459"/>
              <a:gd name="connsiteX3" fmla="*/ 5856 w 43256"/>
              <a:gd name="connsiteY3" fmla="*/ 35139 h 48459"/>
              <a:gd name="connsiteX4" fmla="*/ 16514 w 43256"/>
              <a:gd name="connsiteY4" fmla="*/ 38949 h 48459"/>
              <a:gd name="connsiteX5" fmla="*/ 15846 w 43256"/>
              <a:gd name="connsiteY5" fmla="*/ 37209 h 48459"/>
              <a:gd name="connsiteX6" fmla="*/ 28863 w 43256"/>
              <a:gd name="connsiteY6" fmla="*/ 34610 h 48459"/>
              <a:gd name="connsiteX7" fmla="*/ 28596 w 43256"/>
              <a:gd name="connsiteY7" fmla="*/ 36519 h 48459"/>
              <a:gd name="connsiteX8" fmla="*/ 34165 w 43256"/>
              <a:gd name="connsiteY8" fmla="*/ 22813 h 48459"/>
              <a:gd name="connsiteX9" fmla="*/ 37416 w 43256"/>
              <a:gd name="connsiteY9" fmla="*/ 29949 h 48459"/>
              <a:gd name="connsiteX10" fmla="*/ 41834 w 43256"/>
              <a:gd name="connsiteY10" fmla="*/ 15213 h 48459"/>
              <a:gd name="connsiteX11" fmla="*/ 40386 w 43256"/>
              <a:gd name="connsiteY11" fmla="*/ 17889 h 48459"/>
              <a:gd name="connsiteX12" fmla="*/ 38360 w 43256"/>
              <a:gd name="connsiteY12" fmla="*/ 5285 h 48459"/>
              <a:gd name="connsiteX13" fmla="*/ 38436 w 43256"/>
              <a:gd name="connsiteY13" fmla="*/ 6549 h 48459"/>
              <a:gd name="connsiteX14" fmla="*/ 29114 w 43256"/>
              <a:gd name="connsiteY14" fmla="*/ 3811 h 48459"/>
              <a:gd name="connsiteX15" fmla="*/ 29856 w 43256"/>
              <a:gd name="connsiteY15" fmla="*/ 2199 h 48459"/>
              <a:gd name="connsiteX16" fmla="*/ 22177 w 43256"/>
              <a:gd name="connsiteY16" fmla="*/ 4579 h 48459"/>
              <a:gd name="connsiteX17" fmla="*/ 22536 w 43256"/>
              <a:gd name="connsiteY17" fmla="*/ 3189 h 48459"/>
              <a:gd name="connsiteX18" fmla="*/ 14036 w 43256"/>
              <a:gd name="connsiteY18" fmla="*/ 5051 h 48459"/>
              <a:gd name="connsiteX19" fmla="*/ 15336 w 43256"/>
              <a:gd name="connsiteY19" fmla="*/ 6399 h 48459"/>
              <a:gd name="connsiteX20" fmla="*/ 4163 w 43256"/>
              <a:gd name="connsiteY20" fmla="*/ 15648 h 48459"/>
              <a:gd name="connsiteX21" fmla="*/ 3936 w 43256"/>
              <a:gd name="connsiteY21" fmla="*/ 14229 h 48459"/>
              <a:gd name="connsiteX0" fmla="*/ 3936 w 43256"/>
              <a:gd name="connsiteY0" fmla="*/ 14229 h 47259"/>
              <a:gd name="connsiteX1" fmla="*/ 5659 w 43256"/>
              <a:gd name="connsiteY1" fmla="*/ 6766 h 47259"/>
              <a:gd name="connsiteX2" fmla="*/ 14041 w 43256"/>
              <a:gd name="connsiteY2" fmla="*/ 5061 h 47259"/>
              <a:gd name="connsiteX3" fmla="*/ 22492 w 43256"/>
              <a:gd name="connsiteY3" fmla="*/ 3291 h 47259"/>
              <a:gd name="connsiteX4" fmla="*/ 25785 w 43256"/>
              <a:gd name="connsiteY4" fmla="*/ 59 h 47259"/>
              <a:gd name="connsiteX5" fmla="*/ 29869 w 43256"/>
              <a:gd name="connsiteY5" fmla="*/ 2340 h 47259"/>
              <a:gd name="connsiteX6" fmla="*/ 35499 w 43256"/>
              <a:gd name="connsiteY6" fmla="*/ 549 h 47259"/>
              <a:gd name="connsiteX7" fmla="*/ 38354 w 43256"/>
              <a:gd name="connsiteY7" fmla="*/ 5435 h 47259"/>
              <a:gd name="connsiteX8" fmla="*/ 42018 w 43256"/>
              <a:gd name="connsiteY8" fmla="*/ 10177 h 47259"/>
              <a:gd name="connsiteX9" fmla="*/ 41854 w 43256"/>
              <a:gd name="connsiteY9" fmla="*/ 15319 h 47259"/>
              <a:gd name="connsiteX10" fmla="*/ 43052 w 43256"/>
              <a:gd name="connsiteY10" fmla="*/ 23181 h 47259"/>
              <a:gd name="connsiteX11" fmla="*/ 37440 w 43256"/>
              <a:gd name="connsiteY11" fmla="*/ 30063 h 47259"/>
              <a:gd name="connsiteX12" fmla="*/ 35431 w 43256"/>
              <a:gd name="connsiteY12" fmla="*/ 35960 h 47259"/>
              <a:gd name="connsiteX13" fmla="*/ 28591 w 43256"/>
              <a:gd name="connsiteY13" fmla="*/ 36674 h 47259"/>
              <a:gd name="connsiteX14" fmla="*/ 23703 w 43256"/>
              <a:gd name="connsiteY14" fmla="*/ 42965 h 47259"/>
              <a:gd name="connsiteX15" fmla="*/ 16516 w 43256"/>
              <a:gd name="connsiteY15" fmla="*/ 39125 h 47259"/>
              <a:gd name="connsiteX16" fmla="*/ 5840 w 43256"/>
              <a:gd name="connsiteY16" fmla="*/ 35331 h 47259"/>
              <a:gd name="connsiteX17" fmla="*/ 1146 w 43256"/>
              <a:gd name="connsiteY17" fmla="*/ 31109 h 47259"/>
              <a:gd name="connsiteX18" fmla="*/ 2149 w 43256"/>
              <a:gd name="connsiteY18" fmla="*/ 25410 h 47259"/>
              <a:gd name="connsiteX19" fmla="*/ 31 w 43256"/>
              <a:gd name="connsiteY19" fmla="*/ 19563 h 47259"/>
              <a:gd name="connsiteX20" fmla="*/ 3899 w 43256"/>
              <a:gd name="connsiteY20" fmla="*/ 14366 h 47259"/>
              <a:gd name="connsiteX21" fmla="*/ 3936 w 43256"/>
              <a:gd name="connsiteY21" fmla="*/ 14229 h 47259"/>
              <a:gd name="connsiteX0" fmla="*/ 490353 w 1678573"/>
              <a:gd name="connsiteY0" fmla="*/ 1625514 h 1625514"/>
              <a:gd name="connsiteX1" fmla="*/ 809923 w 1678573"/>
              <a:gd name="connsiteY1" fmla="*/ 1428236 h 1625514"/>
              <a:gd name="connsiteX2" fmla="*/ 490353 w 1678573"/>
              <a:gd name="connsiteY2" fmla="*/ 1625514 h 1625514"/>
              <a:gd name="connsiteX0" fmla="*/ 664485 w 1678573"/>
              <a:gd name="connsiteY0" fmla="*/ 1350350 h 1625514"/>
              <a:gd name="connsiteX1" fmla="*/ 859259 w 1678573"/>
              <a:gd name="connsiteY1" fmla="*/ 1197348 h 1625514"/>
              <a:gd name="connsiteX2" fmla="*/ 664485 w 1678573"/>
              <a:gd name="connsiteY2" fmla="*/ 1350350 h 1625514"/>
              <a:gd name="connsiteX0" fmla="*/ 661457 w 1678573"/>
              <a:gd name="connsiteY0" fmla="*/ 1352717 h 1625514"/>
              <a:gd name="connsiteX1" fmla="*/ 556162 w 1678573"/>
              <a:gd name="connsiteY1" fmla="*/ 1367965 h 1625514"/>
              <a:gd name="connsiteX0" fmla="*/ 4729 w 43256"/>
              <a:gd name="connsiteY0" fmla="*/ 26036 h 47259"/>
              <a:gd name="connsiteX1" fmla="*/ 2196 w 43256"/>
              <a:gd name="connsiteY1" fmla="*/ 25239 h 47259"/>
              <a:gd name="connsiteX2" fmla="*/ 6964 w 43256"/>
              <a:gd name="connsiteY2" fmla="*/ 34758 h 47259"/>
              <a:gd name="connsiteX3" fmla="*/ 5856 w 43256"/>
              <a:gd name="connsiteY3" fmla="*/ 35139 h 47259"/>
              <a:gd name="connsiteX4" fmla="*/ 16514 w 43256"/>
              <a:gd name="connsiteY4" fmla="*/ 38949 h 47259"/>
              <a:gd name="connsiteX5" fmla="*/ 15846 w 43256"/>
              <a:gd name="connsiteY5" fmla="*/ 37209 h 47259"/>
              <a:gd name="connsiteX6" fmla="*/ 28863 w 43256"/>
              <a:gd name="connsiteY6" fmla="*/ 34610 h 47259"/>
              <a:gd name="connsiteX7" fmla="*/ 28596 w 43256"/>
              <a:gd name="connsiteY7" fmla="*/ 36519 h 47259"/>
              <a:gd name="connsiteX8" fmla="*/ 34165 w 43256"/>
              <a:gd name="connsiteY8" fmla="*/ 22813 h 47259"/>
              <a:gd name="connsiteX9" fmla="*/ 37416 w 43256"/>
              <a:gd name="connsiteY9" fmla="*/ 29949 h 47259"/>
              <a:gd name="connsiteX10" fmla="*/ 41834 w 43256"/>
              <a:gd name="connsiteY10" fmla="*/ 15213 h 47259"/>
              <a:gd name="connsiteX11" fmla="*/ 40386 w 43256"/>
              <a:gd name="connsiteY11" fmla="*/ 17889 h 47259"/>
              <a:gd name="connsiteX12" fmla="*/ 38360 w 43256"/>
              <a:gd name="connsiteY12" fmla="*/ 5285 h 47259"/>
              <a:gd name="connsiteX13" fmla="*/ 38436 w 43256"/>
              <a:gd name="connsiteY13" fmla="*/ 6549 h 47259"/>
              <a:gd name="connsiteX14" fmla="*/ 29114 w 43256"/>
              <a:gd name="connsiteY14" fmla="*/ 3811 h 47259"/>
              <a:gd name="connsiteX15" fmla="*/ 29856 w 43256"/>
              <a:gd name="connsiteY15" fmla="*/ 2199 h 47259"/>
              <a:gd name="connsiteX16" fmla="*/ 22177 w 43256"/>
              <a:gd name="connsiteY16" fmla="*/ 4579 h 47259"/>
              <a:gd name="connsiteX17" fmla="*/ 22536 w 43256"/>
              <a:gd name="connsiteY17" fmla="*/ 3189 h 47259"/>
              <a:gd name="connsiteX18" fmla="*/ 14036 w 43256"/>
              <a:gd name="connsiteY18" fmla="*/ 5051 h 47259"/>
              <a:gd name="connsiteX19" fmla="*/ 15336 w 43256"/>
              <a:gd name="connsiteY19" fmla="*/ 6399 h 47259"/>
              <a:gd name="connsiteX20" fmla="*/ 4163 w 43256"/>
              <a:gd name="connsiteY20" fmla="*/ 15648 h 47259"/>
              <a:gd name="connsiteX21" fmla="*/ 3936 w 43256"/>
              <a:gd name="connsiteY21" fmla="*/ 14229 h 47259"/>
              <a:gd name="connsiteX0" fmla="*/ 3936 w 43256"/>
              <a:gd name="connsiteY0" fmla="*/ 14229 h 43219"/>
              <a:gd name="connsiteX1" fmla="*/ 5659 w 43256"/>
              <a:gd name="connsiteY1" fmla="*/ 6766 h 43219"/>
              <a:gd name="connsiteX2" fmla="*/ 14041 w 43256"/>
              <a:gd name="connsiteY2" fmla="*/ 5061 h 43219"/>
              <a:gd name="connsiteX3" fmla="*/ 22492 w 43256"/>
              <a:gd name="connsiteY3" fmla="*/ 3291 h 43219"/>
              <a:gd name="connsiteX4" fmla="*/ 25785 w 43256"/>
              <a:gd name="connsiteY4" fmla="*/ 59 h 43219"/>
              <a:gd name="connsiteX5" fmla="*/ 29869 w 43256"/>
              <a:gd name="connsiteY5" fmla="*/ 2340 h 43219"/>
              <a:gd name="connsiteX6" fmla="*/ 35499 w 43256"/>
              <a:gd name="connsiteY6" fmla="*/ 549 h 43219"/>
              <a:gd name="connsiteX7" fmla="*/ 38354 w 43256"/>
              <a:gd name="connsiteY7" fmla="*/ 5435 h 43219"/>
              <a:gd name="connsiteX8" fmla="*/ 42018 w 43256"/>
              <a:gd name="connsiteY8" fmla="*/ 10177 h 43219"/>
              <a:gd name="connsiteX9" fmla="*/ 41854 w 43256"/>
              <a:gd name="connsiteY9" fmla="*/ 15319 h 43219"/>
              <a:gd name="connsiteX10" fmla="*/ 43052 w 43256"/>
              <a:gd name="connsiteY10" fmla="*/ 23181 h 43219"/>
              <a:gd name="connsiteX11" fmla="*/ 37440 w 43256"/>
              <a:gd name="connsiteY11" fmla="*/ 30063 h 43219"/>
              <a:gd name="connsiteX12" fmla="*/ 35431 w 43256"/>
              <a:gd name="connsiteY12" fmla="*/ 35960 h 43219"/>
              <a:gd name="connsiteX13" fmla="*/ 28591 w 43256"/>
              <a:gd name="connsiteY13" fmla="*/ 36674 h 43219"/>
              <a:gd name="connsiteX14" fmla="*/ 23703 w 43256"/>
              <a:gd name="connsiteY14" fmla="*/ 42965 h 43219"/>
              <a:gd name="connsiteX15" fmla="*/ 16516 w 43256"/>
              <a:gd name="connsiteY15" fmla="*/ 39125 h 43219"/>
              <a:gd name="connsiteX16" fmla="*/ 5840 w 43256"/>
              <a:gd name="connsiteY16" fmla="*/ 35331 h 43219"/>
              <a:gd name="connsiteX17" fmla="*/ 1146 w 43256"/>
              <a:gd name="connsiteY17" fmla="*/ 31109 h 43219"/>
              <a:gd name="connsiteX18" fmla="*/ 2149 w 43256"/>
              <a:gd name="connsiteY18" fmla="*/ 25410 h 43219"/>
              <a:gd name="connsiteX19" fmla="*/ 31 w 43256"/>
              <a:gd name="connsiteY19" fmla="*/ 19563 h 43219"/>
              <a:gd name="connsiteX20" fmla="*/ 3899 w 43256"/>
              <a:gd name="connsiteY20" fmla="*/ 14366 h 43219"/>
              <a:gd name="connsiteX21" fmla="*/ 3936 w 43256"/>
              <a:gd name="connsiteY21" fmla="*/ 14229 h 43219"/>
              <a:gd name="connsiteX0" fmla="*/ 794948 w 1678573"/>
              <a:gd name="connsiteY0" fmla="*/ 1415438 h 1486555"/>
              <a:gd name="connsiteX1" fmla="*/ 809923 w 1678573"/>
              <a:gd name="connsiteY1" fmla="*/ 1428236 h 1486555"/>
              <a:gd name="connsiteX2" fmla="*/ 794948 w 1678573"/>
              <a:gd name="connsiteY2" fmla="*/ 1415438 h 1486555"/>
              <a:gd name="connsiteX0" fmla="*/ 664485 w 1678573"/>
              <a:gd name="connsiteY0" fmla="*/ 1350350 h 1486555"/>
              <a:gd name="connsiteX1" fmla="*/ 859259 w 1678573"/>
              <a:gd name="connsiteY1" fmla="*/ 1197348 h 1486555"/>
              <a:gd name="connsiteX2" fmla="*/ 664485 w 1678573"/>
              <a:gd name="connsiteY2" fmla="*/ 1350350 h 1486555"/>
              <a:gd name="connsiteX0" fmla="*/ 661457 w 1678573"/>
              <a:gd name="connsiteY0" fmla="*/ 1352717 h 1486555"/>
              <a:gd name="connsiteX1" fmla="*/ 556162 w 1678573"/>
              <a:gd name="connsiteY1" fmla="*/ 1367965 h 1486555"/>
              <a:gd name="connsiteX0" fmla="*/ 4729 w 43256"/>
              <a:gd name="connsiteY0" fmla="*/ 26036 h 43219"/>
              <a:gd name="connsiteX1" fmla="*/ 2196 w 43256"/>
              <a:gd name="connsiteY1" fmla="*/ 25239 h 43219"/>
              <a:gd name="connsiteX2" fmla="*/ 6964 w 43256"/>
              <a:gd name="connsiteY2" fmla="*/ 34758 h 43219"/>
              <a:gd name="connsiteX3" fmla="*/ 5856 w 43256"/>
              <a:gd name="connsiteY3" fmla="*/ 35139 h 43219"/>
              <a:gd name="connsiteX4" fmla="*/ 16514 w 43256"/>
              <a:gd name="connsiteY4" fmla="*/ 38949 h 43219"/>
              <a:gd name="connsiteX5" fmla="*/ 15846 w 43256"/>
              <a:gd name="connsiteY5" fmla="*/ 37209 h 43219"/>
              <a:gd name="connsiteX6" fmla="*/ 28863 w 43256"/>
              <a:gd name="connsiteY6" fmla="*/ 34610 h 43219"/>
              <a:gd name="connsiteX7" fmla="*/ 28596 w 43256"/>
              <a:gd name="connsiteY7" fmla="*/ 36519 h 43219"/>
              <a:gd name="connsiteX8" fmla="*/ 34165 w 43256"/>
              <a:gd name="connsiteY8" fmla="*/ 22813 h 43219"/>
              <a:gd name="connsiteX9" fmla="*/ 37416 w 43256"/>
              <a:gd name="connsiteY9" fmla="*/ 29949 h 43219"/>
              <a:gd name="connsiteX10" fmla="*/ 41834 w 43256"/>
              <a:gd name="connsiteY10" fmla="*/ 15213 h 43219"/>
              <a:gd name="connsiteX11" fmla="*/ 40386 w 43256"/>
              <a:gd name="connsiteY11" fmla="*/ 17889 h 43219"/>
              <a:gd name="connsiteX12" fmla="*/ 38360 w 43256"/>
              <a:gd name="connsiteY12" fmla="*/ 5285 h 43219"/>
              <a:gd name="connsiteX13" fmla="*/ 38436 w 43256"/>
              <a:gd name="connsiteY13" fmla="*/ 6549 h 43219"/>
              <a:gd name="connsiteX14" fmla="*/ 29114 w 43256"/>
              <a:gd name="connsiteY14" fmla="*/ 3811 h 43219"/>
              <a:gd name="connsiteX15" fmla="*/ 29856 w 43256"/>
              <a:gd name="connsiteY15" fmla="*/ 2199 h 43219"/>
              <a:gd name="connsiteX16" fmla="*/ 22177 w 43256"/>
              <a:gd name="connsiteY16" fmla="*/ 4579 h 43219"/>
              <a:gd name="connsiteX17" fmla="*/ 22536 w 43256"/>
              <a:gd name="connsiteY17" fmla="*/ 3189 h 43219"/>
              <a:gd name="connsiteX18" fmla="*/ 14036 w 43256"/>
              <a:gd name="connsiteY18" fmla="*/ 5051 h 43219"/>
              <a:gd name="connsiteX19" fmla="*/ 15336 w 43256"/>
              <a:gd name="connsiteY19" fmla="*/ 6399 h 43219"/>
              <a:gd name="connsiteX20" fmla="*/ 4163 w 43256"/>
              <a:gd name="connsiteY20" fmla="*/ 15648 h 43219"/>
              <a:gd name="connsiteX21" fmla="*/ 3936 w 43256"/>
              <a:gd name="connsiteY21" fmla="*/ 14229 h 43219"/>
              <a:gd name="connsiteX0" fmla="*/ 3936 w 43256"/>
              <a:gd name="connsiteY0" fmla="*/ 14229 h 43219"/>
              <a:gd name="connsiteX1" fmla="*/ 5659 w 43256"/>
              <a:gd name="connsiteY1" fmla="*/ 6766 h 43219"/>
              <a:gd name="connsiteX2" fmla="*/ 14041 w 43256"/>
              <a:gd name="connsiteY2" fmla="*/ 5061 h 43219"/>
              <a:gd name="connsiteX3" fmla="*/ 22492 w 43256"/>
              <a:gd name="connsiteY3" fmla="*/ 3291 h 43219"/>
              <a:gd name="connsiteX4" fmla="*/ 25785 w 43256"/>
              <a:gd name="connsiteY4" fmla="*/ 59 h 43219"/>
              <a:gd name="connsiteX5" fmla="*/ 29869 w 43256"/>
              <a:gd name="connsiteY5" fmla="*/ 2340 h 43219"/>
              <a:gd name="connsiteX6" fmla="*/ 35499 w 43256"/>
              <a:gd name="connsiteY6" fmla="*/ 549 h 43219"/>
              <a:gd name="connsiteX7" fmla="*/ 38354 w 43256"/>
              <a:gd name="connsiteY7" fmla="*/ 5435 h 43219"/>
              <a:gd name="connsiteX8" fmla="*/ 42018 w 43256"/>
              <a:gd name="connsiteY8" fmla="*/ 10177 h 43219"/>
              <a:gd name="connsiteX9" fmla="*/ 41854 w 43256"/>
              <a:gd name="connsiteY9" fmla="*/ 15319 h 43219"/>
              <a:gd name="connsiteX10" fmla="*/ 43052 w 43256"/>
              <a:gd name="connsiteY10" fmla="*/ 23181 h 43219"/>
              <a:gd name="connsiteX11" fmla="*/ 37440 w 43256"/>
              <a:gd name="connsiteY11" fmla="*/ 30063 h 43219"/>
              <a:gd name="connsiteX12" fmla="*/ 35431 w 43256"/>
              <a:gd name="connsiteY12" fmla="*/ 35960 h 43219"/>
              <a:gd name="connsiteX13" fmla="*/ 28591 w 43256"/>
              <a:gd name="connsiteY13" fmla="*/ 36674 h 43219"/>
              <a:gd name="connsiteX14" fmla="*/ 23703 w 43256"/>
              <a:gd name="connsiteY14" fmla="*/ 42965 h 43219"/>
              <a:gd name="connsiteX15" fmla="*/ 16516 w 43256"/>
              <a:gd name="connsiteY15" fmla="*/ 39125 h 43219"/>
              <a:gd name="connsiteX16" fmla="*/ 5840 w 43256"/>
              <a:gd name="connsiteY16" fmla="*/ 35331 h 43219"/>
              <a:gd name="connsiteX17" fmla="*/ 1146 w 43256"/>
              <a:gd name="connsiteY17" fmla="*/ 31109 h 43219"/>
              <a:gd name="connsiteX18" fmla="*/ 2149 w 43256"/>
              <a:gd name="connsiteY18" fmla="*/ 25410 h 43219"/>
              <a:gd name="connsiteX19" fmla="*/ 31 w 43256"/>
              <a:gd name="connsiteY19" fmla="*/ 19563 h 43219"/>
              <a:gd name="connsiteX20" fmla="*/ 3899 w 43256"/>
              <a:gd name="connsiteY20" fmla="*/ 14366 h 43219"/>
              <a:gd name="connsiteX21" fmla="*/ 3936 w 43256"/>
              <a:gd name="connsiteY21" fmla="*/ 14229 h 43219"/>
              <a:gd name="connsiteX0" fmla="*/ 794948 w 1678573"/>
              <a:gd name="connsiteY0" fmla="*/ 1415438 h 1486555"/>
              <a:gd name="connsiteX1" fmla="*/ 809923 w 1678573"/>
              <a:gd name="connsiteY1" fmla="*/ 1428236 h 1486555"/>
              <a:gd name="connsiteX2" fmla="*/ 794948 w 1678573"/>
              <a:gd name="connsiteY2" fmla="*/ 1415438 h 1486555"/>
              <a:gd name="connsiteX0" fmla="*/ 664485 w 1678573"/>
              <a:gd name="connsiteY0" fmla="*/ 1350350 h 1486555"/>
              <a:gd name="connsiteX1" fmla="*/ 653357 w 1678573"/>
              <a:gd name="connsiteY1" fmla="*/ 1374315 h 1486555"/>
              <a:gd name="connsiteX2" fmla="*/ 664485 w 1678573"/>
              <a:gd name="connsiteY2" fmla="*/ 1350350 h 1486555"/>
              <a:gd name="connsiteX0" fmla="*/ 661457 w 1678573"/>
              <a:gd name="connsiteY0" fmla="*/ 1352717 h 1486555"/>
              <a:gd name="connsiteX1" fmla="*/ 556162 w 1678573"/>
              <a:gd name="connsiteY1" fmla="*/ 1367965 h 1486555"/>
              <a:gd name="connsiteX0" fmla="*/ 4729 w 43256"/>
              <a:gd name="connsiteY0" fmla="*/ 26036 h 43219"/>
              <a:gd name="connsiteX1" fmla="*/ 2196 w 43256"/>
              <a:gd name="connsiteY1" fmla="*/ 25239 h 43219"/>
              <a:gd name="connsiteX2" fmla="*/ 6964 w 43256"/>
              <a:gd name="connsiteY2" fmla="*/ 34758 h 43219"/>
              <a:gd name="connsiteX3" fmla="*/ 5856 w 43256"/>
              <a:gd name="connsiteY3" fmla="*/ 35139 h 43219"/>
              <a:gd name="connsiteX4" fmla="*/ 16514 w 43256"/>
              <a:gd name="connsiteY4" fmla="*/ 38949 h 43219"/>
              <a:gd name="connsiteX5" fmla="*/ 15846 w 43256"/>
              <a:gd name="connsiteY5" fmla="*/ 37209 h 43219"/>
              <a:gd name="connsiteX6" fmla="*/ 28863 w 43256"/>
              <a:gd name="connsiteY6" fmla="*/ 34610 h 43219"/>
              <a:gd name="connsiteX7" fmla="*/ 28596 w 43256"/>
              <a:gd name="connsiteY7" fmla="*/ 36519 h 43219"/>
              <a:gd name="connsiteX8" fmla="*/ 34165 w 43256"/>
              <a:gd name="connsiteY8" fmla="*/ 22813 h 43219"/>
              <a:gd name="connsiteX9" fmla="*/ 37416 w 43256"/>
              <a:gd name="connsiteY9" fmla="*/ 29949 h 43219"/>
              <a:gd name="connsiteX10" fmla="*/ 41834 w 43256"/>
              <a:gd name="connsiteY10" fmla="*/ 15213 h 43219"/>
              <a:gd name="connsiteX11" fmla="*/ 40386 w 43256"/>
              <a:gd name="connsiteY11" fmla="*/ 17889 h 43219"/>
              <a:gd name="connsiteX12" fmla="*/ 38360 w 43256"/>
              <a:gd name="connsiteY12" fmla="*/ 5285 h 43219"/>
              <a:gd name="connsiteX13" fmla="*/ 38436 w 43256"/>
              <a:gd name="connsiteY13" fmla="*/ 6549 h 43219"/>
              <a:gd name="connsiteX14" fmla="*/ 29114 w 43256"/>
              <a:gd name="connsiteY14" fmla="*/ 3811 h 43219"/>
              <a:gd name="connsiteX15" fmla="*/ 29856 w 43256"/>
              <a:gd name="connsiteY15" fmla="*/ 2199 h 43219"/>
              <a:gd name="connsiteX16" fmla="*/ 22177 w 43256"/>
              <a:gd name="connsiteY16" fmla="*/ 4579 h 43219"/>
              <a:gd name="connsiteX17" fmla="*/ 22536 w 43256"/>
              <a:gd name="connsiteY17" fmla="*/ 3189 h 43219"/>
              <a:gd name="connsiteX18" fmla="*/ 14036 w 43256"/>
              <a:gd name="connsiteY18" fmla="*/ 5051 h 43219"/>
              <a:gd name="connsiteX19" fmla="*/ 15336 w 43256"/>
              <a:gd name="connsiteY19" fmla="*/ 6399 h 43219"/>
              <a:gd name="connsiteX20" fmla="*/ 4163 w 43256"/>
              <a:gd name="connsiteY20" fmla="*/ 15648 h 43219"/>
              <a:gd name="connsiteX21" fmla="*/ 3936 w 43256"/>
              <a:gd name="connsiteY21" fmla="*/ 14229 h 43219"/>
              <a:gd name="connsiteX0" fmla="*/ 3936 w 43256"/>
              <a:gd name="connsiteY0" fmla="*/ 14229 h 43219"/>
              <a:gd name="connsiteX1" fmla="*/ 5659 w 43256"/>
              <a:gd name="connsiteY1" fmla="*/ 6766 h 43219"/>
              <a:gd name="connsiteX2" fmla="*/ 14041 w 43256"/>
              <a:gd name="connsiteY2" fmla="*/ 5061 h 43219"/>
              <a:gd name="connsiteX3" fmla="*/ 22492 w 43256"/>
              <a:gd name="connsiteY3" fmla="*/ 3291 h 43219"/>
              <a:gd name="connsiteX4" fmla="*/ 25785 w 43256"/>
              <a:gd name="connsiteY4" fmla="*/ 59 h 43219"/>
              <a:gd name="connsiteX5" fmla="*/ 29869 w 43256"/>
              <a:gd name="connsiteY5" fmla="*/ 2340 h 43219"/>
              <a:gd name="connsiteX6" fmla="*/ 35499 w 43256"/>
              <a:gd name="connsiteY6" fmla="*/ 549 h 43219"/>
              <a:gd name="connsiteX7" fmla="*/ 38354 w 43256"/>
              <a:gd name="connsiteY7" fmla="*/ 5435 h 43219"/>
              <a:gd name="connsiteX8" fmla="*/ 42018 w 43256"/>
              <a:gd name="connsiteY8" fmla="*/ 10177 h 43219"/>
              <a:gd name="connsiteX9" fmla="*/ 41854 w 43256"/>
              <a:gd name="connsiteY9" fmla="*/ 15319 h 43219"/>
              <a:gd name="connsiteX10" fmla="*/ 43052 w 43256"/>
              <a:gd name="connsiteY10" fmla="*/ 23181 h 43219"/>
              <a:gd name="connsiteX11" fmla="*/ 37440 w 43256"/>
              <a:gd name="connsiteY11" fmla="*/ 30063 h 43219"/>
              <a:gd name="connsiteX12" fmla="*/ 35431 w 43256"/>
              <a:gd name="connsiteY12" fmla="*/ 35960 h 43219"/>
              <a:gd name="connsiteX13" fmla="*/ 28591 w 43256"/>
              <a:gd name="connsiteY13" fmla="*/ 36674 h 43219"/>
              <a:gd name="connsiteX14" fmla="*/ 23703 w 43256"/>
              <a:gd name="connsiteY14" fmla="*/ 42965 h 43219"/>
              <a:gd name="connsiteX15" fmla="*/ 16516 w 43256"/>
              <a:gd name="connsiteY15" fmla="*/ 39125 h 43219"/>
              <a:gd name="connsiteX16" fmla="*/ 5840 w 43256"/>
              <a:gd name="connsiteY16" fmla="*/ 35331 h 43219"/>
              <a:gd name="connsiteX17" fmla="*/ 1146 w 43256"/>
              <a:gd name="connsiteY17" fmla="*/ 31109 h 43219"/>
              <a:gd name="connsiteX18" fmla="*/ 2149 w 43256"/>
              <a:gd name="connsiteY18" fmla="*/ 25410 h 43219"/>
              <a:gd name="connsiteX19" fmla="*/ 31 w 43256"/>
              <a:gd name="connsiteY19" fmla="*/ 19563 h 43219"/>
              <a:gd name="connsiteX20" fmla="*/ 3899 w 43256"/>
              <a:gd name="connsiteY20" fmla="*/ 14366 h 43219"/>
              <a:gd name="connsiteX21" fmla="*/ 3936 w 43256"/>
              <a:gd name="connsiteY21" fmla="*/ 14229 h 43219"/>
              <a:gd name="connsiteX0" fmla="*/ 794948 w 1678573"/>
              <a:gd name="connsiteY0" fmla="*/ 1415438 h 1486555"/>
              <a:gd name="connsiteX1" fmla="*/ 809923 w 1678573"/>
              <a:gd name="connsiteY1" fmla="*/ 1428236 h 1486555"/>
              <a:gd name="connsiteX2" fmla="*/ 794948 w 1678573"/>
              <a:gd name="connsiteY2" fmla="*/ 1415438 h 1486555"/>
              <a:gd name="connsiteX0" fmla="*/ 664485 w 1678573"/>
              <a:gd name="connsiteY0" fmla="*/ 1350350 h 1486555"/>
              <a:gd name="connsiteX1" fmla="*/ 653357 w 1678573"/>
              <a:gd name="connsiteY1" fmla="*/ 1374315 h 1486555"/>
              <a:gd name="connsiteX2" fmla="*/ 664485 w 1678573"/>
              <a:gd name="connsiteY2" fmla="*/ 1350350 h 1486555"/>
              <a:gd name="connsiteX0" fmla="*/ 661457 w 1678573"/>
              <a:gd name="connsiteY0" fmla="*/ 1352717 h 1486555"/>
              <a:gd name="connsiteX1" fmla="*/ 556162 w 1678573"/>
              <a:gd name="connsiteY1" fmla="*/ 1367965 h 1486555"/>
              <a:gd name="connsiteX0" fmla="*/ 4729 w 43256"/>
              <a:gd name="connsiteY0" fmla="*/ 26036 h 43219"/>
              <a:gd name="connsiteX1" fmla="*/ 2196 w 43256"/>
              <a:gd name="connsiteY1" fmla="*/ 25239 h 43219"/>
              <a:gd name="connsiteX2" fmla="*/ 6964 w 43256"/>
              <a:gd name="connsiteY2" fmla="*/ 34758 h 43219"/>
              <a:gd name="connsiteX3" fmla="*/ 5856 w 43256"/>
              <a:gd name="connsiteY3" fmla="*/ 35139 h 43219"/>
              <a:gd name="connsiteX4" fmla="*/ 16514 w 43256"/>
              <a:gd name="connsiteY4" fmla="*/ 38949 h 43219"/>
              <a:gd name="connsiteX5" fmla="*/ 16482 w 43256"/>
              <a:gd name="connsiteY5" fmla="*/ 39231 h 43219"/>
              <a:gd name="connsiteX6" fmla="*/ 28863 w 43256"/>
              <a:gd name="connsiteY6" fmla="*/ 34610 h 43219"/>
              <a:gd name="connsiteX7" fmla="*/ 28596 w 43256"/>
              <a:gd name="connsiteY7" fmla="*/ 36519 h 43219"/>
              <a:gd name="connsiteX8" fmla="*/ 34165 w 43256"/>
              <a:gd name="connsiteY8" fmla="*/ 22813 h 43219"/>
              <a:gd name="connsiteX9" fmla="*/ 37416 w 43256"/>
              <a:gd name="connsiteY9" fmla="*/ 29949 h 43219"/>
              <a:gd name="connsiteX10" fmla="*/ 41834 w 43256"/>
              <a:gd name="connsiteY10" fmla="*/ 15213 h 43219"/>
              <a:gd name="connsiteX11" fmla="*/ 40386 w 43256"/>
              <a:gd name="connsiteY11" fmla="*/ 17889 h 43219"/>
              <a:gd name="connsiteX12" fmla="*/ 38360 w 43256"/>
              <a:gd name="connsiteY12" fmla="*/ 5285 h 43219"/>
              <a:gd name="connsiteX13" fmla="*/ 38436 w 43256"/>
              <a:gd name="connsiteY13" fmla="*/ 6549 h 43219"/>
              <a:gd name="connsiteX14" fmla="*/ 29114 w 43256"/>
              <a:gd name="connsiteY14" fmla="*/ 3811 h 43219"/>
              <a:gd name="connsiteX15" fmla="*/ 29856 w 43256"/>
              <a:gd name="connsiteY15" fmla="*/ 2199 h 43219"/>
              <a:gd name="connsiteX16" fmla="*/ 22177 w 43256"/>
              <a:gd name="connsiteY16" fmla="*/ 4579 h 43219"/>
              <a:gd name="connsiteX17" fmla="*/ 22536 w 43256"/>
              <a:gd name="connsiteY17" fmla="*/ 3189 h 43219"/>
              <a:gd name="connsiteX18" fmla="*/ 14036 w 43256"/>
              <a:gd name="connsiteY18" fmla="*/ 5051 h 43219"/>
              <a:gd name="connsiteX19" fmla="*/ 15336 w 43256"/>
              <a:gd name="connsiteY19" fmla="*/ 6399 h 43219"/>
              <a:gd name="connsiteX20" fmla="*/ 4163 w 43256"/>
              <a:gd name="connsiteY20" fmla="*/ 15648 h 43219"/>
              <a:gd name="connsiteX21" fmla="*/ 3936 w 43256"/>
              <a:gd name="connsiteY21" fmla="*/ 14229 h 43219"/>
              <a:gd name="connsiteX0" fmla="*/ 3936 w 43256"/>
              <a:gd name="connsiteY0" fmla="*/ 14229 h 43219"/>
              <a:gd name="connsiteX1" fmla="*/ 5659 w 43256"/>
              <a:gd name="connsiteY1" fmla="*/ 6766 h 43219"/>
              <a:gd name="connsiteX2" fmla="*/ 14041 w 43256"/>
              <a:gd name="connsiteY2" fmla="*/ 5061 h 43219"/>
              <a:gd name="connsiteX3" fmla="*/ 22492 w 43256"/>
              <a:gd name="connsiteY3" fmla="*/ 3291 h 43219"/>
              <a:gd name="connsiteX4" fmla="*/ 25785 w 43256"/>
              <a:gd name="connsiteY4" fmla="*/ 59 h 43219"/>
              <a:gd name="connsiteX5" fmla="*/ 29869 w 43256"/>
              <a:gd name="connsiteY5" fmla="*/ 2340 h 43219"/>
              <a:gd name="connsiteX6" fmla="*/ 35499 w 43256"/>
              <a:gd name="connsiteY6" fmla="*/ 549 h 43219"/>
              <a:gd name="connsiteX7" fmla="*/ 38354 w 43256"/>
              <a:gd name="connsiteY7" fmla="*/ 5435 h 43219"/>
              <a:gd name="connsiteX8" fmla="*/ 42018 w 43256"/>
              <a:gd name="connsiteY8" fmla="*/ 10177 h 43219"/>
              <a:gd name="connsiteX9" fmla="*/ 41854 w 43256"/>
              <a:gd name="connsiteY9" fmla="*/ 15319 h 43219"/>
              <a:gd name="connsiteX10" fmla="*/ 43052 w 43256"/>
              <a:gd name="connsiteY10" fmla="*/ 23181 h 43219"/>
              <a:gd name="connsiteX11" fmla="*/ 37440 w 43256"/>
              <a:gd name="connsiteY11" fmla="*/ 30063 h 43219"/>
              <a:gd name="connsiteX12" fmla="*/ 35431 w 43256"/>
              <a:gd name="connsiteY12" fmla="*/ 35960 h 43219"/>
              <a:gd name="connsiteX13" fmla="*/ 28591 w 43256"/>
              <a:gd name="connsiteY13" fmla="*/ 36674 h 43219"/>
              <a:gd name="connsiteX14" fmla="*/ 23703 w 43256"/>
              <a:gd name="connsiteY14" fmla="*/ 42965 h 43219"/>
              <a:gd name="connsiteX15" fmla="*/ 16516 w 43256"/>
              <a:gd name="connsiteY15" fmla="*/ 39125 h 43219"/>
              <a:gd name="connsiteX16" fmla="*/ 5840 w 43256"/>
              <a:gd name="connsiteY16" fmla="*/ 35331 h 43219"/>
              <a:gd name="connsiteX17" fmla="*/ 1146 w 43256"/>
              <a:gd name="connsiteY17" fmla="*/ 31109 h 43219"/>
              <a:gd name="connsiteX18" fmla="*/ 2149 w 43256"/>
              <a:gd name="connsiteY18" fmla="*/ 25410 h 43219"/>
              <a:gd name="connsiteX19" fmla="*/ 31 w 43256"/>
              <a:gd name="connsiteY19" fmla="*/ 19563 h 43219"/>
              <a:gd name="connsiteX20" fmla="*/ 3899 w 43256"/>
              <a:gd name="connsiteY20" fmla="*/ 14366 h 43219"/>
              <a:gd name="connsiteX21" fmla="*/ 3936 w 43256"/>
              <a:gd name="connsiteY21" fmla="*/ 14229 h 43219"/>
              <a:gd name="connsiteX0" fmla="*/ 794948 w 1678573"/>
              <a:gd name="connsiteY0" fmla="*/ 1415438 h 1486555"/>
              <a:gd name="connsiteX1" fmla="*/ 809923 w 1678573"/>
              <a:gd name="connsiteY1" fmla="*/ 1428236 h 1486555"/>
              <a:gd name="connsiteX2" fmla="*/ 794948 w 1678573"/>
              <a:gd name="connsiteY2" fmla="*/ 1415438 h 1486555"/>
              <a:gd name="connsiteX0" fmla="*/ 664485 w 1678573"/>
              <a:gd name="connsiteY0" fmla="*/ 1350350 h 1486555"/>
              <a:gd name="connsiteX1" fmla="*/ 653357 w 1678573"/>
              <a:gd name="connsiteY1" fmla="*/ 1374315 h 1486555"/>
              <a:gd name="connsiteX2" fmla="*/ 664485 w 1678573"/>
              <a:gd name="connsiteY2" fmla="*/ 1350350 h 1486555"/>
              <a:gd name="connsiteX0" fmla="*/ 661457 w 1678573"/>
              <a:gd name="connsiteY0" fmla="*/ 1352717 h 1486555"/>
              <a:gd name="connsiteX1" fmla="*/ 663298 w 1678573"/>
              <a:gd name="connsiteY1" fmla="*/ 1363994 h 1486555"/>
              <a:gd name="connsiteX0" fmla="*/ 4729 w 43256"/>
              <a:gd name="connsiteY0" fmla="*/ 26036 h 43219"/>
              <a:gd name="connsiteX1" fmla="*/ 2196 w 43256"/>
              <a:gd name="connsiteY1" fmla="*/ 25239 h 43219"/>
              <a:gd name="connsiteX2" fmla="*/ 6964 w 43256"/>
              <a:gd name="connsiteY2" fmla="*/ 34758 h 43219"/>
              <a:gd name="connsiteX3" fmla="*/ 5856 w 43256"/>
              <a:gd name="connsiteY3" fmla="*/ 35139 h 43219"/>
              <a:gd name="connsiteX4" fmla="*/ 16514 w 43256"/>
              <a:gd name="connsiteY4" fmla="*/ 38949 h 43219"/>
              <a:gd name="connsiteX5" fmla="*/ 16482 w 43256"/>
              <a:gd name="connsiteY5" fmla="*/ 39231 h 43219"/>
              <a:gd name="connsiteX6" fmla="*/ 28863 w 43256"/>
              <a:gd name="connsiteY6" fmla="*/ 34610 h 43219"/>
              <a:gd name="connsiteX7" fmla="*/ 28596 w 43256"/>
              <a:gd name="connsiteY7" fmla="*/ 36519 h 43219"/>
              <a:gd name="connsiteX8" fmla="*/ 34165 w 43256"/>
              <a:gd name="connsiteY8" fmla="*/ 22813 h 43219"/>
              <a:gd name="connsiteX9" fmla="*/ 37416 w 43256"/>
              <a:gd name="connsiteY9" fmla="*/ 29949 h 43219"/>
              <a:gd name="connsiteX10" fmla="*/ 41834 w 43256"/>
              <a:gd name="connsiteY10" fmla="*/ 15213 h 43219"/>
              <a:gd name="connsiteX11" fmla="*/ 40386 w 43256"/>
              <a:gd name="connsiteY11" fmla="*/ 17889 h 43219"/>
              <a:gd name="connsiteX12" fmla="*/ 38360 w 43256"/>
              <a:gd name="connsiteY12" fmla="*/ 5285 h 43219"/>
              <a:gd name="connsiteX13" fmla="*/ 38436 w 43256"/>
              <a:gd name="connsiteY13" fmla="*/ 6549 h 43219"/>
              <a:gd name="connsiteX14" fmla="*/ 29114 w 43256"/>
              <a:gd name="connsiteY14" fmla="*/ 3811 h 43219"/>
              <a:gd name="connsiteX15" fmla="*/ 29856 w 43256"/>
              <a:gd name="connsiteY15" fmla="*/ 2199 h 43219"/>
              <a:gd name="connsiteX16" fmla="*/ 22177 w 43256"/>
              <a:gd name="connsiteY16" fmla="*/ 4579 h 43219"/>
              <a:gd name="connsiteX17" fmla="*/ 22536 w 43256"/>
              <a:gd name="connsiteY17" fmla="*/ 3189 h 43219"/>
              <a:gd name="connsiteX18" fmla="*/ 14036 w 43256"/>
              <a:gd name="connsiteY18" fmla="*/ 5051 h 43219"/>
              <a:gd name="connsiteX19" fmla="*/ 15336 w 43256"/>
              <a:gd name="connsiteY19" fmla="*/ 6399 h 43219"/>
              <a:gd name="connsiteX20" fmla="*/ 4163 w 43256"/>
              <a:gd name="connsiteY20" fmla="*/ 15648 h 43219"/>
              <a:gd name="connsiteX21" fmla="*/ 3936 w 43256"/>
              <a:gd name="connsiteY21" fmla="*/ 14229 h 43219"/>
              <a:gd name="connsiteX0" fmla="*/ 3936 w 43256"/>
              <a:gd name="connsiteY0" fmla="*/ 14229 h 43219"/>
              <a:gd name="connsiteX1" fmla="*/ 5659 w 43256"/>
              <a:gd name="connsiteY1" fmla="*/ 6766 h 43219"/>
              <a:gd name="connsiteX2" fmla="*/ 14041 w 43256"/>
              <a:gd name="connsiteY2" fmla="*/ 5061 h 43219"/>
              <a:gd name="connsiteX3" fmla="*/ 22492 w 43256"/>
              <a:gd name="connsiteY3" fmla="*/ 3291 h 43219"/>
              <a:gd name="connsiteX4" fmla="*/ 25785 w 43256"/>
              <a:gd name="connsiteY4" fmla="*/ 59 h 43219"/>
              <a:gd name="connsiteX5" fmla="*/ 29869 w 43256"/>
              <a:gd name="connsiteY5" fmla="*/ 2340 h 43219"/>
              <a:gd name="connsiteX6" fmla="*/ 35499 w 43256"/>
              <a:gd name="connsiteY6" fmla="*/ 549 h 43219"/>
              <a:gd name="connsiteX7" fmla="*/ 38354 w 43256"/>
              <a:gd name="connsiteY7" fmla="*/ 5435 h 43219"/>
              <a:gd name="connsiteX8" fmla="*/ 42018 w 43256"/>
              <a:gd name="connsiteY8" fmla="*/ 10177 h 43219"/>
              <a:gd name="connsiteX9" fmla="*/ 41854 w 43256"/>
              <a:gd name="connsiteY9" fmla="*/ 15319 h 43219"/>
              <a:gd name="connsiteX10" fmla="*/ 43052 w 43256"/>
              <a:gd name="connsiteY10" fmla="*/ 23181 h 43219"/>
              <a:gd name="connsiteX11" fmla="*/ 37440 w 43256"/>
              <a:gd name="connsiteY11" fmla="*/ 30063 h 43219"/>
              <a:gd name="connsiteX12" fmla="*/ 35431 w 43256"/>
              <a:gd name="connsiteY12" fmla="*/ 35960 h 43219"/>
              <a:gd name="connsiteX13" fmla="*/ 28591 w 43256"/>
              <a:gd name="connsiteY13" fmla="*/ 36674 h 43219"/>
              <a:gd name="connsiteX14" fmla="*/ 23703 w 43256"/>
              <a:gd name="connsiteY14" fmla="*/ 42965 h 43219"/>
              <a:gd name="connsiteX15" fmla="*/ 16516 w 43256"/>
              <a:gd name="connsiteY15" fmla="*/ 39125 h 43219"/>
              <a:gd name="connsiteX16" fmla="*/ 5840 w 43256"/>
              <a:gd name="connsiteY16" fmla="*/ 35331 h 43219"/>
              <a:gd name="connsiteX17" fmla="*/ 1146 w 43256"/>
              <a:gd name="connsiteY17" fmla="*/ 31109 h 43219"/>
              <a:gd name="connsiteX18" fmla="*/ 2149 w 43256"/>
              <a:gd name="connsiteY18" fmla="*/ 25410 h 43219"/>
              <a:gd name="connsiteX19" fmla="*/ 31 w 43256"/>
              <a:gd name="connsiteY19" fmla="*/ 19563 h 43219"/>
              <a:gd name="connsiteX20" fmla="*/ 3899 w 43256"/>
              <a:gd name="connsiteY20" fmla="*/ 14366 h 43219"/>
              <a:gd name="connsiteX21" fmla="*/ 3936 w 43256"/>
              <a:gd name="connsiteY21" fmla="*/ 14229 h 43219"/>
              <a:gd name="connsiteX0" fmla="*/ 694388 w 1678573"/>
              <a:gd name="connsiteY0" fmla="*/ 1426528 h 1486555"/>
              <a:gd name="connsiteX1" fmla="*/ 809923 w 1678573"/>
              <a:gd name="connsiteY1" fmla="*/ 1428236 h 1486555"/>
              <a:gd name="connsiteX2" fmla="*/ 694388 w 1678573"/>
              <a:gd name="connsiteY2" fmla="*/ 1426528 h 1486555"/>
              <a:gd name="connsiteX0" fmla="*/ 664485 w 1678573"/>
              <a:gd name="connsiteY0" fmla="*/ 1350350 h 1486555"/>
              <a:gd name="connsiteX1" fmla="*/ 653357 w 1678573"/>
              <a:gd name="connsiteY1" fmla="*/ 1374315 h 1486555"/>
              <a:gd name="connsiteX2" fmla="*/ 664485 w 1678573"/>
              <a:gd name="connsiteY2" fmla="*/ 1350350 h 1486555"/>
              <a:gd name="connsiteX0" fmla="*/ 661457 w 1678573"/>
              <a:gd name="connsiteY0" fmla="*/ 1352717 h 1486555"/>
              <a:gd name="connsiteX1" fmla="*/ 663298 w 1678573"/>
              <a:gd name="connsiteY1" fmla="*/ 1363994 h 1486555"/>
              <a:gd name="connsiteX0" fmla="*/ 4729 w 43256"/>
              <a:gd name="connsiteY0" fmla="*/ 26036 h 43219"/>
              <a:gd name="connsiteX1" fmla="*/ 2196 w 43256"/>
              <a:gd name="connsiteY1" fmla="*/ 25239 h 43219"/>
              <a:gd name="connsiteX2" fmla="*/ 6964 w 43256"/>
              <a:gd name="connsiteY2" fmla="*/ 34758 h 43219"/>
              <a:gd name="connsiteX3" fmla="*/ 5856 w 43256"/>
              <a:gd name="connsiteY3" fmla="*/ 35139 h 43219"/>
              <a:gd name="connsiteX4" fmla="*/ 16514 w 43256"/>
              <a:gd name="connsiteY4" fmla="*/ 38949 h 43219"/>
              <a:gd name="connsiteX5" fmla="*/ 16482 w 43256"/>
              <a:gd name="connsiteY5" fmla="*/ 39231 h 43219"/>
              <a:gd name="connsiteX6" fmla="*/ 28863 w 43256"/>
              <a:gd name="connsiteY6" fmla="*/ 34610 h 43219"/>
              <a:gd name="connsiteX7" fmla="*/ 28596 w 43256"/>
              <a:gd name="connsiteY7" fmla="*/ 36519 h 43219"/>
              <a:gd name="connsiteX8" fmla="*/ 34165 w 43256"/>
              <a:gd name="connsiteY8" fmla="*/ 22813 h 43219"/>
              <a:gd name="connsiteX9" fmla="*/ 37416 w 43256"/>
              <a:gd name="connsiteY9" fmla="*/ 29949 h 43219"/>
              <a:gd name="connsiteX10" fmla="*/ 41834 w 43256"/>
              <a:gd name="connsiteY10" fmla="*/ 15213 h 43219"/>
              <a:gd name="connsiteX11" fmla="*/ 40386 w 43256"/>
              <a:gd name="connsiteY11" fmla="*/ 17889 h 43219"/>
              <a:gd name="connsiteX12" fmla="*/ 38360 w 43256"/>
              <a:gd name="connsiteY12" fmla="*/ 5285 h 43219"/>
              <a:gd name="connsiteX13" fmla="*/ 38436 w 43256"/>
              <a:gd name="connsiteY13" fmla="*/ 6549 h 43219"/>
              <a:gd name="connsiteX14" fmla="*/ 29114 w 43256"/>
              <a:gd name="connsiteY14" fmla="*/ 3811 h 43219"/>
              <a:gd name="connsiteX15" fmla="*/ 29856 w 43256"/>
              <a:gd name="connsiteY15" fmla="*/ 2199 h 43219"/>
              <a:gd name="connsiteX16" fmla="*/ 22177 w 43256"/>
              <a:gd name="connsiteY16" fmla="*/ 4579 h 43219"/>
              <a:gd name="connsiteX17" fmla="*/ 22536 w 43256"/>
              <a:gd name="connsiteY17" fmla="*/ 3189 h 43219"/>
              <a:gd name="connsiteX18" fmla="*/ 14036 w 43256"/>
              <a:gd name="connsiteY18" fmla="*/ 5051 h 43219"/>
              <a:gd name="connsiteX19" fmla="*/ 15336 w 43256"/>
              <a:gd name="connsiteY19" fmla="*/ 6399 h 43219"/>
              <a:gd name="connsiteX20" fmla="*/ 4163 w 43256"/>
              <a:gd name="connsiteY20" fmla="*/ 15648 h 43219"/>
              <a:gd name="connsiteX21" fmla="*/ 3936 w 43256"/>
              <a:gd name="connsiteY21" fmla="*/ 14229 h 43219"/>
              <a:gd name="connsiteX0" fmla="*/ 3936 w 43256"/>
              <a:gd name="connsiteY0" fmla="*/ 14229 h 43219"/>
              <a:gd name="connsiteX1" fmla="*/ 5659 w 43256"/>
              <a:gd name="connsiteY1" fmla="*/ 6766 h 43219"/>
              <a:gd name="connsiteX2" fmla="*/ 14041 w 43256"/>
              <a:gd name="connsiteY2" fmla="*/ 5061 h 43219"/>
              <a:gd name="connsiteX3" fmla="*/ 22492 w 43256"/>
              <a:gd name="connsiteY3" fmla="*/ 3291 h 43219"/>
              <a:gd name="connsiteX4" fmla="*/ 25785 w 43256"/>
              <a:gd name="connsiteY4" fmla="*/ 59 h 43219"/>
              <a:gd name="connsiteX5" fmla="*/ 29869 w 43256"/>
              <a:gd name="connsiteY5" fmla="*/ 2340 h 43219"/>
              <a:gd name="connsiteX6" fmla="*/ 35499 w 43256"/>
              <a:gd name="connsiteY6" fmla="*/ 549 h 43219"/>
              <a:gd name="connsiteX7" fmla="*/ 38354 w 43256"/>
              <a:gd name="connsiteY7" fmla="*/ 5435 h 43219"/>
              <a:gd name="connsiteX8" fmla="*/ 42018 w 43256"/>
              <a:gd name="connsiteY8" fmla="*/ 10177 h 43219"/>
              <a:gd name="connsiteX9" fmla="*/ 41854 w 43256"/>
              <a:gd name="connsiteY9" fmla="*/ 15319 h 43219"/>
              <a:gd name="connsiteX10" fmla="*/ 43052 w 43256"/>
              <a:gd name="connsiteY10" fmla="*/ 23181 h 43219"/>
              <a:gd name="connsiteX11" fmla="*/ 37440 w 43256"/>
              <a:gd name="connsiteY11" fmla="*/ 30063 h 43219"/>
              <a:gd name="connsiteX12" fmla="*/ 35431 w 43256"/>
              <a:gd name="connsiteY12" fmla="*/ 35960 h 43219"/>
              <a:gd name="connsiteX13" fmla="*/ 28591 w 43256"/>
              <a:gd name="connsiteY13" fmla="*/ 36674 h 43219"/>
              <a:gd name="connsiteX14" fmla="*/ 23703 w 43256"/>
              <a:gd name="connsiteY14" fmla="*/ 42965 h 43219"/>
              <a:gd name="connsiteX15" fmla="*/ 16516 w 43256"/>
              <a:gd name="connsiteY15" fmla="*/ 39125 h 43219"/>
              <a:gd name="connsiteX16" fmla="*/ 5840 w 43256"/>
              <a:gd name="connsiteY16" fmla="*/ 35331 h 43219"/>
              <a:gd name="connsiteX17" fmla="*/ 1146 w 43256"/>
              <a:gd name="connsiteY17" fmla="*/ 31109 h 43219"/>
              <a:gd name="connsiteX18" fmla="*/ 2149 w 43256"/>
              <a:gd name="connsiteY18" fmla="*/ 25410 h 43219"/>
              <a:gd name="connsiteX19" fmla="*/ 31 w 43256"/>
              <a:gd name="connsiteY19" fmla="*/ 19563 h 43219"/>
              <a:gd name="connsiteX20" fmla="*/ 3899 w 43256"/>
              <a:gd name="connsiteY20" fmla="*/ 14366 h 43219"/>
              <a:gd name="connsiteX21" fmla="*/ 3936 w 43256"/>
              <a:gd name="connsiteY21" fmla="*/ 14229 h 43219"/>
              <a:gd name="connsiteX0" fmla="*/ 694388 w 1678573"/>
              <a:gd name="connsiteY0" fmla="*/ 1426528 h 1486555"/>
              <a:gd name="connsiteX1" fmla="*/ 696758 w 1678573"/>
              <a:gd name="connsiteY1" fmla="*/ 1411393 h 1486555"/>
              <a:gd name="connsiteX2" fmla="*/ 694388 w 1678573"/>
              <a:gd name="connsiteY2" fmla="*/ 1426528 h 1486555"/>
              <a:gd name="connsiteX0" fmla="*/ 664485 w 1678573"/>
              <a:gd name="connsiteY0" fmla="*/ 1350350 h 1486555"/>
              <a:gd name="connsiteX1" fmla="*/ 653357 w 1678573"/>
              <a:gd name="connsiteY1" fmla="*/ 1374315 h 1486555"/>
              <a:gd name="connsiteX2" fmla="*/ 664485 w 1678573"/>
              <a:gd name="connsiteY2" fmla="*/ 1350350 h 1486555"/>
              <a:gd name="connsiteX0" fmla="*/ 661457 w 1678573"/>
              <a:gd name="connsiteY0" fmla="*/ 1352717 h 1486555"/>
              <a:gd name="connsiteX1" fmla="*/ 663298 w 1678573"/>
              <a:gd name="connsiteY1" fmla="*/ 1363994 h 1486555"/>
              <a:gd name="connsiteX0" fmla="*/ 4729 w 43256"/>
              <a:gd name="connsiteY0" fmla="*/ 26036 h 43219"/>
              <a:gd name="connsiteX1" fmla="*/ 2196 w 43256"/>
              <a:gd name="connsiteY1" fmla="*/ 25239 h 43219"/>
              <a:gd name="connsiteX2" fmla="*/ 6964 w 43256"/>
              <a:gd name="connsiteY2" fmla="*/ 34758 h 43219"/>
              <a:gd name="connsiteX3" fmla="*/ 5856 w 43256"/>
              <a:gd name="connsiteY3" fmla="*/ 35139 h 43219"/>
              <a:gd name="connsiteX4" fmla="*/ 16514 w 43256"/>
              <a:gd name="connsiteY4" fmla="*/ 38949 h 43219"/>
              <a:gd name="connsiteX5" fmla="*/ 16482 w 43256"/>
              <a:gd name="connsiteY5" fmla="*/ 39231 h 43219"/>
              <a:gd name="connsiteX6" fmla="*/ 28863 w 43256"/>
              <a:gd name="connsiteY6" fmla="*/ 34610 h 43219"/>
              <a:gd name="connsiteX7" fmla="*/ 28596 w 43256"/>
              <a:gd name="connsiteY7" fmla="*/ 36519 h 43219"/>
              <a:gd name="connsiteX8" fmla="*/ 34165 w 43256"/>
              <a:gd name="connsiteY8" fmla="*/ 22813 h 43219"/>
              <a:gd name="connsiteX9" fmla="*/ 37416 w 43256"/>
              <a:gd name="connsiteY9" fmla="*/ 29949 h 43219"/>
              <a:gd name="connsiteX10" fmla="*/ 41834 w 43256"/>
              <a:gd name="connsiteY10" fmla="*/ 15213 h 43219"/>
              <a:gd name="connsiteX11" fmla="*/ 40386 w 43256"/>
              <a:gd name="connsiteY11" fmla="*/ 17889 h 43219"/>
              <a:gd name="connsiteX12" fmla="*/ 38360 w 43256"/>
              <a:gd name="connsiteY12" fmla="*/ 5285 h 43219"/>
              <a:gd name="connsiteX13" fmla="*/ 38436 w 43256"/>
              <a:gd name="connsiteY13" fmla="*/ 6549 h 43219"/>
              <a:gd name="connsiteX14" fmla="*/ 29114 w 43256"/>
              <a:gd name="connsiteY14" fmla="*/ 3811 h 43219"/>
              <a:gd name="connsiteX15" fmla="*/ 29856 w 43256"/>
              <a:gd name="connsiteY15" fmla="*/ 2199 h 43219"/>
              <a:gd name="connsiteX16" fmla="*/ 22177 w 43256"/>
              <a:gd name="connsiteY16" fmla="*/ 4579 h 43219"/>
              <a:gd name="connsiteX17" fmla="*/ 22536 w 43256"/>
              <a:gd name="connsiteY17" fmla="*/ 3189 h 43219"/>
              <a:gd name="connsiteX18" fmla="*/ 14036 w 43256"/>
              <a:gd name="connsiteY18" fmla="*/ 5051 h 43219"/>
              <a:gd name="connsiteX19" fmla="*/ 15336 w 43256"/>
              <a:gd name="connsiteY19" fmla="*/ 6399 h 43219"/>
              <a:gd name="connsiteX20" fmla="*/ 4163 w 43256"/>
              <a:gd name="connsiteY20" fmla="*/ 15648 h 43219"/>
              <a:gd name="connsiteX21" fmla="*/ 3936 w 43256"/>
              <a:gd name="connsiteY21" fmla="*/ 14229 h 43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3256" h="43219">
                <a:moveTo>
                  <a:pt x="3936" y="14229"/>
                </a:moveTo>
                <a:cubicBezTo>
                  <a:pt x="3665" y="11516"/>
                  <a:pt x="4297" y="8780"/>
                  <a:pt x="5659" y="6766"/>
                </a:cubicBezTo>
                <a:cubicBezTo>
                  <a:pt x="7811" y="3585"/>
                  <a:pt x="11300" y="2876"/>
                  <a:pt x="14041" y="5061"/>
                </a:cubicBezTo>
                <a:cubicBezTo>
                  <a:pt x="15714" y="768"/>
                  <a:pt x="19950" y="-119"/>
                  <a:pt x="22492" y="3291"/>
                </a:cubicBezTo>
                <a:cubicBezTo>
                  <a:pt x="23133" y="1542"/>
                  <a:pt x="24364" y="333"/>
                  <a:pt x="25785" y="59"/>
                </a:cubicBezTo>
                <a:cubicBezTo>
                  <a:pt x="27349" y="-243"/>
                  <a:pt x="28911" y="629"/>
                  <a:pt x="29869" y="2340"/>
                </a:cubicBezTo>
                <a:cubicBezTo>
                  <a:pt x="31251" y="126"/>
                  <a:pt x="33537" y="-601"/>
                  <a:pt x="35499" y="549"/>
                </a:cubicBezTo>
                <a:cubicBezTo>
                  <a:pt x="36994" y="1425"/>
                  <a:pt x="38066" y="3259"/>
                  <a:pt x="38354" y="5435"/>
                </a:cubicBezTo>
                <a:cubicBezTo>
                  <a:pt x="40082" y="6077"/>
                  <a:pt x="41458" y="7857"/>
                  <a:pt x="42018" y="10177"/>
                </a:cubicBezTo>
                <a:cubicBezTo>
                  <a:pt x="42425" y="11861"/>
                  <a:pt x="42367" y="13690"/>
                  <a:pt x="41854" y="15319"/>
                </a:cubicBezTo>
                <a:cubicBezTo>
                  <a:pt x="43115" y="17553"/>
                  <a:pt x="43556" y="20449"/>
                  <a:pt x="43052" y="23181"/>
                </a:cubicBezTo>
                <a:cubicBezTo>
                  <a:pt x="42382" y="26813"/>
                  <a:pt x="40164" y="29533"/>
                  <a:pt x="37440" y="30063"/>
                </a:cubicBezTo>
                <a:cubicBezTo>
                  <a:pt x="37427" y="32330"/>
                  <a:pt x="36694" y="34480"/>
                  <a:pt x="35431" y="35960"/>
                </a:cubicBezTo>
                <a:cubicBezTo>
                  <a:pt x="33512" y="38209"/>
                  <a:pt x="30740" y="38498"/>
                  <a:pt x="28591" y="36674"/>
                </a:cubicBezTo>
                <a:cubicBezTo>
                  <a:pt x="27896" y="39807"/>
                  <a:pt x="26035" y="42202"/>
                  <a:pt x="23703" y="42965"/>
                </a:cubicBezTo>
                <a:cubicBezTo>
                  <a:pt x="20955" y="43864"/>
                  <a:pt x="18087" y="42332"/>
                  <a:pt x="16516" y="39125"/>
                </a:cubicBezTo>
                <a:cubicBezTo>
                  <a:pt x="12808" y="42169"/>
                  <a:pt x="7992" y="40458"/>
                  <a:pt x="5840" y="35331"/>
                </a:cubicBezTo>
                <a:cubicBezTo>
                  <a:pt x="3726" y="35668"/>
                  <a:pt x="1741" y="33883"/>
                  <a:pt x="1146" y="31109"/>
                </a:cubicBezTo>
                <a:cubicBezTo>
                  <a:pt x="715" y="29102"/>
                  <a:pt x="1096" y="26936"/>
                  <a:pt x="2149" y="25410"/>
                </a:cubicBezTo>
                <a:cubicBezTo>
                  <a:pt x="655" y="24213"/>
                  <a:pt x="-177" y="21916"/>
                  <a:pt x="31" y="19563"/>
                </a:cubicBezTo>
                <a:cubicBezTo>
                  <a:pt x="275" y="16808"/>
                  <a:pt x="1881" y="14650"/>
                  <a:pt x="3899" y="14366"/>
                </a:cubicBezTo>
                <a:cubicBezTo>
                  <a:pt x="3911" y="14320"/>
                  <a:pt x="3924" y="14275"/>
                  <a:pt x="3936" y="14229"/>
                </a:cubicBezTo>
                <a:close/>
              </a:path>
              <a:path w="1678573" h="1486555">
                <a:moveTo>
                  <a:pt x="694388" y="1426528"/>
                </a:moveTo>
                <a:lnTo>
                  <a:pt x="696758" y="1411393"/>
                </a:lnTo>
                <a:lnTo>
                  <a:pt x="694388" y="1426528"/>
                </a:lnTo>
                <a:close/>
              </a:path>
              <a:path w="1678573" h="1486555">
                <a:moveTo>
                  <a:pt x="664485" y="1350350"/>
                </a:moveTo>
                <a:cubicBezTo>
                  <a:pt x="692002" y="1377867"/>
                  <a:pt x="653357" y="1374315"/>
                  <a:pt x="653357" y="1374315"/>
                </a:cubicBezTo>
                <a:cubicBezTo>
                  <a:pt x="653357" y="1374315"/>
                  <a:pt x="692002" y="1377867"/>
                  <a:pt x="664485" y="1350350"/>
                </a:cubicBezTo>
                <a:close/>
              </a:path>
              <a:path w="1678573" h="1486555">
                <a:moveTo>
                  <a:pt x="661457" y="1352717"/>
                </a:moveTo>
                <a:cubicBezTo>
                  <a:pt x="658153" y="1317004"/>
                  <a:pt x="649710" y="1325336"/>
                  <a:pt x="663298" y="1363994"/>
                </a:cubicBezTo>
              </a:path>
              <a:path w="43256" h="43219" fill="none" extrusionOk="0">
                <a:moveTo>
                  <a:pt x="4729" y="26036"/>
                </a:moveTo>
                <a:cubicBezTo>
                  <a:pt x="3845" y="26130"/>
                  <a:pt x="2961" y="25852"/>
                  <a:pt x="2196" y="25239"/>
                </a:cubicBezTo>
                <a:moveTo>
                  <a:pt x="6964" y="34758"/>
                </a:moveTo>
                <a:cubicBezTo>
                  <a:pt x="6609" y="34951"/>
                  <a:pt x="6236" y="35079"/>
                  <a:pt x="5856" y="35139"/>
                </a:cubicBezTo>
                <a:moveTo>
                  <a:pt x="16514" y="38949"/>
                </a:moveTo>
                <a:cubicBezTo>
                  <a:pt x="16247" y="38403"/>
                  <a:pt x="16659" y="39842"/>
                  <a:pt x="16482" y="39231"/>
                </a:cubicBezTo>
                <a:moveTo>
                  <a:pt x="28863" y="34610"/>
                </a:moveTo>
                <a:cubicBezTo>
                  <a:pt x="28824" y="35257"/>
                  <a:pt x="28734" y="35897"/>
                  <a:pt x="28596" y="36519"/>
                </a:cubicBezTo>
                <a:moveTo>
                  <a:pt x="34165" y="22813"/>
                </a:moveTo>
                <a:cubicBezTo>
                  <a:pt x="36169" y="24141"/>
                  <a:pt x="37434" y="26917"/>
                  <a:pt x="37416" y="29949"/>
                </a:cubicBezTo>
                <a:moveTo>
                  <a:pt x="41834" y="15213"/>
                </a:moveTo>
                <a:cubicBezTo>
                  <a:pt x="41509" y="16245"/>
                  <a:pt x="41014" y="17161"/>
                  <a:pt x="40386" y="17889"/>
                </a:cubicBezTo>
                <a:moveTo>
                  <a:pt x="38360" y="5285"/>
                </a:moveTo>
                <a:cubicBezTo>
                  <a:pt x="38415" y="5702"/>
                  <a:pt x="38441" y="6125"/>
                  <a:pt x="38436" y="6549"/>
                </a:cubicBezTo>
                <a:moveTo>
                  <a:pt x="29114" y="3811"/>
                </a:moveTo>
                <a:cubicBezTo>
                  <a:pt x="29303" y="3228"/>
                  <a:pt x="29552" y="2685"/>
                  <a:pt x="29856" y="2199"/>
                </a:cubicBezTo>
                <a:moveTo>
                  <a:pt x="22177" y="4579"/>
                </a:moveTo>
                <a:cubicBezTo>
                  <a:pt x="22254" y="4097"/>
                  <a:pt x="22375" y="3630"/>
                  <a:pt x="22536" y="3189"/>
                </a:cubicBezTo>
                <a:moveTo>
                  <a:pt x="14036" y="5051"/>
                </a:moveTo>
                <a:cubicBezTo>
                  <a:pt x="14508" y="5427"/>
                  <a:pt x="14944" y="5880"/>
                  <a:pt x="15336" y="6399"/>
                </a:cubicBezTo>
                <a:moveTo>
                  <a:pt x="4163" y="15648"/>
                </a:moveTo>
                <a:cubicBezTo>
                  <a:pt x="4060" y="15184"/>
                  <a:pt x="3984" y="14710"/>
                  <a:pt x="3936" y="14229"/>
                </a:cubicBezTo>
              </a:path>
            </a:pathLst>
          </a:cu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zh-TW" altLang="zh-HK" sz="1400" dirty="0">
                <a:solidFill>
                  <a:schemeClr val="tx1"/>
                </a:solidFill>
              </a:rPr>
              <a:t>可</a:t>
            </a:r>
            <a:r>
              <a:rPr lang="zh-TW" altLang="en-US" sz="1400" dirty="0">
                <a:solidFill>
                  <a:schemeClr val="tx1"/>
                </a:solidFill>
              </a:rPr>
              <a:t>塗抺</a:t>
            </a:r>
            <a:r>
              <a:rPr lang="zh-TW" altLang="zh-HK" sz="1400" dirty="0">
                <a:solidFill>
                  <a:schemeClr val="tx1"/>
                </a:solidFill>
              </a:rPr>
              <a:t>的</a:t>
            </a:r>
            <a:endParaRPr lang="en-US" altLang="zh-TW" sz="1400" dirty="0">
              <a:solidFill>
                <a:schemeClr val="tx1"/>
              </a:solidFill>
            </a:endParaRPr>
          </a:p>
          <a:p>
            <a:pPr algn="ctr"/>
            <a:r>
              <a:rPr lang="zh-TW" altLang="zh-HK" sz="1400" dirty="0">
                <a:solidFill>
                  <a:schemeClr val="tx1"/>
                </a:solidFill>
              </a:rPr>
              <a:t>氫化油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Right Arrow 38"/>
          <p:cNvSpPr/>
          <p:nvPr/>
        </p:nvSpPr>
        <p:spPr>
          <a:xfrm>
            <a:off x="6507288" y="4961964"/>
            <a:ext cx="426912" cy="2713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Cloud Callout 39"/>
          <p:cNvSpPr/>
          <p:nvPr/>
        </p:nvSpPr>
        <p:spPr>
          <a:xfrm>
            <a:off x="5958331" y="1502710"/>
            <a:ext cx="2187667" cy="142334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800" dirty="0"/>
              <a:t>解決方法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126926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其他固體和液體脂肪類別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人造牛油</a:t>
            </a:r>
            <a:endParaRPr lang="en-US" dirty="0"/>
          </a:p>
          <a:p>
            <a:r>
              <a:rPr lang="zh-TW" altLang="zh-HK" dirty="0"/>
              <a:t>脂肪含量與</a:t>
            </a:r>
            <a:r>
              <a:rPr lang="zh-TW" altLang="en-US" dirty="0"/>
              <a:t>牛</a:t>
            </a:r>
            <a:r>
              <a:rPr lang="zh-TW" altLang="zh-HK" dirty="0"/>
              <a:t>油相同</a:t>
            </a:r>
            <a:endParaRPr lang="en-US" dirty="0"/>
          </a:p>
          <a:p>
            <a:r>
              <a:rPr lang="zh-TW" altLang="en-US" dirty="0"/>
              <a:t>可</a:t>
            </a:r>
            <a:r>
              <a:rPr lang="zh-TW" altLang="zh-HK" dirty="0"/>
              <a:t>用於各種食品中</a:t>
            </a:r>
            <a:r>
              <a:rPr lang="zh-TW" altLang="en-US" dirty="0"/>
              <a:t>：</a:t>
            </a:r>
            <a:endParaRPr lang="en-US" dirty="0"/>
          </a:p>
          <a:p>
            <a:pPr lvl="1"/>
            <a:r>
              <a:rPr lang="zh-TW" altLang="en-US" dirty="0"/>
              <a:t>有助充氣</a:t>
            </a:r>
            <a:endParaRPr lang="en-US" altLang="zh-TW" dirty="0"/>
          </a:p>
          <a:p>
            <a:pPr lvl="1"/>
            <a:r>
              <a:rPr lang="zh-TW" altLang="en-US" dirty="0"/>
              <a:t>提升味道</a:t>
            </a:r>
            <a:endParaRPr lang="en-US" dirty="0"/>
          </a:p>
          <a:p>
            <a:pPr lvl="1"/>
            <a:r>
              <a:rPr lang="zh-TW" altLang="zh-HK" dirty="0"/>
              <a:t>保</a:t>
            </a:r>
            <a:r>
              <a:rPr lang="zh-TW" altLang="en-US" dirty="0"/>
              <a:t>存</a:t>
            </a:r>
            <a:r>
              <a:rPr lang="zh-TW" altLang="zh-HK" dirty="0"/>
              <a:t>食物中的水</a:t>
            </a:r>
            <a:r>
              <a:rPr lang="zh-TW" altLang="en-US" dirty="0"/>
              <a:t>份</a:t>
            </a:r>
            <a:endParaRPr lang="en-US" strike="sngStrike" dirty="0"/>
          </a:p>
          <a:p>
            <a:pPr lvl="1"/>
            <a:r>
              <a:rPr lang="zh-TW" altLang="zh-HK" dirty="0"/>
              <a:t>造</a:t>
            </a:r>
            <a:r>
              <a:rPr lang="zh-TW" altLang="en-US" dirty="0"/>
              <a:t>出脆及酥的</a:t>
            </a:r>
            <a:r>
              <a:rPr lang="zh-TW" altLang="zh-HK" dirty="0"/>
              <a:t>饀餅</a:t>
            </a:r>
            <a:r>
              <a:rPr lang="zh-TW" altLang="en-US" dirty="0"/>
              <a:t>皮</a:t>
            </a:r>
            <a:endParaRPr lang="en-US" dirty="0"/>
          </a:p>
          <a:p>
            <a:r>
              <a:rPr lang="zh-TW" altLang="en-US" dirty="0"/>
              <a:t>含維生素</a:t>
            </a:r>
            <a:r>
              <a:rPr lang="en-US" altLang="zh-HK" dirty="0"/>
              <a:t>E</a:t>
            </a:r>
            <a:endParaRPr lang="en-US" dirty="0"/>
          </a:p>
          <a:p>
            <a:r>
              <a:rPr lang="zh-TW" altLang="en-US" dirty="0"/>
              <a:t>營養</a:t>
            </a:r>
            <a:r>
              <a:rPr lang="zh-TW" altLang="zh-HK" dirty="0"/>
              <a:t>強化</a:t>
            </a:r>
            <a:r>
              <a:rPr lang="zh-TW" altLang="en-US" dirty="0"/>
              <a:t>的</a:t>
            </a:r>
            <a:r>
              <a:rPr lang="zh-TW" altLang="zh-HK" dirty="0"/>
              <a:t>人造</a:t>
            </a:r>
            <a:r>
              <a:rPr lang="zh-TW" altLang="en-US" dirty="0"/>
              <a:t>牛</a:t>
            </a:r>
            <a:r>
              <a:rPr lang="zh-TW" altLang="zh-HK" dirty="0"/>
              <a:t>油還含有維生素A和D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181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ooking 16x9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esh food presentation (widescreen).potx" id="{63DD3034-9CB5-4B6F-BCA0-530A5E267AB2}" vid="{9783A5E3-1DF2-4F3C-8902-0C2EB8A188D6}"/>
    </a:ext>
  </a:extLst>
</a:theme>
</file>

<file path=ppt/theme/theme2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308942AA-0721-4324-BC2C-A3CB43F24E7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14945D-DABB-422F-9B28-D299995C92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E700CCB-20BA-4760-AB9F-AC3B63ED32E0}">
  <ds:schemaRefs>
    <ds:schemaRef ds:uri="http://purl.org/dc/dcmitype/"/>
    <ds:schemaRef ds:uri="http://schemas.openxmlformats.org/package/2006/metadata/core-properties"/>
    <ds:schemaRef ds:uri="a4f35948-e619-41b3-aa29-22878b09cfd2"/>
    <ds:schemaRef ds:uri="http://purl.org/dc/terms/"/>
    <ds:schemaRef ds:uri="http://purl.org/dc/elements/1.1/"/>
    <ds:schemaRef ds:uri="40262f94-9f35-4ac3-9a90-690165a166b7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Fresh food presentation (widescreen)</Template>
  <TotalTime>753</TotalTime>
  <Words>1664</Words>
  <Application>Microsoft Office PowerPoint</Application>
  <PresentationFormat>如螢幕大小 (4:3)</PresentationFormat>
  <Paragraphs>212</Paragraphs>
  <Slides>32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32</vt:i4>
      </vt:variant>
    </vt:vector>
  </HeadingPairs>
  <TitlesOfParts>
    <vt:vector size="37" baseType="lpstr">
      <vt:lpstr>微軟正黑體</vt:lpstr>
      <vt:lpstr>Arial</vt:lpstr>
      <vt:lpstr>Constantia</vt:lpstr>
      <vt:lpstr>Webdings</vt:lpstr>
      <vt:lpstr>Cooking 16x9</vt:lpstr>
      <vt:lpstr>認識材料</vt:lpstr>
      <vt:lpstr>課題</vt:lpstr>
      <vt:lpstr>固體和液體脂肪的種類</vt:lpstr>
      <vt:lpstr>固體和液體脂肪的種類</vt:lpstr>
      <vt:lpstr>固體和液體脂肪的種類</vt:lpstr>
      <vt:lpstr>其他固體和液體脂肪類別</vt:lpstr>
      <vt:lpstr>其他固體和液體脂肪類別</vt:lpstr>
      <vt:lpstr>其他固體和液體脂肪類別</vt:lpstr>
      <vt:lpstr>其他固體和液體脂肪類別</vt:lpstr>
      <vt:lpstr>固體和液體脂肪的結構</vt:lpstr>
      <vt:lpstr>固體和液體脂肪的結構</vt:lpstr>
      <vt:lpstr>固體和液體脂肪的結構</vt:lpstr>
      <vt:lpstr>固體和液體脂肪的結構</vt:lpstr>
      <vt:lpstr>固體和液體脂肪的結構</vt:lpstr>
      <vt:lpstr>固體和液體脂肪的結構</vt:lpstr>
      <vt:lpstr>固體和液體脂肪的結構</vt:lpstr>
      <vt:lpstr>固體和液體脂肪的結構</vt:lpstr>
      <vt:lpstr>固體和液體脂肪的結構</vt:lpstr>
      <vt:lpstr>固體和液體脂肪的結構</vt:lpstr>
      <vt:lpstr>固體和液體脂肪的結構</vt:lpstr>
      <vt:lpstr>固體和液體脂肪的營養價值</vt:lpstr>
      <vt:lpstr>固體和液體脂肪的營養價值</vt:lpstr>
      <vt:lpstr>固體和液體脂肪的選擇及貯藏</vt:lpstr>
      <vt:lpstr>固體和液體脂肪的選擇及貯藏</vt:lpstr>
      <vt:lpstr>固體和液體脂肪在烹調/飲食的用途</vt:lpstr>
      <vt:lpstr>固體和液體脂肪在烹調/飲食的用途</vt:lpstr>
      <vt:lpstr>固體和液體脂肪在烹調/飲食的用途</vt:lpstr>
      <vt:lpstr>固體和液體脂肪的食物及營養標籤</vt:lpstr>
      <vt:lpstr>固體和液體脂肪的食物及營養標籤</vt:lpstr>
      <vt:lpstr>固體和液體脂肪的食物及營養標籤</vt:lpstr>
      <vt:lpstr>固體和液體脂肪的食物及營養標籤</vt:lpstr>
      <vt:lpstr>參考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tuunc06-p04</dc:creator>
  <cp:lastModifiedBy>LOK, Kwan-wai</cp:lastModifiedBy>
  <cp:revision>137</cp:revision>
  <dcterms:created xsi:type="dcterms:W3CDTF">2017-09-14T05:33:51Z</dcterms:created>
  <dcterms:modified xsi:type="dcterms:W3CDTF">2019-10-29T04:13:45Z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