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58" r:id="rId6"/>
    <p:sldId id="272" r:id="rId7"/>
    <p:sldId id="280" r:id="rId8"/>
    <p:sldId id="292" r:id="rId9"/>
    <p:sldId id="305" r:id="rId10"/>
    <p:sldId id="294" r:id="rId11"/>
    <p:sldId id="298" r:id="rId12"/>
    <p:sldId id="297" r:id="rId13"/>
    <p:sldId id="283" r:id="rId14"/>
    <p:sldId id="282" r:id="rId15"/>
    <p:sldId id="284" r:id="rId16"/>
    <p:sldId id="285" r:id="rId17"/>
    <p:sldId id="302" r:id="rId18"/>
    <p:sldId id="295" r:id="rId19"/>
    <p:sldId id="296" r:id="rId20"/>
    <p:sldId id="303" r:id="rId21"/>
    <p:sldId id="286" r:id="rId22"/>
    <p:sldId id="287" r:id="rId23"/>
    <p:sldId id="299" r:id="rId24"/>
    <p:sldId id="300" r:id="rId25"/>
    <p:sldId id="301" r:id="rId26"/>
    <p:sldId id="288" r:id="rId27"/>
    <p:sldId id="289" r:id="rId28"/>
    <p:sldId id="281" r:id="rId29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3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492" autoAdjust="0"/>
  </p:normalViewPr>
  <p:slideViewPr>
    <p:cSldViewPr>
      <p:cViewPr varScale="1">
        <p:scale>
          <a:sx n="91" d="100"/>
          <a:sy n="91" d="100"/>
        </p:scale>
        <p:origin x="90" y="7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923A88-30C1-4CAA-9C2F-338DD458B9B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AD4FC9-DBE1-4485-9C52-F6C167D04EBC}">
      <dgm:prSet phldrT="[Text]"/>
      <dgm:spPr/>
      <dgm:t>
        <a:bodyPr/>
        <a:lstStyle/>
        <a:p>
          <a:r>
            <a:rPr lang="zh-TW" altLang="en-US" dirty="0"/>
            <a:t>海魚</a:t>
          </a:r>
          <a:endParaRPr lang="en-US" dirty="0"/>
        </a:p>
        <a:p>
          <a:r>
            <a:rPr lang="zh-TW" altLang="en-US" dirty="0"/>
            <a:t>生活在海水和海洋中</a:t>
          </a:r>
          <a:endParaRPr lang="en-US" dirty="0"/>
        </a:p>
      </dgm:t>
    </dgm:pt>
    <dgm:pt modelId="{C51DF70B-5C93-4AF0-B8EA-4D0236E17351}" type="parTrans" cxnId="{92CA6E57-9D1B-4AB2-B1D0-9F81C45D6DFF}">
      <dgm:prSet/>
      <dgm:spPr/>
      <dgm:t>
        <a:bodyPr/>
        <a:lstStyle/>
        <a:p>
          <a:endParaRPr lang="en-US"/>
        </a:p>
      </dgm:t>
    </dgm:pt>
    <dgm:pt modelId="{7CC15E7C-194D-468C-A349-677DDB04F0FE}" type="sibTrans" cxnId="{92CA6E57-9D1B-4AB2-B1D0-9F81C45D6DFF}">
      <dgm:prSet/>
      <dgm:spPr/>
      <dgm:t>
        <a:bodyPr/>
        <a:lstStyle/>
        <a:p>
          <a:endParaRPr lang="en-US"/>
        </a:p>
      </dgm:t>
    </dgm:pt>
    <dgm:pt modelId="{8D8ACF5F-D2C0-409D-81AB-2C8B0DDA99FC}">
      <dgm:prSet phldrT="[Text]"/>
      <dgm:spPr/>
      <dgm:t>
        <a:bodyPr/>
        <a:lstStyle/>
        <a:p>
          <a:r>
            <a:rPr lang="zh-TW" altLang="en-US" dirty="0"/>
            <a:t>石班魚</a:t>
          </a:r>
          <a:endParaRPr lang="en-US" dirty="0"/>
        </a:p>
      </dgm:t>
    </dgm:pt>
    <dgm:pt modelId="{8D0408D5-AF6B-4F99-B1A6-8688FA8F20C5}" type="parTrans" cxnId="{DB9E395E-5957-48D2-B22C-7AA532E9FF00}">
      <dgm:prSet/>
      <dgm:spPr/>
      <dgm:t>
        <a:bodyPr/>
        <a:lstStyle/>
        <a:p>
          <a:endParaRPr lang="en-US"/>
        </a:p>
      </dgm:t>
    </dgm:pt>
    <dgm:pt modelId="{7F3F17D0-21AE-414B-A6CE-23407F105C40}" type="sibTrans" cxnId="{DB9E395E-5957-48D2-B22C-7AA532E9FF00}">
      <dgm:prSet/>
      <dgm:spPr/>
      <dgm:t>
        <a:bodyPr/>
        <a:lstStyle/>
        <a:p>
          <a:endParaRPr lang="en-US"/>
        </a:p>
      </dgm:t>
    </dgm:pt>
    <dgm:pt modelId="{4369C1FB-82F8-4517-8441-E11C81865D68}">
      <dgm:prSet phldrT="[Text]"/>
      <dgm:spPr/>
      <dgm:t>
        <a:bodyPr/>
        <a:lstStyle/>
        <a:p>
          <a:r>
            <a:rPr lang="zh-TW" altLang="en-US" dirty="0"/>
            <a:t>淡水魚</a:t>
          </a:r>
          <a:endParaRPr lang="en-US" dirty="0"/>
        </a:p>
        <a:p>
          <a:r>
            <a:rPr lang="zh-TW" altLang="en-US" dirty="0"/>
            <a:t>生活在河流，湖泊和池塘中</a:t>
          </a:r>
          <a:endParaRPr lang="en-US" dirty="0"/>
        </a:p>
      </dgm:t>
    </dgm:pt>
    <dgm:pt modelId="{2567143C-0995-45CF-BD49-C4A1FA834DD0}" type="parTrans" cxnId="{833BA029-CEB9-4F05-BA9C-9551153AB888}">
      <dgm:prSet/>
      <dgm:spPr/>
      <dgm:t>
        <a:bodyPr/>
        <a:lstStyle/>
        <a:p>
          <a:endParaRPr lang="en-US"/>
        </a:p>
      </dgm:t>
    </dgm:pt>
    <dgm:pt modelId="{7B0B2833-4D37-4D86-8EF7-53C42D0659C0}" type="sibTrans" cxnId="{833BA029-CEB9-4F05-BA9C-9551153AB888}">
      <dgm:prSet/>
      <dgm:spPr/>
      <dgm:t>
        <a:bodyPr/>
        <a:lstStyle/>
        <a:p>
          <a:endParaRPr lang="en-US"/>
        </a:p>
      </dgm:t>
    </dgm:pt>
    <dgm:pt modelId="{7ED647CF-6755-4DF7-AEF1-2F9A0DA1A71F}">
      <dgm:prSet phldrT="[Text]"/>
      <dgm:spPr/>
      <dgm:t>
        <a:bodyPr/>
        <a:lstStyle/>
        <a:p>
          <a:r>
            <a:rPr lang="zh-TW" altLang="en-US" dirty="0"/>
            <a:t>鯉魚</a:t>
          </a:r>
          <a:endParaRPr lang="en-US" dirty="0"/>
        </a:p>
      </dgm:t>
    </dgm:pt>
    <dgm:pt modelId="{B5040B45-B620-49AA-B8E4-28577C1D3412}" type="parTrans" cxnId="{47E45887-E616-484D-91FA-C43E2D63DE0C}">
      <dgm:prSet/>
      <dgm:spPr/>
      <dgm:t>
        <a:bodyPr/>
        <a:lstStyle/>
        <a:p>
          <a:endParaRPr lang="en-US"/>
        </a:p>
      </dgm:t>
    </dgm:pt>
    <dgm:pt modelId="{234D0A2D-D160-42EB-8536-A00C2DBB9155}" type="sibTrans" cxnId="{47E45887-E616-484D-91FA-C43E2D63DE0C}">
      <dgm:prSet/>
      <dgm:spPr/>
      <dgm:t>
        <a:bodyPr/>
        <a:lstStyle/>
        <a:p>
          <a:endParaRPr lang="en-US"/>
        </a:p>
      </dgm:t>
    </dgm:pt>
    <dgm:pt modelId="{80DDDDDA-A0E2-4912-8A0B-BBEEF4C3537B}">
      <dgm:prSet phldrT="[Text]"/>
      <dgm:spPr/>
      <dgm:t>
        <a:bodyPr/>
        <a:lstStyle/>
        <a:p>
          <a:r>
            <a:rPr lang="zh-TW" altLang="en-US" dirty="0"/>
            <a:t>撻沙魚</a:t>
          </a:r>
          <a:endParaRPr lang="en-US" dirty="0"/>
        </a:p>
      </dgm:t>
    </dgm:pt>
    <dgm:pt modelId="{A81023E6-6D94-408E-B4C6-848E634D3F5C}" type="parTrans" cxnId="{87043322-48F5-47BA-9EC2-3662BA66FFC9}">
      <dgm:prSet/>
      <dgm:spPr/>
      <dgm:t>
        <a:bodyPr/>
        <a:lstStyle/>
        <a:p>
          <a:endParaRPr lang="en-US"/>
        </a:p>
      </dgm:t>
    </dgm:pt>
    <dgm:pt modelId="{A165ABF5-7FED-4F76-84BF-FD26FDA045D4}" type="sibTrans" cxnId="{87043322-48F5-47BA-9EC2-3662BA66FFC9}">
      <dgm:prSet/>
      <dgm:spPr/>
      <dgm:t>
        <a:bodyPr/>
        <a:lstStyle/>
        <a:p>
          <a:endParaRPr lang="en-US"/>
        </a:p>
      </dgm:t>
    </dgm:pt>
    <dgm:pt modelId="{46964D46-D404-46C3-9C30-3819B8E580C7}">
      <dgm:prSet phldrT="[Text]"/>
      <dgm:spPr/>
      <dgm:t>
        <a:bodyPr/>
        <a:lstStyle/>
        <a:p>
          <a:r>
            <a:rPr lang="zh-TW" altLang="en-US" dirty="0"/>
            <a:t>鯖魚</a:t>
          </a:r>
          <a:endParaRPr lang="en-US" dirty="0"/>
        </a:p>
      </dgm:t>
    </dgm:pt>
    <dgm:pt modelId="{ABDEF894-8854-430A-9B3F-57CD0331778A}" type="parTrans" cxnId="{173C42C1-BD24-4026-8F7C-7BD192C17336}">
      <dgm:prSet/>
      <dgm:spPr/>
      <dgm:t>
        <a:bodyPr/>
        <a:lstStyle/>
        <a:p>
          <a:endParaRPr lang="en-US"/>
        </a:p>
      </dgm:t>
    </dgm:pt>
    <dgm:pt modelId="{086A6951-EE76-44D8-B8A4-621AB06CD594}" type="sibTrans" cxnId="{173C42C1-BD24-4026-8F7C-7BD192C17336}">
      <dgm:prSet/>
      <dgm:spPr/>
      <dgm:t>
        <a:bodyPr/>
        <a:lstStyle/>
        <a:p>
          <a:endParaRPr lang="en-US"/>
        </a:p>
      </dgm:t>
    </dgm:pt>
    <dgm:pt modelId="{CBEA83B7-AB04-4C37-9DCC-B052D82F8CEC}">
      <dgm:prSet phldrT="[Text]"/>
      <dgm:spPr/>
      <dgm:t>
        <a:bodyPr/>
        <a:lstStyle/>
        <a:p>
          <a:r>
            <a:rPr lang="zh-TW" altLang="en-US" dirty="0"/>
            <a:t>鯧魚</a:t>
          </a:r>
          <a:endParaRPr lang="en-US" dirty="0"/>
        </a:p>
      </dgm:t>
    </dgm:pt>
    <dgm:pt modelId="{BB5AD7A5-F8F1-4D08-B0E2-000FC5E3AF0F}" type="parTrans" cxnId="{F397505E-CE7C-45CE-A04E-7C344E589430}">
      <dgm:prSet/>
      <dgm:spPr/>
      <dgm:t>
        <a:bodyPr/>
        <a:lstStyle/>
        <a:p>
          <a:endParaRPr lang="en-US"/>
        </a:p>
      </dgm:t>
    </dgm:pt>
    <dgm:pt modelId="{38A3D152-C3F5-4B13-9A3A-A9E201EDBE9D}" type="sibTrans" cxnId="{F397505E-CE7C-45CE-A04E-7C344E589430}">
      <dgm:prSet/>
      <dgm:spPr/>
      <dgm:t>
        <a:bodyPr/>
        <a:lstStyle/>
        <a:p>
          <a:endParaRPr lang="en-US"/>
        </a:p>
      </dgm:t>
    </dgm:pt>
    <dgm:pt modelId="{94FEDE6A-1BDC-4F69-86C5-51A6032EA49E}">
      <dgm:prSet phldrT="[Text]"/>
      <dgm:spPr/>
      <dgm:t>
        <a:bodyPr/>
        <a:lstStyle/>
        <a:p>
          <a:r>
            <a:rPr lang="zh-TW" altLang="en-US"/>
            <a:t>紅衫魚</a:t>
          </a:r>
          <a:endParaRPr lang="en-US" dirty="0"/>
        </a:p>
      </dgm:t>
    </dgm:pt>
    <dgm:pt modelId="{6DCC6C52-A79F-4C65-A35C-E86ACAAF7C93}" type="parTrans" cxnId="{1B36AE24-F01B-408E-892A-F0C24CCF5C86}">
      <dgm:prSet/>
      <dgm:spPr/>
      <dgm:t>
        <a:bodyPr/>
        <a:lstStyle/>
        <a:p>
          <a:endParaRPr lang="en-US"/>
        </a:p>
      </dgm:t>
    </dgm:pt>
    <dgm:pt modelId="{80600881-AE46-4B70-A78E-B4F844110565}" type="sibTrans" cxnId="{1B36AE24-F01B-408E-892A-F0C24CCF5C86}">
      <dgm:prSet/>
      <dgm:spPr/>
      <dgm:t>
        <a:bodyPr/>
        <a:lstStyle/>
        <a:p>
          <a:endParaRPr lang="en-US"/>
        </a:p>
      </dgm:t>
    </dgm:pt>
    <dgm:pt modelId="{111D466E-BBF1-4D0E-9CAA-2065B3BFBF2B}">
      <dgm:prSet phldrT="[Text]"/>
      <dgm:spPr/>
      <dgm:t>
        <a:bodyPr/>
        <a:lstStyle/>
        <a:p>
          <a:r>
            <a:rPr lang="zh-TW" altLang="en-US" dirty="0"/>
            <a:t>鯰魚</a:t>
          </a:r>
          <a:endParaRPr lang="en-US" dirty="0"/>
        </a:p>
      </dgm:t>
    </dgm:pt>
    <dgm:pt modelId="{DAAC22E6-630B-4BD7-B5ED-6DDB734C6779}" type="parTrans" cxnId="{B828D47C-467E-4A75-B9F0-DBDF64FD68FA}">
      <dgm:prSet/>
      <dgm:spPr/>
      <dgm:t>
        <a:bodyPr/>
        <a:lstStyle/>
        <a:p>
          <a:endParaRPr lang="en-US"/>
        </a:p>
      </dgm:t>
    </dgm:pt>
    <dgm:pt modelId="{D0C70222-35A6-446E-BF6F-42B408974E84}" type="sibTrans" cxnId="{B828D47C-467E-4A75-B9F0-DBDF64FD68FA}">
      <dgm:prSet/>
      <dgm:spPr/>
      <dgm:t>
        <a:bodyPr/>
        <a:lstStyle/>
        <a:p>
          <a:endParaRPr lang="en-US"/>
        </a:p>
      </dgm:t>
    </dgm:pt>
    <dgm:pt modelId="{26B4BF75-1AC4-412D-96E9-9309176FF70D}">
      <dgm:prSet phldrT="[Text]"/>
      <dgm:spPr/>
      <dgm:t>
        <a:bodyPr/>
        <a:lstStyle/>
        <a:p>
          <a:r>
            <a:rPr lang="zh-TW" altLang="en-US" dirty="0"/>
            <a:t>鯇魚</a:t>
          </a:r>
          <a:endParaRPr lang="en-US" dirty="0"/>
        </a:p>
      </dgm:t>
    </dgm:pt>
    <dgm:pt modelId="{B487079A-0694-4A9F-9AF4-FDF984B5BE6B}" type="parTrans" cxnId="{54D478CB-2090-49BF-8D52-F390C6E3F9E2}">
      <dgm:prSet/>
      <dgm:spPr/>
      <dgm:t>
        <a:bodyPr/>
        <a:lstStyle/>
        <a:p>
          <a:endParaRPr lang="en-US"/>
        </a:p>
      </dgm:t>
    </dgm:pt>
    <dgm:pt modelId="{C8872B8D-986F-4554-B1B7-6F770CBE5C10}" type="sibTrans" cxnId="{54D478CB-2090-49BF-8D52-F390C6E3F9E2}">
      <dgm:prSet/>
      <dgm:spPr/>
      <dgm:t>
        <a:bodyPr/>
        <a:lstStyle/>
        <a:p>
          <a:endParaRPr lang="en-US"/>
        </a:p>
      </dgm:t>
    </dgm:pt>
    <dgm:pt modelId="{DB5A9B4A-51D7-470F-A791-8D861E04AF33}">
      <dgm:prSet phldrT="[Text]"/>
      <dgm:spPr/>
      <dgm:t>
        <a:bodyPr/>
        <a:lstStyle/>
        <a:p>
          <a:r>
            <a:rPr lang="zh-TW" altLang="en-US" dirty="0"/>
            <a:t>烏頭魚</a:t>
          </a:r>
          <a:endParaRPr lang="en-US" dirty="0"/>
        </a:p>
      </dgm:t>
    </dgm:pt>
    <dgm:pt modelId="{ACC882A0-DA19-46A4-B523-B387954693A4}" type="parTrans" cxnId="{FCC9D2C3-42FA-4BA9-8193-49E15E992260}">
      <dgm:prSet/>
      <dgm:spPr/>
      <dgm:t>
        <a:bodyPr/>
        <a:lstStyle/>
        <a:p>
          <a:endParaRPr lang="en-US"/>
        </a:p>
      </dgm:t>
    </dgm:pt>
    <dgm:pt modelId="{9EB41B9F-B97F-406E-9074-FE18924DC2D2}" type="sibTrans" cxnId="{FCC9D2C3-42FA-4BA9-8193-49E15E992260}">
      <dgm:prSet/>
      <dgm:spPr/>
      <dgm:t>
        <a:bodyPr/>
        <a:lstStyle/>
        <a:p>
          <a:endParaRPr lang="en-US"/>
        </a:p>
      </dgm:t>
    </dgm:pt>
    <dgm:pt modelId="{06B2FC1F-D41C-494E-8546-39EA26C34991}" type="pres">
      <dgm:prSet presAssocID="{D5923A88-30C1-4CAA-9C2F-338DD458B9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47B43549-8646-4046-8F57-5091A7E2852B}" type="pres">
      <dgm:prSet presAssocID="{83AD4FC9-DBE1-4485-9C52-F6C167D04EBC}" presName="composite" presStyleCnt="0"/>
      <dgm:spPr/>
    </dgm:pt>
    <dgm:pt modelId="{43100C0A-B199-4BAC-86D6-85272CA3A54C}" type="pres">
      <dgm:prSet presAssocID="{83AD4FC9-DBE1-4485-9C52-F6C167D04EB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BCBFD61-D2D1-4942-8F0B-D15DB0E0CB02}" type="pres">
      <dgm:prSet presAssocID="{83AD4FC9-DBE1-4485-9C52-F6C167D04EB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758E7F3-8D74-48C6-91FB-269C8D7B84A8}" type="pres">
      <dgm:prSet presAssocID="{7CC15E7C-194D-468C-A349-677DDB04F0FE}" presName="space" presStyleCnt="0"/>
      <dgm:spPr/>
    </dgm:pt>
    <dgm:pt modelId="{A002DB0C-E8D6-4960-8C15-251989602377}" type="pres">
      <dgm:prSet presAssocID="{4369C1FB-82F8-4517-8441-E11C81865D68}" presName="composite" presStyleCnt="0"/>
      <dgm:spPr/>
    </dgm:pt>
    <dgm:pt modelId="{7FFDF581-BE67-4E89-9C37-1725F043A16C}" type="pres">
      <dgm:prSet presAssocID="{4369C1FB-82F8-4517-8441-E11C81865D6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CEE50C2-CFE8-49DA-97B2-129861150DAE}" type="pres">
      <dgm:prSet presAssocID="{4369C1FB-82F8-4517-8441-E11C81865D6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47E45887-E616-484D-91FA-C43E2D63DE0C}" srcId="{4369C1FB-82F8-4517-8441-E11C81865D68}" destId="{7ED647CF-6755-4DF7-AEF1-2F9A0DA1A71F}" srcOrd="0" destOrd="0" parTransId="{B5040B45-B620-49AA-B8E4-28577C1D3412}" sibTransId="{234D0A2D-D160-42EB-8536-A00C2DBB9155}"/>
    <dgm:cxn modelId="{71265B51-804E-4E04-A4AB-DE49515BF32C}" type="presOf" srcId="{26B4BF75-1AC4-412D-96E9-9309176FF70D}" destId="{ECEE50C2-CFE8-49DA-97B2-129861150DAE}" srcOrd="0" destOrd="2" presId="urn:microsoft.com/office/officeart/2005/8/layout/hList1"/>
    <dgm:cxn modelId="{DC97ED5A-CA14-4108-A070-E93ABA797A20}" type="presOf" srcId="{7ED647CF-6755-4DF7-AEF1-2F9A0DA1A71F}" destId="{ECEE50C2-CFE8-49DA-97B2-129861150DAE}" srcOrd="0" destOrd="0" presId="urn:microsoft.com/office/officeart/2005/8/layout/hList1"/>
    <dgm:cxn modelId="{E9ABD213-6A93-43C4-A004-CC5D7FF8F19E}" type="presOf" srcId="{CBEA83B7-AB04-4C37-9DCC-B052D82F8CEC}" destId="{3BCBFD61-D2D1-4942-8F0B-D15DB0E0CB02}" srcOrd="0" destOrd="3" presId="urn:microsoft.com/office/officeart/2005/8/layout/hList1"/>
    <dgm:cxn modelId="{54D478CB-2090-49BF-8D52-F390C6E3F9E2}" srcId="{4369C1FB-82F8-4517-8441-E11C81865D68}" destId="{26B4BF75-1AC4-412D-96E9-9309176FF70D}" srcOrd="2" destOrd="0" parTransId="{B487079A-0694-4A9F-9AF4-FDF984B5BE6B}" sibTransId="{C8872B8D-986F-4554-B1B7-6F770CBE5C10}"/>
    <dgm:cxn modelId="{F397505E-CE7C-45CE-A04E-7C344E589430}" srcId="{83AD4FC9-DBE1-4485-9C52-F6C167D04EBC}" destId="{CBEA83B7-AB04-4C37-9DCC-B052D82F8CEC}" srcOrd="3" destOrd="0" parTransId="{BB5AD7A5-F8F1-4D08-B0E2-000FC5E3AF0F}" sibTransId="{38A3D152-C3F5-4B13-9A3A-A9E201EDBE9D}"/>
    <dgm:cxn modelId="{B0DBAC73-2631-4212-90B1-5E2D0DB18A31}" type="presOf" srcId="{4369C1FB-82F8-4517-8441-E11C81865D68}" destId="{7FFDF581-BE67-4E89-9C37-1725F043A16C}" srcOrd="0" destOrd="0" presId="urn:microsoft.com/office/officeart/2005/8/layout/hList1"/>
    <dgm:cxn modelId="{84FB566C-B608-4D22-8851-1B479BCAED05}" type="presOf" srcId="{46964D46-D404-46C3-9C30-3819B8E580C7}" destId="{3BCBFD61-D2D1-4942-8F0B-D15DB0E0CB02}" srcOrd="0" destOrd="2" presId="urn:microsoft.com/office/officeart/2005/8/layout/hList1"/>
    <dgm:cxn modelId="{DB9E395E-5957-48D2-B22C-7AA532E9FF00}" srcId="{83AD4FC9-DBE1-4485-9C52-F6C167D04EBC}" destId="{8D8ACF5F-D2C0-409D-81AB-2C8B0DDA99FC}" srcOrd="0" destOrd="0" parTransId="{8D0408D5-AF6B-4F99-B1A6-8688FA8F20C5}" sibTransId="{7F3F17D0-21AE-414B-A6CE-23407F105C40}"/>
    <dgm:cxn modelId="{B828D47C-467E-4A75-B9F0-DBDF64FD68FA}" srcId="{4369C1FB-82F8-4517-8441-E11C81865D68}" destId="{111D466E-BBF1-4D0E-9CAA-2065B3BFBF2B}" srcOrd="1" destOrd="0" parTransId="{DAAC22E6-630B-4BD7-B5ED-6DDB734C6779}" sibTransId="{D0C70222-35A6-446E-BF6F-42B408974E84}"/>
    <dgm:cxn modelId="{92CA6E57-9D1B-4AB2-B1D0-9F81C45D6DFF}" srcId="{D5923A88-30C1-4CAA-9C2F-338DD458B9BB}" destId="{83AD4FC9-DBE1-4485-9C52-F6C167D04EBC}" srcOrd="0" destOrd="0" parTransId="{C51DF70B-5C93-4AF0-B8EA-4D0236E17351}" sibTransId="{7CC15E7C-194D-468C-A349-677DDB04F0FE}"/>
    <dgm:cxn modelId="{FCC9D2C3-42FA-4BA9-8193-49E15E992260}" srcId="{4369C1FB-82F8-4517-8441-E11C81865D68}" destId="{DB5A9B4A-51D7-470F-A791-8D861E04AF33}" srcOrd="3" destOrd="0" parTransId="{ACC882A0-DA19-46A4-B523-B387954693A4}" sibTransId="{9EB41B9F-B97F-406E-9074-FE18924DC2D2}"/>
    <dgm:cxn modelId="{44016AB0-32D0-4041-966E-22C9D445D25C}" type="presOf" srcId="{D5923A88-30C1-4CAA-9C2F-338DD458B9BB}" destId="{06B2FC1F-D41C-494E-8546-39EA26C34991}" srcOrd="0" destOrd="0" presId="urn:microsoft.com/office/officeart/2005/8/layout/hList1"/>
    <dgm:cxn modelId="{833BA029-CEB9-4F05-BA9C-9551153AB888}" srcId="{D5923A88-30C1-4CAA-9C2F-338DD458B9BB}" destId="{4369C1FB-82F8-4517-8441-E11C81865D68}" srcOrd="1" destOrd="0" parTransId="{2567143C-0995-45CF-BD49-C4A1FA834DD0}" sibTransId="{7B0B2833-4D37-4D86-8EF7-53C42D0659C0}"/>
    <dgm:cxn modelId="{8BBBC664-742E-46A8-B3A9-061F54AC39CE}" type="presOf" srcId="{94FEDE6A-1BDC-4F69-86C5-51A6032EA49E}" destId="{3BCBFD61-D2D1-4942-8F0B-D15DB0E0CB02}" srcOrd="0" destOrd="4" presId="urn:microsoft.com/office/officeart/2005/8/layout/hList1"/>
    <dgm:cxn modelId="{4E507054-23AD-4910-B980-C1317D87D063}" type="presOf" srcId="{83AD4FC9-DBE1-4485-9C52-F6C167D04EBC}" destId="{43100C0A-B199-4BAC-86D6-85272CA3A54C}" srcOrd="0" destOrd="0" presId="urn:microsoft.com/office/officeart/2005/8/layout/hList1"/>
    <dgm:cxn modelId="{87043322-48F5-47BA-9EC2-3662BA66FFC9}" srcId="{83AD4FC9-DBE1-4485-9C52-F6C167D04EBC}" destId="{80DDDDDA-A0E2-4912-8A0B-BBEEF4C3537B}" srcOrd="1" destOrd="0" parTransId="{A81023E6-6D94-408E-B4C6-848E634D3F5C}" sibTransId="{A165ABF5-7FED-4F76-84BF-FD26FDA045D4}"/>
    <dgm:cxn modelId="{173C42C1-BD24-4026-8F7C-7BD192C17336}" srcId="{83AD4FC9-DBE1-4485-9C52-F6C167D04EBC}" destId="{46964D46-D404-46C3-9C30-3819B8E580C7}" srcOrd="2" destOrd="0" parTransId="{ABDEF894-8854-430A-9B3F-57CD0331778A}" sibTransId="{086A6951-EE76-44D8-B8A4-621AB06CD594}"/>
    <dgm:cxn modelId="{E319F934-81F1-4579-BEE7-EE49FBEB6597}" type="presOf" srcId="{111D466E-BBF1-4D0E-9CAA-2065B3BFBF2B}" destId="{ECEE50C2-CFE8-49DA-97B2-129861150DAE}" srcOrd="0" destOrd="1" presId="urn:microsoft.com/office/officeart/2005/8/layout/hList1"/>
    <dgm:cxn modelId="{1B36AE24-F01B-408E-892A-F0C24CCF5C86}" srcId="{83AD4FC9-DBE1-4485-9C52-F6C167D04EBC}" destId="{94FEDE6A-1BDC-4F69-86C5-51A6032EA49E}" srcOrd="4" destOrd="0" parTransId="{6DCC6C52-A79F-4C65-A35C-E86ACAAF7C93}" sibTransId="{80600881-AE46-4B70-A78E-B4F844110565}"/>
    <dgm:cxn modelId="{10F2CCF7-EAB6-4664-992C-FF88B849E642}" type="presOf" srcId="{DB5A9B4A-51D7-470F-A791-8D861E04AF33}" destId="{ECEE50C2-CFE8-49DA-97B2-129861150DAE}" srcOrd="0" destOrd="3" presId="urn:microsoft.com/office/officeart/2005/8/layout/hList1"/>
    <dgm:cxn modelId="{978C9377-E4FA-4CC2-8BB4-525CAC63944D}" type="presOf" srcId="{8D8ACF5F-D2C0-409D-81AB-2C8B0DDA99FC}" destId="{3BCBFD61-D2D1-4942-8F0B-D15DB0E0CB02}" srcOrd="0" destOrd="0" presId="urn:microsoft.com/office/officeart/2005/8/layout/hList1"/>
    <dgm:cxn modelId="{0FF89B51-ABCF-4FE0-B8D0-7350A9B8F0F4}" type="presOf" srcId="{80DDDDDA-A0E2-4912-8A0B-BBEEF4C3537B}" destId="{3BCBFD61-D2D1-4942-8F0B-D15DB0E0CB02}" srcOrd="0" destOrd="1" presId="urn:microsoft.com/office/officeart/2005/8/layout/hList1"/>
    <dgm:cxn modelId="{295B02DF-8DF9-448D-8325-9ACBB7705612}" type="presParOf" srcId="{06B2FC1F-D41C-494E-8546-39EA26C34991}" destId="{47B43549-8646-4046-8F57-5091A7E2852B}" srcOrd="0" destOrd="0" presId="urn:microsoft.com/office/officeart/2005/8/layout/hList1"/>
    <dgm:cxn modelId="{67C1BB8F-EE62-4213-9368-23856996C61C}" type="presParOf" srcId="{47B43549-8646-4046-8F57-5091A7E2852B}" destId="{43100C0A-B199-4BAC-86D6-85272CA3A54C}" srcOrd="0" destOrd="0" presId="urn:microsoft.com/office/officeart/2005/8/layout/hList1"/>
    <dgm:cxn modelId="{15F79FAE-25C5-435C-9A69-53E08434083E}" type="presParOf" srcId="{47B43549-8646-4046-8F57-5091A7E2852B}" destId="{3BCBFD61-D2D1-4942-8F0B-D15DB0E0CB02}" srcOrd="1" destOrd="0" presId="urn:microsoft.com/office/officeart/2005/8/layout/hList1"/>
    <dgm:cxn modelId="{D587F0DC-7C4F-45FB-9BA6-596599D44FC8}" type="presParOf" srcId="{06B2FC1F-D41C-494E-8546-39EA26C34991}" destId="{F758E7F3-8D74-48C6-91FB-269C8D7B84A8}" srcOrd="1" destOrd="0" presId="urn:microsoft.com/office/officeart/2005/8/layout/hList1"/>
    <dgm:cxn modelId="{22FBCE37-8ECA-4521-A2E0-C93E52FDA8F1}" type="presParOf" srcId="{06B2FC1F-D41C-494E-8546-39EA26C34991}" destId="{A002DB0C-E8D6-4960-8C15-251989602377}" srcOrd="2" destOrd="0" presId="urn:microsoft.com/office/officeart/2005/8/layout/hList1"/>
    <dgm:cxn modelId="{AF1068EE-F422-4A11-8493-476933EE286A}" type="presParOf" srcId="{A002DB0C-E8D6-4960-8C15-251989602377}" destId="{7FFDF581-BE67-4E89-9C37-1725F043A16C}" srcOrd="0" destOrd="0" presId="urn:microsoft.com/office/officeart/2005/8/layout/hList1"/>
    <dgm:cxn modelId="{6CEF3EC7-9ADD-4589-96DD-9352DD67AA9E}" type="presParOf" srcId="{A002DB0C-E8D6-4960-8C15-251989602377}" destId="{ECEE50C2-CFE8-49DA-97B2-129861150DA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923A88-30C1-4CAA-9C2F-338DD458B9B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AD4FC9-DBE1-4485-9C52-F6C167D04EBC}">
      <dgm:prSet phldrT="[Text]" custT="1"/>
      <dgm:spPr/>
      <dgm:t>
        <a:bodyPr/>
        <a:lstStyle/>
        <a:p>
          <a:r>
            <a:rPr lang="zh-TW" altLang="en-US" sz="2400" dirty="0"/>
            <a:t>白肉魚</a:t>
          </a:r>
          <a:endParaRPr lang="en-HK" sz="2400" dirty="0"/>
        </a:p>
        <a:p>
          <a:r>
            <a:rPr lang="zh-TW" altLang="en-US" sz="1900" dirty="0"/>
            <a:t>白肉魚的肉是白色的，脂肪含量很少</a:t>
          </a:r>
          <a:endParaRPr lang="en-HK" sz="1900" dirty="0"/>
        </a:p>
      </dgm:t>
    </dgm:pt>
    <dgm:pt modelId="{C51DF70B-5C93-4AF0-B8EA-4D0236E17351}" type="parTrans" cxnId="{92CA6E57-9D1B-4AB2-B1D0-9F81C45D6DFF}">
      <dgm:prSet/>
      <dgm:spPr/>
      <dgm:t>
        <a:bodyPr/>
        <a:lstStyle/>
        <a:p>
          <a:endParaRPr lang="en-US"/>
        </a:p>
      </dgm:t>
    </dgm:pt>
    <dgm:pt modelId="{7CC15E7C-194D-468C-A349-677DDB04F0FE}" type="sibTrans" cxnId="{92CA6E57-9D1B-4AB2-B1D0-9F81C45D6DFF}">
      <dgm:prSet/>
      <dgm:spPr/>
      <dgm:t>
        <a:bodyPr/>
        <a:lstStyle/>
        <a:p>
          <a:endParaRPr lang="en-US"/>
        </a:p>
      </dgm:t>
    </dgm:pt>
    <dgm:pt modelId="{8D8ACF5F-D2C0-409D-81AB-2C8B0DDA99FC}">
      <dgm:prSet phldrT="[Text]" custT="1"/>
      <dgm:spPr/>
      <dgm:t>
        <a:bodyPr/>
        <a:lstStyle/>
        <a:p>
          <a:r>
            <a:rPr lang="zh-TW" altLang="en-US" sz="1900" dirty="0"/>
            <a:t>鱈魚</a:t>
          </a:r>
          <a:endParaRPr lang="en-US" sz="1900" dirty="0"/>
        </a:p>
      </dgm:t>
    </dgm:pt>
    <dgm:pt modelId="{8D0408D5-AF6B-4F99-B1A6-8688FA8F20C5}" type="parTrans" cxnId="{DB9E395E-5957-48D2-B22C-7AA532E9FF00}">
      <dgm:prSet/>
      <dgm:spPr/>
      <dgm:t>
        <a:bodyPr/>
        <a:lstStyle/>
        <a:p>
          <a:endParaRPr lang="en-US"/>
        </a:p>
      </dgm:t>
    </dgm:pt>
    <dgm:pt modelId="{7F3F17D0-21AE-414B-A6CE-23407F105C40}" type="sibTrans" cxnId="{DB9E395E-5957-48D2-B22C-7AA532E9FF00}">
      <dgm:prSet/>
      <dgm:spPr/>
      <dgm:t>
        <a:bodyPr/>
        <a:lstStyle/>
        <a:p>
          <a:endParaRPr lang="en-US"/>
        </a:p>
      </dgm:t>
    </dgm:pt>
    <dgm:pt modelId="{4369C1FB-82F8-4517-8441-E11C81865D68}">
      <dgm:prSet phldrT="[Text]" custT="1"/>
      <dgm:spPr/>
      <dgm:t>
        <a:bodyPr/>
        <a:lstStyle/>
        <a:p>
          <a:r>
            <a:rPr lang="zh-TW" altLang="en-US" sz="2400" dirty="0"/>
            <a:t>油性魚</a:t>
          </a:r>
          <a:endParaRPr lang="en-US" sz="2400" dirty="0"/>
        </a:p>
        <a:p>
          <a:r>
            <a:rPr lang="zh-TW" altLang="en-US" sz="1900" dirty="0"/>
            <a:t>油性魚</a:t>
          </a:r>
          <a:r>
            <a:rPr lang="zh-TW" altLang="en-US" sz="1900" dirty="0">
              <a:solidFill>
                <a:schemeClr val="bg1"/>
              </a:solidFill>
            </a:rPr>
            <a:t>的</a:t>
          </a:r>
          <a:r>
            <a:rPr lang="zh-TW" altLang="en-US" sz="1900" dirty="0"/>
            <a:t>肉通常比白肉魚深色，肉帶有脂肪</a:t>
          </a:r>
          <a:endParaRPr lang="en-US" sz="1900" dirty="0"/>
        </a:p>
      </dgm:t>
    </dgm:pt>
    <dgm:pt modelId="{2567143C-0995-45CF-BD49-C4A1FA834DD0}" type="parTrans" cxnId="{833BA029-CEB9-4F05-BA9C-9551153AB888}">
      <dgm:prSet/>
      <dgm:spPr/>
      <dgm:t>
        <a:bodyPr/>
        <a:lstStyle/>
        <a:p>
          <a:endParaRPr lang="en-US"/>
        </a:p>
      </dgm:t>
    </dgm:pt>
    <dgm:pt modelId="{7B0B2833-4D37-4D86-8EF7-53C42D0659C0}" type="sibTrans" cxnId="{833BA029-CEB9-4F05-BA9C-9551153AB888}">
      <dgm:prSet/>
      <dgm:spPr/>
      <dgm:t>
        <a:bodyPr/>
        <a:lstStyle/>
        <a:p>
          <a:endParaRPr lang="en-US"/>
        </a:p>
      </dgm:t>
    </dgm:pt>
    <dgm:pt modelId="{7ED647CF-6755-4DF7-AEF1-2F9A0DA1A71F}">
      <dgm:prSet phldrT="[Text]" custT="1"/>
      <dgm:spPr/>
      <dgm:t>
        <a:bodyPr/>
        <a:lstStyle/>
        <a:p>
          <a:r>
            <a:rPr lang="zh-TW" altLang="en-US" sz="1900" dirty="0"/>
            <a:t>鯖魚</a:t>
          </a:r>
          <a:endParaRPr lang="en-US" sz="1900" dirty="0"/>
        </a:p>
      </dgm:t>
    </dgm:pt>
    <dgm:pt modelId="{B5040B45-B620-49AA-B8E4-28577C1D3412}" type="parTrans" cxnId="{47E45887-E616-484D-91FA-C43E2D63DE0C}">
      <dgm:prSet/>
      <dgm:spPr/>
      <dgm:t>
        <a:bodyPr/>
        <a:lstStyle/>
        <a:p>
          <a:endParaRPr lang="en-US"/>
        </a:p>
      </dgm:t>
    </dgm:pt>
    <dgm:pt modelId="{234D0A2D-D160-42EB-8536-A00C2DBB9155}" type="sibTrans" cxnId="{47E45887-E616-484D-91FA-C43E2D63DE0C}">
      <dgm:prSet/>
      <dgm:spPr/>
      <dgm:t>
        <a:bodyPr/>
        <a:lstStyle/>
        <a:p>
          <a:endParaRPr lang="en-US"/>
        </a:p>
      </dgm:t>
    </dgm:pt>
    <dgm:pt modelId="{94FEDE6A-1BDC-4F69-86C5-51A6032EA49E}">
      <dgm:prSet phldrT="[Text]" custT="1"/>
      <dgm:spPr/>
      <dgm:t>
        <a:bodyPr/>
        <a:lstStyle/>
        <a:p>
          <a:r>
            <a:rPr lang="zh-TW" altLang="en-US" sz="1900" dirty="0"/>
            <a:t>淡水蝦虎魚</a:t>
          </a:r>
          <a:endParaRPr lang="en-US" sz="1900" dirty="0"/>
        </a:p>
      </dgm:t>
    </dgm:pt>
    <dgm:pt modelId="{6DCC6C52-A79F-4C65-A35C-E86ACAAF7C93}" type="parTrans" cxnId="{1B36AE24-F01B-408E-892A-F0C24CCF5C86}">
      <dgm:prSet/>
      <dgm:spPr/>
      <dgm:t>
        <a:bodyPr/>
        <a:lstStyle/>
        <a:p>
          <a:endParaRPr lang="en-US"/>
        </a:p>
      </dgm:t>
    </dgm:pt>
    <dgm:pt modelId="{80600881-AE46-4B70-A78E-B4F844110565}" type="sibTrans" cxnId="{1B36AE24-F01B-408E-892A-F0C24CCF5C86}">
      <dgm:prSet/>
      <dgm:spPr/>
      <dgm:t>
        <a:bodyPr/>
        <a:lstStyle/>
        <a:p>
          <a:endParaRPr lang="en-US"/>
        </a:p>
      </dgm:t>
    </dgm:pt>
    <dgm:pt modelId="{920D1CA3-3132-40BA-A5AC-53D197352A14}">
      <dgm:prSet phldrT="[Text]" custT="1"/>
      <dgm:spPr/>
      <dgm:t>
        <a:bodyPr/>
        <a:lstStyle/>
        <a:p>
          <a:r>
            <a:rPr lang="zh-TW" altLang="en-US" sz="1900" dirty="0"/>
            <a:t>鯪魚</a:t>
          </a:r>
          <a:endParaRPr lang="en-US" sz="1900" dirty="0"/>
        </a:p>
      </dgm:t>
    </dgm:pt>
    <dgm:pt modelId="{4E69A2FF-2122-4565-8DBF-F5B3CA7CD057}" type="parTrans" cxnId="{928041C2-4405-4883-AA76-0DC3DAC5CBC6}">
      <dgm:prSet/>
      <dgm:spPr/>
      <dgm:t>
        <a:bodyPr/>
        <a:lstStyle/>
        <a:p>
          <a:endParaRPr lang="en-US"/>
        </a:p>
      </dgm:t>
    </dgm:pt>
    <dgm:pt modelId="{453D2379-B944-4E5C-81E7-325213AECC4C}" type="sibTrans" cxnId="{928041C2-4405-4883-AA76-0DC3DAC5CBC6}">
      <dgm:prSet/>
      <dgm:spPr/>
      <dgm:t>
        <a:bodyPr/>
        <a:lstStyle/>
        <a:p>
          <a:endParaRPr lang="en-US"/>
        </a:p>
      </dgm:t>
    </dgm:pt>
    <dgm:pt modelId="{65C908CC-1803-4998-BD13-DE5F84B825FB}">
      <dgm:prSet phldrT="[Text]" custT="1"/>
      <dgm:spPr/>
      <dgm:t>
        <a:bodyPr/>
        <a:lstStyle/>
        <a:p>
          <a:r>
            <a:rPr lang="zh-TW" altLang="en-US" sz="1900" dirty="0"/>
            <a:t>撻沙魚</a:t>
          </a:r>
          <a:endParaRPr lang="en-US" sz="1900" dirty="0"/>
        </a:p>
      </dgm:t>
    </dgm:pt>
    <dgm:pt modelId="{2903BDAC-6089-4376-AF36-6332FB6024CB}" type="parTrans" cxnId="{AF0F74EF-26FF-4A1D-92A3-D9329824489A}">
      <dgm:prSet/>
      <dgm:spPr/>
      <dgm:t>
        <a:bodyPr/>
        <a:lstStyle/>
        <a:p>
          <a:endParaRPr lang="en-US"/>
        </a:p>
      </dgm:t>
    </dgm:pt>
    <dgm:pt modelId="{79EA7BF7-DDEA-4945-89D5-D81D1C6D4100}" type="sibTrans" cxnId="{AF0F74EF-26FF-4A1D-92A3-D9329824489A}">
      <dgm:prSet/>
      <dgm:spPr/>
      <dgm:t>
        <a:bodyPr/>
        <a:lstStyle/>
        <a:p>
          <a:endParaRPr lang="en-US"/>
        </a:p>
      </dgm:t>
    </dgm:pt>
    <dgm:pt modelId="{6B8F8EFA-2BAD-489E-AA6B-A6C34418DE1F}">
      <dgm:prSet phldrT="[Text]" custT="1"/>
      <dgm:spPr/>
      <dgm:t>
        <a:bodyPr/>
        <a:lstStyle/>
        <a:p>
          <a:endParaRPr lang="en-US" sz="2400" dirty="0"/>
        </a:p>
      </dgm:t>
    </dgm:pt>
    <dgm:pt modelId="{D3E154C1-A646-454C-99E6-DD276295EB32}" type="parTrans" cxnId="{6FEE5177-6B3D-4119-8E19-1A0EEDC0B932}">
      <dgm:prSet/>
      <dgm:spPr/>
      <dgm:t>
        <a:bodyPr/>
        <a:lstStyle/>
        <a:p>
          <a:endParaRPr lang="en-US"/>
        </a:p>
      </dgm:t>
    </dgm:pt>
    <dgm:pt modelId="{D5007644-0F63-4DDE-ABBD-C8EC1CC463C4}" type="sibTrans" cxnId="{6FEE5177-6B3D-4119-8E19-1A0EEDC0B932}">
      <dgm:prSet/>
      <dgm:spPr/>
      <dgm:t>
        <a:bodyPr/>
        <a:lstStyle/>
        <a:p>
          <a:endParaRPr lang="en-US"/>
        </a:p>
      </dgm:t>
    </dgm:pt>
    <dgm:pt modelId="{A151F469-C65F-43F1-BCCF-252B2CA2BBE1}">
      <dgm:prSet custT="1"/>
      <dgm:spPr/>
      <dgm:t>
        <a:bodyPr/>
        <a:lstStyle/>
        <a:p>
          <a:r>
            <a:rPr lang="zh-TW" altLang="en-US" sz="1900" dirty="0"/>
            <a:t>石班魚</a:t>
          </a:r>
          <a:endParaRPr lang="en-US" sz="1900" dirty="0"/>
        </a:p>
      </dgm:t>
    </dgm:pt>
    <dgm:pt modelId="{74C07F4C-06A7-408E-BE0C-01E8939967C2}" type="parTrans" cxnId="{F2DCA3E3-87EB-4624-8EEB-4A39303AF020}">
      <dgm:prSet/>
      <dgm:spPr/>
      <dgm:t>
        <a:bodyPr/>
        <a:lstStyle/>
        <a:p>
          <a:endParaRPr lang="en-HK"/>
        </a:p>
      </dgm:t>
    </dgm:pt>
    <dgm:pt modelId="{107D0FC9-8BEF-4D2A-BF2F-1BA45C237435}" type="sibTrans" cxnId="{F2DCA3E3-87EB-4624-8EEB-4A39303AF020}">
      <dgm:prSet/>
      <dgm:spPr/>
      <dgm:t>
        <a:bodyPr/>
        <a:lstStyle/>
        <a:p>
          <a:endParaRPr lang="en-HK"/>
        </a:p>
      </dgm:t>
    </dgm:pt>
    <dgm:pt modelId="{5974C1D7-F305-40EA-85EA-5DB52F2D15DA}">
      <dgm:prSet phldrT="[Text]" custT="1"/>
      <dgm:spPr/>
      <dgm:t>
        <a:bodyPr/>
        <a:lstStyle/>
        <a:p>
          <a:r>
            <a:rPr lang="zh-TW" altLang="en-US" sz="1900" dirty="0"/>
            <a:t>三文魚</a:t>
          </a:r>
          <a:endParaRPr lang="en-US" sz="1900" dirty="0"/>
        </a:p>
      </dgm:t>
    </dgm:pt>
    <dgm:pt modelId="{D394994D-0F58-4542-A187-DACED63B628B}" type="parTrans" cxnId="{BF1CF396-85AB-41A7-9150-46EC84B44E88}">
      <dgm:prSet/>
      <dgm:spPr/>
      <dgm:t>
        <a:bodyPr/>
        <a:lstStyle/>
        <a:p>
          <a:endParaRPr lang="en-HK"/>
        </a:p>
      </dgm:t>
    </dgm:pt>
    <dgm:pt modelId="{6C876780-279A-4034-8A17-5F9C44797E77}" type="sibTrans" cxnId="{BF1CF396-85AB-41A7-9150-46EC84B44E88}">
      <dgm:prSet/>
      <dgm:spPr/>
      <dgm:t>
        <a:bodyPr/>
        <a:lstStyle/>
        <a:p>
          <a:endParaRPr lang="en-HK"/>
        </a:p>
      </dgm:t>
    </dgm:pt>
    <dgm:pt modelId="{381D01EC-AA42-4DC8-BF17-FE73E3B53169}">
      <dgm:prSet custT="1"/>
      <dgm:spPr/>
      <dgm:t>
        <a:bodyPr/>
        <a:lstStyle/>
        <a:p>
          <a:r>
            <a:rPr lang="zh-TW" altLang="en-US" sz="1900" dirty="0"/>
            <a:t>鯰魚</a:t>
          </a:r>
          <a:endParaRPr lang="en-HK" sz="1900" dirty="0"/>
        </a:p>
      </dgm:t>
    </dgm:pt>
    <dgm:pt modelId="{7FF15B19-DC39-4EB2-8876-B63131D1F6CA}" type="parTrans" cxnId="{4EDBBA3F-CBF1-4F4A-91E8-CBFF2CE78C5D}">
      <dgm:prSet/>
      <dgm:spPr/>
      <dgm:t>
        <a:bodyPr/>
        <a:lstStyle/>
        <a:p>
          <a:endParaRPr lang="en-HK"/>
        </a:p>
      </dgm:t>
    </dgm:pt>
    <dgm:pt modelId="{F526B7A4-DA4B-4956-9707-B7324E5D16EE}" type="sibTrans" cxnId="{4EDBBA3F-CBF1-4F4A-91E8-CBFF2CE78C5D}">
      <dgm:prSet/>
      <dgm:spPr/>
      <dgm:t>
        <a:bodyPr/>
        <a:lstStyle/>
        <a:p>
          <a:endParaRPr lang="en-HK"/>
        </a:p>
      </dgm:t>
    </dgm:pt>
    <dgm:pt modelId="{49742A0A-AA6F-4D3F-85E5-F56DDB0E8650}">
      <dgm:prSet custT="1"/>
      <dgm:spPr/>
      <dgm:t>
        <a:bodyPr/>
        <a:lstStyle/>
        <a:p>
          <a:r>
            <a:rPr lang="zh-TW" altLang="en-US" sz="1900" dirty="0"/>
            <a:t>鯇魚</a:t>
          </a:r>
          <a:endParaRPr lang="en-HK" sz="1900" dirty="0"/>
        </a:p>
      </dgm:t>
    </dgm:pt>
    <dgm:pt modelId="{D744D593-EF14-40EF-BF2D-961988714FF7}" type="parTrans" cxnId="{8F56F33E-E60D-4EB6-BA4A-BFE9994B93CF}">
      <dgm:prSet/>
      <dgm:spPr/>
      <dgm:t>
        <a:bodyPr/>
        <a:lstStyle/>
        <a:p>
          <a:endParaRPr lang="en-HK"/>
        </a:p>
      </dgm:t>
    </dgm:pt>
    <dgm:pt modelId="{ACA1AC5A-ED87-42C3-AA9D-12B0001D7CCD}" type="sibTrans" cxnId="{8F56F33E-E60D-4EB6-BA4A-BFE9994B93CF}">
      <dgm:prSet/>
      <dgm:spPr/>
      <dgm:t>
        <a:bodyPr/>
        <a:lstStyle/>
        <a:p>
          <a:endParaRPr lang="en-HK"/>
        </a:p>
      </dgm:t>
    </dgm:pt>
    <dgm:pt modelId="{A021642B-E22F-46DC-ADE8-526E61F50F22}">
      <dgm:prSet custT="1"/>
      <dgm:spPr/>
      <dgm:t>
        <a:bodyPr/>
        <a:lstStyle/>
        <a:p>
          <a:r>
            <a:rPr lang="zh-TW" altLang="en-US" sz="1900" dirty="0"/>
            <a:t>鯉魚</a:t>
          </a:r>
          <a:endParaRPr lang="en-HK" sz="1900" dirty="0"/>
        </a:p>
      </dgm:t>
    </dgm:pt>
    <dgm:pt modelId="{2150A4C4-CB23-41B6-9FFD-8E976A855E20}" type="parTrans" cxnId="{8EABE342-2B11-4DFE-B19A-0A172748560D}">
      <dgm:prSet/>
      <dgm:spPr/>
      <dgm:t>
        <a:bodyPr/>
        <a:lstStyle/>
        <a:p>
          <a:endParaRPr lang="en-HK"/>
        </a:p>
      </dgm:t>
    </dgm:pt>
    <dgm:pt modelId="{D95B280F-8A3F-4D9A-BD39-031204300D98}" type="sibTrans" cxnId="{8EABE342-2B11-4DFE-B19A-0A172748560D}">
      <dgm:prSet/>
      <dgm:spPr/>
      <dgm:t>
        <a:bodyPr/>
        <a:lstStyle/>
        <a:p>
          <a:endParaRPr lang="en-HK"/>
        </a:p>
      </dgm:t>
    </dgm:pt>
    <dgm:pt modelId="{06B2FC1F-D41C-494E-8546-39EA26C34991}" type="pres">
      <dgm:prSet presAssocID="{D5923A88-30C1-4CAA-9C2F-338DD458B9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47B43549-8646-4046-8F57-5091A7E2852B}" type="pres">
      <dgm:prSet presAssocID="{83AD4FC9-DBE1-4485-9C52-F6C167D04EBC}" presName="composite" presStyleCnt="0"/>
      <dgm:spPr/>
    </dgm:pt>
    <dgm:pt modelId="{43100C0A-B199-4BAC-86D6-85272CA3A54C}" type="pres">
      <dgm:prSet presAssocID="{83AD4FC9-DBE1-4485-9C52-F6C167D04EB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BCBFD61-D2D1-4942-8F0B-D15DB0E0CB02}" type="pres">
      <dgm:prSet presAssocID="{83AD4FC9-DBE1-4485-9C52-F6C167D04EBC}" presName="desTx" presStyleLbl="alignAccFollowNode1" presStyleIdx="0" presStyleCnt="2" custScaleY="98617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758E7F3-8D74-48C6-91FB-269C8D7B84A8}" type="pres">
      <dgm:prSet presAssocID="{7CC15E7C-194D-468C-A349-677DDB04F0FE}" presName="space" presStyleCnt="0"/>
      <dgm:spPr/>
    </dgm:pt>
    <dgm:pt modelId="{A002DB0C-E8D6-4960-8C15-251989602377}" type="pres">
      <dgm:prSet presAssocID="{4369C1FB-82F8-4517-8441-E11C81865D68}" presName="composite" presStyleCnt="0"/>
      <dgm:spPr/>
    </dgm:pt>
    <dgm:pt modelId="{7FFDF581-BE67-4E89-9C37-1725F043A16C}" type="pres">
      <dgm:prSet presAssocID="{4369C1FB-82F8-4517-8441-E11C81865D6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CEE50C2-CFE8-49DA-97B2-129861150DAE}" type="pres">
      <dgm:prSet presAssocID="{4369C1FB-82F8-4517-8441-E11C81865D68}" presName="desTx" presStyleLbl="alignAccFollowNode1" presStyleIdx="1" presStyleCnt="2" custScaleY="98617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7E33F733-8801-4108-9B66-4923E19A0E17}" type="presOf" srcId="{920D1CA3-3132-40BA-A5AC-53D197352A14}" destId="{3BCBFD61-D2D1-4942-8F0B-D15DB0E0CB02}" srcOrd="0" destOrd="2" presId="urn:microsoft.com/office/officeart/2005/8/layout/hList1"/>
    <dgm:cxn modelId="{AF0F74EF-26FF-4A1D-92A3-D9329824489A}" srcId="{83AD4FC9-DBE1-4485-9C52-F6C167D04EBC}" destId="{65C908CC-1803-4998-BD13-DE5F84B825FB}" srcOrd="3" destOrd="0" parTransId="{2903BDAC-6089-4376-AF36-6332FB6024CB}" sibTransId="{79EA7BF7-DDEA-4945-89D5-D81D1C6D4100}"/>
    <dgm:cxn modelId="{486A7250-6A84-456C-8500-E767729CE3CD}" type="presOf" srcId="{5974C1D7-F305-40EA-85EA-5DB52F2D15DA}" destId="{ECEE50C2-CFE8-49DA-97B2-129861150DAE}" srcOrd="0" destOrd="1" presId="urn:microsoft.com/office/officeart/2005/8/layout/hList1"/>
    <dgm:cxn modelId="{D9330551-6A56-4CAB-BFED-2AC7E537184A}" type="presOf" srcId="{65C908CC-1803-4998-BD13-DE5F84B825FB}" destId="{3BCBFD61-D2D1-4942-8F0B-D15DB0E0CB02}" srcOrd="0" destOrd="3" presId="urn:microsoft.com/office/officeart/2005/8/layout/hList1"/>
    <dgm:cxn modelId="{47E45887-E616-484D-91FA-C43E2D63DE0C}" srcId="{4369C1FB-82F8-4517-8441-E11C81865D68}" destId="{7ED647CF-6755-4DF7-AEF1-2F9A0DA1A71F}" srcOrd="0" destOrd="0" parTransId="{B5040B45-B620-49AA-B8E4-28577C1D3412}" sibTransId="{234D0A2D-D160-42EB-8536-A00C2DBB9155}"/>
    <dgm:cxn modelId="{F7D2CE30-1DC6-443A-90BB-4B758497B7C3}" type="presOf" srcId="{8D8ACF5F-D2C0-409D-81AB-2C8B0DDA99FC}" destId="{3BCBFD61-D2D1-4942-8F0B-D15DB0E0CB02}" srcOrd="0" destOrd="0" presId="urn:microsoft.com/office/officeart/2005/8/layout/hList1"/>
    <dgm:cxn modelId="{F2DCA3E3-87EB-4624-8EEB-4A39303AF020}" srcId="{83AD4FC9-DBE1-4485-9C52-F6C167D04EBC}" destId="{A151F469-C65F-43F1-BCCF-252B2CA2BBE1}" srcOrd="4" destOrd="0" parTransId="{74C07F4C-06A7-408E-BE0C-01E8939967C2}" sibTransId="{107D0FC9-8BEF-4D2A-BF2F-1BA45C237435}"/>
    <dgm:cxn modelId="{F80B30C2-06AD-4766-ACDA-6A80B9030B9F}" type="presOf" srcId="{4369C1FB-82F8-4517-8441-E11C81865D68}" destId="{7FFDF581-BE67-4E89-9C37-1725F043A16C}" srcOrd="0" destOrd="0" presId="urn:microsoft.com/office/officeart/2005/8/layout/hList1"/>
    <dgm:cxn modelId="{928041C2-4405-4883-AA76-0DC3DAC5CBC6}" srcId="{83AD4FC9-DBE1-4485-9C52-F6C167D04EBC}" destId="{920D1CA3-3132-40BA-A5AC-53D197352A14}" srcOrd="2" destOrd="0" parTransId="{4E69A2FF-2122-4565-8DBF-F5B3CA7CD057}" sibTransId="{453D2379-B944-4E5C-81E7-325213AECC4C}"/>
    <dgm:cxn modelId="{BF1CF396-85AB-41A7-9150-46EC84B44E88}" srcId="{4369C1FB-82F8-4517-8441-E11C81865D68}" destId="{5974C1D7-F305-40EA-85EA-5DB52F2D15DA}" srcOrd="1" destOrd="0" parTransId="{D394994D-0F58-4542-A187-DACED63B628B}" sibTransId="{6C876780-279A-4034-8A17-5F9C44797E77}"/>
    <dgm:cxn modelId="{E4C20832-4A28-4234-8EF9-9C0E3F4F9B29}" type="presOf" srcId="{381D01EC-AA42-4DC8-BF17-FE73E3B53169}" destId="{ECEE50C2-CFE8-49DA-97B2-129861150DAE}" srcOrd="0" destOrd="2" presId="urn:microsoft.com/office/officeart/2005/8/layout/hList1"/>
    <dgm:cxn modelId="{7FC82203-D9D9-4219-8391-82406A47393E}" type="presOf" srcId="{6B8F8EFA-2BAD-489E-AA6B-A6C34418DE1F}" destId="{3BCBFD61-D2D1-4942-8F0B-D15DB0E0CB02}" srcOrd="0" destOrd="5" presId="urn:microsoft.com/office/officeart/2005/8/layout/hList1"/>
    <dgm:cxn modelId="{8EABE342-2B11-4DFE-B19A-0A172748560D}" srcId="{4369C1FB-82F8-4517-8441-E11C81865D68}" destId="{A021642B-E22F-46DC-ADE8-526E61F50F22}" srcOrd="4" destOrd="0" parTransId="{2150A4C4-CB23-41B6-9FFD-8E976A855E20}" sibTransId="{D95B280F-8A3F-4D9A-BD39-031204300D98}"/>
    <dgm:cxn modelId="{DB9E395E-5957-48D2-B22C-7AA532E9FF00}" srcId="{83AD4FC9-DBE1-4485-9C52-F6C167D04EBC}" destId="{8D8ACF5F-D2C0-409D-81AB-2C8B0DDA99FC}" srcOrd="0" destOrd="0" parTransId="{8D0408D5-AF6B-4F99-B1A6-8688FA8F20C5}" sibTransId="{7F3F17D0-21AE-414B-A6CE-23407F105C40}"/>
    <dgm:cxn modelId="{1F38C890-A3E7-4F09-8338-F5755D7F72E5}" type="presOf" srcId="{7ED647CF-6755-4DF7-AEF1-2F9A0DA1A71F}" destId="{ECEE50C2-CFE8-49DA-97B2-129861150DAE}" srcOrd="0" destOrd="0" presId="urn:microsoft.com/office/officeart/2005/8/layout/hList1"/>
    <dgm:cxn modelId="{6FEE5177-6B3D-4119-8E19-1A0EEDC0B932}" srcId="{83AD4FC9-DBE1-4485-9C52-F6C167D04EBC}" destId="{6B8F8EFA-2BAD-489E-AA6B-A6C34418DE1F}" srcOrd="5" destOrd="0" parTransId="{D3E154C1-A646-454C-99E6-DD276295EB32}" sibTransId="{D5007644-0F63-4DDE-ABBD-C8EC1CC463C4}"/>
    <dgm:cxn modelId="{AF626AA7-CC1C-4254-B70E-FAD61058B46F}" type="presOf" srcId="{A151F469-C65F-43F1-BCCF-252B2CA2BBE1}" destId="{3BCBFD61-D2D1-4942-8F0B-D15DB0E0CB02}" srcOrd="0" destOrd="4" presId="urn:microsoft.com/office/officeart/2005/8/layout/hList1"/>
    <dgm:cxn modelId="{8F56F33E-E60D-4EB6-BA4A-BFE9994B93CF}" srcId="{4369C1FB-82F8-4517-8441-E11C81865D68}" destId="{49742A0A-AA6F-4D3F-85E5-F56DDB0E8650}" srcOrd="3" destOrd="0" parTransId="{D744D593-EF14-40EF-BF2D-961988714FF7}" sibTransId="{ACA1AC5A-ED87-42C3-AA9D-12B0001D7CCD}"/>
    <dgm:cxn modelId="{92CA6E57-9D1B-4AB2-B1D0-9F81C45D6DFF}" srcId="{D5923A88-30C1-4CAA-9C2F-338DD458B9BB}" destId="{83AD4FC9-DBE1-4485-9C52-F6C167D04EBC}" srcOrd="0" destOrd="0" parTransId="{C51DF70B-5C93-4AF0-B8EA-4D0236E17351}" sibTransId="{7CC15E7C-194D-468C-A349-677DDB04F0FE}"/>
    <dgm:cxn modelId="{D7ACD6C4-3C9B-4E70-A43C-F75B324E2277}" type="presOf" srcId="{D5923A88-30C1-4CAA-9C2F-338DD458B9BB}" destId="{06B2FC1F-D41C-494E-8546-39EA26C34991}" srcOrd="0" destOrd="0" presId="urn:microsoft.com/office/officeart/2005/8/layout/hList1"/>
    <dgm:cxn modelId="{E2A652D8-D132-414A-927C-3F9857C3AE94}" type="presOf" srcId="{49742A0A-AA6F-4D3F-85E5-F56DDB0E8650}" destId="{ECEE50C2-CFE8-49DA-97B2-129861150DAE}" srcOrd="0" destOrd="3" presId="urn:microsoft.com/office/officeart/2005/8/layout/hList1"/>
    <dgm:cxn modelId="{833BA029-CEB9-4F05-BA9C-9551153AB888}" srcId="{D5923A88-30C1-4CAA-9C2F-338DD458B9BB}" destId="{4369C1FB-82F8-4517-8441-E11C81865D68}" srcOrd="1" destOrd="0" parTransId="{2567143C-0995-45CF-BD49-C4A1FA834DD0}" sibTransId="{7B0B2833-4D37-4D86-8EF7-53C42D0659C0}"/>
    <dgm:cxn modelId="{3376B090-D7A3-4BEC-A835-F16C4FB02C34}" type="presOf" srcId="{94FEDE6A-1BDC-4F69-86C5-51A6032EA49E}" destId="{3BCBFD61-D2D1-4942-8F0B-D15DB0E0CB02}" srcOrd="0" destOrd="1" presId="urn:microsoft.com/office/officeart/2005/8/layout/hList1"/>
    <dgm:cxn modelId="{4EDBBA3F-CBF1-4F4A-91E8-CBFF2CE78C5D}" srcId="{4369C1FB-82F8-4517-8441-E11C81865D68}" destId="{381D01EC-AA42-4DC8-BF17-FE73E3B53169}" srcOrd="2" destOrd="0" parTransId="{7FF15B19-DC39-4EB2-8876-B63131D1F6CA}" sibTransId="{F526B7A4-DA4B-4956-9707-B7324E5D16EE}"/>
    <dgm:cxn modelId="{DEEC063A-0360-449D-A55C-70F30645FA01}" type="presOf" srcId="{A021642B-E22F-46DC-ADE8-526E61F50F22}" destId="{ECEE50C2-CFE8-49DA-97B2-129861150DAE}" srcOrd="0" destOrd="4" presId="urn:microsoft.com/office/officeart/2005/8/layout/hList1"/>
    <dgm:cxn modelId="{1B36AE24-F01B-408E-892A-F0C24CCF5C86}" srcId="{83AD4FC9-DBE1-4485-9C52-F6C167D04EBC}" destId="{94FEDE6A-1BDC-4F69-86C5-51A6032EA49E}" srcOrd="1" destOrd="0" parTransId="{6DCC6C52-A79F-4C65-A35C-E86ACAAF7C93}" sibTransId="{80600881-AE46-4B70-A78E-B4F844110565}"/>
    <dgm:cxn modelId="{CFD63787-27F0-43D3-950D-D9F2C9694DB3}" type="presOf" srcId="{83AD4FC9-DBE1-4485-9C52-F6C167D04EBC}" destId="{43100C0A-B199-4BAC-86D6-85272CA3A54C}" srcOrd="0" destOrd="0" presId="urn:microsoft.com/office/officeart/2005/8/layout/hList1"/>
    <dgm:cxn modelId="{0D55D31A-80A3-4472-ADA5-6364B20EFE80}" type="presParOf" srcId="{06B2FC1F-D41C-494E-8546-39EA26C34991}" destId="{47B43549-8646-4046-8F57-5091A7E2852B}" srcOrd="0" destOrd="0" presId="urn:microsoft.com/office/officeart/2005/8/layout/hList1"/>
    <dgm:cxn modelId="{50F1BDA2-ACBE-4FD0-A6CA-A19B969096DE}" type="presParOf" srcId="{47B43549-8646-4046-8F57-5091A7E2852B}" destId="{43100C0A-B199-4BAC-86D6-85272CA3A54C}" srcOrd="0" destOrd="0" presId="urn:microsoft.com/office/officeart/2005/8/layout/hList1"/>
    <dgm:cxn modelId="{61406952-3E84-433A-A528-5122C9AC5A74}" type="presParOf" srcId="{47B43549-8646-4046-8F57-5091A7E2852B}" destId="{3BCBFD61-D2D1-4942-8F0B-D15DB0E0CB02}" srcOrd="1" destOrd="0" presId="urn:microsoft.com/office/officeart/2005/8/layout/hList1"/>
    <dgm:cxn modelId="{96F9B313-811E-435E-A5B4-888443A81432}" type="presParOf" srcId="{06B2FC1F-D41C-494E-8546-39EA26C34991}" destId="{F758E7F3-8D74-48C6-91FB-269C8D7B84A8}" srcOrd="1" destOrd="0" presId="urn:microsoft.com/office/officeart/2005/8/layout/hList1"/>
    <dgm:cxn modelId="{3B7E1195-4F89-4399-BB18-A7EA82FABC15}" type="presParOf" srcId="{06B2FC1F-D41C-494E-8546-39EA26C34991}" destId="{A002DB0C-E8D6-4960-8C15-251989602377}" srcOrd="2" destOrd="0" presId="urn:microsoft.com/office/officeart/2005/8/layout/hList1"/>
    <dgm:cxn modelId="{A76E2879-6B26-4056-9DB1-AB56F975B3E4}" type="presParOf" srcId="{A002DB0C-E8D6-4960-8C15-251989602377}" destId="{7FFDF581-BE67-4E89-9C37-1725F043A16C}" srcOrd="0" destOrd="0" presId="urn:microsoft.com/office/officeart/2005/8/layout/hList1"/>
    <dgm:cxn modelId="{0591C89C-2E21-4458-A993-8F382C2587D9}" type="presParOf" srcId="{A002DB0C-E8D6-4960-8C15-251989602377}" destId="{ECEE50C2-CFE8-49DA-97B2-129861150DA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923A88-30C1-4CAA-9C2F-338DD458B9B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3AD4FC9-DBE1-4485-9C52-F6C167D04EBC}">
      <dgm:prSet phldrT="[Text]" custT="1"/>
      <dgm:spPr/>
      <dgm:t>
        <a:bodyPr/>
        <a:lstStyle/>
        <a:p>
          <a:r>
            <a:rPr lang="zh-TW" altLang="en-US" sz="2000" dirty="0"/>
            <a:t>甲殼類動物</a:t>
          </a:r>
          <a:endParaRPr lang="en-US" sz="2000" dirty="0"/>
        </a:p>
        <a:p>
          <a:r>
            <a:rPr lang="zh-TW" altLang="en-US" sz="2000" dirty="0"/>
            <a:t>帶有外殼和腿</a:t>
          </a:r>
          <a:endParaRPr lang="en-US" sz="2000" dirty="0"/>
        </a:p>
      </dgm:t>
    </dgm:pt>
    <dgm:pt modelId="{C51DF70B-5C93-4AF0-B8EA-4D0236E17351}" type="parTrans" cxnId="{92CA6E57-9D1B-4AB2-B1D0-9F81C45D6DFF}">
      <dgm:prSet/>
      <dgm:spPr/>
      <dgm:t>
        <a:bodyPr/>
        <a:lstStyle/>
        <a:p>
          <a:endParaRPr lang="en-US"/>
        </a:p>
      </dgm:t>
    </dgm:pt>
    <dgm:pt modelId="{7CC15E7C-194D-468C-A349-677DDB04F0FE}" type="sibTrans" cxnId="{92CA6E57-9D1B-4AB2-B1D0-9F81C45D6DFF}">
      <dgm:prSet/>
      <dgm:spPr/>
      <dgm:t>
        <a:bodyPr/>
        <a:lstStyle/>
        <a:p>
          <a:endParaRPr lang="en-US"/>
        </a:p>
      </dgm:t>
    </dgm:pt>
    <dgm:pt modelId="{8D8ACF5F-D2C0-409D-81AB-2C8B0DDA99FC}">
      <dgm:prSet phldrT="[Text]" custT="1"/>
      <dgm:spPr/>
      <dgm:t>
        <a:bodyPr/>
        <a:lstStyle/>
        <a:p>
          <a:r>
            <a:rPr lang="zh-TW" altLang="en-US" sz="2000" dirty="0"/>
            <a:t>蟹</a:t>
          </a:r>
          <a:endParaRPr lang="en-US" sz="2000" dirty="0"/>
        </a:p>
      </dgm:t>
    </dgm:pt>
    <dgm:pt modelId="{8D0408D5-AF6B-4F99-B1A6-8688FA8F20C5}" type="parTrans" cxnId="{DB9E395E-5957-48D2-B22C-7AA532E9FF00}">
      <dgm:prSet/>
      <dgm:spPr/>
      <dgm:t>
        <a:bodyPr/>
        <a:lstStyle/>
        <a:p>
          <a:endParaRPr lang="en-US"/>
        </a:p>
      </dgm:t>
    </dgm:pt>
    <dgm:pt modelId="{7F3F17D0-21AE-414B-A6CE-23407F105C40}" type="sibTrans" cxnId="{DB9E395E-5957-48D2-B22C-7AA532E9FF00}">
      <dgm:prSet/>
      <dgm:spPr/>
      <dgm:t>
        <a:bodyPr/>
        <a:lstStyle/>
        <a:p>
          <a:endParaRPr lang="en-US"/>
        </a:p>
      </dgm:t>
    </dgm:pt>
    <dgm:pt modelId="{4369C1FB-82F8-4517-8441-E11C81865D68}">
      <dgm:prSet phldrT="[Text]" custT="1"/>
      <dgm:spPr/>
      <dgm:t>
        <a:bodyPr/>
        <a:lstStyle/>
        <a:p>
          <a:r>
            <a:rPr lang="zh-TW" altLang="en-US" sz="2000" dirty="0"/>
            <a:t>軟體動物</a:t>
          </a:r>
          <a:endParaRPr lang="en-HK" altLang="zh-TW" sz="2000" dirty="0"/>
        </a:p>
        <a:p>
          <a:r>
            <a:rPr lang="zh-TW" altLang="en-US" sz="2000" dirty="0"/>
            <a:t>帶有一個或多個外殼，沒有腿</a:t>
          </a:r>
          <a:endParaRPr lang="en-US" sz="2000" dirty="0"/>
        </a:p>
      </dgm:t>
    </dgm:pt>
    <dgm:pt modelId="{2567143C-0995-45CF-BD49-C4A1FA834DD0}" type="parTrans" cxnId="{833BA029-CEB9-4F05-BA9C-9551153AB888}">
      <dgm:prSet/>
      <dgm:spPr/>
      <dgm:t>
        <a:bodyPr/>
        <a:lstStyle/>
        <a:p>
          <a:endParaRPr lang="en-US"/>
        </a:p>
      </dgm:t>
    </dgm:pt>
    <dgm:pt modelId="{7B0B2833-4D37-4D86-8EF7-53C42D0659C0}" type="sibTrans" cxnId="{833BA029-CEB9-4F05-BA9C-9551153AB888}">
      <dgm:prSet/>
      <dgm:spPr/>
      <dgm:t>
        <a:bodyPr/>
        <a:lstStyle/>
        <a:p>
          <a:endParaRPr lang="en-US"/>
        </a:p>
      </dgm:t>
    </dgm:pt>
    <dgm:pt modelId="{7ED647CF-6755-4DF7-AEF1-2F9A0DA1A71F}">
      <dgm:prSet phldrT="[Text]" custT="1"/>
      <dgm:spPr/>
      <dgm:t>
        <a:bodyPr/>
        <a:lstStyle/>
        <a:p>
          <a:r>
            <a:rPr lang="zh-TW" altLang="en-US" sz="2000" dirty="0"/>
            <a:t>鮑魚</a:t>
          </a:r>
          <a:endParaRPr lang="en-US" sz="2000" dirty="0"/>
        </a:p>
      </dgm:t>
    </dgm:pt>
    <dgm:pt modelId="{B5040B45-B620-49AA-B8E4-28577C1D3412}" type="parTrans" cxnId="{47E45887-E616-484D-91FA-C43E2D63DE0C}">
      <dgm:prSet/>
      <dgm:spPr/>
      <dgm:t>
        <a:bodyPr/>
        <a:lstStyle/>
        <a:p>
          <a:endParaRPr lang="en-US"/>
        </a:p>
      </dgm:t>
    </dgm:pt>
    <dgm:pt modelId="{234D0A2D-D160-42EB-8536-A00C2DBB9155}" type="sibTrans" cxnId="{47E45887-E616-484D-91FA-C43E2D63DE0C}">
      <dgm:prSet/>
      <dgm:spPr/>
      <dgm:t>
        <a:bodyPr/>
        <a:lstStyle/>
        <a:p>
          <a:endParaRPr lang="en-US"/>
        </a:p>
      </dgm:t>
    </dgm:pt>
    <dgm:pt modelId="{7D1ACB53-9092-4587-9E17-40CE69EB8172}">
      <dgm:prSet phldrT="[Text]" custT="1"/>
      <dgm:spPr/>
      <dgm:t>
        <a:bodyPr/>
        <a:lstStyle/>
        <a:p>
          <a:r>
            <a:rPr lang="zh-TW" altLang="en-US" sz="2000" dirty="0"/>
            <a:t>小龍蝦</a:t>
          </a:r>
          <a:endParaRPr lang="en-US" sz="2000" dirty="0"/>
        </a:p>
      </dgm:t>
    </dgm:pt>
    <dgm:pt modelId="{8A302F6A-B954-406E-A10B-DEB0702A42DF}" type="parTrans" cxnId="{ECA94FA2-1623-4561-8441-B31A9156CA0D}">
      <dgm:prSet/>
      <dgm:spPr/>
      <dgm:t>
        <a:bodyPr/>
        <a:lstStyle/>
        <a:p>
          <a:endParaRPr lang="en-US"/>
        </a:p>
      </dgm:t>
    </dgm:pt>
    <dgm:pt modelId="{F8B57C0E-A176-4F11-9876-5CE889DB1E2A}" type="sibTrans" cxnId="{ECA94FA2-1623-4561-8441-B31A9156CA0D}">
      <dgm:prSet/>
      <dgm:spPr/>
      <dgm:t>
        <a:bodyPr/>
        <a:lstStyle/>
        <a:p>
          <a:endParaRPr lang="en-US"/>
        </a:p>
      </dgm:t>
    </dgm:pt>
    <dgm:pt modelId="{3D8037C8-EE4F-4CAC-BB5F-B211CC648F27}">
      <dgm:prSet phldrT="[Text]" custT="1"/>
      <dgm:spPr/>
      <dgm:t>
        <a:bodyPr/>
        <a:lstStyle/>
        <a:p>
          <a:r>
            <a:rPr lang="zh-TW" altLang="en-US" sz="2000" dirty="0"/>
            <a:t>龍蝦</a:t>
          </a:r>
          <a:endParaRPr lang="en-US" sz="2000" dirty="0"/>
        </a:p>
      </dgm:t>
    </dgm:pt>
    <dgm:pt modelId="{9F9A7211-C939-40E5-AE6C-1D33CF05735F}" type="parTrans" cxnId="{E52E8147-3E91-479E-841E-15ACC3EC0B44}">
      <dgm:prSet/>
      <dgm:spPr/>
      <dgm:t>
        <a:bodyPr/>
        <a:lstStyle/>
        <a:p>
          <a:endParaRPr lang="en-US"/>
        </a:p>
      </dgm:t>
    </dgm:pt>
    <dgm:pt modelId="{36A63A69-89DA-48E4-9941-8BC78788D889}" type="sibTrans" cxnId="{E52E8147-3E91-479E-841E-15ACC3EC0B44}">
      <dgm:prSet/>
      <dgm:spPr/>
      <dgm:t>
        <a:bodyPr/>
        <a:lstStyle/>
        <a:p>
          <a:endParaRPr lang="en-US"/>
        </a:p>
      </dgm:t>
    </dgm:pt>
    <dgm:pt modelId="{4448C709-9B7A-434C-B5E7-4A28628B5404}">
      <dgm:prSet phldrT="[Text]" custT="1"/>
      <dgm:spPr/>
      <dgm:t>
        <a:bodyPr/>
        <a:lstStyle/>
        <a:p>
          <a:r>
            <a:rPr lang="zh-TW" altLang="en-US" sz="2000" dirty="0"/>
            <a:t>小蝦</a:t>
          </a:r>
          <a:endParaRPr lang="en-US" sz="2000" dirty="0"/>
        </a:p>
      </dgm:t>
    </dgm:pt>
    <dgm:pt modelId="{37D4F840-B10A-4784-9ABA-1ADF4D1F4A37}" type="parTrans" cxnId="{EC0F2509-00C5-4689-9415-A1846B47FFA0}">
      <dgm:prSet/>
      <dgm:spPr/>
      <dgm:t>
        <a:bodyPr/>
        <a:lstStyle/>
        <a:p>
          <a:endParaRPr lang="en-US"/>
        </a:p>
      </dgm:t>
    </dgm:pt>
    <dgm:pt modelId="{D668C8AA-B3AF-4448-A8EF-4C7E4A3684E2}" type="sibTrans" cxnId="{EC0F2509-00C5-4689-9415-A1846B47FFA0}">
      <dgm:prSet/>
      <dgm:spPr/>
      <dgm:t>
        <a:bodyPr/>
        <a:lstStyle/>
        <a:p>
          <a:endParaRPr lang="en-US"/>
        </a:p>
      </dgm:t>
    </dgm:pt>
    <dgm:pt modelId="{6EE2476B-8D77-4707-B08D-3010605826D0}">
      <dgm:prSet phldrT="[Text]" custT="1"/>
      <dgm:spPr/>
      <dgm:t>
        <a:bodyPr/>
        <a:lstStyle/>
        <a:p>
          <a:r>
            <a:rPr lang="zh-TW" altLang="en-US" sz="2000" dirty="0"/>
            <a:t>蜆</a:t>
          </a:r>
          <a:endParaRPr lang="en-US" sz="2000" dirty="0"/>
        </a:p>
      </dgm:t>
    </dgm:pt>
    <dgm:pt modelId="{81457178-FD59-4187-A6C6-570E42699E2A}" type="parTrans" cxnId="{03B39AFB-065C-470F-9C25-F5305CB2C19F}">
      <dgm:prSet/>
      <dgm:spPr/>
      <dgm:t>
        <a:bodyPr/>
        <a:lstStyle/>
        <a:p>
          <a:endParaRPr lang="en-US"/>
        </a:p>
      </dgm:t>
    </dgm:pt>
    <dgm:pt modelId="{E7C3578F-EA2D-4406-8A0B-EBE14CBEF0FA}" type="sibTrans" cxnId="{03B39AFB-065C-470F-9C25-F5305CB2C19F}">
      <dgm:prSet/>
      <dgm:spPr/>
      <dgm:t>
        <a:bodyPr/>
        <a:lstStyle/>
        <a:p>
          <a:endParaRPr lang="en-US"/>
        </a:p>
      </dgm:t>
    </dgm:pt>
    <dgm:pt modelId="{EB0315C7-E0E8-43D7-B8BD-13BFC52CA0A1}">
      <dgm:prSet phldrT="[Text]" custT="1"/>
      <dgm:spPr/>
      <dgm:t>
        <a:bodyPr/>
        <a:lstStyle/>
        <a:p>
          <a:r>
            <a:rPr lang="zh-TW" altLang="en-US" sz="2000" dirty="0"/>
            <a:t>青口</a:t>
          </a:r>
          <a:endParaRPr lang="en-US" sz="2000" dirty="0"/>
        </a:p>
      </dgm:t>
    </dgm:pt>
    <dgm:pt modelId="{592547ED-6A27-4982-B989-8243001F9AFA}" type="parTrans" cxnId="{653FBE38-3ADA-400C-8E5B-72622F98A180}">
      <dgm:prSet/>
      <dgm:spPr/>
      <dgm:t>
        <a:bodyPr/>
        <a:lstStyle/>
        <a:p>
          <a:endParaRPr lang="en-US"/>
        </a:p>
      </dgm:t>
    </dgm:pt>
    <dgm:pt modelId="{179ACE72-3A02-4CDB-9368-AC661B72DC03}" type="sibTrans" cxnId="{653FBE38-3ADA-400C-8E5B-72622F98A180}">
      <dgm:prSet/>
      <dgm:spPr/>
      <dgm:t>
        <a:bodyPr/>
        <a:lstStyle/>
        <a:p>
          <a:endParaRPr lang="en-US"/>
        </a:p>
      </dgm:t>
    </dgm:pt>
    <dgm:pt modelId="{16D8AB20-77C6-413A-872A-256DDC0F48B3}">
      <dgm:prSet phldrT="[Text]" custT="1"/>
      <dgm:spPr/>
      <dgm:t>
        <a:bodyPr/>
        <a:lstStyle/>
        <a:p>
          <a:r>
            <a:rPr lang="zh-TW" altLang="en-US" sz="2000" dirty="0"/>
            <a:t>蠔</a:t>
          </a:r>
          <a:endParaRPr lang="en-US" sz="2000" dirty="0"/>
        </a:p>
      </dgm:t>
    </dgm:pt>
    <dgm:pt modelId="{DCF9D02D-A3EF-4737-89E0-C706CC89F467}" type="parTrans" cxnId="{F731DF91-E28D-4E1C-ACF5-D7270672E590}">
      <dgm:prSet/>
      <dgm:spPr/>
      <dgm:t>
        <a:bodyPr/>
        <a:lstStyle/>
        <a:p>
          <a:endParaRPr lang="en-US"/>
        </a:p>
      </dgm:t>
    </dgm:pt>
    <dgm:pt modelId="{EDEFB9E9-8D71-4A89-B794-3769457A31A1}" type="sibTrans" cxnId="{F731DF91-E28D-4E1C-ACF5-D7270672E590}">
      <dgm:prSet/>
      <dgm:spPr/>
      <dgm:t>
        <a:bodyPr/>
        <a:lstStyle/>
        <a:p>
          <a:endParaRPr lang="en-US"/>
        </a:p>
      </dgm:t>
    </dgm:pt>
    <dgm:pt modelId="{5AE4B0BA-0771-46D4-A85E-7A663B74CBF2}">
      <dgm:prSet phldrT="[Text]" custT="1"/>
      <dgm:spPr/>
      <dgm:t>
        <a:bodyPr/>
        <a:lstStyle/>
        <a:p>
          <a:r>
            <a:rPr lang="zh-TW" altLang="en-US" sz="2000" dirty="0"/>
            <a:t>帶子</a:t>
          </a:r>
          <a:endParaRPr lang="en-US" sz="2000" dirty="0"/>
        </a:p>
      </dgm:t>
    </dgm:pt>
    <dgm:pt modelId="{83381768-1A31-4C31-80A4-7340556A1A5A}" type="parTrans" cxnId="{433D6079-F759-461C-A5BE-B39FB35C31B7}">
      <dgm:prSet/>
      <dgm:spPr/>
      <dgm:t>
        <a:bodyPr/>
        <a:lstStyle/>
        <a:p>
          <a:endParaRPr lang="en-US"/>
        </a:p>
      </dgm:t>
    </dgm:pt>
    <dgm:pt modelId="{C19C58F6-7CA9-4C25-A973-D9349FAF05B3}" type="sibTrans" cxnId="{433D6079-F759-461C-A5BE-B39FB35C31B7}">
      <dgm:prSet/>
      <dgm:spPr/>
      <dgm:t>
        <a:bodyPr/>
        <a:lstStyle/>
        <a:p>
          <a:endParaRPr lang="en-US"/>
        </a:p>
      </dgm:t>
    </dgm:pt>
    <dgm:pt modelId="{06B2FC1F-D41C-494E-8546-39EA26C34991}" type="pres">
      <dgm:prSet presAssocID="{D5923A88-30C1-4CAA-9C2F-338DD458B9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47B43549-8646-4046-8F57-5091A7E2852B}" type="pres">
      <dgm:prSet presAssocID="{83AD4FC9-DBE1-4485-9C52-F6C167D04EBC}" presName="composite" presStyleCnt="0"/>
      <dgm:spPr/>
    </dgm:pt>
    <dgm:pt modelId="{43100C0A-B199-4BAC-86D6-85272CA3A54C}" type="pres">
      <dgm:prSet presAssocID="{83AD4FC9-DBE1-4485-9C52-F6C167D04EB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3BCBFD61-D2D1-4942-8F0B-D15DB0E0CB02}" type="pres">
      <dgm:prSet presAssocID="{83AD4FC9-DBE1-4485-9C52-F6C167D04EBC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F758E7F3-8D74-48C6-91FB-269C8D7B84A8}" type="pres">
      <dgm:prSet presAssocID="{7CC15E7C-194D-468C-A349-677DDB04F0FE}" presName="space" presStyleCnt="0"/>
      <dgm:spPr/>
    </dgm:pt>
    <dgm:pt modelId="{A002DB0C-E8D6-4960-8C15-251989602377}" type="pres">
      <dgm:prSet presAssocID="{4369C1FB-82F8-4517-8441-E11C81865D68}" presName="composite" presStyleCnt="0"/>
      <dgm:spPr/>
    </dgm:pt>
    <dgm:pt modelId="{7FFDF581-BE67-4E89-9C37-1725F043A16C}" type="pres">
      <dgm:prSet presAssocID="{4369C1FB-82F8-4517-8441-E11C81865D6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ECEE50C2-CFE8-49DA-97B2-129861150DAE}" type="pres">
      <dgm:prSet presAssocID="{4369C1FB-82F8-4517-8441-E11C81865D6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0C55AB0D-3090-43C1-B884-C2828E97C839}" type="presOf" srcId="{6EE2476B-8D77-4707-B08D-3010605826D0}" destId="{ECEE50C2-CFE8-49DA-97B2-129861150DAE}" srcOrd="0" destOrd="1" presId="urn:microsoft.com/office/officeart/2005/8/layout/hList1"/>
    <dgm:cxn modelId="{47E45887-E616-484D-91FA-C43E2D63DE0C}" srcId="{4369C1FB-82F8-4517-8441-E11C81865D68}" destId="{7ED647CF-6755-4DF7-AEF1-2F9A0DA1A71F}" srcOrd="0" destOrd="0" parTransId="{B5040B45-B620-49AA-B8E4-28577C1D3412}" sibTransId="{234D0A2D-D160-42EB-8536-A00C2DBB9155}"/>
    <dgm:cxn modelId="{9531F3F0-3617-49C1-82F3-1A93B5ECBE74}" type="presOf" srcId="{16D8AB20-77C6-413A-872A-256DDC0F48B3}" destId="{ECEE50C2-CFE8-49DA-97B2-129861150DAE}" srcOrd="0" destOrd="3" presId="urn:microsoft.com/office/officeart/2005/8/layout/hList1"/>
    <dgm:cxn modelId="{BB44D268-CEFB-4A3A-A1E0-0571CEBB823C}" type="presOf" srcId="{7D1ACB53-9092-4587-9E17-40CE69EB8172}" destId="{3BCBFD61-D2D1-4942-8F0B-D15DB0E0CB02}" srcOrd="0" destOrd="1" presId="urn:microsoft.com/office/officeart/2005/8/layout/hList1"/>
    <dgm:cxn modelId="{DFB52AD2-1E59-4336-AF17-F6A75F63DFA1}" type="presOf" srcId="{5AE4B0BA-0771-46D4-A85E-7A663B74CBF2}" destId="{ECEE50C2-CFE8-49DA-97B2-129861150DAE}" srcOrd="0" destOrd="4" presId="urn:microsoft.com/office/officeart/2005/8/layout/hList1"/>
    <dgm:cxn modelId="{E52E8147-3E91-479E-841E-15ACC3EC0B44}" srcId="{83AD4FC9-DBE1-4485-9C52-F6C167D04EBC}" destId="{3D8037C8-EE4F-4CAC-BB5F-B211CC648F27}" srcOrd="2" destOrd="0" parTransId="{9F9A7211-C939-40E5-AE6C-1D33CF05735F}" sibTransId="{36A63A69-89DA-48E4-9941-8BC78788D889}"/>
    <dgm:cxn modelId="{28E20E94-E1D9-45F8-B696-61C8969D0A71}" type="presOf" srcId="{4369C1FB-82F8-4517-8441-E11C81865D68}" destId="{7FFDF581-BE67-4E89-9C37-1725F043A16C}" srcOrd="0" destOrd="0" presId="urn:microsoft.com/office/officeart/2005/8/layout/hList1"/>
    <dgm:cxn modelId="{B3CDAFCE-E789-45F0-A30F-5174B8AAE2B1}" type="presOf" srcId="{3D8037C8-EE4F-4CAC-BB5F-B211CC648F27}" destId="{3BCBFD61-D2D1-4942-8F0B-D15DB0E0CB02}" srcOrd="0" destOrd="2" presId="urn:microsoft.com/office/officeart/2005/8/layout/hList1"/>
    <dgm:cxn modelId="{8B4C1CEE-B371-4AAE-BCB5-BF6E08A2496F}" type="presOf" srcId="{7ED647CF-6755-4DF7-AEF1-2F9A0DA1A71F}" destId="{ECEE50C2-CFE8-49DA-97B2-129861150DAE}" srcOrd="0" destOrd="0" presId="urn:microsoft.com/office/officeart/2005/8/layout/hList1"/>
    <dgm:cxn modelId="{DB9E395E-5957-48D2-B22C-7AA532E9FF00}" srcId="{83AD4FC9-DBE1-4485-9C52-F6C167D04EBC}" destId="{8D8ACF5F-D2C0-409D-81AB-2C8B0DDA99FC}" srcOrd="0" destOrd="0" parTransId="{8D0408D5-AF6B-4F99-B1A6-8688FA8F20C5}" sibTransId="{7F3F17D0-21AE-414B-A6CE-23407F105C40}"/>
    <dgm:cxn modelId="{653FBE38-3ADA-400C-8E5B-72622F98A180}" srcId="{4369C1FB-82F8-4517-8441-E11C81865D68}" destId="{EB0315C7-E0E8-43D7-B8BD-13BFC52CA0A1}" srcOrd="2" destOrd="0" parTransId="{592547ED-6A27-4982-B989-8243001F9AFA}" sibTransId="{179ACE72-3A02-4CDB-9368-AC661B72DC03}"/>
    <dgm:cxn modelId="{92CA6E57-9D1B-4AB2-B1D0-9F81C45D6DFF}" srcId="{D5923A88-30C1-4CAA-9C2F-338DD458B9BB}" destId="{83AD4FC9-DBE1-4485-9C52-F6C167D04EBC}" srcOrd="0" destOrd="0" parTransId="{C51DF70B-5C93-4AF0-B8EA-4D0236E17351}" sibTransId="{7CC15E7C-194D-468C-A349-677DDB04F0FE}"/>
    <dgm:cxn modelId="{F5A91714-2F73-4B34-AF3A-11BDAA663C55}" type="presOf" srcId="{EB0315C7-E0E8-43D7-B8BD-13BFC52CA0A1}" destId="{ECEE50C2-CFE8-49DA-97B2-129861150DAE}" srcOrd="0" destOrd="2" presId="urn:microsoft.com/office/officeart/2005/8/layout/hList1"/>
    <dgm:cxn modelId="{433D6079-F759-461C-A5BE-B39FB35C31B7}" srcId="{4369C1FB-82F8-4517-8441-E11C81865D68}" destId="{5AE4B0BA-0771-46D4-A85E-7A663B74CBF2}" srcOrd="4" destOrd="0" parTransId="{83381768-1A31-4C31-80A4-7340556A1A5A}" sibTransId="{C19C58F6-7CA9-4C25-A973-D9349FAF05B3}"/>
    <dgm:cxn modelId="{F731DF91-E28D-4E1C-ACF5-D7270672E590}" srcId="{4369C1FB-82F8-4517-8441-E11C81865D68}" destId="{16D8AB20-77C6-413A-872A-256DDC0F48B3}" srcOrd="3" destOrd="0" parTransId="{DCF9D02D-A3EF-4737-89E0-C706CC89F467}" sibTransId="{EDEFB9E9-8D71-4A89-B794-3769457A31A1}"/>
    <dgm:cxn modelId="{833BA029-CEB9-4F05-BA9C-9551153AB888}" srcId="{D5923A88-30C1-4CAA-9C2F-338DD458B9BB}" destId="{4369C1FB-82F8-4517-8441-E11C81865D68}" srcOrd="1" destOrd="0" parTransId="{2567143C-0995-45CF-BD49-C4A1FA834DD0}" sibTransId="{7B0B2833-4D37-4D86-8EF7-53C42D0659C0}"/>
    <dgm:cxn modelId="{E20E40E9-99A5-49C7-8C3F-CB0A5052A117}" type="presOf" srcId="{83AD4FC9-DBE1-4485-9C52-F6C167D04EBC}" destId="{43100C0A-B199-4BAC-86D6-85272CA3A54C}" srcOrd="0" destOrd="0" presId="urn:microsoft.com/office/officeart/2005/8/layout/hList1"/>
    <dgm:cxn modelId="{03B39AFB-065C-470F-9C25-F5305CB2C19F}" srcId="{4369C1FB-82F8-4517-8441-E11C81865D68}" destId="{6EE2476B-8D77-4707-B08D-3010605826D0}" srcOrd="1" destOrd="0" parTransId="{81457178-FD59-4187-A6C6-570E42699E2A}" sibTransId="{E7C3578F-EA2D-4406-8A0B-EBE14CBEF0FA}"/>
    <dgm:cxn modelId="{ECA94FA2-1623-4561-8441-B31A9156CA0D}" srcId="{83AD4FC9-DBE1-4485-9C52-F6C167D04EBC}" destId="{7D1ACB53-9092-4587-9E17-40CE69EB8172}" srcOrd="1" destOrd="0" parTransId="{8A302F6A-B954-406E-A10B-DEB0702A42DF}" sibTransId="{F8B57C0E-A176-4F11-9876-5CE889DB1E2A}"/>
    <dgm:cxn modelId="{8783B68F-81E1-4856-ACEF-EFBDDBFDE257}" type="presOf" srcId="{D5923A88-30C1-4CAA-9C2F-338DD458B9BB}" destId="{06B2FC1F-D41C-494E-8546-39EA26C34991}" srcOrd="0" destOrd="0" presId="urn:microsoft.com/office/officeart/2005/8/layout/hList1"/>
    <dgm:cxn modelId="{8EB697BF-65A1-4E10-B909-F4BEBA0070BA}" type="presOf" srcId="{4448C709-9B7A-434C-B5E7-4A28628B5404}" destId="{3BCBFD61-D2D1-4942-8F0B-D15DB0E0CB02}" srcOrd="0" destOrd="3" presId="urn:microsoft.com/office/officeart/2005/8/layout/hList1"/>
    <dgm:cxn modelId="{AB0DCC2D-6081-46DC-A759-9A2C592F8F52}" type="presOf" srcId="{8D8ACF5F-D2C0-409D-81AB-2C8B0DDA99FC}" destId="{3BCBFD61-D2D1-4942-8F0B-D15DB0E0CB02}" srcOrd="0" destOrd="0" presId="urn:microsoft.com/office/officeart/2005/8/layout/hList1"/>
    <dgm:cxn modelId="{EC0F2509-00C5-4689-9415-A1846B47FFA0}" srcId="{83AD4FC9-DBE1-4485-9C52-F6C167D04EBC}" destId="{4448C709-9B7A-434C-B5E7-4A28628B5404}" srcOrd="3" destOrd="0" parTransId="{37D4F840-B10A-4784-9ABA-1ADF4D1F4A37}" sibTransId="{D668C8AA-B3AF-4448-A8EF-4C7E4A3684E2}"/>
    <dgm:cxn modelId="{458942C8-2790-4804-8399-3B74A1B46E09}" type="presParOf" srcId="{06B2FC1F-D41C-494E-8546-39EA26C34991}" destId="{47B43549-8646-4046-8F57-5091A7E2852B}" srcOrd="0" destOrd="0" presId="urn:microsoft.com/office/officeart/2005/8/layout/hList1"/>
    <dgm:cxn modelId="{47BA39D5-CFEE-413A-8FF8-0FC1CB103FB9}" type="presParOf" srcId="{47B43549-8646-4046-8F57-5091A7E2852B}" destId="{43100C0A-B199-4BAC-86D6-85272CA3A54C}" srcOrd="0" destOrd="0" presId="urn:microsoft.com/office/officeart/2005/8/layout/hList1"/>
    <dgm:cxn modelId="{0AEA8B0B-9FA0-445E-8C35-CD03219E6C8F}" type="presParOf" srcId="{47B43549-8646-4046-8F57-5091A7E2852B}" destId="{3BCBFD61-D2D1-4942-8F0B-D15DB0E0CB02}" srcOrd="1" destOrd="0" presId="urn:microsoft.com/office/officeart/2005/8/layout/hList1"/>
    <dgm:cxn modelId="{C14C15FB-5E2E-4B7B-8B80-0BDCBBA6DCF8}" type="presParOf" srcId="{06B2FC1F-D41C-494E-8546-39EA26C34991}" destId="{F758E7F3-8D74-48C6-91FB-269C8D7B84A8}" srcOrd="1" destOrd="0" presId="urn:microsoft.com/office/officeart/2005/8/layout/hList1"/>
    <dgm:cxn modelId="{1DF879CE-97DC-416E-B6EA-F9FF901273FE}" type="presParOf" srcId="{06B2FC1F-D41C-494E-8546-39EA26C34991}" destId="{A002DB0C-E8D6-4960-8C15-251989602377}" srcOrd="2" destOrd="0" presId="urn:microsoft.com/office/officeart/2005/8/layout/hList1"/>
    <dgm:cxn modelId="{94FC5F53-3F04-4468-BACB-5D60D5A7D424}" type="presParOf" srcId="{A002DB0C-E8D6-4960-8C15-251989602377}" destId="{7FFDF581-BE67-4E89-9C37-1725F043A16C}" srcOrd="0" destOrd="0" presId="urn:microsoft.com/office/officeart/2005/8/layout/hList1"/>
    <dgm:cxn modelId="{A56679DB-80A0-4582-AEE2-CCC2D70FD30E}" type="presParOf" srcId="{A002DB0C-E8D6-4960-8C15-251989602377}" destId="{ECEE50C2-CFE8-49DA-97B2-129861150DA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DFF0BC5-99DA-4501-9164-AF09C83D034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5B12A5-526B-4883-B4BA-9672F78BB0A3}">
      <dgm:prSet phldrT="[Text]" custT="1"/>
      <dgm:spPr/>
      <dgm:t>
        <a:bodyPr/>
        <a:lstStyle/>
        <a:p>
          <a:r>
            <a:rPr lang="zh-TW" altLang="en-US" dirty="0"/>
            <a:t>新鮮的鰭魚</a:t>
          </a:r>
          <a:endParaRPr lang="en-US" dirty="0"/>
        </a:p>
      </dgm:t>
    </dgm:pt>
    <dgm:pt modelId="{8FECEA91-BF12-4F97-AEC1-CC97660CCA1A}" type="parTrans" cxnId="{891A9B89-49D3-4219-9E4B-D6EE199F0466}">
      <dgm:prSet/>
      <dgm:spPr/>
      <dgm:t>
        <a:bodyPr/>
        <a:lstStyle/>
        <a:p>
          <a:endParaRPr lang="en-US"/>
        </a:p>
      </dgm:t>
    </dgm:pt>
    <dgm:pt modelId="{ECC15106-6937-4228-9EAD-14D03958AA75}" type="sibTrans" cxnId="{891A9B89-49D3-4219-9E4B-D6EE199F0466}">
      <dgm:prSet/>
      <dgm:spPr/>
      <dgm:t>
        <a:bodyPr/>
        <a:lstStyle/>
        <a:p>
          <a:endParaRPr lang="en-US"/>
        </a:p>
      </dgm:t>
    </dgm:pt>
    <dgm:pt modelId="{C6D3FC45-281C-4B4B-BBD9-1F80292ED6B1}">
      <dgm:prSet phldrT="[Text]"/>
      <dgm:spPr/>
      <dgm:t>
        <a:bodyPr/>
        <a:lstStyle/>
        <a:p>
          <a:r>
            <a:rPr lang="zh-TW" altLang="en-US" dirty="0"/>
            <a:t>在購買當天烹調並食用</a:t>
          </a:r>
          <a:endParaRPr lang="en-US" dirty="0"/>
        </a:p>
      </dgm:t>
    </dgm:pt>
    <dgm:pt modelId="{7E23FC59-FD2C-4A5A-A77C-D7D3640B6D86}" type="parTrans" cxnId="{2CA16CDE-02D0-4C6A-9648-C40FBE739B3B}">
      <dgm:prSet/>
      <dgm:spPr/>
      <dgm:t>
        <a:bodyPr/>
        <a:lstStyle/>
        <a:p>
          <a:endParaRPr lang="en-US"/>
        </a:p>
      </dgm:t>
    </dgm:pt>
    <dgm:pt modelId="{DD4732E1-8895-4407-9ABD-B5BE1F030941}" type="sibTrans" cxnId="{2CA16CDE-02D0-4C6A-9648-C40FBE739B3B}">
      <dgm:prSet/>
      <dgm:spPr/>
      <dgm:t>
        <a:bodyPr/>
        <a:lstStyle/>
        <a:p>
          <a:endParaRPr lang="en-US"/>
        </a:p>
      </dgm:t>
    </dgm:pt>
    <dgm:pt modelId="{8683F441-E6DC-4355-AC76-DDCA58546656}">
      <dgm:prSet phldrT="[Text]"/>
      <dgm:spPr/>
      <dgm:t>
        <a:bodyPr/>
        <a:lstStyle/>
        <a:p>
          <a:r>
            <a:rPr lang="zh-TW" altLang="en-US" dirty="0"/>
            <a:t>如果要保存兩</a:t>
          </a:r>
          <a:r>
            <a:rPr lang="zh-TW" altLang="en-US" dirty="0">
              <a:solidFill>
                <a:schemeClr val="tx1"/>
              </a:solidFill>
            </a:rPr>
            <a:t>至三天，取出內臟，徹底清洗，放在保鮮袋裡，置於雪櫃存放。</a:t>
          </a:r>
          <a:endParaRPr lang="en-US" dirty="0">
            <a:solidFill>
              <a:schemeClr val="tx1"/>
            </a:solidFill>
          </a:endParaRPr>
        </a:p>
      </dgm:t>
    </dgm:pt>
    <dgm:pt modelId="{55333FDA-AAEC-4F6C-B2FB-495901C49889}" type="parTrans" cxnId="{6888120E-D911-43C6-95C8-2C4529F652C3}">
      <dgm:prSet/>
      <dgm:spPr/>
      <dgm:t>
        <a:bodyPr/>
        <a:lstStyle/>
        <a:p>
          <a:endParaRPr lang="en-US"/>
        </a:p>
      </dgm:t>
    </dgm:pt>
    <dgm:pt modelId="{048035F1-7E74-4496-83A8-EFB62F0871D8}" type="sibTrans" cxnId="{6888120E-D911-43C6-95C8-2C4529F652C3}">
      <dgm:prSet/>
      <dgm:spPr/>
      <dgm:t>
        <a:bodyPr/>
        <a:lstStyle/>
        <a:p>
          <a:endParaRPr lang="en-US"/>
        </a:p>
      </dgm:t>
    </dgm:pt>
    <dgm:pt modelId="{C59D5FE4-B312-4D3E-A68D-C74160C22144}">
      <dgm:prSet phldrT="[Text]"/>
      <dgm:spPr/>
      <dgm:t>
        <a:bodyPr/>
        <a:lstStyle/>
        <a:p>
          <a:r>
            <a:rPr lang="zh-TW" altLang="en-US" dirty="0"/>
            <a:t>凍藏的鰭魚</a:t>
          </a:r>
          <a:endParaRPr lang="en-US" dirty="0"/>
        </a:p>
      </dgm:t>
    </dgm:pt>
    <dgm:pt modelId="{8FF9F91B-5E3A-40EF-B066-104F3BB4F5E3}" type="parTrans" cxnId="{4A97C413-DAF5-45AA-BFF6-A6FEB942AA07}">
      <dgm:prSet/>
      <dgm:spPr/>
      <dgm:t>
        <a:bodyPr/>
        <a:lstStyle/>
        <a:p>
          <a:endParaRPr lang="en-US"/>
        </a:p>
      </dgm:t>
    </dgm:pt>
    <dgm:pt modelId="{1D098C86-F7EA-426E-BDF4-325A1774F4C6}" type="sibTrans" cxnId="{4A97C413-DAF5-45AA-BFF6-A6FEB942AA07}">
      <dgm:prSet/>
      <dgm:spPr/>
      <dgm:t>
        <a:bodyPr/>
        <a:lstStyle/>
        <a:p>
          <a:endParaRPr lang="en-US"/>
        </a:p>
      </dgm:t>
    </dgm:pt>
    <dgm:pt modelId="{9F9BB62B-3BAB-4891-B969-8657EFA17EA2}">
      <dgm:prSet phldrT="[Text]"/>
      <dgm:spPr/>
      <dgm:t>
        <a:bodyPr/>
        <a:lstStyle/>
        <a:p>
          <a:r>
            <a:rPr lang="zh-TW" altLang="en-US" dirty="0">
              <a:solidFill>
                <a:schemeClr val="tx1"/>
              </a:solidFill>
            </a:rPr>
            <a:t>保存</a:t>
          </a:r>
          <a:r>
            <a:rPr lang="zh-TW" altLang="en-US" dirty="0" smtClean="0">
              <a:solidFill>
                <a:schemeClr val="tx1"/>
              </a:solidFill>
            </a:rPr>
            <a:t>在凍藏</a:t>
          </a:r>
          <a:r>
            <a:rPr lang="zh-TW" altLang="en-US" dirty="0">
              <a:solidFill>
                <a:schemeClr val="tx1"/>
              </a:solidFill>
            </a:rPr>
            <a:t>格內</a:t>
          </a:r>
          <a:endParaRPr lang="en-US" dirty="0">
            <a:solidFill>
              <a:schemeClr val="tx1"/>
            </a:solidFill>
          </a:endParaRPr>
        </a:p>
      </dgm:t>
    </dgm:pt>
    <dgm:pt modelId="{9176355A-DB7A-4351-B73D-48688A4738F7}" type="parTrans" cxnId="{FB2DB58D-B49C-4D02-87B5-6F7F020DC959}">
      <dgm:prSet/>
      <dgm:spPr/>
      <dgm:t>
        <a:bodyPr/>
        <a:lstStyle/>
        <a:p>
          <a:endParaRPr lang="en-US"/>
        </a:p>
      </dgm:t>
    </dgm:pt>
    <dgm:pt modelId="{01641ED6-B95F-4A13-985F-D3CBDEF4D570}" type="sibTrans" cxnId="{FB2DB58D-B49C-4D02-87B5-6F7F020DC959}">
      <dgm:prSet/>
      <dgm:spPr/>
      <dgm:t>
        <a:bodyPr/>
        <a:lstStyle/>
        <a:p>
          <a:endParaRPr lang="en-US"/>
        </a:p>
      </dgm:t>
    </dgm:pt>
    <dgm:pt modelId="{372A6530-CBDD-4C23-A640-86A5E04D55F0}">
      <dgm:prSet phldrT="[Text]"/>
      <dgm:spPr/>
      <dgm:t>
        <a:bodyPr/>
        <a:lstStyle/>
        <a:p>
          <a:r>
            <a:rPr lang="zh-TW" altLang="en-US" dirty="0">
              <a:solidFill>
                <a:schemeClr val="tx1"/>
              </a:solidFill>
            </a:rPr>
            <a:t>不要</a:t>
          </a:r>
          <a:r>
            <a:rPr lang="zh-TW" altLang="en-US" dirty="0" smtClean="0">
              <a:solidFill>
                <a:schemeClr val="tx1"/>
              </a:solidFill>
            </a:rPr>
            <a:t>再凍藏</a:t>
          </a:r>
          <a:r>
            <a:rPr lang="zh-TW" altLang="en-US" dirty="0"/>
            <a:t>已經解凍的魚</a:t>
          </a:r>
          <a:endParaRPr lang="en-US" dirty="0"/>
        </a:p>
      </dgm:t>
    </dgm:pt>
    <dgm:pt modelId="{85DEC3C7-E465-484C-9F08-CB639E6D4F46}" type="parTrans" cxnId="{FA689550-3BEF-49BC-9957-7FE089689C9B}">
      <dgm:prSet/>
      <dgm:spPr/>
      <dgm:t>
        <a:bodyPr/>
        <a:lstStyle/>
        <a:p>
          <a:endParaRPr lang="en-US"/>
        </a:p>
      </dgm:t>
    </dgm:pt>
    <dgm:pt modelId="{2D7F853C-0E71-464B-9419-E708B4FF271A}" type="sibTrans" cxnId="{FA689550-3BEF-49BC-9957-7FE089689C9B}">
      <dgm:prSet/>
      <dgm:spPr/>
      <dgm:t>
        <a:bodyPr/>
        <a:lstStyle/>
        <a:p>
          <a:endParaRPr lang="en-US"/>
        </a:p>
      </dgm:t>
    </dgm:pt>
    <dgm:pt modelId="{A4EF922E-108D-4EB7-9502-7F4E1DAA9641}">
      <dgm:prSet phldrT="[Text]" custT="1"/>
      <dgm:spPr/>
      <dgm:t>
        <a:bodyPr/>
        <a:lstStyle/>
        <a:p>
          <a:r>
            <a:rPr lang="zh-TW" altLang="en-US" dirty="0"/>
            <a:t>罐藏魚</a:t>
          </a:r>
          <a:endParaRPr lang="en-US" dirty="0"/>
        </a:p>
      </dgm:t>
    </dgm:pt>
    <dgm:pt modelId="{0F2CCB5B-01E8-4E43-92EE-F232AE1F57B0}" type="parTrans" cxnId="{0811DEB2-1D41-4097-A0B9-50B76ED98A25}">
      <dgm:prSet/>
      <dgm:spPr/>
      <dgm:t>
        <a:bodyPr/>
        <a:lstStyle/>
        <a:p>
          <a:endParaRPr lang="en-US"/>
        </a:p>
      </dgm:t>
    </dgm:pt>
    <dgm:pt modelId="{00E9D9CE-ACFF-4930-9121-AE87726B4E4A}" type="sibTrans" cxnId="{0811DEB2-1D41-4097-A0B9-50B76ED98A25}">
      <dgm:prSet/>
      <dgm:spPr/>
      <dgm:t>
        <a:bodyPr/>
        <a:lstStyle/>
        <a:p>
          <a:endParaRPr lang="en-US"/>
        </a:p>
      </dgm:t>
    </dgm:pt>
    <dgm:pt modelId="{809A8C0D-84F6-45E6-94A3-E58544100095}">
      <dgm:prSet phldrT="[Text]"/>
      <dgm:spPr/>
      <dgm:t>
        <a:bodyPr/>
        <a:lstStyle/>
        <a:p>
          <a:r>
            <a:rPr lang="zh-TW" altLang="en-US" dirty="0"/>
            <a:t>保存在乾燥的櫥櫃裡</a:t>
          </a:r>
          <a:endParaRPr lang="en-US" dirty="0"/>
        </a:p>
      </dgm:t>
    </dgm:pt>
    <dgm:pt modelId="{93C5AD1F-8589-4692-8159-2CF4344D1422}" type="parTrans" cxnId="{C11DD7B3-E011-4300-9E33-02A264B520EC}">
      <dgm:prSet/>
      <dgm:spPr/>
      <dgm:t>
        <a:bodyPr/>
        <a:lstStyle/>
        <a:p>
          <a:endParaRPr lang="en-US"/>
        </a:p>
      </dgm:t>
    </dgm:pt>
    <dgm:pt modelId="{D7011464-00F0-4452-BAEB-D823F2C13626}" type="sibTrans" cxnId="{C11DD7B3-E011-4300-9E33-02A264B520EC}">
      <dgm:prSet/>
      <dgm:spPr/>
      <dgm:t>
        <a:bodyPr/>
        <a:lstStyle/>
        <a:p>
          <a:endParaRPr lang="en-US"/>
        </a:p>
      </dgm:t>
    </dgm:pt>
    <dgm:pt modelId="{0B7251A1-DEF2-494A-9E5E-546A2AB38DD7}" type="pres">
      <dgm:prSet presAssocID="{4DFF0BC5-99DA-4501-9164-AF09C83D03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84BA1E32-E654-4C2C-B698-07711707B414}" type="pres">
      <dgm:prSet presAssocID="{6F5B12A5-526B-4883-B4BA-9672F78BB0A3}" presName="linNode" presStyleCnt="0"/>
      <dgm:spPr/>
    </dgm:pt>
    <dgm:pt modelId="{92B1D86D-DD89-4E6E-9E44-5AB803533E2E}" type="pres">
      <dgm:prSet presAssocID="{6F5B12A5-526B-4883-B4BA-9672F78BB0A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24ED6B4-59D5-4A2A-BEEC-DB088E1FAE44}" type="pres">
      <dgm:prSet presAssocID="{6F5B12A5-526B-4883-B4BA-9672F78BB0A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206E9F5-6960-449E-9959-F4453C2CD30C}" type="pres">
      <dgm:prSet presAssocID="{ECC15106-6937-4228-9EAD-14D03958AA75}" presName="sp" presStyleCnt="0"/>
      <dgm:spPr/>
    </dgm:pt>
    <dgm:pt modelId="{C8A74768-82BB-4231-A7E4-128F39926940}" type="pres">
      <dgm:prSet presAssocID="{C59D5FE4-B312-4D3E-A68D-C74160C22144}" presName="linNode" presStyleCnt="0"/>
      <dgm:spPr/>
    </dgm:pt>
    <dgm:pt modelId="{A7A9006D-DDAE-4808-BFC5-B0DF006A2DF6}" type="pres">
      <dgm:prSet presAssocID="{C59D5FE4-B312-4D3E-A68D-C74160C22144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5C51586-7761-45A9-87B6-00A0CD6AA438}" type="pres">
      <dgm:prSet presAssocID="{C59D5FE4-B312-4D3E-A68D-C74160C2214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327D058-5C6D-41B6-9FCE-7BC99EB3D9D7}" type="pres">
      <dgm:prSet presAssocID="{1D098C86-F7EA-426E-BDF4-325A1774F4C6}" presName="sp" presStyleCnt="0"/>
      <dgm:spPr/>
    </dgm:pt>
    <dgm:pt modelId="{5A043050-D666-4B63-A4E7-4F92315A8344}" type="pres">
      <dgm:prSet presAssocID="{A4EF922E-108D-4EB7-9502-7F4E1DAA9641}" presName="linNode" presStyleCnt="0"/>
      <dgm:spPr/>
    </dgm:pt>
    <dgm:pt modelId="{1A5ACBFA-5291-41B1-80CE-6A08D78BF447}" type="pres">
      <dgm:prSet presAssocID="{A4EF922E-108D-4EB7-9502-7F4E1DAA964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4982BBF-BE0F-41DB-A035-B6CB41DDF8F3}" type="pres">
      <dgm:prSet presAssocID="{A4EF922E-108D-4EB7-9502-7F4E1DAA964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FA689550-3BEF-49BC-9957-7FE089689C9B}" srcId="{C59D5FE4-B312-4D3E-A68D-C74160C22144}" destId="{372A6530-CBDD-4C23-A640-86A5E04D55F0}" srcOrd="1" destOrd="0" parTransId="{85DEC3C7-E465-484C-9F08-CB639E6D4F46}" sibTransId="{2D7F853C-0E71-464B-9419-E708B4FF271A}"/>
    <dgm:cxn modelId="{AF2DC174-1032-4A53-9E77-D5D95D7E39B7}" type="presOf" srcId="{9F9BB62B-3BAB-4891-B969-8657EFA17EA2}" destId="{B5C51586-7761-45A9-87B6-00A0CD6AA438}" srcOrd="0" destOrd="0" presId="urn:microsoft.com/office/officeart/2005/8/layout/vList5"/>
    <dgm:cxn modelId="{FB2DB58D-B49C-4D02-87B5-6F7F020DC959}" srcId="{C59D5FE4-B312-4D3E-A68D-C74160C22144}" destId="{9F9BB62B-3BAB-4891-B969-8657EFA17EA2}" srcOrd="0" destOrd="0" parTransId="{9176355A-DB7A-4351-B73D-48688A4738F7}" sibTransId="{01641ED6-B95F-4A13-985F-D3CBDEF4D570}"/>
    <dgm:cxn modelId="{06E5F46F-42E9-4075-B710-16440E763094}" type="presOf" srcId="{A4EF922E-108D-4EB7-9502-7F4E1DAA9641}" destId="{1A5ACBFA-5291-41B1-80CE-6A08D78BF447}" srcOrd="0" destOrd="0" presId="urn:microsoft.com/office/officeart/2005/8/layout/vList5"/>
    <dgm:cxn modelId="{B75E0B63-514F-4F0B-AE21-83A167B62F33}" type="presOf" srcId="{6F5B12A5-526B-4883-B4BA-9672F78BB0A3}" destId="{92B1D86D-DD89-4E6E-9E44-5AB803533E2E}" srcOrd="0" destOrd="0" presId="urn:microsoft.com/office/officeart/2005/8/layout/vList5"/>
    <dgm:cxn modelId="{CE040676-6AFA-44A7-8D49-086998BDCDCE}" type="presOf" srcId="{C6D3FC45-281C-4B4B-BBD9-1F80292ED6B1}" destId="{124ED6B4-59D5-4A2A-BEEC-DB088E1FAE44}" srcOrd="0" destOrd="0" presId="urn:microsoft.com/office/officeart/2005/8/layout/vList5"/>
    <dgm:cxn modelId="{A108DE58-1ACB-404F-9C2E-BF945ABF3BAD}" type="presOf" srcId="{C59D5FE4-B312-4D3E-A68D-C74160C22144}" destId="{A7A9006D-DDAE-4808-BFC5-B0DF006A2DF6}" srcOrd="0" destOrd="0" presId="urn:microsoft.com/office/officeart/2005/8/layout/vList5"/>
    <dgm:cxn modelId="{4A97C413-DAF5-45AA-BFF6-A6FEB942AA07}" srcId="{4DFF0BC5-99DA-4501-9164-AF09C83D0348}" destId="{C59D5FE4-B312-4D3E-A68D-C74160C22144}" srcOrd="1" destOrd="0" parTransId="{8FF9F91B-5E3A-40EF-B066-104F3BB4F5E3}" sibTransId="{1D098C86-F7EA-426E-BDF4-325A1774F4C6}"/>
    <dgm:cxn modelId="{3A8E321A-C2D1-436A-8E12-22A45FCDD372}" type="presOf" srcId="{372A6530-CBDD-4C23-A640-86A5E04D55F0}" destId="{B5C51586-7761-45A9-87B6-00A0CD6AA438}" srcOrd="0" destOrd="1" presId="urn:microsoft.com/office/officeart/2005/8/layout/vList5"/>
    <dgm:cxn modelId="{AC9D8A44-E4D5-4E06-83A8-3792AE9C1F12}" type="presOf" srcId="{809A8C0D-84F6-45E6-94A3-E58544100095}" destId="{B4982BBF-BE0F-41DB-A035-B6CB41DDF8F3}" srcOrd="0" destOrd="0" presId="urn:microsoft.com/office/officeart/2005/8/layout/vList5"/>
    <dgm:cxn modelId="{6888120E-D911-43C6-95C8-2C4529F652C3}" srcId="{6F5B12A5-526B-4883-B4BA-9672F78BB0A3}" destId="{8683F441-E6DC-4355-AC76-DDCA58546656}" srcOrd="1" destOrd="0" parTransId="{55333FDA-AAEC-4F6C-B2FB-495901C49889}" sibTransId="{048035F1-7E74-4496-83A8-EFB62F0871D8}"/>
    <dgm:cxn modelId="{A59BCF20-CAB3-4F3E-9C48-2031E97FC36E}" type="presOf" srcId="{8683F441-E6DC-4355-AC76-DDCA58546656}" destId="{124ED6B4-59D5-4A2A-BEEC-DB088E1FAE44}" srcOrd="0" destOrd="1" presId="urn:microsoft.com/office/officeart/2005/8/layout/vList5"/>
    <dgm:cxn modelId="{0811DEB2-1D41-4097-A0B9-50B76ED98A25}" srcId="{4DFF0BC5-99DA-4501-9164-AF09C83D0348}" destId="{A4EF922E-108D-4EB7-9502-7F4E1DAA9641}" srcOrd="2" destOrd="0" parTransId="{0F2CCB5B-01E8-4E43-92EE-F232AE1F57B0}" sibTransId="{00E9D9CE-ACFF-4930-9121-AE87726B4E4A}"/>
    <dgm:cxn modelId="{891A9B89-49D3-4219-9E4B-D6EE199F0466}" srcId="{4DFF0BC5-99DA-4501-9164-AF09C83D0348}" destId="{6F5B12A5-526B-4883-B4BA-9672F78BB0A3}" srcOrd="0" destOrd="0" parTransId="{8FECEA91-BF12-4F97-AEC1-CC97660CCA1A}" sibTransId="{ECC15106-6937-4228-9EAD-14D03958AA75}"/>
    <dgm:cxn modelId="{2CA16CDE-02D0-4C6A-9648-C40FBE739B3B}" srcId="{6F5B12A5-526B-4883-B4BA-9672F78BB0A3}" destId="{C6D3FC45-281C-4B4B-BBD9-1F80292ED6B1}" srcOrd="0" destOrd="0" parTransId="{7E23FC59-FD2C-4A5A-A77C-D7D3640B6D86}" sibTransId="{DD4732E1-8895-4407-9ABD-B5BE1F030941}"/>
    <dgm:cxn modelId="{390B54BE-50BF-4932-924D-88037B63B291}" type="presOf" srcId="{4DFF0BC5-99DA-4501-9164-AF09C83D0348}" destId="{0B7251A1-DEF2-494A-9E5E-546A2AB38DD7}" srcOrd="0" destOrd="0" presId="urn:microsoft.com/office/officeart/2005/8/layout/vList5"/>
    <dgm:cxn modelId="{C11DD7B3-E011-4300-9E33-02A264B520EC}" srcId="{A4EF922E-108D-4EB7-9502-7F4E1DAA9641}" destId="{809A8C0D-84F6-45E6-94A3-E58544100095}" srcOrd="0" destOrd="0" parTransId="{93C5AD1F-8589-4692-8159-2CF4344D1422}" sibTransId="{D7011464-00F0-4452-BAEB-D823F2C13626}"/>
    <dgm:cxn modelId="{AA7F6A21-A7DA-42E1-8C28-CC8D31749CB1}" type="presParOf" srcId="{0B7251A1-DEF2-494A-9E5E-546A2AB38DD7}" destId="{84BA1E32-E654-4C2C-B698-07711707B414}" srcOrd="0" destOrd="0" presId="urn:microsoft.com/office/officeart/2005/8/layout/vList5"/>
    <dgm:cxn modelId="{B2F2B4CD-707B-4EC5-9262-19E1628163C0}" type="presParOf" srcId="{84BA1E32-E654-4C2C-B698-07711707B414}" destId="{92B1D86D-DD89-4E6E-9E44-5AB803533E2E}" srcOrd="0" destOrd="0" presId="urn:microsoft.com/office/officeart/2005/8/layout/vList5"/>
    <dgm:cxn modelId="{0928CA5C-2BB9-4E1C-A837-9A7ACA3E3480}" type="presParOf" srcId="{84BA1E32-E654-4C2C-B698-07711707B414}" destId="{124ED6B4-59D5-4A2A-BEEC-DB088E1FAE44}" srcOrd="1" destOrd="0" presId="urn:microsoft.com/office/officeart/2005/8/layout/vList5"/>
    <dgm:cxn modelId="{CD1800AD-F6B4-499B-9EB2-65D65BADD61B}" type="presParOf" srcId="{0B7251A1-DEF2-494A-9E5E-546A2AB38DD7}" destId="{1206E9F5-6960-449E-9959-F4453C2CD30C}" srcOrd="1" destOrd="0" presId="urn:microsoft.com/office/officeart/2005/8/layout/vList5"/>
    <dgm:cxn modelId="{9DAFD12B-F9D7-4ADB-9712-5E29235C98C4}" type="presParOf" srcId="{0B7251A1-DEF2-494A-9E5E-546A2AB38DD7}" destId="{C8A74768-82BB-4231-A7E4-128F39926940}" srcOrd="2" destOrd="0" presId="urn:microsoft.com/office/officeart/2005/8/layout/vList5"/>
    <dgm:cxn modelId="{2E07B662-B4D2-40C6-80E4-A2ED5BCCD149}" type="presParOf" srcId="{C8A74768-82BB-4231-A7E4-128F39926940}" destId="{A7A9006D-DDAE-4808-BFC5-B0DF006A2DF6}" srcOrd="0" destOrd="0" presId="urn:microsoft.com/office/officeart/2005/8/layout/vList5"/>
    <dgm:cxn modelId="{CBD4D6CB-B396-4DE9-9A0E-26E1605F531E}" type="presParOf" srcId="{C8A74768-82BB-4231-A7E4-128F39926940}" destId="{B5C51586-7761-45A9-87B6-00A0CD6AA438}" srcOrd="1" destOrd="0" presId="urn:microsoft.com/office/officeart/2005/8/layout/vList5"/>
    <dgm:cxn modelId="{1CA5A8E5-1B4D-424A-9851-E1044280333D}" type="presParOf" srcId="{0B7251A1-DEF2-494A-9E5E-546A2AB38DD7}" destId="{B327D058-5C6D-41B6-9FCE-7BC99EB3D9D7}" srcOrd="3" destOrd="0" presId="urn:microsoft.com/office/officeart/2005/8/layout/vList5"/>
    <dgm:cxn modelId="{50E484E0-581F-4828-A6C0-2DA3F750EB86}" type="presParOf" srcId="{0B7251A1-DEF2-494A-9E5E-546A2AB38DD7}" destId="{5A043050-D666-4B63-A4E7-4F92315A8344}" srcOrd="4" destOrd="0" presId="urn:microsoft.com/office/officeart/2005/8/layout/vList5"/>
    <dgm:cxn modelId="{2A6E11AA-D1B0-4205-895E-72467D894BF7}" type="presParOf" srcId="{5A043050-D666-4B63-A4E7-4F92315A8344}" destId="{1A5ACBFA-5291-41B1-80CE-6A08D78BF447}" srcOrd="0" destOrd="0" presId="urn:microsoft.com/office/officeart/2005/8/layout/vList5"/>
    <dgm:cxn modelId="{842EBE4D-9161-4B17-BCDD-EB66F02271EA}" type="presParOf" srcId="{5A043050-D666-4B63-A4E7-4F92315A8344}" destId="{B4982BBF-BE0F-41DB-A035-B6CB41DDF8F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FF0BC5-99DA-4501-9164-AF09C83D0348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5B12A5-526B-4883-B4BA-9672F78BB0A3}">
      <dgm:prSet phldrT="[Text]"/>
      <dgm:spPr/>
      <dgm:t>
        <a:bodyPr/>
        <a:lstStyle/>
        <a:p>
          <a:r>
            <a:rPr lang="zh-TW" altLang="en-US" dirty="0"/>
            <a:t>新鮮貝類</a:t>
          </a:r>
          <a:endParaRPr lang="en-US" strike="sngStrike" baseline="0" dirty="0">
            <a:solidFill>
              <a:srgbClr val="3333FF"/>
            </a:solidFill>
          </a:endParaRPr>
        </a:p>
      </dgm:t>
    </dgm:pt>
    <dgm:pt modelId="{8FECEA91-BF12-4F97-AEC1-CC97660CCA1A}" type="parTrans" cxnId="{891A9B89-49D3-4219-9E4B-D6EE199F0466}">
      <dgm:prSet/>
      <dgm:spPr/>
      <dgm:t>
        <a:bodyPr/>
        <a:lstStyle/>
        <a:p>
          <a:endParaRPr lang="en-US"/>
        </a:p>
      </dgm:t>
    </dgm:pt>
    <dgm:pt modelId="{ECC15106-6937-4228-9EAD-14D03958AA75}" type="sibTrans" cxnId="{891A9B89-49D3-4219-9E4B-D6EE199F0466}">
      <dgm:prSet/>
      <dgm:spPr/>
      <dgm:t>
        <a:bodyPr/>
        <a:lstStyle/>
        <a:p>
          <a:endParaRPr lang="en-US"/>
        </a:p>
      </dgm:t>
    </dgm:pt>
    <dgm:pt modelId="{C6D3FC45-281C-4B4B-BBD9-1F80292ED6B1}">
      <dgm:prSet phldrT="[Text]"/>
      <dgm:spPr/>
      <dgm:t>
        <a:bodyPr/>
        <a:lstStyle/>
        <a:p>
          <a:r>
            <a:rPr lang="zh-TW" altLang="en-US" dirty="0"/>
            <a:t>包好並存放於雪櫃內</a:t>
          </a:r>
          <a:endParaRPr lang="en-US" dirty="0"/>
        </a:p>
      </dgm:t>
    </dgm:pt>
    <dgm:pt modelId="{7E23FC59-FD2C-4A5A-A77C-D7D3640B6D86}" type="parTrans" cxnId="{2CA16CDE-02D0-4C6A-9648-C40FBE739B3B}">
      <dgm:prSet/>
      <dgm:spPr/>
      <dgm:t>
        <a:bodyPr/>
        <a:lstStyle/>
        <a:p>
          <a:endParaRPr lang="en-US"/>
        </a:p>
      </dgm:t>
    </dgm:pt>
    <dgm:pt modelId="{DD4732E1-8895-4407-9ABD-B5BE1F030941}" type="sibTrans" cxnId="{2CA16CDE-02D0-4C6A-9648-C40FBE739B3B}">
      <dgm:prSet/>
      <dgm:spPr/>
      <dgm:t>
        <a:bodyPr/>
        <a:lstStyle/>
        <a:p>
          <a:endParaRPr lang="en-US"/>
        </a:p>
      </dgm:t>
    </dgm:pt>
    <dgm:pt modelId="{9F9BB62B-3BAB-4891-B969-8657EFA17EA2}">
      <dgm:prSet phldrT="[Text]"/>
      <dgm:spPr/>
      <dgm:t>
        <a:bodyPr/>
        <a:lstStyle/>
        <a:p>
          <a:r>
            <a:rPr lang="zh-TW" altLang="en-US" dirty="0"/>
            <a:t>新</a:t>
          </a:r>
          <a:r>
            <a:rPr lang="zh-TW" altLang="en-US" dirty="0">
              <a:solidFill>
                <a:schemeClr val="tx1"/>
              </a:solidFill>
            </a:rPr>
            <a:t>鮮的蝦要放在保鮮袋裡</a:t>
          </a:r>
          <a:endParaRPr lang="en-US" dirty="0">
            <a:solidFill>
              <a:schemeClr val="tx1"/>
            </a:solidFill>
          </a:endParaRPr>
        </a:p>
      </dgm:t>
    </dgm:pt>
    <dgm:pt modelId="{9176355A-DB7A-4351-B73D-48688A4738F7}" type="parTrans" cxnId="{FB2DB58D-B49C-4D02-87B5-6F7F020DC959}">
      <dgm:prSet/>
      <dgm:spPr/>
      <dgm:t>
        <a:bodyPr/>
        <a:lstStyle/>
        <a:p>
          <a:endParaRPr lang="en-US"/>
        </a:p>
      </dgm:t>
    </dgm:pt>
    <dgm:pt modelId="{01641ED6-B95F-4A13-985F-D3CBDEF4D570}" type="sibTrans" cxnId="{FB2DB58D-B49C-4D02-87B5-6F7F020DC959}">
      <dgm:prSet/>
      <dgm:spPr/>
      <dgm:t>
        <a:bodyPr/>
        <a:lstStyle/>
        <a:p>
          <a:endParaRPr lang="en-US"/>
        </a:p>
      </dgm:t>
    </dgm:pt>
    <dgm:pt modelId="{372A6530-CBDD-4C23-A640-86A5E04D55F0}">
      <dgm:prSet phldrT="[Text]"/>
      <dgm:spPr/>
      <dgm:t>
        <a:bodyPr/>
        <a:lstStyle/>
        <a:p>
          <a:r>
            <a:rPr lang="zh-TW" altLang="en-US" dirty="0">
              <a:solidFill>
                <a:schemeClr val="tx1"/>
              </a:solidFill>
            </a:rPr>
            <a:t>切勿</a:t>
          </a:r>
          <a:r>
            <a:rPr lang="zh-TW" altLang="en-US" dirty="0" smtClean="0">
              <a:solidFill>
                <a:schemeClr val="tx1"/>
              </a:solidFill>
            </a:rPr>
            <a:t>再凍藏</a:t>
          </a:r>
          <a:r>
            <a:rPr lang="zh-TW" altLang="en-US" dirty="0">
              <a:solidFill>
                <a:schemeClr val="tx1"/>
              </a:solidFill>
            </a:rPr>
            <a:t>已經解凍的貝類</a:t>
          </a:r>
          <a:endParaRPr lang="en-US" strike="sngStrike" baseline="0" dirty="0">
            <a:solidFill>
              <a:schemeClr val="tx1"/>
            </a:solidFill>
          </a:endParaRPr>
        </a:p>
      </dgm:t>
    </dgm:pt>
    <dgm:pt modelId="{85DEC3C7-E465-484C-9F08-CB639E6D4F46}" type="parTrans" cxnId="{FA689550-3BEF-49BC-9957-7FE089689C9B}">
      <dgm:prSet/>
      <dgm:spPr/>
      <dgm:t>
        <a:bodyPr/>
        <a:lstStyle/>
        <a:p>
          <a:endParaRPr lang="en-US"/>
        </a:p>
      </dgm:t>
    </dgm:pt>
    <dgm:pt modelId="{2D7F853C-0E71-464B-9419-E708B4FF271A}" type="sibTrans" cxnId="{FA689550-3BEF-49BC-9957-7FE089689C9B}">
      <dgm:prSet/>
      <dgm:spPr/>
      <dgm:t>
        <a:bodyPr/>
        <a:lstStyle/>
        <a:p>
          <a:endParaRPr lang="en-US"/>
        </a:p>
      </dgm:t>
    </dgm:pt>
    <dgm:pt modelId="{C245ECB3-41D4-4F86-809A-26FEA66EAD09}">
      <dgm:prSet phldrT="[Text]"/>
      <dgm:spPr/>
      <dgm:t>
        <a:bodyPr/>
        <a:lstStyle/>
        <a:p>
          <a:r>
            <a:rPr lang="zh-TW" altLang="en-US" dirty="0"/>
            <a:t>在購買當天烹調並食用</a:t>
          </a:r>
          <a:endParaRPr lang="en-US" dirty="0"/>
        </a:p>
      </dgm:t>
    </dgm:pt>
    <dgm:pt modelId="{63019791-4A0A-45AA-9680-9154E49DBF65}" type="parTrans" cxnId="{76DC933B-87F4-4BD9-B4D4-429CD976C39B}">
      <dgm:prSet/>
      <dgm:spPr/>
      <dgm:t>
        <a:bodyPr/>
        <a:lstStyle/>
        <a:p>
          <a:endParaRPr lang="en-US"/>
        </a:p>
      </dgm:t>
    </dgm:pt>
    <dgm:pt modelId="{193B9765-1BBB-4D14-8B75-E04AE0BD0389}" type="sibTrans" cxnId="{76DC933B-87F4-4BD9-B4D4-429CD976C39B}">
      <dgm:prSet/>
      <dgm:spPr/>
      <dgm:t>
        <a:bodyPr/>
        <a:lstStyle/>
        <a:p>
          <a:endParaRPr lang="en-US"/>
        </a:p>
      </dgm:t>
    </dgm:pt>
    <dgm:pt modelId="{BE560A4F-FB08-48EA-8C5F-05F4FC99E377}">
      <dgm:prSet phldrT="[Text]"/>
      <dgm:spPr/>
      <dgm:t>
        <a:bodyPr/>
        <a:lstStyle/>
        <a:p>
          <a:r>
            <a:rPr lang="zh-TW" altLang="en-US" dirty="0">
              <a:solidFill>
                <a:schemeClr val="tx1"/>
              </a:solidFill>
            </a:rPr>
            <a:t>保存</a:t>
          </a:r>
          <a:r>
            <a:rPr lang="zh-TW" altLang="en-US" dirty="0" smtClean="0">
              <a:solidFill>
                <a:schemeClr val="tx1"/>
              </a:solidFill>
            </a:rPr>
            <a:t>在凍藏</a:t>
          </a:r>
          <a:r>
            <a:rPr lang="zh-TW" altLang="en-US" dirty="0">
              <a:solidFill>
                <a:schemeClr val="tx1"/>
              </a:solidFill>
            </a:rPr>
            <a:t>格內</a:t>
          </a:r>
          <a:endParaRPr lang="en-US" dirty="0">
            <a:solidFill>
              <a:schemeClr val="tx1"/>
            </a:solidFill>
          </a:endParaRPr>
        </a:p>
      </dgm:t>
    </dgm:pt>
    <dgm:pt modelId="{29017B30-337D-4D3B-96E6-2A5D228BAE34}" type="parTrans" cxnId="{B8492054-4552-444F-8A3B-1DC8437B22F0}">
      <dgm:prSet/>
      <dgm:spPr/>
      <dgm:t>
        <a:bodyPr/>
        <a:lstStyle/>
        <a:p>
          <a:endParaRPr lang="en-US"/>
        </a:p>
      </dgm:t>
    </dgm:pt>
    <dgm:pt modelId="{49E0470B-7D25-4104-9FC5-4F92F1A43F7A}" type="sibTrans" cxnId="{B8492054-4552-444F-8A3B-1DC8437B22F0}">
      <dgm:prSet/>
      <dgm:spPr/>
      <dgm:t>
        <a:bodyPr/>
        <a:lstStyle/>
        <a:p>
          <a:endParaRPr lang="en-US"/>
        </a:p>
      </dgm:t>
    </dgm:pt>
    <dgm:pt modelId="{C59D5FE4-B312-4D3E-A68D-C74160C22144}">
      <dgm:prSet phldrT="[Text]"/>
      <dgm:spPr/>
      <dgm:t>
        <a:bodyPr/>
        <a:lstStyle/>
        <a:p>
          <a:r>
            <a:rPr lang="zh-TW" altLang="en-US" dirty="0"/>
            <a:t>凍藏貝類</a:t>
          </a:r>
          <a:endParaRPr lang="en-US" strike="sngStrike" baseline="0" dirty="0">
            <a:solidFill>
              <a:srgbClr val="3333FF"/>
            </a:solidFill>
          </a:endParaRPr>
        </a:p>
      </dgm:t>
    </dgm:pt>
    <dgm:pt modelId="{1D098C86-F7EA-426E-BDF4-325A1774F4C6}" type="sibTrans" cxnId="{4A97C413-DAF5-45AA-BFF6-A6FEB942AA07}">
      <dgm:prSet/>
      <dgm:spPr/>
      <dgm:t>
        <a:bodyPr/>
        <a:lstStyle/>
        <a:p>
          <a:endParaRPr lang="en-US"/>
        </a:p>
      </dgm:t>
    </dgm:pt>
    <dgm:pt modelId="{8FF9F91B-5E3A-40EF-B066-104F3BB4F5E3}" type="parTrans" cxnId="{4A97C413-DAF5-45AA-BFF6-A6FEB942AA07}">
      <dgm:prSet/>
      <dgm:spPr/>
      <dgm:t>
        <a:bodyPr/>
        <a:lstStyle/>
        <a:p>
          <a:endParaRPr lang="en-US"/>
        </a:p>
      </dgm:t>
    </dgm:pt>
    <dgm:pt modelId="{0B7251A1-DEF2-494A-9E5E-546A2AB38DD7}" type="pres">
      <dgm:prSet presAssocID="{4DFF0BC5-99DA-4501-9164-AF09C83D034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HK" altLang="en-US"/>
        </a:p>
      </dgm:t>
    </dgm:pt>
    <dgm:pt modelId="{84BA1E32-E654-4C2C-B698-07711707B414}" type="pres">
      <dgm:prSet presAssocID="{6F5B12A5-526B-4883-B4BA-9672F78BB0A3}" presName="linNode" presStyleCnt="0"/>
      <dgm:spPr/>
    </dgm:pt>
    <dgm:pt modelId="{92B1D86D-DD89-4E6E-9E44-5AB803533E2E}" type="pres">
      <dgm:prSet presAssocID="{6F5B12A5-526B-4883-B4BA-9672F78BB0A3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24ED6B4-59D5-4A2A-BEEC-DB088E1FAE44}" type="pres">
      <dgm:prSet presAssocID="{6F5B12A5-526B-4883-B4BA-9672F78BB0A3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1206E9F5-6960-449E-9959-F4453C2CD30C}" type="pres">
      <dgm:prSet presAssocID="{ECC15106-6937-4228-9EAD-14D03958AA75}" presName="sp" presStyleCnt="0"/>
      <dgm:spPr/>
    </dgm:pt>
    <dgm:pt modelId="{C8A74768-82BB-4231-A7E4-128F39926940}" type="pres">
      <dgm:prSet presAssocID="{C59D5FE4-B312-4D3E-A68D-C74160C22144}" presName="linNode" presStyleCnt="0"/>
      <dgm:spPr/>
    </dgm:pt>
    <dgm:pt modelId="{A7A9006D-DDAE-4808-BFC5-B0DF006A2DF6}" type="pres">
      <dgm:prSet presAssocID="{C59D5FE4-B312-4D3E-A68D-C74160C22144}" presName="parentText" presStyleLbl="node1" presStyleIdx="1" presStyleCnt="2" custLinFactNeighborX="786" custLinFactNeighborY="917">
        <dgm:presLayoutVars>
          <dgm:chMax val="1"/>
          <dgm:bulletEnabled val="1"/>
        </dgm:presLayoutVars>
      </dgm:prSet>
      <dgm:spPr/>
      <dgm:t>
        <a:bodyPr/>
        <a:lstStyle/>
        <a:p>
          <a:endParaRPr lang="zh-HK" altLang="en-US"/>
        </a:p>
      </dgm:t>
    </dgm:pt>
    <dgm:pt modelId="{B5C51586-7761-45A9-87B6-00A0CD6AA438}" type="pres">
      <dgm:prSet presAssocID="{C59D5FE4-B312-4D3E-A68D-C74160C22144}" presName="descendantText" presStyleLbl="alignAccFollowNode1" presStyleIdx="1" presStyleCnt="2" custLinFactNeighborY="0">
        <dgm:presLayoutVars>
          <dgm:bulletEnabled val="1"/>
        </dgm:presLayoutVars>
      </dgm:prSet>
      <dgm:spPr/>
      <dgm:t>
        <a:bodyPr/>
        <a:lstStyle/>
        <a:p>
          <a:endParaRPr lang="zh-HK" altLang="en-US"/>
        </a:p>
      </dgm:t>
    </dgm:pt>
  </dgm:ptLst>
  <dgm:cxnLst>
    <dgm:cxn modelId="{4A97C413-DAF5-45AA-BFF6-A6FEB942AA07}" srcId="{4DFF0BC5-99DA-4501-9164-AF09C83D0348}" destId="{C59D5FE4-B312-4D3E-A68D-C74160C22144}" srcOrd="1" destOrd="0" parTransId="{8FF9F91B-5E3A-40EF-B066-104F3BB4F5E3}" sibTransId="{1D098C86-F7EA-426E-BDF4-325A1774F4C6}"/>
    <dgm:cxn modelId="{1E0369A5-1469-42FA-A29F-E08D6D0E718F}" type="presOf" srcId="{C6D3FC45-281C-4B4B-BBD9-1F80292ED6B1}" destId="{124ED6B4-59D5-4A2A-BEEC-DB088E1FAE44}" srcOrd="0" destOrd="0" presId="urn:microsoft.com/office/officeart/2005/8/layout/vList5"/>
    <dgm:cxn modelId="{FB2DB58D-B49C-4D02-87B5-6F7F020DC959}" srcId="{C59D5FE4-B312-4D3E-A68D-C74160C22144}" destId="{9F9BB62B-3BAB-4891-B969-8657EFA17EA2}" srcOrd="0" destOrd="0" parTransId="{9176355A-DB7A-4351-B73D-48688A4738F7}" sibTransId="{01641ED6-B95F-4A13-985F-D3CBDEF4D570}"/>
    <dgm:cxn modelId="{76DC933B-87F4-4BD9-B4D4-429CD976C39B}" srcId="{6F5B12A5-526B-4883-B4BA-9672F78BB0A3}" destId="{C245ECB3-41D4-4F86-809A-26FEA66EAD09}" srcOrd="1" destOrd="0" parTransId="{63019791-4A0A-45AA-9680-9154E49DBF65}" sibTransId="{193B9765-1BBB-4D14-8B75-E04AE0BD0389}"/>
    <dgm:cxn modelId="{FA689550-3BEF-49BC-9957-7FE089689C9B}" srcId="{C59D5FE4-B312-4D3E-A68D-C74160C22144}" destId="{372A6530-CBDD-4C23-A640-86A5E04D55F0}" srcOrd="2" destOrd="0" parTransId="{85DEC3C7-E465-484C-9F08-CB639E6D4F46}" sibTransId="{2D7F853C-0E71-464B-9419-E708B4FF271A}"/>
    <dgm:cxn modelId="{F1BF3306-216F-435C-AB7E-37DA068DD065}" type="presOf" srcId="{372A6530-CBDD-4C23-A640-86A5E04D55F0}" destId="{B5C51586-7761-45A9-87B6-00A0CD6AA438}" srcOrd="0" destOrd="2" presId="urn:microsoft.com/office/officeart/2005/8/layout/vList5"/>
    <dgm:cxn modelId="{613B7E31-F3F4-418B-ADF0-E8AC2B06ECA8}" type="presOf" srcId="{9F9BB62B-3BAB-4891-B969-8657EFA17EA2}" destId="{B5C51586-7761-45A9-87B6-00A0CD6AA438}" srcOrd="0" destOrd="0" presId="urn:microsoft.com/office/officeart/2005/8/layout/vList5"/>
    <dgm:cxn modelId="{891A9B89-49D3-4219-9E4B-D6EE199F0466}" srcId="{4DFF0BC5-99DA-4501-9164-AF09C83D0348}" destId="{6F5B12A5-526B-4883-B4BA-9672F78BB0A3}" srcOrd="0" destOrd="0" parTransId="{8FECEA91-BF12-4F97-AEC1-CC97660CCA1A}" sibTransId="{ECC15106-6937-4228-9EAD-14D03958AA75}"/>
    <dgm:cxn modelId="{DCB32729-5715-4F49-A127-2A7C56DAD241}" type="presOf" srcId="{BE560A4F-FB08-48EA-8C5F-05F4FC99E377}" destId="{B5C51586-7761-45A9-87B6-00A0CD6AA438}" srcOrd="0" destOrd="1" presId="urn:microsoft.com/office/officeart/2005/8/layout/vList5"/>
    <dgm:cxn modelId="{2CA16CDE-02D0-4C6A-9648-C40FBE739B3B}" srcId="{6F5B12A5-526B-4883-B4BA-9672F78BB0A3}" destId="{C6D3FC45-281C-4B4B-BBD9-1F80292ED6B1}" srcOrd="0" destOrd="0" parTransId="{7E23FC59-FD2C-4A5A-A77C-D7D3640B6D86}" sibTransId="{DD4732E1-8895-4407-9ABD-B5BE1F030941}"/>
    <dgm:cxn modelId="{3D4C3F46-1243-4988-944E-E09115347073}" type="presOf" srcId="{C245ECB3-41D4-4F86-809A-26FEA66EAD09}" destId="{124ED6B4-59D5-4A2A-BEEC-DB088E1FAE44}" srcOrd="0" destOrd="1" presId="urn:microsoft.com/office/officeart/2005/8/layout/vList5"/>
    <dgm:cxn modelId="{C153188B-1CE9-4B17-9FE8-C83E9D0D7F68}" type="presOf" srcId="{4DFF0BC5-99DA-4501-9164-AF09C83D0348}" destId="{0B7251A1-DEF2-494A-9E5E-546A2AB38DD7}" srcOrd="0" destOrd="0" presId="urn:microsoft.com/office/officeart/2005/8/layout/vList5"/>
    <dgm:cxn modelId="{93C0A546-A361-470B-B293-58CDC067D9B8}" type="presOf" srcId="{6F5B12A5-526B-4883-B4BA-9672F78BB0A3}" destId="{92B1D86D-DD89-4E6E-9E44-5AB803533E2E}" srcOrd="0" destOrd="0" presId="urn:microsoft.com/office/officeart/2005/8/layout/vList5"/>
    <dgm:cxn modelId="{B8492054-4552-444F-8A3B-1DC8437B22F0}" srcId="{C59D5FE4-B312-4D3E-A68D-C74160C22144}" destId="{BE560A4F-FB08-48EA-8C5F-05F4FC99E377}" srcOrd="1" destOrd="0" parTransId="{29017B30-337D-4D3B-96E6-2A5D228BAE34}" sibTransId="{49E0470B-7D25-4104-9FC5-4F92F1A43F7A}"/>
    <dgm:cxn modelId="{8312ACEB-882C-4A7E-B1EC-78CEFEF4AF18}" type="presOf" srcId="{C59D5FE4-B312-4D3E-A68D-C74160C22144}" destId="{A7A9006D-DDAE-4808-BFC5-B0DF006A2DF6}" srcOrd="0" destOrd="0" presId="urn:microsoft.com/office/officeart/2005/8/layout/vList5"/>
    <dgm:cxn modelId="{48EE0835-9F1A-47B7-8FD9-A0678CBE75EC}" type="presParOf" srcId="{0B7251A1-DEF2-494A-9E5E-546A2AB38DD7}" destId="{84BA1E32-E654-4C2C-B698-07711707B414}" srcOrd="0" destOrd="0" presId="urn:microsoft.com/office/officeart/2005/8/layout/vList5"/>
    <dgm:cxn modelId="{C8C821BF-71D0-4E02-A2F6-5E9082A6ACC1}" type="presParOf" srcId="{84BA1E32-E654-4C2C-B698-07711707B414}" destId="{92B1D86D-DD89-4E6E-9E44-5AB803533E2E}" srcOrd="0" destOrd="0" presId="urn:microsoft.com/office/officeart/2005/8/layout/vList5"/>
    <dgm:cxn modelId="{97388BD2-DF3F-470C-AB9C-FB0098CE5333}" type="presParOf" srcId="{84BA1E32-E654-4C2C-B698-07711707B414}" destId="{124ED6B4-59D5-4A2A-BEEC-DB088E1FAE44}" srcOrd="1" destOrd="0" presId="urn:microsoft.com/office/officeart/2005/8/layout/vList5"/>
    <dgm:cxn modelId="{5F34DF3B-2674-43A1-A34C-4306A204A476}" type="presParOf" srcId="{0B7251A1-DEF2-494A-9E5E-546A2AB38DD7}" destId="{1206E9F5-6960-449E-9959-F4453C2CD30C}" srcOrd="1" destOrd="0" presId="urn:microsoft.com/office/officeart/2005/8/layout/vList5"/>
    <dgm:cxn modelId="{91EB9F7A-8A64-4622-BA7E-86FA3AE00F59}" type="presParOf" srcId="{0B7251A1-DEF2-494A-9E5E-546A2AB38DD7}" destId="{C8A74768-82BB-4231-A7E4-128F39926940}" srcOrd="2" destOrd="0" presId="urn:microsoft.com/office/officeart/2005/8/layout/vList5"/>
    <dgm:cxn modelId="{0FB770C8-7F03-4A36-B160-3B5B7CFAA579}" type="presParOf" srcId="{C8A74768-82BB-4231-A7E4-128F39926940}" destId="{A7A9006D-DDAE-4808-BFC5-B0DF006A2DF6}" srcOrd="0" destOrd="0" presId="urn:microsoft.com/office/officeart/2005/8/layout/vList5"/>
    <dgm:cxn modelId="{EECC741A-CAC6-45BB-A0AD-8A624677D0CE}" type="presParOf" srcId="{C8A74768-82BB-4231-A7E4-128F39926940}" destId="{B5C51586-7761-45A9-87B6-00A0CD6AA43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00C0A-B199-4BAC-86D6-85272CA3A54C}">
      <dsp:nvSpPr>
        <dsp:cNvPr id="0" name=""/>
        <dsp:cNvSpPr/>
      </dsp:nvSpPr>
      <dsp:spPr>
        <a:xfrm>
          <a:off x="35" y="463285"/>
          <a:ext cx="3418284" cy="11200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海魚</a:t>
          </a:r>
          <a:endParaRPr lang="en-US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生活在海水和海洋中</a:t>
          </a:r>
          <a:endParaRPr lang="en-US" sz="2000" kern="1200" dirty="0"/>
        </a:p>
      </dsp:txBody>
      <dsp:txXfrm>
        <a:off x="35" y="463285"/>
        <a:ext cx="3418284" cy="1120028"/>
      </dsp:txXfrm>
    </dsp:sp>
    <dsp:sp modelId="{3BCBFD61-D2D1-4942-8F0B-D15DB0E0CB02}">
      <dsp:nvSpPr>
        <dsp:cNvPr id="0" name=""/>
        <dsp:cNvSpPr/>
      </dsp:nvSpPr>
      <dsp:spPr>
        <a:xfrm>
          <a:off x="35" y="1583314"/>
          <a:ext cx="3418284" cy="2525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石班魚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撻沙魚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鯖魚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鯧魚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/>
            <a:t>紅衫魚</a:t>
          </a:r>
          <a:endParaRPr lang="en-US" sz="2000" kern="1200" dirty="0"/>
        </a:p>
      </dsp:txBody>
      <dsp:txXfrm>
        <a:off x="35" y="1583314"/>
        <a:ext cx="3418284" cy="2525399"/>
      </dsp:txXfrm>
    </dsp:sp>
    <dsp:sp modelId="{7FFDF581-BE67-4E89-9C37-1725F043A16C}">
      <dsp:nvSpPr>
        <dsp:cNvPr id="0" name=""/>
        <dsp:cNvSpPr/>
      </dsp:nvSpPr>
      <dsp:spPr>
        <a:xfrm>
          <a:off x="3896879" y="463285"/>
          <a:ext cx="3418284" cy="11200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淡水魚</a:t>
          </a:r>
          <a:endParaRPr lang="en-US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生活在河流，湖泊和池塘中</a:t>
          </a:r>
          <a:endParaRPr lang="en-US" sz="2000" kern="1200" dirty="0"/>
        </a:p>
      </dsp:txBody>
      <dsp:txXfrm>
        <a:off x="3896879" y="463285"/>
        <a:ext cx="3418284" cy="1120028"/>
      </dsp:txXfrm>
    </dsp:sp>
    <dsp:sp modelId="{ECEE50C2-CFE8-49DA-97B2-129861150DAE}">
      <dsp:nvSpPr>
        <dsp:cNvPr id="0" name=""/>
        <dsp:cNvSpPr/>
      </dsp:nvSpPr>
      <dsp:spPr>
        <a:xfrm>
          <a:off x="3896879" y="1583314"/>
          <a:ext cx="3418284" cy="25253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鯉魚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鯰魚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鯇魚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烏頭魚</a:t>
          </a:r>
          <a:endParaRPr lang="en-US" sz="2000" kern="1200" dirty="0"/>
        </a:p>
      </dsp:txBody>
      <dsp:txXfrm>
        <a:off x="3896879" y="1583314"/>
        <a:ext cx="3418284" cy="25253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00C0A-B199-4BAC-86D6-85272CA3A54C}">
      <dsp:nvSpPr>
        <dsp:cNvPr id="0" name=""/>
        <dsp:cNvSpPr/>
      </dsp:nvSpPr>
      <dsp:spPr>
        <a:xfrm>
          <a:off x="3841" y="156834"/>
          <a:ext cx="3414946" cy="1365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/>
            <a:t>白肉魚</a:t>
          </a:r>
          <a:endParaRPr lang="en-HK" sz="2400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/>
            <a:t>白肉魚的肉是白色的，脂肪含量很少</a:t>
          </a:r>
          <a:endParaRPr lang="en-HK" sz="1900" kern="1200" dirty="0"/>
        </a:p>
      </dsp:txBody>
      <dsp:txXfrm>
        <a:off x="3841" y="156834"/>
        <a:ext cx="3414946" cy="1365978"/>
      </dsp:txXfrm>
    </dsp:sp>
    <dsp:sp modelId="{3BCBFD61-D2D1-4942-8F0B-D15DB0E0CB02}">
      <dsp:nvSpPr>
        <dsp:cNvPr id="0" name=""/>
        <dsp:cNvSpPr/>
      </dsp:nvSpPr>
      <dsp:spPr>
        <a:xfrm>
          <a:off x="3841" y="1538177"/>
          <a:ext cx="3414946" cy="219118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鱈魚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淡水蝦虎魚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鯪魚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撻沙魚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石班魚</a:t>
          </a:r>
          <a:endParaRPr lang="en-US" sz="19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400" kern="1200" dirty="0"/>
        </a:p>
      </dsp:txBody>
      <dsp:txXfrm>
        <a:off x="3841" y="1538177"/>
        <a:ext cx="3414946" cy="2191187"/>
      </dsp:txXfrm>
    </dsp:sp>
    <dsp:sp modelId="{7FFDF581-BE67-4E89-9C37-1725F043A16C}">
      <dsp:nvSpPr>
        <dsp:cNvPr id="0" name=""/>
        <dsp:cNvSpPr/>
      </dsp:nvSpPr>
      <dsp:spPr>
        <a:xfrm>
          <a:off x="3896412" y="172093"/>
          <a:ext cx="3414946" cy="13659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/>
            <a:t>油性魚</a:t>
          </a:r>
          <a:endParaRPr lang="en-US" sz="2400" kern="1200" dirty="0"/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/>
            <a:t>油性魚</a:t>
          </a:r>
          <a:r>
            <a:rPr lang="zh-TW" altLang="en-US" sz="1900" kern="1200" dirty="0">
              <a:solidFill>
                <a:schemeClr val="bg1"/>
              </a:solidFill>
            </a:rPr>
            <a:t>的</a:t>
          </a:r>
          <a:r>
            <a:rPr lang="zh-TW" altLang="en-US" sz="1900" kern="1200" dirty="0"/>
            <a:t>肉通常比白肉魚深色，肉帶有脂肪</a:t>
          </a:r>
          <a:endParaRPr lang="en-US" sz="1900" kern="1200" dirty="0"/>
        </a:p>
      </dsp:txBody>
      <dsp:txXfrm>
        <a:off x="3896412" y="172093"/>
        <a:ext cx="3414946" cy="1365978"/>
      </dsp:txXfrm>
    </dsp:sp>
    <dsp:sp modelId="{ECEE50C2-CFE8-49DA-97B2-129861150DAE}">
      <dsp:nvSpPr>
        <dsp:cNvPr id="0" name=""/>
        <dsp:cNvSpPr/>
      </dsp:nvSpPr>
      <dsp:spPr>
        <a:xfrm>
          <a:off x="3896412" y="1553223"/>
          <a:ext cx="3414946" cy="2160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鯖魚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三文魚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鯰魚</a:t>
          </a:r>
          <a:endParaRPr lang="en-HK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鯇魚</a:t>
          </a:r>
          <a:endParaRPr lang="en-HK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900" kern="1200" dirty="0"/>
            <a:t>鯉魚</a:t>
          </a:r>
          <a:endParaRPr lang="en-HK" sz="1900" kern="1200" dirty="0"/>
        </a:p>
      </dsp:txBody>
      <dsp:txXfrm>
        <a:off x="3896412" y="1553223"/>
        <a:ext cx="3414946" cy="21608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00C0A-B199-4BAC-86D6-85272CA3A54C}">
      <dsp:nvSpPr>
        <dsp:cNvPr id="0" name=""/>
        <dsp:cNvSpPr/>
      </dsp:nvSpPr>
      <dsp:spPr>
        <a:xfrm>
          <a:off x="35" y="196903"/>
          <a:ext cx="3418284" cy="1367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甲殼類動物</a:t>
          </a:r>
          <a:endParaRPr lang="en-US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帶有外殼和腿</a:t>
          </a:r>
          <a:endParaRPr lang="en-US" sz="2000" kern="1200" dirty="0"/>
        </a:p>
      </dsp:txBody>
      <dsp:txXfrm>
        <a:off x="35" y="196903"/>
        <a:ext cx="3418284" cy="1367313"/>
      </dsp:txXfrm>
    </dsp:sp>
    <dsp:sp modelId="{3BCBFD61-D2D1-4942-8F0B-D15DB0E0CB02}">
      <dsp:nvSpPr>
        <dsp:cNvPr id="0" name=""/>
        <dsp:cNvSpPr/>
      </dsp:nvSpPr>
      <dsp:spPr>
        <a:xfrm>
          <a:off x="35" y="1564216"/>
          <a:ext cx="3418284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蟹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小龍蝦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龍蝦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小蝦</a:t>
          </a:r>
          <a:endParaRPr lang="en-US" sz="2000" kern="1200" dirty="0"/>
        </a:p>
      </dsp:txBody>
      <dsp:txXfrm>
        <a:off x="35" y="1564216"/>
        <a:ext cx="3418284" cy="2810880"/>
      </dsp:txXfrm>
    </dsp:sp>
    <dsp:sp modelId="{7FFDF581-BE67-4E89-9C37-1725F043A16C}">
      <dsp:nvSpPr>
        <dsp:cNvPr id="0" name=""/>
        <dsp:cNvSpPr/>
      </dsp:nvSpPr>
      <dsp:spPr>
        <a:xfrm>
          <a:off x="3896879" y="196903"/>
          <a:ext cx="3418284" cy="13673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軟體動物</a:t>
          </a:r>
          <a:endParaRPr lang="en-HK" altLang="zh-TW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/>
            <a:t>帶有一個或多個外殼，沒有腿</a:t>
          </a:r>
          <a:endParaRPr lang="en-US" sz="2000" kern="1200" dirty="0"/>
        </a:p>
      </dsp:txBody>
      <dsp:txXfrm>
        <a:off x="3896879" y="196903"/>
        <a:ext cx="3418284" cy="1367313"/>
      </dsp:txXfrm>
    </dsp:sp>
    <dsp:sp modelId="{ECEE50C2-CFE8-49DA-97B2-129861150DAE}">
      <dsp:nvSpPr>
        <dsp:cNvPr id="0" name=""/>
        <dsp:cNvSpPr/>
      </dsp:nvSpPr>
      <dsp:spPr>
        <a:xfrm>
          <a:off x="3896879" y="1564216"/>
          <a:ext cx="3418284" cy="281088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鮑魚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蜆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青口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蠔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kern="1200" dirty="0"/>
            <a:t>帶子</a:t>
          </a:r>
          <a:endParaRPr lang="en-US" sz="2000" kern="1200" dirty="0"/>
        </a:p>
      </dsp:txBody>
      <dsp:txXfrm>
        <a:off x="3896879" y="1564216"/>
        <a:ext cx="3418284" cy="28108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ED6B4-59D5-4A2A-BEEC-DB088E1FAE44}">
      <dsp:nvSpPr>
        <dsp:cNvPr id="0" name=""/>
        <dsp:cNvSpPr/>
      </dsp:nvSpPr>
      <dsp:spPr>
        <a:xfrm rot="5400000">
          <a:off x="4384976" y="-1601932"/>
          <a:ext cx="1178718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/>
            <a:t>在購買當天烹調並食用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/>
            <a:t>如果要保存兩</a:t>
          </a:r>
          <a:r>
            <a:rPr lang="zh-TW" altLang="en-US" sz="1500" kern="1200" dirty="0">
              <a:solidFill>
                <a:schemeClr val="tx1"/>
              </a:solidFill>
            </a:rPr>
            <a:t>至三天，取出內臟，徹底清洗，放在保鮮袋裡，置於雪櫃存放。</a:t>
          </a:r>
          <a:endParaRPr lang="en-US" sz="1500" kern="1200" dirty="0">
            <a:solidFill>
              <a:schemeClr val="tx1"/>
            </a:solidFill>
          </a:endParaRPr>
        </a:p>
      </dsp:txBody>
      <dsp:txXfrm rot="-5400000">
        <a:off x="2633471" y="207113"/>
        <a:ext cx="4624188" cy="1063638"/>
      </dsp:txXfrm>
    </dsp:sp>
    <dsp:sp modelId="{92B1D86D-DD89-4E6E-9E44-5AB803533E2E}">
      <dsp:nvSpPr>
        <dsp:cNvPr id="0" name=""/>
        <dsp:cNvSpPr/>
      </dsp:nvSpPr>
      <dsp:spPr>
        <a:xfrm>
          <a:off x="0" y="2232"/>
          <a:ext cx="2633472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/>
            <a:t>新鮮的鰭魚</a:t>
          </a:r>
          <a:endParaRPr lang="en-US" sz="3600" kern="1200" dirty="0"/>
        </a:p>
      </dsp:txBody>
      <dsp:txXfrm>
        <a:off x="71925" y="74157"/>
        <a:ext cx="2489622" cy="1329548"/>
      </dsp:txXfrm>
    </dsp:sp>
    <dsp:sp modelId="{B5C51586-7761-45A9-87B6-00A0CD6AA438}">
      <dsp:nvSpPr>
        <dsp:cNvPr id="0" name=""/>
        <dsp:cNvSpPr/>
      </dsp:nvSpPr>
      <dsp:spPr>
        <a:xfrm rot="5400000">
          <a:off x="4384976" y="-54864"/>
          <a:ext cx="1178718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>
              <a:solidFill>
                <a:schemeClr val="tx1"/>
              </a:solidFill>
            </a:rPr>
            <a:t>保存</a:t>
          </a:r>
          <a:r>
            <a:rPr lang="zh-TW" altLang="en-US" sz="1500" kern="1200" dirty="0" smtClean="0">
              <a:solidFill>
                <a:schemeClr val="tx1"/>
              </a:solidFill>
            </a:rPr>
            <a:t>在凍藏</a:t>
          </a:r>
          <a:r>
            <a:rPr lang="zh-TW" altLang="en-US" sz="1500" kern="1200" dirty="0">
              <a:solidFill>
                <a:schemeClr val="tx1"/>
              </a:solidFill>
            </a:rPr>
            <a:t>格內</a:t>
          </a:r>
          <a:endParaRPr lang="en-US" sz="150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>
              <a:solidFill>
                <a:schemeClr val="tx1"/>
              </a:solidFill>
            </a:rPr>
            <a:t>不要</a:t>
          </a:r>
          <a:r>
            <a:rPr lang="zh-TW" altLang="en-US" sz="1500" kern="1200" dirty="0" smtClean="0">
              <a:solidFill>
                <a:schemeClr val="tx1"/>
              </a:solidFill>
            </a:rPr>
            <a:t>再凍藏</a:t>
          </a:r>
          <a:r>
            <a:rPr lang="zh-TW" altLang="en-US" sz="1500" kern="1200" dirty="0"/>
            <a:t>已經解凍的魚</a:t>
          </a:r>
          <a:endParaRPr lang="en-US" sz="1500" kern="1200" dirty="0"/>
        </a:p>
      </dsp:txBody>
      <dsp:txXfrm rot="-5400000">
        <a:off x="2633471" y="1754181"/>
        <a:ext cx="4624188" cy="1063638"/>
      </dsp:txXfrm>
    </dsp:sp>
    <dsp:sp modelId="{A7A9006D-DDAE-4808-BFC5-B0DF006A2DF6}">
      <dsp:nvSpPr>
        <dsp:cNvPr id="0" name=""/>
        <dsp:cNvSpPr/>
      </dsp:nvSpPr>
      <dsp:spPr>
        <a:xfrm>
          <a:off x="0" y="1549300"/>
          <a:ext cx="2633472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500" kern="1200" dirty="0"/>
            <a:t>凍藏的鰭魚</a:t>
          </a:r>
          <a:endParaRPr lang="en-US" sz="3500" kern="1200" dirty="0"/>
        </a:p>
      </dsp:txBody>
      <dsp:txXfrm>
        <a:off x="71925" y="1621225"/>
        <a:ext cx="2489622" cy="1329548"/>
      </dsp:txXfrm>
    </dsp:sp>
    <dsp:sp modelId="{B4982BBF-BE0F-41DB-A035-B6CB41DDF8F3}">
      <dsp:nvSpPr>
        <dsp:cNvPr id="0" name=""/>
        <dsp:cNvSpPr/>
      </dsp:nvSpPr>
      <dsp:spPr>
        <a:xfrm rot="5400000">
          <a:off x="4384976" y="1492204"/>
          <a:ext cx="1178718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1500" kern="1200" dirty="0"/>
            <a:t>保存在乾燥的櫥櫃裡</a:t>
          </a:r>
          <a:endParaRPr lang="en-US" sz="1500" kern="1200" dirty="0"/>
        </a:p>
      </dsp:txBody>
      <dsp:txXfrm rot="-5400000">
        <a:off x="2633471" y="3301249"/>
        <a:ext cx="4624188" cy="1063638"/>
      </dsp:txXfrm>
    </dsp:sp>
    <dsp:sp modelId="{1A5ACBFA-5291-41B1-80CE-6A08D78BF447}">
      <dsp:nvSpPr>
        <dsp:cNvPr id="0" name=""/>
        <dsp:cNvSpPr/>
      </dsp:nvSpPr>
      <dsp:spPr>
        <a:xfrm>
          <a:off x="0" y="3096369"/>
          <a:ext cx="2633472" cy="1473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600" kern="1200" dirty="0"/>
            <a:t>罐藏魚</a:t>
          </a:r>
          <a:endParaRPr lang="en-US" sz="3600" kern="1200" dirty="0"/>
        </a:p>
      </dsp:txBody>
      <dsp:txXfrm>
        <a:off x="71925" y="3168294"/>
        <a:ext cx="2489622" cy="13295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4ED6B4-59D5-4A2A-BEEC-DB088E1FAE44}">
      <dsp:nvSpPr>
        <dsp:cNvPr id="0" name=""/>
        <dsp:cNvSpPr/>
      </dsp:nvSpPr>
      <dsp:spPr>
        <a:xfrm rot="5400000">
          <a:off x="4082260" y="-1225713"/>
          <a:ext cx="1784151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/>
            <a:t>包好並存放於雪櫃內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/>
            <a:t>在購買當天烹調並食用</a:t>
          </a:r>
          <a:endParaRPr lang="en-US" sz="2200" kern="1200" dirty="0"/>
        </a:p>
      </dsp:txBody>
      <dsp:txXfrm rot="-5400000">
        <a:off x="2633472" y="310170"/>
        <a:ext cx="4594633" cy="1609961"/>
      </dsp:txXfrm>
    </dsp:sp>
    <dsp:sp modelId="{92B1D86D-DD89-4E6E-9E44-5AB803533E2E}">
      <dsp:nvSpPr>
        <dsp:cNvPr id="0" name=""/>
        <dsp:cNvSpPr/>
      </dsp:nvSpPr>
      <dsp:spPr>
        <a:xfrm>
          <a:off x="0" y="55"/>
          <a:ext cx="2633472" cy="2230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500" kern="1200" dirty="0"/>
            <a:t>新鮮貝類</a:t>
          </a:r>
          <a:endParaRPr lang="en-US" sz="4500" strike="sngStrike" kern="1200" baseline="0" dirty="0">
            <a:solidFill>
              <a:srgbClr val="3333FF"/>
            </a:solidFill>
          </a:endParaRPr>
        </a:p>
      </dsp:txBody>
      <dsp:txXfrm>
        <a:off x="108869" y="108924"/>
        <a:ext cx="2415734" cy="2012451"/>
      </dsp:txXfrm>
    </dsp:sp>
    <dsp:sp modelId="{B5C51586-7761-45A9-87B6-00A0CD6AA438}">
      <dsp:nvSpPr>
        <dsp:cNvPr id="0" name=""/>
        <dsp:cNvSpPr/>
      </dsp:nvSpPr>
      <dsp:spPr>
        <a:xfrm rot="5400000">
          <a:off x="4082260" y="1115985"/>
          <a:ext cx="1784151" cy="468172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/>
            <a:t>新</a:t>
          </a:r>
          <a:r>
            <a:rPr lang="zh-TW" altLang="en-US" sz="2200" kern="1200" dirty="0">
              <a:solidFill>
                <a:schemeClr val="tx1"/>
              </a:solidFill>
            </a:rPr>
            <a:t>鮮的蝦要放在保鮮袋裡</a:t>
          </a:r>
          <a:endParaRPr lang="en-US" sz="2200" kern="1200" dirty="0">
            <a:solidFill>
              <a:schemeClr val="tx1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>
              <a:solidFill>
                <a:schemeClr val="tx1"/>
              </a:solidFill>
            </a:rPr>
            <a:t>保存</a:t>
          </a:r>
          <a:r>
            <a:rPr lang="zh-TW" altLang="en-US" sz="2200" kern="1200" dirty="0" smtClean="0">
              <a:solidFill>
                <a:schemeClr val="tx1"/>
              </a:solidFill>
            </a:rPr>
            <a:t>在凍藏</a:t>
          </a:r>
          <a:r>
            <a:rPr lang="zh-TW" altLang="en-US" sz="2200" kern="1200" dirty="0">
              <a:solidFill>
                <a:schemeClr val="tx1"/>
              </a:solidFill>
            </a:rPr>
            <a:t>格內</a:t>
          </a:r>
          <a:endParaRPr lang="en-US" sz="2200" kern="1200" dirty="0">
            <a:solidFill>
              <a:schemeClr val="tx1"/>
            </a:solidFill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200" kern="1200" dirty="0">
              <a:solidFill>
                <a:schemeClr val="tx1"/>
              </a:solidFill>
            </a:rPr>
            <a:t>切勿</a:t>
          </a:r>
          <a:r>
            <a:rPr lang="zh-TW" altLang="en-US" sz="2200" kern="1200" dirty="0" smtClean="0">
              <a:solidFill>
                <a:schemeClr val="tx1"/>
              </a:solidFill>
            </a:rPr>
            <a:t>再凍藏</a:t>
          </a:r>
          <a:r>
            <a:rPr lang="zh-TW" altLang="en-US" sz="2200" kern="1200" dirty="0">
              <a:solidFill>
                <a:schemeClr val="tx1"/>
              </a:solidFill>
            </a:rPr>
            <a:t>已經解凍的貝類</a:t>
          </a:r>
          <a:endParaRPr lang="en-US" sz="2200" strike="sngStrike" kern="1200" baseline="0" dirty="0">
            <a:solidFill>
              <a:schemeClr val="tx1"/>
            </a:solidFill>
          </a:endParaRPr>
        </a:p>
      </dsp:txBody>
      <dsp:txXfrm rot="-5400000">
        <a:off x="2633472" y="2651869"/>
        <a:ext cx="4594633" cy="1609961"/>
      </dsp:txXfrm>
    </dsp:sp>
    <dsp:sp modelId="{A7A9006D-DDAE-4808-BFC5-B0DF006A2DF6}">
      <dsp:nvSpPr>
        <dsp:cNvPr id="0" name=""/>
        <dsp:cNvSpPr/>
      </dsp:nvSpPr>
      <dsp:spPr>
        <a:xfrm>
          <a:off x="36798" y="2341810"/>
          <a:ext cx="2633472" cy="22301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500" kern="1200" dirty="0"/>
            <a:t>凍藏貝類</a:t>
          </a:r>
          <a:endParaRPr lang="en-US" sz="4500" strike="sngStrike" kern="1200" baseline="0" dirty="0">
            <a:solidFill>
              <a:srgbClr val="3333FF"/>
            </a:solidFill>
          </a:endParaRPr>
        </a:p>
      </dsp:txBody>
      <dsp:txXfrm>
        <a:off x="145667" y="2450679"/>
        <a:ext cx="2415734" cy="2012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5E03B7-B591-4A2A-B695-014C5A39F13E}" type="datetimeFigureOut">
              <a:rPr lang="en-US"/>
              <a:t>1/15/2018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322BB-75AD-4A1E-9661-2724167329F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DFBD7B-E4FB-4AA8-9540-FD148073ACB3}" type="datetimeFigureOut">
              <a:rPr lang="en-US"/>
              <a:t>1/15/2018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5B7DE-1198-4F2F-B574-CA8CAE34164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1135746"/>
            <a:ext cx="1217066" cy="799981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5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7E217-F6C4-4176-AC56-F52D8CFA0168}" type="datetime1">
              <a:rPr lang="en-US" smtClean="0"/>
              <a:t>1/15/2018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367F8-C8F5-445A-968F-D6B1B212E068}" type="datetime1">
              <a:rPr lang="en-US" smtClean="0"/>
              <a:t>1/15/2018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 rot="5400000">
            <a:off x="7056319" y="299320"/>
            <a:ext cx="1063300" cy="393137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5" name="bottom graphic"/>
          <p:cNvGrpSpPr/>
          <p:nvPr/>
        </p:nvGrpSpPr>
        <p:grpSpPr>
          <a:xfrm>
            <a:off x="0" y="5395520"/>
            <a:ext cx="9144000" cy="1462483"/>
            <a:chOff x="0" y="4046638"/>
            <a:chExt cx="9144000" cy="1096862"/>
          </a:xfrm>
        </p:grpSpPr>
        <p:sp>
          <p:nvSpPr>
            <p:cNvPr id="16" name="Freeform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7" name="Rectangle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1150517"/>
            <a:ext cx="1371600" cy="50216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150517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E6798-2C8C-43A1-8EFD-92E431494229}" type="datetime1">
              <a:rPr lang="en-US" smtClean="0"/>
              <a:t>1/15/2018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9ECB-871B-46A3-888C-49C781B7B6CC}" type="datetime1">
              <a:rPr lang="en-US" smtClean="0"/>
              <a:t>1/15/2018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quares"/>
          <p:cNvGrpSpPr/>
          <p:nvPr/>
        </p:nvGrpSpPr>
        <p:grpSpPr>
          <a:xfrm>
            <a:off x="1" y="3124415"/>
            <a:ext cx="1217066" cy="805061"/>
            <a:chOff x="0" y="2343311"/>
            <a:chExt cx="1217066" cy="603796"/>
          </a:xfrm>
        </p:grpSpPr>
        <p:sp>
          <p:nvSpPr>
            <p:cNvPr id="8" name="Rounded Rectangle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grpSp>
        <p:nvGrpSpPr>
          <p:cNvPr id="19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0" name="Freeform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21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1932521"/>
            <a:ext cx="6858000" cy="2105367"/>
          </a:xfrm>
        </p:spPr>
        <p:txBody>
          <a:bodyPr anchor="b">
            <a:normAutofit/>
          </a:bodyPr>
          <a:lstStyle>
            <a:lvl1pPr algn="l">
              <a:defRPr sz="45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4084267"/>
            <a:ext cx="6858000" cy="933297"/>
          </a:xfrm>
        </p:spPr>
        <p:txBody>
          <a:bodyPr anchor="t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4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3pPr>
            <a:lvl4pPr marL="13713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4pPr>
            <a:lvl5pPr marL="182848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5pPr>
            <a:lvl6pPr marL="228560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6pPr>
            <a:lvl7pPr marL="274272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7pPr>
            <a:lvl8pPr marL="319984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8pPr>
            <a:lvl9pPr marL="3656960" indent="0">
              <a:buNone/>
              <a:defRPr sz="14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B79E-9C32-41D4-BA01-C111168B7A8E}" type="datetime1">
              <a:rPr lang="en-US" smtClean="0"/>
              <a:t>1/15/2018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282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5A78CA-BE56-4C8B-A0E7-217ED618C98E}" type="datetime1">
              <a:rPr lang="en-US" smtClean="0"/>
              <a:t>1/15/2018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2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282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282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24003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2025" b="1"/>
            </a:lvl2pPr>
            <a:lvl3pPr marL="914240" indent="0">
              <a:buNone/>
              <a:defRPr sz="1800" b="1"/>
            </a:lvl3pPr>
            <a:lvl4pPr marL="1371360" indent="0">
              <a:buNone/>
              <a:defRPr sz="1575" b="1"/>
            </a:lvl4pPr>
            <a:lvl5pPr marL="1828480" indent="0">
              <a:buNone/>
              <a:defRPr sz="1575" b="1"/>
            </a:lvl5pPr>
            <a:lvl6pPr marL="2285600" indent="0">
              <a:buNone/>
              <a:defRPr sz="1575" b="1"/>
            </a:lvl6pPr>
            <a:lvl7pPr marL="2742720" indent="0">
              <a:buNone/>
              <a:defRPr sz="1575" b="1"/>
            </a:lvl7pPr>
            <a:lvl8pPr marL="3199840" indent="0">
              <a:buNone/>
              <a:defRPr sz="1575" b="1"/>
            </a:lvl8pPr>
            <a:lvl9pPr marL="3656960" indent="0">
              <a:buNone/>
              <a:defRPr sz="15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413003"/>
            <a:ext cx="3657600" cy="3759199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 baseline="0"/>
            </a:lvl8pPr>
            <a:lvl9pPr>
              <a:defRPr sz="15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41BC9-D26E-48C9-837D-80B0C6FC0817}" type="datetime1">
              <a:rPr lang="en-US" smtClean="0"/>
              <a:t>1/15/2018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1D15-72DE-4621-912A-3A6171A36C7C}" type="datetime1">
              <a:rPr lang="en-US" smtClean="0"/>
              <a:t>1/15/2018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9" name="Freeform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AC929-190C-4B24-AE8B-6AEBEAFFC4AA}" type="datetime1">
              <a:rPr lang="en-US" smtClean="0"/>
              <a:t>1/15/2018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BB6B0-C78B-4988-8014-019D18E2D8FD}" type="datetime1">
              <a:rPr lang="en-US" smtClean="0"/>
              <a:t>1/15/2018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>
            <a:normAutofit/>
          </a:bodyPr>
          <a:lstStyle>
            <a:lvl1pPr algn="l">
              <a:defRPr sz="27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914404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457120" indent="0">
              <a:buNone/>
              <a:defRPr sz="2775"/>
            </a:lvl2pPr>
            <a:lvl3pPr marL="914240" indent="0">
              <a:buNone/>
              <a:defRPr sz="2400"/>
            </a:lvl3pPr>
            <a:lvl4pPr marL="1371360" indent="0">
              <a:buNone/>
              <a:defRPr sz="2025"/>
            </a:lvl4pPr>
            <a:lvl5pPr marL="1828480" indent="0">
              <a:buNone/>
              <a:defRPr sz="2025"/>
            </a:lvl5pPr>
            <a:lvl6pPr marL="2285600" indent="0">
              <a:buNone/>
              <a:defRPr sz="2025"/>
            </a:lvl6pPr>
            <a:lvl7pPr marL="2742720" indent="0">
              <a:buNone/>
              <a:defRPr sz="2025"/>
            </a:lvl7pPr>
            <a:lvl8pPr marL="3199840" indent="0">
              <a:buNone/>
              <a:defRPr sz="2025"/>
            </a:lvl8pPr>
            <a:lvl9pPr marL="3656960" indent="0">
              <a:buNone/>
              <a:defRPr sz="2025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100">
                <a:solidFill>
                  <a:schemeClr val="accent1">
                    <a:lumMod val="75000"/>
                  </a:schemeClr>
                </a:solidFill>
              </a:defRPr>
            </a:lvl1pPr>
            <a:lvl2pPr marL="457120" indent="0">
              <a:buNone/>
              <a:defRPr sz="1200"/>
            </a:lvl2pPr>
            <a:lvl3pPr marL="914240" indent="0">
              <a:buNone/>
              <a:defRPr sz="975"/>
            </a:lvl3pPr>
            <a:lvl4pPr marL="1371360" indent="0">
              <a:buNone/>
              <a:defRPr sz="900"/>
            </a:lvl4pPr>
            <a:lvl5pPr marL="1828480" indent="0">
              <a:buNone/>
              <a:defRPr sz="900"/>
            </a:lvl5pPr>
            <a:lvl6pPr marL="2285600" indent="0">
              <a:buNone/>
              <a:defRPr sz="900"/>
            </a:lvl6pPr>
            <a:lvl7pPr marL="2742720" indent="0">
              <a:buNone/>
              <a:defRPr sz="900"/>
            </a:lvl7pPr>
            <a:lvl8pPr marL="3199840" indent="0">
              <a:buNone/>
              <a:defRPr sz="900"/>
            </a:lvl8pPr>
            <a:lvl9pPr marL="365696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55222-F0D2-4760-9E75-96F3B90E3ADE}" type="datetime1">
              <a:rPr lang="en-US" smtClean="0"/>
              <a:t>1/15/2018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bottom graphic"/>
          <p:cNvGrpSpPr/>
          <p:nvPr/>
        </p:nvGrpSpPr>
        <p:grpSpPr>
          <a:xfrm>
            <a:off x="0" y="5409219"/>
            <a:ext cx="9144000" cy="1462483"/>
            <a:chOff x="0" y="4056912"/>
            <a:chExt cx="9144000" cy="1096862"/>
          </a:xfrm>
        </p:grpSpPr>
        <p:sp>
          <p:nvSpPr>
            <p:cNvPr id="21" name="Freeform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8" name="Rectangle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sz="1800"/>
            </a:p>
          </p:txBody>
        </p:sp>
      </p:grpSp>
      <p:grpSp>
        <p:nvGrpSpPr>
          <p:cNvPr id="7" name="squares"/>
          <p:cNvGrpSpPr/>
          <p:nvPr/>
        </p:nvGrpSpPr>
        <p:grpSpPr>
          <a:xfrm>
            <a:off x="2" y="800554"/>
            <a:ext cx="797475" cy="524183"/>
            <a:chOff x="0" y="452558"/>
            <a:chExt cx="914400" cy="524182"/>
          </a:xfrm>
        </p:grpSpPr>
        <p:sp>
          <p:nvSpPr>
            <p:cNvPr id="8" name="Rounded Rectangle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sz="180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6002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6448425"/>
            <a:ext cx="621792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6BBD9FC0-5E53-4FC3-93FE-73AC3EBCA3B4}" type="datetime1">
              <a:rPr lang="en-US" smtClean="0"/>
              <a:t>1/15/2018</a:t>
            </a:fld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4C99D79-8A4B-4031-B1E0-AF26F8EDF2BC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240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0" indent="-228560" algn="l" defTabSz="914240" rtl="0" eaLnBrk="1" latinLnBrk="0" hangingPunct="1">
        <a:lnSpc>
          <a:spcPct val="90000"/>
        </a:lnSpc>
        <a:spcBef>
          <a:spcPts val="135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66829" indent="-228560" algn="l" defTabSz="914240" rtl="0" eaLnBrk="1" latinLnBrk="0" hangingPunct="1">
        <a:lnSpc>
          <a:spcPct val="90000"/>
        </a:lnSpc>
        <a:spcBef>
          <a:spcPts val="900"/>
        </a:spcBef>
        <a:buClr>
          <a:schemeClr val="accent1">
            <a:lumMod val="75000"/>
          </a:schemeClr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5098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43367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81635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19904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258173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96442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34710" indent="-228560" algn="l" defTabSz="91424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Font typeface="Arial" pitchFamily="34" charset="0"/>
        <a:buChar char="•"/>
        <a:defRPr sz="15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2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認識材料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魚類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魚類的結構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ABE8738-E22A-49AE-AC35-C689EA16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10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06999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魚類的結構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魚的肌肉纖維與肉相似</a:t>
            </a:r>
            <a:endParaRPr lang="en-US" dirty="0"/>
          </a:p>
          <a:p>
            <a:r>
              <a:rPr lang="zh-TW" altLang="en-US" dirty="0"/>
              <a:t>纖維排列成扁平片而不是成束</a:t>
            </a:r>
            <a:endParaRPr lang="en-US" dirty="0"/>
          </a:p>
          <a:p>
            <a:r>
              <a:rPr lang="zh-TW" altLang="en-US" dirty="0"/>
              <a:t>只有一種結締組織 </a:t>
            </a:r>
            <a:r>
              <a:rPr lang="en-US" altLang="zh-TW" dirty="0"/>
              <a:t>- </a:t>
            </a:r>
            <a:r>
              <a:rPr lang="zh-TW" altLang="en-US" dirty="0"/>
              <a:t>膠原蛋白，並在烹調時被軟化及溶解</a:t>
            </a:r>
            <a:endParaRPr lang="en-US" dirty="0"/>
          </a:p>
          <a:p>
            <a:r>
              <a:rPr lang="zh-TW" altLang="en-US" dirty="0"/>
              <a:t>煮熟時，魚肉薄片容易散開並和骨頭分開</a:t>
            </a:r>
            <a:endParaRPr lang="en-US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3FA7DB7-2F8E-4120-AAA1-FB50B21E1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45885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魚類的營養價值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A319A79-E448-42DF-9526-E74C7811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32458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魚類的營養價值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蛋白質</a:t>
            </a:r>
            <a:endParaRPr lang="en-US" dirty="0"/>
          </a:p>
          <a:p>
            <a:r>
              <a:rPr lang="zh-TW" altLang="en-US" dirty="0"/>
              <a:t>肌纖維由蛋白質組成</a:t>
            </a:r>
            <a:endParaRPr lang="en-US" dirty="0"/>
          </a:p>
          <a:p>
            <a:r>
              <a:rPr lang="zh-TW" altLang="en-US" dirty="0"/>
              <a:t>不同類型的魚之間的蛋白質含量只有少許分別</a:t>
            </a:r>
            <a:endParaRPr lang="en-US" dirty="0"/>
          </a:p>
          <a:p>
            <a:r>
              <a:rPr lang="zh-TW" altLang="en-US" dirty="0"/>
              <a:t>魚類和貝類都是高生物價值蛋白質的來源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89CCFE3-92FF-4E8D-997A-243633E22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77833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魚類的營養價值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脂肪</a:t>
            </a:r>
            <a:endParaRPr lang="en-US" dirty="0"/>
          </a:p>
          <a:p>
            <a:r>
              <a:rPr lang="zh-TW" altLang="en-US" dirty="0"/>
              <a:t>魚油具有強烈的氣味和味道</a:t>
            </a:r>
            <a:endParaRPr lang="en-US" dirty="0"/>
          </a:p>
          <a:p>
            <a:r>
              <a:rPr lang="zh-TW" altLang="en-US" dirty="0"/>
              <a:t>脂肪含量受以下因素的影響：</a:t>
            </a:r>
            <a:endParaRPr lang="en-US" dirty="0"/>
          </a:p>
          <a:p>
            <a:pPr lvl="1"/>
            <a:r>
              <a:rPr lang="zh-TW" altLang="en-US" dirty="0"/>
              <a:t>魚的類型</a:t>
            </a:r>
            <a:endParaRPr lang="en-US" dirty="0"/>
          </a:p>
          <a:p>
            <a:pPr lvl="2"/>
            <a:r>
              <a:rPr lang="zh-TW" altLang="en-US" dirty="0"/>
              <a:t>白肉魚在肉中沒有脂肪，脂肪只在肝臟裡</a:t>
            </a:r>
            <a:endParaRPr lang="en-US" dirty="0"/>
          </a:p>
          <a:p>
            <a:pPr lvl="2"/>
            <a:r>
              <a:rPr lang="zh-TW" altLang="en-US" dirty="0"/>
              <a:t>油性魚的肉中含有油</a:t>
            </a:r>
            <a:endParaRPr lang="en-US" dirty="0"/>
          </a:p>
          <a:p>
            <a:pPr lvl="1"/>
            <a:r>
              <a:rPr lang="zh-TW" altLang="en-US" dirty="0"/>
              <a:t>烹調的方法</a:t>
            </a:r>
            <a:endParaRPr lang="en-US" dirty="0"/>
          </a:p>
          <a:p>
            <a:pPr lvl="1"/>
            <a:r>
              <a:rPr lang="zh-TW" altLang="en-US" dirty="0"/>
              <a:t>加工的方法</a:t>
            </a:r>
            <a:endParaRPr lang="en-US" dirty="0"/>
          </a:p>
          <a:p>
            <a:r>
              <a:rPr lang="zh-TW" altLang="en-US" dirty="0"/>
              <a:t>貝類的脂肪含量很低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47ABAE24-716B-44A0-ADD4-EFFB2B55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24775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魚類的營養價值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膽固醇</a:t>
            </a:r>
            <a:endParaRPr lang="en-US" dirty="0"/>
          </a:p>
          <a:p>
            <a:r>
              <a:rPr lang="zh-TW" altLang="en-US" dirty="0"/>
              <a:t>有些</a:t>
            </a:r>
            <a:r>
              <a:rPr lang="zh-TW" altLang="en-US" dirty="0" smtClean="0"/>
              <a:t>貝類的</a:t>
            </a:r>
            <a:r>
              <a:rPr lang="zh-TW" altLang="en-US" dirty="0"/>
              <a:t>膽固醇含量較低（</a:t>
            </a:r>
            <a:r>
              <a:rPr lang="zh-TW" altLang="en-US" dirty="0" smtClean="0"/>
              <a:t>如：帶子</a:t>
            </a:r>
            <a:r>
              <a:rPr lang="zh-TW" altLang="en-US" dirty="0"/>
              <a:t>），有些含量較高（</a:t>
            </a:r>
            <a:r>
              <a:rPr lang="zh-TW" altLang="en-US" dirty="0" smtClean="0"/>
              <a:t>如：蜆</a:t>
            </a:r>
            <a:r>
              <a:rPr lang="zh-TW" altLang="en-US" dirty="0"/>
              <a:t>和青口）</a:t>
            </a:r>
            <a:endParaRPr lang="en-US" dirty="0"/>
          </a:p>
          <a:p>
            <a:r>
              <a:rPr lang="zh-TW" altLang="en-US" dirty="0"/>
              <a:t>有些</a:t>
            </a:r>
            <a:r>
              <a:rPr lang="zh-TW" altLang="en-US" dirty="0" smtClean="0"/>
              <a:t>貝類的</a:t>
            </a:r>
            <a:r>
              <a:rPr lang="zh-TW" altLang="en-US" dirty="0"/>
              <a:t>膽固醇（如：蝦、蟹、龍蝦）主要集中在膏和頭上</a:t>
            </a:r>
            <a:endParaRPr lang="en-US" dirty="0"/>
          </a:p>
          <a:p>
            <a:r>
              <a:rPr lang="zh-TW" altLang="en-US" dirty="0"/>
              <a:t>魚類和貝類的飽和脂肪都比其他肉類低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TW" altLang="en-US" dirty="0"/>
              <a:t>碳水化合物</a:t>
            </a:r>
            <a:endParaRPr lang="en-US" dirty="0"/>
          </a:p>
          <a:p>
            <a:r>
              <a:rPr lang="zh-TW" altLang="en-US" dirty="0"/>
              <a:t>和哺乳類動物相似，魚肉中的碳水化合物是沒有重要價值</a:t>
            </a:r>
            <a:endParaRPr lang="en-US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26E2562-925F-47DB-9197-3B1EB7EE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68038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魚類的營養價值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維生素</a:t>
            </a:r>
            <a:endParaRPr lang="en-US" dirty="0"/>
          </a:p>
          <a:p>
            <a:r>
              <a:rPr lang="zh-TW" altLang="en-US" dirty="0"/>
              <a:t>油性魚類是維生素</a:t>
            </a:r>
            <a:r>
              <a:rPr lang="en-US" altLang="zh-TW" dirty="0"/>
              <a:t>A</a:t>
            </a:r>
            <a:r>
              <a:rPr lang="zh-TW" altLang="en-US" dirty="0"/>
              <a:t>和維生素</a:t>
            </a:r>
            <a:r>
              <a:rPr lang="en-US" altLang="zh-TW" dirty="0"/>
              <a:t>D</a:t>
            </a:r>
            <a:r>
              <a:rPr lang="zh-TW" altLang="en-US" dirty="0"/>
              <a:t>的良好來源</a:t>
            </a:r>
            <a:endParaRPr lang="en-US" dirty="0"/>
          </a:p>
          <a:p>
            <a:r>
              <a:rPr lang="zh-TW" altLang="en-US" dirty="0"/>
              <a:t>通常不會食用白肉魚的肝，因此維生素會丟失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3253D0A-B7F4-41F4-A5CF-2B1DE394B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19361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魚類的營養價值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礦物質</a:t>
            </a:r>
            <a:endParaRPr lang="en-US" dirty="0"/>
          </a:p>
          <a:p>
            <a:r>
              <a:rPr lang="zh-TW" altLang="en-US" dirty="0"/>
              <a:t>魚的肌肉纖維還含有鈣、磷、碘等礦物質</a:t>
            </a:r>
            <a:endParaRPr lang="en-US" dirty="0"/>
          </a:p>
          <a:p>
            <a:r>
              <a:rPr lang="zh-TW" altLang="en-US" dirty="0" smtClean="0"/>
              <a:t>罐藏魚</a:t>
            </a:r>
            <a:r>
              <a:rPr lang="zh-TW" altLang="en-US" dirty="0"/>
              <a:t>含鈣質，魚骨被處理後變得柔軟和易碎並且可以食用</a:t>
            </a:r>
            <a:endParaRPr lang="en-US" dirty="0"/>
          </a:p>
          <a:p>
            <a:r>
              <a:rPr lang="zh-TW" altLang="en-US" dirty="0"/>
              <a:t>海魚的肉含有鹽（氯化鈉），在加工過程中也加入鹽</a:t>
            </a:r>
            <a:endParaRPr lang="en-US" dirty="0"/>
          </a:p>
          <a:p>
            <a:r>
              <a:rPr lang="zh-TW" altLang="en-US" dirty="0"/>
              <a:t>不同貝類的礦物質含量有所不同，例如</a:t>
            </a:r>
            <a:endParaRPr lang="en-US" dirty="0"/>
          </a:p>
          <a:p>
            <a:pPr lvl="1"/>
            <a:r>
              <a:rPr lang="zh-TW" altLang="en-US" dirty="0"/>
              <a:t>蟹和青口含有豐富的鈣</a:t>
            </a:r>
            <a:endParaRPr lang="en-US" dirty="0"/>
          </a:p>
          <a:p>
            <a:pPr lvl="1"/>
            <a:r>
              <a:rPr lang="zh-TW" altLang="en-US" dirty="0"/>
              <a:t>蜆和蠔含有豐富的鐵</a:t>
            </a:r>
            <a:endParaRPr lang="en-US" dirty="0"/>
          </a:p>
          <a:p>
            <a:pPr lvl="1"/>
            <a:r>
              <a:rPr lang="zh-TW" altLang="en-US" dirty="0"/>
              <a:t>蠔含有豐富的鋅</a:t>
            </a:r>
            <a:endParaRPr lang="en-US" dirty="0"/>
          </a:p>
          <a:p>
            <a:pPr lvl="1"/>
            <a:r>
              <a:rPr lang="zh-TW" altLang="en-US" dirty="0"/>
              <a:t>所有貝類都含有豐富的碘和磷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5E4B50A-1CBA-4835-9C5E-8124F350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0032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魚類的選擇及儲存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FEFB1FD-999A-4658-86EB-867D62964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56486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選擇魚類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新鮮的鰭魚應具有以下特徵：</a:t>
            </a:r>
            <a:endParaRPr lang="en-US" dirty="0"/>
          </a:p>
          <a:p>
            <a:r>
              <a:rPr lang="zh-TW" altLang="en-US" dirty="0"/>
              <a:t>明亮、有光澤和豐富的魚鱗</a:t>
            </a:r>
            <a:endParaRPr lang="en-US" dirty="0"/>
          </a:p>
          <a:p>
            <a:r>
              <a:rPr lang="zh-TW" altLang="en-US" dirty="0"/>
              <a:t>清晰和凸出的眼睛</a:t>
            </a:r>
            <a:endParaRPr lang="en-US" dirty="0"/>
          </a:p>
          <a:p>
            <a:r>
              <a:rPr lang="zh-TW" altLang="en-US" dirty="0"/>
              <a:t>明亮的紅鰓</a:t>
            </a:r>
            <a:endParaRPr lang="en-US" dirty="0"/>
          </a:p>
          <a:p>
            <a:r>
              <a:rPr lang="zh-TW" altLang="en-US" dirty="0"/>
              <a:t>結實而有彈性的肉</a:t>
            </a:r>
            <a:endParaRPr lang="en-US" strike="sngStrike" dirty="0">
              <a:solidFill>
                <a:srgbClr val="3333FF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D680FAE-1300-4739-BD75-D1D0DC981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19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67850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課題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魚類的種類</a:t>
            </a:r>
            <a:endParaRPr lang="en-HK" altLang="zh-TW" strike="sngStrike" dirty="0"/>
          </a:p>
          <a:p>
            <a:r>
              <a:rPr lang="zh-TW" altLang="en-US" dirty="0"/>
              <a:t>魚類的結構</a:t>
            </a:r>
          </a:p>
          <a:p>
            <a:r>
              <a:rPr lang="zh-TW" altLang="en-US" dirty="0"/>
              <a:t>魚類的營養價值</a:t>
            </a:r>
          </a:p>
          <a:p>
            <a:r>
              <a:rPr lang="zh-TW" altLang="en-US" dirty="0"/>
              <a:t>魚類的選擇及貯藏</a:t>
            </a:r>
            <a:endParaRPr lang="en-US" altLang="zh-TW" strike="sngStrike" dirty="0"/>
          </a:p>
          <a:p>
            <a:r>
              <a:rPr lang="zh-TW" altLang="en-US" dirty="0"/>
              <a:t>魚類在烹調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E3420610-6C7D-42D9-83EB-181466322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選擇魚類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活貝類應具有以下特點：</a:t>
            </a:r>
            <a:endParaRPr lang="en-US" dirty="0"/>
          </a:p>
          <a:p>
            <a:r>
              <a:rPr lang="zh-TW" altLang="en-US" dirty="0"/>
              <a:t>充滿活力和不停移動</a:t>
            </a:r>
            <a:endParaRPr lang="en-US" dirty="0"/>
          </a:p>
          <a:p>
            <a:r>
              <a:rPr lang="zh-TW" altLang="en-US" dirty="0"/>
              <a:t>蟹和龍蝦放上手時應有重的感覺，打開時不應有大量水份</a:t>
            </a:r>
            <a:endParaRPr lang="en-US" strike="sngStrike" dirty="0"/>
          </a:p>
          <a:p>
            <a:r>
              <a:rPr lang="zh-TW" altLang="en-US" dirty="0"/>
              <a:t>蝦應該有清澈但沒有變黑的外殼，頭部應牢固地</a:t>
            </a:r>
            <a:r>
              <a:rPr lang="zh-TW" altLang="en-US" dirty="0" smtClean="0"/>
              <a:t>附在</a:t>
            </a:r>
            <a:r>
              <a:rPr lang="zh-TW" altLang="en-US" dirty="0"/>
              <a:t>身體上</a:t>
            </a:r>
            <a:endParaRPr lang="en-US" dirty="0"/>
          </a:p>
          <a:p>
            <a:r>
              <a:rPr lang="zh-TW" altLang="en-US" dirty="0"/>
              <a:t>沒有爪的單殼</a:t>
            </a:r>
            <a:r>
              <a:rPr lang="zh-TW" altLang="en-US" dirty="0" smtClean="0"/>
              <a:t>貝類的</a:t>
            </a:r>
            <a:r>
              <a:rPr lang="zh-TW" altLang="en-US" dirty="0"/>
              <a:t>殼應緊緊地合上</a:t>
            </a:r>
            <a:endParaRPr lang="en-US" strike="sngStrike" dirty="0"/>
          </a:p>
          <a:p>
            <a:r>
              <a:rPr lang="zh-TW" altLang="en-US" dirty="0"/>
              <a:t>不要購買有難聞氣味的貝類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ABB96B8-E387-41E4-B3AD-0978FBB5F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20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15179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貯藏魚類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7194055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E5B59BD9-54A0-4370-B8D9-6BA5D958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21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108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貯藏魚類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38072"/>
              </p:ext>
            </p:extLst>
          </p:nvPr>
        </p:nvGraphicFramePr>
        <p:xfrm>
          <a:off x="914400" y="16002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BC600604-EBF2-477C-8E36-33BC13131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22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381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魚類在烹調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ACDE530-7C2B-4919-9183-AB933AC20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43129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魚類在烹調</a:t>
            </a:r>
            <a:r>
              <a:rPr lang="en-US" altLang="zh-TW" dirty="0"/>
              <a:t>/</a:t>
            </a:r>
            <a:r>
              <a:rPr lang="zh-TW" altLang="en-US" dirty="0"/>
              <a:t>飲食的用途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可以蒸、煲、烤、焗或油炸魚類</a:t>
            </a:r>
            <a:endParaRPr lang="en-US" strike="sngStrike" dirty="0"/>
          </a:p>
          <a:p>
            <a:r>
              <a:rPr lang="zh-TW" altLang="en-US" dirty="0"/>
              <a:t>魚可以用作湯、主菜、小食的材料</a:t>
            </a:r>
            <a:endParaRPr lang="en-HK" dirty="0"/>
          </a:p>
          <a:p>
            <a:r>
              <a:rPr lang="zh-TW" altLang="en-US" dirty="0"/>
              <a:t>魚類菜式的例子：</a:t>
            </a:r>
            <a:endParaRPr lang="en-US" dirty="0"/>
          </a:p>
          <a:p>
            <a:pPr lvl="1"/>
            <a:r>
              <a:rPr lang="zh-TW" altLang="en-US" dirty="0"/>
              <a:t>蝦多士</a:t>
            </a:r>
            <a:endParaRPr lang="en-HK" dirty="0"/>
          </a:p>
          <a:p>
            <a:pPr lvl="1"/>
            <a:r>
              <a:rPr lang="zh-TW" altLang="en-US" dirty="0"/>
              <a:t>魚餅</a:t>
            </a:r>
            <a:endParaRPr lang="en-HK" dirty="0"/>
          </a:p>
          <a:p>
            <a:pPr lvl="1"/>
            <a:r>
              <a:rPr lang="zh-TW" altLang="en-US" dirty="0"/>
              <a:t>魚丸</a:t>
            </a:r>
            <a:endParaRPr lang="en-HK" dirty="0"/>
          </a:p>
          <a:p>
            <a:pPr lvl="1"/>
            <a:r>
              <a:rPr lang="zh-TW" altLang="en-US" dirty="0"/>
              <a:t>魚漢堡</a:t>
            </a:r>
            <a:endParaRPr lang="en-HK" dirty="0"/>
          </a:p>
          <a:p>
            <a:pPr lvl="1"/>
            <a:r>
              <a:rPr lang="zh-TW" altLang="en-US" dirty="0"/>
              <a:t>魚批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8669461-3752-481A-B1BA-C6E91500E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24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82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參考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Provost, J., Kelly, B., </a:t>
            </a:r>
            <a:r>
              <a:rPr lang="en-US" dirty="0" err="1"/>
              <a:t>Bodwin</a:t>
            </a:r>
            <a:r>
              <a:rPr lang="en-US" dirty="0"/>
              <a:t>, J., &amp; </a:t>
            </a:r>
            <a:r>
              <a:rPr lang="en-US" dirty="0" err="1"/>
              <a:t>Wallert</a:t>
            </a:r>
            <a:r>
              <a:rPr lang="en-US" dirty="0"/>
              <a:t>, M. (2016). </a:t>
            </a:r>
            <a:r>
              <a:rPr lang="en-US" i="1" dirty="0"/>
              <a:t>The Science of Cooking.</a:t>
            </a:r>
            <a:r>
              <a:rPr lang="en-US" dirty="0"/>
              <a:t> John Wiley &amp; Sons.</a:t>
            </a:r>
          </a:p>
          <a:p>
            <a:r>
              <a:rPr lang="en-US" dirty="0"/>
              <a:t>Vickie A. </a:t>
            </a:r>
            <a:r>
              <a:rPr lang="en-US" dirty="0" err="1"/>
              <a:t>Vaclavik</a:t>
            </a:r>
            <a:r>
              <a:rPr lang="en-US" dirty="0"/>
              <a:t>, Elizabeth W. Christian. </a:t>
            </a:r>
            <a:r>
              <a:rPr lang="en-US" i="1" dirty="0"/>
              <a:t>Essentials of food science.</a:t>
            </a:r>
            <a:r>
              <a:rPr lang="en-US" dirty="0"/>
              <a:t> New York, NY: Springer, c2008.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9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魚類的種類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42F1B68-0AFD-4F93-A374-8D0F211CC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3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03856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魚類的種類</a:t>
            </a:r>
            <a:endParaRPr lang="en-HK" altLang="zh-TW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魚類是從海洋和江河獲得的可食用鰭魚和貝類</a:t>
            </a:r>
            <a:endParaRPr lang="en-US" dirty="0"/>
          </a:p>
          <a:p>
            <a:r>
              <a:rPr lang="zh-TW" altLang="en-US" dirty="0"/>
              <a:t>魚類比哺乳動物和家禽的肉更軟和呈片狀 ，因為肌肉纖維是短束狀，它們含有薄薄的結締組織</a:t>
            </a:r>
            <a:endParaRPr lang="en-US" dirty="0"/>
          </a:p>
          <a:p>
            <a:r>
              <a:rPr lang="zh-TW" altLang="en-US" dirty="0"/>
              <a:t>有很多方法可以把魚類分類，如：根據牠們的生活地點和脂肪含量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87BDF4C-2BFB-4222-BA0A-45558DC83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4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36732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魚類的種類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003704"/>
              </p:ext>
            </p:extLst>
          </p:nvPr>
        </p:nvGraphicFramePr>
        <p:xfrm>
          <a:off x="1066800" y="18288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7526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228560" indent="-228560" algn="l" defTabSz="91424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829" indent="-228560" algn="l" defTabSz="91424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98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367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1635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904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58173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6442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4710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dirty="0"/>
              <a:t>根據生活地點的鰭魚分類：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8AFE9B1C-AE20-44BB-8A96-074A0639E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5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09094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魚類的種類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384578"/>
              </p:ext>
            </p:extLst>
          </p:nvPr>
        </p:nvGraphicFramePr>
        <p:xfrm>
          <a:off x="1066800" y="2362200"/>
          <a:ext cx="73152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1066800" y="1752600"/>
            <a:ext cx="731520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228560" indent="-228560" algn="l" defTabSz="914240" rtl="0" eaLnBrk="1" latinLnBrk="0" hangingPunct="1">
              <a:lnSpc>
                <a:spcPct val="90000"/>
              </a:lnSpc>
              <a:spcBef>
                <a:spcPts val="135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829" indent="-228560" algn="l" defTabSz="914240" rtl="0" eaLnBrk="1" latinLnBrk="0" hangingPunct="1">
              <a:lnSpc>
                <a:spcPct val="90000"/>
              </a:lnSpc>
              <a:spcBef>
                <a:spcPts val="9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5098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43367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81635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19904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58173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96442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34710" indent="-228560" algn="l" defTabSz="91424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dirty="0"/>
              <a:t>根據脂肪含量的鰭魚分類：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0CBBCF4E-AFA1-48BD-ACF7-7FD51DBB2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6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66584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貝類有硬殼，通常分為兩大類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592045"/>
              </p:ext>
            </p:extLst>
          </p:nvPr>
        </p:nvGraphicFramePr>
        <p:xfrm>
          <a:off x="1066800" y="1828800"/>
          <a:ext cx="7315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C9ABBF1-9ABB-4A5B-BA93-BC028959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7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40469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市面上魚類的形態：</a:t>
            </a:r>
            <a:endParaRPr lang="en-US" dirty="0"/>
          </a:p>
          <a:p>
            <a:r>
              <a:rPr lang="zh-TW" altLang="en-US" dirty="0"/>
              <a:t>整條魚</a:t>
            </a:r>
            <a:endParaRPr lang="en-HK" altLang="zh-TW" dirty="0"/>
          </a:p>
          <a:p>
            <a:r>
              <a:rPr lang="zh-TW" altLang="en-US" dirty="0"/>
              <a:t>魚柳</a:t>
            </a:r>
            <a:endParaRPr lang="en-US" dirty="0"/>
          </a:p>
          <a:p>
            <a:r>
              <a:rPr lang="zh-TW" altLang="en-US" dirty="0"/>
              <a:t>魚扒</a:t>
            </a:r>
            <a:endParaRPr lang="en-US" dirty="0"/>
          </a:p>
          <a:p>
            <a:r>
              <a:rPr lang="zh-TW" altLang="en-US" dirty="0"/>
              <a:t>帶骨魚扒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FB83ED6-FECF-4953-A531-52E133CEE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HK" smtClean="0"/>
              <a:t>8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66750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魚類的種類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/>
              <a:t>市面上的加工魚類和魚類產品：</a:t>
            </a:r>
            <a:endParaRPr lang="en-US" dirty="0"/>
          </a:p>
          <a:p>
            <a:r>
              <a:rPr lang="zh-TW" altLang="en-US" dirty="0"/>
              <a:t>罐藏魚</a:t>
            </a:r>
            <a:endParaRPr lang="en-US" dirty="0"/>
          </a:p>
          <a:p>
            <a:pPr lvl="1"/>
            <a:r>
              <a:rPr lang="zh-TW" altLang="en-US" dirty="0"/>
              <a:t>沙甸魚、吞拿魚、三文魚、鯪魚</a:t>
            </a:r>
            <a:endParaRPr lang="en-US" dirty="0"/>
          </a:p>
          <a:p>
            <a:r>
              <a:rPr lang="zh-TW" altLang="en-US" dirty="0"/>
              <a:t>烟燻魚</a:t>
            </a:r>
            <a:endParaRPr lang="en-US" dirty="0"/>
          </a:p>
          <a:p>
            <a:pPr lvl="1"/>
            <a:r>
              <a:rPr lang="zh-TW" altLang="en-US" dirty="0"/>
              <a:t>三文魚</a:t>
            </a:r>
            <a:endParaRPr lang="en-US" dirty="0"/>
          </a:p>
          <a:p>
            <a:r>
              <a:rPr lang="zh-TW" altLang="en-US" dirty="0"/>
              <a:t>醃製魚和其產品</a:t>
            </a:r>
            <a:endParaRPr lang="en-US" dirty="0"/>
          </a:p>
          <a:p>
            <a:pPr lvl="1"/>
            <a:r>
              <a:rPr lang="zh-TW" altLang="en-US" dirty="0"/>
              <a:t>鹹魚、油浸銀魚、蝦醬、蠔油</a:t>
            </a:r>
            <a:endParaRPr lang="en-US" dirty="0"/>
          </a:p>
          <a:p>
            <a:r>
              <a:rPr lang="zh-TW" altLang="en-US" dirty="0"/>
              <a:t>脫水魚類</a:t>
            </a:r>
            <a:endParaRPr lang="en-US" dirty="0"/>
          </a:p>
          <a:p>
            <a:pPr lvl="1"/>
            <a:r>
              <a:rPr lang="zh-TW" altLang="en-US" dirty="0"/>
              <a:t>蝦米、蠔豉</a:t>
            </a:r>
            <a:endParaRPr lang="en-US" dirty="0"/>
          </a:p>
          <a:p>
            <a:r>
              <a:rPr lang="zh-TW" altLang="en-US" dirty="0"/>
              <a:t>加工魚類</a:t>
            </a:r>
            <a:endParaRPr lang="en-US" dirty="0"/>
          </a:p>
          <a:p>
            <a:pPr lvl="1"/>
            <a:r>
              <a:rPr lang="zh-TW" altLang="en-US" dirty="0"/>
              <a:t>魚丸、魚糜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5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oking 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esh food presentation (widescreen).potx" id="{63DD3034-9CB5-4B6F-BCA0-530A5E267AB2}" vid="{9783A5E3-1DF2-4F3C-8902-0C2EB8A188D6}"/>
    </a:ext>
  </a:extLst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1Subtle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700CCB-20BA-4760-AB9F-AC3B63ED32E0}">
  <ds:schemaRefs>
    <ds:schemaRef ds:uri="http://purl.org/dc/terms/"/>
    <ds:schemaRef ds:uri="40262f94-9f35-4ac3-9a90-690165a166b7"/>
    <ds:schemaRef ds:uri="http://www.w3.org/XML/1998/namespace"/>
    <ds:schemaRef ds:uri="http://schemas.microsoft.com/office/2006/documentManagement/types"/>
    <ds:schemaRef ds:uri="a4f35948-e619-41b3-aa29-22878b09cfd2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B14945D-DABB-422F-9B28-D299995C9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08942AA-0721-4324-BC2C-A3CB43F24E7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Fresh food presentation (widescreen)</Template>
  <TotalTime>838</TotalTime>
  <Words>999</Words>
  <Application>Microsoft Office PowerPoint</Application>
  <PresentationFormat>如螢幕大小 (4:3)</PresentationFormat>
  <Paragraphs>189</Paragraphs>
  <Slides>25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29" baseType="lpstr">
      <vt:lpstr>微軟正黑體</vt:lpstr>
      <vt:lpstr>Arial</vt:lpstr>
      <vt:lpstr>Constantia</vt:lpstr>
      <vt:lpstr>Cooking 16x9</vt:lpstr>
      <vt:lpstr>認識材料</vt:lpstr>
      <vt:lpstr>課題</vt:lpstr>
      <vt:lpstr>魚類的種類</vt:lpstr>
      <vt:lpstr>魚類的種類</vt:lpstr>
      <vt:lpstr>魚類的種類</vt:lpstr>
      <vt:lpstr>魚類的種類</vt:lpstr>
      <vt:lpstr>魚類的種類</vt:lpstr>
      <vt:lpstr>魚類的種類</vt:lpstr>
      <vt:lpstr>魚類的種類</vt:lpstr>
      <vt:lpstr>魚類的結構</vt:lpstr>
      <vt:lpstr>魚類的結構</vt:lpstr>
      <vt:lpstr>魚類的營養價值</vt:lpstr>
      <vt:lpstr>魚類的營養價值</vt:lpstr>
      <vt:lpstr>魚類的營養價值</vt:lpstr>
      <vt:lpstr>魚類的營養價值</vt:lpstr>
      <vt:lpstr>魚類的營養價值</vt:lpstr>
      <vt:lpstr>魚類的營養價值</vt:lpstr>
      <vt:lpstr>魚類的選擇及儲存</vt:lpstr>
      <vt:lpstr>選擇魚類</vt:lpstr>
      <vt:lpstr>選擇魚類</vt:lpstr>
      <vt:lpstr>貯藏魚類</vt:lpstr>
      <vt:lpstr>貯藏魚類</vt:lpstr>
      <vt:lpstr>魚類在烹調/飲食的用途</vt:lpstr>
      <vt:lpstr>魚類在烹調/飲食的用途</vt:lpstr>
      <vt:lpstr>參考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tuunc06-p04</dc:creator>
  <cp:lastModifiedBy>POON, Suk-mei Cindy</cp:lastModifiedBy>
  <cp:revision>116</cp:revision>
  <dcterms:created xsi:type="dcterms:W3CDTF">2017-09-14T05:33:51Z</dcterms:created>
  <dcterms:modified xsi:type="dcterms:W3CDTF">2018-01-15T03:41:05Z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