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ink/ink1.xml" ContentType="application/inkml+xml"/>
  <Override PartName="/ppt/ink/ink2.xml" ContentType="application/inkml+xml"/>
  <Override PartName="/ppt/ink/ink3.xml" ContentType="application/inkml+xml"/>
  <Override PartName="/ppt/ink/ink4.xml" ContentType="application/inkml+xml"/>
  <Override PartName="/ppt/ink/ink5.xml" ContentType="application/inkml+xml"/>
  <Override PartName="/ppt/ink/ink6.xml" ContentType="application/inkml+xml"/>
  <Override PartName="/ppt/ink/ink7.xml" ContentType="application/inkml+xml"/>
  <Override PartName="/ppt/ink/ink8.xml" ContentType="application/inkml+xml"/>
  <Override PartName="/ppt/ink/ink40.xml" ContentType="application/inkml+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ink/ink9.xml" ContentType="application/inkml+xml"/>
  <Override PartName="/ppt/ink/ink10.xml" ContentType="application/inkml+xml"/>
  <Override PartName="/ppt/ink/ink11.xml" ContentType="application/inkml+xml"/>
  <Override PartName="/ppt/ink/ink12.xml" ContentType="application/inkml+xml"/>
  <Override PartName="/ppt/ink/ink13.xml" ContentType="application/inkml+xml"/>
  <Override PartName="/ppt/ink/ink14.xml" ContentType="application/inkml+xml"/>
  <Override PartName="/ppt/ink/ink15.xml" ContentType="application/inkml+xml"/>
  <Override PartName="/ppt/ink/ink16.xml" ContentType="application/inkml+xml"/>
  <Override PartName="/ppt/ink/ink17.xml" ContentType="application/inkml+xml"/>
  <Override PartName="/ppt/ink/ink18.xml" ContentType="application/inkml+xml"/>
  <Override PartName="/ppt/ink/ink19.xml" ContentType="application/inkml+xml"/>
  <Override PartName="/ppt/ink/ink20.xml" ContentType="application/inkml+xml"/>
  <Override PartName="/ppt/ink/ink21.xml" ContentType="application/inkml+xml"/>
  <Override PartName="/ppt/ink/ink22.xml" ContentType="application/inkml+xml"/>
  <Override PartName="/ppt/ink/ink23.xml" ContentType="application/inkml+xml"/>
  <Override PartName="/ppt/ink/ink24.xml" ContentType="application/inkml+xml"/>
  <Override PartName="/ppt/ink/ink25.xml" ContentType="application/inkml+xml"/>
  <Override PartName="/ppt/ink/ink26.xml" ContentType="application/inkml+xml"/>
  <Override PartName="/ppt/ink/ink27.xml" ContentType="application/inkml+xml"/>
  <Override PartName="/ppt/ink/ink28.xml" ContentType="application/inkml+xml"/>
  <Override PartName="/ppt/ink/ink29.xml" ContentType="application/inkml+xml"/>
  <Override PartName="/ppt/ink/ink30.xml" ContentType="application/inkml+xml"/>
  <Override PartName="/ppt/ink/ink31.xml" ContentType="application/inkml+xml"/>
  <Override PartName="/ppt/ink/ink32.xml" ContentType="application/inkml+xml"/>
  <Override PartName="/ppt/ink/ink33.xml" ContentType="application/inkml+xml"/>
  <Override PartName="/ppt/ink/ink34.xml" ContentType="application/inkml+xml"/>
  <Override PartName="/ppt/ink/ink35.xml" ContentType="application/inkml+xml"/>
  <Override PartName="/ppt/ink/ink36.xml" ContentType="application/inkml+xml"/>
  <Override PartName="/ppt/ink/ink37.xml" ContentType="application/inkml+xml"/>
  <Override PartName="/ppt/ink/ink38.xml" ContentType="application/inkml+xml"/>
  <Override PartName="/ppt/ink/ink39.xml" ContentType="application/inkml+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4"/>
  </p:sldMasterIdLst>
  <p:notesMasterIdLst>
    <p:notesMasterId r:id="rId36"/>
  </p:notesMasterIdLst>
  <p:handoutMasterIdLst>
    <p:handoutMasterId r:id="rId37"/>
  </p:handoutMasterIdLst>
  <p:sldIdLst>
    <p:sldId id="256" r:id="rId5"/>
    <p:sldId id="258" r:id="rId6"/>
    <p:sldId id="295" r:id="rId7"/>
    <p:sldId id="323" r:id="rId8"/>
    <p:sldId id="296" r:id="rId9"/>
    <p:sldId id="335" r:id="rId10"/>
    <p:sldId id="336" r:id="rId11"/>
    <p:sldId id="319" r:id="rId12"/>
    <p:sldId id="322" r:id="rId13"/>
    <p:sldId id="337" r:id="rId14"/>
    <p:sldId id="338" r:id="rId15"/>
    <p:sldId id="315" r:id="rId16"/>
    <p:sldId id="297" r:id="rId17"/>
    <p:sldId id="339" r:id="rId18"/>
    <p:sldId id="316" r:id="rId19"/>
    <p:sldId id="298" r:id="rId20"/>
    <p:sldId id="312" r:id="rId21"/>
    <p:sldId id="317" r:id="rId22"/>
    <p:sldId id="299" r:id="rId23"/>
    <p:sldId id="314" r:id="rId24"/>
    <p:sldId id="313" r:id="rId25"/>
    <p:sldId id="318" r:id="rId26"/>
    <p:sldId id="300" r:id="rId27"/>
    <p:sldId id="334" r:id="rId28"/>
    <p:sldId id="324" r:id="rId29"/>
    <p:sldId id="274" r:id="rId30"/>
    <p:sldId id="326" r:id="rId31"/>
    <p:sldId id="301" r:id="rId32"/>
    <p:sldId id="325" r:id="rId33"/>
    <p:sldId id="285" r:id="rId34"/>
    <p:sldId id="294" r:id="rId35"/>
  </p:sldIdLst>
  <p:sldSz cx="9144000" cy="6858000" type="screen4x3"/>
  <p:notesSz cx="6858000" cy="9144000"/>
  <p:defaultTextStyle>
    <a:defPPr>
      <a:defRPr lang="en-US"/>
    </a:defPPr>
    <a:lvl1pPr marL="0" algn="l" defTabSz="1218987" rtl="0" eaLnBrk="1" latinLnBrk="0" hangingPunct="1">
      <a:defRPr sz="2400" kern="1200">
        <a:solidFill>
          <a:schemeClr val="tx1"/>
        </a:solidFill>
        <a:latin typeface="+mn-lt"/>
        <a:ea typeface="+mn-ea"/>
        <a:cs typeface="+mn-cs"/>
      </a:defRPr>
    </a:lvl1pPr>
    <a:lvl2pPr marL="609493" algn="l" defTabSz="1218987" rtl="0" eaLnBrk="1" latinLnBrk="0" hangingPunct="1">
      <a:defRPr sz="2400" kern="1200">
        <a:solidFill>
          <a:schemeClr val="tx1"/>
        </a:solidFill>
        <a:latin typeface="+mn-lt"/>
        <a:ea typeface="+mn-ea"/>
        <a:cs typeface="+mn-cs"/>
      </a:defRPr>
    </a:lvl2pPr>
    <a:lvl3pPr marL="1218987" algn="l" defTabSz="1218987" rtl="0" eaLnBrk="1" latinLnBrk="0" hangingPunct="1">
      <a:defRPr sz="2400" kern="1200">
        <a:solidFill>
          <a:schemeClr val="tx1"/>
        </a:solidFill>
        <a:latin typeface="+mn-lt"/>
        <a:ea typeface="+mn-ea"/>
        <a:cs typeface="+mn-cs"/>
      </a:defRPr>
    </a:lvl3pPr>
    <a:lvl4pPr marL="1828480" algn="l" defTabSz="1218987" rtl="0" eaLnBrk="1" latinLnBrk="0" hangingPunct="1">
      <a:defRPr sz="2400" kern="1200">
        <a:solidFill>
          <a:schemeClr val="tx1"/>
        </a:solidFill>
        <a:latin typeface="+mn-lt"/>
        <a:ea typeface="+mn-ea"/>
        <a:cs typeface="+mn-cs"/>
      </a:defRPr>
    </a:lvl4pPr>
    <a:lvl5pPr marL="2437973" algn="l" defTabSz="1218987" rtl="0" eaLnBrk="1" latinLnBrk="0" hangingPunct="1">
      <a:defRPr sz="2400" kern="1200">
        <a:solidFill>
          <a:schemeClr val="tx1"/>
        </a:solidFill>
        <a:latin typeface="+mn-lt"/>
        <a:ea typeface="+mn-ea"/>
        <a:cs typeface="+mn-cs"/>
      </a:defRPr>
    </a:lvl5pPr>
    <a:lvl6pPr marL="3047467" algn="l" defTabSz="1218987" rtl="0" eaLnBrk="1" latinLnBrk="0" hangingPunct="1">
      <a:defRPr sz="2400" kern="1200">
        <a:solidFill>
          <a:schemeClr val="tx1"/>
        </a:solidFill>
        <a:latin typeface="+mn-lt"/>
        <a:ea typeface="+mn-ea"/>
        <a:cs typeface="+mn-cs"/>
      </a:defRPr>
    </a:lvl6pPr>
    <a:lvl7pPr marL="3656960" algn="l" defTabSz="1218987" rtl="0" eaLnBrk="1" latinLnBrk="0" hangingPunct="1">
      <a:defRPr sz="2400" kern="1200">
        <a:solidFill>
          <a:schemeClr val="tx1"/>
        </a:solidFill>
        <a:latin typeface="+mn-lt"/>
        <a:ea typeface="+mn-ea"/>
        <a:cs typeface="+mn-cs"/>
      </a:defRPr>
    </a:lvl7pPr>
    <a:lvl8pPr marL="4266453" algn="l" defTabSz="1218987" rtl="0" eaLnBrk="1" latinLnBrk="0" hangingPunct="1">
      <a:defRPr sz="2400" kern="1200">
        <a:solidFill>
          <a:schemeClr val="tx1"/>
        </a:solidFill>
        <a:latin typeface="+mn-lt"/>
        <a:ea typeface="+mn-ea"/>
        <a:cs typeface="+mn-cs"/>
      </a:defRPr>
    </a:lvl8pPr>
    <a:lvl9pPr marL="4875947" algn="l" defTabSz="1218987" rtl="0" eaLnBrk="1" latinLnBrk="0" hangingPunct="1">
      <a:defRPr sz="24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3" pos="288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271" autoAdjust="0"/>
    <p:restoredTop sz="94492" autoAdjust="0"/>
  </p:normalViewPr>
  <p:slideViewPr>
    <p:cSldViewPr>
      <p:cViewPr varScale="1">
        <p:scale>
          <a:sx n="77" d="100"/>
          <a:sy n="77" d="100"/>
        </p:scale>
        <p:origin x="96" y="894"/>
      </p:cViewPr>
      <p:guideLst>
        <p:guide orient="horz" pos="2160"/>
        <p:guide pos="2880"/>
      </p:guideLst>
    </p:cSldViewPr>
  </p:slideViewPr>
  <p:notesTextViewPr>
    <p:cViewPr>
      <p:scale>
        <a:sx n="1" d="1"/>
        <a:sy n="1" d="1"/>
      </p:scale>
      <p:origin x="0" y="0"/>
    </p:cViewPr>
  </p:notesTextViewPr>
  <p:sorterViewPr>
    <p:cViewPr>
      <p:scale>
        <a:sx n="100" d="100"/>
        <a:sy n="100" d="100"/>
      </p:scale>
      <p:origin x="0" y="-8268"/>
    </p:cViewPr>
  </p:sorterViewPr>
  <p:notesViewPr>
    <p:cSldViewPr showGuides="1">
      <p:cViewPr varScale="1">
        <p:scale>
          <a:sx n="63" d="100"/>
          <a:sy n="63" d="100"/>
        </p:scale>
        <p:origin x="1986"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slide" Target="slides/slide30.xml"/><Relationship Id="rId42" Type="http://schemas.microsoft.com/office/2015/10/relationships/revisionInfo" Target="revisionInfo.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handoutMaster" Target="handoutMasters/handoutMaster1.xml"/><Relationship Id="rId40"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705E03B7-B591-4A2A-B695-014C5A39F13E}" type="datetimeFigureOut">
              <a:rPr lang="en-US"/>
              <a:t>9/16/2021</a:t>
            </a:fld>
            <a:endParaRPr/>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A8E322BB-75AD-4A1E-9661-2724167329F0}" type="slidenum">
              <a:rPr/>
              <a:t>‹#›</a:t>
            </a:fld>
            <a:endParaRPr/>
          </a:p>
        </p:txBody>
      </p:sp>
    </p:spTree>
    <p:extLst>
      <p:ext uri="{BB962C8B-B14F-4D97-AF65-F5344CB8AC3E}">
        <p14:creationId xmlns:p14="http://schemas.microsoft.com/office/powerpoint/2010/main" val="251270579"/>
      </p:ext>
    </p:extLst>
  </p:cSld>
  <p:clrMap bg1="lt1" tx1="dk1" bg2="lt2" tx2="dk2" accent1="accent1" accent2="accent2" accent3="accent3" accent4="accent4" accent5="accent5" accent6="accent6" hlink="hlink" folHlink="folHlink"/>
</p:handoutMaster>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8-01-03T16:33:07.079"/>
    </inkml:context>
    <inkml:brush xml:id="br0">
      <inkml:brushProperty name="width" value="0.13333" units="cm"/>
      <inkml:brushProperty name="height" value="0.26667" units="cm"/>
      <inkml:brushProperty name="color" value="#00B44B"/>
      <inkml:brushProperty name="tip" value="rectangle"/>
      <inkml:brushProperty name="rasterOp" value="maskPen"/>
      <inkml:brushProperty name="ignorePressure" value="1"/>
    </inkml:brush>
  </inkml:definitions>
  <inkml:trace contextRef="#ctx0" brushRef="#br0">3811 8277,'0'0,"0"7,0 1,0 0,0-2,0-1,0-2,0-2,0 0,0-1,0 0,0-1,0 1,0 0,0-1,0 1,0 0,0 6,0 3,0-1,0-2,0-1,0-3,0 0,0-1,0-1,0-1,0-5,0-9,13-14,10-9,7-9,12-17,4-16,8-6,6-8,6-7,-2-4,0-4,-4 5,1 0,-5 0,1 5,-3 7,-4 0,-4 3,-5-2,-2 8,-8 6,-3 10,1 10,-6 8,-6 0,-6 2,1 3,-1 3,3 1,0 2,-2 1,2 1,-1 0,4-1,-1 7,-4 2,3-1,-1 5,3 0,-1-2,3-2,-2-4,-4 4,2 7,-1 1,-3 3,-4-1,-2 2,-3 4,-2 4,0 4,0 1,-1 3,7 0,2-5,-1-3,-1 1,-1 1,-2 2,4-5,2-7,-1-1,5 3,-1 3,-1-2,-4 0,-2 4,4 2,1 3,-2 1,-2 3,-2 0,-2 0,-1 1,0-1,-2-6,1-2,0 1,-1 0,1 3,0 1,0 1,6 2,2 0,0 0,-1 0,-3 1,-1-1,-2 0,0 0,-1 0,6 0,2 0,6 0,0-6,5-2,5-6,4-1,4-4,3 2,2 3,0-3,1 3,0-3,6 1,2 3,-1-1,-2 0,-1-3,-3 1,0 4,4-3,2 2,0 2,-2 4,-2 2,-2-3,-1-2,-1 3,6 1,2 2,0 2,-3 1,0-6,-3-1,5 7,2-3,-1-1,-2 7,-8 3,-4 1,5-1,3-1,1-1,0-2,0 0,-2-1,0 0,0-6,-1-3,0 7,0 4,6 1,1 1,1-1,5-1,-1-1,-1 0,-4 0,5-1,-1 6,-2 2,-3 0,-2-2,-2-1,-1-3,-1 0,-1-2,7 0,2 0,-1 0,-1-1,4 1,1 0,5 0,-1 0,-3 0,-3 0,-4 0,5 0,-1 6,-1 2,-2 0,-3-1,-1-3,-1-1,-1-1,0-2,-1 0,0 0,1 0,-1-1,1 1,0 0,0 0,-1 0,1 0,0 0,0 0,0 0,-7 0,-1 6,0-4,1-2,2-2,2 0,2 1,-6-1,-2 1,1 1,2-1,1 1,3 0,0 0,2 0,-1-6,2-2,-1 0,0 2,0 1,0 2,0 2,0 0,0 1,-1 1,1-1,0 0,0 1,0-1,-1 0,1 0,0 0,-6 0,-3 0,1 0,1 0,3 0,1 0,1 0,1-6,-5-3,-3 1,2 2,0 1,3 3,-5 0,-1 1,1 1,3 1,1-1,-4 7,0-5,0-2,3-2,1 1,-3-1,-2 7,1 2,-3 1,-1-2,3-2,-4-1,0-1,3-2,4 0,2 0,2 0,2-7,-6-1,-1 0,7 1,-3 2,6 9,2 3,0-6,0 3,-7 1,-3 0,-1-1,1-2,-5 0,0-1,1-1,-4 0,1 0,-4 6,1 2,-3 0,-5-2,-4-2,-4-1,3-1,1-2,-2 0,-1 0,-2 0,-2-1,5 1,1 0,0 0,-2 0,-2 0,-1 0,-2 0,-1 0,0 0,0 0,6 0,2 0,0 0,-2 0,-2 0,-1 0,-1 0,-2 0,0 0,6 6,2 2,0 6,-2 1,4-2,2-4,-3 3,4 0,0-3,-2-2,2 4,0 5,4 8,-1-1,-3 1,2-2,-1-6,3 1,5 4,-2-1,-3 1,1-2,-2-5,-5 2,3-2,-1 3,-3-1,-3-4,4 2,-1 0,-1-4,-3-2,5 2,-1 1,-1-2,-2-3,-3-2,4-2,2 5,-2 2,-2 5,-2 0,-1-2,-2-3,5 3,2-1,0 5,4 5,1 0,-3-5,4 2,0 4,-4-1,4 1,-1 3,4-2,-1 2,-4-5,3 1,-1 4,3 3,-1-3,-4 1,-3-4,3-6,-1 6,-2 1,3 1,7 4,-1 3,-3-3,3-1,-3-5,3 0,-2 3,-3 3,2-3,-2 1,-2-5,-4 1,4 3,-1-3,-1 1,-3-3,-2-6,5 2,0-2,-1 3,-2-2,-2-3,-1 3,-2 4,-1 0,6-4,2-4,0 2,-2-1,4 4,1-1,-1-4,-3-2,-3-4,-1 4,4 0,2-1,-2 5,-1-1,5-2,-1 4,0-1,-4 3,5 0,0 3,-2-2,4-3,0 1,-3-1,4 3,-1-1,-3 3,-2-2,-4 2,5-2,0-3,5 1,1 5,-3-1,3 3,-2-3,-2 2,3-3,0 2,-4-2,3 1,0 5,4 3,-2-1,-2-1,2 3,-1-3,-4-1,4-3,-1 0,-3 4,-2-4,2 2,1-3,4 1,0 3,-3-2,3 1,-2 3,-2-2,3 0,-1-4,-3 1,4-3,-1 2,3 4,0-3,-4-4,3 0,-1 5,-3-2,3 1,-1-2,-3 2,3-3,0 2,-3-2,4 1,-1-2,-3 3,4-3,-2 2,-1-1,2 1,0 5,-2-3,-4 2,4-3,-1-5,-1 2,-2-3,3 3,1 4,-2 0,-3 1,-2-3,-1-4,4 1,2-1,-2-5,-1 4,-2-2,-1-2,4-3,2-2,-1-3,-2 5,-2 1,-1 0,-2-3,-1-1,0 5,0 1,-1-2,7-2,2 5,0 0,-2-2,-1-3,-2-1,-2-3,0-1,-1 0,0 5,-1 1,1 1,0-2,-1-2,1-1,0-2,0 0,0-1,0-1,0 1,0 0,0 0,7-1,1 1,0 0,-2 0,-1 0,-2 0,-2 0,0 0,-1 0,-1 0,1 0,0 0,-1 0,1 0,0 0,0 6,0 3,0-1,0-2,0-1,0-2,0-2,0 0,0-1,0-1,0 1,-6 0,-2-1,0 1,1 0,3 0,1 0,1 0,2 0,0 0,0 0,0 0,1 0,-1 0,0 0,0 0,0 0,0 0,0 0,0 0,0 0,0 0,0 0,0 0,0 0,0 0,0 0,0 0,0 0,0 0,0 0,0 0,0 0,0 0,0 0,0 0,0 0,0 6,0 3,0-1,0-2,0-2,0-1,0-1,0-2,0 0,0 0,0 0,0-1,0 1,0 0,0 0,0 0,0 0,0 0,0 0,0 0,0 0,0 0,0 0,0 0,0 0,0 0,0 0,0 0,0 0,0 0,0 0,0 0,0 0,0 0,0 0,0 0,0 0,0 0,0 0,-6 6,-2 2,-6 7,-1-1,2 5,-2-1,0 2,4-2,3 2,-3-2,0-4,-4 1,0 5,3-1,-2-4,0 2,-3 4,1 5,3-2,-2 2,2-5,2-5,3-6,4-4,2-3,-5 4,-2 1,2-1,1-2,2-1,2-2,1-1,0-1,1 6,1 2,-1 0,-6-2,-2-2,0-1,2-2,2 0,1-1,1 0,2-1,0 1,0 0,0 0,1-1,-1 1,0 0,0 0,0 0,0 0,0 0,0 0,0 7,0 1,-6 0,-2 5,-7 6,1 0,-5 3,-5-2,2 1,-2 4,-3 4,-3 3,3 3,0 1,-1-5,-3-2,5 0,-1 2,6 2,-1 1,-3-4,-3-2,3 1,0 1,3 3,1 1,-4-5,3 0,-1 0,-3 1,3 3,-1-5,-3-1,4 2,-1-5,4 0,5-4,-1 1,2 3,4-2,-4-6,2 2,2-3,-3 2,1-1,1 3,-2 4,0-2,3 2,-4-3,1 1,3-2,-4 1,1 4,-3-3,0 2,4-3,-3 1,1-3,3 2,4-2,2 1,-4-2,0-4,2 2,1-1,2 3,-5-2,0-3,1 3,1-1,3-4,-4 4,-2 5,2-1,2 4,-5-3,0 2,2-3,-4-4,1 2,1-2,-3 3,1-2,3 3,-4-1,1 3,3-3,2 3,4-3,-5-4,0 3,1-2,-4 2,0 0,1-4,4-3,2-4,2-3,2 6,-5 0,-2-1,0-1,3-2,0-2,3-1,1 0,0-2,1 1,0 0,1 6,-1 2,0 0,1-2,-1-2,-6-1,-3-1,1-2,2 0,1 0,2 0,2-1,0 1,1 0,1 0,-1 0,0 0,1 0,-1 0,0 0,0 0,0 0,0 0,-6 0,-3 6,-5 2,-7 7,0-1,-2-1,2 2,-1 0,-3 2,-4 0,-3 2,-3 4,-1-1,6-5,1 1,-1-2,5 2,1 4,4-1,-1-5,-3 2,3-3,-2-3,-3 2,3-2,-1 5,-2-2,3-3,5-3,6 2,-2 0,3-2,2-2,3 3,-4 0,0-1,2-2,1-3,3-2,2-1,1-1,1 0,-6 0,-2-1,0 1,2-1,2 1,1 0,2 0,1 0,0 0,0 0,0 0,0 0,1 0,-1 0,0 0,0 0,0 6,0 3,0-1,0-2,0-1,0-3,0 0,0-1,0-1,0-1,0 1,0 0,0-1,0 1,0 0,0 0,0 0,0 0,0 0,0 0,0 0,0 0,0 0,-6 0,-3-6,2-3,-6 1,0 2,2 2,-3 1,-6 1,-5 2,1 0,-1 0,-3-6,-3-2,-2 0,-3 2,-6 2,3 1,-4 1,-2 2,2 0,-5 0,-1 0,2 1,3-7,-4-2,0 0,-4 1,0-3,3-1,-2 1,0 3,3 2,4 3,2-6,3 0,1 0,2 2,-1 2,1 2,0 1,0 0,5 1,3 1,6-1,0 0,4 1,-2-1,4 0,-3 0,2 0,5 0,3 0,4 0,-4 0,0 0,2 0,-5 0,0 0,2 0,2 0,3 0,-3 0,-2 0,2 0,2 0,2 0,-5 0,0 0,1 0,2 0,-5 0,-6 0,0 0,-4 0,-5 0,-3 0,-4 0,-2 0,4 0,2 0,0 6,-3 2,-1-6,-1-4,-2 5,0 2,-1 0,0-1,0-7,0-4,0 1,-7 0,-1 1,0 2,2 2,2-6,1-2,2 1,-6 2,-1 2,1 1,7 2,4 0,-4 1,-3 1,-1-1,1 1,0-1,1 0,1 0,1 0,0 0,0 0,0 0,1 0,-1 0,7 0,-5 0,-2 0,-1 0,-7 6,-2 3,1-1,2-2,2-1,2-3,1 0,2-2,0 1,1-2,-1 1,1 0,-1-1,1 1,-1 0,7 0,1 6,0-4,-1-2,-2-2,-2 7,-2 1,0 1,-1-2,6-1,3-1,-2-2,6 0,-6-1,-5 0,-2 0,-1 6,0 2,-1-1,7 0,-3 3,-3 2,-1-3,7-2,2-2,-7-3,4-1,-6 6,-2 1,0-1,6-1,4-2,0-1,-1 5,5 0,2 0,4-2,5-1,7-3,-2-1,0 0,3-1,2-1,3 1,-5-7,-1-1,1 0,2 1,2 2,2 3,1 0,0 2,2 0,-1 0,-6 0,-2 1,0-1,2 0,2 0,1 0,1 0,2 0,0 0,0 0,0 0,1 0,-1 0,0 0,0 0,0 0,0 0,0 0,-6 0,-2 0,0 0,1 0,3 0,1 0,2 0,0 0,1 0,0 0,1 0,-1 0,0 0,0 0,-6-6,-2-2,0 0,2-5,-5 0,0 2,1 3,3-3,-4 0,0-5,2 1,3 3,-5-3,-6 2,0-11,-4 0,-4-3,2-3,-2 4,-2 0,-3-2,3-2,1 3,4 1,0-2,-3 4,3 0,-1 3,3 0,-1 4,-3-3,3 3,-3-2,5 2,-2-2,-4 2,3-9,-1 0,3-1,-1 3,3 7,-2-2,3-2,-3 2,3-3,-2 3,2-1,-2 2,1-2,-1 3,2 4,3-3,5 3,-2-4,0 2,-4 3,0 3,4-2,-4-7,-5 1,1-3,-3 1,3-2,4 3,-1-3,-5 4,2-3,4-4,-2 3,2-2,4 3,-3-2,1-2,-4-5,2 4,3-1,-3 5,1-2,-3-1,2 2,-4-2,2-2,-3-3,3-3,-3-2,3-2,-3-1,3-1,-3 1,3 0,-3 6,3 2,-3 0,3-2,-2-1,1 4,-1 1,-5-1,3-3,-3-1,4 4,5 1,-1-8,2 2,-3 1,2 5,-4 2,3-2,3 4,-2-1,1-1,-3-4,1-3,-2 4,1 0,4 6,3-1,-1-2,0-3,2 3,-4 0,1-3,2-2,-3 4,0-1,-4-1,1-2,4 4,3 0,-3 4,1 0,2-3,-4-3,1 4,2-2,3-2,-4 4,0 0,2 4,3-2,-5-2,1 2,1-1,2-3,3-3,1-3,2 4,-5 1,-2 4,0 1,3-3,-6 3,0 5,2 0,2 2,3 4,1 3,2-2,1 0,0 1,0 3,1 3,-1 1,0 1,1 1,-1 0,0 0,0 1,0-1,0 0,0 1,0-1,0 0</inkml:trace>
</inkml:ink>
</file>

<file path=ppt/ink/ink1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8-01-03T16:33:07.091"/>
    </inkml:context>
    <inkml:brush xml:id="br0">
      <inkml:brushProperty name="width" value="0.06667" units="cm"/>
      <inkml:brushProperty name="height" value="0.06667" units="cm"/>
      <inkml:brushProperty name="color" value="#AE198D"/>
      <inkml:brushProperty name="ignorePressure" value="1"/>
      <inkml:brushProperty name="inkEffects" value="galaxy"/>
      <inkml:brushProperty name="anchorX" value="-2540"/>
      <inkml:brushProperty name="anchorY" value="-2567.60889"/>
      <inkml:brushProperty name="scaleFactor" value="0.5"/>
    </inkml:brush>
  </inkml:definitions>
  <inkml:trace contextRef="#ctx0" brushRef="#br0">10630 5302,'0'0</inkml:trace>
</inkml:ink>
</file>

<file path=ppt/ink/ink1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8-01-03T16:33:07.092"/>
    </inkml:context>
    <inkml:brush xml:id="br0">
      <inkml:brushProperty name="width" value="0.06667" units="cm"/>
      <inkml:brushProperty name="height" value="0.06667" units="cm"/>
      <inkml:brushProperty name="color" value="#AE198D"/>
      <inkml:brushProperty name="ignorePressure" value="1"/>
      <inkml:brushProperty name="inkEffects" value="galaxy"/>
      <inkml:brushProperty name="anchorX" value="-3386.66675"/>
      <inkml:brushProperty name="anchorY" value="-3414.27539"/>
      <inkml:brushProperty name="scaleFactor" value="0.5"/>
    </inkml:brush>
  </inkml:definitions>
  <inkml:trace contextRef="#ctx0" brushRef="#br0">10367 5080,'0'0</inkml:trace>
</inkml:ink>
</file>

<file path=ppt/ink/ink1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8-01-03T16:33:07.093"/>
    </inkml:context>
    <inkml:brush xml:id="br0">
      <inkml:brushProperty name="width" value="0.06667" units="cm"/>
      <inkml:brushProperty name="height" value="0.06667" units="cm"/>
      <inkml:brushProperty name="color" value="#AE198D"/>
      <inkml:brushProperty name="ignorePressure" value="1"/>
      <inkml:brushProperty name="inkEffects" value="galaxy"/>
      <inkml:brushProperty name="anchorX" value="-4233.3335"/>
      <inkml:brushProperty name="anchorY" value="-4260.94238"/>
      <inkml:brushProperty name="scaleFactor" value="0.5"/>
    </inkml:brush>
  </inkml:definitions>
  <inkml:trace contextRef="#ctx0" brushRef="#br0">9291 4583,'0'0</inkml:trace>
</inkml:ink>
</file>

<file path=ppt/ink/ink1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8-01-03T16:33:07.094"/>
    </inkml:context>
    <inkml:brush xml:id="br0">
      <inkml:brushProperty name="width" value="0.06667" units="cm"/>
      <inkml:brushProperty name="height" value="0.06667" units="cm"/>
      <inkml:brushProperty name="color" value="#AE198D"/>
      <inkml:brushProperty name="ignorePressure" value="1"/>
      <inkml:brushProperty name="inkEffects" value="galaxy"/>
      <inkml:brushProperty name="anchorX" value="-5080"/>
      <inkml:brushProperty name="anchorY" value="-5107.60889"/>
      <inkml:brushProperty name="scaleFactor" value="0.5"/>
    </inkml:brush>
  </inkml:definitions>
  <inkml:trace contextRef="#ctx0" brushRef="#br0">8850 5053,'0'0</inkml:trace>
</inkml:ink>
</file>

<file path=ppt/ink/ink1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8-01-03T16:33:07.095"/>
    </inkml:context>
    <inkml:brush xml:id="br0">
      <inkml:brushProperty name="width" value="0.23333" units="cm"/>
      <inkml:brushProperty name="height" value="0.23333" units="cm"/>
      <inkml:brushProperty name="color" value="#AE198D"/>
      <inkml:brushProperty name="ignorePressure" value="1"/>
      <inkml:brushProperty name="inkEffects" value="galaxy"/>
      <inkml:brushProperty name="anchorX" value="-1334.42017"/>
      <inkml:brushProperty name="anchorY" value="-4398.98389"/>
      <inkml:brushProperty name="scaleFactor" value="0.5"/>
    </inkml:brush>
  </inkml:definitions>
  <inkml:trace contextRef="#ctx0" brushRef="#br0">6944 6102,'0'0,"0"-27,0 27,0 0,0 27,0-27,0 0,0 0,0 28,-28-28,28 0,0 28,0-28,0 27,-27 1,27-1,-28-27,28 28,-27 0,27-1,-28 1,28-1,-28 1,28 0,-27-1,27 1,0-1,0 1,-28 0,28-1,0-27,0 28,0-1,0 1,0 0,0-1,0 1,28 0,-28 27,0-28,27 29,1-1,-28-28,28 1,-28 0,27-1,1 28,-1-27,-27 0,28-1,0 1,-1-28,1 27,-1 1,1 0,27-28,-27 27,0-27,-1 28,28-28,-27 28,27-28,-27 0,-1 0,29 0,-29 0,1-28,0 28,27 0,-28-28,29 28,-1-27,-28 27,29-28,-29 0,29 1,-29-1,1 28,-1-27,1-1,0 0,-1 1,-27 27,55-55,-27 55,-28-28,28-27,-28 27,27 1,-27 27,0-28,28 28,-28-28,0 1,0 27,0-28,0 1,0-1,0 0,0 1,28-1,-56-27,28 27,0 1,0-1,0-27,0 55,-28-55,28 27,0 0,0 28,0-55,-27 55,27-27,0-1,0 0,0 28,0-27,-28-1,28 28,-28-27,28-1,-27 28,27-28,-28 1,1-1,-1 28,0-28,28 1,-27 27,-1-28,1 28,-1-27,0-1,1 28,-1 0,0-28,28 1,-27 27,-1 0,1 0,-1-28,0 28,1 0,-1 0,1 0,-1 0,0 28,-27-28,27 0,1 0,-1 27,-27-27,27 28,-27 0,0-1,27 1,1-1,-29 1,29-28,-1 28,1 27,-29-27,56-1,-27 1,27 27,0-27,0-28,0 0</inkml:trace>
</inkml:ink>
</file>

<file path=ppt/ink/ink1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8-01-03T16:33:07.096"/>
    </inkml:context>
    <inkml:brush xml:id="br0">
      <inkml:brushProperty name="width" value="0.13333" units="cm"/>
      <inkml:brushProperty name="height" value="0.13333" units="cm"/>
      <inkml:brushProperty name="color" value="#EEB3A6"/>
      <inkml:brushProperty name="ignorePressure" value="1"/>
      <inkml:brushProperty name="inkEffects" value="rosegold"/>
      <inkml:brushProperty name="anchorX" value="-6524.85352"/>
      <inkml:brushProperty name="anchorY" value="-9672.24609"/>
      <inkml:brushProperty name="scaleFactor" value="0.5"/>
    </inkml:brush>
  </inkml:definitions>
  <inkml:trace contextRef="#ctx0" brushRef="#br0">9885 5537,'0'0,"0"0,0 0,0 0,0 0,0 0,0 0,0 0,0 0,0 0,0 0,0 0,0 0,0 0,0 0,0 0,0 0,0 0,0 0,0 0,0 0</inkml:trace>
</inkml:ink>
</file>

<file path=ppt/ink/ink1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8-01-03T16:33:07.097"/>
    </inkml:context>
    <inkml:brush xml:id="br0">
      <inkml:brushProperty name="width" value="0.13333" units="cm"/>
      <inkml:brushProperty name="height" value="0.13333" units="cm"/>
      <inkml:brushProperty name="color" value="#EEB3A6"/>
      <inkml:brushProperty name="ignorePressure" value="1"/>
      <inkml:brushProperty name="inkEffects" value="rosegold"/>
      <inkml:brushProperty name="anchorX" value="-8245.7959"/>
      <inkml:brushProperty name="anchorY" value="-11393.18945"/>
      <inkml:brushProperty name="scaleFactor" value="0.5"/>
    </inkml:brush>
  </inkml:definitions>
  <inkml:trace contextRef="#ctx0" brushRef="#br0">9926 5315,'0'0,"0"0,0 0,0 0,0 0,0 0,0 0,0 0,0 0,0 0,0 0,0 0,0 0</inkml:trace>
</inkml:ink>
</file>

<file path=ppt/ink/ink1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8-01-03T16:33:07.098"/>
    </inkml:context>
    <inkml:brush xml:id="br0">
      <inkml:brushProperty name="width" value="0.13333" units="cm"/>
      <inkml:brushProperty name="height" value="0.13333" units="cm"/>
      <inkml:brushProperty name="color" value="#EEB3A6"/>
      <inkml:brushProperty name="ignorePressure" value="1"/>
      <inkml:brushProperty name="inkEffects" value="rosegold"/>
      <inkml:brushProperty name="anchorX" value="-9092.46289"/>
      <inkml:brushProperty name="anchorY" value="-12239.85547"/>
      <inkml:brushProperty name="scaleFactor" value="0.5"/>
    </inkml:brush>
  </inkml:definitions>
  <inkml:trace contextRef="#ctx0" brushRef="#br0">10051 5660,'0'0,"0"0,0 0,0 0,0 0,0 0,0 0,0 0,0 0,0 0,0 0,0 0,0 0,0 0</inkml:trace>
</inkml:ink>
</file>

<file path=ppt/ink/ink1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8-01-03T16:33:07.099"/>
    </inkml:context>
    <inkml:brush xml:id="br0">
      <inkml:brushProperty name="width" value="0.13333" units="cm"/>
      <inkml:brushProperty name="height" value="0.13333" units="cm"/>
      <inkml:brushProperty name="color" value="#EEB3A6"/>
      <inkml:brushProperty name="ignorePressure" value="1"/>
      <inkml:brushProperty name="inkEffects" value="rosegold"/>
      <inkml:brushProperty name="anchorX" value="-9939.12891"/>
      <inkml:brushProperty name="anchorY" value="-13086.52246"/>
      <inkml:brushProperty name="scaleFactor" value="0.5"/>
    </inkml:brush>
  </inkml:definitions>
  <inkml:trace contextRef="#ctx0" brushRef="#br0">10258 5412,'0'0,"41"0,-41 0,0 0,0 0,0 0,0 0,0 0,0 0,0 0,0 0,0 0,0 0,0 0</inkml:trace>
</inkml:ink>
</file>

<file path=ppt/ink/ink1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8-01-03T16:33:07.100"/>
    </inkml:context>
    <inkml:brush xml:id="br0">
      <inkml:brushProperty name="width" value="0.13333" units="cm"/>
      <inkml:brushProperty name="height" value="0.13333" units="cm"/>
      <inkml:brushProperty name="color" value="#EEB3A6"/>
      <inkml:brushProperty name="ignorePressure" value="1"/>
      <inkml:brushProperty name="inkEffects" value="rosegold"/>
      <inkml:brushProperty name="anchorX" value="-7371.521"/>
      <inkml:brushProperty name="anchorY" value="-10518.91309"/>
      <inkml:brushProperty name="scaleFactor" value="0.5"/>
    </inkml:brush>
    <inkml:brush xml:id="br1">
      <inkml:brushProperty name="width" value="0.13333" units="cm"/>
      <inkml:brushProperty name="height" value="0.13333" units="cm"/>
      <inkml:brushProperty name="color" value="#EEB3A6"/>
      <inkml:brushProperty name="ignorePressure" value="1"/>
      <inkml:brushProperty name="inkEffects" value="rosegold"/>
      <inkml:brushProperty name="anchorX" value="-10813.4043"/>
      <inkml:brushProperty name="anchorY" value="-13933.18945"/>
      <inkml:brushProperty name="scaleFactor" value="0.5"/>
    </inkml:brush>
  </inkml:definitions>
  <inkml:trace contextRef="#ctx0" brushRef="#br0">56 0,'41'42,"-41"-42,0 0,0 0,0 0,0 0,0 0,0 0,0 0,0 0,0 0,0 0,0 0,0 0,0 0</inkml:trace>
  <inkml:trace contextRef="#ctx0" brushRef="#br1" timeOffset="1">1 42,'0'-42,"0"42,0 0,0 0,0 0,0 0,0 0,0 0</inkml:trace>
</inkml:ink>
</file>

<file path=ppt/ink/ink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8-01-03T16:33:07.080"/>
    </inkml:context>
    <inkml:brush xml:id="br0">
      <inkml:brushProperty name="width" value="0.13333" units="cm"/>
      <inkml:brushProperty name="height" value="0.26667" units="cm"/>
      <inkml:brushProperty name="color" value="#00B44B"/>
      <inkml:brushProperty name="tip" value="rectangle"/>
      <inkml:brushProperty name="rasterOp" value="maskPen"/>
      <inkml:brushProperty name="ignorePressure" value="1"/>
    </inkml:brush>
  </inkml:definitions>
  <inkml:trace contextRef="#ctx0" brushRef="#br0">12425 2609,'5'5,"1"6,0 1,-1-1,-2-3,-1 2,-1 0,0-3,-1-2,0 3,-5 5,-2 0,-4 7,0 5,-3 7,-4 4,-3 0,-4 3,-1 0,-1 2,-1 0,-1 1,6 4,-4-2,3-4,2 2,-2-3,0 2,4-1,0 1,4-1,-1-2,4 1,-2-1,2-3,-1 3,2-1,-3-2,3-2,2-7,3-3,-1 0,-1-5,3-5,1-5,2-4,2 3,0-1,1-1,1-1,-1 3,0 1,-4 3,-2 0,0 3,1-1,2 2,-4 3,0-2,0 2,2-3,2 2,1-4,1 2,1-2,0-3,1 2,-1-2,0-3,0 3,1 0,-1-3,0 3,4 0,3 2,-1 0,3 2,1 3,3 0,-1 0,-3-1,3 0,-1-2,-3 1,2-2,0 2,-2-3,-3-2,3 1,0 0,-1-4,2 3,0 0,-1 2,-2 0,2-3,0 2,3-1,0 3,-1 4,1-2,4 2,-1-1,3 0,-3 2,2-1,-2 1,-4 1,2-1,3 0,-1 2,2-3,-2 1,2 2,-3-2,-2 0,0-3,0-4,1 1,0 3,-3-1,-3-3,3 2,-1-2,-1 2,-3-1,4-3,0 2,-2-1,-1 3,-2-1,-1 2,-1-2,-1-2,5 2,0 3,1-1,3 2,1 3,-2 3,2-2,0 0,-2 1,3 2,-1 2,2 1,5-4,-2 4,3 2,-3 1,1 1,-2-1,1 0,3-1,-2 0,1-5,-2-1,1 0,-2-4,1-1,-2 3,1 2,4-3,-2 0,-4 2,2-4,-3 2,3 1,-2-3,2 1,-2-3,-2 1,1 2,-1-2,3 1,-1 3,2-3,-2 1,-2-3,2 1,-2 3,-2 2,2 2,0 3,-3-4,4-1,3 2,0 0,2 2,-2-4,2-1,-2 2,1-4,-2 0,2 2,-2 2,2-3,-2 0,1 2,-1-3,2 0,-2 2,1-2,-1 0,2 1,3-1,-2 0,1 1,3-1,-3 0,2 2,-4-3,1 1,-2-3,1 1,-3 2,3-1,-2 0,1-2,-1 0,1-1,-1 1,2 2,-2 4,-3-2,1 0,4 2,-1-3,2 6,3-3,-1 1,0 1,2 2,-2 0,0 2,2 0,-3-4,1-2,-2 1,-1 1,4 2,-3 0,1-3,3-1,2 1,-3 1,1-3,-4-1,-4 2,1-3,-3-5,-2 1,-3-3,3 2,-1-1,-1 1,4 0,-1-4,-2 2,-1 0,2-3,0 2,-1-1,2 4,1-2,2 3,0-1,-3 2,-2-2,2 2,0-2,-3 2,-1-2,3-3,0 1,-2-1,-1 3,-2-1,-1-3,3 2,2-1,-1 3,-2-2,4 3,0-1,-1 2,-2 2,3 0,0 0,-1-2,-2 2,-2-4,4 2,0-2,-1-3,-2 2,-1-2,-1-3,-1 3,-1 0,5-3,1-1,-1-3,0-1,-2-2,-1 0,-1 0,-1-1,0 6,0 1,5-1,1 5,4-1,1 4,-2-1,-2-2,-2-3,2 2,0 0,0-3,-3 4,-1-1,-1-1,-2-3,5-1,1-3,0 5,3 0,1 0,-3 3,-1 0,-2-1,-2-2,4-3,0-1,0 4,3 0,0 0,4-1,3 2,5 1,-2 4,5-1,4-2,6 3,2-2,0 3,-2-1,-2-2,-2-4,4 3,1-1,-2-1,-1-2,-1 2,-2 1,0-1,-1-2,4-2,1 3,1 1,-2-1,-1 4,3-1,1-1,-1 2,-2 0,-1-2,-1 2,-2 0,0-2,-1 2,1 0,-1-2,0-3,-4-2,-2-1,1-1,-4 4,-5 1,0-1,-1-1,0-1,0-1,-4-1,3 0,-1-1,-2-1,-3 1,3 0,0 4,3 3,5-2,4 0,8-1,4 2,6 2,1-2,4 4,-2-1,3-1,-3 2,-2 0,-9-2,-4-2,-2-3,-6-1,-4 4,-2 0,-1 0,-4-2,2-1,0-1,3 3,4 2,4 3,-2 1,2-2,1 3,2-2,-3-1,0-4,-3-1,-5-7,-4-2,-4-1</inkml:trace>
</inkml:ink>
</file>

<file path=ppt/ink/ink2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8-01-03T16:33:07.102"/>
    </inkml:context>
    <inkml:brush xml:id="br0">
      <inkml:brushProperty name="width" value="0.13333" units="cm"/>
      <inkml:brushProperty name="height" value="0.13333" units="cm"/>
      <inkml:brushProperty name="color" value="#EEB3A6"/>
      <inkml:brushProperty name="ignorePressure" value="1"/>
      <inkml:brushProperty name="inkEffects" value="rosegold"/>
      <inkml:brushProperty name="anchorX" value="-11660.07031"/>
      <inkml:brushProperty name="anchorY" value="-14752.24609"/>
      <inkml:brushProperty name="scaleFactor" value="0.5"/>
    </inkml:brush>
  </inkml:definitions>
  <inkml:trace contextRef="#ctx0" brushRef="#br0">10216 5537,'0'41,"0"-41,0 0,0 0,0 0,0 0,0 0,0 0,0 0,0 0,0 0,0 0,0 0,0 0</inkml:trace>
</inkml:ink>
</file>

<file path=ppt/ink/ink2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8-01-03T16:33:07.103"/>
    </inkml:context>
    <inkml:brush xml:id="br0">
      <inkml:brushProperty name="width" value="0.13333" units="cm"/>
      <inkml:brushProperty name="height" value="0.13333" units="cm"/>
      <inkml:brushProperty name="color" value="#EEB3A6"/>
      <inkml:brushProperty name="ignorePressure" value="1"/>
      <inkml:brushProperty name="inkEffects" value="rosegold"/>
      <inkml:brushProperty name="anchorX" value="-12506.7373"/>
      <inkml:brushProperty name="anchorY" value="-15626.52148"/>
      <inkml:brushProperty name="scaleFactor" value="0.5"/>
    </inkml:brush>
  </inkml:definitions>
  <inkml:trace contextRef="#ctx0" brushRef="#br0">10133 5302,'0'0,"42"-42,-42 42,0 0,0 0,0 0,0 0,0 0,0 0,0 0,0 0,0 0,0 0,0 0,0 0,0 0,0 0,0 0</inkml:trace>
</inkml:ink>
</file>

<file path=ppt/ink/ink2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8-01-03T16:33:07.104"/>
    </inkml:context>
    <inkml:brush xml:id="br0">
      <inkml:brushProperty name="width" value="0.13333" units="cm"/>
      <inkml:brushProperty name="height" value="0.13333" units="cm"/>
      <inkml:brushProperty name="color" value="#EEB3A6"/>
      <inkml:brushProperty name="ignorePressure" value="1"/>
      <inkml:brushProperty name="inkEffects" value="rosegold"/>
      <inkml:brushProperty name="anchorX" value="-13381.01172"/>
      <inkml:brushProperty name="anchorY" value="-16445.58008"/>
      <inkml:brushProperty name="scaleFactor" value="0.5"/>
    </inkml:brush>
  </inkml:definitions>
  <inkml:trace contextRef="#ctx0" brushRef="#br0">10078 5619,'0'42,"0"-84,0 42,0 0,0 0,0 0,0 0,0 0,0 0,0 0,0 0,0 0,0 0,0 0,0 0,0 0</inkml:trace>
</inkml:ink>
</file>

<file path=ppt/ink/ink2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8-01-03T16:33:07.105"/>
    </inkml:context>
    <inkml:brush xml:id="br0">
      <inkml:brushProperty name="width" value="0.13333" units="cm"/>
      <inkml:brushProperty name="height" value="0.13333" units="cm"/>
      <inkml:brushProperty name="color" value="#EEB3A6"/>
      <inkml:brushProperty name="ignorePressure" value="1"/>
      <inkml:brushProperty name="inkEffects" value="rosegold"/>
      <inkml:brushProperty name="anchorX" value="-14227.67871"/>
      <inkml:brushProperty name="anchorY" value="-17292.24609"/>
      <inkml:brushProperty name="scaleFactor" value="0.5"/>
    </inkml:brush>
  </inkml:definitions>
  <inkml:trace contextRef="#ctx0" brushRef="#br0">10023 5163,'0'0,"0"42,0-42,0 0,0 0,0 0,0 0,0 0,0 0,0 0,0 0,0 0,0 0,0 0,0 0,0 0</inkml:trace>
</inkml:ink>
</file>

<file path=ppt/ink/ink2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8-01-03T16:33:07.106"/>
    </inkml:context>
    <inkml:brush xml:id="br0">
      <inkml:brushProperty name="width" value="0.13333" units="cm"/>
      <inkml:brushProperty name="height" value="0.13333" units="cm"/>
      <inkml:brushProperty name="color" value="#EEB3A6"/>
      <inkml:brushProperty name="ignorePressure" value="1"/>
      <inkml:brushProperty name="inkEffects" value="rosegold"/>
      <inkml:brushProperty name="anchorX" value="-15074.3457"/>
      <inkml:brushProperty name="anchorY" value="-18166.52148"/>
      <inkml:brushProperty name="scaleFactor" value="0.5"/>
    </inkml:brush>
  </inkml:definitions>
  <inkml:trace contextRef="#ctx0" brushRef="#br0">10092 5537,'0'41,"0"-41,0 0,0 0,0 0,0 0,0 0,0 0,0 0,0 0,0 0,0 0,0 0,0 0</inkml:trace>
</inkml:ink>
</file>

<file path=ppt/ink/ink2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8-01-03T16:33:07.107"/>
    </inkml:context>
    <inkml:brush xml:id="br0">
      <inkml:brushProperty name="width" value="0.13333" units="cm"/>
      <inkml:brushProperty name="height" value="0.13333" units="cm"/>
      <inkml:brushProperty name="color" value="#EEB3A6"/>
      <inkml:brushProperty name="ignorePressure" value="1"/>
      <inkml:brushProperty name="inkEffects" value="rosegold"/>
      <inkml:brushProperty name="anchorX" value="-20181.95703"/>
      <inkml:brushProperty name="anchorY" value="-23356.95703"/>
      <inkml:brushProperty name="scaleFactor" value="0.5"/>
    </inkml:brush>
  </inkml:definitions>
  <inkml:trace contextRef="#ctx0" brushRef="#br0">6226 4652,'42'0,"-42"0,0 0,-42 0,42 0,0 0,0 0,0 0,0 0,0 0,0 0,0 0,0 0,0 0,0 0,0 0,0 0,42 0,-42 0,0 0</inkml:trace>
</inkml:ink>
</file>

<file path=ppt/ink/ink2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8-01-03T16:33:07.108"/>
    </inkml:context>
    <inkml:brush xml:id="br0">
      <inkml:brushProperty name="width" value="0.13333" units="cm"/>
      <inkml:brushProperty name="height" value="0.13333" units="cm"/>
      <inkml:brushProperty name="color" value="#EEB3A6"/>
      <inkml:brushProperty name="ignorePressure" value="1"/>
      <inkml:brushProperty name="inkEffects" value="rosegold"/>
      <inkml:brushProperty name="anchorX" value="-21056.23047"/>
      <inkml:brushProperty name="anchorY" value="-24258.83984"/>
      <inkml:brushProperty name="scaleFactor" value="0.5"/>
    </inkml:brush>
    <inkml:brush xml:id="br1">
      <inkml:brushProperty name="width" value="0.13333" units="cm"/>
      <inkml:brushProperty name="height" value="0.13333" units="cm"/>
      <inkml:brushProperty name="color" value="#EEB3A6"/>
      <inkml:brushProperty name="ignorePressure" value="1"/>
      <inkml:brushProperty name="inkEffects" value="rosegold"/>
      <inkml:brushProperty name="anchorX" value="-21056.23047"/>
      <inkml:brushProperty name="anchorY" value="-24203.62305"/>
      <inkml:brushProperty name="scaleFactor" value="0.5"/>
    </inkml:brush>
  </inkml:definitions>
  <inkml:trace contextRef="#ctx0" brushRef="#br0">42 83,'0'0,"-42"-41,42 41,0 0,0 0,0 0,0 0,0 0,0 0,0 0,0 0,0-41,0 41,0 0,0 0,0 0,0 0,0 0,0 0,0 0</inkml:trace>
  <inkml:trace contextRef="#ctx0" brushRef="#br1" timeOffset="1">0 69,'0'0,"0"0,0 0,0 0,0 0,0 0,0 0,0-41,0 41,0 0,0 0,0 0,0 0,0 0,0 0,0 0,0 0,0 0,0 41,0-41,0 0,0 0</inkml:trace>
</inkml:ink>
</file>

<file path=ppt/ink/ink2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8-01-03T16:33:07.110"/>
    </inkml:context>
    <inkml:brush xml:id="br0">
      <inkml:brushProperty name="width" value="0.13333" units="cm"/>
      <inkml:brushProperty name="height" value="0.13333" units="cm"/>
      <inkml:brushProperty name="color" value="#EEB3A6"/>
      <inkml:brushProperty name="ignorePressure" value="1"/>
      <inkml:brushProperty name="inkEffects" value="rosegold"/>
      <inkml:brushProperty name="anchorX" value="-21902.89648"/>
      <inkml:brushProperty name="anchorY" value="-25050.28906"/>
      <inkml:brushProperty name="scaleFactor" value="0.5"/>
    </inkml:brush>
  </inkml:definitions>
  <inkml:trace contextRef="#ctx0" brushRef="#br0">6337 4860,'0'-42,"0"42,0 0,0 0,0 0,0 0,0 0,0 0,0 0,0 0,0 0,0 0,0 0,0 0,0 0,0 0,0 0,0 0,0 0,0 0,0 0,0 0,0 0,0 0,-42 0,42 0,0 0</inkml:trace>
</inkml:ink>
</file>

<file path=ppt/ink/ink2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8-01-03T16:33:07.111"/>
    </inkml:context>
    <inkml:brush xml:id="br0">
      <inkml:brushProperty name="width" value="0.13333" units="cm"/>
      <inkml:brushProperty name="height" value="0.13333" units="cm"/>
      <inkml:brushProperty name="color" value="#EEB3A6"/>
      <inkml:brushProperty name="ignorePressure" value="1"/>
      <inkml:brushProperty name="inkEffects" value="rosegold"/>
      <inkml:brushProperty name="anchorX" value="-21028.62305"/>
      <inkml:brushProperty name="anchorY" value="-24176.01367"/>
      <inkml:brushProperty name="scaleFactor" value="0.5"/>
    </inkml:brush>
  </inkml:definitions>
  <inkml:trace contextRef="#ctx0" brushRef="#br0">6172 4859,'0'0,"0"0,0 0,0 0,0 0,0 0,0 0,0 0,0 0,0 0,0 0,0 0,0 0,0 0,0 0,0 0,0 0,0 0,0 0,0 0,0 0,0 0,0 0,0 0</inkml:trace>
</inkml:ink>
</file>

<file path=ppt/ink/ink2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8-01-03T16:33:07.112"/>
    </inkml:context>
    <inkml:brush xml:id="br0">
      <inkml:brushProperty name="width" value="0.13333" units="cm"/>
      <inkml:brushProperty name="height" value="0.13333" units="cm"/>
      <inkml:brushProperty name="color" value="#EEB3A6"/>
      <inkml:brushProperty name="ignorePressure" value="1"/>
      <inkml:brushProperty name="inkEffects" value="rosegold"/>
      <inkml:brushProperty name="anchorX" value="-21875.28906"/>
      <inkml:brushProperty name="anchorY" value="-25022.67969"/>
      <inkml:brushProperty name="scaleFactor" value="0.5"/>
    </inkml:brush>
  </inkml:definitions>
  <inkml:trace contextRef="#ctx0" brushRef="#br0">6282 4721,'0'0,"0"0,0 0,0 0,0 0,0 0,0 0,0 0,0 0,0 0,0 0,0 0,0 0,0 0,0 0,0 0,0 0,0 0,0 0,0 0,0 0</inkml:trace>
</inkml:ink>
</file>

<file path=ppt/ink/ink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8-01-03T16:33:07.081"/>
    </inkml:context>
    <inkml:brush xml:id="br0">
      <inkml:brushProperty name="width" value="0.13333" units="cm"/>
      <inkml:brushProperty name="height" value="0.26667" units="cm"/>
      <inkml:brushProperty name="color" value="#00B44B"/>
      <inkml:brushProperty name="tip" value="rectangle"/>
      <inkml:brushProperty name="rasterOp" value="maskPen"/>
      <inkml:brushProperty name="ignorePressure" value="1"/>
    </inkml:brush>
  </inkml:definitions>
  <inkml:trace contextRef="#ctx0" brushRef="#br0">16180 6241,'0'0,"0"-5,0-1,0 0,0 1,0 2,0 0,0 2,0 1,0 0,0 0,0 5,0 2,0-1,-5-1,-1-2,0-1,-3-1,-1 0,-3 4,1-4,2-2,-1 5,0-4,-2-2,-4 0,2 0,-2 0,2 1,-2 0,4 0,-3-3,-1-3,0 1,5 2,-2 0,-2 2,-3-3,-4-2,-6 1,-4-3,-1-1,1 2,-3-2,-1 0,-3 2,1-2,2 0,2-3,3 2,-2 1,-1-1,1 1,2 2,2 2,1 3,0-4,1 0,1 1,0-3,-1 0,1 2,0-4,-6 1,0 2,-1-2,-3 0,4 2,-1-2,0 1,2 1,-4 2,-5 3,5 1,-1 1,1-3,1-2,3 0,2 2,1 1,1-4,1 0,0 1,4 1,2 2,5 1,-1 1,4 1,3 0,-1 0,2-4,1-2,-1 0,-1 1,-2 2,1 1,2 1,2 0,-2 1,1 1,1-1,2 0,2 0,-3 0,-1 1,-3-1,-1 4,-3 3,-3-2,-5 5,-2 0,-6 2,-4 1,0 1,1 4,1-2,3 2,4 2,3 3,5-3,1-1,-2 3,2 1,-1-4,3 1,-1 1,1-3,5 0,2-3,-2 1,1-2,2 0,1-1,-2 1,-1-1,2 2,-4-3,1-2,1 2,3-2,1 2,-3 0,0 2,1-2,-3 3,0-2,-4 2,-3 3,0 3,3-2,0 0,1-2,-2-1,2 3,-2 2,1-2,-1 1,1-4,3 0,-2 3,2-3,-3 2,2 1,-3 3,1 2,-1-3,-4 0,1 1,0 1,2 2,-1-4,2-1,4-3,3 0,-2 1,-4 3,1-2,-3 0,-4 2,2 1,-1 3,-2 1,-3 1,3 0,-4 1,-4 0,4 0,1 5,0 1,3-5,1-3,4-1,-1 0,3-4,-2-2,3 2,2-4,-1 1,1 2,2-3,-2 0,1 3,-3 2,-4 2,0 2,-1 1,-3-4,-2 3,2 2,0 2,-2-1,-1 0,-1 4,-2 2,-1-1,-6-1,4-2,1-1,2-2,-1 0,5 0,2-1,-1-4,3-2,0-4,4-2,-2-2,-2 7,2-2,-1 2,-2 2,-3 2,-2 1,-2 7,-1 1,-1 6,5 0,1-2,0-2,3-7,6-4,-1-1,3-5,3 0,-2-4,1 1,2 3,-3-3,1 2,-3 7,0 4,-2 2,1 1,-1-5,0-3,4 5,-1 2,-5-4,2-2,3-4,-2-2,2-4,2 1,4-2,1-4,-2-3,-1 2,1 0,2-2,1-1,1-2,2-2,0 0,0 3,0 2,0 0,0-2,1 4,-1 5,5 5,1 4,5 8,0 3,3 1,3-1,0-1,1-1,2-2,3 0,2-1,-4-1,0 1,1 4,1 1,2 1,1-2,1-1,0 3,1 1,0-5,-5 1,-1 0,-1-5,2 2,2 1,0 1,2-1,0 0,-4-5,-2-2,1 5,1 2,-3 1,-1-4,-3-8,0-1,-2 1,1 2,2-2,-1 0,1 2,-2-2,-4 0,1 2,-2-3,3 1,-2 2,3 2,-1-3,-4-4,-2 0,-3 2,-2-2,4 1,0-2,-1-3,-1-4,-1-3,-1-2,-1-1,-1-2,0 1,0-1,0 0</inkml:trace>
</inkml:ink>
</file>

<file path=ppt/ink/ink3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8-01-03T16:33:07.113"/>
    </inkml:context>
    <inkml:brush xml:id="br0">
      <inkml:brushProperty name="width" value="0.13333" units="cm"/>
      <inkml:brushProperty name="height" value="0.13333" units="cm"/>
      <inkml:brushProperty name="color" value="#EEB3A6"/>
      <inkml:brushProperty name="ignorePressure" value="1"/>
      <inkml:brushProperty name="inkEffects" value="rosegold"/>
      <inkml:brushProperty name="anchorX" value="-23568.62305"/>
      <inkml:brushProperty name="anchorY" value="-26743.62305"/>
      <inkml:brushProperty name="scaleFactor" value="0.5"/>
    </inkml:brush>
  </inkml:definitions>
  <inkml:trace contextRef="#ctx0" brushRef="#br0">7773 5205,'0'0,"0"0,0 0,0 0,0 0,0 0,0 0,-42 0,42 0,0 0,0 0,0-42,0 42,0 0,0 0,0 0,0 0,0 0,0 0,0 0,0 0,0 0,0 0</inkml:trace>
</inkml:ink>
</file>

<file path=ppt/ink/ink3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8-01-03T16:33:07.114"/>
    </inkml:context>
    <inkml:brush xml:id="br0">
      <inkml:brushProperty name="width" value="0.13333" units="cm"/>
      <inkml:brushProperty name="height" value="0.13333" units="cm"/>
      <inkml:brushProperty name="color" value="#EEB3A6"/>
      <inkml:brushProperty name="ignorePressure" value="1"/>
      <inkml:brushProperty name="inkEffects" value="rosegold"/>
      <inkml:brushProperty name="anchorX" value="-22694.34766"/>
      <inkml:brushProperty name="anchorY" value="-25869.34766"/>
      <inkml:brushProperty name="scaleFactor" value="0.5"/>
    </inkml:brush>
  </inkml:definitions>
  <inkml:trace contextRef="#ctx0" brushRef="#br0">7800 5274,'-42'0,"42"0,0 0,0 0,0-41,0 41,0 0,0 0,0 0,0 0,0 0,0 0,0 0,0 0,0 0,0 0,0 0,0 0,0 41,0-41,0 0,0 0</inkml:trace>
</inkml:ink>
</file>

<file path=ppt/ink/ink3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8-01-03T16:33:07.115"/>
    </inkml:context>
    <inkml:brush xml:id="br0">
      <inkml:brushProperty name="width" value="0.13333" units="cm"/>
      <inkml:brushProperty name="height" value="0.13333" units="cm"/>
      <inkml:brushProperty name="color" value="#EEB3A6"/>
      <inkml:brushProperty name="ignorePressure" value="1"/>
      <inkml:brushProperty name="inkEffects" value="rosegold"/>
      <inkml:brushProperty name="anchorX" value="-21820.07422"/>
      <inkml:brushProperty name="anchorY" value="-25022.67969"/>
      <inkml:brushProperty name="scaleFactor" value="0.5"/>
    </inkml:brush>
  </inkml:definitions>
  <inkml:trace contextRef="#ctx0" brushRef="#br0">7676 5150,'0'0,"0"0,0 0,0 0,0 0,0 0,0 0,0 0,0 0,-42 0,42 0,0 0,0-41,0 41,0 0,0 0,0 0,0 0,0 0,0 0,0 0,0 0,0 0,0 0</inkml:trace>
</inkml:ink>
</file>

<file path=ppt/ink/ink3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8-01-03T16:33:07.116"/>
    </inkml:context>
    <inkml:brush xml:id="br0">
      <inkml:brushProperty name="width" value="0.13333" units="cm"/>
      <inkml:brushProperty name="height" value="0.13333" units="cm"/>
      <inkml:brushProperty name="color" value="#EEB3A6"/>
      <inkml:brushProperty name="ignorePressure" value="1"/>
      <inkml:brushProperty name="inkEffects" value="rosegold"/>
      <inkml:brushProperty name="anchorX" value="-20945.79883"/>
      <inkml:brushProperty name="anchorY" value="-24148.40625"/>
      <inkml:brushProperty name="scaleFactor" value="0.5"/>
    </inkml:brush>
  </inkml:definitions>
  <inkml:trace contextRef="#ctx0" brushRef="#br0">7538 5012,'0'0,"0"0,0 0,0 0,0 0,0 0,0 0,0 0,0 0,0 0,0 0,0 0,0 0,0 0,0 0,0 0,0 0,0 0,0 0,0 0,0 0,0 0,0 0</inkml:trace>
</inkml:ink>
</file>

<file path=ppt/ink/ink3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8-01-03T16:33:07.117"/>
    </inkml:context>
    <inkml:brush xml:id="br0">
      <inkml:brushProperty name="width" value="0.13333" units="cm"/>
      <inkml:brushProperty name="height" value="0.13333" units="cm"/>
      <inkml:brushProperty name="color" value="#EEB3A6"/>
      <inkml:brushProperty name="ignorePressure" value="1"/>
      <inkml:brushProperty name="inkEffects" value="rosegold"/>
      <inkml:brushProperty name="anchorX" value="-21792.46484"/>
      <inkml:brushProperty name="anchorY" value="-24995.07422"/>
      <inkml:brushProperty name="scaleFactor" value="0.5"/>
    </inkml:brush>
  </inkml:definitions>
  <inkml:trace contextRef="#ctx0" brushRef="#br0">7745 4984,'0'0,"0"0,0 0,0 0,0 0,0 0,0 0,0 0,0 0,0 0,0 0,0 0,0 0,0 0,0 0,0 0,0 0,0 0,0 0,0 0</inkml:trace>
</inkml:ink>
</file>

<file path=ppt/ink/ink3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8-01-03T16:33:07.118"/>
    </inkml:context>
    <inkml:brush xml:id="br0">
      <inkml:brushProperty name="width" value="0.13333" units="cm"/>
      <inkml:brushProperty name="height" value="0.13333" units="cm"/>
      <inkml:brushProperty name="color" value="#EEB3A6"/>
      <inkml:brushProperty name="ignorePressure" value="1"/>
      <inkml:brushProperty name="inkEffects" value="rosegold"/>
      <inkml:brushProperty name="anchorX" value="-22721.95703"/>
      <inkml:brushProperty name="anchorY" value="-25869.34766"/>
      <inkml:brushProperty name="scaleFactor" value="0.5"/>
    </inkml:brush>
    <inkml:brush xml:id="br1">
      <inkml:brushProperty name="width" value="0.13333" units="cm"/>
      <inkml:brushProperty name="height" value="0.13333" units="cm"/>
      <inkml:brushProperty name="color" value="#EEB3A6"/>
      <inkml:brushProperty name="ignorePressure" value="1"/>
      <inkml:brushProperty name="inkEffects" value="rosegold"/>
      <inkml:brushProperty name="anchorX" value="-22639.13086"/>
      <inkml:brushProperty name="anchorY" value="-25841.74023"/>
      <inkml:brushProperty name="scaleFactor" value="0.5"/>
    </inkml:brush>
  </inkml:definitions>
  <inkml:trace contextRef="#ctx0" brushRef="#br0">70 1,'0'41,"-42"-41,42 0,42 0,-42 0,0 0,0 0,0 0,0 0,0 0,0 0,0 0,0 0,0 0,0 0,0 0,0 0,0 0,0 0,0 0,0 0</inkml:trace>
  <inkml:trace contextRef="#ctx0" brushRef="#br1" timeOffset="1">1 28,'0'42,"0"-42,0 0,0 0,0 0,0 0,0 0,0 0,0 0,0-42,0 42,0 0,0 0,0 0,0 0,0 0,0 0,41 0,-41 0,42 0,-42 0,0 0</inkml:trace>
</inkml:ink>
</file>

<file path=ppt/ink/ink3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8-01-03T16:33:07.120"/>
    </inkml:context>
    <inkml:brush xml:id="br0">
      <inkml:brushProperty name="width" value="0.13333" units="cm"/>
      <inkml:brushProperty name="height" value="0.13333" units="cm"/>
      <inkml:brushProperty name="color" value="#EEB3A6"/>
      <inkml:brushProperty name="ignorePressure" value="1"/>
      <inkml:brushProperty name="inkEffects" value="rosegold"/>
      <inkml:brushProperty name="anchorX" value="-24387.67969"/>
      <inkml:brushProperty name="anchorY" value="-27535.07422"/>
      <inkml:brushProperty name="scaleFactor" value="0.5"/>
    </inkml:brush>
  </inkml:definitions>
  <inkml:trace contextRef="#ctx0" brushRef="#br0">7648 5067,'-41'0,"41"0,0 0,0 0,0 0,0 0,0 0,0 0,0 0,0 0,0 0,0 0,0 0,0 0,0 0,0 0,0 0,0 0,0 0,0 0,41 0,-41 0,0 0</inkml:trace>
</inkml:ink>
</file>

<file path=ppt/ink/ink3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8-01-03T16:33:07.121"/>
    </inkml:context>
    <inkml:brush xml:id="br0">
      <inkml:brushProperty name="width" value="0.13333" units="cm"/>
      <inkml:brushProperty name="height" value="0.13333" units="cm"/>
      <inkml:brushProperty name="color" value="#EEB3A6"/>
      <inkml:brushProperty name="ignorePressure" value="1"/>
      <inkml:brushProperty name="inkEffects" value="rosegold"/>
      <inkml:brushProperty name="anchorX" value="-23541.01367"/>
      <inkml:brushProperty name="anchorY" value="-26688.40625"/>
      <inkml:brushProperty name="scaleFactor" value="0.5"/>
    </inkml:brush>
    <inkml:brush xml:id="br1">
      <inkml:brushProperty name="width" value="0.13333" units="cm"/>
      <inkml:brushProperty name="height" value="0.13333" units="cm"/>
      <inkml:brushProperty name="color" value="#EEB3A6"/>
      <inkml:brushProperty name="ignorePressure" value="1"/>
      <inkml:brushProperty name="inkEffects" value="rosegold"/>
      <inkml:brushProperty name="anchorX" value="-25234.34766"/>
      <inkml:brushProperty name="anchorY" value="-28381.74023"/>
      <inkml:brushProperty name="scaleFactor" value="0.5"/>
    </inkml:brush>
  </inkml:definitions>
  <inkml:trace contextRef="#ctx0" brushRef="#br0">56 1,'0'0,"0"0,0 0,0 0,0 0,0 0,0 0,0 0,0 0,0 0,0 0,0 0,0 0,0 0,0 0</inkml:trace>
  <inkml:trace contextRef="#ctx0" brushRef="#br1" timeOffset="1">1 42,'0'0,"0"0,0 0,0 0,0 0,0 0,0 0,0-41,0 41,0 0,0 0,0 0,0 0,0 0,0 0,0 0,0 0,0 0,0 0,0 0,0 0,0 0</inkml:trace>
</inkml:ink>
</file>

<file path=ppt/ink/ink3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8-01-03T16:33:07.123"/>
    </inkml:context>
    <inkml:brush xml:id="br0">
      <inkml:brushProperty name="width" value="0.13333" units="cm"/>
      <inkml:brushProperty name="height" value="0.13333" units="cm"/>
      <inkml:brushProperty name="color" value="#EEB3A6"/>
      <inkml:brushProperty name="ignorePressure" value="1"/>
      <inkml:brushProperty name="inkEffects" value="rosegold"/>
      <inkml:brushProperty name="anchorX" value="-26081.01367"/>
      <inkml:brushProperty name="anchorY" value="-29200.79688"/>
      <inkml:brushProperty name="scaleFactor" value="0.5"/>
    </inkml:brush>
  </inkml:definitions>
  <inkml:trace contextRef="#ctx0" brushRef="#br0">10147 5356,'41'0,"-41"0,0 0,0 0,0 0,0 0,0 0,0 42,0-42,0 0,0 0,0 0,41 0,-41 0,0 0,0 0,0 0,0 0,0 0,0 0,0 0,0 0</inkml:trace>
</inkml:ink>
</file>

<file path=ppt/ink/ink3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8-01-03T16:33:07.124"/>
    </inkml:context>
    <inkml:brush xml:id="br0">
      <inkml:brushProperty name="width" value="0.13333" units="cm"/>
      <inkml:brushProperty name="height" value="0.13333" units="cm"/>
      <inkml:brushProperty name="color" value="#EEB3A6"/>
      <inkml:brushProperty name="ignorePressure" value="1"/>
      <inkml:brushProperty name="inkEffects" value="rosegold"/>
      <inkml:brushProperty name="anchorX" value="-26982.89844"/>
      <inkml:brushProperty name="anchorY" value="-30075.07422"/>
      <inkml:brushProperty name="scaleFactor" value="0.5"/>
    </inkml:brush>
  </inkml:definitions>
  <inkml:trace contextRef="#ctx0" brushRef="#br0">10036 5509,'0'0,"0"0,0 0,0 0,0 0,0 41,0-41,0 0,0 0,0 0,0 0,0 0,0 0,0 0,0 0,0 0,0 0,0 0,0 0</inkml:trace>
</inkml:ink>
</file>

<file path=ppt/ink/ink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8-01-03T16:33:07.082"/>
    </inkml:context>
    <inkml:brush xml:id="br0">
      <inkml:brushProperty name="width" value="0.13333" units="cm"/>
      <inkml:brushProperty name="height" value="0.26667" units="cm"/>
      <inkml:brushProperty name="color" value="#00B44B"/>
      <inkml:brushProperty name="tip" value="rectangle"/>
      <inkml:brushProperty name="rasterOp" value="maskPen"/>
      <inkml:brushProperty name="ignorePressure" value="1"/>
    </inkml:brush>
  </inkml:definitions>
  <inkml:trace contextRef="#ctx0" brushRef="#br0">8269 9180,'0'5,"0"1,0 0,0-1,0-2,0-1,0-1,0 0,0-1,0 0,0-1,0 1,0-5,0-6,0-1,5-4,6-8,1-9,4-9,3-6,3-5,3-2,2-7,0-6,2-1,-1-3,0-2,0-5,0-1,0-2,0 4,-5 5,-2 2,-4 8,0 5,-4 8,2 3,-3 4,2 6,3-1,-1 2,1 1,3 3,-3 2,-4 6,-3 3,-5 4,-2 5,2 6,1-3,-1 2,-1 1,-1 2,-1 2,-2 1,1 1,-2-5,1-1,0 0,0 2,0 1,-1 1,1 1,0 0,0 1,0 1,0-1,0 0,0 0,0 0,0-4,5-2,1-5,5 0,0 2,3-3,-1 1,2 3,4-3,2 1,3 2,-3 3,0-3,1 0,6-4,8 1,2 2,0 3,-2 2,2 2,-1-4,-1 0,-3 0,-2 2,-2 1,4 1,1 1,-1 1,4-5,0-1,-2 1,3 0,0 2,2 1,-1-4,-1-1,1 2,-1 0,-3 2,3 1,-5 1,1 1,-2-5,0-1,3 5,1 3,-1 1,-3-5,-1-2,4 0,-1 0,5 1,-5 1,1 1,-1 1,-1 0,-2 0,4 0,0 0,-1 0,-2 0,-1 0,-1 0,3 0,1 0,-1 0,4 0,0 0,3 0,4 0,0 0,1 0,3 0,-3 5,1 1,-3 0,1-1,-2-2,0 0,-1-2,-4-1,2 0,3-5,0 3,1 2,-1-3,1-2,-1 0,0 6,-1 2,-3 2,-4-6,-2-2,-3 3,4 3,1 0,-2 0,0-1,3 0,1-1,3-1,0 1,3-1,-2-1,3 1,-2 0,1 0,4 0,-2 0,1 0,-2 0,-4 0,0-5,0 4,1 1,4 1,-1 1,-4-1,2 0,-2 0,-2-1,-4 0,-2 0,-2 0,0 0,-2 0,0 0,0 0,0 0,0 0,1 0,-6 0,0 0,-1 0,-2 0,-1 0,1 5,3 1,2 0,1-1,2-2,0-1,1-1,0 4,5 2,-4-2,-1 5,-2-1,0-1,-5-2,0 2,0 1,-4-3,1-1,-3-1,0 2,-1 1,0-1,-1-1,1-2,-1 3,-4 1,-2-1,2-1,-1-2,-2-1,-1-1,2 4,1 1,-1 0,-2-2,2-1,1 4,-1 0,-2-1,3-1,0 3,-1 0,-2-1,3-2,0 3,-2 0,-1-1,3 3,0-1,-1 3,3 0,-1 2,-1-1,2 2,0 3,-2-1,-3 0,4 3,-1 2,3-2,0 0,-2 1,2-3,4 1,0 1,1 2,-1 2,1 2,-3-4,2-1,-1 1,-4 1,1-3,-1 0,-2-4,2 0,0 2,2 3,-1-2,-2 0,3 2,-2-3,3 0,-1-3,2 1,-2 3,3 2,-2 2,-3 2,2 2,3 1,-1 0,2 5,3 1,3 5,-2 0,0 3,1 3,2 3,-3-1,-5-4,0-5,-3-4,1-3,4-2,-2 3,2 1,-3-5,-3-2,1-7,-1-1,2 2,-2 1,3 2,-1-3,-4 0,-2-4,2 6,4 2,0-1,2-1,-1 1,-3-4,1 0,-1-4,2 6,-1-1,-3 0,2 2,-1 2,3-3,-2-1,3 2,-1 1,-3 1,2 2,-2 1,3-5,-2 0,3-5,-1 0,2 6,2 0,0 0,0-4,3 0,-2 1,0 2,2 2,2 1,3 2,1-4,-4-6,-5-2,-2-2,-2-4,-4-4,-4-2,-2 3,-2 0,4-1,1-1,-1-1,-1-1,-1-1,-1-1,-6-5,-2-2,0 1</inkml:trace>
</inkml:ink>
</file>

<file path=ppt/ink/ink4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8-01-03T16:33:07.125"/>
    </inkml:context>
    <inkml:brush xml:id="br0">
      <inkml:brushProperty name="width" value="0.06667" units="cm"/>
      <inkml:brushProperty name="height" value="0.06667" units="cm"/>
      <inkml:brushProperty name="color" value="#5B2D90"/>
      <inkml:brushProperty name="ignorePressure" value="1"/>
    </inkml:brush>
    <inkml:brush xml:id="br1">
      <inkml:brushProperty name="width" value="0.23333" units="cm"/>
      <inkml:brushProperty name="height" value="0.23333" units="cm"/>
      <inkml:brushProperty name="color" value="#33CCFF"/>
      <inkml:brushProperty name="ignorePressure" value="1"/>
    </inkml:brush>
    <inkml:brush xml:id="br2">
      <inkml:brushProperty name="width" value="0.06667" units="cm"/>
      <inkml:brushProperty name="height" value="0.06667" units="cm"/>
      <inkml:brushProperty name="color" value="#66CC00"/>
      <inkml:brushProperty name="ignorePressure" value="1"/>
    </inkml:brush>
    <inkml:brush xml:id="br3">
      <inkml:brushProperty name="width" value="0.13333" units="cm"/>
      <inkml:brushProperty name="height" value="0.13333" units="cm"/>
      <inkml:brushProperty name="color" value="#FF0066"/>
      <inkml:brushProperty name="ignorePressure" value="1"/>
    </inkml:brush>
    <inkml:brush xml:id="br4">
      <inkml:brushProperty name="width" value="0.06667" units="cm"/>
      <inkml:brushProperty name="height" value="0.06667" units="cm"/>
      <inkml:brushProperty name="color" value="#FF0066"/>
      <inkml:brushProperty name="ignorePressure" value="1"/>
    </inkml:brush>
  </inkml:definitions>
  <inkml:trace contextRef="#ctx0" brushRef="#br0">1492 4530,'0'0,"0"0,0 0,0 0,0 0,0 0,0 0,0 0,0 0,0 0,0 0,0 0,0 0,0 0,0 0,0 0,0 0,0 0,0 0,0 0,0 0,0 0,0 0,0 0,0 0,0 0,0 0,0 0,0 0,0-5,0-6,0-1,0-3,0-5,4-2,2-3,0-2,-1 0,-1 3,2 2,2 0,-2-2,-1 0,-2-2,4 4,0 1,-1 4,-1 1,3 2,0-1,-2-2,4-4,0-2,-2-2,2-2,0 4,2 1,0 0,2-1,-1-2,2-1,3 0,-2-2,2 6,2 0,-3 0,2 4,-4 0,1-2,2 3,4 4,1 0,3 1,0-1,2 2,0-3,-4 2,-3 2,1 3,2-1,0 0,2 1,0 2,-3 2,-2 2,-4-4,-5-2,0 2,-1 0,-4 2,-2 1,-2 1,3 1,0 0,0 0,-2 1,-1-1,-2 0,0 0,0 0,-2 0,1 0,0 0,0 0,-1 0,1 0,0 0,0-4,0-3,0 1,-4 2,-3 0,1 2,-3 1,-1-4,-3-1,-3 0,-1 1,0 2,-3 1,-3 1,-2 1,-1 0,-1 5,-1 1,0 1,0 2,0 1,0 3,0-1,0 3,1 2,-1 0,0 1,1-3,-1 1,0 3,6 2,-5 3,4 2,1 0,-1 2,-1 0,-2 0,0 0,-1 5,5 1,0 5,5-1,0-5,3-5,0 3,1-4,4-2,-2-1,1-4,3 0,1-5,3 1,-3-3,-1-4,1-2,2-4,1-1,1-2,2-1,-1 5,2 2,-1-1,0 0,0-2,1-1,-1-6,0-2,0 1,5-5,1-5,0-4,-2-4,5-3,-1 4,-1 0,-2-1,3-1,1-1,-3-1,4-1,0 0,2-1,4 1,0-6,2-1,2 0,2 2,3 1,-4 1,0 1,1 1,2 0,0 1,2 0,6-1,1 6,1 0,-1 6,-2-1,-1 4,-1-2,-5 3,-3-2,-4 1,-1 4,-3 2,-3 4,-4 1,2 1,-1 1,0-4,-3-2,-1 1,-2 1,4 1,1 1,0 1,-1 0,-2 1,-1 0,-1 1,-1-1,0 0,0 0,-1 0,1 0,0 0,0 0,0 0,0 0,0 0,0 0,0 0,0 0,0 0,0 0,0 0,-5 0,-1 0,-5 0,0 0,-3 0,-4 0,1 5,-1 1,-2 0,-3 4,-1-1,2 4,1-1,-1-2,4 2,-1-2,-1 3,-2 4,-2-2,-1 3,-2 1,4 4,2-3,-2 4,0 4,-1 1,-2 0,-1 0,0 1,4 3,2 1,-1 0,-1-1,-2 3,4-1,1 0,-1 3,-2-1,3-6,5-4,1-2,2-5,3-1,4 0,2-2,1-5,2-4,-4 2,-2-2,1-2,1-1,1-3,1 0,1 3,1 1,0 0,0-2,0-1,0-1,0-1,1-1,-1 0,0 0,0 0,0-1,0-4,0-1,0 0,0-3,0-11,0-5,4-4,3-1,-1-1,-2 1,0 1,3-5,0-1,4 1,0 2,3-4,4 0,3-3,3 0,-3 2,0-2,1 1,-3 2,0 3,1 2,2 1,2 2,2 1,1-1,0 1,-4 5,-1 1,0 4,-3 1,-1 2,-3 4,0 0,-1-5,0 2,-1 2,-4 3,-2 3,1-2,0 0,-2 1,-1 1,-2 3,-2 0,0 1,-1-3,0-2,-1 0,1 1,0 2,0 1,-1 1,1 6,-4 1,-3 0,-3-1,-6-1,-4-2,-4 4,2 1,1-1,3 3,1 1,-3-3,4-1,-2 3,-1-1,2-1,-1 2,-2 1,3 2,-1 0,3 2,-1 4,2 3,-1 3,-2 2,-4 1,2 5,0 3,3 4,-1 0,-2 3,3 4,-2-2,4-3,3-4,3-3,4 1,-2-5,-1-2,1-7,2-2,2-4,-5 0,0-3,1-3,2 2,1-2,1-1,1-3,1-2,0-2,0 0,0-1,1-1,-1 5,0 2,0 0,0-6,0-3,0-6,5-5,1-2,0-6,3-4,1-4,-2 0,-2-4,3-2,-1 1,-1 1,3-2,-1 0,3 1,5-2,-1-1,1 3,-2 2,1 2,-2 1,2 2,2 0,-2 1,1 0,3-1,-3 1,1 0,2-1,2 6,3 0,-4 1,0 2,-4 6,-5 0,0 2,-1 3,1-2,-1 1,-2 2,-3 2,3 2,-1 1,-2-3,-1-1,-2 0,3 2,1 1,-1 1,-1 1,-2 1,-2 0,0 0,-1 0,0 0,-5 1,-1 3,-5 3,0 3,-4 1,-2 3,0 0,-1 1,2-2,0 3,-3-3,2 2,0 3,-3 3,3 2,-1-2,-2 0,2 1,5 1,-1 2,-2 1,1 1,-1 1,-3-1,2 1,-1 0,3 0,-1 0,2 0,-1-1,2 1,-1-5,1 3,3 2,4-4,-3-2,1-3,2-2,1-2,-3-5,1-4,0 2,2 0,2-2,1-2,2-1,-1-2,2 0,-1-1,0-1,1 1,-1 0,0-1,0 1,0 0,0 0,0 0,0 0,0-5,0-1,0-5,5-4,1-1,0-1,-1-4,3-2,0-2,-1-1,3-1,0-1,2-1,5 1,-1 0,1 5,3-3,-2-2,0-1,3 5,1 1,-2 5,0 1,-4-2,1-2,1 3,3-1,-2 3,0 0,2 2,-3-1,0 3,-2-3,0 2,-3-1,-3 1,1 3,-1 4,-2-3,2 1,-1 1,-1 3,-3 1,-2 2,-1 0,-2 1,5 0,1 1,0-1,-2 0,-1 0,-1 1,-1-1,-1 0,0 0,0 0,0 0,-5 0,-2 0,-3 0,-2 0,-2 0,-4 0,2 0,-2 0,-3 0,-1 0,-3 4,-1 3,3-2,2 5,-1 0,-2 2,4 5,-4 4,2 3,0 2,-1 1,-2 1,4 1,1-1,-1 5,3 1,5 0,4-1,4 3,-2-5,0-3,2-5,1-3,1-5,-3-4,-1-5,1 2,2-1,1-1,1-2,1-2,1-1</inkml:trace>
  <inkml:trace contextRef="#ctx0" brushRef="#br0" timeOffset="1">3286 4474,'0'-4,"0"-3,0 1,0 2,0-5,0 1,0 1,0 2,0 1,0 2,0 2,0-1,0 2,0-1,0 0,0 1,0-1,0 0,0-5,0-1,0 0,0 1,0 2,0-4,0 0,4 0,2-2,0-1,-1-2,-1 0,-2 2,-1-1,-1-4,0 0,-5 4,-1-2,0-3,1 1,1-2,2 3,1-2,0 2,1-1,-4 2,-2-1,0-4,-3-3,-5 2,-1 0,-1-2,-4-2,3-2,-2 4,-1 0,2-1,-1-1,-1-1,3 3,-1 0,-2 0,-2-2,2-2,1 4,-2 1,3 3,-1 0,-1-1,-2 1,-2 0,3 3,1 3,-2 4,-1-2,3 1,0 1,0-2,2 0,0 2,-2-3,3 0,-1 3,3 1,4 3,-1 1,1 1,4 1,1 0,4-4,0-2,2 1,0 0,-4 2,-2 1,1 1,0 0,2 1,1 0,1 1,0-1,1 0,1 0,-1 0,0 0,0 0,0 0,0 0,1 0,-1 0,0 0,0 0,4 0,2 0,5 0,0-4,3-3,-1 1,3 2,2 0,-1 2,0 1,-1 1,0 0,2 0,-1 0,0 0,3 0,-3 5,1 2,2-1,3-2,1 0,-3 3,0 0,0-1,3 4,0-1,2 4,-4-1,-1 2,-4-1,0-3,-3 2,1-1,-2-3,1 2,-2-1,-2 4,1-2,-1 3,2-1,0-3,-3 2,2-2,-1 3,3-1,-1 1,2 5,-1 3,-4-2,-2 0,2-2,-1 0,-1 2,3-3,-1 2,3-4,-1 2,-1-2,-4 0,3 4,0-2,-2 1,-3-2,-1-4,-1 1,3 4,2 3,-2-2,0 2,-2 1,-1 3,-6 2,-2 1,0 1,-4 1,0 0,2 0,2 0,-3-5,1-6,1-2,2-2,2 0,1-2,1-2,1-3,0-3,1-2,-1 0,0 3,1 2,-1-1,0 0,0-2,0-1,0-1,0-1,0 0,0 0,0 0,0-1,0 1,0 0,0 0,0 0,0 0,0 0,0 0,0 0,0 0,4-5,3-1,-1 0,3-4,1 1,-2 1,3-3,-1-4,-2-4,-3 1,4-1,-1-2,-1-2,-3-2,-1-1,-1-1,-6-1,-2-5,0-1,1 0,-4-3,0-1,-3 2,-4-2,-4 0,1 3,-1 1,3 3,0 2,-2 0,-2 2,-3-1,-2 1,0 0,-2 0,5 0,1-1,0 1,-6-1,-3 0,0 5,-1 2,2-1,0 0,1 2,1 6,0-1,5 4,2 2,4 4,0-3,4 1,3 1,0 1,0 2,3 2,2 0,2 1,1 0,2 1,0-1,1-4,-6-2,0 0,-1 1,1 2,2 1,1 0,1 2,0 0,1 0,1 0,-1 1,0-1,5-5,1-1,0 0,-1 1,3 2,1 1,-2-4,3-1,4 1,0 2,3 1,2 1,3 1,3 1,1 0,-3 5,-2 1,2 0,0-1,2 4,1-1,0-1,2 3,-1 0,1 2,0 5,4-1,2 1,0 3,-6 2,-3 3,-1-3,-1-1,2 1,1 1,-5 2,0 0,-4 2,-1 5,-2 2,0-5,-1-2,-4-2,-2 0,-4 1,4 0,-1 0,0 1,-2 1,-1-1,-2 1,0 0,-1-1,0 6,0 1,0-1,-1 0,-3 2,-3 1,1-1,1-2,-3-2,0-6,1-3,2-5,1-5,2-1,1-1,-4-3,-1-2,1-3,0 4,2 0,1 0,1-2,1-1,0-1,0-1,1-1,-1 0,0 0,0-1,0 1,0 0,0 0,0 0,0 0,0 0,5 0,1 0,0-5,-1-1,-2 0,-1 1,0 2,3-4,1-1,0-3,-2 0,-1-3,4-3,0 0,0-1,-3-2,4-7,0-4,-1-1,-2 0,-2 1,-1 1,-1-4,-1-1,0-4,-5-4,-2-5,-4 2,0-2,-3 4,-4-1,-3 3,-4-1,-1 2,-1 4,-1 3,-1 2,1 3,0 1,0 5,0 3,0 3,0 1,1-1,-1 1,1-1,-1 3,0 3,1-1,4 2,2 2,4 3,0 2,3 2,5-5,3 0,2 1,3 1,1 1,0 1,-4 1,-1 1,-1 0,2 0,1 0,1 0,1 1,0-1,1 0,1 0,-1 0,0 0,0 0,0 0,0 0,0 0,0 0,0-5,0-1,0 0,5 6,1-2,0 4,-1 2,3 0,1 0,2-2,6 0,-2-1,3 0,6 3,5 3,2-2,0 5,0-1,-1-1,4 3,0-1,0 2,-1 0,-2 3,-1-2,-2 1,0 0,0 0,-1 4,-5 3,0 3,-6 2,1-4,1 4,3 3,-3 0,1 1,-3-1,0 0,-2-1,-4 1,-3-2,1 1,0 0,-2-1,-1 1,-3-5,0-2,-2 0,0-2,0-2,0 3,-1 2,1-3,0 0,0 2,0-3,0 0,0-3,0-4,0-4,0-2,0 1,0 1,0-2,0-1,0-1,0-2,0 0,0-1,0 4,0 2,0 0,0-1,0-2,0-1,0-1,0-1,0 0,0 0,0 0,0 0,0-1,0 1,0 0,0 0,0 0,0-5,0-1,0-4,4-1,3 1,-1-1,-2 0,0 2,-2-6,-1-1,-1-3,0-2,0-3,0-1,0-7,-5-2,-2-4,1-6,-3 0,-1 3,-3 4,1-1,-2 0,-4-1,-3 0,-3 2,-2 4,-2 1,1 3,-2 5,1 3,0-1,0 0,0 3,5 0,1 4,5-1,1 2,-2 0,-3-4,-2 2,3 4,-1 4,0-2,-2 1,3 2,0 2,4 3,0 0,-3 2,3 0,3 0,0-4,2-2,3 0,-3 2,2 1,2 0,-3-2,1-7,-4 0,2 1,1 4</inkml:trace>
  <inkml:trace contextRef="#ctx0" brushRef="#br1" timeOffset="2">1767 1906,'0'0,"0"0,0 0,0 0,0 0,0 0,0 0,0 0,-4 0,-3 0,2-4,0-3,-3-3,-5-6,-5-4,-5-4,3-2,-1-2,-1 0,-2-1,-1 0,3 1,2 0,3 0,0 0,-2 1,3 4,4 1,-1 1,2-2,2-6,-1-7,1-8,-3-5,0 1,3 4,3 5,2 4,2 4,1 6,-4-1,-1-1,1-1,1 0,1 0,1 4,1 2,1 1,0-2,0 3,0 5,0 1,0-2,1-4,-1-2,0-2,0-3,0 0,4-1,3 5,-1-4,-2 3,0 1,-2 0,-1 4,4-1,1 5,0-1,3-2,1-3,2-2,0 3,-2-1,2 4,-2 0,3-1,4-4,3 4,4-1,1-2,2-2,-3 3,-2 1,0 2,-3 1,-1 2,-3 4,1 3,2-1,-2 0,1 2,2 2,-1 1,-1 1,-1-3,0-1,-3 0,2 2,3 1,-2 1,1 1,2 1,-1 0,0 0,2 0,-2 0,0 1,-3-1,1 0,2 0,3 0,3 0,-4 0,1-5,1-1,1 0,-3 1,0 2,0 1,3 1,2 0,0 1,-3 0,0 1,-1-1,3 0,-5 5,1 1,1 0,1-1,2-2,2-5,-4-3,-1-1,1 1,-3 2,-1 0,2 2,2 0,-3 1,0 0,2 5,2 2,1-1,-3-1,0-2,-4 0,0-2,1-1,3 0,-2 0,0 0,2-1,1 1,-2 0,0 0,1 0,2 0,1 0,-3 0,0 0,5 0,3 0,2 0,-1 0,1 5,-2 1,5-5,0-2,0-2,-1 5,2 2,1 0,-1 0,2-6,0-2,-1 4,-3 1,3 2,0 0,-2-1,-2-1,-6 0,-2 0,3-1,2 0,1 0,0 0,-1 0,0 0,0 0,3 0,3 0,-2 0,4-1,0 2,-1-1,-3 0,3 0,0 0,4 0,-6 0,1 0,-1 0,4 0,-1 0,-1 4,2 2,0-4,2-4,0 0,1-1,-5 1,0 0,-1 1,-2 0,-2 1,4 0,-1 0,0 0,-2 0,4 0,-1 0,4 1,5-1,4 0,-2 0,1-5,-2-1,-1 0,-1 1,-1 6,-1 3,-3 1,0-1,0 0,-3-2,3 0,3-2,1 5,1 1,4 5,-2 0,-4-2,1-2,-3 2,2-1,-1 4,-3 0,1-3,0 2,2-1,-1 3,-2-1,-3 2,-3-1,4 1,-1 4,0-1,-2 0,-2-2,0 1,-2 3,4 2,2-2,-5 0,-3 2,-2-2,1-1,-4 2,-2-3,2 1,-4-2,1-1,1-1,-2 0,1 4,-3-2,1 1,-3 3,2-3,-2 1,-3-3,1 6,-1 4,2 2,4 1,0-4,1-1,-2 0,1 5,-2 3,1-4,-2 3,-3-4,1-1,-1-1,3 1,-1 5,-3-2,-3-2,-2 0,-2-4,3-2,1 1,0 1,-2 2,4 1,0-3,-1-1,-2 1,-2 1,-1-3,-1-1,4-3,1 0,-1-2,0 1,-2 2,-1 4,-1-3,-6 1,-1 2,0 7,1 3,1 1,-3 0,0-1,0 3,-2 2,-1-2,2-1,-2 3,0-1,-2 0,0 2,-2 0,1-1,3-3,-2-2,-3 3,-4 1,1 3,-1 1,-1 2,-3 4,-2-1,3-3,1-5,-1-2,-1 1,-1 0,3-1,0-3,4 0,1-7,2-2,-1-5,2-1,4-3,-2-3,1 1,2-2,3-2,2-2,1-2,2 3,0 1,-4-2,-2 0,1-2,0-2,-3 5,0 0,-4 5,-4 0,-4 3,1-2,-6 3,-2 4,-3-3,1 2,-1-3,5-3,3-5,4 3,6-2,4-2,0-1,0-3,2 0,2-2,2 0,1 0,-4-1,-1 1,-5 0,-4 0,0-1,-3 1,-2 0,2-4,0-3,2 2,-1 0,4 1,-2 2,-3 1,-3 1,-2 0,-3 0,0 0,-2 0,0 1,0-1,-1 0,-3 0,-3 0,2 0,0 0,2 0,1 0,6 0,-2 0,3 0,0 0,1-5,-2-1,-1 0,4 1,0-3,4 0,1 1,2-3,-1 0,3 2,-3-2,-2-5,-3-4,-4-3,4 1,4 1,0-2,-1-2,-3 4,2 0,-1 3,3 1,5 2,-2-1,3 3,-3-3,-3-2,1-3,-2-4,2-1,-1-2,-2-1,-3 5,2-4,-1 3,-1 1,3 4,4 6,0 0,3-2,-2 1,1-2,-2-2,-3-4,1-2,-1-2,-3-1,3 4,3 6,1 1,1 3,3 0,-1 1,-4-1,0 0,-2-1,-2-3,-4-4,-3-2,4 2,0 0,-1 4,3 0,1 2,-2 0,2 3,0-3,3 3,0-3,-3 3,-3-3,2 2,0-1,-2-4,3 2,-1 3,4 0,4 1,-1 4,2-3,-3 2,2 1,-3-2,2 1,-3 1,-2-2,1 1,-2-4,-2 2,-2 1,2 4,0-3,-1 0,-2-2,-2 0,-1-3,0 2,-2-3,0 2,0 2,0 4,0-1,1-1,-1 3,0 1,1 2,-1 2,0 0,-4 1,-2 0,1 1,0-1,2 0,2-4,0-2,-4 0,4 1,2 2,1 1,0 0,-1 2,1 0,-1 0,0 0,0 5,-1 2,1-1,-1-1,0 3,0 0,1-1,-1-1,1-3,-1 4,0 0,5-1,2 3,-1 1,0-3,-3 4,0-2,-2-1,5 3,1-1,3-3,2-1,2 2,-1 0,3-1,-3-3,3 4,-2 0,1-1,-1-2,1 3,3 0,-2-2,2 4,-2-1,-5-1,2 2,2 0,0 3,-3 3,-4 0,-3 1,-2-1,-2 0,0-2,3 1,2-2,0 2,-1 2,-2-1,-1 2,0-3,3-4,2-4,4 2,0 0,3-3,0-1,1-3,-1 0,2-2,2 0,-1 4,1-2,-3-3,2-1,-3 1,1-1,-1 1,1 1,-2-1,2 1,-2 0,-3 0,-3 0,-2 0,-3-4,-1-3,-6-3,-1-6,0-4,1-9,6-3,8 3,7 7</inkml:trace>
  <inkml:trace contextRef="#ctx0" brushRef="#br1" timeOffset="3">5991 4695,'5'0,"-3"0,-3 0,0 0,0 0,0 0,0 0,0 0,0 0,1 0,0 5,-5 1,-5 5,-7 0,-10 3,-4-1,-7 2,-1 3,-4 4,-8 2,-6 2,-6 1,-7 1,-1-4,2-2,-1-5,-3 0,-2-3,1-4,-6-9,-2-8,-2-9,-1-1,5-7,7-4,6-2,5-1,4-4,6-1,9 0,6 3,9 1,5 3,7 0,5 1,6 0,2 1,7 0,3 0,5-1,10 1,1-1,1 5,6 2,3-1,5 4,1 5,-2 0,2 2,5-2,3 1,-1 4,1-3,1 1,3-2,2 0,0-2,2 1,1 4,-1 2,1-2,-1 0,1 3,-1-4,1 1,4 2,1 1,0-2,4-5,0 1,3-4,-1-3,-2 2,-3-2,-2-1,2-3,0 4,4-1,5-6,4-3,3-2,-1 0,-6 1,-4 5,-5-2,-8-2,-4 5,-6 1,-5 5,-5 5,1 5,0 4,-7-2,-3-1,-1 7,0 3,0 0,-3 1,-1-2,1 0,-3 0,0-2,-3 1,0 3,3 3,-2 3,2 6,-4 4,2 4,-3 2,-2 1,-5 2,-6-1,-5 1,-5 4,-1 6,-4 1,-4 3,2 0,-2-4,4-4,-2-2,-2-3,-7 3,-4 1,-2 4,1 0,0-7,1-3,0-2,2-1,0-4,0-2,1-3,-6 0,0 1,-5-1,-1 1,-2-3,0 2,3-3,-2-3,2 2,-3-2,1 2,4 0,-3 2,-4-2,1 3,-1-2,1-3,-6 1,-5 4,3 4,5-1,5-4,5-4,3 1,4-2,5-2,7-2,2-2,2-2,5-1,2 0,3 0</inkml:trace>
  <inkml:trace contextRef="#ctx0" brushRef="#br2" timeOffset="4">0 2569,'0'5,"0"1,0 0,0-1,0-2,0 0,0 2,0 2,5 4,1 0,0-2,-1-3,-1 3,-2 0,-1 3,-1-1,5 3,1-1,0 1,-2 4,4-1,0 0,-1 3,3-2,0 0,3-2,-1 0,2 2,-1 3,-3 3,2-3,-2-1,-2 2,3 1,-2-3,3 0,0-4,2 1,-1-4,-3 2,1-2,0-4,-3 2,2-1,0-2,-3 2,-1-1,2-1,0-3,-2-2,-1-1,-2-1,3-1,1-1,-1 1,-1 0,-2-1,4 1,0 0,-1-5,-2-1,4 0,0-4,-1 1,-2-4,-1-4,2 1,1-1,-1-4,-1-1,-2 2,-1 0,-1 3,-1 0,0-1,-1 1,1 0,-5-3,-1 3,0-1,1-2,1 3,-3-1,0-7,1 2,1-1,-3-1,0-1,-4 0,1-1,2 0,-3 4,2 1,-3 0,1 4,-2 0,1 3,-2 0,2 1,3 5,3 2,3-1,-3 0,0 2,2 1,0 3,-2 0,-1 2,1 0,3 0,0 0,2 1,-3-1,-2 0,2 0,0 0,2 0,1 0,-3 0,-2 0,1 0,2 5,1 1,-4 0,0-1,1 3,1 5,-3 0,0-1,1 1,2-2,2-2,1-3,1 3,-4-1,-1-2,0-1,2 2,1 1,1-1,1-2,1 3,0 0,0-2,0 4,0-1,5-1,2-2,-1-3,-1 4,-2 0,-1-1,-1-1,0-2,-1 3,-1 1,1-1,0-1</inkml:trace>
  <inkml:trace contextRef="#ctx0" brushRef="#br2" timeOffset="5">3286 5220,'0'0,"0"5,0 1,0 0,0-1,0-2,0-1,0-1,0 0,0-1,0 0,0-1,0 1,0 0,0 0,5 0,1 0,0 0,-1 0,3 0,0 0,4 4,-1 3,-1-2,1 0,0-1,2-2,-1-1,2-1,-1 0,1 0,-1 0,2 0,-2-1,-3 1,2 0,-2 0,3 0,3 0,0 0,1 0,-2 0,1 0,-2 0,1 0,-2 0,2 0,-3 0,3 0,3 5,-2 1,1 0,3-1,-3-2,1-1,3 0,-4-7,1-1,-2 0,-1 1,-1 1,-4 2,1 1,-1 0,3-4,-2-1,-2 1,2-5,-1 1,-2 1,-2 2,-3 2,4-3,-1 0,0 1,-1-3,-2 0,-2 1,0-2,-1 0,0 2,0-2,0 0,-1 2,1-2,0 0,-5 2,-1-2,0 0,-3-2,-1 0,2 3,-3 2,1-2,-3 1,1-3,3-1,2 4,-2 1,1 3,1 2,-2-4,-1 0,-2 0,0 2,-2 1,1 1,-1 2,0-1,0 1,0-4,-1-2,-2 5,0 3,5 0,-2 1,3-1,-3 0,-2-1,-5 0,3-1,-1 5,-2 1,2 0,1-1,2-2,0 4,-2 5,-3 0,2-1,0-3,3 2,-1-1,3-1,-1 1,2 1,4-3,-3-1,2-3,3-1,1 3,-1 2,-1-2,1 0,3-2,1-2,1 0,1 0,1-1,1-1,-1 6,0 1,1 0,-1-2,0 4,0 1,0-2,0 3,0-1,0-1,0-2,0-3,0 4,0 0,0-1,0-1,0 2,5 1,1-1,0-2</inkml:trace>
  <inkml:trace contextRef="#ctx0" brushRef="#br2" timeOffset="6">5108 3563,'0'0,"0"-5,0-1,0 0,0 1,0 2,0 1,0 1,0 0,0 1,0 1,5-1,1 0,0 0,4 0,-1 1,0-6,1-1,0 0,3 1,-1 1,2 2,-1-3,2-2,3 1,3 1,3 2,-3 1,0 1,1 1,-4 0,1 0,1-4,-3-2,1 0,2 2,-3 0,1 2,2 1,-3 1,1 0,2 0,-3 0,6 0,-2 0,1 1,1-1,-3 0,-1 0,-3 0,0 0,-2 4,1 3,-3-1,3-2,-3 0,-2 3,-4 0,3-1,-1-1,-1-2,-3-1,-1 4,-2 0,0 0,-1 3,0 1,-1-3,1 4,0-1,-5 3,-1-2,0 4,-4 2,0 4,-2-1,-5-1,1-2,3 0,-1-3,2 1,-2-2,2-3,-2-4,1 3,-1-1,1-2,-2-2,2 4,3 0,-1-2,1-1,-3-2,1-1,3-1,-2-1,-4 0,1-1,-2 1,-3 0,-3-1,-2 1,-3 0,5 0,0 0,0 0,-1 0,-2 0,4 0,0-4,0-3,3 1,0 2,2 0,1 2,1 1,5 0,-3-3,3-2,1 0,-2 1,1 2,1 1,3 1,2-4,1-1,-3 0,-1 2,0 0,2 3,1-5,1-1,1 1,1 2,0 1,0 1,0 1,0 1,1-5,-1-1,0 0,0 2,0 0,5 2,1 1,0 1,-2-5,0-1,-2 1,-1 0,0 2,-1 1,-1 1,1 0,0 1,0 1</inkml:trace>
  <inkml:trace contextRef="#ctx0" brushRef="#br2" timeOffset="7">4307 2513,'0'-4,"0"-2,0 0,0 1,0 1,0 2,0 1,0 1,0 4,0 3,0-1,0-1,0-1,0 3,0 0,0 0,5-3,1 4,0 0,-1-1,-2 3,-1-1,4-1,1 3,-1-2,-2-1,4 3,0-2,4 4,-1-1,-1-3,1 2,-1 0,3-3,-1-3,3 3,-3 0,3 4,-2-1,2 2,-2 0,-3-3,2 2,-2-2,3-2,-2-2,-2 2,-2 0,1-2,1-1,-3-2,4 3,-1 6,3 0,0-1,-3-3,3 2,-2-1,3-2,-1 3,-3-1,-2-1,1 2,1 0,2-3,0-1,-2-3,2-1,-1 4,-2 0,-2 0,2-2,0-1,-1-1,-2-1,-2-1,3 0,1 0,-1-1,-1 1,-2 0,-2-5,5-1,0 0,0 1,-1 1,-2-2,3-2,2 2,-2 1,-1-3,-2 0,-1-3,-1-1,-1-2,0 2,-1-3,6-3,1 1,0-1,-2 3,-1-1,0 2,-2-1,-1 2,0-2,-5 3,-1-3,0 2,1-1,1 1,2-2,1 2,0-1,-4 1,-1-2,1 2,0-2,-3 2,0-1,1 1,-3-2,1-3,-4 2,1-1,-2 2,1 4,3-2,-2 3,1-3,-1 2,0 1,3 4,2-2,3 0,2 1,-3 2,-1-2,-5-1,1 1,-4 2,2 2,1 1,0 2,0 0,-2-5,1-1,-2 1,1 0,-1 2,0 1,4 1,-1 0,1 1,-3 1,1-1,3 0,-2 0,1 0,2 0,-2 5,0 1,2 0,3-1,-3-1,0 2,1 2,-2 3,0 0,1-2,-2-2,0 2,2-1,2 4,-2-1,0-2,1-2,3 1,1 1,1-2,1-2,1 2,0 1,1-1,-1-2,0-2,1 3,-1 1,0-1,0-1,0-2,0-1,0-1,0 4,0 1,0-1,0 0,0-2,0-1,0-1,0-1,0 0,0 0,0 0,0 4,0 2,0 0,0-1</inkml:trace>
  <inkml:trace contextRef="#ctx0" brushRef="#br3" timeOffset="8">1692 2485,'0'0,"2"0,0 0,0 0,-1 0,0 0,1-1,0-1,2 0,-1 1,1 0,2 0,-1 1,0 0,1 0,0 0,-1-2,2 0,-1 1,2-1,0 1,0 1,0-2,1 0,-1 0,2 1,1 0,1-1,-1-1,1 2,0-2,-1 0,0-1,1 0,-1 1,0 0,-1 0,0-1,-1 0,1 0,0 0,0 0,0 0,1-1,-1 1,1 0,-1 0,-1 1,2 0,-1 2,1-1,-2 0,1 0,-3 1,0 0,0 1,-2 0,1 0,-1 0,2 0,0 0,-1 0,1 0,-1 0,0 1,-2 1,0 0,1 0,1-1,1-1,0 1,1-1,1 1,-1 1,1 0,-1-1,1 0,-2 0,0-1,-1 0,1 2,0-1,1 1,-1 1,-1 0,1-1,0 0,0 1,1-1,0 0,1 0,-2 0,-1 1,1-1,0-1,0 2,1-1,0 0,1 1,-2 0,-1 1,-1-1,0 2,1-1,-1-1,0 0,1 0,-1 0,1 0,0 1,-1 1,-1-1,0 1,0 0,-2-1,0-1,0 1,1 0,-2 0,1 1,0 1,1-1,-1 1,-1 0,0 1,1 0,0 1,0-1,-1 0,0-1,0 1,-2-1,-1 0,0-1,0 0,1-1,1 1,-2 0,0 0,0 0,-1 1,0-1,-1 1,-1 0,-1 1,-1 0,-1 0,1-1,0-1,0 0,2 1,-1-1,0-1,1 0,-1-1,0 0,0-2,-2 2,0 1,2-1,-1 1,0-2,-1 1,-1 0,-3-1,0 1,-2 0,2-1,1 0,0-1,1-1,-1 0,0 0,2 0,-2 0,0 0,-1 0,1 0,-1 1,-1 1,-2 0,1-1,-1 0,1 0,0-1,1 1,0-1,2-1,0 1,-1 0,-1 2,-2 0,1 1,0 0,-3 0,0-1,1-1,0 0,0 0,1 0,1 1,1 0,-1-1,0 0,1-1,0 1,-2-1,0 1,1 1,0 0,0-1,1 0,0-2,2 0,0-1,2 1,0-1,0 2,-1-2,0 0,0 0,1 0,-1 2,1-2,1-1,-2 1,-1 0,1-1,0 0,0 0,-1 0,-1 1,0-1,1 0,0-1,1 0,1 1,1 0,-1 0,1-1,0 0,-1 1,2 0,1 0,-1 0,1 2,-2-2,0-1,0-1,2 0,-1 1,2-1,1 0,0-1,1-1,1-1,0 0,2 1,1-1,1-1,-1 0,2 0,1 0,0 2,-1 0,2 2,0 0,2 1,0-1,1 2,0-2,1 2,0 0,2-1,3 1,1-1,2 1,0-1,0 0,-1-1,1 1,1 1,-1 0,2-2,1 1,1 0,0 2,-2-1,0 0,-3 0,-1-1,0 2,1-2,-1 1,1-1,-2 1,-4 0</inkml:trace>
  <inkml:trace contextRef="#ctx0" brushRef="#br3" timeOffset="9">7403 2931,'0'0,"0"-2,0 0,0 2,0 0,0 1,0 0,0 0,0-1,2 0,-1 2,1 0,0 0,0-1,1 2,-1-1,1 2,0 1,-1 1,2 1,-2 1,2 0,0 1,0 0,2-1,-1 1,0-1,1 1,1-1,-1 1,0-1,0 1,0-1,0 1,0-1,0 0,0 1,0 1,1 0,-2 2,1 1,-2 0,1-1,1 1,-1-1,0-1,-1 1,1-2,-1 0,1 0,0 0,0 1,0 1,0 1,0 0,0 1,0 0,1 0,-2-1,1 1,1-2,-1 0,0-2,1 1,1 2,-1-1,0-1,0 0,0-1,-1-1,1 0,0 0,-1-3,0 1,0-1,0 1,0 0,0 1,1 1,-1 2,1-1,0 0,1-1,-1 2,0-2,0 0,0-1,-1 0,1 0,0-2,-1 1,1-1,1-1,0 1,1-2,0 1,-1-1,0 1,0-2,-2 0,1 1,0-1,1-1,-2 0,1-1,1-1,-2 0,-1 0,0 0,0 0,-2 0,1 0,0 0,1 0,-1 0,2 0,-2-2,2 0,0 0,2 0,-1-1,-1-1,1-1,-1 0,0-2,3-1,1-1,0 0,-2 0,0 0,-2 0,0 1,0-1,-1 1,-2-1,0-1,-1 0,0 0,-1-1,0-1,-1 0,1-3,0 0,-1-1,-1 0,-2 0,1-1,-1 0,0 2,0 1,1 3,-1 0,2 1,-1-2,0 0,-1-1,-1-1,0-1,0-2,1 0,0 1,0-1,0 2,-2 1,-1 1,-1 1,0 0,0-1,-1-2,-1 0,0-1,-1 1,1 0,1 0,0 1,0-1,0 2,1 0,0 1,1 0,0 2,1-1,-1 0,1 1,0 0,0-1,-1 1,1-1,0 1,0 1,-1 0,-1-1,2 0,0-1,1 3,-1 1,1-2,0 1,0 1,-1-1,-1 2,0 0,-1 0,1-1,0 2,1-1,-1-1,1 2,0 1,-1 1,0 0,1 1,0-2,2 1,-1 0,0 1,1 0,-1-1,0 1,0 1,-1 0,0 0,2 1,0 0,1 0,0 0,0 1,0-1,1-2,0 0,0 1,-1-1,1 1,1 0,0 1,-1 1,-1 1,-1 0,-1 1,-1 0,1 0,-1-1,0-1,-1 1,1 1,0 1,0 1,0-1,0 0,2-2,0 1,2-1,0 0,-1 0,1-1,1 1,-1 0,-1-1,1 2,1 2,0 0,1 1,-1-1,0 0,-1 2,0 1,1 0,0 1,0 0,1 1,-2 1,1-1,-1 2,2 1,1 1,0-2,0-2</inkml:trace>
  <inkml:trace contextRef="#ctx0" brushRef="#br4" timeOffset="10">7496 2973,'0'0,"0"0,0 0,0 0,0 0,0 0,0 0,0 0,0 0,0 0,2 0,1 0,2 0,0-2,1-1,3 0,0 1,2-2,-1 1,0-1,-2 2,0-2,-2 0,1 1,-1 1,1 1,-2 0,0 0,-2 1,-2 0,0-2,2 0,-1-1,1 1,-1 1,-1 0,0 0</inkml:trace>
  <inkml:trace contextRef="#ctx0" brushRef="#br4" timeOffset="11">7715 3070,'0'0,"0"-2,0-1,0 1,0-1,0 2,2 0,1 0,0 1,-1 0,0 0,-2 0,1 0,1 1,1-1,0 0,-1 0,-1 0,0 0,2 0,0 0,0-2,1-1,0 0,0 1,-2 0,2 1,0 1,-1 0,1 0,1 0,-2 0,0 0,0 0,1 0,-1 0,0 0,-2 0,0 0,-1 0,0-2,2-1,1 0,-1 1,0 1,0 0,-1 0,-1 1</inkml:trace>
  <inkml:trace contextRef="#ctx0" brushRef="#br4" timeOffset="12">7635 3237,'-2'-2,"-1"-1,0 0,1 1,0 1,1 0,1 0,0 3,2 1,1 0,0-1,-1 0,0-1,-1-1,-1 1,3-4,-1 1,3-1,2-2,2 1,2 0,1-1,1 0,0 0,0-1,-2 2,-1 1,-2 1,-3 1,1-2,-2 0,0 1,-2 0,-1 3,0 1,-1 0</inkml:trace>
  <inkml:trace contextRef="#ctx0" brushRef="#br4" timeOffset="13">7850 3302,'0'0,"0"-3,0 1,0-1,0 1,0 0,0 1,0 1,0-1,0 1,0 1,0-1,2 0,1 0,2 0,0 0,1 0,2 0,0 0,0 0,2 0,0 0,-1 0,0 0,1 0,-2 0,1-2,-2-1,0 0,-1 1,-1 0,0 2,-1-1,0 1,-2 0,-1 0,0 0</inkml:trace>
  <inkml:trace contextRef="#ctx0" brushRef="#br4" timeOffset="14">7782 3444,'2'2,"1"1,0-1,-1 1,-1-2,0 0,0 0,-1-1,0 0,0 0,0 0,0-1,0 1,0 0,0 0,0 0,0 0,2 0,1 2,-1 1,3 0,-1-3,2-1,2-1,-1 0,1 1,1 0,-1-2,1 0,-2 0,-2 1,-1 1,-2 0,1 0,0 1,-1 0,0 0</inkml:trace>
  <inkml:trace contextRef="#ctx0" brushRef="#br4" timeOffset="15">7942 3579,'0'0,"0"0,0 0,0 0,0 0,0 0,0 0,0 0,0 0,0 0,2 0,1 0,-1 0,3 0,-1 0,0 0,1 0,-1 0,2 0,0 0,0 0,0 0,1 0,-1 0,-2 0,2 0,-2 0,2 0,2 0,-1 0,-2 0</inkml:trace>
  <inkml:trace contextRef="#ctx0" brushRef="#br4" timeOffset="16">1600 2749,'0'0,"0"0,0 0,0 0,0 0,0 0,0 0,0 0,0 0,0 0,0 0,0 0,0 0,0 0,0 0,0 0,0-2,0-1,0 0,0-1,0 0,2 0,1-1,0 0,-1 0,0-1,-1 0,-1-2,0 0,0 0,0 1,0 2,0 1,0 0,0 0,0 1,0 1,0 1,0 1,0-1,0 1,0-2,0 0,0-1,0 1</inkml:trace>
  <inkml:trace contextRef="#ctx0" brushRef="#br4" timeOffset="17">1744 2627,'0'0,"0"0,0 0,0 0,0 0,0 0,0 0,0 0,0 0,0-2,0-1,0 0,2 1,1 0,-1-1,1 0,-2 0,0 1,0-2,-1 0,0 1,0 1,0-2,0 1,-1 0,1 0,0 0,0-1,0-1,0 0,0 1,0-2,0 2,0-2,0 0,0 2,0 1,0 1,0 1,0-1,0-1,0 0,0 1,0 1,0 0,0 1,0 0,0-2,0-1,0 0</inkml:trace>
  <inkml:trace contextRef="#ctx0" brushRef="#br4" timeOffset="18">1853 2724,'0'0,"0"-2,0-1,0 0,0 1,0 0,0 4,0 0,0 0,0 1,0-2,0 0,0 0,0-1,0 0,0-2,0-1,0 0,0 1,0 0,0-1,0-2,0-1,0-1,0 0,0 0,2 1,1-1,-1 1,1 1,-2 2,0 1,0-1,-1 0,0 0,0 1</inkml:trace>
  <inkml:trace contextRef="#ctx0" brushRef="#br4" timeOffset="19">1953 2577,'0'0,"0"0,0 0,0 0,0 0,0 0,0 0,0 0,0-1,0-1,0 0,0 1,0 0,0 0,0-1,2 0,-1-1,1 0,0-1,-1 0,1-1,0 1,0-1,-1 0,0-2,0 0,-1-1,-1 0,-1-1,0 1,1 1,-1 1,2 2,-1 0,1 1,0 2,0-2,0 1,0 0,0 1,0 0,0 1,1-2,-1 0,0 0</inkml:trace>
  <inkml:trace contextRef="#ctx0" brushRef="#br4" timeOffset="20">2029 2704,'0'-2,"0"0,0 0,0 1,0 0,0 0,2 1,0 0,0-2,-1 1,0-1,0-1,1-1,0-2,1-1,0-1,2 0,-1-1,-1 1,-1-1,-1 0,0 1,-1-1,2 2,0 0,-1 2,1 2,-1-1,-1 1,0 1,1 0</inkml:trace>
  <inkml:trace contextRef="#ctx0" brushRef="#br4" timeOffset="21">2189 2603,'0'0,"0"0,0 0,0 0,0 0,0 0,0 0,0 0,0 0,0 0,0 0,0 0,0 0,0-2,0-1,0 0,0-1,0-3,0 1,-2-2,-1-3,0-2,1-1,0 0,1-1,1 2,0 1,0 2,0 2,0 1,0 0,0 3,0-1,-2 1,-1 1,0 0,1 2,1 0</inkml:trace>
  <inkml:trace contextRef="#ctx0" brushRef="#br4" timeOffset="22">2290 2715,'2'0,"-1"-2,-1-1,-1 1,0-1,1 2,-1 0,1 0,0-1,0-3,0 0,0-2,0-2,2-1,1-1,-1-2,1 1,-2 1,0 1,0 2,-1 0,0 0,0 0,0 3,-3-1,1 1,-1 1</inkml:trace>
  <inkml:trace contextRef="#ctx0" brushRef="#br4" timeOffset="23">2383 2543,'0'0,"0"0,0 0,0 0,0 0,0 0,0 0,0 0,0 0,0 0,0 0,0 0,0 0,0 0,0 0,0 0,0 0,0-2,0-1,0 0,0-1,0-1,0 2,0-2,0 0,0-1,0 1,0 1,0 1,0 1,0 1,0-2,0 0,0 1,0 0,0 1,0 0,0-2,0 0,0 1</inkml:trace>
</inkml:ink>
</file>

<file path=ppt/ink/ink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8-01-03T16:33:07.083"/>
    </inkml:context>
    <inkml:brush xml:id="br0">
      <inkml:brushProperty name="width" value="0.13333" units="cm"/>
      <inkml:brushProperty name="height" value="0.26667" units="cm"/>
      <inkml:brushProperty name="color" value="#00B44B"/>
      <inkml:brushProperty name="tip" value="rectangle"/>
      <inkml:brushProperty name="rasterOp" value="maskPen"/>
      <inkml:brushProperty name="ignorePressure" value="1"/>
    </inkml:brush>
  </inkml:definitions>
  <inkml:trace contextRef="#ctx0" brushRef="#br0">9373 11066,'5'-5,"1"-1,0 0,-1 1,-2 2,-1 0,-1 2,0 1,-1 0,0 0,-1 0,1 1,0-1,4 0,3 0,-1 0,3 0,1-5,-2-1,2-5,5-4,4-6,4-7,2-5,2-5,1-6,0-5,6-3,0-3,0-5,-1-3,3 1,0 1,4 1,-1-2,2-1,5-3,-2-1,-4-2,-3 6,1 4,-1 2,-3 7,-1 7,2 6,-5 5,-2 2,-2 3,5 1,-4 4,4 2,1-1,-1-1,-5-2,-2 4,-6 4,0 1,0 3,-2-1,1 1,2-2,2-3,3 2,-3-2,0 2,-4 3,0 0,-3 2,1 2,-3 2,3 3,-3-3,2-1,4 2,-2-4,1-1,3 3,-3-3,-3 0,0 2,-3 2,-2 3,-3 1,-3 1,3 1,0 0,0 1,-2-1,-1 0,-1 1,-2-1,1-5,-2-1,1 0,-5 1,-1-3,-5-5,0-5,1 1,-1-2,0-2,-2 2,-4 0,1-1,-1 2,-3 0,-3-2,-1-3,-2-1,3-1,2-2,-1-1,-2 0,0 0,-2 0,-6-4,3 2,2-2,0-1,1 1,-5 1,-2 1,0 1,1 1,1 0,1 5,1 2,1-5,0 1,6 2,1-2,-1 0,4 0,-4-7,1 4,-1 0,0 2,-2 0,3 4,1 1,-1 0,-2-1,3-1,1-3,-2 4,-2-3,4 2,-1-5,-1-1,-2-2,-1 1,-2 0,-1 1,0 1,4-1,1 2,0-1,-1 0,-1 1,3-5,0-2,0 1,-2-5,4 6,-1 2,4 3,0 0,-3 1,-2-5,3-2,-1 0,3 1,-1 1,-1-3,-4-1,-1-4,-3-4,0 0,-2 2,5 0,1 1,0-1,-1 1,-2 3,4-2,1 1,-2 3,0-3,2 1,0-3,4-4,0 1,-2-1,-3 1,2 4,5 3,-1 4,3 2,-1 2,1 1,-2 0,2 0,-3 0,2 5,4-4,2-2,-2 0,1 3,1 3,-2-1,0 0,1 3,3 0,-3 4,0 0,1 3,2 3,2 3,1 4,-3-4,-1 1,0 0,1 2,-2-3,-1-1,-4 1,-4-2,-4-1,1-2,-1 0,-1 2,-2-1,-2 0,-1 3,-6-2,-2-4,0 0,1 2,-3-1,0 2,-3-2,-1 1,-1-3,0 3,-2-3,-2-3,1 2,-2-1,4 2,-2 3,2 5,5 2,-3-1,3-1,1 1,-1 2,0-3,-3-1,-4-3,-3 0,0-3,0 1,3 3,-1 3,3 2,4-2,-1 0,1 1,-1 2,-5 1,1-3,-1-1,-4 1,-1-3,1-1,1 2,2-2,1 0,2-3,4 2,4 1,-2-1,1 0,1 3,2-2,2 0,1 3,5 1,3 3,-1-4,-5 1,-3 0,-1 1,5 2,1 2,2 0,3 1,6 0,1-5,2-1,-2 1,2 0,2 2,3 5,3 4,-4-6,1-1,0-1,1-1,3 1,0-4,1-1,1 0</inkml:trace>
</inkml:ink>
</file>

<file path=ppt/ink/ink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8-01-03T16:33:07.084"/>
    </inkml:context>
    <inkml:brush xml:id="br0">
      <inkml:brushProperty name="width" value="0.13333" units="cm"/>
      <inkml:brushProperty name="height" value="0.26667" units="cm"/>
      <inkml:brushProperty name="color" value="#00B44B"/>
      <inkml:brushProperty name="tip" value="rectangle"/>
      <inkml:brushProperty name="rasterOp" value="maskPen"/>
      <inkml:brushProperty name="ignorePressure" value="1"/>
    </inkml:brush>
  </inkml:definitions>
  <inkml:trace contextRef="#ctx0" brushRef="#br0">6196 7049,'0'0,"-5"0,-1 0,0 0,1 0,7 0,2 0,1 0,-1 0,-1 0,0 0,-2 0,0 0,-1 0,5 5,1 1,-1 0,0-1,-2-2,-1 4,4 1,1-2,-1-1,-2-2,-1-1,4 3,0 2,-1-1,4-2,-1 4,-1 0,2-1,0 3,3-1,-1-1,2 3,4-2,-2-1,2 3,-3-2,1-1,3 2,2 0,3 2,1 0,2 2,1-1,0 2,0-2,0-3,0 2,0-2,0-2,4-2,2 1,0 1,3-1,0-3,-1 4,-3 0,-1-1,2-3,1 0,-1-3,-2 0,-2 4,0 1,-2 0,0-2,-1-1,-4-1,-2 4,5 1,3-2,-4 0,-1-2,5-1,2 4,0 0,0 0,-1-1,-5-2,-3 3,0 2,1-2,1-1,-3-2,-1-1,1-2,-3 5,0 1,2 0,-3-1,1-2,-3-1,1 3,2 2,3-1,2 3,-2 1,0-3,-4-1,0 3,-3-1,1-1,-3-2,3-2,2-1,-1 3,1 1,-2 0,1-2,-3-1,2-1,-1-1,0 4,-1 1,1 0,-1-1,-3-2,-3-1,-3-1,-2-1,3 0,1 0,-1 0,0-1,-3 1,0 0,4 0,0 0,0 5,-1 1,2 0,2-1,-2-2,-2-1,3-1,0 0,-1-1,-2 0,3-1,0 1,-2 0,-1 0,-2 0,-1-1,-1 1,-1 0,5 0,1 0,-1 0,0 0,-2 0,-1 0,-1 5,-1 1,0 0,0-1,0-1,4-2,2-1,0-1,-1 0,-2 0,-1 0,-1 0,0-1,4 1,1 0,-1 0,0 0,-2 0,-1 0,-1 0,0 0,-1 0,-1 0,1 0,0 0,0 0,-1 0,1 0,0 0,0 0,0 0,0 0,0 0,0 0,0 5,0-4,5-1,1-1,0 0,-1-1,3 1,1-4,2-7,1-5,2-4,4-4,-2-3,2 0,2-1,2-4,3-2,1-4,-3 0,-2-3,1 1,2 3,0 3,-3 3,0 2,-5 2,-4 0,1 1,-3 5,-3 1,3 4,-1 6,-2-1,-2 2,-2 3,-1 2,-1 2,-1 2,4-4,2-1,-1-4,5-5,-1 0,-1-3,2-2,1-7,1-4,5-6,-1-6,1-1,3-2,2-2,3-3,1 3,2-5,-1 2,1 1,-4 3,-2 1,0 4,-4 3,0 0,-3 6,0 5,-1 1,0 6,-1 2,-4 4,2-1,-1 4,-2 3,-3 3,-2 2,-1-2,-1 0,-2 0,1 2,4-3,2-6,0-4,3-5,0-8,4-8,4-7,4 0,3-3,2-2,1-2,1-1,-4-1,-2-2,0 5,2 7,-5 5,1 5,-4 4,0 2,-3 5,-3 8,-3 1,-4 2,-1 5,3 2,1-2,-1 0,-1 1,-1 2,-1 1,-2 2,1 0,-1 1,-1-5,1-1,0 1,0 0,4 2,2 1,0-4,-1 0,3-5,1 0,-2-3,3 1,-1-2,-1 2,-2 2,2 0,0 0,-1 3,-2 3,-2 1,-1 3,-1 0,-1 1,4-4,2-2,0 1,-2 1,-1 0,-1 2,-1 1,0 1,-1 0,0 0,-1 0,1 1,0-1,0-5,0-1,0 0,0-3,0-6,0-4,0 1,0-1,4 2,3 0,-2 3,0 3,-1 4,-2-2,-1 1,-1 2,0 2,0 1,0-3,0-1,-1 1,1 2,0-4,-5 0,-1-4,0-3,1-6,-3-2,0-3,-4-2,1-4,-3-3,1 0,-2-2,1-1,-1-3,2 1,-2-2,-2-4,-4-2,-3 1,-2-1,4 4,0 0,0-3,3 3,1-1,-2 3,-2-2,-2-1,-1-4,-2 2,-1 1,5 2,1 4,0 0,-1 2,4-2,-1 1,0-2,-3 1,-1 2,-2-1,4 2,1 1,-1-2,-1-4,-2 1,0-3,-2 2,4 4,2-2,-1-3,4 1,-1 3,0 3,2 3,-1 3,3 6,-1 8,3 1,3 3,4 0,-3 1,1 3,2 2,1 3,3 1,0 2,2 0,0 1,0-5,0-2,1 0</inkml:trace>
</inkml:ink>
</file>

<file path=ppt/ink/ink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8-01-03T16:33:07.085"/>
    </inkml:context>
    <inkml:brush xml:id="br0">
      <inkml:brushProperty name="width" value="0.13333" units="cm"/>
      <inkml:brushProperty name="height" value="0.26667" units="cm"/>
      <inkml:brushProperty name="color" value="#00B44B"/>
      <inkml:brushProperty name="tip" value="rectangle"/>
      <inkml:brushProperty name="rasterOp" value="maskPen"/>
      <inkml:brushProperty name="ignorePressure" value="1"/>
    </inkml:brush>
  </inkml:definitions>
  <inkml:trace contextRef="#ctx0" brushRef="#br0">7856 2528,'4'0,"-2"0,-2 0,-2 0,1 0,0 0,0 0,0 0,1 0,-1 0,1 0,0 0,0 0,5 5,2 1,-1 0,-2-1,0-2,-2 4,-1 0,-1 4,1 0,3 3,2-1,0 2,-2-2,0 3,-2 2,-1 3,-1 2,0 3,0 1,0 1,-1-4,1-2,0 0,5 1,1-3,0-1,-1 2,3 1,0 2,-1 2,3-4,0-1,-2 1,2 1,0 2,2 1,0-4,-2-1,-4 0,3 2,-1 2,4 1,4 0,-1 2,2-5,-2-2,1 1,-2 1,1 2,-1 0,-4-3,1-1,-1-4,3 0,-2-3,-2 0,-2-1,-3 1,2 3,1-1,-1-3,-2 0,4-2,0 3,-1 2,2 5,1-3,-3 1,4-2,-1-1,-2 3,2-2,0 0,-3 3,4-3,-2 1,-1 2,2-2,0 0,-2 1,-3 4,-1-4,2 1,1-4,4 1,-1 1,4 3,-1 3,2-4,3 1,-2-4,2 0,-3 1,-3-1,0-5,-1 2,1 1,0 0,-3 1,-3-2,3 2,-1-3,3 2,0 3,-2-2,2 1,-1-2,-2 1,-2-2,-3-4,4 2,0-2,-1-2,-2-3,-1-2,-1-2,-1 0,-1-1,0 4,-1 2,6-1,1 0,-1-2,0-1,-2-1,0-1,-2 5,4 1,1 0,0-2,-2 0,0-2,2-1,1 4,0 1,-2 0,-2-2,-1-1,-2-1,1-1,-1 0,-1-1,1-1,0 1,4 0,2 0,0 0,-1 4,-2 2,-1 0,0-1,-2-1,0-2,5-1,1-1,-1 0,0 0,3 0,0 0,4-1,-1 1,-1 0,1 0,4 0,0 0,1 0,-1 0,1 0,-3 0,2 0,3 0,3-5,3-1,2 0,1 1,0-3,1 0,-4 1,-2 2,0 1,1 2,1 1,2 1,0 0,2 1,-6-1,0 0,0 1,-4-1,0-5,2 4,2-4,2 0,-4 1,1 0,0 2,-2 0,-6 2,1-1,-3 1,-2 1,1-1,-1 0,-2 0,-2 0,3 0,0 0,-2 0,4 0,-1 0,3 0,0 0,-2 0,1 0,-1 0,3 0,-1-4,2-3,4 1,3 2,2 0,3 2,-3 1,3 0,3 1,-5-4,4 3,2-3,5-1,1 0,-1 2,-1 0,2-3,1-1,2 1,0 1,-2 2,-3-3,-2-2,3 2,-1 1,0 2,-2 2,-1 0,3-4,0-1,0 0,3 1,-5 2,2 1,-1-3,0-2,-2 1,-1 2,-2 0,0 3,0 0,-1 0,1 1,-1-4,1-2,-1 0,1 2,-1 0,5 2,2 1,5 1,-1 0,-1 0,2 0,0 1,-3-1,2 0,0-5,-3-1,-2 0,-2 1,-1 2,-2 1,-1 1,5 0,2 6,-1 1,-1 1,3-2,6-2,0-1,-2 0,-4-2,-2 0,3 0,-1 0,-1 0,-2-1,-2 1,-1 0,0 0,3 0,2 0,-1 0,-6 0,2 0,1 0,5 0,0 0,0 0,3 0,0 0,-2 5,2 1,-1 0,-1-1,-3-2,-2-1,4 4,-6 1,3-1,1-2,-6-1,2-1,1 4,0 0,-1 0,0-1,0-2,4-1,1-1,-1 4,0 1,-2 0,-2-2,0-1,-6-1,-1-1,-1 0,2-1,1-1,1 1,1 0,1 0,-4 0,-1-1,4 1,4 0,0 0,0 0,5 0,1 0,3 0,0 0,3 0,-1 0,-3 0,2 0,-2 0,-2 0,-3 0,3 0,-6 0,3 0,0 0,-2 0,0 0,-6 0,-3 0,0 0,1 0,-3 0,-6 5,0 1,-2 0,1-1,-2-1,-2-2,-3-1,2-1,0 0,-1 0,-3 0,-1 0,-1-1,-2 1,0 0,5 0,1 0,-1 0,0 0,-2 0,-1 0,-1 0,-1 0,0 0,0 0,5 0,1 0,-1-5,5-1,-1 0,4-3,-1-6,3-4,-2 1,2-6,8-3,-1-3,2 5,1 2,0-6,-3 4,-5 0,-2 5,-3 6,-3 0,-4 3,3-2,4-3,0 2,3-3,-1-2,1-8,4-8,2-8,3-6,7-9,2-3,6-2,0 2,-2 0,3 3,-1 1,2 0,-1 7,-3 1,-2 0,-4 3,-6 6,-3-1,0 3,-4 2,-6 8,1 4,-2 1,-4 0,3 4,-1 0,-2 4,-2 4,-2-1,-1 2,3 3,1 2,0 2,-2 2,-1-4,4-6,0-1,-1-3,4-4,4-7,9-10,11-7,8-7,2-3,-2 2,2 1,-3-1,-3 3,-3 11,-8 6,-4 9,-5 3,-7 5,-4 0,-4 3,3 2,-1 4,0 2,-1 2,-2 1,-1 0</inkml:trace>
</inkml:ink>
</file>

<file path=ppt/ink/ink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8-01-03T16:33:07.086"/>
    </inkml:context>
    <inkml:brush xml:id="br0">
      <inkml:brushProperty name="width" value="0.13333" units="cm"/>
      <inkml:brushProperty name="height" value="0.13333" units="cm"/>
      <inkml:brushProperty name="color" value="#FFC114"/>
      <inkml:brushProperty name="ignorePressure" value="1"/>
    </inkml:brush>
  </inkml:definitions>
  <inkml:trace contextRef="#ctx0" brushRef="#br0">9002 4266,'0'5,"0"1,0 0,0-1,0-1,0-2,0-1,-5 4,-1 1,0 0,-4 3,1 1,0 2,-1 0,0 3,-3 2,1 0,-2 1,1 2,-2 2,2-2,-2 0,2 1,3 7,-2-2,2 0,2-5,3-6,1-1,-2-2,-1 0,2 0,0-4,2-2,2 2,-5 0,0 3,0 0,-3 3,-1-2,3 3,1-2,-3 2,1 3,-3 3,-1-2,-1 1,0-4,3 1,-2 2,1 2,3 3,-2 6,-4 3,-5 5,2 1,-2-2,3-2,-1-2,3-3,-2-1,-2 4,2 1,-1 3,-2-3,1-4,0-2,3 0,-1-6,2-2,-1 1,3 1,-3 1,-2-2,1-1,-2 1,3-3,4 1,-1 0,1 3,-1 2,0-3,3 0,-2-4,1 0,2 1,-2-1,1 0,-4 2,2-2,1 1,4-3,-3-4,1 1,1-1,2 1,-3 4,1 0,0-4,2 1,2-1,1-4,-3 3,-1-2,0 4,-3-2,-1 3,-2 3,0 4,-3-2,2 1,3-4,-2 1,2 2,-3-2,1 0,-2 3,2-3,2-4,3 1,-2-3,1 3,1-3,2-1,3 0,-5 0,1 3,0-2,1-1,2-4,1-2,1 3,1 0,0-1,1-2,-1-1,0-1,0-2,0 5,1 1,-1 0,0 3,0 0,0-1,0 3,0-1,0 3,0-1,0 2,0-1,0 2,0-2,0 2,0 2,4 0,2 0,0 3,-1-3,-1 2,2-4,2 1,-2 2,-1-1,-2 0,-1-2,4 1,0-3,0 2,3-2,0-3,-1 1,-2 4,2-1,1 2,-2-2,2 2,1-3,-3 2,4-1,-2 0,-1-1,2 2,0-2,3 1,-2-1,-1 2,-4-2,-2 1,3-1,0 2,-1-2,3 2,0-2,-1-3,2 1,0-1,-2 3,2-2,0 3,-2 4,-3-2,4-4,-1 2,-2-2,4-3,-1 1,-1 0,2 2,0-1,-2 3,-3-1,3-3,0 1,-1 0,3 1,-1 0,-1 2,2-1,0-3,-3 1,4-1,-2 3,-1 4,-2 3,2-2,0 2,3-4,0 1,-2-3,3 2,-2 1,3 4,-1 2,-3-2,-2 0,1-4,1 0,2 2,0 2,3-2,-2 0,-2 1,2-2,-1 1,1 1,0-3,-2-4,1 1,-1-3,-2 2,2 4,0-2,-3 2,-1-3,-3 2,3 3,1 2,4 3,0 1,-2 2,2-4,-1-1,3 5,-1 3,-2 0,1 1,-1-1,3-1,-1-5,2 3,3 1,0 1,-5 0,2-5,-2-2,1-4,-1-1,2-4,-1 2,1 2,-1-2,2 2,-2-2,2 0,-2-1,1 1,-1-2,-3-3,-3 1,2-1,-1-2,-2 2,4-1,-1 3,-2 0,3 2,0-1,-2-3,2 1,0 4,-3 0,4-4,-2 2,-1-2,2 3,0-2,-2 2,2-2,0-2,-3 2,-1-2,2-2,0 2,-1 4,-3 0,4 2,0-2,-1-2,2 0,1-1,-2-3,2 2,0-1,2 4,0-2,-2-2,1 2,-1 4,3 0,-1-4,-3-3,2 2,0-1,-3 3,2-1,0-2,-3-3,-1-2,-3 3,3 0,1-1,-1-2,3 4,0 0,-1-2,2-1,0 3,-2 0,-2-1,2-2,0 3,-1 0,2-1,1-2,-3-2,-1 3,2 1,0 0,4 2,-1 0,-2-1,-3 2,-1 0,1-2,2-2,-2-3,-2 4,4 0,0-1,-2-2,-1-1,-2-1,-1 3,4 2,0-1,0-2,-1-1,2 4,1 0,-1-1,-2-1,3 3,0 0,-1-1,-2 2,3 1,0-2,-1-3,-2 4,3-1,0-1,-1 2,2 1,1 2,-3 0,-1-3,-3 3,4-2,0 3,-1-1,3-3,1 2,-3 0,4-3,-2 2,-1-1,3-1,-1-3,-3-1,4 2,-2 1,-1-1,-2-2,-3-1,-1-1,3-1,1 4,0 1,-2 0,-1-2,-1-1,-1-1,-1-1,0 0,0-2,4 1,2 0,0 4,-1 3,-2-2,-1 0,-1-2,0 0,-1-2,4-1,2 0,5 0,0 0,2-1,1 1,1 0,-2 0,2 0,4 0,2 0,3-5,-3-1,-1 0,2 1,2 2,0 1,3-4,-1-1,2 1,-5 2,-1 1,0 1,1-4,1 0,2 0,0 1,1 2,1 1,0-4,4 0,2 0,0-3,-1-1,-2 3,-1 1,-2 2,0-3,0 0,-1 1,1 2,-1 1,0 1,1 1,-1 1,6 0,1 0,-1 1,0-1,-2 0,-2 0,5 0,0 0,0 0,-2 0,3 0,1 0,-2 0,4 0,-1-4,-2-3,-1 1,-3 2,-2 0,5 2,4-4,2 0,-2 0,2 1,-1 2,2 1,-1 1,-3 1,-2 0,-4 0,-1 0,-2 1,5-1,0 0,-5 0,-2 0,-1 5,4 1,2 0,1-1,-1-2,4-1,6-1,4 0,0-1,-3 0,-4-1,-4 1,2 0,-1 0,4 0,-1 0,3 0,4-5,3-1,-1 0,0 1,-3 2,1 0,1 2,-1 1,0 0,-3 0,2 0,-3 1,-4-1,2 0,-1 0,2 0,-1 0,-2 5,1 1,5 0,3-1,0-2,-5-1,2-1,-4 0,3-1,-2 0,-3 4,1 2,0 0,-3-1,3-2,-1-1,3-1,-1-1,3 0,-2 0,2 0,-6 0,1 0,-7-1,1 1,-4 0,-3 0,0 0,0 0,1 0,-4 0,-5 0,-1 0,2 0,-3 0,2 0,-2 5,-3 1,0 0,4-1,-1-2,2 0,-2-2,2-1,-2 5,-4 1,1 0,0-2,1-1,0-1,-3-1,2 0,-1-1,-2-1,2 1,0 5,-3 1,4 0,-2-2,-1 0,-3-2,3-1,0-1,-1 0,-2 0,-2 0,3 0,1-1,-1 1,-1 0,-2 0,-1 0,-1 0,-1 0,0 0,-1 0,1 0,0 0,0 0,0 0,-1 0,1 0,5 0,1 0,0 0,-1 0,-1 0,-2 0,-1 0,-1 0,0 0,5 5,1 1,-1 0,5-1,-1-2,-1-1,-2-1,3 0,-1-1,-1 0,3-1,-1 1,3 0,0 0,-2 4,1 3,-1-1,-1-2,1 0,0-2,-3-1,-1 0,-3-1,-1-1,3 1,1 0,0 4,-2-2,-1-3,4 0,0 0,-1-1,-1 1,-2 1,4-1,0-4,4-1,-1 0,0 1,-4 2,-2-4,4 0,-1 1,-1 1,3-3,0-5,-1 0,-3 2,4-2,-1 2,-1-7,2-6,5-2,0 2,7-3,5-3,2 0,1-5,1-5,-5-2,2-1,2-5,1 3,-1-1,5-3,-4 4,-7 3,2 1,2-3,-4 1,-2 4,1 4,-3 3,-1 2,-2 6,-5 3,0 0,-1 3,2 1,0-2,-3-2,-3 2,2 0,0-2,4 3,-1 0,2-2,0 2,-3 5,1-5,5-4,-2 1,-2 5,5-5,1-3,1 2,-2 1,0-2,3 0,-3-2,1-2,-3 0,6 0,3-1,-2 0,0 5,1-3,2-2,0 4,1-4,1-1,1-1,-1-4,1-6,0-1,5-3,1 1,4-1,1-2,-2-4,2 3,-1 5,-2 4,3-1,-2 7,-1 4,-3 2,-2 0,-2 1,-1-1,0 0,-6 4,-1 1,-4 4,-6 5,-4 5,2-1,-2 0,-1 2,-2 2,-1 1,-2 2,-1 1,0 0,5 0,0 0,1 1,-1-1,-2 0,-1 0,-1 0,-1-4,0-3,0 2,0 0,0 1,-1 2,1 1,0 1,0 0,0 0,0 0,0 0,0 0,0 1,0-6,0-1,0 0,0 1,0 2,0 1,0 0,0 2,0-5,0-1,0-4,0-1,0 2,0-3,0 2,0-3,0-4,0 1,0-1,0 1,0 0,0 2,-4-1,-3-3,1 2,2-1,0 2,2-1,1 2,0 0,1 1,-4-2,-2 2,0-1,2 1,0 3,2-1,1-4,1 1,0 2,0-5,-4-5,-2-4,0 3,1 1,2 4,1 0,1 4,-4-2,-2 4,2-3,0 3,2-2,1 1,-4 3,0-1,0 1,-4-3,1 2,1-3,3-4,-4 2,1-1,-4 2,1-1,-3-3,1-2,3 2,-1-1,0-1,-2-2,-3 3,0 1,-1-2,-3-2,3 3,-1 1,-3-2,-1-2,2-1,1-7,2 3,1 1,-3 0,3 0,-2 1,-1-1,-3 0,-2-1,3 1,0-1,-1 1,4-1,-1 0,-1 1,-2-1,-2 5,-1 2,3-1,1 4,3 0,1-1,3-3,-5-2,0-1,-1-2,-2 0,-2 3,3 3,1-1,-2-6,4 2,0 0,-2 6,3 0,-1 0,-2-7,-2-3,3-1,-1 0,-1 5,3 2,5 1,-1-1,3 4,-2 1,1 3,-2 1,2 1,-2 0,1-4,-2-2,2 1,3 0,-1-2,0 3,3 0,-2-7,1 1,1 0,-2 0,1-2,1 0,-2-1,0 4,3 2,-4 4,2 0,1-1,3 2,-4-1,1 2,-3 0,0 2,2-2,2 2,-1-1,-1 1,-2-2,-1-2,-1 1,0-2,3 3,-2-1,2-2,-3-3,1 1,-2 1,2 3,-3 4,2 0,3-4,-2 2,2-2,-3 2,2-1,1 2,-1-2,1 2,2-2,-2 2,0 3,3-1,1 1,3-3,-3 1,-1-1,-4 0,0 3,2-1,3 0,-3 3,0 3,3 1,1-2,1-1,-2 1,-1 2,1 1,-3-3,0-1,-4-4,1 0,3 2,-3 2,2 3,-3-3,-4 0,-3 1,-3 1,-3 2,-1 1,-1 2,-1 0,1 0,0 0,0-4,0-2,0 0,-4 1,2 2,3 1,-4 1,-1 0,-1 1,-3-4,0-2,0 0,3 1,2 2,-4 1,0-4,2 4,0 3,3 0,-4 1,-1-1,1 0,2 0,-3-5,-1-2,-3 5,0 2,-3 2,2-1,2 1,-1-2,-4 5,1 1,3-1,-2-1,2-2,3-1,-2-1,1 0,1-1,-1-5,-5-2,1 1,-3 1,2 1,-1 2,-3 1,-4 1,4 0,-2 0,0 0,-3 0,4 1,-1-1,-1 0,-1 0,-2 5,-6 1,-3 0,0-1,1-2,-4-1,0-1,2 0,1-1,-2-1,-6 1,1 0,-3 0,2 0,3-1,3 1,3 0,2 0,2-4,-4-3,4 2,-3 0,0 1,-1-2,7-2,1 2,2-4,-1 1,3-4,2 1,-2 3,-2 2,3 3,0 1,-1-2,-7-1,1 0,1 2,0 1,4 1,1 1,4 1,0 0,-2 1,3-1,3 0,-1 0,-2 0,1 0,-2 0,2 0,4 0,3 0,-2 0,2 0,0 0,3 0,2 0,1 0,1 0,0 0,1 0,0 0,-1 0,6 5,1 1,-1 0,4-1,0-2,-6 0,1-2,-1-1,0 0,-2 5,0 1,-1-1,5 0,0-2,1 4,-2 0,-2 4,4 0,1-1,3-4,1 3,2 0,4-2,4-2,-3-2,2-2,0 0,3-1,1 0,-3 4,0 2,0 0,-4 3,1 0,-3 4,-5 4,-3 4,-4 3,3 2,-1 1,-4 6,-4 1,-1 1,0-2,-4 3,-1 0,1-1,-3-2,1-2,1-1,2 3,3 1,2-1,14-16</inkml:trace>
  <inkml:trace contextRef="#ctx0" brushRef="#br0" timeOffset="1">8786 4474,'0'0</inkml:trace>
  <inkml:trace contextRef="#ctx0" brushRef="#br0" timeOffset="2">8777 4484,'-2'2</inkml:trace>
  <inkml:trace contextRef="#ctx0" brushRef="#br0" timeOffset="3">8748 4516,'-4'3</inkml:trace>
</inkml:ink>
</file>

<file path=ppt/ink/ink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8-01-03T16:33:07.090"/>
    </inkml:context>
    <inkml:brush xml:id="br0">
      <inkml:brushProperty name="width" value="0.06667" units="cm"/>
      <inkml:brushProperty name="height" value="0.06667" units="cm"/>
      <inkml:brushProperty name="color" value="#AE198D"/>
      <inkml:brushProperty name="ignorePressure" value="1"/>
      <inkml:brushProperty name="inkEffects" value="galaxy"/>
      <inkml:brushProperty name="anchorX" value="-1693.33337"/>
      <inkml:brushProperty name="anchorY" value="-1720.94214"/>
      <inkml:brushProperty name="scaleFactor" value="0.5"/>
    </inkml:brush>
  </inkml:definitions>
  <inkml:trace contextRef="#ctx0" brushRef="#br0">9125 5149,'0'0</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7DFBD7B-E4FB-4AA8-9540-FD148073ACB3}" type="datetimeFigureOut">
              <a:rPr lang="en-US"/>
              <a:t>9/16/2021</a:t>
            </a:fld>
            <a:endParaRPr/>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t>Click to edit Master text styles</a:t>
            </a:r>
          </a:p>
          <a:p>
            <a:pPr lvl="1"/>
            <a:r>
              <a:t>Second level</a:t>
            </a:r>
          </a:p>
          <a:p>
            <a:pPr lvl="2"/>
            <a:r>
              <a:t>Third level</a:t>
            </a:r>
          </a:p>
          <a:p>
            <a:pPr lvl="3"/>
            <a:r>
              <a:t>Fourth level</a:t>
            </a:r>
          </a:p>
          <a:p>
            <a:pPr lvl="4"/>
            <a:r>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045B7DE-1198-4F2F-B574-CA8CAE341642}" type="slidenum">
              <a:rPr/>
              <a:t>‹#›</a:t>
            </a:fld>
            <a:endParaRPr/>
          </a:p>
        </p:txBody>
      </p:sp>
    </p:spTree>
    <p:extLst>
      <p:ext uri="{BB962C8B-B14F-4D97-AF65-F5344CB8AC3E}">
        <p14:creationId xmlns:p14="http://schemas.microsoft.com/office/powerpoint/2010/main" val="1882312455"/>
      </p:ext>
    </p:extLst>
  </p:cSld>
  <p:clrMap bg1="lt1" tx1="dk1" bg2="lt2" tx2="dk2" accent1="accent1" accent2="accent2" accent3="accent3" accent4="accent4" accent5="accent5" accent6="accent6" hlink="hlink" folHlink="folHlink"/>
  <p:notesStyle>
    <a:lvl1pPr marL="0" algn="l" defTabSz="1218987" rtl="0" eaLnBrk="1" latinLnBrk="0" hangingPunct="1">
      <a:defRPr sz="1600" kern="1200">
        <a:solidFill>
          <a:schemeClr val="tx1"/>
        </a:solidFill>
        <a:latin typeface="+mn-lt"/>
        <a:ea typeface="+mn-ea"/>
        <a:cs typeface="+mn-cs"/>
      </a:defRPr>
    </a:lvl1pPr>
    <a:lvl2pPr marL="609493" algn="l" defTabSz="1218987" rtl="0" eaLnBrk="1" latinLnBrk="0" hangingPunct="1">
      <a:defRPr sz="1600" kern="1200">
        <a:solidFill>
          <a:schemeClr val="tx1"/>
        </a:solidFill>
        <a:latin typeface="+mn-lt"/>
        <a:ea typeface="+mn-ea"/>
        <a:cs typeface="+mn-cs"/>
      </a:defRPr>
    </a:lvl2pPr>
    <a:lvl3pPr marL="1218987" algn="l" defTabSz="1218987" rtl="0" eaLnBrk="1" latinLnBrk="0" hangingPunct="1">
      <a:defRPr sz="1600" kern="1200">
        <a:solidFill>
          <a:schemeClr val="tx1"/>
        </a:solidFill>
        <a:latin typeface="+mn-lt"/>
        <a:ea typeface="+mn-ea"/>
        <a:cs typeface="+mn-cs"/>
      </a:defRPr>
    </a:lvl3pPr>
    <a:lvl4pPr marL="1828480" algn="l" defTabSz="1218987" rtl="0" eaLnBrk="1" latinLnBrk="0" hangingPunct="1">
      <a:defRPr sz="1600" kern="1200">
        <a:solidFill>
          <a:schemeClr val="tx1"/>
        </a:solidFill>
        <a:latin typeface="+mn-lt"/>
        <a:ea typeface="+mn-ea"/>
        <a:cs typeface="+mn-cs"/>
      </a:defRPr>
    </a:lvl4pPr>
    <a:lvl5pPr marL="2437973" algn="l" defTabSz="1218987" rtl="0" eaLnBrk="1" latinLnBrk="0" hangingPunct="1">
      <a:defRPr sz="1600" kern="1200">
        <a:solidFill>
          <a:schemeClr val="tx1"/>
        </a:solidFill>
        <a:latin typeface="+mn-lt"/>
        <a:ea typeface="+mn-ea"/>
        <a:cs typeface="+mn-cs"/>
      </a:defRPr>
    </a:lvl5pPr>
    <a:lvl6pPr marL="3047467" algn="l" defTabSz="1218987" rtl="0" eaLnBrk="1" latinLnBrk="0" hangingPunct="1">
      <a:defRPr sz="1600" kern="1200">
        <a:solidFill>
          <a:schemeClr val="tx1"/>
        </a:solidFill>
        <a:latin typeface="+mn-lt"/>
        <a:ea typeface="+mn-ea"/>
        <a:cs typeface="+mn-cs"/>
      </a:defRPr>
    </a:lvl6pPr>
    <a:lvl7pPr marL="3656960" algn="l" defTabSz="1218987" rtl="0" eaLnBrk="1" latinLnBrk="0" hangingPunct="1">
      <a:defRPr sz="1600" kern="1200">
        <a:solidFill>
          <a:schemeClr val="tx1"/>
        </a:solidFill>
        <a:latin typeface="+mn-lt"/>
        <a:ea typeface="+mn-ea"/>
        <a:cs typeface="+mn-cs"/>
      </a:defRPr>
    </a:lvl7pPr>
    <a:lvl8pPr marL="4266453" algn="l" defTabSz="1218987" rtl="0" eaLnBrk="1" latinLnBrk="0" hangingPunct="1">
      <a:defRPr sz="1600" kern="1200">
        <a:solidFill>
          <a:schemeClr val="tx1"/>
        </a:solidFill>
        <a:latin typeface="+mn-lt"/>
        <a:ea typeface="+mn-ea"/>
        <a:cs typeface="+mn-cs"/>
      </a:defRPr>
    </a:lvl8pPr>
    <a:lvl9pPr marL="4875947" algn="l" defTabSz="1218987" rtl="0" eaLnBrk="1" latinLnBrk="0" hangingPunct="1">
      <a:defRPr sz="16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045B7DE-1198-4F2F-B574-CA8CAE341642}" type="slidenum">
              <a:rPr lang="en-US" smtClean="0"/>
              <a:t>1</a:t>
            </a:fld>
            <a:endParaRPr lang="en-US"/>
          </a:p>
        </p:txBody>
      </p:sp>
    </p:spTree>
    <p:extLst>
      <p:ext uri="{BB962C8B-B14F-4D97-AF65-F5344CB8AC3E}">
        <p14:creationId xmlns:p14="http://schemas.microsoft.com/office/powerpoint/2010/main" val="21508978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grpSp>
        <p:nvGrpSpPr>
          <p:cNvPr id="7" name="squares"/>
          <p:cNvGrpSpPr/>
          <p:nvPr/>
        </p:nvGrpSpPr>
        <p:grpSpPr>
          <a:xfrm>
            <a:off x="1" y="1135746"/>
            <a:ext cx="1217066" cy="799981"/>
            <a:chOff x="0" y="452558"/>
            <a:chExt cx="914400" cy="524182"/>
          </a:xfrm>
        </p:grpSpPr>
        <p:sp>
          <p:nvSpPr>
            <p:cNvPr id="8" name="Rounded Rectangle 7"/>
            <p:cNvSpPr/>
            <p:nvPr/>
          </p:nvSpPr>
          <p:spPr>
            <a:xfrm>
              <a:off x="591671" y="452558"/>
              <a:ext cx="322729" cy="524180"/>
            </a:xfrm>
            <a:prstGeom prst="round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sz="1800"/>
            </a:p>
          </p:txBody>
        </p:sp>
        <p:sp>
          <p:nvSpPr>
            <p:cNvPr id="9" name="Rounded Rectangle 8"/>
            <p:cNvSpPr/>
            <p:nvPr/>
          </p:nvSpPr>
          <p:spPr>
            <a:xfrm>
              <a:off x="215154" y="452558"/>
              <a:ext cx="322729" cy="524180"/>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sz="1800"/>
            </a:p>
          </p:txBody>
        </p:sp>
        <p:sp>
          <p:nvSpPr>
            <p:cNvPr id="10" name="Round Same Side Corner Rectangle 9"/>
            <p:cNvSpPr/>
            <p:nvPr/>
          </p:nvSpPr>
          <p:spPr>
            <a:xfrm rot="5400000">
              <a:off x="-181408" y="633966"/>
              <a:ext cx="524182" cy="161366"/>
            </a:xfrm>
            <a:prstGeom prst="round2SameRect">
              <a:avLst>
                <a:gd name="adj1" fmla="val 29167"/>
                <a:gd name="adj2" fmla="val 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sz="1800"/>
            </a:p>
          </p:txBody>
        </p:sp>
      </p:grpSp>
      <p:sp>
        <p:nvSpPr>
          <p:cNvPr id="2" name="Title 1"/>
          <p:cNvSpPr>
            <a:spLocks noGrp="1"/>
          </p:cNvSpPr>
          <p:nvPr>
            <p:ph type="ctrTitle"/>
          </p:nvPr>
        </p:nvSpPr>
        <p:spPr>
          <a:xfrm>
            <a:off x="1371601" y="362396"/>
            <a:ext cx="6858000" cy="1676400"/>
          </a:xfrm>
        </p:spPr>
        <p:txBody>
          <a:bodyPr>
            <a:noAutofit/>
          </a:bodyPr>
          <a:lstStyle>
            <a:lvl1pPr>
              <a:lnSpc>
                <a:spcPct val="80000"/>
              </a:lnSpc>
              <a:defRPr sz="4500"/>
            </a:lvl1pPr>
          </a:lstStyle>
          <a:p>
            <a:r>
              <a:rPr lang="en-US"/>
              <a:t>Click to edit Master title style</a:t>
            </a:r>
            <a:endParaRPr/>
          </a:p>
        </p:txBody>
      </p:sp>
      <p:sp>
        <p:nvSpPr>
          <p:cNvPr id="3" name="Subtitle 2"/>
          <p:cNvSpPr>
            <a:spLocks noGrp="1"/>
          </p:cNvSpPr>
          <p:nvPr>
            <p:ph type="subTitle" idx="1"/>
          </p:nvPr>
        </p:nvSpPr>
        <p:spPr>
          <a:xfrm>
            <a:off x="1371601" y="2089595"/>
            <a:ext cx="6858000" cy="886344"/>
          </a:xfrm>
        </p:spPr>
        <p:txBody>
          <a:bodyPr>
            <a:normAutofit/>
          </a:bodyPr>
          <a:lstStyle>
            <a:lvl1pPr marL="0" indent="0" algn="l">
              <a:buNone/>
              <a:defRPr sz="2100">
                <a:solidFill>
                  <a:schemeClr val="accent1">
                    <a:lumMod val="75000"/>
                  </a:schemeClr>
                </a:solidFill>
              </a:defRPr>
            </a:lvl1pPr>
            <a:lvl2pPr marL="457120" indent="0" algn="ctr">
              <a:buNone/>
              <a:defRPr>
                <a:solidFill>
                  <a:schemeClr val="tx1">
                    <a:tint val="75000"/>
                  </a:schemeClr>
                </a:solidFill>
              </a:defRPr>
            </a:lvl2pPr>
            <a:lvl3pPr marL="914240" indent="0" algn="ctr">
              <a:buNone/>
              <a:defRPr>
                <a:solidFill>
                  <a:schemeClr val="tx1">
                    <a:tint val="75000"/>
                  </a:schemeClr>
                </a:solidFill>
              </a:defRPr>
            </a:lvl3pPr>
            <a:lvl4pPr marL="1371360" indent="0" algn="ctr">
              <a:buNone/>
              <a:defRPr>
                <a:solidFill>
                  <a:schemeClr val="tx1">
                    <a:tint val="75000"/>
                  </a:schemeClr>
                </a:solidFill>
              </a:defRPr>
            </a:lvl4pPr>
            <a:lvl5pPr marL="1828480" indent="0" algn="ctr">
              <a:buNone/>
              <a:defRPr>
                <a:solidFill>
                  <a:schemeClr val="tx1">
                    <a:tint val="75000"/>
                  </a:schemeClr>
                </a:solidFill>
              </a:defRPr>
            </a:lvl5pPr>
            <a:lvl6pPr marL="2285600" indent="0" algn="ctr">
              <a:buNone/>
              <a:defRPr>
                <a:solidFill>
                  <a:schemeClr val="tx1">
                    <a:tint val="75000"/>
                  </a:schemeClr>
                </a:solidFill>
              </a:defRPr>
            </a:lvl6pPr>
            <a:lvl7pPr marL="2742720" indent="0" algn="ctr">
              <a:buNone/>
              <a:defRPr>
                <a:solidFill>
                  <a:schemeClr val="tx1">
                    <a:tint val="75000"/>
                  </a:schemeClr>
                </a:solidFill>
              </a:defRPr>
            </a:lvl7pPr>
            <a:lvl8pPr marL="3199840" indent="0" algn="ctr">
              <a:buNone/>
              <a:defRPr>
                <a:solidFill>
                  <a:schemeClr val="tx1">
                    <a:tint val="75000"/>
                  </a:schemeClr>
                </a:solidFill>
              </a:defRPr>
            </a:lvl8pPr>
            <a:lvl9pPr marL="3656960" indent="0" algn="ctr">
              <a:buNone/>
              <a:defRPr>
                <a:solidFill>
                  <a:schemeClr val="tx1">
                    <a:tint val="75000"/>
                  </a:schemeClr>
                </a:solidFill>
              </a:defRPr>
            </a:lvl9pPr>
          </a:lstStyle>
          <a:p>
            <a:r>
              <a:rPr lang="en-US"/>
              <a:t>Click to edit Master subtitle style</a:t>
            </a:r>
            <a:endParaRPr dirty="0"/>
          </a:p>
        </p:txBody>
      </p:sp>
      <p:sp>
        <p:nvSpPr>
          <p:cNvPr id="5" name="Footer Placeholder 4"/>
          <p:cNvSpPr>
            <a:spLocks noGrp="1"/>
          </p:cNvSpPr>
          <p:nvPr>
            <p:ph type="ftr" sz="quarter" idx="11"/>
          </p:nvPr>
        </p:nvSpPr>
        <p:spPr/>
        <p:txBody>
          <a:bodyPr/>
          <a:lstStyle/>
          <a:p>
            <a:r>
              <a:rPr lang="en-US" dirty="0"/>
              <a:t>Add a footer</a:t>
            </a:r>
          </a:p>
        </p:txBody>
      </p:sp>
      <p:sp>
        <p:nvSpPr>
          <p:cNvPr id="4" name="Date Placeholder 3"/>
          <p:cNvSpPr>
            <a:spLocks noGrp="1"/>
          </p:cNvSpPr>
          <p:nvPr>
            <p:ph type="dt" sz="half" idx="10"/>
          </p:nvPr>
        </p:nvSpPr>
        <p:spPr/>
        <p:txBody>
          <a:bodyPr/>
          <a:lstStyle/>
          <a:p>
            <a:fld id="{941FF056-94D6-4A39-8AFE-A6874FCCC6EB}" type="datetime1">
              <a:rPr lang="en-US" smtClean="0"/>
              <a:t>9/16/2021</a:t>
            </a:fld>
            <a:endParaRPr/>
          </a:p>
        </p:txBody>
      </p:sp>
      <p:sp>
        <p:nvSpPr>
          <p:cNvPr id="6" name="Slide Number Placeholder 5"/>
          <p:cNvSpPr>
            <a:spLocks noGrp="1"/>
          </p:cNvSpPr>
          <p:nvPr>
            <p:ph type="sldNum" sz="quarter" idx="12"/>
          </p:nvPr>
        </p:nvSpPr>
        <p:spPr/>
        <p:txBody>
          <a:bodyPr/>
          <a:lstStyle/>
          <a:p>
            <a:fld id="{34C99D79-8A4B-4031-B1E0-AF26F8EDF2BC}" type="slidenum">
              <a:rPr/>
              <a:t>‹#›</a:t>
            </a:fld>
            <a:endParaRPr/>
          </a:p>
        </p:txBody>
      </p:sp>
    </p:spTree>
    <p:extLst>
      <p:ext uri="{BB962C8B-B14F-4D97-AF65-F5344CB8AC3E}">
        <p14:creationId xmlns:p14="http://schemas.microsoft.com/office/powerpoint/2010/main" val="38875101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Vertical Text Placeholder 2"/>
          <p:cNvSpPr>
            <a:spLocks noGrp="1"/>
          </p:cNvSpPr>
          <p:nvPr>
            <p:ph type="body" orient="vert" idx="1"/>
          </p:nvPr>
        </p:nvSpPr>
        <p:spPr/>
        <p:txBody>
          <a:bodyPr vert="eaVert"/>
          <a:lstStyle>
            <a:lvl5pPr>
              <a:defRPr/>
            </a:lvl5pPr>
            <a:lvl6pPr>
              <a:defRPr/>
            </a:lvl6pPr>
            <a:lvl7pPr>
              <a:defRPr/>
            </a:lvl7pPr>
            <a:lvl8pPr>
              <a:defRPr baseline="0"/>
            </a:lvl8pPr>
            <a:lvl9pPr>
              <a:defRPr baseline="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Footer Placeholder 4"/>
          <p:cNvSpPr>
            <a:spLocks noGrp="1"/>
          </p:cNvSpPr>
          <p:nvPr>
            <p:ph type="ftr" sz="quarter" idx="11"/>
          </p:nvPr>
        </p:nvSpPr>
        <p:spPr/>
        <p:txBody>
          <a:bodyPr/>
          <a:lstStyle/>
          <a:p>
            <a:r>
              <a:rPr lang="en-US" dirty="0"/>
              <a:t>Add a footer</a:t>
            </a:r>
          </a:p>
        </p:txBody>
      </p:sp>
      <p:sp>
        <p:nvSpPr>
          <p:cNvPr id="4" name="Date Placeholder 3"/>
          <p:cNvSpPr>
            <a:spLocks noGrp="1"/>
          </p:cNvSpPr>
          <p:nvPr>
            <p:ph type="dt" sz="half" idx="10"/>
          </p:nvPr>
        </p:nvSpPr>
        <p:spPr/>
        <p:txBody>
          <a:bodyPr/>
          <a:lstStyle/>
          <a:p>
            <a:fld id="{977914B2-85EF-4971-A777-7399EE126510}" type="datetime1">
              <a:rPr lang="en-US" smtClean="0"/>
              <a:t>9/16/2021</a:t>
            </a:fld>
            <a:endParaRPr/>
          </a:p>
        </p:txBody>
      </p:sp>
      <p:sp>
        <p:nvSpPr>
          <p:cNvPr id="6" name="Slide Number Placeholder 5"/>
          <p:cNvSpPr>
            <a:spLocks noGrp="1"/>
          </p:cNvSpPr>
          <p:nvPr>
            <p:ph type="sldNum" sz="quarter" idx="12"/>
          </p:nvPr>
        </p:nvSpPr>
        <p:spPr/>
        <p:txBody>
          <a:bodyPr/>
          <a:lstStyle/>
          <a:p>
            <a:fld id="{34C99D79-8A4B-4031-B1E0-AF26F8EDF2BC}" type="slidenum">
              <a:rPr/>
              <a:t>‹#›</a:t>
            </a:fld>
            <a:endParaRPr/>
          </a:p>
        </p:txBody>
      </p:sp>
    </p:spTree>
    <p:extLst>
      <p:ext uri="{BB962C8B-B14F-4D97-AF65-F5344CB8AC3E}">
        <p14:creationId xmlns:p14="http://schemas.microsoft.com/office/powerpoint/2010/main" val="26408258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7" name="squares"/>
          <p:cNvGrpSpPr/>
          <p:nvPr/>
        </p:nvGrpSpPr>
        <p:grpSpPr>
          <a:xfrm rot="5400000">
            <a:off x="7056319" y="299320"/>
            <a:ext cx="1063300" cy="393137"/>
            <a:chOff x="0" y="452558"/>
            <a:chExt cx="914400" cy="524182"/>
          </a:xfrm>
        </p:grpSpPr>
        <p:sp>
          <p:nvSpPr>
            <p:cNvPr id="8" name="Rounded Rectangle 7"/>
            <p:cNvSpPr/>
            <p:nvPr/>
          </p:nvSpPr>
          <p:spPr>
            <a:xfrm>
              <a:off x="591671" y="452558"/>
              <a:ext cx="322729" cy="524180"/>
            </a:xfrm>
            <a:prstGeom prst="round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sz="1800"/>
            </a:p>
          </p:txBody>
        </p:sp>
        <p:sp>
          <p:nvSpPr>
            <p:cNvPr id="9" name="Rounded Rectangle 8"/>
            <p:cNvSpPr/>
            <p:nvPr/>
          </p:nvSpPr>
          <p:spPr>
            <a:xfrm>
              <a:off x="215154" y="452558"/>
              <a:ext cx="322729" cy="524180"/>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sz="1800"/>
            </a:p>
          </p:txBody>
        </p:sp>
        <p:sp>
          <p:nvSpPr>
            <p:cNvPr id="10" name="Round Same Side Corner Rectangle 9"/>
            <p:cNvSpPr/>
            <p:nvPr/>
          </p:nvSpPr>
          <p:spPr>
            <a:xfrm rot="5400000">
              <a:off x="-181408" y="633966"/>
              <a:ext cx="524182" cy="161366"/>
            </a:xfrm>
            <a:prstGeom prst="round2SameRect">
              <a:avLst>
                <a:gd name="adj1" fmla="val 29167"/>
                <a:gd name="adj2" fmla="val 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sz="1800"/>
            </a:p>
          </p:txBody>
        </p:sp>
      </p:grpSp>
      <p:grpSp>
        <p:nvGrpSpPr>
          <p:cNvPr id="15" name="bottom graphic"/>
          <p:cNvGrpSpPr/>
          <p:nvPr/>
        </p:nvGrpSpPr>
        <p:grpSpPr>
          <a:xfrm>
            <a:off x="0" y="5395520"/>
            <a:ext cx="9144000" cy="1462483"/>
            <a:chOff x="0" y="4046638"/>
            <a:chExt cx="9144000" cy="1096862"/>
          </a:xfrm>
        </p:grpSpPr>
        <p:sp>
          <p:nvSpPr>
            <p:cNvPr id="16" name="Freeform 15"/>
            <p:cNvSpPr/>
            <p:nvPr/>
          </p:nvSpPr>
          <p:spPr bwMode="ltGray">
            <a:xfrm rot="5400000">
              <a:off x="4119794" y="119293"/>
              <a:ext cx="904412" cy="9144000"/>
            </a:xfrm>
            <a:custGeom>
              <a:avLst/>
              <a:gdLst/>
              <a:ahLst/>
              <a:cxnLst/>
              <a:rect l="l" t="t" r="r" b="b"/>
              <a:pathLst>
                <a:path w="904412" h="9144000">
                  <a:moveTo>
                    <a:pt x="0" y="0"/>
                  </a:moveTo>
                  <a:lnTo>
                    <a:pt x="904412" y="0"/>
                  </a:lnTo>
                  <a:lnTo>
                    <a:pt x="904412" y="9144000"/>
                  </a:lnTo>
                  <a:lnTo>
                    <a:pt x="391235" y="9144000"/>
                  </a:lnTo>
                  <a:cubicBezTo>
                    <a:pt x="445385" y="6730684"/>
                    <a:pt x="250230" y="1995757"/>
                    <a:pt x="0" y="0"/>
                  </a:cubicBezTo>
                  <a:close/>
                </a:path>
              </a:pathLst>
            </a:custGeom>
            <a:solidFill>
              <a:schemeClr val="tx1">
                <a:alpha val="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sz="1800"/>
            </a:p>
          </p:txBody>
        </p:sp>
        <p:sp>
          <p:nvSpPr>
            <p:cNvPr id="17" name="Rectangle 72"/>
            <p:cNvSpPr/>
            <p:nvPr/>
          </p:nvSpPr>
          <p:spPr bwMode="ltGray">
            <a:xfrm rot="5400000">
              <a:off x="4023569" y="23069"/>
              <a:ext cx="1096862" cy="9144000"/>
            </a:xfrm>
            <a:custGeom>
              <a:avLst/>
              <a:gdLst/>
              <a:ahLst/>
              <a:cxnLst/>
              <a:rect l="l" t="t" r="r" b="b"/>
              <a:pathLst>
                <a:path w="1096862" h="9144000">
                  <a:moveTo>
                    <a:pt x="1096861" y="9136375"/>
                  </a:moveTo>
                  <a:lnTo>
                    <a:pt x="1096861" y="0"/>
                  </a:lnTo>
                  <a:lnTo>
                    <a:pt x="1096862" y="0"/>
                  </a:lnTo>
                  <a:lnTo>
                    <a:pt x="1096862" y="9136375"/>
                  </a:lnTo>
                  <a:close/>
                  <a:moveTo>
                    <a:pt x="0" y="0"/>
                  </a:moveTo>
                  <a:lnTo>
                    <a:pt x="142171" y="0"/>
                  </a:lnTo>
                  <a:cubicBezTo>
                    <a:pt x="214017" y="532804"/>
                    <a:pt x="281641" y="1260834"/>
                    <a:pt x="340913" y="2087809"/>
                  </a:cubicBezTo>
                  <a:cubicBezTo>
                    <a:pt x="492781" y="4358443"/>
                    <a:pt x="587048" y="7374964"/>
                    <a:pt x="547354" y="9144000"/>
                  </a:cubicBezTo>
                  <a:lnTo>
                    <a:pt x="452132" y="9144000"/>
                  </a:lnTo>
                  <a:cubicBezTo>
                    <a:pt x="484963" y="4670358"/>
                    <a:pt x="240277" y="2482661"/>
                    <a:pt x="0" y="0"/>
                  </a:cubicBezTo>
                  <a:close/>
                </a:path>
              </a:pathLst>
            </a:custGeom>
            <a:solidFill>
              <a:schemeClr val="tx1">
                <a:alpha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sz="1800"/>
            </a:p>
          </p:txBody>
        </p:sp>
      </p:grpSp>
      <p:sp>
        <p:nvSpPr>
          <p:cNvPr id="2" name="Vertical Title 1"/>
          <p:cNvSpPr>
            <a:spLocks noGrp="1"/>
          </p:cNvSpPr>
          <p:nvPr>
            <p:ph type="title" orient="vert"/>
          </p:nvPr>
        </p:nvSpPr>
        <p:spPr>
          <a:xfrm>
            <a:off x="7315200" y="1150517"/>
            <a:ext cx="1371600" cy="5021685"/>
          </a:xfrm>
        </p:spPr>
        <p:txBody>
          <a:bodyPr vert="eaVert"/>
          <a:lstStyle/>
          <a:p>
            <a:r>
              <a:rPr lang="en-US"/>
              <a:t>Click to edit Master title style</a:t>
            </a:r>
            <a:endParaRPr/>
          </a:p>
        </p:txBody>
      </p:sp>
      <p:sp>
        <p:nvSpPr>
          <p:cNvPr id="3" name="Vertical Text Placeholder 2"/>
          <p:cNvSpPr>
            <a:spLocks noGrp="1"/>
          </p:cNvSpPr>
          <p:nvPr>
            <p:ph type="body" orient="vert" idx="1"/>
          </p:nvPr>
        </p:nvSpPr>
        <p:spPr>
          <a:xfrm>
            <a:off x="914400" y="1150517"/>
            <a:ext cx="6172200" cy="5021685"/>
          </a:xfrm>
        </p:spPr>
        <p:txBody>
          <a:bodyPr vert="eaVert"/>
          <a:lstStyle>
            <a:lvl5pPr>
              <a:defRPr/>
            </a:lvl5pPr>
            <a:lvl6pPr>
              <a:defRPr/>
            </a:lvl6pPr>
            <a:lvl7pPr>
              <a:defRPr/>
            </a:lvl7pPr>
            <a:lvl8pPr>
              <a:defRPr baseline="0"/>
            </a:lvl8pPr>
            <a:lvl9pPr>
              <a:defRPr baseline="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Footer Placeholder 4"/>
          <p:cNvSpPr>
            <a:spLocks noGrp="1"/>
          </p:cNvSpPr>
          <p:nvPr>
            <p:ph type="ftr" sz="quarter" idx="11"/>
          </p:nvPr>
        </p:nvSpPr>
        <p:spPr/>
        <p:txBody>
          <a:bodyPr/>
          <a:lstStyle/>
          <a:p>
            <a:r>
              <a:rPr lang="en-US" dirty="0"/>
              <a:t>Add a footer</a:t>
            </a:r>
          </a:p>
        </p:txBody>
      </p:sp>
      <p:sp>
        <p:nvSpPr>
          <p:cNvPr id="4" name="Date Placeholder 3"/>
          <p:cNvSpPr>
            <a:spLocks noGrp="1"/>
          </p:cNvSpPr>
          <p:nvPr>
            <p:ph type="dt" sz="half" idx="10"/>
          </p:nvPr>
        </p:nvSpPr>
        <p:spPr/>
        <p:txBody>
          <a:bodyPr/>
          <a:lstStyle/>
          <a:p>
            <a:fld id="{B1AF0C1B-AAA8-4DC1-9345-9F9B40C14985}" type="datetime1">
              <a:rPr lang="en-US" smtClean="0"/>
              <a:t>9/16/2021</a:t>
            </a:fld>
            <a:endParaRPr/>
          </a:p>
        </p:txBody>
      </p:sp>
      <p:sp>
        <p:nvSpPr>
          <p:cNvPr id="6" name="Slide Number Placeholder 5"/>
          <p:cNvSpPr>
            <a:spLocks noGrp="1"/>
          </p:cNvSpPr>
          <p:nvPr>
            <p:ph type="sldNum" sz="quarter" idx="12"/>
          </p:nvPr>
        </p:nvSpPr>
        <p:spPr/>
        <p:txBody>
          <a:bodyPr/>
          <a:lstStyle/>
          <a:p>
            <a:fld id="{34C99D79-8A4B-4031-B1E0-AF26F8EDF2BC}" type="slidenum">
              <a:rPr/>
              <a:t>‹#›</a:t>
            </a:fld>
            <a:endParaRPr/>
          </a:p>
        </p:txBody>
      </p:sp>
    </p:spTree>
    <p:extLst>
      <p:ext uri="{BB962C8B-B14F-4D97-AF65-F5344CB8AC3E}">
        <p14:creationId xmlns:p14="http://schemas.microsoft.com/office/powerpoint/2010/main" val="816448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Content Placeholder 2"/>
          <p:cNvSpPr>
            <a:spLocks noGrp="1"/>
          </p:cNvSpPr>
          <p:nvPr>
            <p:ph idx="1"/>
          </p:nvPr>
        </p:nvSpPr>
        <p:spPr/>
        <p:txBody>
          <a:bodyPr/>
          <a:lstStyle>
            <a:lvl5pPr>
              <a:defRPr/>
            </a:lvl5pPr>
            <a:lvl6pPr>
              <a:defRPr/>
            </a:lvl6pPr>
            <a:lvl7pPr>
              <a:defRPr/>
            </a:lvl7pPr>
            <a:lvl8pPr>
              <a:defRPr/>
            </a:lvl8pPr>
            <a:lvl9pPr>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Footer Placeholder 4"/>
          <p:cNvSpPr>
            <a:spLocks noGrp="1"/>
          </p:cNvSpPr>
          <p:nvPr>
            <p:ph type="ftr" sz="quarter" idx="11"/>
          </p:nvPr>
        </p:nvSpPr>
        <p:spPr/>
        <p:txBody>
          <a:bodyPr/>
          <a:lstStyle/>
          <a:p>
            <a:r>
              <a:rPr lang="en-US" dirty="0"/>
              <a:t>Add a footer</a:t>
            </a:r>
          </a:p>
        </p:txBody>
      </p:sp>
      <p:sp>
        <p:nvSpPr>
          <p:cNvPr id="4" name="Date Placeholder 3"/>
          <p:cNvSpPr>
            <a:spLocks noGrp="1"/>
          </p:cNvSpPr>
          <p:nvPr>
            <p:ph type="dt" sz="half" idx="10"/>
          </p:nvPr>
        </p:nvSpPr>
        <p:spPr/>
        <p:txBody>
          <a:bodyPr/>
          <a:lstStyle/>
          <a:p>
            <a:fld id="{86372F47-80F1-4342-BD78-71763F6CB3B5}" type="datetime1">
              <a:rPr lang="en-US" smtClean="0"/>
              <a:t>9/16/2021</a:t>
            </a:fld>
            <a:endParaRPr/>
          </a:p>
        </p:txBody>
      </p:sp>
      <p:sp>
        <p:nvSpPr>
          <p:cNvPr id="6" name="Slide Number Placeholder 5"/>
          <p:cNvSpPr>
            <a:spLocks noGrp="1"/>
          </p:cNvSpPr>
          <p:nvPr>
            <p:ph type="sldNum" sz="quarter" idx="12"/>
          </p:nvPr>
        </p:nvSpPr>
        <p:spPr/>
        <p:txBody>
          <a:bodyPr/>
          <a:lstStyle/>
          <a:p>
            <a:fld id="{34C99D79-8A4B-4031-B1E0-AF26F8EDF2BC}" type="slidenum">
              <a:rPr/>
              <a:t>‹#›</a:t>
            </a:fld>
            <a:endParaRPr/>
          </a:p>
        </p:txBody>
      </p:sp>
    </p:spTree>
    <p:extLst>
      <p:ext uri="{BB962C8B-B14F-4D97-AF65-F5344CB8AC3E}">
        <p14:creationId xmlns:p14="http://schemas.microsoft.com/office/powerpoint/2010/main" val="34351507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7" name="squares"/>
          <p:cNvGrpSpPr/>
          <p:nvPr/>
        </p:nvGrpSpPr>
        <p:grpSpPr>
          <a:xfrm>
            <a:off x="1" y="3124415"/>
            <a:ext cx="1217066" cy="805061"/>
            <a:chOff x="0" y="2343311"/>
            <a:chExt cx="1217066" cy="603796"/>
          </a:xfrm>
        </p:grpSpPr>
        <p:sp>
          <p:nvSpPr>
            <p:cNvPr id="8" name="Rounded Rectangle 7"/>
            <p:cNvSpPr/>
            <p:nvPr/>
          </p:nvSpPr>
          <p:spPr>
            <a:xfrm>
              <a:off x="787514" y="2347123"/>
              <a:ext cx="429552" cy="599984"/>
            </a:xfrm>
            <a:prstGeom prst="round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sz="1800"/>
            </a:p>
          </p:txBody>
        </p:sp>
        <p:sp>
          <p:nvSpPr>
            <p:cNvPr id="9" name="Rounded Rectangle 8"/>
            <p:cNvSpPr/>
            <p:nvPr/>
          </p:nvSpPr>
          <p:spPr>
            <a:xfrm>
              <a:off x="286370" y="2347123"/>
              <a:ext cx="429552" cy="599984"/>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sz="1800"/>
            </a:p>
          </p:txBody>
        </p:sp>
        <p:sp>
          <p:nvSpPr>
            <p:cNvPr id="10" name="Round Same Side Corner Rectangle 9"/>
            <p:cNvSpPr/>
            <p:nvPr/>
          </p:nvSpPr>
          <p:spPr>
            <a:xfrm rot="5400000">
              <a:off x="-192604" y="2535915"/>
              <a:ext cx="599986" cy="214778"/>
            </a:xfrm>
            <a:prstGeom prst="round2SameRect">
              <a:avLst>
                <a:gd name="adj1" fmla="val 29167"/>
                <a:gd name="adj2" fmla="val 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sz="1800"/>
            </a:p>
          </p:txBody>
        </p:sp>
      </p:grpSp>
      <p:grpSp>
        <p:nvGrpSpPr>
          <p:cNvPr id="19" name="bottom graphic"/>
          <p:cNvGrpSpPr/>
          <p:nvPr/>
        </p:nvGrpSpPr>
        <p:grpSpPr>
          <a:xfrm>
            <a:off x="0" y="5409219"/>
            <a:ext cx="9144000" cy="1462483"/>
            <a:chOff x="0" y="4056912"/>
            <a:chExt cx="9144000" cy="1096862"/>
          </a:xfrm>
        </p:grpSpPr>
        <p:sp>
          <p:nvSpPr>
            <p:cNvPr id="20" name="Freeform 19"/>
            <p:cNvSpPr/>
            <p:nvPr/>
          </p:nvSpPr>
          <p:spPr bwMode="ltGray">
            <a:xfrm rot="5400000">
              <a:off x="4119794" y="119293"/>
              <a:ext cx="904412" cy="9144000"/>
            </a:xfrm>
            <a:custGeom>
              <a:avLst/>
              <a:gdLst/>
              <a:ahLst/>
              <a:cxnLst/>
              <a:rect l="l" t="t" r="r" b="b"/>
              <a:pathLst>
                <a:path w="904412" h="9144000">
                  <a:moveTo>
                    <a:pt x="0" y="0"/>
                  </a:moveTo>
                  <a:lnTo>
                    <a:pt x="904412" y="0"/>
                  </a:lnTo>
                  <a:lnTo>
                    <a:pt x="904412" y="9144000"/>
                  </a:lnTo>
                  <a:lnTo>
                    <a:pt x="391235" y="9144000"/>
                  </a:lnTo>
                  <a:cubicBezTo>
                    <a:pt x="445385" y="6730684"/>
                    <a:pt x="250230" y="1995757"/>
                    <a:pt x="0" y="0"/>
                  </a:cubicBezTo>
                  <a:close/>
                </a:path>
              </a:pathLst>
            </a:custGeom>
            <a:solidFill>
              <a:schemeClr val="tx1">
                <a:alpha val="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sz="1800"/>
            </a:p>
          </p:txBody>
        </p:sp>
        <p:sp>
          <p:nvSpPr>
            <p:cNvPr id="21" name="Rectangle 72"/>
            <p:cNvSpPr/>
            <p:nvPr/>
          </p:nvSpPr>
          <p:spPr bwMode="ltGray">
            <a:xfrm rot="5400000">
              <a:off x="4023569" y="33343"/>
              <a:ext cx="1096862" cy="9144000"/>
            </a:xfrm>
            <a:custGeom>
              <a:avLst/>
              <a:gdLst/>
              <a:ahLst/>
              <a:cxnLst/>
              <a:rect l="l" t="t" r="r" b="b"/>
              <a:pathLst>
                <a:path w="1096862" h="9144000">
                  <a:moveTo>
                    <a:pt x="1096861" y="9136375"/>
                  </a:moveTo>
                  <a:lnTo>
                    <a:pt x="1096861" y="0"/>
                  </a:lnTo>
                  <a:lnTo>
                    <a:pt x="1096862" y="0"/>
                  </a:lnTo>
                  <a:lnTo>
                    <a:pt x="1096862" y="9136375"/>
                  </a:lnTo>
                  <a:close/>
                  <a:moveTo>
                    <a:pt x="0" y="0"/>
                  </a:moveTo>
                  <a:lnTo>
                    <a:pt x="142171" y="0"/>
                  </a:lnTo>
                  <a:cubicBezTo>
                    <a:pt x="214017" y="532804"/>
                    <a:pt x="281641" y="1260834"/>
                    <a:pt x="340913" y="2087809"/>
                  </a:cubicBezTo>
                  <a:cubicBezTo>
                    <a:pt x="492781" y="4358443"/>
                    <a:pt x="587048" y="7374964"/>
                    <a:pt x="547354" y="9144000"/>
                  </a:cubicBezTo>
                  <a:lnTo>
                    <a:pt x="452132" y="9144000"/>
                  </a:lnTo>
                  <a:cubicBezTo>
                    <a:pt x="484963" y="4670358"/>
                    <a:pt x="240277" y="2482661"/>
                    <a:pt x="0" y="0"/>
                  </a:cubicBezTo>
                  <a:close/>
                </a:path>
              </a:pathLst>
            </a:custGeom>
            <a:solidFill>
              <a:schemeClr val="tx1">
                <a:alpha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sz="1800"/>
            </a:p>
          </p:txBody>
        </p:sp>
      </p:grpSp>
      <p:sp>
        <p:nvSpPr>
          <p:cNvPr id="2" name="Title 1"/>
          <p:cNvSpPr>
            <a:spLocks noGrp="1"/>
          </p:cNvSpPr>
          <p:nvPr>
            <p:ph type="title"/>
          </p:nvPr>
        </p:nvSpPr>
        <p:spPr>
          <a:xfrm>
            <a:off x="1371601" y="1932521"/>
            <a:ext cx="6858000" cy="2105367"/>
          </a:xfrm>
        </p:spPr>
        <p:txBody>
          <a:bodyPr anchor="b">
            <a:normAutofit/>
          </a:bodyPr>
          <a:lstStyle>
            <a:lvl1pPr algn="l">
              <a:defRPr sz="4500" b="0" cap="none" baseline="0"/>
            </a:lvl1pPr>
          </a:lstStyle>
          <a:p>
            <a:r>
              <a:rPr lang="en-US"/>
              <a:t>Click to edit Master title style</a:t>
            </a:r>
            <a:endParaRPr/>
          </a:p>
        </p:txBody>
      </p:sp>
      <p:sp>
        <p:nvSpPr>
          <p:cNvPr id="3" name="Text Placeholder 2"/>
          <p:cNvSpPr>
            <a:spLocks noGrp="1"/>
          </p:cNvSpPr>
          <p:nvPr>
            <p:ph type="body" idx="1"/>
          </p:nvPr>
        </p:nvSpPr>
        <p:spPr>
          <a:xfrm>
            <a:off x="1371601" y="4084267"/>
            <a:ext cx="6858000" cy="933297"/>
          </a:xfrm>
        </p:spPr>
        <p:txBody>
          <a:bodyPr anchor="t">
            <a:normAutofit/>
          </a:bodyPr>
          <a:lstStyle>
            <a:lvl1pPr marL="0" indent="0">
              <a:buNone/>
              <a:defRPr sz="2100">
                <a:solidFill>
                  <a:schemeClr val="accent1">
                    <a:lumMod val="75000"/>
                  </a:schemeClr>
                </a:solidFill>
              </a:defRPr>
            </a:lvl1pPr>
            <a:lvl2pPr marL="457120" indent="0">
              <a:buNone/>
              <a:defRPr sz="1800">
                <a:solidFill>
                  <a:schemeClr val="tx1">
                    <a:tint val="75000"/>
                  </a:schemeClr>
                </a:solidFill>
              </a:defRPr>
            </a:lvl2pPr>
            <a:lvl3pPr marL="914240" indent="0">
              <a:buNone/>
              <a:defRPr sz="1575">
                <a:solidFill>
                  <a:schemeClr val="tx1">
                    <a:tint val="75000"/>
                  </a:schemeClr>
                </a:solidFill>
              </a:defRPr>
            </a:lvl3pPr>
            <a:lvl4pPr marL="1371360" indent="0">
              <a:buNone/>
              <a:defRPr sz="1425">
                <a:solidFill>
                  <a:schemeClr val="tx1">
                    <a:tint val="75000"/>
                  </a:schemeClr>
                </a:solidFill>
              </a:defRPr>
            </a:lvl4pPr>
            <a:lvl5pPr marL="1828480" indent="0">
              <a:buNone/>
              <a:defRPr sz="1425">
                <a:solidFill>
                  <a:schemeClr val="tx1">
                    <a:tint val="75000"/>
                  </a:schemeClr>
                </a:solidFill>
              </a:defRPr>
            </a:lvl5pPr>
            <a:lvl6pPr marL="2285600" indent="0">
              <a:buNone/>
              <a:defRPr sz="1425">
                <a:solidFill>
                  <a:schemeClr val="tx1">
                    <a:tint val="75000"/>
                  </a:schemeClr>
                </a:solidFill>
              </a:defRPr>
            </a:lvl6pPr>
            <a:lvl7pPr marL="2742720" indent="0">
              <a:buNone/>
              <a:defRPr sz="1425">
                <a:solidFill>
                  <a:schemeClr val="tx1">
                    <a:tint val="75000"/>
                  </a:schemeClr>
                </a:solidFill>
              </a:defRPr>
            </a:lvl7pPr>
            <a:lvl8pPr marL="3199840" indent="0">
              <a:buNone/>
              <a:defRPr sz="1425">
                <a:solidFill>
                  <a:schemeClr val="tx1">
                    <a:tint val="75000"/>
                  </a:schemeClr>
                </a:solidFill>
              </a:defRPr>
            </a:lvl8pPr>
            <a:lvl9pPr marL="3656960" indent="0">
              <a:buNone/>
              <a:defRPr sz="1425">
                <a:solidFill>
                  <a:schemeClr val="tx1">
                    <a:tint val="75000"/>
                  </a:schemeClr>
                </a:solidFill>
              </a:defRPr>
            </a:lvl9pPr>
          </a:lstStyle>
          <a:p>
            <a:pPr lvl="0"/>
            <a:r>
              <a:rPr lang="en-US"/>
              <a:t>Click to edit Master text styles</a:t>
            </a:r>
          </a:p>
        </p:txBody>
      </p:sp>
      <p:sp>
        <p:nvSpPr>
          <p:cNvPr id="5" name="Footer Placeholder 4"/>
          <p:cNvSpPr>
            <a:spLocks noGrp="1"/>
          </p:cNvSpPr>
          <p:nvPr>
            <p:ph type="ftr" sz="quarter" idx="11"/>
          </p:nvPr>
        </p:nvSpPr>
        <p:spPr/>
        <p:txBody>
          <a:bodyPr/>
          <a:lstStyle/>
          <a:p>
            <a:r>
              <a:rPr lang="en-US" dirty="0"/>
              <a:t>Add a footer</a:t>
            </a:r>
          </a:p>
        </p:txBody>
      </p:sp>
      <p:sp>
        <p:nvSpPr>
          <p:cNvPr id="4" name="Date Placeholder 3"/>
          <p:cNvSpPr>
            <a:spLocks noGrp="1"/>
          </p:cNvSpPr>
          <p:nvPr>
            <p:ph type="dt" sz="half" idx="10"/>
          </p:nvPr>
        </p:nvSpPr>
        <p:spPr/>
        <p:txBody>
          <a:bodyPr/>
          <a:lstStyle/>
          <a:p>
            <a:fld id="{9DD6F448-FB88-4AD9-A048-F7A8C4CC2627}" type="datetime1">
              <a:rPr lang="en-US" smtClean="0"/>
              <a:t>9/16/2021</a:t>
            </a:fld>
            <a:endParaRPr/>
          </a:p>
        </p:txBody>
      </p:sp>
      <p:sp>
        <p:nvSpPr>
          <p:cNvPr id="6" name="Slide Number Placeholder 5"/>
          <p:cNvSpPr>
            <a:spLocks noGrp="1"/>
          </p:cNvSpPr>
          <p:nvPr>
            <p:ph type="sldNum" sz="quarter" idx="12"/>
          </p:nvPr>
        </p:nvSpPr>
        <p:spPr/>
        <p:txBody>
          <a:bodyPr/>
          <a:lstStyle/>
          <a:p>
            <a:fld id="{34C99D79-8A4B-4031-B1E0-AF26F8EDF2BC}" type="slidenum">
              <a:rPr/>
              <a:t>‹#›</a:t>
            </a:fld>
            <a:endParaRPr/>
          </a:p>
        </p:txBody>
      </p:sp>
    </p:spTree>
    <p:extLst>
      <p:ext uri="{BB962C8B-B14F-4D97-AF65-F5344CB8AC3E}">
        <p14:creationId xmlns:p14="http://schemas.microsoft.com/office/powerpoint/2010/main" val="14356934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856282" y="152400"/>
            <a:ext cx="7315200" cy="1295400"/>
          </a:xfrm>
        </p:spPr>
        <p:txBody>
          <a:bodyPr/>
          <a:lstStyle/>
          <a:p>
            <a:r>
              <a:rPr lang="en-US"/>
              <a:t>Click to edit Master title style</a:t>
            </a:r>
            <a:endParaRPr/>
          </a:p>
        </p:txBody>
      </p:sp>
      <p:sp>
        <p:nvSpPr>
          <p:cNvPr id="3" name="Content Placeholder 2"/>
          <p:cNvSpPr>
            <a:spLocks noGrp="1"/>
          </p:cNvSpPr>
          <p:nvPr>
            <p:ph sz="half" idx="1"/>
          </p:nvPr>
        </p:nvSpPr>
        <p:spPr>
          <a:xfrm>
            <a:off x="856282" y="1600200"/>
            <a:ext cx="3657600" cy="4572000"/>
          </a:xfrm>
        </p:spPr>
        <p:txBody>
          <a:bodyPr>
            <a:normAutofit/>
          </a:bodyPr>
          <a:lstStyle>
            <a:lvl1pPr>
              <a:defRPr sz="2100"/>
            </a:lvl1pPr>
            <a:lvl2pPr>
              <a:defRPr sz="1800"/>
            </a:lvl2pPr>
            <a:lvl3pPr>
              <a:defRPr sz="15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Content Placeholder 3"/>
          <p:cNvSpPr>
            <a:spLocks noGrp="1"/>
          </p:cNvSpPr>
          <p:nvPr>
            <p:ph sz="half" idx="2"/>
          </p:nvPr>
        </p:nvSpPr>
        <p:spPr>
          <a:xfrm>
            <a:off x="4572000" y="1600200"/>
            <a:ext cx="3657600" cy="4572000"/>
          </a:xfrm>
        </p:spPr>
        <p:txBody>
          <a:bodyPr>
            <a:normAutofit/>
          </a:bodyPr>
          <a:lstStyle>
            <a:lvl1pPr>
              <a:defRPr sz="2100"/>
            </a:lvl1pPr>
            <a:lvl2pPr>
              <a:defRPr sz="1800"/>
            </a:lvl2pPr>
            <a:lvl3pPr>
              <a:defRPr sz="15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6" name="Footer Placeholder 5"/>
          <p:cNvSpPr>
            <a:spLocks noGrp="1"/>
          </p:cNvSpPr>
          <p:nvPr>
            <p:ph type="ftr" sz="quarter" idx="11"/>
          </p:nvPr>
        </p:nvSpPr>
        <p:spPr/>
        <p:txBody>
          <a:bodyPr/>
          <a:lstStyle/>
          <a:p>
            <a:r>
              <a:rPr lang="en-US" dirty="0"/>
              <a:t>Add a footer</a:t>
            </a:r>
          </a:p>
        </p:txBody>
      </p:sp>
      <p:sp>
        <p:nvSpPr>
          <p:cNvPr id="5" name="Date Placeholder 4"/>
          <p:cNvSpPr>
            <a:spLocks noGrp="1"/>
          </p:cNvSpPr>
          <p:nvPr>
            <p:ph type="dt" sz="half" idx="10"/>
          </p:nvPr>
        </p:nvSpPr>
        <p:spPr/>
        <p:txBody>
          <a:bodyPr/>
          <a:lstStyle/>
          <a:p>
            <a:fld id="{5D0148AB-4914-4277-B07A-D8591540341A}" type="datetime1">
              <a:rPr lang="en-US" smtClean="0"/>
              <a:t>9/16/2021</a:t>
            </a:fld>
            <a:endParaRPr/>
          </a:p>
        </p:txBody>
      </p:sp>
      <p:sp>
        <p:nvSpPr>
          <p:cNvPr id="7" name="Slide Number Placeholder 6"/>
          <p:cNvSpPr>
            <a:spLocks noGrp="1"/>
          </p:cNvSpPr>
          <p:nvPr>
            <p:ph type="sldNum" sz="quarter" idx="12"/>
          </p:nvPr>
        </p:nvSpPr>
        <p:spPr/>
        <p:txBody>
          <a:bodyPr/>
          <a:lstStyle/>
          <a:p>
            <a:fld id="{34C99D79-8A4B-4031-B1E0-AF26F8EDF2BC}" type="slidenum">
              <a:rPr/>
              <a:t>‹#›</a:t>
            </a:fld>
            <a:endParaRPr/>
          </a:p>
        </p:txBody>
      </p:sp>
    </p:spTree>
    <p:extLst>
      <p:ext uri="{BB962C8B-B14F-4D97-AF65-F5344CB8AC3E}">
        <p14:creationId xmlns:p14="http://schemas.microsoft.com/office/powerpoint/2010/main" val="12977962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56282" y="152400"/>
            <a:ext cx="7315200" cy="1295400"/>
          </a:xfrm>
        </p:spPr>
        <p:txBody>
          <a:bodyPr/>
          <a:lstStyle>
            <a:lvl1pPr>
              <a:defRPr/>
            </a:lvl1pPr>
          </a:lstStyle>
          <a:p>
            <a:r>
              <a:rPr lang="en-US"/>
              <a:t>Click to edit Master title style</a:t>
            </a:r>
            <a:endParaRPr/>
          </a:p>
        </p:txBody>
      </p:sp>
      <p:sp>
        <p:nvSpPr>
          <p:cNvPr id="3" name="Text Placeholder 2"/>
          <p:cNvSpPr>
            <a:spLocks noGrp="1"/>
          </p:cNvSpPr>
          <p:nvPr>
            <p:ph type="body" idx="1"/>
          </p:nvPr>
        </p:nvSpPr>
        <p:spPr>
          <a:xfrm>
            <a:off x="856282" y="1524003"/>
            <a:ext cx="3657600" cy="816429"/>
          </a:xfrm>
        </p:spPr>
        <p:txBody>
          <a:bodyPr anchor="ctr">
            <a:normAutofit/>
          </a:bodyPr>
          <a:lstStyle>
            <a:lvl1pPr marL="0" indent="0">
              <a:buNone/>
              <a:defRPr sz="2100" b="0">
                <a:solidFill>
                  <a:schemeClr val="accent1">
                    <a:lumMod val="75000"/>
                  </a:schemeClr>
                </a:solidFill>
              </a:defRPr>
            </a:lvl1pPr>
            <a:lvl2pPr marL="457120" indent="0">
              <a:buNone/>
              <a:defRPr sz="2025" b="1"/>
            </a:lvl2pPr>
            <a:lvl3pPr marL="914240" indent="0">
              <a:buNone/>
              <a:defRPr sz="1800" b="1"/>
            </a:lvl3pPr>
            <a:lvl4pPr marL="1371360" indent="0">
              <a:buNone/>
              <a:defRPr sz="1575" b="1"/>
            </a:lvl4pPr>
            <a:lvl5pPr marL="1828480" indent="0">
              <a:buNone/>
              <a:defRPr sz="1575" b="1"/>
            </a:lvl5pPr>
            <a:lvl6pPr marL="2285600" indent="0">
              <a:buNone/>
              <a:defRPr sz="1575" b="1"/>
            </a:lvl6pPr>
            <a:lvl7pPr marL="2742720" indent="0">
              <a:buNone/>
              <a:defRPr sz="1575" b="1"/>
            </a:lvl7pPr>
            <a:lvl8pPr marL="3199840" indent="0">
              <a:buNone/>
              <a:defRPr sz="1575" b="1"/>
            </a:lvl8pPr>
            <a:lvl9pPr marL="3656960" indent="0">
              <a:buNone/>
              <a:defRPr sz="1575" b="1"/>
            </a:lvl9pPr>
          </a:lstStyle>
          <a:p>
            <a:pPr lvl="0"/>
            <a:r>
              <a:rPr lang="en-US"/>
              <a:t>Click to edit Master text styles</a:t>
            </a:r>
          </a:p>
        </p:txBody>
      </p:sp>
      <p:sp>
        <p:nvSpPr>
          <p:cNvPr id="4" name="Content Placeholder 3"/>
          <p:cNvSpPr>
            <a:spLocks noGrp="1"/>
          </p:cNvSpPr>
          <p:nvPr>
            <p:ph sz="half" idx="2"/>
          </p:nvPr>
        </p:nvSpPr>
        <p:spPr>
          <a:xfrm>
            <a:off x="856282" y="2413003"/>
            <a:ext cx="3657600" cy="3759199"/>
          </a:xfrm>
        </p:spPr>
        <p:txBody>
          <a:bodyPr>
            <a:normAutofit/>
          </a:bodyPr>
          <a:lstStyle>
            <a:lvl1pPr>
              <a:defRPr sz="2100"/>
            </a:lvl1pPr>
            <a:lvl2pPr>
              <a:defRPr sz="1800"/>
            </a:lvl2pPr>
            <a:lvl3pPr>
              <a:defRPr sz="1500"/>
            </a:lvl3pPr>
            <a:lvl4pPr>
              <a:defRPr sz="1500"/>
            </a:lvl4pPr>
            <a:lvl5pPr>
              <a:defRPr sz="1500"/>
            </a:lvl5pPr>
            <a:lvl6pPr>
              <a:defRPr sz="1500"/>
            </a:lvl6pPr>
            <a:lvl7pPr>
              <a:defRPr sz="1500"/>
            </a:lvl7pPr>
            <a:lvl8pPr>
              <a:defRPr sz="1500" baseline="0"/>
            </a:lvl8pPr>
            <a:lvl9pPr>
              <a:defRPr sz="1500" baseline="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Text Placeholder 4"/>
          <p:cNvSpPr>
            <a:spLocks noGrp="1"/>
          </p:cNvSpPr>
          <p:nvPr>
            <p:ph type="body" sz="quarter" idx="3"/>
          </p:nvPr>
        </p:nvSpPr>
        <p:spPr>
          <a:xfrm>
            <a:off x="4572000" y="1524003"/>
            <a:ext cx="3657600" cy="816429"/>
          </a:xfrm>
        </p:spPr>
        <p:txBody>
          <a:bodyPr anchor="ctr">
            <a:normAutofit/>
          </a:bodyPr>
          <a:lstStyle>
            <a:lvl1pPr marL="0" indent="0">
              <a:buNone/>
              <a:defRPr sz="2100" b="0">
                <a:solidFill>
                  <a:schemeClr val="accent1">
                    <a:lumMod val="75000"/>
                  </a:schemeClr>
                </a:solidFill>
              </a:defRPr>
            </a:lvl1pPr>
            <a:lvl2pPr marL="457120" indent="0">
              <a:buNone/>
              <a:defRPr sz="2025" b="1"/>
            </a:lvl2pPr>
            <a:lvl3pPr marL="914240" indent="0">
              <a:buNone/>
              <a:defRPr sz="1800" b="1"/>
            </a:lvl3pPr>
            <a:lvl4pPr marL="1371360" indent="0">
              <a:buNone/>
              <a:defRPr sz="1575" b="1"/>
            </a:lvl4pPr>
            <a:lvl5pPr marL="1828480" indent="0">
              <a:buNone/>
              <a:defRPr sz="1575" b="1"/>
            </a:lvl5pPr>
            <a:lvl6pPr marL="2285600" indent="0">
              <a:buNone/>
              <a:defRPr sz="1575" b="1"/>
            </a:lvl6pPr>
            <a:lvl7pPr marL="2742720" indent="0">
              <a:buNone/>
              <a:defRPr sz="1575" b="1"/>
            </a:lvl7pPr>
            <a:lvl8pPr marL="3199840" indent="0">
              <a:buNone/>
              <a:defRPr sz="1575" b="1"/>
            </a:lvl8pPr>
            <a:lvl9pPr marL="3656960" indent="0">
              <a:buNone/>
              <a:defRPr sz="1575" b="1"/>
            </a:lvl9pPr>
          </a:lstStyle>
          <a:p>
            <a:pPr lvl="0"/>
            <a:r>
              <a:rPr lang="en-US"/>
              <a:t>Click to edit Master text styles</a:t>
            </a:r>
          </a:p>
        </p:txBody>
      </p:sp>
      <p:sp>
        <p:nvSpPr>
          <p:cNvPr id="6" name="Content Placeholder 5"/>
          <p:cNvSpPr>
            <a:spLocks noGrp="1"/>
          </p:cNvSpPr>
          <p:nvPr>
            <p:ph sz="quarter" idx="4"/>
          </p:nvPr>
        </p:nvSpPr>
        <p:spPr>
          <a:xfrm>
            <a:off x="4572000" y="2413003"/>
            <a:ext cx="3657600" cy="3759199"/>
          </a:xfrm>
        </p:spPr>
        <p:txBody>
          <a:bodyPr>
            <a:normAutofit/>
          </a:bodyPr>
          <a:lstStyle>
            <a:lvl1pPr>
              <a:defRPr sz="2100"/>
            </a:lvl1pPr>
            <a:lvl2pPr>
              <a:defRPr sz="1800"/>
            </a:lvl2pPr>
            <a:lvl3pPr>
              <a:defRPr sz="1500"/>
            </a:lvl3pPr>
            <a:lvl4pPr>
              <a:defRPr sz="1500"/>
            </a:lvl4pPr>
            <a:lvl5pPr>
              <a:defRPr sz="1500"/>
            </a:lvl5pPr>
            <a:lvl6pPr>
              <a:defRPr sz="1500"/>
            </a:lvl6pPr>
            <a:lvl7pPr>
              <a:defRPr sz="1500"/>
            </a:lvl7pPr>
            <a:lvl8pPr>
              <a:defRPr sz="1500" baseline="0"/>
            </a:lvl8pPr>
            <a:lvl9pPr>
              <a:defRPr sz="1500" baseline="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8" name="Footer Placeholder 7"/>
          <p:cNvSpPr>
            <a:spLocks noGrp="1"/>
          </p:cNvSpPr>
          <p:nvPr>
            <p:ph type="ftr" sz="quarter" idx="11"/>
          </p:nvPr>
        </p:nvSpPr>
        <p:spPr/>
        <p:txBody>
          <a:bodyPr/>
          <a:lstStyle/>
          <a:p>
            <a:r>
              <a:rPr lang="en-US" dirty="0"/>
              <a:t>Add a footer</a:t>
            </a:r>
          </a:p>
        </p:txBody>
      </p:sp>
      <p:sp>
        <p:nvSpPr>
          <p:cNvPr id="7" name="Date Placeholder 6"/>
          <p:cNvSpPr>
            <a:spLocks noGrp="1"/>
          </p:cNvSpPr>
          <p:nvPr>
            <p:ph type="dt" sz="half" idx="10"/>
          </p:nvPr>
        </p:nvSpPr>
        <p:spPr/>
        <p:txBody>
          <a:bodyPr/>
          <a:lstStyle/>
          <a:p>
            <a:fld id="{FA9051FD-1B32-4B81-AD09-80890007F286}" type="datetime1">
              <a:rPr lang="en-US" smtClean="0"/>
              <a:t>9/16/2021</a:t>
            </a:fld>
            <a:endParaRPr/>
          </a:p>
        </p:txBody>
      </p:sp>
      <p:sp>
        <p:nvSpPr>
          <p:cNvPr id="9" name="Slide Number Placeholder 8"/>
          <p:cNvSpPr>
            <a:spLocks noGrp="1"/>
          </p:cNvSpPr>
          <p:nvPr>
            <p:ph type="sldNum" sz="quarter" idx="12"/>
          </p:nvPr>
        </p:nvSpPr>
        <p:spPr/>
        <p:txBody>
          <a:bodyPr/>
          <a:lstStyle/>
          <a:p>
            <a:fld id="{34C99D79-8A4B-4031-B1E0-AF26F8EDF2BC}" type="slidenum">
              <a:rPr/>
              <a:t>‹#›</a:t>
            </a:fld>
            <a:endParaRPr/>
          </a:p>
        </p:txBody>
      </p:sp>
    </p:spTree>
    <p:extLst>
      <p:ext uri="{BB962C8B-B14F-4D97-AF65-F5344CB8AC3E}">
        <p14:creationId xmlns:p14="http://schemas.microsoft.com/office/powerpoint/2010/main" val="4870399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4" name="Footer Placeholder 3"/>
          <p:cNvSpPr>
            <a:spLocks noGrp="1"/>
          </p:cNvSpPr>
          <p:nvPr>
            <p:ph type="ftr" sz="quarter" idx="11"/>
          </p:nvPr>
        </p:nvSpPr>
        <p:spPr/>
        <p:txBody>
          <a:bodyPr/>
          <a:lstStyle/>
          <a:p>
            <a:r>
              <a:rPr lang="en-US" dirty="0"/>
              <a:t>Add a footer</a:t>
            </a:r>
          </a:p>
        </p:txBody>
      </p:sp>
      <p:sp>
        <p:nvSpPr>
          <p:cNvPr id="3" name="Date Placeholder 2"/>
          <p:cNvSpPr>
            <a:spLocks noGrp="1"/>
          </p:cNvSpPr>
          <p:nvPr>
            <p:ph type="dt" sz="half" idx="10"/>
          </p:nvPr>
        </p:nvSpPr>
        <p:spPr/>
        <p:txBody>
          <a:bodyPr/>
          <a:lstStyle/>
          <a:p>
            <a:fld id="{3DF4A574-9DA7-4E43-9115-5007560AF738}" type="datetime1">
              <a:rPr lang="en-US" smtClean="0"/>
              <a:t>9/16/2021</a:t>
            </a:fld>
            <a:endParaRPr/>
          </a:p>
        </p:txBody>
      </p:sp>
      <p:sp>
        <p:nvSpPr>
          <p:cNvPr id="5" name="Slide Number Placeholder 4"/>
          <p:cNvSpPr>
            <a:spLocks noGrp="1"/>
          </p:cNvSpPr>
          <p:nvPr>
            <p:ph type="sldNum" sz="quarter" idx="12"/>
          </p:nvPr>
        </p:nvSpPr>
        <p:spPr/>
        <p:txBody>
          <a:bodyPr/>
          <a:lstStyle/>
          <a:p>
            <a:fld id="{34C99D79-8A4B-4031-B1E0-AF26F8EDF2BC}" type="slidenum">
              <a:rPr/>
              <a:t>‹#›</a:t>
            </a:fld>
            <a:endParaRPr/>
          </a:p>
        </p:txBody>
      </p:sp>
    </p:spTree>
    <p:extLst>
      <p:ext uri="{BB962C8B-B14F-4D97-AF65-F5344CB8AC3E}">
        <p14:creationId xmlns:p14="http://schemas.microsoft.com/office/powerpoint/2010/main" val="969031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grpSp>
        <p:nvGrpSpPr>
          <p:cNvPr id="8" name="bottom graphic"/>
          <p:cNvGrpSpPr/>
          <p:nvPr/>
        </p:nvGrpSpPr>
        <p:grpSpPr>
          <a:xfrm>
            <a:off x="0" y="5409219"/>
            <a:ext cx="9144000" cy="1462483"/>
            <a:chOff x="0" y="4056912"/>
            <a:chExt cx="9144000" cy="1096862"/>
          </a:xfrm>
        </p:grpSpPr>
        <p:sp>
          <p:nvSpPr>
            <p:cNvPr id="9" name="Freeform 8"/>
            <p:cNvSpPr/>
            <p:nvPr/>
          </p:nvSpPr>
          <p:spPr bwMode="ltGray">
            <a:xfrm rot="5400000">
              <a:off x="4119794" y="119293"/>
              <a:ext cx="904412" cy="9144000"/>
            </a:xfrm>
            <a:custGeom>
              <a:avLst/>
              <a:gdLst/>
              <a:ahLst/>
              <a:cxnLst/>
              <a:rect l="l" t="t" r="r" b="b"/>
              <a:pathLst>
                <a:path w="904412" h="9144000">
                  <a:moveTo>
                    <a:pt x="0" y="0"/>
                  </a:moveTo>
                  <a:lnTo>
                    <a:pt x="904412" y="0"/>
                  </a:lnTo>
                  <a:lnTo>
                    <a:pt x="904412" y="9144000"/>
                  </a:lnTo>
                  <a:lnTo>
                    <a:pt x="391235" y="9144000"/>
                  </a:lnTo>
                  <a:cubicBezTo>
                    <a:pt x="445385" y="6730684"/>
                    <a:pt x="250230" y="1995757"/>
                    <a:pt x="0" y="0"/>
                  </a:cubicBezTo>
                  <a:close/>
                </a:path>
              </a:pathLst>
            </a:custGeom>
            <a:solidFill>
              <a:schemeClr val="tx1">
                <a:alpha val="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sz="1800"/>
            </a:p>
          </p:txBody>
        </p:sp>
        <p:sp>
          <p:nvSpPr>
            <p:cNvPr id="10" name="Rectangle 72"/>
            <p:cNvSpPr/>
            <p:nvPr/>
          </p:nvSpPr>
          <p:spPr bwMode="ltGray">
            <a:xfrm rot="5400000">
              <a:off x="4023569" y="33343"/>
              <a:ext cx="1096862" cy="9144000"/>
            </a:xfrm>
            <a:custGeom>
              <a:avLst/>
              <a:gdLst/>
              <a:ahLst/>
              <a:cxnLst/>
              <a:rect l="l" t="t" r="r" b="b"/>
              <a:pathLst>
                <a:path w="1096862" h="9144000">
                  <a:moveTo>
                    <a:pt x="1096861" y="9136375"/>
                  </a:moveTo>
                  <a:lnTo>
                    <a:pt x="1096861" y="0"/>
                  </a:lnTo>
                  <a:lnTo>
                    <a:pt x="1096862" y="0"/>
                  </a:lnTo>
                  <a:lnTo>
                    <a:pt x="1096862" y="9136375"/>
                  </a:lnTo>
                  <a:close/>
                  <a:moveTo>
                    <a:pt x="0" y="0"/>
                  </a:moveTo>
                  <a:lnTo>
                    <a:pt x="142171" y="0"/>
                  </a:lnTo>
                  <a:cubicBezTo>
                    <a:pt x="214017" y="532804"/>
                    <a:pt x="281641" y="1260834"/>
                    <a:pt x="340913" y="2087809"/>
                  </a:cubicBezTo>
                  <a:cubicBezTo>
                    <a:pt x="492781" y="4358443"/>
                    <a:pt x="587048" y="7374964"/>
                    <a:pt x="547354" y="9144000"/>
                  </a:cubicBezTo>
                  <a:lnTo>
                    <a:pt x="452132" y="9144000"/>
                  </a:lnTo>
                  <a:cubicBezTo>
                    <a:pt x="484963" y="4670358"/>
                    <a:pt x="240277" y="2482661"/>
                    <a:pt x="0" y="0"/>
                  </a:cubicBezTo>
                  <a:close/>
                </a:path>
              </a:pathLst>
            </a:custGeom>
            <a:solidFill>
              <a:schemeClr val="tx1">
                <a:alpha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sz="1800"/>
            </a:p>
          </p:txBody>
        </p:sp>
      </p:grpSp>
      <p:sp>
        <p:nvSpPr>
          <p:cNvPr id="3" name="Footer Placeholder 2"/>
          <p:cNvSpPr>
            <a:spLocks noGrp="1"/>
          </p:cNvSpPr>
          <p:nvPr>
            <p:ph type="ftr" sz="quarter" idx="11"/>
          </p:nvPr>
        </p:nvSpPr>
        <p:spPr/>
        <p:txBody>
          <a:bodyPr/>
          <a:lstStyle/>
          <a:p>
            <a:r>
              <a:rPr lang="en-US" dirty="0"/>
              <a:t>Add a footer</a:t>
            </a:r>
          </a:p>
        </p:txBody>
      </p:sp>
      <p:sp>
        <p:nvSpPr>
          <p:cNvPr id="2" name="Date Placeholder 1"/>
          <p:cNvSpPr>
            <a:spLocks noGrp="1"/>
          </p:cNvSpPr>
          <p:nvPr>
            <p:ph type="dt" sz="half" idx="10"/>
          </p:nvPr>
        </p:nvSpPr>
        <p:spPr/>
        <p:txBody>
          <a:bodyPr/>
          <a:lstStyle/>
          <a:p>
            <a:fld id="{201FB666-408B-4316-9919-E56AC61E989A}" type="datetime1">
              <a:rPr lang="en-US" smtClean="0"/>
              <a:t>9/16/2021</a:t>
            </a:fld>
            <a:endParaRPr/>
          </a:p>
        </p:txBody>
      </p:sp>
      <p:sp>
        <p:nvSpPr>
          <p:cNvPr id="4" name="Slide Number Placeholder 3"/>
          <p:cNvSpPr>
            <a:spLocks noGrp="1"/>
          </p:cNvSpPr>
          <p:nvPr>
            <p:ph type="sldNum" sz="quarter" idx="12"/>
          </p:nvPr>
        </p:nvSpPr>
        <p:spPr/>
        <p:txBody>
          <a:bodyPr/>
          <a:lstStyle/>
          <a:p>
            <a:fld id="{34C99D79-8A4B-4031-B1E0-AF26F8EDF2BC}" type="slidenum">
              <a:rPr/>
              <a:t>‹#›</a:t>
            </a:fld>
            <a:endParaRPr/>
          </a:p>
        </p:txBody>
      </p:sp>
    </p:spTree>
    <p:extLst>
      <p:ext uri="{BB962C8B-B14F-4D97-AF65-F5344CB8AC3E}">
        <p14:creationId xmlns:p14="http://schemas.microsoft.com/office/powerpoint/2010/main" val="22253955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p:txBody>
          <a:bodyPr anchor="b">
            <a:normAutofit/>
          </a:bodyPr>
          <a:lstStyle>
            <a:lvl1pPr algn="l">
              <a:defRPr sz="2700" b="0"/>
            </a:lvl1pPr>
          </a:lstStyle>
          <a:p>
            <a:r>
              <a:rPr lang="en-US"/>
              <a:t>Click to edit Master title style</a:t>
            </a:r>
            <a:endParaRPr/>
          </a:p>
        </p:txBody>
      </p:sp>
      <p:sp>
        <p:nvSpPr>
          <p:cNvPr id="3" name="Content Placeholder 2"/>
          <p:cNvSpPr>
            <a:spLocks noGrp="1"/>
          </p:cNvSpPr>
          <p:nvPr>
            <p:ph idx="1"/>
          </p:nvPr>
        </p:nvSpPr>
        <p:spPr>
          <a:xfrm>
            <a:off x="3657601" y="1600200"/>
            <a:ext cx="4572000" cy="4572000"/>
          </a:xfrm>
        </p:spPr>
        <p:txBody>
          <a:bodyPr>
            <a:normAutofit/>
          </a:bodyPr>
          <a:lstStyle>
            <a:lvl1pPr>
              <a:defRPr sz="2100"/>
            </a:lvl1pPr>
            <a:lvl2pPr>
              <a:defRPr sz="1800"/>
            </a:lvl2pPr>
            <a:lvl3pPr>
              <a:defRPr sz="15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Text Placeholder 3"/>
          <p:cNvSpPr>
            <a:spLocks noGrp="1"/>
          </p:cNvSpPr>
          <p:nvPr>
            <p:ph type="body" sz="half" idx="2"/>
          </p:nvPr>
        </p:nvSpPr>
        <p:spPr>
          <a:xfrm>
            <a:off x="914400" y="1600202"/>
            <a:ext cx="2590800" cy="4571999"/>
          </a:xfrm>
        </p:spPr>
        <p:txBody>
          <a:bodyPr>
            <a:normAutofit/>
          </a:bodyPr>
          <a:lstStyle>
            <a:lvl1pPr marL="0" indent="0">
              <a:buNone/>
              <a:defRPr sz="2100">
                <a:solidFill>
                  <a:schemeClr val="accent1">
                    <a:lumMod val="75000"/>
                  </a:schemeClr>
                </a:solidFill>
              </a:defRPr>
            </a:lvl1pPr>
            <a:lvl2pPr marL="457120" indent="0">
              <a:buNone/>
              <a:defRPr sz="1200"/>
            </a:lvl2pPr>
            <a:lvl3pPr marL="914240" indent="0">
              <a:buNone/>
              <a:defRPr sz="975"/>
            </a:lvl3pPr>
            <a:lvl4pPr marL="1371360" indent="0">
              <a:buNone/>
              <a:defRPr sz="900"/>
            </a:lvl4pPr>
            <a:lvl5pPr marL="1828480" indent="0">
              <a:buNone/>
              <a:defRPr sz="900"/>
            </a:lvl5pPr>
            <a:lvl6pPr marL="2285600" indent="0">
              <a:buNone/>
              <a:defRPr sz="900"/>
            </a:lvl6pPr>
            <a:lvl7pPr marL="2742720" indent="0">
              <a:buNone/>
              <a:defRPr sz="900"/>
            </a:lvl7pPr>
            <a:lvl8pPr marL="3199840" indent="0">
              <a:buNone/>
              <a:defRPr sz="900"/>
            </a:lvl8pPr>
            <a:lvl9pPr marL="3656960" indent="0">
              <a:buNone/>
              <a:defRPr sz="900"/>
            </a:lvl9pPr>
          </a:lstStyle>
          <a:p>
            <a:pPr lvl="0"/>
            <a:r>
              <a:rPr lang="en-US"/>
              <a:t>Click to edit Master text styles</a:t>
            </a:r>
          </a:p>
        </p:txBody>
      </p:sp>
      <p:sp>
        <p:nvSpPr>
          <p:cNvPr id="6" name="Footer Placeholder 5"/>
          <p:cNvSpPr>
            <a:spLocks noGrp="1"/>
          </p:cNvSpPr>
          <p:nvPr>
            <p:ph type="ftr" sz="quarter" idx="11"/>
          </p:nvPr>
        </p:nvSpPr>
        <p:spPr/>
        <p:txBody>
          <a:bodyPr/>
          <a:lstStyle/>
          <a:p>
            <a:r>
              <a:rPr lang="en-US" dirty="0"/>
              <a:t>Add a footer</a:t>
            </a:r>
          </a:p>
        </p:txBody>
      </p:sp>
      <p:sp>
        <p:nvSpPr>
          <p:cNvPr id="5" name="Date Placeholder 4"/>
          <p:cNvSpPr>
            <a:spLocks noGrp="1"/>
          </p:cNvSpPr>
          <p:nvPr>
            <p:ph type="dt" sz="half" idx="10"/>
          </p:nvPr>
        </p:nvSpPr>
        <p:spPr/>
        <p:txBody>
          <a:bodyPr/>
          <a:lstStyle/>
          <a:p>
            <a:fld id="{FB551F7F-DD49-4C82-A2F1-3FAF4EDCCF2C}" type="datetime1">
              <a:rPr lang="en-US" smtClean="0"/>
              <a:t>9/16/2021</a:t>
            </a:fld>
            <a:endParaRPr/>
          </a:p>
        </p:txBody>
      </p:sp>
      <p:sp>
        <p:nvSpPr>
          <p:cNvPr id="7" name="Slide Number Placeholder 6"/>
          <p:cNvSpPr>
            <a:spLocks noGrp="1"/>
          </p:cNvSpPr>
          <p:nvPr>
            <p:ph type="sldNum" sz="quarter" idx="12"/>
          </p:nvPr>
        </p:nvSpPr>
        <p:spPr/>
        <p:txBody>
          <a:bodyPr/>
          <a:lstStyle/>
          <a:p>
            <a:fld id="{34C99D79-8A4B-4031-B1E0-AF26F8EDF2BC}" type="slidenum">
              <a:rPr/>
              <a:t>‹#›</a:t>
            </a:fld>
            <a:endParaRPr/>
          </a:p>
        </p:txBody>
      </p:sp>
    </p:spTree>
    <p:extLst>
      <p:ext uri="{BB962C8B-B14F-4D97-AF65-F5344CB8AC3E}">
        <p14:creationId xmlns:p14="http://schemas.microsoft.com/office/powerpoint/2010/main" val="34839606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p:txBody>
          <a:bodyPr anchor="b">
            <a:normAutofit/>
          </a:bodyPr>
          <a:lstStyle>
            <a:lvl1pPr algn="l">
              <a:defRPr sz="2700" b="0"/>
            </a:lvl1pPr>
          </a:lstStyle>
          <a:p>
            <a:r>
              <a:rPr lang="en-US"/>
              <a:t>Click to edit Master title style</a:t>
            </a:r>
            <a:endParaRPr/>
          </a:p>
        </p:txBody>
      </p:sp>
      <p:sp>
        <p:nvSpPr>
          <p:cNvPr id="3" name="Picture Placeholder 2" descr="An empty placeholder to add an image. Click on the placeholder and select the image that you wish to add"/>
          <p:cNvSpPr>
            <a:spLocks noGrp="1"/>
          </p:cNvSpPr>
          <p:nvPr>
            <p:ph type="pic" idx="1"/>
          </p:nvPr>
        </p:nvSpPr>
        <p:spPr>
          <a:xfrm>
            <a:off x="914404" y="1600200"/>
            <a:ext cx="5029197" cy="3657600"/>
          </a:xfrm>
          <a:prstGeom prst="roundRect">
            <a:avLst>
              <a:gd name="adj" fmla="val 3098"/>
            </a:avLst>
          </a:prstGeom>
        </p:spPr>
        <p:txBody>
          <a:bodyPr>
            <a:normAutofit/>
          </a:bodyPr>
          <a:lstStyle>
            <a:lvl1pPr marL="0" indent="0">
              <a:buNone/>
              <a:defRPr sz="2025"/>
            </a:lvl1pPr>
            <a:lvl2pPr marL="457120" indent="0">
              <a:buNone/>
              <a:defRPr sz="2775"/>
            </a:lvl2pPr>
            <a:lvl3pPr marL="914240" indent="0">
              <a:buNone/>
              <a:defRPr sz="2400"/>
            </a:lvl3pPr>
            <a:lvl4pPr marL="1371360" indent="0">
              <a:buNone/>
              <a:defRPr sz="2025"/>
            </a:lvl4pPr>
            <a:lvl5pPr marL="1828480" indent="0">
              <a:buNone/>
              <a:defRPr sz="2025"/>
            </a:lvl5pPr>
            <a:lvl6pPr marL="2285600" indent="0">
              <a:buNone/>
              <a:defRPr sz="2025"/>
            </a:lvl6pPr>
            <a:lvl7pPr marL="2742720" indent="0">
              <a:buNone/>
              <a:defRPr sz="2025"/>
            </a:lvl7pPr>
            <a:lvl8pPr marL="3199840" indent="0">
              <a:buNone/>
              <a:defRPr sz="2025"/>
            </a:lvl8pPr>
            <a:lvl9pPr marL="3656960" indent="0">
              <a:buNone/>
              <a:defRPr sz="2025"/>
            </a:lvl9pPr>
          </a:lstStyle>
          <a:p>
            <a:r>
              <a:rPr lang="en-US"/>
              <a:t>Click icon to add picture</a:t>
            </a:r>
            <a:endParaRPr/>
          </a:p>
        </p:txBody>
      </p:sp>
      <p:sp>
        <p:nvSpPr>
          <p:cNvPr id="4" name="Text Placeholder 3"/>
          <p:cNvSpPr>
            <a:spLocks noGrp="1"/>
          </p:cNvSpPr>
          <p:nvPr>
            <p:ph type="body" sz="half" idx="2"/>
          </p:nvPr>
        </p:nvSpPr>
        <p:spPr>
          <a:xfrm>
            <a:off x="6096000" y="1600200"/>
            <a:ext cx="2133600" cy="3759200"/>
          </a:xfrm>
        </p:spPr>
        <p:txBody>
          <a:bodyPr anchor="b">
            <a:normAutofit/>
          </a:bodyPr>
          <a:lstStyle>
            <a:lvl1pPr marL="0" indent="0">
              <a:buNone/>
              <a:defRPr sz="2100">
                <a:solidFill>
                  <a:schemeClr val="accent1">
                    <a:lumMod val="75000"/>
                  </a:schemeClr>
                </a:solidFill>
              </a:defRPr>
            </a:lvl1pPr>
            <a:lvl2pPr marL="457120" indent="0">
              <a:buNone/>
              <a:defRPr sz="1200"/>
            </a:lvl2pPr>
            <a:lvl3pPr marL="914240" indent="0">
              <a:buNone/>
              <a:defRPr sz="975"/>
            </a:lvl3pPr>
            <a:lvl4pPr marL="1371360" indent="0">
              <a:buNone/>
              <a:defRPr sz="900"/>
            </a:lvl4pPr>
            <a:lvl5pPr marL="1828480" indent="0">
              <a:buNone/>
              <a:defRPr sz="900"/>
            </a:lvl5pPr>
            <a:lvl6pPr marL="2285600" indent="0">
              <a:buNone/>
              <a:defRPr sz="900"/>
            </a:lvl6pPr>
            <a:lvl7pPr marL="2742720" indent="0">
              <a:buNone/>
              <a:defRPr sz="900"/>
            </a:lvl7pPr>
            <a:lvl8pPr marL="3199840" indent="0">
              <a:buNone/>
              <a:defRPr sz="900"/>
            </a:lvl8pPr>
            <a:lvl9pPr marL="3656960" indent="0">
              <a:buNone/>
              <a:defRPr sz="900"/>
            </a:lvl9pPr>
          </a:lstStyle>
          <a:p>
            <a:pPr lvl="0"/>
            <a:r>
              <a:rPr lang="en-US"/>
              <a:t>Click to edit Master text styles</a:t>
            </a:r>
          </a:p>
        </p:txBody>
      </p:sp>
      <p:sp>
        <p:nvSpPr>
          <p:cNvPr id="6" name="Footer Placeholder 5"/>
          <p:cNvSpPr>
            <a:spLocks noGrp="1"/>
          </p:cNvSpPr>
          <p:nvPr>
            <p:ph type="ftr" sz="quarter" idx="11"/>
          </p:nvPr>
        </p:nvSpPr>
        <p:spPr/>
        <p:txBody>
          <a:bodyPr/>
          <a:lstStyle/>
          <a:p>
            <a:r>
              <a:rPr lang="en-US" dirty="0"/>
              <a:t>Add a footer</a:t>
            </a:r>
          </a:p>
        </p:txBody>
      </p:sp>
      <p:sp>
        <p:nvSpPr>
          <p:cNvPr id="5" name="Date Placeholder 4"/>
          <p:cNvSpPr>
            <a:spLocks noGrp="1"/>
          </p:cNvSpPr>
          <p:nvPr>
            <p:ph type="dt" sz="half" idx="10"/>
          </p:nvPr>
        </p:nvSpPr>
        <p:spPr/>
        <p:txBody>
          <a:bodyPr/>
          <a:lstStyle/>
          <a:p>
            <a:fld id="{CC6F0099-DC71-430F-88B8-8B75D35EEB53}" type="datetime1">
              <a:rPr lang="en-US" smtClean="0"/>
              <a:t>9/16/2021</a:t>
            </a:fld>
            <a:endParaRPr/>
          </a:p>
        </p:txBody>
      </p:sp>
      <p:sp>
        <p:nvSpPr>
          <p:cNvPr id="7" name="Slide Number Placeholder 6"/>
          <p:cNvSpPr>
            <a:spLocks noGrp="1"/>
          </p:cNvSpPr>
          <p:nvPr>
            <p:ph type="sldNum" sz="quarter" idx="12"/>
          </p:nvPr>
        </p:nvSpPr>
        <p:spPr/>
        <p:txBody>
          <a:bodyPr/>
          <a:lstStyle/>
          <a:p>
            <a:fld id="{34C99D79-8A4B-4031-B1E0-AF26F8EDF2BC}" type="slidenum">
              <a:rPr/>
              <a:t>‹#›</a:t>
            </a:fld>
            <a:endParaRPr/>
          </a:p>
        </p:txBody>
      </p:sp>
    </p:spTree>
    <p:extLst>
      <p:ext uri="{BB962C8B-B14F-4D97-AF65-F5344CB8AC3E}">
        <p14:creationId xmlns:p14="http://schemas.microsoft.com/office/powerpoint/2010/main" val="14429850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1" name="bottom graphic"/>
          <p:cNvGrpSpPr/>
          <p:nvPr/>
        </p:nvGrpSpPr>
        <p:grpSpPr>
          <a:xfrm>
            <a:off x="0" y="5409219"/>
            <a:ext cx="9144000" cy="1462483"/>
            <a:chOff x="0" y="4056912"/>
            <a:chExt cx="9144000" cy="1096862"/>
          </a:xfrm>
        </p:grpSpPr>
        <p:sp>
          <p:nvSpPr>
            <p:cNvPr id="21" name="Freeform 20"/>
            <p:cNvSpPr/>
            <p:nvPr/>
          </p:nvSpPr>
          <p:spPr bwMode="ltGray">
            <a:xfrm rot="5400000">
              <a:off x="4119794" y="119293"/>
              <a:ext cx="904412" cy="9144000"/>
            </a:xfrm>
            <a:custGeom>
              <a:avLst/>
              <a:gdLst/>
              <a:ahLst/>
              <a:cxnLst/>
              <a:rect l="l" t="t" r="r" b="b"/>
              <a:pathLst>
                <a:path w="904412" h="9144000">
                  <a:moveTo>
                    <a:pt x="0" y="0"/>
                  </a:moveTo>
                  <a:lnTo>
                    <a:pt x="904412" y="0"/>
                  </a:lnTo>
                  <a:lnTo>
                    <a:pt x="904412" y="9144000"/>
                  </a:lnTo>
                  <a:lnTo>
                    <a:pt x="391235" y="9144000"/>
                  </a:lnTo>
                  <a:cubicBezTo>
                    <a:pt x="445385" y="6730684"/>
                    <a:pt x="250230" y="1995757"/>
                    <a:pt x="0" y="0"/>
                  </a:cubicBezTo>
                  <a:close/>
                </a:path>
              </a:pathLst>
            </a:custGeom>
            <a:solidFill>
              <a:schemeClr val="tx1">
                <a:alpha val="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sz="1800"/>
            </a:p>
          </p:txBody>
        </p:sp>
        <p:sp>
          <p:nvSpPr>
            <p:cNvPr id="18" name="Rectangle 72"/>
            <p:cNvSpPr/>
            <p:nvPr/>
          </p:nvSpPr>
          <p:spPr bwMode="ltGray">
            <a:xfrm rot="5400000">
              <a:off x="4023569" y="33343"/>
              <a:ext cx="1096862" cy="9144000"/>
            </a:xfrm>
            <a:custGeom>
              <a:avLst/>
              <a:gdLst/>
              <a:ahLst/>
              <a:cxnLst/>
              <a:rect l="l" t="t" r="r" b="b"/>
              <a:pathLst>
                <a:path w="1096862" h="9144000">
                  <a:moveTo>
                    <a:pt x="1096861" y="9136375"/>
                  </a:moveTo>
                  <a:lnTo>
                    <a:pt x="1096861" y="0"/>
                  </a:lnTo>
                  <a:lnTo>
                    <a:pt x="1096862" y="0"/>
                  </a:lnTo>
                  <a:lnTo>
                    <a:pt x="1096862" y="9136375"/>
                  </a:lnTo>
                  <a:close/>
                  <a:moveTo>
                    <a:pt x="0" y="0"/>
                  </a:moveTo>
                  <a:lnTo>
                    <a:pt x="142171" y="0"/>
                  </a:lnTo>
                  <a:cubicBezTo>
                    <a:pt x="214017" y="532804"/>
                    <a:pt x="281641" y="1260834"/>
                    <a:pt x="340913" y="2087809"/>
                  </a:cubicBezTo>
                  <a:cubicBezTo>
                    <a:pt x="492781" y="4358443"/>
                    <a:pt x="587048" y="7374964"/>
                    <a:pt x="547354" y="9144000"/>
                  </a:cubicBezTo>
                  <a:lnTo>
                    <a:pt x="452132" y="9144000"/>
                  </a:lnTo>
                  <a:cubicBezTo>
                    <a:pt x="484963" y="4670358"/>
                    <a:pt x="240277" y="2482661"/>
                    <a:pt x="0" y="0"/>
                  </a:cubicBezTo>
                  <a:close/>
                </a:path>
              </a:pathLst>
            </a:custGeom>
            <a:solidFill>
              <a:schemeClr val="tx1">
                <a:alpha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sz="1800"/>
            </a:p>
          </p:txBody>
        </p:sp>
      </p:grpSp>
      <p:grpSp>
        <p:nvGrpSpPr>
          <p:cNvPr id="7" name="squares"/>
          <p:cNvGrpSpPr/>
          <p:nvPr/>
        </p:nvGrpSpPr>
        <p:grpSpPr>
          <a:xfrm>
            <a:off x="2" y="800554"/>
            <a:ext cx="797475" cy="524183"/>
            <a:chOff x="0" y="452558"/>
            <a:chExt cx="914400" cy="524182"/>
          </a:xfrm>
        </p:grpSpPr>
        <p:sp>
          <p:nvSpPr>
            <p:cNvPr id="8" name="Rounded Rectangle 7"/>
            <p:cNvSpPr/>
            <p:nvPr/>
          </p:nvSpPr>
          <p:spPr>
            <a:xfrm>
              <a:off x="591671" y="452558"/>
              <a:ext cx="322729" cy="524180"/>
            </a:xfrm>
            <a:prstGeom prst="round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sz="1800"/>
            </a:p>
          </p:txBody>
        </p:sp>
        <p:sp>
          <p:nvSpPr>
            <p:cNvPr id="9" name="Rounded Rectangle 8"/>
            <p:cNvSpPr/>
            <p:nvPr/>
          </p:nvSpPr>
          <p:spPr>
            <a:xfrm>
              <a:off x="215154" y="452558"/>
              <a:ext cx="322729" cy="524180"/>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sz="1800"/>
            </a:p>
          </p:txBody>
        </p:sp>
        <p:sp>
          <p:nvSpPr>
            <p:cNvPr id="10" name="Round Same Side Corner Rectangle 9"/>
            <p:cNvSpPr/>
            <p:nvPr/>
          </p:nvSpPr>
          <p:spPr>
            <a:xfrm rot="5400000">
              <a:off x="-181408" y="633966"/>
              <a:ext cx="524182" cy="161366"/>
            </a:xfrm>
            <a:prstGeom prst="round2SameRect">
              <a:avLst>
                <a:gd name="adj1" fmla="val 29167"/>
                <a:gd name="adj2" fmla="val 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sz="1800"/>
            </a:p>
          </p:txBody>
        </p:sp>
      </p:grpSp>
      <p:sp>
        <p:nvSpPr>
          <p:cNvPr id="2" name="Title Placeholder 1"/>
          <p:cNvSpPr>
            <a:spLocks noGrp="1"/>
          </p:cNvSpPr>
          <p:nvPr>
            <p:ph type="title"/>
          </p:nvPr>
        </p:nvSpPr>
        <p:spPr>
          <a:xfrm>
            <a:off x="914400" y="152400"/>
            <a:ext cx="7315200" cy="1295400"/>
          </a:xfrm>
          <a:prstGeom prst="rect">
            <a:avLst/>
          </a:prstGeom>
        </p:spPr>
        <p:txBody>
          <a:bodyPr vert="horz" lIns="121899" tIns="60949" rIns="121899" bIns="60949" rtlCol="0" anchor="b">
            <a:normAutofit/>
          </a:bodyPr>
          <a:lstStyle/>
          <a:p>
            <a:r>
              <a:rPr lang="en-US"/>
              <a:t>Click to edit Master title style</a:t>
            </a:r>
            <a:endParaRPr/>
          </a:p>
        </p:txBody>
      </p:sp>
      <p:sp>
        <p:nvSpPr>
          <p:cNvPr id="3" name="Text Placeholder 2"/>
          <p:cNvSpPr>
            <a:spLocks noGrp="1"/>
          </p:cNvSpPr>
          <p:nvPr>
            <p:ph type="body" idx="1"/>
          </p:nvPr>
        </p:nvSpPr>
        <p:spPr>
          <a:xfrm>
            <a:off x="914400" y="1600200"/>
            <a:ext cx="7315200" cy="4572000"/>
          </a:xfrm>
          <a:prstGeom prst="rect">
            <a:avLst/>
          </a:prstGeom>
        </p:spPr>
        <p:txBody>
          <a:bodyPr vert="horz" lIns="121899" tIns="60949" rIns="121899" bIns="60949"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5" name="Footer Placeholder 4"/>
          <p:cNvSpPr>
            <a:spLocks noGrp="1"/>
          </p:cNvSpPr>
          <p:nvPr>
            <p:ph type="ftr" sz="quarter" idx="3"/>
          </p:nvPr>
        </p:nvSpPr>
        <p:spPr>
          <a:xfrm>
            <a:off x="914401" y="6448425"/>
            <a:ext cx="6217920" cy="180976"/>
          </a:xfrm>
          <a:prstGeom prst="rect">
            <a:avLst/>
          </a:prstGeom>
        </p:spPr>
        <p:txBody>
          <a:bodyPr vert="horz" lIns="121899" tIns="60949" rIns="121899" bIns="60949" rtlCol="0" anchor="ctr"/>
          <a:lstStyle>
            <a:lvl1pPr algn="l">
              <a:defRPr sz="900">
                <a:solidFill>
                  <a:schemeClr val="tx1"/>
                </a:solidFill>
              </a:defRPr>
            </a:lvl1pPr>
          </a:lstStyle>
          <a:p>
            <a:r>
              <a:rPr lang="en-US" dirty="0"/>
              <a:t>Add a footer</a:t>
            </a:r>
          </a:p>
        </p:txBody>
      </p:sp>
      <p:sp>
        <p:nvSpPr>
          <p:cNvPr id="4" name="Date Placeholder 3"/>
          <p:cNvSpPr>
            <a:spLocks noGrp="1"/>
          </p:cNvSpPr>
          <p:nvPr>
            <p:ph type="dt" sz="half" idx="2"/>
          </p:nvPr>
        </p:nvSpPr>
        <p:spPr>
          <a:xfrm>
            <a:off x="7162800" y="6448425"/>
            <a:ext cx="1066800" cy="180976"/>
          </a:xfrm>
          <a:prstGeom prst="rect">
            <a:avLst/>
          </a:prstGeom>
        </p:spPr>
        <p:txBody>
          <a:bodyPr vert="horz" lIns="121899" tIns="60949" rIns="121899" bIns="60949" rtlCol="0" anchor="ctr"/>
          <a:lstStyle>
            <a:lvl1pPr algn="r">
              <a:defRPr sz="900">
                <a:solidFill>
                  <a:schemeClr val="tx1"/>
                </a:solidFill>
              </a:defRPr>
            </a:lvl1pPr>
          </a:lstStyle>
          <a:p>
            <a:fld id="{5AEC7E08-9FDE-4DDB-A32E-F4B76A6D287D}" type="datetime1">
              <a:rPr lang="en-US" smtClean="0"/>
              <a:t>9/16/2021</a:t>
            </a:fld>
            <a:endParaRPr dirty="0"/>
          </a:p>
        </p:txBody>
      </p:sp>
      <p:sp>
        <p:nvSpPr>
          <p:cNvPr id="6" name="Slide Number Placeholder 5"/>
          <p:cNvSpPr>
            <a:spLocks noGrp="1"/>
          </p:cNvSpPr>
          <p:nvPr>
            <p:ph type="sldNum" sz="quarter" idx="4"/>
          </p:nvPr>
        </p:nvSpPr>
        <p:spPr>
          <a:xfrm>
            <a:off x="8305800" y="6448425"/>
            <a:ext cx="609600" cy="180976"/>
          </a:xfrm>
          <a:prstGeom prst="rect">
            <a:avLst/>
          </a:prstGeom>
        </p:spPr>
        <p:txBody>
          <a:bodyPr vert="horz" lIns="121899" tIns="60949" rIns="121899" bIns="60949" rtlCol="0" anchor="ctr"/>
          <a:lstStyle>
            <a:lvl1pPr algn="r">
              <a:defRPr sz="900">
                <a:solidFill>
                  <a:schemeClr val="tx1"/>
                </a:solidFill>
              </a:defRPr>
            </a:lvl1pPr>
          </a:lstStyle>
          <a:p>
            <a:fld id="{34C99D79-8A4B-4031-B1E0-AF26F8EDF2BC}" type="slidenum">
              <a:rPr/>
              <a:pPr/>
              <a:t>‹#›</a:t>
            </a:fld>
            <a:endParaRPr/>
          </a:p>
        </p:txBody>
      </p:sp>
    </p:spTree>
    <p:extLst>
      <p:ext uri="{BB962C8B-B14F-4D97-AF65-F5344CB8AC3E}">
        <p14:creationId xmlns:p14="http://schemas.microsoft.com/office/powerpoint/2010/main" val="178268266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ftr="0" dt="0"/>
  <p:txStyles>
    <p:titleStyle>
      <a:lvl1pPr algn="l" defTabSz="914240" rtl="0" eaLnBrk="1" latinLnBrk="0" hangingPunct="1">
        <a:spcBef>
          <a:spcPct val="0"/>
        </a:spcBef>
        <a:buNone/>
        <a:defRPr sz="2700" kern="1200">
          <a:solidFill>
            <a:schemeClr val="tx1"/>
          </a:solidFill>
          <a:latin typeface="+mj-lt"/>
          <a:ea typeface="+mj-ea"/>
          <a:cs typeface="+mj-cs"/>
        </a:defRPr>
      </a:lvl1pPr>
    </p:titleStyle>
    <p:bodyStyle>
      <a:lvl1pPr marL="228560" indent="-228560" algn="l" defTabSz="914240" rtl="0" eaLnBrk="1" latinLnBrk="0" hangingPunct="1">
        <a:lnSpc>
          <a:spcPct val="90000"/>
        </a:lnSpc>
        <a:spcBef>
          <a:spcPts val="1350"/>
        </a:spcBef>
        <a:buClr>
          <a:schemeClr val="accent1">
            <a:lumMod val="75000"/>
          </a:schemeClr>
        </a:buClr>
        <a:buFont typeface="Arial" pitchFamily="34" charset="0"/>
        <a:buChar char="•"/>
        <a:defRPr sz="2100" kern="1200">
          <a:solidFill>
            <a:schemeClr val="tx1"/>
          </a:solidFill>
          <a:latin typeface="+mn-lt"/>
          <a:ea typeface="+mn-ea"/>
          <a:cs typeface="+mn-cs"/>
        </a:defRPr>
      </a:lvl1pPr>
      <a:lvl2pPr marL="566829" indent="-228560" algn="l" defTabSz="914240" rtl="0" eaLnBrk="1" latinLnBrk="0" hangingPunct="1">
        <a:lnSpc>
          <a:spcPct val="90000"/>
        </a:lnSpc>
        <a:spcBef>
          <a:spcPts val="900"/>
        </a:spcBef>
        <a:buClr>
          <a:schemeClr val="accent1">
            <a:lumMod val="75000"/>
          </a:schemeClr>
        </a:buClr>
        <a:buFont typeface="Arial" pitchFamily="34" charset="0"/>
        <a:buChar char="–"/>
        <a:defRPr sz="1800" kern="1200">
          <a:solidFill>
            <a:schemeClr val="tx1"/>
          </a:solidFill>
          <a:latin typeface="+mn-lt"/>
          <a:ea typeface="+mn-ea"/>
          <a:cs typeface="+mn-cs"/>
        </a:defRPr>
      </a:lvl2pPr>
      <a:lvl3pPr marL="905098" indent="-228560" algn="l" defTabSz="914240" rtl="0" eaLnBrk="1" latinLnBrk="0" hangingPunct="1">
        <a:lnSpc>
          <a:spcPct val="90000"/>
        </a:lnSpc>
        <a:spcBef>
          <a:spcPts val="600"/>
        </a:spcBef>
        <a:buClr>
          <a:schemeClr val="accent1">
            <a:lumMod val="75000"/>
          </a:schemeClr>
        </a:buClr>
        <a:buFont typeface="Arial" pitchFamily="34" charset="0"/>
        <a:buChar char="•"/>
        <a:defRPr sz="1500" kern="1200">
          <a:solidFill>
            <a:schemeClr val="tx1"/>
          </a:solidFill>
          <a:latin typeface="+mn-lt"/>
          <a:ea typeface="+mn-ea"/>
          <a:cs typeface="+mn-cs"/>
        </a:defRPr>
      </a:lvl3pPr>
      <a:lvl4pPr marL="1243367" indent="-228560" algn="l" defTabSz="914240" rtl="0" eaLnBrk="1" latinLnBrk="0" hangingPunct="1">
        <a:lnSpc>
          <a:spcPct val="90000"/>
        </a:lnSpc>
        <a:spcBef>
          <a:spcPts val="600"/>
        </a:spcBef>
        <a:buClr>
          <a:schemeClr val="accent1">
            <a:lumMod val="75000"/>
          </a:schemeClr>
        </a:buClr>
        <a:buFont typeface="Arial" pitchFamily="34" charset="0"/>
        <a:buChar char="•"/>
        <a:defRPr sz="1500" kern="1200">
          <a:solidFill>
            <a:schemeClr val="tx1"/>
          </a:solidFill>
          <a:latin typeface="+mn-lt"/>
          <a:ea typeface="+mn-ea"/>
          <a:cs typeface="+mn-cs"/>
        </a:defRPr>
      </a:lvl4pPr>
      <a:lvl5pPr marL="1581635" indent="-228560" algn="l" defTabSz="914240" rtl="0" eaLnBrk="1" latinLnBrk="0" hangingPunct="1">
        <a:lnSpc>
          <a:spcPct val="90000"/>
        </a:lnSpc>
        <a:spcBef>
          <a:spcPts val="600"/>
        </a:spcBef>
        <a:buClr>
          <a:schemeClr val="accent1">
            <a:lumMod val="75000"/>
          </a:schemeClr>
        </a:buClr>
        <a:buFont typeface="Arial" pitchFamily="34" charset="0"/>
        <a:buChar char="•"/>
        <a:defRPr sz="1500" kern="1200">
          <a:solidFill>
            <a:schemeClr val="tx1"/>
          </a:solidFill>
          <a:latin typeface="+mn-lt"/>
          <a:ea typeface="+mn-ea"/>
          <a:cs typeface="+mn-cs"/>
        </a:defRPr>
      </a:lvl5pPr>
      <a:lvl6pPr marL="1919904" indent="-228560" algn="l" defTabSz="914240" rtl="0" eaLnBrk="1" latinLnBrk="0" hangingPunct="1">
        <a:lnSpc>
          <a:spcPct val="90000"/>
        </a:lnSpc>
        <a:spcBef>
          <a:spcPts val="600"/>
        </a:spcBef>
        <a:buClr>
          <a:schemeClr val="accent1"/>
        </a:buClr>
        <a:buFont typeface="Arial" pitchFamily="34" charset="0"/>
        <a:buChar char="•"/>
        <a:defRPr sz="1500" kern="1200" baseline="0">
          <a:solidFill>
            <a:schemeClr val="tx1"/>
          </a:solidFill>
          <a:latin typeface="+mn-lt"/>
          <a:ea typeface="+mn-ea"/>
          <a:cs typeface="+mn-cs"/>
        </a:defRPr>
      </a:lvl6pPr>
      <a:lvl7pPr marL="2258173" indent="-228560" algn="l" defTabSz="914240" rtl="0" eaLnBrk="1" latinLnBrk="0" hangingPunct="1">
        <a:lnSpc>
          <a:spcPct val="90000"/>
        </a:lnSpc>
        <a:spcBef>
          <a:spcPts val="600"/>
        </a:spcBef>
        <a:buClr>
          <a:schemeClr val="accent1"/>
        </a:buClr>
        <a:buFont typeface="Arial" pitchFamily="34" charset="0"/>
        <a:buChar char="•"/>
        <a:defRPr sz="1500" kern="1200" baseline="0">
          <a:solidFill>
            <a:schemeClr val="tx1"/>
          </a:solidFill>
          <a:latin typeface="+mn-lt"/>
          <a:ea typeface="+mn-ea"/>
          <a:cs typeface="+mn-cs"/>
        </a:defRPr>
      </a:lvl7pPr>
      <a:lvl8pPr marL="2596442" indent="-228560" algn="l" defTabSz="914240" rtl="0" eaLnBrk="1" latinLnBrk="0" hangingPunct="1">
        <a:lnSpc>
          <a:spcPct val="90000"/>
        </a:lnSpc>
        <a:spcBef>
          <a:spcPts val="600"/>
        </a:spcBef>
        <a:buClr>
          <a:schemeClr val="accent1"/>
        </a:buClr>
        <a:buFont typeface="Arial" pitchFamily="34" charset="0"/>
        <a:buChar char="•"/>
        <a:defRPr sz="1500" kern="1200" baseline="0">
          <a:solidFill>
            <a:schemeClr val="tx1"/>
          </a:solidFill>
          <a:latin typeface="+mn-lt"/>
          <a:ea typeface="+mn-ea"/>
          <a:cs typeface="+mn-cs"/>
        </a:defRPr>
      </a:lvl8pPr>
      <a:lvl9pPr marL="2934710" indent="-228560" algn="l" defTabSz="914240" rtl="0" eaLnBrk="1" latinLnBrk="0" hangingPunct="1">
        <a:lnSpc>
          <a:spcPct val="90000"/>
        </a:lnSpc>
        <a:spcBef>
          <a:spcPts val="600"/>
        </a:spcBef>
        <a:buClr>
          <a:schemeClr val="accent1"/>
        </a:buClr>
        <a:buFont typeface="Arial" pitchFamily="34" charset="0"/>
        <a:buChar char="•"/>
        <a:defRPr sz="1500" kern="1200" baseline="0">
          <a:solidFill>
            <a:schemeClr val="tx1"/>
          </a:solidFill>
          <a:latin typeface="+mn-lt"/>
          <a:ea typeface="+mn-ea"/>
          <a:cs typeface="+mn-cs"/>
        </a:defRPr>
      </a:lvl9pPr>
    </p:bodyStyle>
    <p:otherStyle>
      <a:defPPr>
        <a:defRPr/>
      </a:defPPr>
      <a:lvl1pPr marL="0" algn="l" defTabSz="914240" rtl="0" eaLnBrk="1" latinLnBrk="0" hangingPunct="1">
        <a:defRPr sz="1800" kern="1200">
          <a:solidFill>
            <a:schemeClr val="tx1"/>
          </a:solidFill>
          <a:latin typeface="+mn-lt"/>
          <a:ea typeface="+mn-ea"/>
          <a:cs typeface="+mn-cs"/>
        </a:defRPr>
      </a:lvl1pPr>
      <a:lvl2pPr marL="457120" algn="l" defTabSz="914240" rtl="0" eaLnBrk="1" latinLnBrk="0" hangingPunct="1">
        <a:defRPr sz="1800" kern="1200">
          <a:solidFill>
            <a:schemeClr val="tx1"/>
          </a:solidFill>
          <a:latin typeface="+mn-lt"/>
          <a:ea typeface="+mn-ea"/>
          <a:cs typeface="+mn-cs"/>
        </a:defRPr>
      </a:lvl2pPr>
      <a:lvl3pPr marL="914240" algn="l" defTabSz="914240" rtl="0" eaLnBrk="1" latinLnBrk="0" hangingPunct="1">
        <a:defRPr sz="1800" kern="1200">
          <a:solidFill>
            <a:schemeClr val="tx1"/>
          </a:solidFill>
          <a:latin typeface="+mn-lt"/>
          <a:ea typeface="+mn-ea"/>
          <a:cs typeface="+mn-cs"/>
        </a:defRPr>
      </a:lvl3pPr>
      <a:lvl4pPr marL="1371360" algn="l" defTabSz="914240" rtl="0" eaLnBrk="1" latinLnBrk="0" hangingPunct="1">
        <a:defRPr sz="1800" kern="1200">
          <a:solidFill>
            <a:schemeClr val="tx1"/>
          </a:solidFill>
          <a:latin typeface="+mn-lt"/>
          <a:ea typeface="+mn-ea"/>
          <a:cs typeface="+mn-cs"/>
        </a:defRPr>
      </a:lvl4pPr>
      <a:lvl5pPr marL="1828480" algn="l" defTabSz="914240" rtl="0" eaLnBrk="1" latinLnBrk="0" hangingPunct="1">
        <a:defRPr sz="1800" kern="1200">
          <a:solidFill>
            <a:schemeClr val="tx1"/>
          </a:solidFill>
          <a:latin typeface="+mn-lt"/>
          <a:ea typeface="+mn-ea"/>
          <a:cs typeface="+mn-cs"/>
        </a:defRPr>
      </a:lvl5pPr>
      <a:lvl6pPr marL="2285600" algn="l" defTabSz="914240" rtl="0" eaLnBrk="1" latinLnBrk="0" hangingPunct="1">
        <a:defRPr sz="1800" kern="1200">
          <a:solidFill>
            <a:schemeClr val="tx1"/>
          </a:solidFill>
          <a:latin typeface="+mn-lt"/>
          <a:ea typeface="+mn-ea"/>
          <a:cs typeface="+mn-cs"/>
        </a:defRPr>
      </a:lvl6pPr>
      <a:lvl7pPr marL="2742720" algn="l" defTabSz="914240" rtl="0" eaLnBrk="1" latinLnBrk="0" hangingPunct="1">
        <a:defRPr sz="1800" kern="1200">
          <a:solidFill>
            <a:schemeClr val="tx1"/>
          </a:solidFill>
          <a:latin typeface="+mn-lt"/>
          <a:ea typeface="+mn-ea"/>
          <a:cs typeface="+mn-cs"/>
        </a:defRPr>
      </a:lvl7pPr>
      <a:lvl8pPr marL="3199840" algn="l" defTabSz="914240" rtl="0" eaLnBrk="1" latinLnBrk="0" hangingPunct="1">
        <a:defRPr sz="1800" kern="1200">
          <a:solidFill>
            <a:schemeClr val="tx1"/>
          </a:solidFill>
          <a:latin typeface="+mn-lt"/>
          <a:ea typeface="+mn-ea"/>
          <a:cs typeface="+mn-cs"/>
        </a:defRPr>
      </a:lvl8pPr>
      <a:lvl9pPr marL="3656960" algn="l" defTabSz="91424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2160" userDrawn="1">
          <p15:clr>
            <a:srgbClr val="F26B43"/>
          </p15:clr>
        </p15:guide>
        <p15:guide id="2" pos="2880"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3" Type="http://schemas.openxmlformats.org/officeDocument/2006/relationships/image" Target="../media/image7.png"/><Relationship Id="rId18" Type="http://schemas.openxmlformats.org/officeDocument/2006/relationships/customXml" Target="../ink/ink9.xml"/><Relationship Id="rId26" Type="http://schemas.openxmlformats.org/officeDocument/2006/relationships/customXml" Target="../ink/ink13.xml"/><Relationship Id="rId39" Type="http://schemas.openxmlformats.org/officeDocument/2006/relationships/image" Target="../media/image20.png"/><Relationship Id="rId21" Type="http://schemas.openxmlformats.org/officeDocument/2006/relationships/image" Target="../media/image11.png"/><Relationship Id="rId34" Type="http://schemas.openxmlformats.org/officeDocument/2006/relationships/customXml" Target="../ink/ink17.xml"/><Relationship Id="rId42" Type="http://schemas.openxmlformats.org/officeDocument/2006/relationships/customXml" Target="../ink/ink21.xml"/><Relationship Id="rId47" Type="http://schemas.openxmlformats.org/officeDocument/2006/relationships/image" Target="../media/image24.png"/><Relationship Id="rId50" Type="http://schemas.openxmlformats.org/officeDocument/2006/relationships/customXml" Target="../ink/ink25.xml"/><Relationship Id="rId55" Type="http://schemas.openxmlformats.org/officeDocument/2006/relationships/image" Target="../media/image28.png"/><Relationship Id="rId63" Type="http://schemas.openxmlformats.org/officeDocument/2006/relationships/image" Target="../media/image32.png"/><Relationship Id="rId68" Type="http://schemas.openxmlformats.org/officeDocument/2006/relationships/customXml" Target="../ink/ink34.xml"/><Relationship Id="rId76" Type="http://schemas.openxmlformats.org/officeDocument/2006/relationships/customXml" Target="../ink/ink38.xml"/><Relationship Id="rId7" Type="http://schemas.openxmlformats.org/officeDocument/2006/relationships/image" Target="../media/image4.png"/><Relationship Id="rId71" Type="http://schemas.openxmlformats.org/officeDocument/2006/relationships/image" Target="../media/image36.png"/><Relationship Id="rId2" Type="http://schemas.openxmlformats.org/officeDocument/2006/relationships/customXml" Target="../ink/ink1.xml"/><Relationship Id="rId16" Type="http://schemas.openxmlformats.org/officeDocument/2006/relationships/customXml" Target="../ink/ink8.xml"/><Relationship Id="rId29" Type="http://schemas.openxmlformats.org/officeDocument/2006/relationships/image" Target="../media/image15.png"/><Relationship Id="rId11" Type="http://schemas.openxmlformats.org/officeDocument/2006/relationships/image" Target="../media/image6.png"/><Relationship Id="rId24" Type="http://schemas.openxmlformats.org/officeDocument/2006/relationships/customXml" Target="../ink/ink12.xml"/><Relationship Id="rId32" Type="http://schemas.openxmlformats.org/officeDocument/2006/relationships/customXml" Target="../ink/ink16.xml"/><Relationship Id="rId37" Type="http://schemas.openxmlformats.org/officeDocument/2006/relationships/image" Target="../media/image19.png"/><Relationship Id="rId40" Type="http://schemas.openxmlformats.org/officeDocument/2006/relationships/customXml" Target="../ink/ink20.xml"/><Relationship Id="rId45" Type="http://schemas.openxmlformats.org/officeDocument/2006/relationships/image" Target="../media/image23.png"/><Relationship Id="rId53" Type="http://schemas.openxmlformats.org/officeDocument/2006/relationships/image" Target="../media/image27.png"/><Relationship Id="rId58" Type="http://schemas.openxmlformats.org/officeDocument/2006/relationships/customXml" Target="../ink/ink29.xml"/><Relationship Id="rId66" Type="http://schemas.openxmlformats.org/officeDocument/2006/relationships/customXml" Target="../ink/ink33.xml"/><Relationship Id="rId74" Type="http://schemas.openxmlformats.org/officeDocument/2006/relationships/customXml" Target="../ink/ink37.xml"/><Relationship Id="rId79" Type="http://schemas.openxmlformats.org/officeDocument/2006/relationships/image" Target="../media/image40.png"/><Relationship Id="rId5" Type="http://schemas.openxmlformats.org/officeDocument/2006/relationships/image" Target="../media/image3.png"/><Relationship Id="rId61" Type="http://schemas.openxmlformats.org/officeDocument/2006/relationships/image" Target="../media/image31.png"/><Relationship Id="rId10" Type="http://schemas.openxmlformats.org/officeDocument/2006/relationships/customXml" Target="../ink/ink5.xml"/><Relationship Id="rId19" Type="http://schemas.openxmlformats.org/officeDocument/2006/relationships/image" Target="../media/image10.png"/><Relationship Id="rId31" Type="http://schemas.openxmlformats.org/officeDocument/2006/relationships/image" Target="../media/image16.png"/><Relationship Id="rId44" Type="http://schemas.openxmlformats.org/officeDocument/2006/relationships/customXml" Target="../ink/ink22.xml"/><Relationship Id="rId52" Type="http://schemas.openxmlformats.org/officeDocument/2006/relationships/customXml" Target="../ink/ink26.xml"/><Relationship Id="rId60" Type="http://schemas.openxmlformats.org/officeDocument/2006/relationships/customXml" Target="../ink/ink30.xml"/><Relationship Id="rId65" Type="http://schemas.openxmlformats.org/officeDocument/2006/relationships/image" Target="../media/image33.png"/><Relationship Id="rId73" Type="http://schemas.openxmlformats.org/officeDocument/2006/relationships/image" Target="../media/image37.png"/><Relationship Id="rId78" Type="http://schemas.openxmlformats.org/officeDocument/2006/relationships/customXml" Target="../ink/ink39.xml"/><Relationship Id="rId81" Type="http://schemas.openxmlformats.org/officeDocument/2006/relationships/image" Target="../media/image41.png"/><Relationship Id="rId4" Type="http://schemas.openxmlformats.org/officeDocument/2006/relationships/customXml" Target="../ink/ink2.xml"/><Relationship Id="rId9" Type="http://schemas.openxmlformats.org/officeDocument/2006/relationships/image" Target="../media/image5.png"/><Relationship Id="rId14" Type="http://schemas.openxmlformats.org/officeDocument/2006/relationships/customXml" Target="../ink/ink7.xml"/><Relationship Id="rId22" Type="http://schemas.openxmlformats.org/officeDocument/2006/relationships/customXml" Target="../ink/ink11.xml"/><Relationship Id="rId27" Type="http://schemas.openxmlformats.org/officeDocument/2006/relationships/image" Target="../media/image14.png"/><Relationship Id="rId30" Type="http://schemas.openxmlformats.org/officeDocument/2006/relationships/customXml" Target="../ink/ink15.xml"/><Relationship Id="rId35" Type="http://schemas.openxmlformats.org/officeDocument/2006/relationships/image" Target="../media/image18.png"/><Relationship Id="rId43" Type="http://schemas.openxmlformats.org/officeDocument/2006/relationships/image" Target="../media/image22.png"/><Relationship Id="rId48" Type="http://schemas.openxmlformats.org/officeDocument/2006/relationships/customXml" Target="../ink/ink24.xml"/><Relationship Id="rId56" Type="http://schemas.openxmlformats.org/officeDocument/2006/relationships/customXml" Target="../ink/ink28.xml"/><Relationship Id="rId64" Type="http://schemas.openxmlformats.org/officeDocument/2006/relationships/customXml" Target="../ink/ink32.xml"/><Relationship Id="rId69" Type="http://schemas.openxmlformats.org/officeDocument/2006/relationships/image" Target="../media/image35.png"/><Relationship Id="rId77" Type="http://schemas.openxmlformats.org/officeDocument/2006/relationships/image" Target="../media/image39.png"/><Relationship Id="rId8" Type="http://schemas.openxmlformats.org/officeDocument/2006/relationships/customXml" Target="../ink/ink4.xml"/><Relationship Id="rId51" Type="http://schemas.openxmlformats.org/officeDocument/2006/relationships/image" Target="../media/image26.png"/><Relationship Id="rId72" Type="http://schemas.openxmlformats.org/officeDocument/2006/relationships/customXml" Target="../ink/ink36.xml"/><Relationship Id="rId80" Type="http://schemas.openxmlformats.org/officeDocument/2006/relationships/customXml" Target="../ink/ink40.xml"/><Relationship Id="rId3" Type="http://schemas.openxmlformats.org/officeDocument/2006/relationships/image" Target="../media/image2.png"/><Relationship Id="rId12" Type="http://schemas.openxmlformats.org/officeDocument/2006/relationships/customXml" Target="../ink/ink6.xml"/><Relationship Id="rId17" Type="http://schemas.openxmlformats.org/officeDocument/2006/relationships/image" Target="../media/image9.png"/><Relationship Id="rId25" Type="http://schemas.openxmlformats.org/officeDocument/2006/relationships/image" Target="../media/image13.png"/><Relationship Id="rId33" Type="http://schemas.openxmlformats.org/officeDocument/2006/relationships/image" Target="../media/image17.png"/><Relationship Id="rId38" Type="http://schemas.openxmlformats.org/officeDocument/2006/relationships/customXml" Target="../ink/ink19.xml"/><Relationship Id="rId46" Type="http://schemas.openxmlformats.org/officeDocument/2006/relationships/customXml" Target="../ink/ink23.xml"/><Relationship Id="rId59" Type="http://schemas.openxmlformats.org/officeDocument/2006/relationships/image" Target="../media/image30.png"/><Relationship Id="rId67" Type="http://schemas.openxmlformats.org/officeDocument/2006/relationships/image" Target="../media/image34.png"/><Relationship Id="rId20" Type="http://schemas.openxmlformats.org/officeDocument/2006/relationships/customXml" Target="../ink/ink10.xml"/><Relationship Id="rId41" Type="http://schemas.openxmlformats.org/officeDocument/2006/relationships/image" Target="../media/image21.png"/><Relationship Id="rId54" Type="http://schemas.openxmlformats.org/officeDocument/2006/relationships/customXml" Target="../ink/ink27.xml"/><Relationship Id="rId62" Type="http://schemas.openxmlformats.org/officeDocument/2006/relationships/customXml" Target="../ink/ink31.xml"/><Relationship Id="rId70" Type="http://schemas.openxmlformats.org/officeDocument/2006/relationships/customXml" Target="../ink/ink35.xml"/><Relationship Id="rId75" Type="http://schemas.openxmlformats.org/officeDocument/2006/relationships/image" Target="../media/image38.png"/><Relationship Id="rId1" Type="http://schemas.openxmlformats.org/officeDocument/2006/relationships/slideLayout" Target="../slideLayouts/slideLayout2.xml"/><Relationship Id="rId6" Type="http://schemas.openxmlformats.org/officeDocument/2006/relationships/customXml" Target="../ink/ink3.xml"/><Relationship Id="rId15" Type="http://schemas.openxmlformats.org/officeDocument/2006/relationships/image" Target="../media/image8.png"/><Relationship Id="rId23" Type="http://schemas.openxmlformats.org/officeDocument/2006/relationships/image" Target="../media/image12.png"/><Relationship Id="rId28" Type="http://schemas.openxmlformats.org/officeDocument/2006/relationships/customXml" Target="../ink/ink14.xml"/><Relationship Id="rId36" Type="http://schemas.openxmlformats.org/officeDocument/2006/relationships/customXml" Target="../ink/ink18.xml"/><Relationship Id="rId49" Type="http://schemas.openxmlformats.org/officeDocument/2006/relationships/image" Target="../media/image25.png"/><Relationship Id="rId57" Type="http://schemas.openxmlformats.org/officeDocument/2006/relationships/image" Target="../media/image29.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zh-TW" altLang="en-US" dirty="0"/>
              <a:t>認識材料</a:t>
            </a:r>
            <a:endParaRPr lang="en-US" dirty="0"/>
          </a:p>
        </p:txBody>
      </p:sp>
      <p:sp>
        <p:nvSpPr>
          <p:cNvPr id="3" name="Subtitle 2"/>
          <p:cNvSpPr>
            <a:spLocks noGrp="1"/>
          </p:cNvSpPr>
          <p:nvPr>
            <p:ph type="subTitle" idx="1"/>
          </p:nvPr>
        </p:nvSpPr>
        <p:spPr/>
        <p:txBody>
          <a:bodyPr/>
          <a:lstStyle/>
          <a:p>
            <a:r>
              <a:rPr lang="zh-TW" altLang="en-US" dirty="0"/>
              <a:t>水果和蔬菜</a:t>
            </a:r>
            <a:endParaRPr lang="en-US" dirty="0"/>
          </a:p>
        </p:txBody>
      </p:sp>
    </p:spTree>
    <p:extLst>
      <p:ext uri="{BB962C8B-B14F-4D97-AF65-F5344CB8AC3E}">
        <p14:creationId xmlns:p14="http://schemas.microsoft.com/office/powerpoint/2010/main" val="28018350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dirty="0"/>
              <a:t>水果的種類</a:t>
            </a:r>
            <a:endParaRPr lang="en-US" dirty="0"/>
          </a:p>
        </p:txBody>
      </p:sp>
      <p:sp>
        <p:nvSpPr>
          <p:cNvPr id="3" name="Content Placeholder 2"/>
          <p:cNvSpPr>
            <a:spLocks noGrp="1"/>
          </p:cNvSpPr>
          <p:nvPr>
            <p:ph idx="1"/>
          </p:nvPr>
        </p:nvSpPr>
        <p:spPr/>
        <p:txBody>
          <a:bodyPr/>
          <a:lstStyle/>
          <a:p>
            <a:r>
              <a:rPr lang="zh-TW" altLang="en-US" dirty="0"/>
              <a:t>聚合果</a:t>
            </a:r>
            <a:r>
              <a:rPr lang="en-US" dirty="0"/>
              <a:t> – </a:t>
            </a:r>
            <a:r>
              <a:rPr lang="zh-TW" altLang="en-US" dirty="0"/>
              <a:t>細小而酸甜的果肉被薄薄的皮包著</a:t>
            </a:r>
            <a:r>
              <a:rPr lang="zh-TW" altLang="en-US" dirty="0">
                <a:latin typeface="Microsoft JhengHei (Body)"/>
              </a:rPr>
              <a:t>，如：</a:t>
            </a:r>
            <a:r>
              <a:rPr lang="zh-TW" altLang="en-US" dirty="0"/>
              <a:t>士多啤梨、桑子、藍梅</a:t>
            </a:r>
            <a:endParaRPr lang="en-US" altLang="zh-TW" dirty="0"/>
          </a:p>
          <a:p>
            <a:r>
              <a:rPr lang="zh-TW" altLang="en-US" dirty="0"/>
              <a:t>柑橘類水果</a:t>
            </a:r>
            <a:r>
              <a:rPr lang="en-US" dirty="0"/>
              <a:t> – </a:t>
            </a:r>
            <a:r>
              <a:rPr lang="zh-TW" altLang="en-US" dirty="0"/>
              <a:t>值得注意的是它們的香味和果汁含量</a:t>
            </a:r>
            <a:r>
              <a:rPr lang="zh-TW" altLang="en-US" dirty="0">
                <a:latin typeface="Microsoft JhengHei (Body)"/>
              </a:rPr>
              <a:t>，如：</a:t>
            </a:r>
            <a:r>
              <a:rPr lang="zh-TW" altLang="en-US" dirty="0"/>
              <a:t>橙、檸檬、西柚、柚子</a:t>
            </a:r>
          </a:p>
          <a:p>
            <a:r>
              <a:rPr lang="zh-TW" altLang="en-US" dirty="0"/>
              <a:t>葡萄</a:t>
            </a:r>
            <a:r>
              <a:rPr lang="en-US" dirty="0"/>
              <a:t> – </a:t>
            </a:r>
            <a:r>
              <a:rPr lang="zh-TW" altLang="en-US" dirty="0"/>
              <a:t>可塑性高</a:t>
            </a:r>
            <a:r>
              <a:rPr lang="zh-TW" altLang="en-US" dirty="0">
                <a:latin typeface="Microsoft JhengHei (Body)"/>
              </a:rPr>
              <a:t>，如：</a:t>
            </a:r>
            <a:r>
              <a:rPr lang="zh-TW" altLang="en-US" dirty="0"/>
              <a:t>紅萄葡、白萄葡</a:t>
            </a:r>
          </a:p>
          <a:p>
            <a:r>
              <a:rPr lang="zh-TW" altLang="en-US" dirty="0"/>
              <a:t>瓜類</a:t>
            </a:r>
            <a:r>
              <a:rPr lang="en-US" dirty="0"/>
              <a:t> – </a:t>
            </a:r>
            <a:r>
              <a:rPr lang="zh-TW" altLang="en-US" dirty="0"/>
              <a:t>在長藤上生長</a:t>
            </a:r>
            <a:r>
              <a:rPr lang="zh-TW" altLang="en-US" dirty="0">
                <a:latin typeface="Microsoft JhengHei (Body)"/>
              </a:rPr>
              <a:t>，如：</a:t>
            </a:r>
            <a:r>
              <a:rPr lang="zh-TW" altLang="en-US" dirty="0"/>
              <a:t>西瓜、蜜瓜、哈蜜瓜</a:t>
            </a:r>
          </a:p>
          <a:p>
            <a:endParaRPr lang="zh-TW" altLang="en-US" dirty="0"/>
          </a:p>
          <a:p>
            <a:pPr marL="0" indent="0">
              <a:buNone/>
            </a:pPr>
            <a:endParaRPr lang="en-US" dirty="0"/>
          </a:p>
        </p:txBody>
      </p:sp>
      <p:sp>
        <p:nvSpPr>
          <p:cNvPr id="4" name="Slide Number Placeholder 3"/>
          <p:cNvSpPr>
            <a:spLocks noGrp="1"/>
          </p:cNvSpPr>
          <p:nvPr>
            <p:ph type="sldNum" sz="quarter" idx="12"/>
          </p:nvPr>
        </p:nvSpPr>
        <p:spPr/>
        <p:txBody>
          <a:bodyPr/>
          <a:lstStyle/>
          <a:p>
            <a:fld id="{34C99D79-8A4B-4031-B1E0-AF26F8EDF2BC}" type="slidenum">
              <a:rPr lang="en-US" smtClean="0"/>
              <a:t>10</a:t>
            </a:fld>
            <a:endParaRPr lang="en-US"/>
          </a:p>
        </p:txBody>
      </p:sp>
    </p:spTree>
    <p:extLst>
      <p:ext uri="{BB962C8B-B14F-4D97-AF65-F5344CB8AC3E}">
        <p14:creationId xmlns:p14="http://schemas.microsoft.com/office/powerpoint/2010/main" val="38895099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dirty="0"/>
              <a:t>水果的種類</a:t>
            </a:r>
            <a:endParaRPr lang="en-US" dirty="0"/>
          </a:p>
        </p:txBody>
      </p:sp>
      <p:sp>
        <p:nvSpPr>
          <p:cNvPr id="3" name="Content Placeholder 2"/>
          <p:cNvSpPr>
            <a:spLocks noGrp="1"/>
          </p:cNvSpPr>
          <p:nvPr>
            <p:ph idx="1"/>
          </p:nvPr>
        </p:nvSpPr>
        <p:spPr/>
        <p:txBody>
          <a:bodyPr/>
          <a:lstStyle/>
          <a:p>
            <a:r>
              <a:rPr lang="zh-TW" altLang="en-US" dirty="0"/>
              <a:t>仁果類水果</a:t>
            </a:r>
            <a:r>
              <a:rPr lang="en-US" dirty="0"/>
              <a:t> – </a:t>
            </a:r>
            <a:r>
              <a:rPr lang="zh-TW" altLang="en-US" dirty="0"/>
              <a:t>在樹上生長</a:t>
            </a:r>
            <a:r>
              <a:rPr lang="zh-TW" altLang="en-US" dirty="0">
                <a:latin typeface="Microsoft JhengHei (Body)"/>
              </a:rPr>
              <a:t>，如：</a:t>
            </a:r>
            <a:r>
              <a:rPr lang="zh-TW" altLang="en-US" dirty="0"/>
              <a:t>梨子、蘋果</a:t>
            </a:r>
            <a:endParaRPr lang="en-US" altLang="zh-TW" dirty="0"/>
          </a:p>
          <a:p>
            <a:r>
              <a:rPr lang="zh-TW" altLang="en-US" dirty="0"/>
              <a:t>核果</a:t>
            </a:r>
            <a:r>
              <a:rPr lang="en-US" dirty="0"/>
              <a:t> – </a:t>
            </a:r>
            <a:r>
              <a:rPr lang="zh-TW" altLang="en-US" dirty="0"/>
              <a:t>中間有一個硬核</a:t>
            </a:r>
            <a:r>
              <a:rPr lang="zh-TW" altLang="en-US" dirty="0">
                <a:latin typeface="Microsoft JhengHei (Body)"/>
              </a:rPr>
              <a:t>，如：</a:t>
            </a:r>
            <a:r>
              <a:rPr lang="zh-TW" altLang="en-US" dirty="0"/>
              <a:t>布冧、車厘子、西梅</a:t>
            </a:r>
          </a:p>
          <a:p>
            <a:r>
              <a:rPr lang="zh-TW" altLang="en-US" dirty="0"/>
              <a:t>熱帶及異國水果</a:t>
            </a:r>
            <a:r>
              <a:rPr lang="en-US" dirty="0"/>
              <a:t> – </a:t>
            </a:r>
            <a:r>
              <a:rPr lang="zh-TW" altLang="en-US" dirty="0"/>
              <a:t>原產於熱帶和亞熱帶氣候，他們被稱為異國水果，因為</a:t>
            </a:r>
            <a:r>
              <a:rPr lang="zh-TW" altLang="en-US" dirty="0" smtClean="0"/>
              <a:t>他們的供應期有限</a:t>
            </a:r>
            <a:r>
              <a:rPr lang="zh-TW" altLang="en-US" dirty="0" smtClean="0">
                <a:latin typeface="Microsoft JhengHei (Body)"/>
              </a:rPr>
              <a:t>，</a:t>
            </a:r>
            <a:r>
              <a:rPr lang="zh-TW" altLang="en-US" dirty="0">
                <a:latin typeface="Microsoft JhengHei (Body)"/>
              </a:rPr>
              <a:t>如：</a:t>
            </a:r>
            <a:r>
              <a:rPr lang="zh-TW" altLang="en-US" dirty="0"/>
              <a:t>芒果、熱情果、木瓜、榴槤、楊桃</a:t>
            </a:r>
          </a:p>
          <a:p>
            <a:endParaRPr lang="zh-TW" altLang="en-US" dirty="0"/>
          </a:p>
          <a:p>
            <a:pPr marL="0" indent="0">
              <a:buNone/>
            </a:pPr>
            <a:endParaRPr lang="en-US" dirty="0"/>
          </a:p>
        </p:txBody>
      </p:sp>
      <p:sp>
        <p:nvSpPr>
          <p:cNvPr id="4" name="Slide Number Placeholder 3"/>
          <p:cNvSpPr>
            <a:spLocks noGrp="1"/>
          </p:cNvSpPr>
          <p:nvPr>
            <p:ph type="sldNum" sz="quarter" idx="12"/>
          </p:nvPr>
        </p:nvSpPr>
        <p:spPr/>
        <p:txBody>
          <a:bodyPr/>
          <a:lstStyle/>
          <a:p>
            <a:fld id="{34C99D79-8A4B-4031-B1E0-AF26F8EDF2BC}" type="slidenum">
              <a:rPr lang="en-US" smtClean="0"/>
              <a:t>11</a:t>
            </a:fld>
            <a:endParaRPr lang="en-US"/>
          </a:p>
        </p:txBody>
      </p:sp>
    </p:spTree>
    <p:extLst>
      <p:ext uri="{BB962C8B-B14F-4D97-AF65-F5344CB8AC3E}">
        <p14:creationId xmlns:p14="http://schemas.microsoft.com/office/powerpoint/2010/main" val="1295861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zh-TW" altLang="en-US" dirty="0"/>
              <a:t>蔬菜和水果的結構</a:t>
            </a:r>
          </a:p>
        </p:txBody>
      </p:sp>
      <p:sp>
        <p:nvSpPr>
          <p:cNvPr id="3" name="Text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2"/>
          </p:nvPr>
        </p:nvSpPr>
        <p:spPr/>
        <p:txBody>
          <a:bodyPr/>
          <a:lstStyle/>
          <a:p>
            <a:fld id="{34C99D79-8A4B-4031-B1E0-AF26F8EDF2BC}" type="slidenum">
              <a:rPr lang="en-US" smtClean="0"/>
              <a:t>12</a:t>
            </a:fld>
            <a:endParaRPr lang="en-US"/>
          </a:p>
        </p:txBody>
      </p:sp>
    </p:spTree>
    <p:extLst>
      <p:ext uri="{BB962C8B-B14F-4D97-AF65-F5344CB8AC3E}">
        <p14:creationId xmlns:p14="http://schemas.microsoft.com/office/powerpoint/2010/main" val="34050286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dirty="0"/>
              <a:t>蔬菜和水果的結構</a:t>
            </a:r>
          </a:p>
        </p:txBody>
      </p:sp>
      <p:sp>
        <p:nvSpPr>
          <p:cNvPr id="3" name="Content Placeholder 2"/>
          <p:cNvSpPr>
            <a:spLocks noGrp="1"/>
          </p:cNvSpPr>
          <p:nvPr>
            <p:ph idx="1"/>
          </p:nvPr>
        </p:nvSpPr>
        <p:spPr/>
        <p:txBody>
          <a:bodyPr>
            <a:normAutofit/>
          </a:bodyPr>
          <a:lstStyle/>
          <a:p>
            <a:r>
              <a:rPr lang="zh-TW" altLang="en-US" dirty="0"/>
              <a:t>植物細胞主要由柔軟多汁的細胞組成，而細胞被細胞壁包圍</a:t>
            </a:r>
            <a:endParaRPr lang="en-US" strike="sngStrike" dirty="0"/>
          </a:p>
          <a:p>
            <a:r>
              <a:rPr lang="zh-TW" altLang="en-US" dirty="0"/>
              <a:t>在幼嫩的植物中，細胞壁由纖維素、半纖維素和果膠等的果膠物質造成</a:t>
            </a:r>
            <a:endParaRPr lang="en-HK" strike="sngStrike" dirty="0"/>
          </a:p>
          <a:p>
            <a:r>
              <a:rPr lang="zh-TW" altLang="en-US" dirty="0"/>
              <a:t>較老及更成熟的植物具有次生細胞壁，由木質素組成，木質素厚、堅韌並且有豐富的纖維</a:t>
            </a:r>
            <a:endParaRPr lang="en-US" strike="sngStrike" dirty="0"/>
          </a:p>
          <a:p>
            <a:r>
              <a:rPr lang="zh-TW" altLang="en-US" dirty="0"/>
              <a:t>當細胞壁堅固時，細胞的原本形狀和質地得以保持</a:t>
            </a:r>
            <a:endParaRPr lang="en-HK" strike="sngStrike" dirty="0"/>
          </a:p>
          <a:p>
            <a:r>
              <a:rPr lang="zh-TW" altLang="en-US" dirty="0"/>
              <a:t>但是，當細胞壁被切割、脫水或烹調會被破壞時，細胞壁破裂並將其內容物散落到周圍環境中， 因此，細胞中的水、糖或水溶性維生素可能會被丟失</a:t>
            </a:r>
            <a:endParaRPr lang="en-US" strike="sngStrike" dirty="0">
              <a:solidFill>
                <a:srgbClr val="0000CC"/>
              </a:solidFill>
            </a:endParaRPr>
          </a:p>
        </p:txBody>
      </p:sp>
      <p:sp>
        <p:nvSpPr>
          <p:cNvPr id="4" name="Slide Number Placeholder 3"/>
          <p:cNvSpPr>
            <a:spLocks noGrp="1"/>
          </p:cNvSpPr>
          <p:nvPr>
            <p:ph type="sldNum" sz="quarter" idx="12"/>
          </p:nvPr>
        </p:nvSpPr>
        <p:spPr/>
        <p:txBody>
          <a:bodyPr/>
          <a:lstStyle/>
          <a:p>
            <a:fld id="{34C99D79-8A4B-4031-B1E0-AF26F8EDF2BC}" type="slidenum">
              <a:rPr lang="en-US" smtClean="0"/>
              <a:t>13</a:t>
            </a:fld>
            <a:endParaRPr lang="en-US"/>
          </a:p>
        </p:txBody>
      </p:sp>
    </p:spTree>
    <p:extLst>
      <p:ext uri="{BB962C8B-B14F-4D97-AF65-F5344CB8AC3E}">
        <p14:creationId xmlns:p14="http://schemas.microsoft.com/office/powerpoint/2010/main" val="24659740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dirty="0"/>
              <a:t>蔬菜和水果的結構</a:t>
            </a:r>
            <a:endParaRPr lang="en-US" dirty="0"/>
          </a:p>
        </p:txBody>
      </p:sp>
      <p:sp>
        <p:nvSpPr>
          <p:cNvPr id="4" name="Slide Number Placeholder 3"/>
          <p:cNvSpPr>
            <a:spLocks noGrp="1"/>
          </p:cNvSpPr>
          <p:nvPr>
            <p:ph type="sldNum" sz="quarter" idx="12"/>
          </p:nvPr>
        </p:nvSpPr>
        <p:spPr/>
        <p:txBody>
          <a:bodyPr/>
          <a:lstStyle/>
          <a:p>
            <a:fld id="{34C99D79-8A4B-4031-B1E0-AF26F8EDF2BC}" type="slidenum">
              <a:rPr lang="en-US" smtClean="0"/>
              <a:t>14</a:t>
            </a:fld>
            <a:endParaRPr lang="en-US"/>
          </a:p>
        </p:txBody>
      </p:sp>
      <p:grpSp>
        <p:nvGrpSpPr>
          <p:cNvPr id="8" name="Group 7">
            <a:extLst>
              <a:ext uri="{FF2B5EF4-FFF2-40B4-BE49-F238E27FC236}">
                <a16:creationId xmlns:a16="http://schemas.microsoft.com/office/drawing/2014/main" id="{98DB200E-76B8-4A29-888C-883092006C69}"/>
              </a:ext>
            </a:extLst>
          </p:cNvPr>
          <p:cNvGrpSpPr/>
          <p:nvPr/>
        </p:nvGrpSpPr>
        <p:grpSpPr>
          <a:xfrm>
            <a:off x="1219200" y="1509511"/>
            <a:ext cx="5954880" cy="4563840"/>
            <a:chOff x="1381054" y="1509511"/>
            <a:chExt cx="5954880" cy="4563840"/>
          </a:xfrm>
        </p:grpSpPr>
        <mc:AlternateContent xmlns:mc="http://schemas.openxmlformats.org/markup-compatibility/2006" xmlns:p14="http://schemas.microsoft.com/office/powerpoint/2010/main">
          <mc:Choice Requires="p14">
            <p:contentPart p14:bwMode="auto" r:id="rId2">
              <p14:nvContentPartPr>
                <p14:cNvPr id="9" name="Ink 8">
                  <a:extLst>
                    <a:ext uri="{FF2B5EF4-FFF2-40B4-BE49-F238E27FC236}">
                      <a16:creationId xmlns:a16="http://schemas.microsoft.com/office/drawing/2014/main" id="{448B7FC0-72C0-4DDC-A769-92BA16B440E5}"/>
                    </a:ext>
                  </a:extLst>
                </p14:cNvPr>
                <p14:cNvContentPartPr/>
                <p14:nvPr/>
              </p14:nvContentPartPr>
              <p14:xfrm>
                <a:off x="2503670" y="2415767"/>
                <a:ext cx="3844800" cy="2501520"/>
              </p14:xfrm>
            </p:contentPart>
          </mc:Choice>
          <mc:Fallback xmlns="">
            <p:pic>
              <p:nvPicPr>
                <p:cNvPr id="9" name="Ink 8">
                  <a:extLst>
                    <a:ext uri="{FF2B5EF4-FFF2-40B4-BE49-F238E27FC236}">
                      <a16:creationId xmlns:a16="http://schemas.microsoft.com/office/drawing/2014/main" id="{448B7FC0-72C0-4DDC-A769-92BA16B440E5}"/>
                    </a:ext>
                  </a:extLst>
                </p:cNvPr>
                <p:cNvPicPr/>
                <p:nvPr/>
              </p:nvPicPr>
              <p:blipFill>
                <a:blip r:embed="rId3"/>
                <a:stretch>
                  <a:fillRect/>
                </a:stretch>
              </p:blipFill>
              <p:spPr>
                <a:xfrm>
                  <a:off x="2479910" y="2367896"/>
                  <a:ext cx="3892320" cy="2596902"/>
                </a:xfrm>
                <a:prstGeom prst="rect">
                  <a:avLst/>
                </a:prstGeom>
              </p:spPr>
            </p:pic>
          </mc:Fallback>
        </mc:AlternateContent>
        <mc:AlternateContent xmlns:mc="http://schemas.openxmlformats.org/markup-compatibility/2006" xmlns:p14="http://schemas.microsoft.com/office/powerpoint/2010/main">
          <mc:Choice Requires="p14">
            <p:contentPart p14:bwMode="auto" r:id="rId4">
              <p14:nvContentPartPr>
                <p14:cNvPr id="10" name="Ink 9">
                  <a:extLst>
                    <a:ext uri="{FF2B5EF4-FFF2-40B4-BE49-F238E27FC236}">
                      <a16:creationId xmlns:a16="http://schemas.microsoft.com/office/drawing/2014/main" id="{CF4B1E0D-4731-467D-86A2-6624B2357562}"/>
                    </a:ext>
                  </a:extLst>
                </p14:cNvPr>
                <p14:cNvContentPartPr/>
                <p14:nvPr/>
              </p14:nvContentPartPr>
              <p14:xfrm>
                <a:off x="5605054" y="1749271"/>
                <a:ext cx="1730880" cy="2216640"/>
              </p14:xfrm>
            </p:contentPart>
          </mc:Choice>
          <mc:Fallback xmlns="">
            <p:pic>
              <p:nvPicPr>
                <p:cNvPr id="10" name="Ink 9">
                  <a:extLst>
                    <a:ext uri="{FF2B5EF4-FFF2-40B4-BE49-F238E27FC236}">
                      <a16:creationId xmlns:a16="http://schemas.microsoft.com/office/drawing/2014/main" id="{CF4B1E0D-4731-467D-86A2-6624B2357562}"/>
                    </a:ext>
                  </a:extLst>
                </p:cNvPr>
                <p:cNvPicPr/>
                <p:nvPr/>
              </p:nvPicPr>
              <p:blipFill>
                <a:blip r:embed="rId5"/>
                <a:stretch>
                  <a:fillRect/>
                </a:stretch>
              </p:blipFill>
              <p:spPr>
                <a:xfrm>
                  <a:off x="5581294" y="1701396"/>
                  <a:ext cx="1778760" cy="2312390"/>
                </a:xfrm>
                <a:prstGeom prst="rect">
                  <a:avLst/>
                </a:prstGeom>
              </p:spPr>
            </p:pic>
          </mc:Fallback>
        </mc:AlternateContent>
        <mc:AlternateContent xmlns:mc="http://schemas.openxmlformats.org/markup-compatibility/2006" xmlns:p14="http://schemas.microsoft.com/office/powerpoint/2010/main">
          <mc:Choice Requires="p14">
            <p:contentPart p14:bwMode="auto" r:id="rId6">
              <p14:nvContentPartPr>
                <p14:cNvPr id="11" name="Ink 10">
                  <a:extLst>
                    <a:ext uri="{FF2B5EF4-FFF2-40B4-BE49-F238E27FC236}">
                      <a16:creationId xmlns:a16="http://schemas.microsoft.com/office/drawing/2014/main" id="{51AD6999-B7B6-4A32-A5F7-7592204F256F}"/>
                    </a:ext>
                  </a:extLst>
                </p14:cNvPr>
                <p14:cNvContentPartPr/>
                <p14:nvPr/>
              </p14:nvContentPartPr>
              <p14:xfrm>
                <a:off x="5465854" y="4064551"/>
                <a:ext cx="1640640" cy="1741200"/>
              </p14:xfrm>
            </p:contentPart>
          </mc:Choice>
          <mc:Fallback xmlns="">
            <p:pic>
              <p:nvPicPr>
                <p:cNvPr id="11" name="Ink 10">
                  <a:extLst>
                    <a:ext uri="{FF2B5EF4-FFF2-40B4-BE49-F238E27FC236}">
                      <a16:creationId xmlns:a16="http://schemas.microsoft.com/office/drawing/2014/main" id="{51AD6999-B7B6-4A32-A5F7-7592204F256F}"/>
                    </a:ext>
                  </a:extLst>
                </p:cNvPr>
                <p:cNvPicPr/>
                <p:nvPr/>
              </p:nvPicPr>
              <p:blipFill>
                <a:blip r:embed="rId7"/>
                <a:stretch>
                  <a:fillRect/>
                </a:stretch>
              </p:blipFill>
              <p:spPr>
                <a:xfrm>
                  <a:off x="5442097" y="4016674"/>
                  <a:ext cx="1688513" cy="1836953"/>
                </a:xfrm>
                <a:prstGeom prst="rect">
                  <a:avLst/>
                </a:prstGeom>
              </p:spPr>
            </p:pic>
          </mc:Fallback>
        </mc:AlternateContent>
        <mc:AlternateContent xmlns:mc="http://schemas.openxmlformats.org/markup-compatibility/2006" xmlns:p14="http://schemas.microsoft.com/office/powerpoint/2010/main">
          <mc:Choice Requires="p14">
            <p:contentPart p14:bwMode="auto" r:id="rId8">
              <p14:nvContentPartPr>
                <p14:cNvPr id="12" name="Ink 11">
                  <a:extLst>
                    <a:ext uri="{FF2B5EF4-FFF2-40B4-BE49-F238E27FC236}">
                      <a16:creationId xmlns:a16="http://schemas.microsoft.com/office/drawing/2014/main" id="{E4AE793F-8D67-464C-9060-A2578704235A}"/>
                    </a:ext>
                  </a:extLst>
                </p14:cNvPr>
                <p14:cNvContentPartPr/>
                <p14:nvPr/>
              </p14:nvContentPartPr>
              <p14:xfrm>
                <a:off x="3051214" y="5068471"/>
                <a:ext cx="2673840" cy="1004880"/>
              </p14:xfrm>
            </p:contentPart>
          </mc:Choice>
          <mc:Fallback xmlns="">
            <p:pic>
              <p:nvPicPr>
                <p:cNvPr id="12" name="Ink 11">
                  <a:extLst>
                    <a:ext uri="{FF2B5EF4-FFF2-40B4-BE49-F238E27FC236}">
                      <a16:creationId xmlns:a16="http://schemas.microsoft.com/office/drawing/2014/main" id="{E4AE793F-8D67-464C-9060-A2578704235A}"/>
                    </a:ext>
                  </a:extLst>
                </p:cNvPr>
                <p:cNvPicPr/>
                <p:nvPr/>
              </p:nvPicPr>
              <p:blipFill>
                <a:blip r:embed="rId9"/>
                <a:stretch>
                  <a:fillRect/>
                </a:stretch>
              </p:blipFill>
              <p:spPr>
                <a:xfrm>
                  <a:off x="3027456" y="5020602"/>
                  <a:ext cx="2721716" cy="1100617"/>
                </a:xfrm>
                <a:prstGeom prst="rect">
                  <a:avLst/>
                </a:prstGeom>
              </p:spPr>
            </p:pic>
          </mc:Fallback>
        </mc:AlternateContent>
        <mc:AlternateContent xmlns:mc="http://schemas.openxmlformats.org/markup-compatibility/2006" xmlns:p14="http://schemas.microsoft.com/office/powerpoint/2010/main">
          <mc:Choice Requires="p14">
            <p:contentPart p14:bwMode="auto" r:id="rId10">
              <p14:nvContentPartPr>
                <p14:cNvPr id="13" name="Ink 12">
                  <a:extLst>
                    <a:ext uri="{FF2B5EF4-FFF2-40B4-BE49-F238E27FC236}">
                      <a16:creationId xmlns:a16="http://schemas.microsoft.com/office/drawing/2014/main" id="{48C87229-8EC2-4CA6-87FD-B72BFF5787BC}"/>
                    </a:ext>
                  </a:extLst>
                </p14:cNvPr>
                <p14:cNvContentPartPr/>
                <p14:nvPr/>
              </p14:nvContentPartPr>
              <p14:xfrm>
                <a:off x="1381054" y="3472471"/>
                <a:ext cx="1839840" cy="2183040"/>
              </p14:xfrm>
            </p:contentPart>
          </mc:Choice>
          <mc:Fallback xmlns="">
            <p:pic>
              <p:nvPicPr>
                <p:cNvPr id="13" name="Ink 12">
                  <a:extLst>
                    <a:ext uri="{FF2B5EF4-FFF2-40B4-BE49-F238E27FC236}">
                      <a16:creationId xmlns:a16="http://schemas.microsoft.com/office/drawing/2014/main" id="{48C87229-8EC2-4CA6-87FD-B72BFF5787BC}"/>
                    </a:ext>
                  </a:extLst>
                </p:cNvPr>
                <p:cNvPicPr/>
                <p:nvPr/>
              </p:nvPicPr>
              <p:blipFill>
                <a:blip r:embed="rId11"/>
                <a:stretch>
                  <a:fillRect/>
                </a:stretch>
              </p:blipFill>
              <p:spPr>
                <a:xfrm>
                  <a:off x="1356940" y="3424591"/>
                  <a:ext cx="1887348" cy="2278800"/>
                </a:xfrm>
                <a:prstGeom prst="rect">
                  <a:avLst/>
                </a:prstGeom>
              </p:spPr>
            </p:pic>
          </mc:Fallback>
        </mc:AlternateContent>
        <mc:AlternateContent xmlns:mc="http://schemas.openxmlformats.org/markup-compatibility/2006" xmlns:p14="http://schemas.microsoft.com/office/powerpoint/2010/main">
          <mc:Choice Requires="p14">
            <p:contentPart p14:bwMode="auto" r:id="rId12">
              <p14:nvContentPartPr>
                <p14:cNvPr id="14" name="Ink 13">
                  <a:extLst>
                    <a:ext uri="{FF2B5EF4-FFF2-40B4-BE49-F238E27FC236}">
                      <a16:creationId xmlns:a16="http://schemas.microsoft.com/office/drawing/2014/main" id="{F4032E6E-AECD-4123-A799-DF87288CA870}"/>
                    </a:ext>
                  </a:extLst>
                </p14:cNvPr>
                <p14:cNvContentPartPr/>
                <p14:nvPr/>
              </p14:nvContentPartPr>
              <p14:xfrm>
                <a:off x="1542574" y="1673431"/>
                <a:ext cx="1410000" cy="1897200"/>
              </p14:xfrm>
            </p:contentPart>
          </mc:Choice>
          <mc:Fallback xmlns="">
            <p:pic>
              <p:nvPicPr>
                <p:cNvPr id="14" name="Ink 13">
                  <a:extLst>
                    <a:ext uri="{FF2B5EF4-FFF2-40B4-BE49-F238E27FC236}">
                      <a16:creationId xmlns:a16="http://schemas.microsoft.com/office/drawing/2014/main" id="{F4032E6E-AECD-4123-A799-DF87288CA870}"/>
                    </a:ext>
                  </a:extLst>
                </p:cNvPr>
                <p:cNvPicPr/>
                <p:nvPr/>
              </p:nvPicPr>
              <p:blipFill>
                <a:blip r:embed="rId13"/>
                <a:stretch>
                  <a:fillRect/>
                </a:stretch>
              </p:blipFill>
              <p:spPr>
                <a:xfrm>
                  <a:off x="1518816" y="1625551"/>
                  <a:ext cx="1457516" cy="1992960"/>
                </a:xfrm>
                <a:prstGeom prst="rect">
                  <a:avLst/>
                </a:prstGeom>
              </p:spPr>
            </p:pic>
          </mc:Fallback>
        </mc:AlternateContent>
        <mc:AlternateContent xmlns:mc="http://schemas.openxmlformats.org/markup-compatibility/2006" xmlns:p14="http://schemas.microsoft.com/office/powerpoint/2010/main">
          <mc:Choice Requires="p14">
            <p:contentPart p14:bwMode="auto" r:id="rId14">
              <p14:nvContentPartPr>
                <p14:cNvPr id="15" name="Ink 14">
                  <a:extLst>
                    <a:ext uri="{FF2B5EF4-FFF2-40B4-BE49-F238E27FC236}">
                      <a16:creationId xmlns:a16="http://schemas.microsoft.com/office/drawing/2014/main" id="{D2E2560A-6B32-4047-B832-1B22D6F2C8E2}"/>
                    </a:ext>
                  </a:extLst>
                </p14:cNvPr>
                <p14:cNvContentPartPr/>
                <p14:nvPr/>
              </p14:nvContentPartPr>
              <p14:xfrm>
                <a:off x="2752894" y="1509511"/>
                <a:ext cx="3071760" cy="856320"/>
              </p14:xfrm>
            </p:contentPart>
          </mc:Choice>
          <mc:Fallback xmlns="">
            <p:pic>
              <p:nvPicPr>
                <p:cNvPr id="15" name="Ink 14">
                  <a:extLst>
                    <a:ext uri="{FF2B5EF4-FFF2-40B4-BE49-F238E27FC236}">
                      <a16:creationId xmlns:a16="http://schemas.microsoft.com/office/drawing/2014/main" id="{D2E2560A-6B32-4047-B832-1B22D6F2C8E2}"/>
                    </a:ext>
                  </a:extLst>
                </p:cNvPr>
                <p:cNvPicPr/>
                <p:nvPr/>
              </p:nvPicPr>
              <p:blipFill>
                <a:blip r:embed="rId15"/>
                <a:stretch>
                  <a:fillRect/>
                </a:stretch>
              </p:blipFill>
              <p:spPr>
                <a:xfrm>
                  <a:off x="2729135" y="1461658"/>
                  <a:ext cx="3119278" cy="951667"/>
                </a:xfrm>
                <a:prstGeom prst="rect">
                  <a:avLst/>
                </a:prstGeom>
              </p:spPr>
            </p:pic>
          </mc:Fallback>
        </mc:AlternateContent>
        <mc:AlternateContent xmlns:mc="http://schemas.openxmlformats.org/markup-compatibility/2006" xmlns:p14="http://schemas.microsoft.com/office/powerpoint/2010/main">
          <mc:Choice Requires="p14">
            <p:contentPart p14:bwMode="auto" r:id="rId16">
              <p14:nvContentPartPr>
                <p14:cNvPr id="16" name="Ink 15">
                  <a:extLst>
                    <a:ext uri="{FF2B5EF4-FFF2-40B4-BE49-F238E27FC236}">
                      <a16:creationId xmlns:a16="http://schemas.microsoft.com/office/drawing/2014/main" id="{AC412D8F-741C-4A12-9330-94295107D0D7}"/>
                    </a:ext>
                  </a:extLst>
                </p14:cNvPr>
                <p14:cNvContentPartPr/>
                <p14:nvPr/>
              </p14:nvContentPartPr>
              <p14:xfrm>
                <a:off x="2663134" y="2544417"/>
                <a:ext cx="3539520" cy="2296534"/>
              </p14:xfrm>
            </p:contentPart>
          </mc:Choice>
          <mc:Fallback xmlns="">
            <p:pic>
              <p:nvPicPr>
                <p:cNvPr id="16" name="Ink 15">
                  <a:extLst>
                    <a:ext uri="{FF2B5EF4-FFF2-40B4-BE49-F238E27FC236}">
                      <a16:creationId xmlns:a16="http://schemas.microsoft.com/office/drawing/2014/main" id="{AC412D8F-741C-4A12-9330-94295107D0D7}"/>
                    </a:ext>
                  </a:extLst>
                </p:cNvPr>
                <p:cNvPicPr/>
                <p:nvPr/>
              </p:nvPicPr>
              <p:blipFill>
                <a:blip r:embed="rId17"/>
                <a:stretch>
                  <a:fillRect/>
                </a:stretch>
              </p:blipFill>
              <p:spPr>
                <a:xfrm>
                  <a:off x="2639374" y="2520660"/>
                  <a:ext cx="3587400" cy="2344048"/>
                </a:xfrm>
                <a:prstGeom prst="rect">
                  <a:avLst/>
                </a:prstGeom>
              </p:spPr>
            </p:pic>
          </mc:Fallback>
        </mc:AlternateContent>
        <mc:AlternateContent xmlns:mc="http://schemas.openxmlformats.org/markup-compatibility/2006">
          <mc:Choice xmlns="" xmlns:aink="http://schemas.microsoft.com/office/drawing/2016/ink" xmlns:p14="http://schemas.microsoft.com/office/powerpoint/2010/main" Requires="p14 aink">
            <p:contentPart p14:bwMode="auto" r:id="rId18">
              <p14:nvContentPartPr>
                <p14:cNvPr id="17" name="Ink 16">
                  <a:extLst>
                    <a:ext uri="{FF2B5EF4-FFF2-40B4-BE49-F238E27FC236}">
                      <a16:creationId xmlns:a16="http://schemas.microsoft.com/office/drawing/2014/main" id="{F7A2646D-33C8-47AC-94F3-1AF67BB72D0D}"/>
                    </a:ext>
                  </a:extLst>
                </p14:cNvPr>
                <p14:cNvContentPartPr/>
                <p14:nvPr/>
              </p14:nvContentPartPr>
              <p14:xfrm>
                <a:off x="3667534" y="3578071"/>
                <a:ext cx="240" cy="240"/>
              </p14:xfrm>
            </p:contentPart>
          </mc:Choice>
          <mc:Fallback>
            <p:pic>
              <p:nvPicPr>
                <p:cNvPr id="17" name="Ink 16">
                  <a:extLst>
                    <a:ext uri="{FF2B5EF4-FFF2-40B4-BE49-F238E27FC236}">
                      <a16:creationId xmlns:a16="http://schemas.microsoft.com/office/drawing/2014/main" id="{F7A2646D-33C8-47AC-94F3-1AF67BB72D0D}"/>
                    </a:ext>
                  </a:extLst>
                </p:cNvPr>
                <p:cNvPicPr/>
                <p:nvPr/>
              </p:nvPicPr>
              <p:blipFill>
                <a:blip r:embed="rId19"/>
                <a:stretch>
                  <a:fillRect/>
                </a:stretch>
              </p:blipFill>
              <p:spPr>
                <a:xfrm>
                  <a:off x="3659614" y="3570151"/>
                  <a:ext cx="16080" cy="16080"/>
                </a:xfrm>
                <a:prstGeom prst="rect">
                  <a:avLst/>
                </a:prstGeom>
              </p:spPr>
            </p:pic>
          </mc:Fallback>
        </mc:AlternateContent>
        <mc:AlternateContent xmlns:mc="http://schemas.openxmlformats.org/markup-compatibility/2006">
          <mc:Choice xmlns="" xmlns:aink="http://schemas.microsoft.com/office/drawing/2016/ink" xmlns:p14="http://schemas.microsoft.com/office/powerpoint/2010/main" Requires="p14 aink">
            <p:contentPart p14:bwMode="auto" r:id="rId20">
              <p14:nvContentPartPr>
                <p14:cNvPr id="18" name="Ink 17">
                  <a:extLst>
                    <a:ext uri="{FF2B5EF4-FFF2-40B4-BE49-F238E27FC236}">
                      <a16:creationId xmlns:a16="http://schemas.microsoft.com/office/drawing/2014/main" id="{30B8BCA1-2913-45E3-A74E-BC940CFC2FFE}"/>
                    </a:ext>
                  </a:extLst>
                </p14:cNvPr>
                <p14:cNvContentPartPr/>
                <p14:nvPr/>
              </p14:nvContentPartPr>
              <p14:xfrm>
                <a:off x="4750894" y="3687271"/>
                <a:ext cx="240" cy="240"/>
              </p14:xfrm>
            </p:contentPart>
          </mc:Choice>
          <mc:Fallback>
            <p:pic>
              <p:nvPicPr>
                <p:cNvPr id="18" name="Ink 17">
                  <a:extLst>
                    <a:ext uri="{FF2B5EF4-FFF2-40B4-BE49-F238E27FC236}">
                      <a16:creationId xmlns:a16="http://schemas.microsoft.com/office/drawing/2014/main" id="{30B8BCA1-2913-45E3-A74E-BC940CFC2FFE}"/>
                    </a:ext>
                  </a:extLst>
                </p:cNvPr>
                <p:cNvPicPr/>
                <p:nvPr/>
              </p:nvPicPr>
              <p:blipFill>
                <a:blip r:embed="rId21"/>
                <a:stretch>
                  <a:fillRect/>
                </a:stretch>
              </p:blipFill>
              <p:spPr>
                <a:xfrm>
                  <a:off x="4742974" y="3679351"/>
                  <a:ext cx="16080" cy="16080"/>
                </a:xfrm>
                <a:prstGeom prst="rect">
                  <a:avLst/>
                </a:prstGeom>
              </p:spPr>
            </p:pic>
          </mc:Fallback>
        </mc:AlternateContent>
        <mc:AlternateContent xmlns:mc="http://schemas.openxmlformats.org/markup-compatibility/2006">
          <mc:Choice xmlns="" xmlns:aink="http://schemas.microsoft.com/office/drawing/2016/ink" xmlns:p14="http://schemas.microsoft.com/office/powerpoint/2010/main" Requires="p14 aink">
            <p:contentPart p14:bwMode="auto" r:id="rId22">
              <p14:nvContentPartPr>
                <p14:cNvPr id="19" name="Ink 18">
                  <a:extLst>
                    <a:ext uri="{FF2B5EF4-FFF2-40B4-BE49-F238E27FC236}">
                      <a16:creationId xmlns:a16="http://schemas.microsoft.com/office/drawing/2014/main" id="{3A3B305D-D1C7-4805-9D72-1209663BCF7C}"/>
                    </a:ext>
                  </a:extLst>
                </p14:cNvPr>
                <p14:cNvContentPartPr/>
                <p14:nvPr/>
              </p14:nvContentPartPr>
              <p14:xfrm>
                <a:off x="4562014" y="3528391"/>
                <a:ext cx="240" cy="240"/>
              </p14:xfrm>
            </p:contentPart>
          </mc:Choice>
          <mc:Fallback>
            <p:pic>
              <p:nvPicPr>
                <p:cNvPr id="19" name="Ink 18">
                  <a:extLst>
                    <a:ext uri="{FF2B5EF4-FFF2-40B4-BE49-F238E27FC236}">
                      <a16:creationId xmlns:a16="http://schemas.microsoft.com/office/drawing/2014/main" id="{3A3B305D-D1C7-4805-9D72-1209663BCF7C}"/>
                    </a:ext>
                  </a:extLst>
                </p:cNvPr>
                <p:cNvPicPr/>
                <p:nvPr/>
              </p:nvPicPr>
              <p:blipFill>
                <a:blip r:embed="rId23"/>
                <a:stretch>
                  <a:fillRect/>
                </a:stretch>
              </p:blipFill>
              <p:spPr>
                <a:xfrm>
                  <a:off x="4554094" y="3520471"/>
                  <a:ext cx="16080" cy="16080"/>
                </a:xfrm>
                <a:prstGeom prst="rect">
                  <a:avLst/>
                </a:prstGeom>
              </p:spPr>
            </p:pic>
          </mc:Fallback>
        </mc:AlternateContent>
        <mc:AlternateContent xmlns:mc="http://schemas.openxmlformats.org/markup-compatibility/2006">
          <mc:Choice xmlns="" xmlns:aink="http://schemas.microsoft.com/office/drawing/2016/ink" xmlns:p14="http://schemas.microsoft.com/office/powerpoint/2010/main" Requires="p14 aink">
            <p:contentPart p14:bwMode="auto" r:id="rId24">
              <p14:nvContentPartPr>
                <p14:cNvPr id="20" name="Ink 19">
                  <a:extLst>
                    <a:ext uri="{FF2B5EF4-FFF2-40B4-BE49-F238E27FC236}">
                      <a16:creationId xmlns:a16="http://schemas.microsoft.com/office/drawing/2014/main" id="{8B7BB522-8109-4D41-B063-1A059278FA5A}"/>
                    </a:ext>
                  </a:extLst>
                </p14:cNvPr>
                <p14:cNvContentPartPr/>
                <p14:nvPr/>
              </p14:nvContentPartPr>
              <p14:xfrm>
                <a:off x="3786574" y="3170551"/>
                <a:ext cx="240" cy="240"/>
              </p14:xfrm>
            </p:contentPart>
          </mc:Choice>
          <mc:Fallback>
            <p:pic>
              <p:nvPicPr>
                <p:cNvPr id="20" name="Ink 19">
                  <a:extLst>
                    <a:ext uri="{FF2B5EF4-FFF2-40B4-BE49-F238E27FC236}">
                      <a16:creationId xmlns:a16="http://schemas.microsoft.com/office/drawing/2014/main" id="{8B7BB522-8109-4D41-B063-1A059278FA5A}"/>
                    </a:ext>
                  </a:extLst>
                </p:cNvPr>
                <p:cNvPicPr/>
                <p:nvPr/>
              </p:nvPicPr>
              <p:blipFill>
                <a:blip r:embed="rId25"/>
                <a:stretch>
                  <a:fillRect/>
                </a:stretch>
              </p:blipFill>
              <p:spPr>
                <a:xfrm>
                  <a:off x="3778894" y="3162631"/>
                  <a:ext cx="16080" cy="16080"/>
                </a:xfrm>
                <a:prstGeom prst="rect">
                  <a:avLst/>
                </a:prstGeom>
              </p:spPr>
            </p:pic>
          </mc:Fallback>
        </mc:AlternateContent>
        <mc:AlternateContent xmlns:mc="http://schemas.openxmlformats.org/markup-compatibility/2006">
          <mc:Choice xmlns="" xmlns:aink="http://schemas.microsoft.com/office/drawing/2016/ink" xmlns:p14="http://schemas.microsoft.com/office/powerpoint/2010/main" Requires="p14 aink">
            <p:contentPart p14:bwMode="auto" r:id="rId26">
              <p14:nvContentPartPr>
                <p14:cNvPr id="21" name="Ink 20">
                  <a:extLst>
                    <a:ext uri="{FF2B5EF4-FFF2-40B4-BE49-F238E27FC236}">
                      <a16:creationId xmlns:a16="http://schemas.microsoft.com/office/drawing/2014/main" id="{77E535C8-F694-453C-9953-427BE8C3DAED}"/>
                    </a:ext>
                  </a:extLst>
                </p14:cNvPr>
                <p14:cNvContentPartPr/>
                <p14:nvPr/>
              </p14:nvContentPartPr>
              <p14:xfrm>
                <a:off x="3468574" y="3508471"/>
                <a:ext cx="240" cy="240"/>
              </p14:xfrm>
            </p:contentPart>
          </mc:Choice>
          <mc:Fallback>
            <p:pic>
              <p:nvPicPr>
                <p:cNvPr id="21" name="Ink 20">
                  <a:extLst>
                    <a:ext uri="{FF2B5EF4-FFF2-40B4-BE49-F238E27FC236}">
                      <a16:creationId xmlns:a16="http://schemas.microsoft.com/office/drawing/2014/main" id="{77E535C8-F694-453C-9953-427BE8C3DAED}"/>
                    </a:ext>
                  </a:extLst>
                </p:cNvPr>
                <p:cNvPicPr/>
                <p:nvPr/>
              </p:nvPicPr>
              <p:blipFill>
                <a:blip r:embed="rId27"/>
                <a:stretch>
                  <a:fillRect/>
                </a:stretch>
              </p:blipFill>
              <p:spPr>
                <a:xfrm>
                  <a:off x="3460654" y="3500551"/>
                  <a:ext cx="16080" cy="16080"/>
                </a:xfrm>
                <a:prstGeom prst="rect">
                  <a:avLst/>
                </a:prstGeom>
              </p:spPr>
            </p:pic>
          </mc:Fallback>
        </mc:AlternateContent>
        <mc:AlternateContent xmlns:mc="http://schemas.openxmlformats.org/markup-compatibility/2006">
          <mc:Choice xmlns="" xmlns:aink="http://schemas.microsoft.com/office/drawing/2016/ink" xmlns:p14="http://schemas.microsoft.com/office/powerpoint/2010/main" Requires="p14 aink">
            <p:contentPart p14:bwMode="auto" r:id="rId28">
              <p14:nvContentPartPr>
                <p14:cNvPr id="22" name="Ink 21">
                  <a:extLst>
                    <a:ext uri="{FF2B5EF4-FFF2-40B4-BE49-F238E27FC236}">
                      <a16:creationId xmlns:a16="http://schemas.microsoft.com/office/drawing/2014/main" id="{5C4343B0-6D82-4EE9-BC2F-C2A3508A4F0C}"/>
                    </a:ext>
                  </a:extLst>
                </p14:cNvPr>
                <p14:cNvContentPartPr/>
                <p14:nvPr/>
              </p14:nvContentPartPr>
              <p14:xfrm>
                <a:off x="3428963" y="4065031"/>
                <a:ext cx="556800" cy="576720"/>
              </p14:xfrm>
            </p:contentPart>
          </mc:Choice>
          <mc:Fallback>
            <p:pic>
              <p:nvPicPr>
                <p:cNvPr id="22" name="Ink 21">
                  <a:extLst>
                    <a:ext uri="{FF2B5EF4-FFF2-40B4-BE49-F238E27FC236}">
                      <a16:creationId xmlns:a16="http://schemas.microsoft.com/office/drawing/2014/main" id="{5C4343B0-6D82-4EE9-BC2F-C2A3508A4F0C}"/>
                    </a:ext>
                  </a:extLst>
                </p:cNvPr>
                <p:cNvPicPr/>
                <p:nvPr/>
              </p:nvPicPr>
              <p:blipFill>
                <a:blip r:embed="rId29"/>
                <a:stretch>
                  <a:fillRect/>
                </a:stretch>
              </p:blipFill>
              <p:spPr>
                <a:xfrm>
                  <a:off x="3386852" y="4023271"/>
                  <a:ext cx="640662" cy="660600"/>
                </a:xfrm>
                <a:prstGeom prst="rect">
                  <a:avLst/>
                </a:prstGeom>
              </p:spPr>
            </p:pic>
          </mc:Fallback>
        </mc:AlternateContent>
        <mc:AlternateContent xmlns:mc="http://schemas.openxmlformats.org/markup-compatibility/2006">
          <mc:Choice xmlns="" xmlns:aink="http://schemas.microsoft.com/office/drawing/2016/ink" xmlns:p14="http://schemas.microsoft.com/office/powerpoint/2010/main" Requires="p14 aink">
            <p:contentPart p14:bwMode="auto" r:id="rId30">
              <p14:nvContentPartPr>
                <p14:cNvPr id="23" name="Ink 22">
                  <a:extLst>
                    <a:ext uri="{FF2B5EF4-FFF2-40B4-BE49-F238E27FC236}">
                      <a16:creationId xmlns:a16="http://schemas.microsoft.com/office/drawing/2014/main" id="{3A90D039-9FB5-4BAC-A8CE-A84F5A8AFFB3}"/>
                    </a:ext>
                  </a:extLst>
                </p14:cNvPr>
                <p14:cNvContentPartPr/>
                <p14:nvPr/>
              </p14:nvContentPartPr>
              <p14:xfrm>
                <a:off x="5704883" y="3856231"/>
                <a:ext cx="240" cy="240"/>
              </p14:xfrm>
            </p:contentPart>
          </mc:Choice>
          <mc:Fallback>
            <p:pic>
              <p:nvPicPr>
                <p:cNvPr id="23" name="Ink 22">
                  <a:extLst>
                    <a:ext uri="{FF2B5EF4-FFF2-40B4-BE49-F238E27FC236}">
                      <a16:creationId xmlns:a16="http://schemas.microsoft.com/office/drawing/2014/main" id="{3A90D039-9FB5-4BAC-A8CE-A84F5A8AFFB3}"/>
                    </a:ext>
                  </a:extLst>
                </p:cNvPr>
                <p:cNvPicPr/>
                <p:nvPr/>
              </p:nvPicPr>
              <p:blipFill>
                <a:blip r:embed="rId31"/>
                <a:stretch>
                  <a:fillRect/>
                </a:stretch>
              </p:blipFill>
              <p:spPr>
                <a:xfrm>
                  <a:off x="5689043" y="3840391"/>
                  <a:ext cx="31920" cy="31920"/>
                </a:xfrm>
                <a:prstGeom prst="rect">
                  <a:avLst/>
                </a:prstGeom>
              </p:spPr>
            </p:pic>
          </mc:Fallback>
        </mc:AlternateContent>
        <mc:AlternateContent xmlns:mc="http://schemas.openxmlformats.org/markup-compatibility/2006">
          <mc:Choice xmlns="" xmlns:aink="http://schemas.microsoft.com/office/drawing/2016/ink" xmlns:p14="http://schemas.microsoft.com/office/powerpoint/2010/main" Requires="p14 aink">
            <p:contentPart p14:bwMode="auto" r:id="rId32">
              <p14:nvContentPartPr>
                <p14:cNvPr id="24" name="Ink 23">
                  <a:extLst>
                    <a:ext uri="{FF2B5EF4-FFF2-40B4-BE49-F238E27FC236}">
                      <a16:creationId xmlns:a16="http://schemas.microsoft.com/office/drawing/2014/main" id="{3D68E1C6-07FF-44EB-BA03-DB457260B6EA}"/>
                    </a:ext>
                  </a:extLst>
                </p14:cNvPr>
                <p14:cNvContentPartPr/>
                <p14:nvPr/>
              </p14:nvContentPartPr>
              <p14:xfrm>
                <a:off x="5734643" y="3697351"/>
                <a:ext cx="240" cy="240"/>
              </p14:xfrm>
            </p:contentPart>
          </mc:Choice>
          <mc:Fallback>
            <p:pic>
              <p:nvPicPr>
                <p:cNvPr id="24" name="Ink 23">
                  <a:extLst>
                    <a:ext uri="{FF2B5EF4-FFF2-40B4-BE49-F238E27FC236}">
                      <a16:creationId xmlns:a16="http://schemas.microsoft.com/office/drawing/2014/main" id="{3D68E1C6-07FF-44EB-BA03-DB457260B6EA}"/>
                    </a:ext>
                  </a:extLst>
                </p:cNvPr>
                <p:cNvPicPr/>
                <p:nvPr/>
              </p:nvPicPr>
              <p:blipFill>
                <a:blip r:embed="rId33"/>
                <a:stretch>
                  <a:fillRect/>
                </a:stretch>
              </p:blipFill>
              <p:spPr>
                <a:xfrm>
                  <a:off x="5718803" y="3681271"/>
                  <a:ext cx="31920" cy="31920"/>
                </a:xfrm>
                <a:prstGeom prst="rect">
                  <a:avLst/>
                </a:prstGeom>
              </p:spPr>
            </p:pic>
          </mc:Fallback>
        </mc:AlternateContent>
        <mc:AlternateContent xmlns:mc="http://schemas.openxmlformats.org/markup-compatibility/2006">
          <mc:Choice xmlns="" xmlns:aink="http://schemas.microsoft.com/office/drawing/2016/ink" xmlns:p14="http://schemas.microsoft.com/office/powerpoint/2010/main" Requires="p14 aink">
            <p:contentPart p14:bwMode="auto" r:id="rId34">
              <p14:nvContentPartPr>
                <p14:cNvPr id="25" name="Ink 24">
                  <a:extLst>
                    <a:ext uri="{FF2B5EF4-FFF2-40B4-BE49-F238E27FC236}">
                      <a16:creationId xmlns:a16="http://schemas.microsoft.com/office/drawing/2014/main" id="{860AF804-4987-46FE-B1DE-7561FF057D0A}"/>
                    </a:ext>
                  </a:extLst>
                </p14:cNvPr>
                <p14:cNvContentPartPr/>
                <p14:nvPr/>
              </p14:nvContentPartPr>
              <p14:xfrm>
                <a:off x="5824163" y="3945751"/>
                <a:ext cx="240" cy="240"/>
              </p14:xfrm>
            </p:contentPart>
          </mc:Choice>
          <mc:Fallback>
            <p:pic>
              <p:nvPicPr>
                <p:cNvPr id="25" name="Ink 24">
                  <a:extLst>
                    <a:ext uri="{FF2B5EF4-FFF2-40B4-BE49-F238E27FC236}">
                      <a16:creationId xmlns:a16="http://schemas.microsoft.com/office/drawing/2014/main" id="{860AF804-4987-46FE-B1DE-7561FF057D0A}"/>
                    </a:ext>
                  </a:extLst>
                </p:cNvPr>
                <p:cNvPicPr/>
                <p:nvPr/>
              </p:nvPicPr>
              <p:blipFill>
                <a:blip r:embed="rId35"/>
                <a:stretch>
                  <a:fillRect/>
                </a:stretch>
              </p:blipFill>
              <p:spPr>
                <a:xfrm>
                  <a:off x="5808323" y="3929911"/>
                  <a:ext cx="31920" cy="31920"/>
                </a:xfrm>
                <a:prstGeom prst="rect">
                  <a:avLst/>
                </a:prstGeom>
              </p:spPr>
            </p:pic>
          </mc:Fallback>
        </mc:AlternateContent>
        <mc:AlternateContent xmlns:mc="http://schemas.openxmlformats.org/markup-compatibility/2006">
          <mc:Choice xmlns="" xmlns:aink="http://schemas.microsoft.com/office/drawing/2016/ink" xmlns:p14="http://schemas.microsoft.com/office/powerpoint/2010/main" Requires="p14 aink">
            <p:contentPart p14:bwMode="auto" r:id="rId36">
              <p14:nvContentPartPr>
                <p14:cNvPr id="26" name="Ink 25">
                  <a:extLst>
                    <a:ext uri="{FF2B5EF4-FFF2-40B4-BE49-F238E27FC236}">
                      <a16:creationId xmlns:a16="http://schemas.microsoft.com/office/drawing/2014/main" id="{A38EC547-6B10-4517-A1E4-14E53BBCC784}"/>
                    </a:ext>
                  </a:extLst>
                </p14:cNvPr>
                <p14:cNvContentPartPr/>
                <p14:nvPr/>
              </p14:nvContentPartPr>
              <p14:xfrm>
                <a:off x="5973203" y="3766711"/>
                <a:ext cx="10080" cy="240"/>
              </p14:xfrm>
            </p:contentPart>
          </mc:Choice>
          <mc:Fallback>
            <p:pic>
              <p:nvPicPr>
                <p:cNvPr id="26" name="Ink 25">
                  <a:extLst>
                    <a:ext uri="{FF2B5EF4-FFF2-40B4-BE49-F238E27FC236}">
                      <a16:creationId xmlns:a16="http://schemas.microsoft.com/office/drawing/2014/main" id="{A38EC547-6B10-4517-A1E4-14E53BBCC784}"/>
                    </a:ext>
                  </a:extLst>
                </p:cNvPr>
                <p:cNvPicPr/>
                <p:nvPr/>
              </p:nvPicPr>
              <p:blipFill>
                <a:blip r:embed="rId37"/>
                <a:stretch>
                  <a:fillRect/>
                </a:stretch>
              </p:blipFill>
              <p:spPr>
                <a:xfrm>
                  <a:off x="5957363" y="3750871"/>
                  <a:ext cx="42000" cy="31920"/>
                </a:xfrm>
                <a:prstGeom prst="rect">
                  <a:avLst/>
                </a:prstGeom>
              </p:spPr>
            </p:pic>
          </mc:Fallback>
        </mc:AlternateContent>
        <mc:AlternateContent xmlns:mc="http://schemas.openxmlformats.org/markup-compatibility/2006">
          <mc:Choice xmlns="" xmlns:aink="http://schemas.microsoft.com/office/drawing/2016/ink" xmlns:p14="http://schemas.microsoft.com/office/powerpoint/2010/main" Requires="p14 aink">
            <p:contentPart p14:bwMode="auto" r:id="rId38">
              <p14:nvContentPartPr>
                <p14:cNvPr id="27" name="Ink 26">
                  <a:extLst>
                    <a:ext uri="{FF2B5EF4-FFF2-40B4-BE49-F238E27FC236}">
                      <a16:creationId xmlns:a16="http://schemas.microsoft.com/office/drawing/2014/main" id="{2B248C43-7437-41A4-AE01-C73AF950F76C}"/>
                    </a:ext>
                  </a:extLst>
                </p14:cNvPr>
                <p14:cNvContentPartPr/>
                <p14:nvPr/>
              </p14:nvContentPartPr>
              <p14:xfrm>
                <a:off x="5804243" y="3776791"/>
                <a:ext cx="30000" cy="15120"/>
              </p14:xfrm>
            </p:contentPart>
          </mc:Choice>
          <mc:Fallback>
            <p:pic>
              <p:nvPicPr>
                <p:cNvPr id="27" name="Ink 26">
                  <a:extLst>
                    <a:ext uri="{FF2B5EF4-FFF2-40B4-BE49-F238E27FC236}">
                      <a16:creationId xmlns:a16="http://schemas.microsoft.com/office/drawing/2014/main" id="{2B248C43-7437-41A4-AE01-C73AF950F76C}"/>
                    </a:ext>
                  </a:extLst>
                </p:cNvPr>
                <p:cNvPicPr/>
                <p:nvPr/>
              </p:nvPicPr>
              <p:blipFill>
                <a:blip r:embed="rId39"/>
                <a:stretch>
                  <a:fillRect/>
                </a:stretch>
              </p:blipFill>
              <p:spPr>
                <a:xfrm>
                  <a:off x="5783831" y="3753031"/>
                  <a:ext cx="71134" cy="63000"/>
                </a:xfrm>
                <a:prstGeom prst="rect">
                  <a:avLst/>
                </a:prstGeom>
              </p:spPr>
            </p:pic>
          </mc:Fallback>
        </mc:AlternateContent>
        <mc:AlternateContent xmlns:mc="http://schemas.openxmlformats.org/markup-compatibility/2006">
          <mc:Choice xmlns="" xmlns:aink="http://schemas.microsoft.com/office/drawing/2016/ink" xmlns:p14="http://schemas.microsoft.com/office/powerpoint/2010/main" Requires="p14 aink">
            <p:contentPart p14:bwMode="auto" r:id="rId40">
              <p14:nvContentPartPr>
                <p14:cNvPr id="28" name="Ink 27">
                  <a:extLst>
                    <a:ext uri="{FF2B5EF4-FFF2-40B4-BE49-F238E27FC236}">
                      <a16:creationId xmlns:a16="http://schemas.microsoft.com/office/drawing/2014/main" id="{401E3106-DEB4-4518-8EF3-531C2643C3B1}"/>
                    </a:ext>
                  </a:extLst>
                </p14:cNvPr>
                <p14:cNvContentPartPr/>
                <p14:nvPr/>
              </p14:nvContentPartPr>
              <p14:xfrm>
                <a:off x="5943443" y="3856231"/>
                <a:ext cx="240" cy="10080"/>
              </p14:xfrm>
            </p:contentPart>
          </mc:Choice>
          <mc:Fallback>
            <p:pic>
              <p:nvPicPr>
                <p:cNvPr id="28" name="Ink 27">
                  <a:extLst>
                    <a:ext uri="{FF2B5EF4-FFF2-40B4-BE49-F238E27FC236}">
                      <a16:creationId xmlns:a16="http://schemas.microsoft.com/office/drawing/2014/main" id="{401E3106-DEB4-4518-8EF3-531C2643C3B1}"/>
                    </a:ext>
                  </a:extLst>
                </p:cNvPr>
                <p:cNvPicPr/>
                <p:nvPr/>
              </p:nvPicPr>
              <p:blipFill>
                <a:blip r:embed="rId41"/>
                <a:stretch>
                  <a:fillRect/>
                </a:stretch>
              </p:blipFill>
              <p:spPr>
                <a:xfrm>
                  <a:off x="5927603" y="3840391"/>
                  <a:ext cx="31920" cy="42000"/>
                </a:xfrm>
                <a:prstGeom prst="rect">
                  <a:avLst/>
                </a:prstGeom>
              </p:spPr>
            </p:pic>
          </mc:Fallback>
        </mc:AlternateContent>
        <mc:AlternateContent xmlns:mc="http://schemas.openxmlformats.org/markup-compatibility/2006">
          <mc:Choice xmlns="" xmlns:aink="http://schemas.microsoft.com/office/drawing/2016/ink" xmlns:p14="http://schemas.microsoft.com/office/powerpoint/2010/main" Requires="p14 aink">
            <p:contentPart p14:bwMode="auto" r:id="rId42">
              <p14:nvContentPartPr>
                <p14:cNvPr id="29" name="Ink 28">
                  <a:extLst>
                    <a:ext uri="{FF2B5EF4-FFF2-40B4-BE49-F238E27FC236}">
                      <a16:creationId xmlns:a16="http://schemas.microsoft.com/office/drawing/2014/main" id="{6468EC62-EAC0-46B8-9ECD-E0A3A09D2062}"/>
                    </a:ext>
                  </a:extLst>
                </p14:cNvPr>
                <p14:cNvContentPartPr/>
                <p14:nvPr/>
              </p14:nvContentPartPr>
              <p14:xfrm>
                <a:off x="5883923" y="3657511"/>
                <a:ext cx="10080" cy="10080"/>
              </p14:xfrm>
            </p:contentPart>
          </mc:Choice>
          <mc:Fallback>
            <p:pic>
              <p:nvPicPr>
                <p:cNvPr id="29" name="Ink 28">
                  <a:extLst>
                    <a:ext uri="{FF2B5EF4-FFF2-40B4-BE49-F238E27FC236}">
                      <a16:creationId xmlns:a16="http://schemas.microsoft.com/office/drawing/2014/main" id="{6468EC62-EAC0-46B8-9ECD-E0A3A09D2062}"/>
                    </a:ext>
                  </a:extLst>
                </p:cNvPr>
                <p:cNvPicPr/>
                <p:nvPr/>
              </p:nvPicPr>
              <p:blipFill>
                <a:blip r:embed="rId43"/>
                <a:stretch>
                  <a:fillRect/>
                </a:stretch>
              </p:blipFill>
              <p:spPr>
                <a:xfrm>
                  <a:off x="5868083" y="3641671"/>
                  <a:ext cx="42000" cy="42000"/>
                </a:xfrm>
                <a:prstGeom prst="rect">
                  <a:avLst/>
                </a:prstGeom>
              </p:spPr>
            </p:pic>
          </mc:Fallback>
        </mc:AlternateContent>
        <mc:AlternateContent xmlns:mc="http://schemas.openxmlformats.org/markup-compatibility/2006">
          <mc:Choice xmlns="" xmlns:aink="http://schemas.microsoft.com/office/drawing/2016/ink" xmlns:p14="http://schemas.microsoft.com/office/powerpoint/2010/main" Requires="p14 aink">
            <p:contentPart p14:bwMode="auto" r:id="rId44">
              <p14:nvContentPartPr>
                <p14:cNvPr id="30" name="Ink 29">
                  <a:extLst>
                    <a:ext uri="{FF2B5EF4-FFF2-40B4-BE49-F238E27FC236}">
                      <a16:creationId xmlns:a16="http://schemas.microsoft.com/office/drawing/2014/main" id="{148FC91E-B43A-484D-8832-CD3511BD2B24}"/>
                    </a:ext>
                  </a:extLst>
                </p14:cNvPr>
                <p14:cNvContentPartPr/>
                <p14:nvPr/>
              </p14:nvContentPartPr>
              <p14:xfrm>
                <a:off x="5844083" y="3915991"/>
                <a:ext cx="240" cy="10080"/>
              </p14:xfrm>
            </p:contentPart>
          </mc:Choice>
          <mc:Fallback>
            <p:pic>
              <p:nvPicPr>
                <p:cNvPr id="30" name="Ink 29">
                  <a:extLst>
                    <a:ext uri="{FF2B5EF4-FFF2-40B4-BE49-F238E27FC236}">
                      <a16:creationId xmlns:a16="http://schemas.microsoft.com/office/drawing/2014/main" id="{148FC91E-B43A-484D-8832-CD3511BD2B24}"/>
                    </a:ext>
                  </a:extLst>
                </p:cNvPr>
                <p:cNvPicPr/>
                <p:nvPr/>
              </p:nvPicPr>
              <p:blipFill>
                <a:blip r:embed="rId45"/>
                <a:stretch>
                  <a:fillRect/>
                </a:stretch>
              </p:blipFill>
              <p:spPr>
                <a:xfrm>
                  <a:off x="5828243" y="3899911"/>
                  <a:ext cx="31920" cy="42000"/>
                </a:xfrm>
                <a:prstGeom prst="rect">
                  <a:avLst/>
                </a:prstGeom>
              </p:spPr>
            </p:pic>
          </mc:Fallback>
        </mc:AlternateContent>
        <mc:AlternateContent xmlns:mc="http://schemas.openxmlformats.org/markup-compatibility/2006">
          <mc:Choice xmlns="" xmlns:aink="http://schemas.microsoft.com/office/drawing/2016/ink" xmlns:p14="http://schemas.microsoft.com/office/powerpoint/2010/main" Requires="p14 aink">
            <p:contentPart p14:bwMode="auto" r:id="rId46">
              <p14:nvContentPartPr>
                <p14:cNvPr id="31" name="Ink 30">
                  <a:extLst>
                    <a:ext uri="{FF2B5EF4-FFF2-40B4-BE49-F238E27FC236}">
                      <a16:creationId xmlns:a16="http://schemas.microsoft.com/office/drawing/2014/main" id="{0E64AC22-FC5E-42FC-95D8-1E3B8AC4EAF5}"/>
                    </a:ext>
                  </a:extLst>
                </p14:cNvPr>
                <p14:cNvContentPartPr/>
                <p14:nvPr/>
              </p14:nvContentPartPr>
              <p14:xfrm>
                <a:off x="5804243" y="3587911"/>
                <a:ext cx="240" cy="10080"/>
              </p14:xfrm>
            </p:contentPart>
          </mc:Choice>
          <mc:Fallback>
            <p:pic>
              <p:nvPicPr>
                <p:cNvPr id="31" name="Ink 30">
                  <a:extLst>
                    <a:ext uri="{FF2B5EF4-FFF2-40B4-BE49-F238E27FC236}">
                      <a16:creationId xmlns:a16="http://schemas.microsoft.com/office/drawing/2014/main" id="{0E64AC22-FC5E-42FC-95D8-1E3B8AC4EAF5}"/>
                    </a:ext>
                  </a:extLst>
                </p:cNvPr>
                <p:cNvPicPr/>
                <p:nvPr/>
              </p:nvPicPr>
              <p:blipFill>
                <a:blip r:embed="rId47"/>
                <a:stretch>
                  <a:fillRect/>
                </a:stretch>
              </p:blipFill>
              <p:spPr>
                <a:xfrm>
                  <a:off x="5788403" y="3572071"/>
                  <a:ext cx="31920" cy="42000"/>
                </a:xfrm>
                <a:prstGeom prst="rect">
                  <a:avLst/>
                </a:prstGeom>
              </p:spPr>
            </p:pic>
          </mc:Fallback>
        </mc:AlternateContent>
        <mc:AlternateContent xmlns:mc="http://schemas.openxmlformats.org/markup-compatibility/2006">
          <mc:Choice xmlns="" xmlns:aink="http://schemas.microsoft.com/office/drawing/2016/ink" xmlns:p14="http://schemas.microsoft.com/office/powerpoint/2010/main" Requires="p14 aink">
            <p:contentPart p14:bwMode="auto" r:id="rId48">
              <p14:nvContentPartPr>
                <p14:cNvPr id="32" name="Ink 31">
                  <a:extLst>
                    <a:ext uri="{FF2B5EF4-FFF2-40B4-BE49-F238E27FC236}">
                      <a16:creationId xmlns:a16="http://schemas.microsoft.com/office/drawing/2014/main" id="{A9B0EF6E-67D5-4BE3-81CE-1B0BC2652F47}"/>
                    </a:ext>
                  </a:extLst>
                </p14:cNvPr>
                <p14:cNvContentPartPr/>
                <p14:nvPr/>
              </p14:nvContentPartPr>
              <p14:xfrm>
                <a:off x="5853923" y="3856231"/>
                <a:ext cx="240" cy="10080"/>
              </p14:xfrm>
            </p:contentPart>
          </mc:Choice>
          <mc:Fallback>
            <p:pic>
              <p:nvPicPr>
                <p:cNvPr id="32" name="Ink 31">
                  <a:extLst>
                    <a:ext uri="{FF2B5EF4-FFF2-40B4-BE49-F238E27FC236}">
                      <a16:creationId xmlns:a16="http://schemas.microsoft.com/office/drawing/2014/main" id="{A9B0EF6E-67D5-4BE3-81CE-1B0BC2652F47}"/>
                    </a:ext>
                  </a:extLst>
                </p:cNvPr>
                <p:cNvPicPr/>
                <p:nvPr/>
              </p:nvPicPr>
              <p:blipFill>
                <a:blip r:embed="rId49"/>
                <a:stretch>
                  <a:fillRect/>
                </a:stretch>
              </p:blipFill>
              <p:spPr>
                <a:xfrm>
                  <a:off x="5838083" y="3840391"/>
                  <a:ext cx="31920" cy="42000"/>
                </a:xfrm>
                <a:prstGeom prst="rect">
                  <a:avLst/>
                </a:prstGeom>
              </p:spPr>
            </p:pic>
          </mc:Fallback>
        </mc:AlternateContent>
        <mc:AlternateContent xmlns:mc="http://schemas.openxmlformats.org/markup-compatibility/2006">
          <mc:Choice xmlns="" xmlns:aink="http://schemas.microsoft.com/office/drawing/2016/ink" xmlns:p14="http://schemas.microsoft.com/office/powerpoint/2010/main" Requires="p14 aink">
            <p:contentPart p14:bwMode="auto" r:id="rId50">
              <p14:nvContentPartPr>
                <p14:cNvPr id="33" name="Ink 32">
                  <a:extLst>
                    <a:ext uri="{FF2B5EF4-FFF2-40B4-BE49-F238E27FC236}">
                      <a16:creationId xmlns:a16="http://schemas.microsoft.com/office/drawing/2014/main" id="{D0FC97FF-6ACA-450E-AC06-18C93C6A18C0}"/>
                    </a:ext>
                  </a:extLst>
                </p14:cNvPr>
                <p14:cNvContentPartPr/>
                <p14:nvPr/>
              </p14:nvContentPartPr>
              <p14:xfrm>
                <a:off x="3071123" y="3220231"/>
                <a:ext cx="10080" cy="240"/>
              </p14:xfrm>
            </p:contentPart>
          </mc:Choice>
          <mc:Fallback>
            <p:pic>
              <p:nvPicPr>
                <p:cNvPr id="33" name="Ink 32">
                  <a:extLst>
                    <a:ext uri="{FF2B5EF4-FFF2-40B4-BE49-F238E27FC236}">
                      <a16:creationId xmlns:a16="http://schemas.microsoft.com/office/drawing/2014/main" id="{D0FC97FF-6ACA-450E-AC06-18C93C6A18C0}"/>
                    </a:ext>
                  </a:extLst>
                </p:cNvPr>
                <p:cNvPicPr/>
                <p:nvPr/>
              </p:nvPicPr>
              <p:blipFill>
                <a:blip r:embed="rId51"/>
                <a:stretch>
                  <a:fillRect/>
                </a:stretch>
              </p:blipFill>
              <p:spPr>
                <a:xfrm>
                  <a:off x="3055283" y="3204391"/>
                  <a:ext cx="42000" cy="31920"/>
                </a:xfrm>
                <a:prstGeom prst="rect">
                  <a:avLst/>
                </a:prstGeom>
              </p:spPr>
            </p:pic>
          </mc:Fallback>
        </mc:AlternateContent>
        <mc:AlternateContent xmlns:mc="http://schemas.openxmlformats.org/markup-compatibility/2006">
          <mc:Choice xmlns="" xmlns:aink="http://schemas.microsoft.com/office/drawing/2016/ink" xmlns:p14="http://schemas.microsoft.com/office/powerpoint/2010/main" Requires="p14 aink">
            <p:contentPart p14:bwMode="auto" r:id="rId52">
              <p14:nvContentPartPr>
                <p14:cNvPr id="34" name="Ink 33">
                  <a:extLst>
                    <a:ext uri="{FF2B5EF4-FFF2-40B4-BE49-F238E27FC236}">
                      <a16:creationId xmlns:a16="http://schemas.microsoft.com/office/drawing/2014/main" id="{5CD6E0BB-D1B2-4245-BF76-9FC3B94C38B1}"/>
                    </a:ext>
                  </a:extLst>
                </p14:cNvPr>
                <p14:cNvContentPartPr/>
                <p14:nvPr/>
              </p14:nvContentPartPr>
              <p14:xfrm>
                <a:off x="3051203" y="3299671"/>
                <a:ext cx="10080" cy="24960"/>
              </p14:xfrm>
            </p:contentPart>
          </mc:Choice>
          <mc:Fallback>
            <p:pic>
              <p:nvPicPr>
                <p:cNvPr id="34" name="Ink 33">
                  <a:extLst>
                    <a:ext uri="{FF2B5EF4-FFF2-40B4-BE49-F238E27FC236}">
                      <a16:creationId xmlns:a16="http://schemas.microsoft.com/office/drawing/2014/main" id="{5CD6E0BB-D1B2-4245-BF76-9FC3B94C38B1}"/>
                    </a:ext>
                  </a:extLst>
                </p:cNvPr>
                <p:cNvPicPr/>
                <p:nvPr/>
              </p:nvPicPr>
              <p:blipFill>
                <a:blip r:embed="rId53"/>
                <a:stretch>
                  <a:fillRect/>
                </a:stretch>
              </p:blipFill>
              <p:spPr>
                <a:xfrm>
                  <a:off x="3035363" y="3280060"/>
                  <a:ext cx="42000" cy="64183"/>
                </a:xfrm>
                <a:prstGeom prst="rect">
                  <a:avLst/>
                </a:prstGeom>
              </p:spPr>
            </p:pic>
          </mc:Fallback>
        </mc:AlternateContent>
        <mc:AlternateContent xmlns:mc="http://schemas.openxmlformats.org/markup-compatibility/2006">
          <mc:Choice xmlns="" xmlns:aink="http://schemas.microsoft.com/office/drawing/2016/ink" xmlns:p14="http://schemas.microsoft.com/office/powerpoint/2010/main" Requires="p14 aink">
            <p:contentPart p14:bwMode="auto" r:id="rId54">
              <p14:nvContentPartPr>
                <p14:cNvPr id="35" name="Ink 34">
                  <a:extLst>
                    <a:ext uri="{FF2B5EF4-FFF2-40B4-BE49-F238E27FC236}">
                      <a16:creationId xmlns:a16="http://schemas.microsoft.com/office/drawing/2014/main" id="{923355C8-C8B5-4BC2-83E1-A321BEC3F2C4}"/>
                    </a:ext>
                  </a:extLst>
                </p14:cNvPr>
                <p14:cNvContentPartPr/>
                <p14:nvPr/>
              </p14:nvContentPartPr>
              <p14:xfrm>
                <a:off x="3120803" y="3339511"/>
                <a:ext cx="10080" cy="10080"/>
              </p14:xfrm>
            </p:contentPart>
          </mc:Choice>
          <mc:Fallback>
            <p:pic>
              <p:nvPicPr>
                <p:cNvPr id="35" name="Ink 34">
                  <a:extLst>
                    <a:ext uri="{FF2B5EF4-FFF2-40B4-BE49-F238E27FC236}">
                      <a16:creationId xmlns:a16="http://schemas.microsoft.com/office/drawing/2014/main" id="{923355C8-C8B5-4BC2-83E1-A321BEC3F2C4}"/>
                    </a:ext>
                  </a:extLst>
                </p:cNvPr>
                <p:cNvPicPr/>
                <p:nvPr/>
              </p:nvPicPr>
              <p:blipFill>
                <a:blip r:embed="rId55"/>
                <a:stretch>
                  <a:fillRect/>
                </a:stretch>
              </p:blipFill>
              <p:spPr>
                <a:xfrm>
                  <a:off x="3104963" y="3323431"/>
                  <a:ext cx="42000" cy="42000"/>
                </a:xfrm>
                <a:prstGeom prst="rect">
                  <a:avLst/>
                </a:prstGeom>
              </p:spPr>
            </p:pic>
          </mc:Fallback>
        </mc:AlternateContent>
        <mc:AlternateContent xmlns:mc="http://schemas.openxmlformats.org/markup-compatibility/2006">
          <mc:Choice xmlns="" xmlns:aink="http://schemas.microsoft.com/office/drawing/2016/ink" xmlns:p14="http://schemas.microsoft.com/office/powerpoint/2010/main" Requires="p14 aink">
            <p:contentPart p14:bwMode="auto" r:id="rId56">
              <p14:nvContentPartPr>
                <p14:cNvPr id="36" name="Ink 35">
                  <a:extLst>
                    <a:ext uri="{FF2B5EF4-FFF2-40B4-BE49-F238E27FC236}">
                      <a16:creationId xmlns:a16="http://schemas.microsoft.com/office/drawing/2014/main" id="{2B3E6C84-029B-435B-AF3A-34D6FD75265E}"/>
                    </a:ext>
                  </a:extLst>
                </p14:cNvPr>
                <p14:cNvContentPartPr/>
                <p14:nvPr/>
              </p14:nvContentPartPr>
              <p14:xfrm>
                <a:off x="3031283" y="3369271"/>
                <a:ext cx="240" cy="240"/>
              </p14:xfrm>
            </p:contentPart>
          </mc:Choice>
          <mc:Fallback>
            <p:pic>
              <p:nvPicPr>
                <p:cNvPr id="36" name="Ink 35">
                  <a:extLst>
                    <a:ext uri="{FF2B5EF4-FFF2-40B4-BE49-F238E27FC236}">
                      <a16:creationId xmlns:a16="http://schemas.microsoft.com/office/drawing/2014/main" id="{2B3E6C84-029B-435B-AF3A-34D6FD75265E}"/>
                    </a:ext>
                  </a:extLst>
                </p:cNvPr>
                <p:cNvPicPr/>
                <p:nvPr/>
              </p:nvPicPr>
              <p:blipFill>
                <a:blip r:embed="rId57"/>
                <a:stretch>
                  <a:fillRect/>
                </a:stretch>
              </p:blipFill>
              <p:spPr>
                <a:xfrm>
                  <a:off x="3015443" y="3353431"/>
                  <a:ext cx="31920" cy="31920"/>
                </a:xfrm>
                <a:prstGeom prst="rect">
                  <a:avLst/>
                </a:prstGeom>
              </p:spPr>
            </p:pic>
          </mc:Fallback>
        </mc:AlternateContent>
        <mc:AlternateContent xmlns:mc="http://schemas.openxmlformats.org/markup-compatibility/2006">
          <mc:Choice xmlns="" xmlns:aink="http://schemas.microsoft.com/office/drawing/2016/ink" xmlns:p14="http://schemas.microsoft.com/office/powerpoint/2010/main" Requires="p14 aink">
            <p:contentPart p14:bwMode="auto" r:id="rId58">
              <p14:nvContentPartPr>
                <p14:cNvPr id="37" name="Ink 36">
                  <a:extLst>
                    <a:ext uri="{FF2B5EF4-FFF2-40B4-BE49-F238E27FC236}">
                      <a16:creationId xmlns:a16="http://schemas.microsoft.com/office/drawing/2014/main" id="{FF3CAA94-7F04-4D40-BC77-B420E5518E40}"/>
                    </a:ext>
                  </a:extLst>
                </p14:cNvPr>
                <p14:cNvContentPartPr/>
                <p14:nvPr/>
              </p14:nvContentPartPr>
              <p14:xfrm>
                <a:off x="3110723" y="3269911"/>
                <a:ext cx="240" cy="240"/>
              </p14:xfrm>
            </p:contentPart>
          </mc:Choice>
          <mc:Fallback>
            <p:pic>
              <p:nvPicPr>
                <p:cNvPr id="37" name="Ink 36">
                  <a:extLst>
                    <a:ext uri="{FF2B5EF4-FFF2-40B4-BE49-F238E27FC236}">
                      <a16:creationId xmlns:a16="http://schemas.microsoft.com/office/drawing/2014/main" id="{FF3CAA94-7F04-4D40-BC77-B420E5518E40}"/>
                    </a:ext>
                  </a:extLst>
                </p:cNvPr>
                <p:cNvPicPr/>
                <p:nvPr/>
              </p:nvPicPr>
              <p:blipFill>
                <a:blip r:embed="rId59"/>
                <a:stretch>
                  <a:fillRect/>
                </a:stretch>
              </p:blipFill>
              <p:spPr>
                <a:xfrm>
                  <a:off x="3094883" y="3254071"/>
                  <a:ext cx="31920" cy="31920"/>
                </a:xfrm>
                <a:prstGeom prst="rect">
                  <a:avLst/>
                </a:prstGeom>
              </p:spPr>
            </p:pic>
          </mc:Fallback>
        </mc:AlternateContent>
        <mc:AlternateContent xmlns:mc="http://schemas.openxmlformats.org/markup-compatibility/2006">
          <mc:Choice xmlns="" xmlns:aink="http://schemas.microsoft.com/office/drawing/2016/ink" xmlns:p14="http://schemas.microsoft.com/office/powerpoint/2010/main" Requires="p14 aink">
            <p:contentPart p14:bwMode="auto" r:id="rId60">
              <p14:nvContentPartPr>
                <p14:cNvPr id="38" name="Ink 37">
                  <a:extLst>
                    <a:ext uri="{FF2B5EF4-FFF2-40B4-BE49-F238E27FC236}">
                      <a16:creationId xmlns:a16="http://schemas.microsoft.com/office/drawing/2014/main" id="{91DC11F0-4E73-4671-8A94-38AE565BEC2C}"/>
                    </a:ext>
                  </a:extLst>
                </p14:cNvPr>
                <p14:cNvContentPartPr/>
                <p14:nvPr/>
              </p14:nvContentPartPr>
              <p14:xfrm>
                <a:off x="4154483" y="3587911"/>
                <a:ext cx="10080" cy="10080"/>
              </p14:xfrm>
            </p:contentPart>
          </mc:Choice>
          <mc:Fallback>
            <p:pic>
              <p:nvPicPr>
                <p:cNvPr id="38" name="Ink 37">
                  <a:extLst>
                    <a:ext uri="{FF2B5EF4-FFF2-40B4-BE49-F238E27FC236}">
                      <a16:creationId xmlns:a16="http://schemas.microsoft.com/office/drawing/2014/main" id="{91DC11F0-4E73-4671-8A94-38AE565BEC2C}"/>
                    </a:ext>
                  </a:extLst>
                </p:cNvPr>
                <p:cNvPicPr/>
                <p:nvPr/>
              </p:nvPicPr>
              <p:blipFill>
                <a:blip r:embed="rId61"/>
                <a:stretch>
                  <a:fillRect/>
                </a:stretch>
              </p:blipFill>
              <p:spPr>
                <a:xfrm>
                  <a:off x="4138643" y="3572071"/>
                  <a:ext cx="42000" cy="42000"/>
                </a:xfrm>
                <a:prstGeom prst="rect">
                  <a:avLst/>
                </a:prstGeom>
              </p:spPr>
            </p:pic>
          </mc:Fallback>
        </mc:AlternateContent>
        <mc:AlternateContent xmlns:mc="http://schemas.openxmlformats.org/markup-compatibility/2006">
          <mc:Choice xmlns="" xmlns:aink="http://schemas.microsoft.com/office/drawing/2016/ink" xmlns:p14="http://schemas.microsoft.com/office/powerpoint/2010/main" Requires="p14 aink">
            <p:contentPart p14:bwMode="auto" r:id="rId62">
              <p14:nvContentPartPr>
                <p14:cNvPr id="39" name="Ink 38">
                  <a:extLst>
                    <a:ext uri="{FF2B5EF4-FFF2-40B4-BE49-F238E27FC236}">
                      <a16:creationId xmlns:a16="http://schemas.microsoft.com/office/drawing/2014/main" id="{7673486A-757C-45C4-9142-AB5C3EEE4A01}"/>
                    </a:ext>
                  </a:extLst>
                </p14:cNvPr>
                <p14:cNvContentPartPr/>
                <p14:nvPr/>
              </p14:nvContentPartPr>
              <p14:xfrm>
                <a:off x="4174403" y="3637591"/>
                <a:ext cx="10080" cy="10080"/>
              </p14:xfrm>
            </p:contentPart>
          </mc:Choice>
          <mc:Fallback>
            <p:pic>
              <p:nvPicPr>
                <p:cNvPr id="39" name="Ink 38">
                  <a:extLst>
                    <a:ext uri="{FF2B5EF4-FFF2-40B4-BE49-F238E27FC236}">
                      <a16:creationId xmlns:a16="http://schemas.microsoft.com/office/drawing/2014/main" id="{7673486A-757C-45C4-9142-AB5C3EEE4A01}"/>
                    </a:ext>
                  </a:extLst>
                </p:cNvPr>
                <p:cNvPicPr/>
                <p:nvPr/>
              </p:nvPicPr>
              <p:blipFill>
                <a:blip r:embed="rId63"/>
                <a:stretch>
                  <a:fillRect/>
                </a:stretch>
              </p:blipFill>
              <p:spPr>
                <a:xfrm>
                  <a:off x="4158323" y="3621751"/>
                  <a:ext cx="42000" cy="42000"/>
                </a:xfrm>
                <a:prstGeom prst="rect">
                  <a:avLst/>
                </a:prstGeom>
              </p:spPr>
            </p:pic>
          </mc:Fallback>
        </mc:AlternateContent>
        <mc:AlternateContent xmlns:mc="http://schemas.openxmlformats.org/markup-compatibility/2006">
          <mc:Choice xmlns="" xmlns:aink="http://schemas.microsoft.com/office/drawing/2016/ink" xmlns:p14="http://schemas.microsoft.com/office/powerpoint/2010/main" Requires="p14 aink">
            <p:contentPart p14:bwMode="auto" r:id="rId64">
              <p14:nvContentPartPr>
                <p14:cNvPr id="40" name="Ink 39">
                  <a:extLst>
                    <a:ext uri="{FF2B5EF4-FFF2-40B4-BE49-F238E27FC236}">
                      <a16:creationId xmlns:a16="http://schemas.microsoft.com/office/drawing/2014/main" id="{61342653-0BEB-43A3-9264-3D68A837C844}"/>
                    </a:ext>
                  </a:extLst>
                </p14:cNvPr>
                <p14:cNvContentPartPr/>
                <p14:nvPr/>
              </p14:nvContentPartPr>
              <p14:xfrm>
                <a:off x="4084883" y="3548071"/>
                <a:ext cx="10080" cy="10080"/>
              </p14:xfrm>
            </p:contentPart>
          </mc:Choice>
          <mc:Fallback>
            <p:pic>
              <p:nvPicPr>
                <p:cNvPr id="40" name="Ink 39">
                  <a:extLst>
                    <a:ext uri="{FF2B5EF4-FFF2-40B4-BE49-F238E27FC236}">
                      <a16:creationId xmlns:a16="http://schemas.microsoft.com/office/drawing/2014/main" id="{61342653-0BEB-43A3-9264-3D68A837C844}"/>
                    </a:ext>
                  </a:extLst>
                </p:cNvPr>
                <p:cNvPicPr/>
                <p:nvPr/>
              </p:nvPicPr>
              <p:blipFill>
                <a:blip r:embed="rId65"/>
                <a:stretch>
                  <a:fillRect/>
                </a:stretch>
              </p:blipFill>
              <p:spPr>
                <a:xfrm>
                  <a:off x="4069043" y="3532231"/>
                  <a:ext cx="42000" cy="42000"/>
                </a:xfrm>
                <a:prstGeom prst="rect">
                  <a:avLst/>
                </a:prstGeom>
              </p:spPr>
            </p:pic>
          </mc:Fallback>
        </mc:AlternateContent>
        <mc:AlternateContent xmlns:mc="http://schemas.openxmlformats.org/markup-compatibility/2006">
          <mc:Choice xmlns="" xmlns:aink="http://schemas.microsoft.com/office/drawing/2016/ink" xmlns:p14="http://schemas.microsoft.com/office/powerpoint/2010/main" Requires="p14 aink">
            <p:contentPart p14:bwMode="auto" r:id="rId66">
              <p14:nvContentPartPr>
                <p14:cNvPr id="41" name="Ink 40">
                  <a:extLst>
                    <a:ext uri="{FF2B5EF4-FFF2-40B4-BE49-F238E27FC236}">
                      <a16:creationId xmlns:a16="http://schemas.microsoft.com/office/drawing/2014/main" id="{37CC0B50-6223-43D3-B9BC-A35D795DB274}"/>
                    </a:ext>
                  </a:extLst>
                </p14:cNvPr>
                <p14:cNvContentPartPr/>
                <p14:nvPr/>
              </p14:nvContentPartPr>
              <p14:xfrm>
                <a:off x="4015283" y="3478471"/>
                <a:ext cx="240" cy="240"/>
              </p14:xfrm>
            </p:contentPart>
          </mc:Choice>
          <mc:Fallback>
            <p:pic>
              <p:nvPicPr>
                <p:cNvPr id="41" name="Ink 40">
                  <a:extLst>
                    <a:ext uri="{FF2B5EF4-FFF2-40B4-BE49-F238E27FC236}">
                      <a16:creationId xmlns:a16="http://schemas.microsoft.com/office/drawing/2014/main" id="{37CC0B50-6223-43D3-B9BC-A35D795DB274}"/>
                    </a:ext>
                  </a:extLst>
                </p:cNvPr>
                <p:cNvPicPr/>
                <p:nvPr/>
              </p:nvPicPr>
              <p:blipFill>
                <a:blip r:embed="rId67"/>
                <a:stretch>
                  <a:fillRect/>
                </a:stretch>
              </p:blipFill>
              <p:spPr>
                <a:xfrm>
                  <a:off x="3999443" y="3462631"/>
                  <a:ext cx="31920" cy="31920"/>
                </a:xfrm>
                <a:prstGeom prst="rect">
                  <a:avLst/>
                </a:prstGeom>
              </p:spPr>
            </p:pic>
          </mc:Fallback>
        </mc:AlternateContent>
        <mc:AlternateContent xmlns:mc="http://schemas.openxmlformats.org/markup-compatibility/2006">
          <mc:Choice xmlns="" xmlns:aink="http://schemas.microsoft.com/office/drawing/2016/ink" xmlns:p14="http://schemas.microsoft.com/office/powerpoint/2010/main" Requires="p14 aink">
            <p:contentPart p14:bwMode="auto" r:id="rId68">
              <p14:nvContentPartPr>
                <p14:cNvPr id="42" name="Ink 41">
                  <a:extLst>
                    <a:ext uri="{FF2B5EF4-FFF2-40B4-BE49-F238E27FC236}">
                      <a16:creationId xmlns:a16="http://schemas.microsoft.com/office/drawing/2014/main" id="{A6188E1A-F226-4812-B1B7-F619E6B4A608}"/>
                    </a:ext>
                  </a:extLst>
                </p14:cNvPr>
                <p14:cNvContentPartPr/>
                <p14:nvPr/>
              </p14:nvContentPartPr>
              <p14:xfrm>
                <a:off x="4164323" y="3458791"/>
                <a:ext cx="240" cy="240"/>
              </p14:xfrm>
            </p:contentPart>
          </mc:Choice>
          <mc:Fallback>
            <p:pic>
              <p:nvPicPr>
                <p:cNvPr id="42" name="Ink 41">
                  <a:extLst>
                    <a:ext uri="{FF2B5EF4-FFF2-40B4-BE49-F238E27FC236}">
                      <a16:creationId xmlns:a16="http://schemas.microsoft.com/office/drawing/2014/main" id="{A6188E1A-F226-4812-B1B7-F619E6B4A608}"/>
                    </a:ext>
                  </a:extLst>
                </p:cNvPr>
                <p:cNvPicPr/>
                <p:nvPr/>
              </p:nvPicPr>
              <p:blipFill>
                <a:blip r:embed="rId69"/>
                <a:stretch>
                  <a:fillRect/>
                </a:stretch>
              </p:blipFill>
              <p:spPr>
                <a:xfrm>
                  <a:off x="4148483" y="3442711"/>
                  <a:ext cx="31920" cy="31920"/>
                </a:xfrm>
                <a:prstGeom prst="rect">
                  <a:avLst/>
                </a:prstGeom>
              </p:spPr>
            </p:pic>
          </mc:Fallback>
        </mc:AlternateContent>
        <mc:AlternateContent xmlns:mc="http://schemas.openxmlformats.org/markup-compatibility/2006">
          <mc:Choice xmlns="" xmlns:aink="http://schemas.microsoft.com/office/drawing/2016/ink" xmlns:p14="http://schemas.microsoft.com/office/powerpoint/2010/main" Requires="p14 aink">
            <p:contentPart p14:bwMode="auto" r:id="rId70">
              <p14:nvContentPartPr>
                <p14:cNvPr id="43" name="Ink 42">
                  <a:extLst>
                    <a:ext uri="{FF2B5EF4-FFF2-40B4-BE49-F238E27FC236}">
                      <a16:creationId xmlns:a16="http://schemas.microsoft.com/office/drawing/2014/main" id="{7D6E146F-CEDF-4539-A2B9-BF9E8B361894}"/>
                    </a:ext>
                  </a:extLst>
                </p14:cNvPr>
                <p14:cNvContentPartPr/>
                <p14:nvPr/>
              </p14:nvContentPartPr>
              <p14:xfrm>
                <a:off x="4025123" y="3647431"/>
                <a:ext cx="30240" cy="25200"/>
              </p14:xfrm>
            </p:contentPart>
          </mc:Choice>
          <mc:Fallback>
            <p:pic>
              <p:nvPicPr>
                <p:cNvPr id="43" name="Ink 42">
                  <a:extLst>
                    <a:ext uri="{FF2B5EF4-FFF2-40B4-BE49-F238E27FC236}">
                      <a16:creationId xmlns:a16="http://schemas.microsoft.com/office/drawing/2014/main" id="{7D6E146F-CEDF-4539-A2B9-BF9E8B361894}"/>
                    </a:ext>
                  </a:extLst>
                </p:cNvPr>
                <p:cNvPicPr/>
                <p:nvPr/>
              </p:nvPicPr>
              <p:blipFill>
                <a:blip r:embed="rId71"/>
                <a:stretch>
                  <a:fillRect/>
                </a:stretch>
              </p:blipFill>
              <p:spPr>
                <a:xfrm>
                  <a:off x="4001363" y="3623671"/>
                  <a:ext cx="77760" cy="72720"/>
                </a:xfrm>
                <a:prstGeom prst="rect">
                  <a:avLst/>
                </a:prstGeom>
              </p:spPr>
            </p:pic>
          </mc:Fallback>
        </mc:AlternateContent>
        <mc:AlternateContent xmlns:mc="http://schemas.openxmlformats.org/markup-compatibility/2006">
          <mc:Choice xmlns="" xmlns:aink="http://schemas.microsoft.com/office/drawing/2016/ink" xmlns:p14="http://schemas.microsoft.com/office/powerpoint/2010/main" Requires="p14 aink">
            <p:contentPart p14:bwMode="auto" r:id="rId72">
              <p14:nvContentPartPr>
                <p14:cNvPr id="44" name="Ink 43">
                  <a:extLst>
                    <a:ext uri="{FF2B5EF4-FFF2-40B4-BE49-F238E27FC236}">
                      <a16:creationId xmlns:a16="http://schemas.microsoft.com/office/drawing/2014/main" id="{F8632A0F-66BC-4AB9-A4FF-2648BC71DAD1}"/>
                    </a:ext>
                  </a:extLst>
                </p14:cNvPr>
                <p14:cNvContentPartPr/>
                <p14:nvPr/>
              </p14:nvContentPartPr>
              <p14:xfrm>
                <a:off x="4064963" y="3518311"/>
                <a:ext cx="10080" cy="240"/>
              </p14:xfrm>
            </p:contentPart>
          </mc:Choice>
          <mc:Fallback>
            <p:pic>
              <p:nvPicPr>
                <p:cNvPr id="44" name="Ink 43">
                  <a:extLst>
                    <a:ext uri="{FF2B5EF4-FFF2-40B4-BE49-F238E27FC236}">
                      <a16:creationId xmlns:a16="http://schemas.microsoft.com/office/drawing/2014/main" id="{F8632A0F-66BC-4AB9-A4FF-2648BC71DAD1}"/>
                    </a:ext>
                  </a:extLst>
                </p:cNvPr>
                <p:cNvPicPr/>
                <p:nvPr/>
              </p:nvPicPr>
              <p:blipFill>
                <a:blip r:embed="rId73"/>
                <a:stretch>
                  <a:fillRect/>
                </a:stretch>
              </p:blipFill>
              <p:spPr>
                <a:xfrm>
                  <a:off x="4049123" y="3502471"/>
                  <a:ext cx="42000" cy="31920"/>
                </a:xfrm>
                <a:prstGeom prst="rect">
                  <a:avLst/>
                </a:prstGeom>
              </p:spPr>
            </p:pic>
          </mc:Fallback>
        </mc:AlternateContent>
        <mc:AlternateContent xmlns:mc="http://schemas.openxmlformats.org/markup-compatibility/2006">
          <mc:Choice xmlns="" xmlns:aink="http://schemas.microsoft.com/office/drawing/2016/ink" xmlns:p14="http://schemas.microsoft.com/office/powerpoint/2010/main" Requires="p14 aink">
            <p:contentPart p14:bwMode="auto" r:id="rId74">
              <p14:nvContentPartPr>
                <p14:cNvPr id="45" name="Ink 44">
                  <a:extLst>
                    <a:ext uri="{FF2B5EF4-FFF2-40B4-BE49-F238E27FC236}">
                      <a16:creationId xmlns:a16="http://schemas.microsoft.com/office/drawing/2014/main" id="{219B3B1B-0610-4C38-8A8E-D984FE646F50}"/>
                    </a:ext>
                  </a:extLst>
                </p14:cNvPr>
                <p14:cNvContentPartPr/>
                <p14:nvPr/>
              </p14:nvContentPartPr>
              <p14:xfrm>
                <a:off x="4164323" y="3498391"/>
                <a:ext cx="20160" cy="15120"/>
              </p14:xfrm>
            </p:contentPart>
          </mc:Choice>
          <mc:Fallback>
            <p:pic>
              <p:nvPicPr>
                <p:cNvPr id="45" name="Ink 44">
                  <a:extLst>
                    <a:ext uri="{FF2B5EF4-FFF2-40B4-BE49-F238E27FC236}">
                      <a16:creationId xmlns:a16="http://schemas.microsoft.com/office/drawing/2014/main" id="{219B3B1B-0610-4C38-8A8E-D984FE646F50}"/>
                    </a:ext>
                  </a:extLst>
                </p:cNvPr>
                <p:cNvPicPr/>
                <p:nvPr/>
              </p:nvPicPr>
              <p:blipFill>
                <a:blip r:embed="rId75"/>
                <a:stretch>
                  <a:fillRect/>
                </a:stretch>
              </p:blipFill>
              <p:spPr>
                <a:xfrm>
                  <a:off x="4140563" y="3474631"/>
                  <a:ext cx="67680" cy="63000"/>
                </a:xfrm>
                <a:prstGeom prst="rect">
                  <a:avLst/>
                </a:prstGeom>
              </p:spPr>
            </p:pic>
          </mc:Fallback>
        </mc:AlternateContent>
        <mc:AlternateContent xmlns:mc="http://schemas.openxmlformats.org/markup-compatibility/2006">
          <mc:Choice xmlns="" xmlns:aink="http://schemas.microsoft.com/office/drawing/2016/ink" xmlns:p14="http://schemas.microsoft.com/office/powerpoint/2010/main" Requires="p14 aink">
            <p:contentPart p14:bwMode="auto" r:id="rId76">
              <p14:nvContentPartPr>
                <p14:cNvPr id="46" name="Ink 45">
                  <a:extLst>
                    <a:ext uri="{FF2B5EF4-FFF2-40B4-BE49-F238E27FC236}">
                      <a16:creationId xmlns:a16="http://schemas.microsoft.com/office/drawing/2014/main" id="{1F651F56-DD9E-45D3-B074-34989EC3A3C9}"/>
                    </a:ext>
                  </a:extLst>
                </p14:cNvPr>
                <p14:cNvContentPartPr/>
                <p14:nvPr/>
              </p14:nvContentPartPr>
              <p14:xfrm>
                <a:off x="5893763" y="3727111"/>
                <a:ext cx="20160" cy="10080"/>
              </p14:xfrm>
            </p:contentPart>
          </mc:Choice>
          <mc:Fallback>
            <p:pic>
              <p:nvPicPr>
                <p:cNvPr id="46" name="Ink 45">
                  <a:extLst>
                    <a:ext uri="{FF2B5EF4-FFF2-40B4-BE49-F238E27FC236}">
                      <a16:creationId xmlns:a16="http://schemas.microsoft.com/office/drawing/2014/main" id="{1F651F56-DD9E-45D3-B074-34989EC3A3C9}"/>
                    </a:ext>
                  </a:extLst>
                </p:cNvPr>
                <p:cNvPicPr/>
                <p:nvPr/>
              </p:nvPicPr>
              <p:blipFill>
                <a:blip r:embed="rId77"/>
                <a:stretch>
                  <a:fillRect/>
                </a:stretch>
              </p:blipFill>
              <p:spPr>
                <a:xfrm>
                  <a:off x="5877923" y="3711271"/>
                  <a:ext cx="51840" cy="42000"/>
                </a:xfrm>
                <a:prstGeom prst="rect">
                  <a:avLst/>
                </a:prstGeom>
              </p:spPr>
            </p:pic>
          </mc:Fallback>
        </mc:AlternateContent>
        <mc:AlternateContent xmlns:mc="http://schemas.openxmlformats.org/markup-compatibility/2006">
          <mc:Choice xmlns="" xmlns:aink="http://schemas.microsoft.com/office/drawing/2016/ink" xmlns:p14="http://schemas.microsoft.com/office/powerpoint/2010/main" Requires="p14 aink">
            <p:contentPart p14:bwMode="auto" r:id="rId78">
              <p14:nvContentPartPr>
                <p14:cNvPr id="47" name="Ink 46">
                  <a:extLst>
                    <a:ext uri="{FF2B5EF4-FFF2-40B4-BE49-F238E27FC236}">
                      <a16:creationId xmlns:a16="http://schemas.microsoft.com/office/drawing/2014/main" id="{B4826FDD-6979-451F-B654-DDC92C471772}"/>
                    </a:ext>
                  </a:extLst>
                </p14:cNvPr>
                <p14:cNvContentPartPr/>
                <p14:nvPr/>
              </p14:nvContentPartPr>
              <p14:xfrm>
                <a:off x="5814323" y="3836311"/>
                <a:ext cx="240" cy="10080"/>
              </p14:xfrm>
            </p:contentPart>
          </mc:Choice>
          <mc:Fallback>
            <p:pic>
              <p:nvPicPr>
                <p:cNvPr id="47" name="Ink 46">
                  <a:extLst>
                    <a:ext uri="{FF2B5EF4-FFF2-40B4-BE49-F238E27FC236}">
                      <a16:creationId xmlns:a16="http://schemas.microsoft.com/office/drawing/2014/main" id="{B4826FDD-6979-451F-B654-DDC92C471772}"/>
                    </a:ext>
                  </a:extLst>
                </p:cNvPr>
                <p:cNvPicPr/>
                <p:nvPr/>
              </p:nvPicPr>
              <p:blipFill>
                <a:blip r:embed="rId79"/>
                <a:stretch>
                  <a:fillRect/>
                </a:stretch>
              </p:blipFill>
              <p:spPr>
                <a:xfrm>
                  <a:off x="5798483" y="3820471"/>
                  <a:ext cx="31920" cy="42000"/>
                </a:xfrm>
                <a:prstGeom prst="rect">
                  <a:avLst/>
                </a:prstGeom>
              </p:spPr>
            </p:pic>
          </mc:Fallback>
        </mc:AlternateContent>
        <mc:AlternateContent xmlns:mc="http://schemas.openxmlformats.org/markup-compatibility/2006" xmlns:p14="http://schemas.microsoft.com/office/powerpoint/2010/main">
          <mc:Choice Requires="p14">
            <p:contentPart p14:bwMode="auto" r:id="rId80">
              <p14:nvContentPartPr>
                <p14:cNvPr id="48" name="Ink 47">
                  <a:extLst>
                    <a:ext uri="{FF2B5EF4-FFF2-40B4-BE49-F238E27FC236}">
                      <a16:creationId xmlns:a16="http://schemas.microsoft.com/office/drawing/2014/main" id="{E16D90ED-735F-4504-9511-D822A5F01B3E}"/>
                    </a:ext>
                  </a:extLst>
                </p14:cNvPr>
                <p14:cNvContentPartPr/>
                <p14:nvPr/>
              </p14:nvContentPartPr>
              <p14:xfrm>
                <a:off x="2912003" y="2732791"/>
                <a:ext cx="2902413" cy="1909680"/>
              </p14:xfrm>
            </p:contentPart>
          </mc:Choice>
          <mc:Fallback xmlns="">
            <p:pic>
              <p:nvPicPr>
                <p:cNvPr id="48" name="Ink 47">
                  <a:extLst>
                    <a:ext uri="{FF2B5EF4-FFF2-40B4-BE49-F238E27FC236}">
                      <a16:creationId xmlns:a16="http://schemas.microsoft.com/office/drawing/2014/main" id="{E16D90ED-735F-4504-9511-D822A5F01B3E}"/>
                    </a:ext>
                  </a:extLst>
                </p:cNvPr>
                <p:cNvPicPr/>
                <p:nvPr/>
              </p:nvPicPr>
              <p:blipFill>
                <a:blip r:embed="rId81"/>
                <a:stretch>
                  <a:fillRect/>
                </a:stretch>
              </p:blipFill>
              <p:spPr>
                <a:xfrm>
                  <a:off x="2900121" y="2690666"/>
                  <a:ext cx="2938059" cy="1963327"/>
                </a:xfrm>
                <a:prstGeom prst="rect">
                  <a:avLst/>
                </a:prstGeom>
              </p:spPr>
            </p:pic>
          </mc:Fallback>
        </mc:AlternateContent>
      </p:grpSp>
      <p:sp>
        <p:nvSpPr>
          <p:cNvPr id="49" name="TextBox 48">
            <a:extLst>
              <a:ext uri="{FF2B5EF4-FFF2-40B4-BE49-F238E27FC236}">
                <a16:creationId xmlns:a16="http://schemas.microsoft.com/office/drawing/2014/main" id="{F9266391-2FAD-4102-96FD-BB6DC4BC572F}"/>
              </a:ext>
            </a:extLst>
          </p:cNvPr>
          <p:cNvSpPr txBox="1"/>
          <p:nvPr/>
        </p:nvSpPr>
        <p:spPr>
          <a:xfrm>
            <a:off x="3301107" y="5859674"/>
            <a:ext cx="1800493" cy="369332"/>
          </a:xfrm>
          <a:prstGeom prst="rect">
            <a:avLst/>
          </a:prstGeom>
          <a:noFill/>
        </p:spPr>
        <p:txBody>
          <a:bodyPr wrap="none" rtlCol="0">
            <a:spAutoFit/>
          </a:bodyPr>
          <a:lstStyle/>
          <a:p>
            <a:pPr algn="ctr"/>
            <a:r>
              <a:rPr lang="zh-TW" altLang="en-US" sz="1800" dirty="0"/>
              <a:t>植物細胞的繪圖</a:t>
            </a:r>
            <a:endParaRPr lang="en-US" sz="1800" dirty="0"/>
          </a:p>
        </p:txBody>
      </p:sp>
      <p:cxnSp>
        <p:nvCxnSpPr>
          <p:cNvPr id="53" name="Straight Arrow Connector 52">
            <a:extLst>
              <a:ext uri="{FF2B5EF4-FFF2-40B4-BE49-F238E27FC236}">
                <a16:creationId xmlns:a16="http://schemas.microsoft.com/office/drawing/2014/main" id="{4F0EE5AC-E70F-4056-A713-EFC0D008591A}"/>
              </a:ext>
            </a:extLst>
          </p:cNvPr>
          <p:cNvCxnSpPr>
            <a:cxnSpLocks/>
          </p:cNvCxnSpPr>
          <p:nvPr/>
        </p:nvCxnSpPr>
        <p:spPr>
          <a:xfrm flipH="1">
            <a:off x="5284812" y="1963061"/>
            <a:ext cx="755988" cy="427370"/>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57" name="Straight Arrow Connector 56">
            <a:extLst>
              <a:ext uri="{FF2B5EF4-FFF2-40B4-BE49-F238E27FC236}">
                <a16:creationId xmlns:a16="http://schemas.microsoft.com/office/drawing/2014/main" id="{B882660A-BC56-4625-88FD-083E15926BF0}"/>
              </a:ext>
            </a:extLst>
          </p:cNvPr>
          <p:cNvCxnSpPr>
            <a:cxnSpLocks/>
          </p:cNvCxnSpPr>
          <p:nvPr/>
        </p:nvCxnSpPr>
        <p:spPr>
          <a:xfrm flipH="1">
            <a:off x="5801616" y="2911925"/>
            <a:ext cx="744448" cy="374734"/>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58" name="Straight Arrow Connector 57">
            <a:extLst>
              <a:ext uri="{FF2B5EF4-FFF2-40B4-BE49-F238E27FC236}">
                <a16:creationId xmlns:a16="http://schemas.microsoft.com/office/drawing/2014/main" id="{7D385CC8-5AFB-4BC1-A7F6-AE227F777E3E}"/>
              </a:ext>
            </a:extLst>
          </p:cNvPr>
          <p:cNvCxnSpPr>
            <a:cxnSpLocks/>
          </p:cNvCxnSpPr>
          <p:nvPr/>
        </p:nvCxnSpPr>
        <p:spPr>
          <a:xfrm flipH="1" flipV="1">
            <a:off x="5128273" y="4434341"/>
            <a:ext cx="1161396" cy="542466"/>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0" name="Straight Arrow Connector 59">
            <a:extLst>
              <a:ext uri="{FF2B5EF4-FFF2-40B4-BE49-F238E27FC236}">
                <a16:creationId xmlns:a16="http://schemas.microsoft.com/office/drawing/2014/main" id="{F60F0EE9-1A51-4D68-9B31-2ADA080D7AC4}"/>
              </a:ext>
            </a:extLst>
          </p:cNvPr>
          <p:cNvCxnSpPr>
            <a:cxnSpLocks/>
            <a:stCxn id="84" idx="3"/>
          </p:cNvCxnSpPr>
          <p:nvPr/>
        </p:nvCxnSpPr>
        <p:spPr>
          <a:xfrm flipV="1">
            <a:off x="2410094" y="4518087"/>
            <a:ext cx="881925" cy="692176"/>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2" name="Straight Arrow Connector 61">
            <a:extLst>
              <a:ext uri="{FF2B5EF4-FFF2-40B4-BE49-F238E27FC236}">
                <a16:creationId xmlns:a16="http://schemas.microsoft.com/office/drawing/2014/main" id="{B9B6F6E4-8CB8-4BC4-A1F3-2E9585069F9D}"/>
              </a:ext>
            </a:extLst>
          </p:cNvPr>
          <p:cNvCxnSpPr>
            <a:cxnSpLocks/>
          </p:cNvCxnSpPr>
          <p:nvPr/>
        </p:nvCxnSpPr>
        <p:spPr>
          <a:xfrm flipH="1">
            <a:off x="5824350" y="3411203"/>
            <a:ext cx="911151" cy="324219"/>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4" name="Straight Arrow Connector 63">
            <a:extLst>
              <a:ext uri="{FF2B5EF4-FFF2-40B4-BE49-F238E27FC236}">
                <a16:creationId xmlns:a16="http://schemas.microsoft.com/office/drawing/2014/main" id="{F758A40F-BD48-49B5-8BE1-4D1CC35C85E8}"/>
              </a:ext>
            </a:extLst>
          </p:cNvPr>
          <p:cNvCxnSpPr>
            <a:cxnSpLocks/>
          </p:cNvCxnSpPr>
          <p:nvPr/>
        </p:nvCxnSpPr>
        <p:spPr>
          <a:xfrm flipV="1">
            <a:off x="1886160" y="3706320"/>
            <a:ext cx="854234" cy="354341"/>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6" name="Straight Arrow Connector 65">
            <a:extLst>
              <a:ext uri="{FF2B5EF4-FFF2-40B4-BE49-F238E27FC236}">
                <a16:creationId xmlns:a16="http://schemas.microsoft.com/office/drawing/2014/main" id="{2BC3577A-5B5C-4AA9-96FB-E94779327D24}"/>
              </a:ext>
            </a:extLst>
          </p:cNvPr>
          <p:cNvCxnSpPr>
            <a:cxnSpLocks/>
          </p:cNvCxnSpPr>
          <p:nvPr/>
        </p:nvCxnSpPr>
        <p:spPr>
          <a:xfrm>
            <a:off x="2041899" y="3108167"/>
            <a:ext cx="1160109" cy="549344"/>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73" name="Straight Arrow Connector 72">
            <a:extLst>
              <a:ext uri="{FF2B5EF4-FFF2-40B4-BE49-F238E27FC236}">
                <a16:creationId xmlns:a16="http://schemas.microsoft.com/office/drawing/2014/main" id="{EEEE6204-BEAB-4EE0-A503-E339DB18E36E}"/>
              </a:ext>
            </a:extLst>
          </p:cNvPr>
          <p:cNvCxnSpPr>
            <a:cxnSpLocks/>
          </p:cNvCxnSpPr>
          <p:nvPr/>
        </p:nvCxnSpPr>
        <p:spPr>
          <a:xfrm flipV="1">
            <a:off x="2279645" y="4088445"/>
            <a:ext cx="884411" cy="345897"/>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75" name="TextBox 74">
            <a:extLst>
              <a:ext uri="{FF2B5EF4-FFF2-40B4-BE49-F238E27FC236}">
                <a16:creationId xmlns:a16="http://schemas.microsoft.com/office/drawing/2014/main" id="{D2A8C11F-99AB-49F4-80BD-FA9ED041E1BD}"/>
              </a:ext>
            </a:extLst>
          </p:cNvPr>
          <p:cNvSpPr txBox="1"/>
          <p:nvPr/>
        </p:nvSpPr>
        <p:spPr>
          <a:xfrm>
            <a:off x="5998853" y="1612193"/>
            <a:ext cx="2715135" cy="646331"/>
          </a:xfrm>
          <a:prstGeom prst="rect">
            <a:avLst/>
          </a:prstGeom>
          <a:noFill/>
        </p:spPr>
        <p:txBody>
          <a:bodyPr wrap="square" rtlCol="0">
            <a:spAutoFit/>
          </a:bodyPr>
          <a:lstStyle/>
          <a:p>
            <a:r>
              <a:rPr lang="zh-TW" altLang="en-US" sz="1800" dirty="0"/>
              <a:t>細胞壁含有纖維素，半纖維素，果膠物質和木質素</a:t>
            </a:r>
            <a:endParaRPr lang="en-HK" sz="1800" dirty="0"/>
          </a:p>
        </p:txBody>
      </p:sp>
      <p:sp>
        <p:nvSpPr>
          <p:cNvPr id="76" name="TextBox 75">
            <a:extLst>
              <a:ext uri="{FF2B5EF4-FFF2-40B4-BE49-F238E27FC236}">
                <a16:creationId xmlns:a16="http://schemas.microsoft.com/office/drawing/2014/main" id="{AA0DFC9D-CFBB-4BF2-8F78-6F79B9D56F00}"/>
              </a:ext>
            </a:extLst>
          </p:cNvPr>
          <p:cNvSpPr txBox="1"/>
          <p:nvPr/>
        </p:nvSpPr>
        <p:spPr>
          <a:xfrm>
            <a:off x="6559635" y="2708717"/>
            <a:ext cx="646331" cy="369332"/>
          </a:xfrm>
          <a:prstGeom prst="rect">
            <a:avLst/>
          </a:prstGeom>
          <a:noFill/>
        </p:spPr>
        <p:txBody>
          <a:bodyPr wrap="none" rtlCol="0">
            <a:spAutoFit/>
          </a:bodyPr>
          <a:lstStyle/>
          <a:p>
            <a:r>
              <a:rPr lang="zh-TW" altLang="en-US" sz="1800" dirty="0"/>
              <a:t>質膜</a:t>
            </a:r>
            <a:endParaRPr lang="en-HK" sz="1800" dirty="0"/>
          </a:p>
        </p:txBody>
      </p:sp>
      <p:sp>
        <p:nvSpPr>
          <p:cNvPr id="77" name="TextBox 76">
            <a:extLst>
              <a:ext uri="{FF2B5EF4-FFF2-40B4-BE49-F238E27FC236}">
                <a16:creationId xmlns:a16="http://schemas.microsoft.com/office/drawing/2014/main" id="{51ACE93C-B16D-4955-856E-9FFC102DC418}"/>
              </a:ext>
            </a:extLst>
          </p:cNvPr>
          <p:cNvSpPr txBox="1"/>
          <p:nvPr/>
        </p:nvSpPr>
        <p:spPr>
          <a:xfrm>
            <a:off x="6717658" y="3203980"/>
            <a:ext cx="877163" cy="369332"/>
          </a:xfrm>
          <a:prstGeom prst="rect">
            <a:avLst/>
          </a:prstGeom>
          <a:noFill/>
        </p:spPr>
        <p:txBody>
          <a:bodyPr wrap="none" rtlCol="0">
            <a:spAutoFit/>
          </a:bodyPr>
          <a:lstStyle/>
          <a:p>
            <a:r>
              <a:rPr lang="zh-TW" altLang="en-US" sz="1800" dirty="0"/>
              <a:t>核糖體</a:t>
            </a:r>
            <a:endParaRPr lang="en-HK" sz="1800" dirty="0"/>
          </a:p>
        </p:txBody>
      </p:sp>
      <p:sp>
        <p:nvSpPr>
          <p:cNvPr id="81" name="TextBox 80">
            <a:extLst>
              <a:ext uri="{FF2B5EF4-FFF2-40B4-BE49-F238E27FC236}">
                <a16:creationId xmlns:a16="http://schemas.microsoft.com/office/drawing/2014/main" id="{A5418C5D-99E7-4EC8-90B1-E38EE55796F1}"/>
              </a:ext>
            </a:extLst>
          </p:cNvPr>
          <p:cNvSpPr txBox="1"/>
          <p:nvPr/>
        </p:nvSpPr>
        <p:spPr>
          <a:xfrm>
            <a:off x="6279265" y="4630861"/>
            <a:ext cx="2403571" cy="923330"/>
          </a:xfrm>
          <a:prstGeom prst="rect">
            <a:avLst/>
          </a:prstGeom>
          <a:noFill/>
        </p:spPr>
        <p:txBody>
          <a:bodyPr wrap="square" rtlCol="0">
            <a:spAutoFit/>
          </a:bodyPr>
          <a:lstStyle/>
          <a:p>
            <a:r>
              <a:rPr lang="zh-TW" altLang="en-US" sz="1800" dirty="0"/>
              <a:t>液泡，能保持水份，為蔬菜提供鬆脆的質地</a:t>
            </a:r>
            <a:endParaRPr lang="en-HK" sz="1800" dirty="0"/>
          </a:p>
        </p:txBody>
      </p:sp>
      <p:sp>
        <p:nvSpPr>
          <p:cNvPr id="82" name="TextBox 81">
            <a:extLst>
              <a:ext uri="{FF2B5EF4-FFF2-40B4-BE49-F238E27FC236}">
                <a16:creationId xmlns:a16="http://schemas.microsoft.com/office/drawing/2014/main" id="{9366B19D-2B7C-4868-9F91-6B5C31D37203}"/>
              </a:ext>
            </a:extLst>
          </p:cNvPr>
          <p:cNvSpPr txBox="1"/>
          <p:nvPr/>
        </p:nvSpPr>
        <p:spPr>
          <a:xfrm>
            <a:off x="1218450" y="2801219"/>
            <a:ext cx="877163" cy="369332"/>
          </a:xfrm>
          <a:prstGeom prst="rect">
            <a:avLst/>
          </a:prstGeom>
          <a:noFill/>
        </p:spPr>
        <p:txBody>
          <a:bodyPr wrap="none" rtlCol="0">
            <a:spAutoFit/>
          </a:bodyPr>
          <a:lstStyle/>
          <a:p>
            <a:pPr algn="r"/>
            <a:r>
              <a:rPr lang="zh-TW" altLang="en-US" sz="1800" dirty="0"/>
              <a:t>線粒體</a:t>
            </a:r>
            <a:endParaRPr lang="en-HK" sz="1800" dirty="0"/>
          </a:p>
        </p:txBody>
      </p:sp>
      <p:sp>
        <p:nvSpPr>
          <p:cNvPr id="83" name="TextBox 82">
            <a:extLst>
              <a:ext uri="{FF2B5EF4-FFF2-40B4-BE49-F238E27FC236}">
                <a16:creationId xmlns:a16="http://schemas.microsoft.com/office/drawing/2014/main" id="{5E7CBCBA-5E7F-4404-AFC2-6939DAF04FA9}"/>
              </a:ext>
            </a:extLst>
          </p:cNvPr>
          <p:cNvSpPr txBox="1"/>
          <p:nvPr/>
        </p:nvSpPr>
        <p:spPr>
          <a:xfrm>
            <a:off x="1084673" y="3832668"/>
            <a:ext cx="877163" cy="369332"/>
          </a:xfrm>
          <a:prstGeom prst="rect">
            <a:avLst/>
          </a:prstGeom>
          <a:noFill/>
        </p:spPr>
        <p:txBody>
          <a:bodyPr wrap="none" rtlCol="0">
            <a:spAutoFit/>
          </a:bodyPr>
          <a:lstStyle/>
          <a:p>
            <a:pPr algn="r"/>
            <a:r>
              <a:rPr lang="zh-TW" altLang="en-US" sz="1800" dirty="0"/>
              <a:t>葉綠體</a:t>
            </a:r>
            <a:endParaRPr lang="en-HK" sz="1800" dirty="0"/>
          </a:p>
        </p:txBody>
      </p:sp>
      <p:sp>
        <p:nvSpPr>
          <p:cNvPr id="84" name="TextBox 83">
            <a:extLst>
              <a:ext uri="{FF2B5EF4-FFF2-40B4-BE49-F238E27FC236}">
                <a16:creationId xmlns:a16="http://schemas.microsoft.com/office/drawing/2014/main" id="{3D498A36-6035-4C8A-908B-197FA98E2BBE}"/>
              </a:ext>
            </a:extLst>
          </p:cNvPr>
          <p:cNvSpPr txBox="1"/>
          <p:nvPr/>
        </p:nvSpPr>
        <p:spPr>
          <a:xfrm>
            <a:off x="1532931" y="5025597"/>
            <a:ext cx="877163" cy="369332"/>
          </a:xfrm>
          <a:prstGeom prst="rect">
            <a:avLst/>
          </a:prstGeom>
          <a:noFill/>
        </p:spPr>
        <p:txBody>
          <a:bodyPr wrap="none" rtlCol="0">
            <a:spAutoFit/>
          </a:bodyPr>
          <a:lstStyle/>
          <a:p>
            <a:r>
              <a:rPr lang="zh-TW" altLang="en-US" sz="1800" dirty="0"/>
              <a:t>細胞核</a:t>
            </a:r>
            <a:endParaRPr lang="en-HK" sz="1800" dirty="0"/>
          </a:p>
        </p:txBody>
      </p:sp>
      <p:sp>
        <p:nvSpPr>
          <p:cNvPr id="85" name="TextBox 84">
            <a:extLst>
              <a:ext uri="{FF2B5EF4-FFF2-40B4-BE49-F238E27FC236}">
                <a16:creationId xmlns:a16="http://schemas.microsoft.com/office/drawing/2014/main" id="{72AA23E3-FAA8-4BDE-9869-88640154E51E}"/>
              </a:ext>
            </a:extLst>
          </p:cNvPr>
          <p:cNvSpPr txBox="1"/>
          <p:nvPr/>
        </p:nvSpPr>
        <p:spPr>
          <a:xfrm>
            <a:off x="914400" y="4385093"/>
            <a:ext cx="1598284" cy="369332"/>
          </a:xfrm>
          <a:prstGeom prst="rect">
            <a:avLst/>
          </a:prstGeom>
          <a:noFill/>
        </p:spPr>
        <p:txBody>
          <a:bodyPr wrap="square" rtlCol="0">
            <a:spAutoFit/>
          </a:bodyPr>
          <a:lstStyle/>
          <a:p>
            <a:pPr algn="r"/>
            <a:r>
              <a:rPr lang="zh-TW" altLang="en-US" sz="1800" dirty="0"/>
              <a:t>內質網</a:t>
            </a:r>
            <a:endParaRPr lang="en-HK" sz="1800" dirty="0"/>
          </a:p>
        </p:txBody>
      </p:sp>
    </p:spTree>
    <p:extLst>
      <p:ext uri="{BB962C8B-B14F-4D97-AF65-F5344CB8AC3E}">
        <p14:creationId xmlns:p14="http://schemas.microsoft.com/office/powerpoint/2010/main" val="10406534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zh-TW" altLang="en-US" dirty="0"/>
              <a:t>蔬菜和水果的營養價值</a:t>
            </a:r>
          </a:p>
        </p:txBody>
      </p:sp>
      <p:sp>
        <p:nvSpPr>
          <p:cNvPr id="3" name="Text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2"/>
          </p:nvPr>
        </p:nvSpPr>
        <p:spPr/>
        <p:txBody>
          <a:bodyPr/>
          <a:lstStyle/>
          <a:p>
            <a:fld id="{34C99D79-8A4B-4031-B1E0-AF26F8EDF2BC}" type="slidenum">
              <a:rPr lang="en-US" smtClean="0"/>
              <a:t>15</a:t>
            </a:fld>
            <a:endParaRPr lang="en-US"/>
          </a:p>
        </p:txBody>
      </p:sp>
    </p:spTree>
    <p:extLst>
      <p:ext uri="{BB962C8B-B14F-4D97-AF65-F5344CB8AC3E}">
        <p14:creationId xmlns:p14="http://schemas.microsoft.com/office/powerpoint/2010/main" val="14894076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dirty="0"/>
              <a:t>蔬菜和水果的營養價值</a:t>
            </a:r>
          </a:p>
        </p:txBody>
      </p:sp>
      <p:sp>
        <p:nvSpPr>
          <p:cNvPr id="3" name="Content Placeholder 2"/>
          <p:cNvSpPr>
            <a:spLocks noGrp="1"/>
          </p:cNvSpPr>
          <p:nvPr>
            <p:ph idx="1"/>
          </p:nvPr>
        </p:nvSpPr>
        <p:spPr/>
        <p:txBody>
          <a:bodyPr/>
          <a:lstStyle/>
          <a:p>
            <a:r>
              <a:rPr lang="zh-TW" altLang="en-US" dirty="0"/>
              <a:t>所有蔬菜和水果都提供膳食纖維和水</a:t>
            </a:r>
            <a:endParaRPr lang="en-US" dirty="0"/>
          </a:p>
          <a:p>
            <a:r>
              <a:rPr lang="zh-TW" altLang="en-US" dirty="0"/>
              <a:t>綠色蔬菜是維生素 </a:t>
            </a:r>
            <a:r>
              <a:rPr lang="en-US" altLang="zh-TW" dirty="0"/>
              <a:t>C </a:t>
            </a:r>
            <a:r>
              <a:rPr lang="zh-TW" altLang="en-US" dirty="0"/>
              <a:t>的主要來源</a:t>
            </a:r>
            <a:endParaRPr lang="en-HK" altLang="zh-TW" dirty="0"/>
          </a:p>
          <a:p>
            <a:r>
              <a:rPr lang="zh-TW" altLang="en-US" dirty="0"/>
              <a:t>綠色、橙色、黃色和紅色蔬菜提供維生素 </a:t>
            </a:r>
            <a:r>
              <a:rPr lang="en-US" altLang="zh-TW" dirty="0"/>
              <a:t>A</a:t>
            </a:r>
            <a:endParaRPr lang="en-US" dirty="0"/>
          </a:p>
          <a:p>
            <a:r>
              <a:rPr lang="zh-TW" altLang="en-US" dirty="0"/>
              <a:t>深綠色蔬菜提供鈣質和鐵質</a:t>
            </a:r>
            <a:endParaRPr lang="en-US" dirty="0"/>
          </a:p>
          <a:p>
            <a:r>
              <a:rPr lang="zh-TW" altLang="en-US" dirty="0"/>
              <a:t>根莖類和塊莖類蔬菜含有澱粉質</a:t>
            </a:r>
            <a:endParaRPr lang="en-US" dirty="0"/>
          </a:p>
          <a:p>
            <a:r>
              <a:rPr lang="zh-TW" altLang="en-US" dirty="0"/>
              <a:t>球莖類蔬菜含糖</a:t>
            </a:r>
            <a:endParaRPr lang="en-US" dirty="0"/>
          </a:p>
          <a:p>
            <a:r>
              <a:rPr lang="zh-TW" altLang="en-US" dirty="0"/>
              <a:t>水果是維生素和礦物質的良好來源</a:t>
            </a:r>
            <a:endParaRPr lang="en-US" dirty="0"/>
          </a:p>
          <a:p>
            <a:r>
              <a:rPr lang="zh-TW" altLang="en-US" dirty="0"/>
              <a:t>大多數水果和蔬菜所含的脂肪量低</a:t>
            </a:r>
            <a:endParaRPr lang="en-HK" dirty="0"/>
          </a:p>
        </p:txBody>
      </p:sp>
      <p:sp>
        <p:nvSpPr>
          <p:cNvPr id="4" name="Slide Number Placeholder 3"/>
          <p:cNvSpPr>
            <a:spLocks noGrp="1"/>
          </p:cNvSpPr>
          <p:nvPr>
            <p:ph type="sldNum" sz="quarter" idx="12"/>
          </p:nvPr>
        </p:nvSpPr>
        <p:spPr/>
        <p:txBody>
          <a:bodyPr/>
          <a:lstStyle/>
          <a:p>
            <a:fld id="{34C99D79-8A4B-4031-B1E0-AF26F8EDF2BC}" type="slidenum">
              <a:rPr lang="en-US" smtClean="0"/>
              <a:t>16</a:t>
            </a:fld>
            <a:endParaRPr lang="en-US"/>
          </a:p>
        </p:txBody>
      </p:sp>
    </p:spTree>
    <p:extLst>
      <p:ext uri="{BB962C8B-B14F-4D97-AF65-F5344CB8AC3E}">
        <p14:creationId xmlns:p14="http://schemas.microsoft.com/office/powerpoint/2010/main" val="24796083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dirty="0"/>
              <a:t>蔬菜和水果的營養價值</a:t>
            </a:r>
          </a:p>
        </p:txBody>
      </p:sp>
      <p:sp>
        <p:nvSpPr>
          <p:cNvPr id="3" name="Content Placeholder 2"/>
          <p:cNvSpPr>
            <a:spLocks noGrp="1"/>
          </p:cNvSpPr>
          <p:nvPr>
            <p:ph idx="1"/>
          </p:nvPr>
        </p:nvSpPr>
        <p:spPr/>
        <p:txBody>
          <a:bodyPr>
            <a:normAutofit/>
          </a:bodyPr>
          <a:lstStyle/>
          <a:p>
            <a:r>
              <a:rPr lang="zh-TW" altLang="en-US" dirty="0"/>
              <a:t>除了營養成分之外，還有不斷的研究證明，非營養物質可以通過以下方式對健康產生有益的影響：</a:t>
            </a:r>
            <a:endParaRPr lang="en-HK" dirty="0"/>
          </a:p>
          <a:p>
            <a:pPr lvl="1"/>
            <a:r>
              <a:rPr lang="zh-TW" altLang="en-US" dirty="0"/>
              <a:t>抗氧化特性（</a:t>
            </a:r>
            <a:r>
              <a:rPr lang="en-US" altLang="zh-TW" dirty="0"/>
              <a:t>β-</a:t>
            </a:r>
            <a:r>
              <a:rPr lang="zh-TW" altLang="en-US" dirty="0"/>
              <a:t>胡蘿蔔素，維生素 </a:t>
            </a:r>
            <a:r>
              <a:rPr lang="en-US" altLang="zh-TW" dirty="0"/>
              <a:t>C </a:t>
            </a:r>
            <a:r>
              <a:rPr lang="zh-TW" altLang="en-US" dirty="0"/>
              <a:t>和維生素 </a:t>
            </a:r>
            <a:r>
              <a:rPr lang="en-US" altLang="zh-TW" dirty="0"/>
              <a:t>E</a:t>
            </a:r>
            <a:r>
              <a:rPr lang="zh-TW" altLang="en-US" dirty="0"/>
              <a:t>）</a:t>
            </a:r>
            <a:endParaRPr lang="it-IT" dirty="0"/>
          </a:p>
          <a:p>
            <a:pPr lvl="1"/>
            <a:r>
              <a:rPr lang="zh-TW" altLang="en-US" dirty="0"/>
              <a:t>抗癌性質</a:t>
            </a:r>
            <a:endParaRPr lang="en-HK" dirty="0"/>
          </a:p>
          <a:p>
            <a:r>
              <a:rPr lang="en-US" altLang="zh-TW" dirty="0"/>
              <a:t>2005</a:t>
            </a:r>
            <a:r>
              <a:rPr lang="zh-TW" altLang="en-US" dirty="0"/>
              <a:t> 年 </a:t>
            </a:r>
            <a:r>
              <a:rPr lang="en-US" altLang="zh-TW" dirty="0"/>
              <a:t>6 </a:t>
            </a:r>
            <a:r>
              <a:rPr lang="zh-TW" altLang="en-US" dirty="0"/>
              <a:t>月，衞生署推行「每日二加三」的全港性健康飲食運動，指出均衡飲食理念中，其中一項要素乃每日應進食最少兩份水果和三份蔬菜。</a:t>
            </a:r>
            <a:endParaRPr lang="en-US" dirty="0"/>
          </a:p>
        </p:txBody>
      </p:sp>
      <p:sp>
        <p:nvSpPr>
          <p:cNvPr id="4" name="Slide Number Placeholder 3"/>
          <p:cNvSpPr>
            <a:spLocks noGrp="1"/>
          </p:cNvSpPr>
          <p:nvPr>
            <p:ph type="sldNum" sz="quarter" idx="12"/>
          </p:nvPr>
        </p:nvSpPr>
        <p:spPr/>
        <p:txBody>
          <a:bodyPr/>
          <a:lstStyle/>
          <a:p>
            <a:fld id="{34C99D79-8A4B-4031-B1E0-AF26F8EDF2BC}" type="slidenum">
              <a:rPr lang="en-US" smtClean="0"/>
              <a:t>17</a:t>
            </a:fld>
            <a:endParaRPr lang="en-US"/>
          </a:p>
        </p:txBody>
      </p:sp>
    </p:spTree>
    <p:extLst>
      <p:ext uri="{BB962C8B-B14F-4D97-AF65-F5344CB8AC3E}">
        <p14:creationId xmlns:p14="http://schemas.microsoft.com/office/powerpoint/2010/main" val="9749917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zh-TW" altLang="en-US" dirty="0"/>
              <a:t>蔬菜和水果的選擇及貯藏</a:t>
            </a:r>
            <a:endParaRPr lang="zh-TW" altLang="en-US" strike="sngStrike" dirty="0"/>
          </a:p>
        </p:txBody>
      </p:sp>
      <p:sp>
        <p:nvSpPr>
          <p:cNvPr id="3" name="Text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2"/>
          </p:nvPr>
        </p:nvSpPr>
        <p:spPr/>
        <p:txBody>
          <a:bodyPr/>
          <a:lstStyle/>
          <a:p>
            <a:fld id="{34C99D79-8A4B-4031-B1E0-AF26F8EDF2BC}" type="slidenum">
              <a:rPr lang="en-US" smtClean="0"/>
              <a:t>18</a:t>
            </a:fld>
            <a:endParaRPr lang="en-US"/>
          </a:p>
        </p:txBody>
      </p:sp>
    </p:spTree>
    <p:extLst>
      <p:ext uri="{BB962C8B-B14F-4D97-AF65-F5344CB8AC3E}">
        <p14:creationId xmlns:p14="http://schemas.microsoft.com/office/powerpoint/2010/main" val="23891312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dirty="0"/>
              <a:t>蔬菜的選擇及貯藏</a:t>
            </a:r>
            <a:endParaRPr lang="zh-TW" altLang="en-US" strike="sngStrike" dirty="0"/>
          </a:p>
        </p:txBody>
      </p:sp>
      <p:sp>
        <p:nvSpPr>
          <p:cNvPr id="3" name="Content Placeholder 2"/>
          <p:cNvSpPr>
            <a:spLocks noGrp="1"/>
          </p:cNvSpPr>
          <p:nvPr>
            <p:ph idx="1"/>
          </p:nvPr>
        </p:nvSpPr>
        <p:spPr>
          <a:xfrm>
            <a:off x="914400" y="1600200"/>
            <a:ext cx="7467600" cy="4848226"/>
          </a:xfrm>
        </p:spPr>
        <p:txBody>
          <a:bodyPr>
            <a:normAutofit fontScale="92500" lnSpcReduction="20000"/>
          </a:bodyPr>
          <a:lstStyle/>
          <a:p>
            <a:pPr marL="0" indent="0">
              <a:buNone/>
            </a:pPr>
            <a:r>
              <a:rPr lang="zh-TW" altLang="en-US" dirty="0"/>
              <a:t>購買新鮮蔬菜時，檢查以下特徵：</a:t>
            </a:r>
            <a:endParaRPr lang="en-HK" dirty="0"/>
          </a:p>
          <a:p>
            <a:r>
              <a:rPr lang="zh-TW" altLang="en-US" dirty="0"/>
              <a:t>成熟度：</a:t>
            </a:r>
            <a:endParaRPr lang="en-US" altLang="zh-TW" dirty="0"/>
          </a:p>
          <a:p>
            <a:pPr marL="539750" indent="-227013">
              <a:buFontTx/>
              <a:buChar char="-"/>
            </a:pPr>
            <a:r>
              <a:rPr lang="zh-TW" altLang="en-US" dirty="0"/>
              <a:t>如果購買時，蔬菜未成熟，質地和味道會較差</a:t>
            </a:r>
            <a:endParaRPr lang="en-HK" strike="sngStrike" dirty="0"/>
          </a:p>
          <a:p>
            <a:r>
              <a:rPr lang="zh-TW" altLang="en-US" dirty="0"/>
              <a:t>顏色和質地：</a:t>
            </a:r>
            <a:endParaRPr lang="en-US" altLang="zh-TW" dirty="0"/>
          </a:p>
          <a:p>
            <a:pPr marL="539750" indent="-269875">
              <a:buFontTx/>
              <a:buChar char="-"/>
            </a:pPr>
            <a:r>
              <a:rPr lang="zh-TW" altLang="en-US" dirty="0"/>
              <a:t>蔬菜應該有明亮、特有的顏色和鬆脆的質地</a:t>
            </a:r>
            <a:endParaRPr lang="en-US" altLang="zh-TW" dirty="0"/>
          </a:p>
          <a:p>
            <a:pPr marL="539750" indent="-269875">
              <a:buFontTx/>
              <a:buChar char="-"/>
            </a:pPr>
            <a:r>
              <a:rPr lang="zh-TW" altLang="en-US" dirty="0"/>
              <a:t>顏色是營養的關鍵，特別是維生素 </a:t>
            </a:r>
            <a:r>
              <a:rPr lang="en-US" altLang="zh-TW" dirty="0"/>
              <a:t>A</a:t>
            </a:r>
            <a:r>
              <a:rPr lang="zh-TW" altLang="en-US" dirty="0"/>
              <a:t>的含量</a:t>
            </a:r>
            <a:endParaRPr lang="en-HK" strike="sngStrike" dirty="0"/>
          </a:p>
          <a:p>
            <a:r>
              <a:rPr lang="zh-TW" altLang="en-US" dirty="0"/>
              <a:t>形狀：</a:t>
            </a:r>
            <a:endParaRPr lang="en-US" altLang="zh-TW" dirty="0"/>
          </a:p>
          <a:p>
            <a:pPr marL="539750" indent="-269875">
              <a:buFontTx/>
              <a:buChar char="-"/>
            </a:pPr>
            <a:r>
              <a:rPr lang="zh-TW" altLang="en-US" dirty="0"/>
              <a:t>形狀差劣的蔬菜質地和風味都可能差</a:t>
            </a:r>
            <a:endParaRPr lang="en-HK" strike="sngStrike" dirty="0"/>
          </a:p>
          <a:p>
            <a:r>
              <a:rPr lang="zh-TW" altLang="en-US" dirty="0"/>
              <a:t>體積：</a:t>
            </a:r>
            <a:endParaRPr lang="en-US" altLang="zh-TW" dirty="0"/>
          </a:p>
          <a:p>
            <a:pPr marL="539750" indent="-269875">
              <a:buFontTx/>
              <a:buChar char="-"/>
            </a:pPr>
            <a:r>
              <a:rPr lang="zh-TW" altLang="en-US" dirty="0"/>
              <a:t>超大蔬菜可能過熟、粗糙、味道差</a:t>
            </a:r>
            <a:endParaRPr lang="en-US" altLang="zh-TW" dirty="0"/>
          </a:p>
          <a:p>
            <a:pPr marL="539750" indent="-269875">
              <a:buFontTx/>
              <a:buChar char="-"/>
            </a:pPr>
            <a:r>
              <a:rPr lang="zh-TW" altLang="en-US" dirty="0"/>
              <a:t>極小的往往未成熟，味道也不好</a:t>
            </a:r>
            <a:endParaRPr lang="en-US" altLang="zh-TW" strike="sngStrike" dirty="0"/>
          </a:p>
          <a:p>
            <a:pPr marL="539750" indent="-269875">
              <a:buFontTx/>
              <a:buChar char="-"/>
            </a:pPr>
            <a:r>
              <a:rPr lang="zh-TW" altLang="en-US" dirty="0"/>
              <a:t>蔬菜重量就其大小而言，應該要重</a:t>
            </a:r>
            <a:endParaRPr lang="en-US" altLang="zh-TW" strike="sngStrike" dirty="0"/>
          </a:p>
          <a:p>
            <a:pPr marL="0" indent="0">
              <a:buNone/>
            </a:pPr>
            <a:endParaRPr lang="en-HK" strike="sngStrike" dirty="0"/>
          </a:p>
          <a:p>
            <a:endParaRPr lang="en-US" dirty="0"/>
          </a:p>
        </p:txBody>
      </p:sp>
      <p:sp>
        <p:nvSpPr>
          <p:cNvPr id="4" name="Slide Number Placeholder 3"/>
          <p:cNvSpPr>
            <a:spLocks noGrp="1"/>
          </p:cNvSpPr>
          <p:nvPr>
            <p:ph type="sldNum" sz="quarter" idx="12"/>
          </p:nvPr>
        </p:nvSpPr>
        <p:spPr/>
        <p:txBody>
          <a:bodyPr/>
          <a:lstStyle/>
          <a:p>
            <a:fld id="{34C99D79-8A4B-4031-B1E0-AF26F8EDF2BC}" type="slidenum">
              <a:rPr lang="en-US" smtClean="0"/>
              <a:t>19</a:t>
            </a:fld>
            <a:endParaRPr lang="en-US"/>
          </a:p>
        </p:txBody>
      </p:sp>
    </p:spTree>
    <p:extLst>
      <p:ext uri="{BB962C8B-B14F-4D97-AF65-F5344CB8AC3E}">
        <p14:creationId xmlns:p14="http://schemas.microsoft.com/office/powerpoint/2010/main" val="37469871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zh-TW" altLang="en-US" dirty="0"/>
              <a:t>課題</a:t>
            </a:r>
            <a:endParaRPr lang="en-US" dirty="0"/>
          </a:p>
        </p:txBody>
      </p:sp>
      <p:sp>
        <p:nvSpPr>
          <p:cNvPr id="6" name="Content Placeholder 5"/>
          <p:cNvSpPr>
            <a:spLocks noGrp="1"/>
          </p:cNvSpPr>
          <p:nvPr>
            <p:ph idx="1"/>
          </p:nvPr>
        </p:nvSpPr>
        <p:spPr/>
        <p:txBody>
          <a:bodyPr>
            <a:normAutofit/>
          </a:bodyPr>
          <a:lstStyle/>
          <a:p>
            <a:r>
              <a:rPr lang="zh-TW" altLang="en-US" dirty="0"/>
              <a:t>蔬菜和水果</a:t>
            </a:r>
            <a:r>
              <a:rPr lang="zh-TW" altLang="en-US" dirty="0" smtClean="0"/>
              <a:t>的種類</a:t>
            </a:r>
            <a:endParaRPr lang="en-HK" altLang="zh-TW" dirty="0"/>
          </a:p>
          <a:p>
            <a:r>
              <a:rPr lang="zh-TW" altLang="en-US" dirty="0"/>
              <a:t>蔬菜和水果的結構</a:t>
            </a:r>
          </a:p>
          <a:p>
            <a:r>
              <a:rPr lang="zh-TW" altLang="en-US" dirty="0"/>
              <a:t>蔬菜和水果的營養價值</a:t>
            </a:r>
          </a:p>
          <a:p>
            <a:r>
              <a:rPr lang="zh-TW" altLang="en-US" dirty="0"/>
              <a:t>蔬菜和水果的選擇及貯藏</a:t>
            </a:r>
            <a:endParaRPr lang="zh-TW" altLang="en-US" strike="sngStrike" dirty="0"/>
          </a:p>
          <a:p>
            <a:r>
              <a:rPr lang="zh-TW" altLang="en-US" dirty="0"/>
              <a:t>蔬菜和水果在烹調</a:t>
            </a:r>
            <a:r>
              <a:rPr lang="en-US" altLang="zh-TW" dirty="0"/>
              <a:t>/</a:t>
            </a:r>
            <a:r>
              <a:rPr lang="zh-TW" altLang="en-US" dirty="0"/>
              <a:t>飲食的用途</a:t>
            </a:r>
            <a:endParaRPr lang="en-HK" altLang="zh-TW" dirty="0"/>
          </a:p>
          <a:p>
            <a:r>
              <a:rPr lang="zh-TW" altLang="en-US" dirty="0"/>
              <a:t>蔬菜和水果的食物及營養標籤</a:t>
            </a:r>
          </a:p>
          <a:p>
            <a:endParaRPr lang="en-US" dirty="0"/>
          </a:p>
        </p:txBody>
      </p:sp>
      <p:sp>
        <p:nvSpPr>
          <p:cNvPr id="2" name="Slide Number Placeholder 1"/>
          <p:cNvSpPr>
            <a:spLocks noGrp="1"/>
          </p:cNvSpPr>
          <p:nvPr>
            <p:ph type="sldNum" sz="quarter" idx="12"/>
          </p:nvPr>
        </p:nvSpPr>
        <p:spPr/>
        <p:txBody>
          <a:bodyPr/>
          <a:lstStyle/>
          <a:p>
            <a:fld id="{34C99D79-8A4B-4031-B1E0-AF26F8EDF2BC}" type="slidenum">
              <a:rPr lang="en-US" smtClean="0"/>
              <a:t>2</a:t>
            </a:fld>
            <a:endParaRPr lang="en-US"/>
          </a:p>
        </p:txBody>
      </p:sp>
    </p:spTree>
    <p:extLst>
      <p:ext uri="{BB962C8B-B14F-4D97-AF65-F5344CB8AC3E}">
        <p14:creationId xmlns:p14="http://schemas.microsoft.com/office/powerpoint/2010/main" val="20413418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497920-E299-4713-B3BC-8B6B45A94E1A}"/>
              </a:ext>
            </a:extLst>
          </p:cNvPr>
          <p:cNvSpPr>
            <a:spLocks noGrp="1"/>
          </p:cNvSpPr>
          <p:nvPr>
            <p:ph type="title"/>
          </p:nvPr>
        </p:nvSpPr>
        <p:spPr/>
        <p:txBody>
          <a:bodyPr/>
          <a:lstStyle/>
          <a:p>
            <a:r>
              <a:rPr lang="zh-TW" altLang="en-US" dirty="0"/>
              <a:t>蔬菜的選擇及貯藏</a:t>
            </a:r>
            <a:endParaRPr lang="en-HK" dirty="0"/>
          </a:p>
        </p:txBody>
      </p:sp>
      <p:sp>
        <p:nvSpPr>
          <p:cNvPr id="3" name="Content Placeholder 2">
            <a:extLst>
              <a:ext uri="{FF2B5EF4-FFF2-40B4-BE49-F238E27FC236}">
                <a16:creationId xmlns:a16="http://schemas.microsoft.com/office/drawing/2014/main" id="{53767DFF-002C-4A1E-9BA7-B8EA16BFF977}"/>
              </a:ext>
            </a:extLst>
          </p:cNvPr>
          <p:cNvSpPr>
            <a:spLocks noGrp="1"/>
          </p:cNvSpPr>
          <p:nvPr>
            <p:ph idx="1"/>
          </p:nvPr>
        </p:nvSpPr>
        <p:spPr/>
        <p:txBody>
          <a:bodyPr/>
          <a:lstStyle/>
          <a:p>
            <a:r>
              <a:rPr lang="zh-TW" altLang="en-US" dirty="0"/>
              <a:t>把綠色和沙律蔬菜保存在雪櫃下格的蔬菜抽屜裡，保持鬆脆新鮮</a:t>
            </a:r>
            <a:endParaRPr lang="en-HK" altLang="zh-TW" dirty="0"/>
          </a:p>
          <a:p>
            <a:r>
              <a:rPr lang="zh-TW" altLang="en-US" dirty="0"/>
              <a:t>把根莖類和球莖類蔬菜保存在通風乾爽和黑暗的地方</a:t>
            </a:r>
            <a:endParaRPr lang="en-HK" dirty="0"/>
          </a:p>
          <a:p>
            <a:r>
              <a:rPr lang="zh-TW" altLang="en-US" dirty="0"/>
              <a:t>有些植物，如：馬鈴薯，存放在雪櫃中會令糖份增加，澱粉減少，導致味道和質地變差</a:t>
            </a:r>
            <a:endParaRPr lang="en-HK" dirty="0"/>
          </a:p>
        </p:txBody>
      </p:sp>
      <p:sp>
        <p:nvSpPr>
          <p:cNvPr id="4" name="Slide Number Placeholder 3"/>
          <p:cNvSpPr>
            <a:spLocks noGrp="1"/>
          </p:cNvSpPr>
          <p:nvPr>
            <p:ph type="sldNum" sz="quarter" idx="12"/>
          </p:nvPr>
        </p:nvSpPr>
        <p:spPr/>
        <p:txBody>
          <a:bodyPr/>
          <a:lstStyle/>
          <a:p>
            <a:fld id="{34C99D79-8A4B-4031-B1E0-AF26F8EDF2BC}" type="slidenum">
              <a:rPr lang="en-US" smtClean="0"/>
              <a:t>20</a:t>
            </a:fld>
            <a:endParaRPr lang="en-US"/>
          </a:p>
        </p:txBody>
      </p:sp>
    </p:spTree>
    <p:extLst>
      <p:ext uri="{BB962C8B-B14F-4D97-AF65-F5344CB8AC3E}">
        <p14:creationId xmlns:p14="http://schemas.microsoft.com/office/powerpoint/2010/main" val="1678864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dirty="0"/>
              <a:t>水果的選擇及貯藏</a:t>
            </a:r>
          </a:p>
        </p:txBody>
      </p:sp>
      <p:sp>
        <p:nvSpPr>
          <p:cNvPr id="3" name="Content Placeholder 2"/>
          <p:cNvSpPr>
            <a:spLocks noGrp="1"/>
          </p:cNvSpPr>
          <p:nvPr>
            <p:ph idx="1"/>
          </p:nvPr>
        </p:nvSpPr>
        <p:spPr/>
        <p:txBody>
          <a:bodyPr>
            <a:normAutofit/>
          </a:bodyPr>
          <a:lstStyle/>
          <a:p>
            <a:r>
              <a:rPr lang="zh-TW" altLang="en-US" dirty="0"/>
              <a:t>購買新鮮水果時，檢查以下特徵：</a:t>
            </a:r>
            <a:endParaRPr lang="en-HK" dirty="0"/>
          </a:p>
          <a:p>
            <a:pPr lvl="1"/>
            <a:r>
              <a:rPr lang="zh-TW" altLang="en-US" dirty="0"/>
              <a:t>新鮮水果的質素取決於其成熟度</a:t>
            </a:r>
            <a:endParaRPr lang="en-US" altLang="zh-TW" strike="sngStrike" dirty="0">
              <a:solidFill>
                <a:srgbClr val="0000CC"/>
              </a:solidFill>
            </a:endParaRPr>
          </a:p>
          <a:p>
            <a:pPr lvl="1"/>
            <a:r>
              <a:rPr lang="zh-TW" altLang="en-US" dirty="0"/>
              <a:t>收割成熟期意思是水果達到了完滿的體積</a:t>
            </a:r>
            <a:endParaRPr lang="en-US" altLang="zh-TW" strike="sngStrike" dirty="0">
              <a:solidFill>
                <a:srgbClr val="0000CC"/>
              </a:solidFill>
            </a:endParaRPr>
          </a:p>
          <a:p>
            <a:pPr lvl="1"/>
            <a:r>
              <a:rPr lang="zh-TW" altLang="en-US" dirty="0"/>
              <a:t>食用成熟期指的是水果可以食用</a:t>
            </a:r>
            <a:endParaRPr lang="en-HK" strike="sngStrike" dirty="0">
              <a:solidFill>
                <a:srgbClr val="0000CC"/>
              </a:solidFill>
            </a:endParaRPr>
          </a:p>
          <a:p>
            <a:r>
              <a:rPr lang="zh-TW" altLang="en-US" dirty="0"/>
              <a:t>選擇顏色好、結實、沒有損壞的水果</a:t>
            </a:r>
            <a:endParaRPr lang="en-HK" sz="1800" strike="sngStrike" dirty="0">
              <a:solidFill>
                <a:srgbClr val="0000CC"/>
              </a:solidFill>
            </a:endParaRPr>
          </a:p>
          <a:p>
            <a:r>
              <a:rPr lang="zh-TW" altLang="en-US" dirty="0"/>
              <a:t>把水果保存在雪櫃裡，保持涼爽鬆脆</a:t>
            </a:r>
            <a:endParaRPr lang="en-US" sz="1800" strike="sngStrike" dirty="0">
              <a:solidFill>
                <a:srgbClr val="0000CC"/>
              </a:solidFill>
            </a:endParaRPr>
          </a:p>
          <a:p>
            <a:r>
              <a:rPr lang="zh-TW" altLang="en-US" dirty="0"/>
              <a:t>大多數水果都依賴種植的氣候</a:t>
            </a:r>
            <a:endParaRPr lang="en-US" altLang="zh-TW" sz="1800" strike="sngStrike" dirty="0">
              <a:solidFill>
                <a:srgbClr val="0000CC"/>
              </a:solidFill>
            </a:endParaRPr>
          </a:p>
          <a:p>
            <a:r>
              <a:rPr lang="zh-TW" altLang="en-US" dirty="0"/>
              <a:t>生長在熱帶地區的水果應該在室溫下儲存，而不是放在雪櫃裡，否則會變得柔軟</a:t>
            </a:r>
            <a:r>
              <a:rPr lang="zh-TW" altLang="en-US" dirty="0" smtClean="0"/>
              <a:t>而呈凝</a:t>
            </a:r>
            <a:r>
              <a:rPr lang="zh-TW" altLang="en-US" dirty="0"/>
              <a:t>膠狀</a:t>
            </a:r>
            <a:endParaRPr lang="en-US" sz="1800" strike="sngStrike" dirty="0">
              <a:solidFill>
                <a:srgbClr val="0000CC"/>
              </a:solidFill>
            </a:endParaRPr>
          </a:p>
        </p:txBody>
      </p:sp>
      <p:sp>
        <p:nvSpPr>
          <p:cNvPr id="4" name="Slide Number Placeholder 3"/>
          <p:cNvSpPr>
            <a:spLocks noGrp="1"/>
          </p:cNvSpPr>
          <p:nvPr>
            <p:ph type="sldNum" sz="quarter" idx="12"/>
          </p:nvPr>
        </p:nvSpPr>
        <p:spPr/>
        <p:txBody>
          <a:bodyPr/>
          <a:lstStyle/>
          <a:p>
            <a:fld id="{34C99D79-8A4B-4031-B1E0-AF26F8EDF2BC}" type="slidenum">
              <a:rPr lang="en-US" smtClean="0"/>
              <a:t>21</a:t>
            </a:fld>
            <a:endParaRPr lang="en-US"/>
          </a:p>
        </p:txBody>
      </p:sp>
    </p:spTree>
    <p:extLst>
      <p:ext uri="{BB962C8B-B14F-4D97-AF65-F5344CB8AC3E}">
        <p14:creationId xmlns:p14="http://schemas.microsoft.com/office/powerpoint/2010/main" val="31290153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zh-TW" altLang="en-US" dirty="0"/>
              <a:t>蔬菜和水果在烹調</a:t>
            </a:r>
            <a:r>
              <a:rPr lang="en-US" altLang="zh-TW" dirty="0"/>
              <a:t>/</a:t>
            </a:r>
            <a:r>
              <a:rPr lang="zh-TW" altLang="en-US" dirty="0"/>
              <a:t>飲食的用途</a:t>
            </a:r>
            <a:endParaRPr lang="en-HK" altLang="zh-TW" dirty="0"/>
          </a:p>
        </p:txBody>
      </p:sp>
      <p:sp>
        <p:nvSpPr>
          <p:cNvPr id="3" name="Text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2"/>
          </p:nvPr>
        </p:nvSpPr>
        <p:spPr/>
        <p:txBody>
          <a:bodyPr/>
          <a:lstStyle/>
          <a:p>
            <a:fld id="{34C99D79-8A4B-4031-B1E0-AF26F8EDF2BC}" type="slidenum">
              <a:rPr lang="en-US" smtClean="0"/>
              <a:t>22</a:t>
            </a:fld>
            <a:endParaRPr lang="en-US"/>
          </a:p>
        </p:txBody>
      </p:sp>
    </p:spTree>
    <p:extLst>
      <p:ext uri="{BB962C8B-B14F-4D97-AF65-F5344CB8AC3E}">
        <p14:creationId xmlns:p14="http://schemas.microsoft.com/office/powerpoint/2010/main" val="13360931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dirty="0"/>
              <a:t>蔬菜在烹調</a:t>
            </a:r>
            <a:r>
              <a:rPr lang="en-US" altLang="zh-TW" dirty="0"/>
              <a:t>/</a:t>
            </a:r>
            <a:r>
              <a:rPr lang="zh-TW" altLang="en-US" dirty="0"/>
              <a:t>飲食的用途</a:t>
            </a:r>
            <a:endParaRPr lang="en-HK" altLang="zh-TW" dirty="0"/>
          </a:p>
        </p:txBody>
      </p:sp>
      <p:sp>
        <p:nvSpPr>
          <p:cNvPr id="3" name="Content Placeholder 2"/>
          <p:cNvSpPr>
            <a:spLocks noGrp="1"/>
          </p:cNvSpPr>
          <p:nvPr>
            <p:ph idx="1"/>
          </p:nvPr>
        </p:nvSpPr>
        <p:spPr/>
        <p:txBody>
          <a:bodyPr>
            <a:normAutofit/>
          </a:bodyPr>
          <a:lstStyle/>
          <a:p>
            <a:r>
              <a:rPr lang="zh-TW" altLang="en-US" dirty="0"/>
              <a:t>蔬菜是主菜或與主菜一起食用的植物可食部分</a:t>
            </a:r>
            <a:endParaRPr lang="en-HK" dirty="0"/>
          </a:p>
          <a:p>
            <a:r>
              <a:rPr lang="zh-TW" altLang="en-US" dirty="0"/>
              <a:t>蔬菜可以生吃或作為餐前小食，如：蔬菜沙律和拍青瓜</a:t>
            </a:r>
            <a:endParaRPr lang="en-US" dirty="0"/>
          </a:p>
          <a:p>
            <a:r>
              <a:rPr lang="zh-TW" altLang="en-US" dirty="0"/>
              <a:t>也可以用不同方法來處理，如烤焗、煲、煎、壓力煲烹調、汆水、炒等，如：</a:t>
            </a:r>
            <a:endParaRPr lang="en-US" dirty="0"/>
          </a:p>
          <a:p>
            <a:pPr lvl="1"/>
            <a:r>
              <a:rPr lang="zh-TW" altLang="en-US" dirty="0"/>
              <a:t>葡汁焗蔬菜</a:t>
            </a:r>
            <a:endParaRPr lang="en-US" dirty="0"/>
          </a:p>
          <a:p>
            <a:pPr lvl="1"/>
            <a:r>
              <a:rPr lang="zh-TW" altLang="en-US" dirty="0"/>
              <a:t>意大利雜菜湯</a:t>
            </a:r>
            <a:r>
              <a:rPr lang="en-US" dirty="0"/>
              <a:t> </a:t>
            </a:r>
          </a:p>
          <a:p>
            <a:pPr lvl="1"/>
            <a:r>
              <a:rPr lang="zh-TW" altLang="en-US" dirty="0"/>
              <a:t>洋蔥圈</a:t>
            </a:r>
            <a:endParaRPr lang="en-HK" altLang="zh-TW" dirty="0"/>
          </a:p>
          <a:p>
            <a:pPr lvl="1"/>
            <a:r>
              <a:rPr lang="zh-TW" altLang="en-US" dirty="0"/>
              <a:t>燜肉菜式中的甘筍</a:t>
            </a:r>
            <a:endParaRPr lang="en-US" dirty="0"/>
          </a:p>
          <a:p>
            <a:pPr lvl="1"/>
            <a:r>
              <a:rPr lang="zh-TW" altLang="en-US" dirty="0"/>
              <a:t>灼菜心</a:t>
            </a:r>
            <a:endParaRPr lang="en-US" dirty="0"/>
          </a:p>
          <a:p>
            <a:pPr lvl="1"/>
            <a:r>
              <a:rPr lang="zh-TW" altLang="en-US" dirty="0"/>
              <a:t>蒜茸炒雜菜</a:t>
            </a:r>
            <a:endParaRPr lang="en-US" dirty="0"/>
          </a:p>
        </p:txBody>
      </p:sp>
      <p:sp>
        <p:nvSpPr>
          <p:cNvPr id="4" name="Slide Number Placeholder 3"/>
          <p:cNvSpPr>
            <a:spLocks noGrp="1"/>
          </p:cNvSpPr>
          <p:nvPr>
            <p:ph type="sldNum" sz="quarter" idx="12"/>
          </p:nvPr>
        </p:nvSpPr>
        <p:spPr/>
        <p:txBody>
          <a:bodyPr/>
          <a:lstStyle/>
          <a:p>
            <a:fld id="{34C99D79-8A4B-4031-B1E0-AF26F8EDF2BC}" type="slidenum">
              <a:rPr lang="en-US" smtClean="0"/>
              <a:t>23</a:t>
            </a:fld>
            <a:endParaRPr lang="en-US"/>
          </a:p>
        </p:txBody>
      </p:sp>
    </p:spTree>
    <p:extLst>
      <p:ext uri="{BB962C8B-B14F-4D97-AF65-F5344CB8AC3E}">
        <p14:creationId xmlns:p14="http://schemas.microsoft.com/office/powerpoint/2010/main" val="1054913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dirty="0"/>
              <a:t>蔬菜在烹調</a:t>
            </a:r>
            <a:r>
              <a:rPr lang="en-US" altLang="zh-TW" dirty="0"/>
              <a:t>/</a:t>
            </a:r>
            <a:r>
              <a:rPr lang="zh-TW" altLang="en-US" dirty="0"/>
              <a:t>飲食的用途</a:t>
            </a:r>
            <a:endParaRPr lang="en-US" dirty="0"/>
          </a:p>
        </p:txBody>
      </p:sp>
      <p:sp>
        <p:nvSpPr>
          <p:cNvPr id="3" name="Content Placeholder 2"/>
          <p:cNvSpPr>
            <a:spLocks noGrp="1"/>
          </p:cNvSpPr>
          <p:nvPr>
            <p:ph idx="1"/>
          </p:nvPr>
        </p:nvSpPr>
        <p:spPr/>
        <p:txBody>
          <a:bodyPr>
            <a:normAutofit/>
          </a:bodyPr>
          <a:lstStyle/>
          <a:p>
            <a:r>
              <a:rPr lang="zh-TW" altLang="en-US" dirty="0"/>
              <a:t>湯</a:t>
            </a:r>
            <a:r>
              <a:rPr lang="en-US" altLang="zh-TW" dirty="0"/>
              <a:t>/</a:t>
            </a:r>
            <a:r>
              <a:rPr lang="zh-TW" altLang="en-US" dirty="0"/>
              <a:t>餐前小食 </a:t>
            </a:r>
            <a:r>
              <a:rPr lang="en-US" dirty="0"/>
              <a:t>–</a:t>
            </a:r>
            <a:r>
              <a:rPr lang="en-US" altLang="zh-TW" dirty="0"/>
              <a:t> </a:t>
            </a:r>
            <a:r>
              <a:rPr lang="zh-TW" altLang="en-US" dirty="0"/>
              <a:t>如：忌廉蘑菇湯、羅宋湯、雜菜沙律、玉米豆腐湯</a:t>
            </a:r>
            <a:endParaRPr lang="en-US" dirty="0"/>
          </a:p>
          <a:p>
            <a:r>
              <a:rPr lang="zh-TW" altLang="en-US" dirty="0"/>
              <a:t>主菜（特別是素食者） </a:t>
            </a:r>
            <a:r>
              <a:rPr lang="en-US" dirty="0"/>
              <a:t>–</a:t>
            </a:r>
            <a:r>
              <a:rPr lang="en-US" altLang="zh-TW" dirty="0"/>
              <a:t> </a:t>
            </a:r>
            <a:r>
              <a:rPr lang="zh-TW" altLang="en-US" dirty="0"/>
              <a:t>如：椰菜卷、炒雜菜</a:t>
            </a:r>
            <a:endParaRPr lang="en-US" altLang="zh-TW" dirty="0"/>
          </a:p>
          <a:p>
            <a:r>
              <a:rPr lang="zh-TW" altLang="en-US" dirty="0"/>
              <a:t>西餐主菜的配菜</a:t>
            </a:r>
            <a:endParaRPr lang="en-US" dirty="0"/>
          </a:p>
          <a:p>
            <a:r>
              <a:rPr lang="zh-TW" altLang="en-US" dirty="0"/>
              <a:t>小吃 </a:t>
            </a:r>
            <a:r>
              <a:rPr lang="en-US" dirty="0"/>
              <a:t>–</a:t>
            </a:r>
            <a:r>
              <a:rPr lang="en-US" altLang="zh-TW" dirty="0"/>
              <a:t> </a:t>
            </a:r>
            <a:r>
              <a:rPr lang="zh-TW" altLang="en-US" dirty="0"/>
              <a:t>如：馬鈴薯餅、煎釀茄子</a:t>
            </a:r>
            <a:endParaRPr lang="en-US" dirty="0"/>
          </a:p>
          <a:p>
            <a:endParaRPr lang="en-US" dirty="0"/>
          </a:p>
        </p:txBody>
      </p:sp>
      <p:sp>
        <p:nvSpPr>
          <p:cNvPr id="4" name="Slide Number Placeholder 3"/>
          <p:cNvSpPr>
            <a:spLocks noGrp="1"/>
          </p:cNvSpPr>
          <p:nvPr>
            <p:ph type="sldNum" sz="quarter" idx="12"/>
          </p:nvPr>
        </p:nvSpPr>
        <p:spPr/>
        <p:txBody>
          <a:bodyPr/>
          <a:lstStyle/>
          <a:p>
            <a:fld id="{34C99D79-8A4B-4031-B1E0-AF26F8EDF2BC}" type="slidenum">
              <a:rPr lang="en-US" smtClean="0"/>
              <a:t>24</a:t>
            </a:fld>
            <a:endParaRPr lang="en-US"/>
          </a:p>
        </p:txBody>
      </p:sp>
    </p:spTree>
    <p:extLst>
      <p:ext uri="{BB962C8B-B14F-4D97-AF65-F5344CB8AC3E}">
        <p14:creationId xmlns:p14="http://schemas.microsoft.com/office/powerpoint/2010/main" val="39339738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dirty="0"/>
              <a:t>水果在烹調</a:t>
            </a:r>
            <a:r>
              <a:rPr lang="en-US" altLang="zh-TW" dirty="0"/>
              <a:t>/</a:t>
            </a:r>
            <a:r>
              <a:rPr lang="zh-TW" altLang="en-US" dirty="0"/>
              <a:t>飲食的用途</a:t>
            </a:r>
            <a:endParaRPr lang="en-HK" altLang="zh-TW" dirty="0"/>
          </a:p>
        </p:txBody>
      </p:sp>
      <p:sp>
        <p:nvSpPr>
          <p:cNvPr id="3" name="Content Placeholder 2"/>
          <p:cNvSpPr>
            <a:spLocks noGrp="1"/>
          </p:cNvSpPr>
          <p:nvPr>
            <p:ph idx="1"/>
          </p:nvPr>
        </p:nvSpPr>
        <p:spPr/>
        <p:txBody>
          <a:bodyPr>
            <a:normAutofit/>
          </a:bodyPr>
          <a:lstStyle/>
          <a:p>
            <a:r>
              <a:rPr lang="zh-TW" altLang="en-US" dirty="0" smtClean="0"/>
              <a:t>通常</a:t>
            </a:r>
            <a:r>
              <a:rPr lang="zh-TW" altLang="en-US" dirty="0"/>
              <a:t>直接食用水果</a:t>
            </a:r>
            <a:endParaRPr lang="en-US" dirty="0"/>
          </a:p>
          <a:p>
            <a:r>
              <a:rPr lang="zh-TW" altLang="en-US" dirty="0"/>
              <a:t>水果可以用來準備：</a:t>
            </a:r>
            <a:endParaRPr lang="en-US" dirty="0"/>
          </a:p>
          <a:p>
            <a:pPr lvl="1"/>
            <a:r>
              <a:rPr lang="zh-TW" altLang="en-US" dirty="0"/>
              <a:t>早餐 </a:t>
            </a:r>
            <a:r>
              <a:rPr lang="en-US" dirty="0"/>
              <a:t>–</a:t>
            </a:r>
            <a:r>
              <a:rPr lang="en-US" altLang="zh-TW" dirty="0"/>
              <a:t> </a:t>
            </a:r>
            <a:r>
              <a:rPr lang="zh-TW" altLang="en-US" dirty="0"/>
              <a:t>如：新鮮水果、水果酸奶酪、燉水果</a:t>
            </a:r>
            <a:endParaRPr lang="en-US" dirty="0"/>
          </a:p>
          <a:p>
            <a:pPr lvl="1"/>
            <a:r>
              <a:rPr lang="zh-TW" altLang="en-US" dirty="0"/>
              <a:t>湯 </a:t>
            </a:r>
            <a:r>
              <a:rPr lang="en-US" dirty="0"/>
              <a:t>–</a:t>
            </a:r>
            <a:r>
              <a:rPr lang="en-US" altLang="zh-TW" dirty="0"/>
              <a:t> </a:t>
            </a:r>
            <a:r>
              <a:rPr lang="zh-TW" altLang="en-US" dirty="0"/>
              <a:t>如：酸梅湯、木瓜湯</a:t>
            </a:r>
            <a:endParaRPr lang="en-US" dirty="0"/>
          </a:p>
          <a:p>
            <a:pPr lvl="1"/>
            <a:r>
              <a:rPr lang="zh-TW" altLang="en-US" dirty="0"/>
              <a:t>主菜 </a:t>
            </a:r>
            <a:r>
              <a:rPr lang="en-US" dirty="0"/>
              <a:t>–</a:t>
            </a:r>
            <a:r>
              <a:rPr lang="en-US" altLang="zh-TW" dirty="0"/>
              <a:t> </a:t>
            </a:r>
            <a:r>
              <a:rPr lang="zh-TW" altLang="en-US" dirty="0"/>
              <a:t>如：豬扒伴蘋果醬、士多啤利骨</a:t>
            </a:r>
            <a:endParaRPr lang="en-US" dirty="0"/>
          </a:p>
          <a:p>
            <a:pPr lvl="1"/>
            <a:r>
              <a:rPr lang="zh-TW" altLang="en-US" dirty="0"/>
              <a:t>甜點 </a:t>
            </a:r>
            <a:r>
              <a:rPr lang="en-US" dirty="0"/>
              <a:t>–</a:t>
            </a:r>
            <a:r>
              <a:rPr lang="en-US" altLang="zh-TW" dirty="0"/>
              <a:t> </a:t>
            </a:r>
            <a:r>
              <a:rPr lang="zh-TW" altLang="en-US" dirty="0"/>
              <a:t>如：蘋果批、炸香蕉、水果果凍、水果沙律、夏日布丁</a:t>
            </a:r>
            <a:endParaRPr lang="en-US" dirty="0"/>
          </a:p>
          <a:p>
            <a:pPr lvl="1"/>
            <a:r>
              <a:rPr lang="zh-TW" altLang="en-US" dirty="0"/>
              <a:t>烘焙產品 </a:t>
            </a:r>
            <a:r>
              <a:rPr lang="en-US" dirty="0"/>
              <a:t>–</a:t>
            </a:r>
            <a:r>
              <a:rPr lang="en-US" altLang="zh-TW" dirty="0"/>
              <a:t> </a:t>
            </a:r>
            <a:r>
              <a:rPr lang="zh-TW" altLang="en-US" dirty="0"/>
              <a:t>如：蛋糕、餅乾、油酥點心和麵包（如：提子乾曲奇、水果蛋糕、 菠蘿撻、杏脯丹麥酥、 香蕉麵包）</a:t>
            </a:r>
            <a:endParaRPr lang="en-US" dirty="0"/>
          </a:p>
          <a:p>
            <a:pPr lvl="1"/>
            <a:r>
              <a:rPr lang="zh-TW" altLang="en-US" dirty="0"/>
              <a:t>飲品 </a:t>
            </a:r>
            <a:r>
              <a:rPr lang="en-US" dirty="0"/>
              <a:t>–</a:t>
            </a:r>
            <a:r>
              <a:rPr lang="en-US" altLang="zh-TW" dirty="0"/>
              <a:t> </a:t>
            </a:r>
            <a:r>
              <a:rPr lang="zh-TW" altLang="en-US" dirty="0"/>
              <a:t>如：冰沙、奶昔、果汁</a:t>
            </a:r>
            <a:endParaRPr lang="en-US" dirty="0"/>
          </a:p>
          <a:p>
            <a:pPr lvl="1"/>
            <a:r>
              <a:rPr lang="zh-TW" altLang="en-US" dirty="0"/>
              <a:t>果肉醬 </a:t>
            </a:r>
            <a:r>
              <a:rPr lang="en-US" dirty="0"/>
              <a:t>–</a:t>
            </a:r>
            <a:r>
              <a:rPr lang="en-US" altLang="zh-TW" dirty="0"/>
              <a:t> </a:t>
            </a:r>
            <a:r>
              <a:rPr lang="zh-TW" altLang="en-US" dirty="0"/>
              <a:t>如：果醬、調味果醬、橙皮果醬、蛋黃檸檬醬</a:t>
            </a:r>
            <a:endParaRPr lang="en-US" dirty="0"/>
          </a:p>
          <a:p>
            <a:endParaRPr lang="en-US" dirty="0"/>
          </a:p>
        </p:txBody>
      </p:sp>
      <p:sp>
        <p:nvSpPr>
          <p:cNvPr id="4" name="Slide Number Placeholder 3"/>
          <p:cNvSpPr>
            <a:spLocks noGrp="1"/>
          </p:cNvSpPr>
          <p:nvPr>
            <p:ph type="sldNum" sz="quarter" idx="12"/>
          </p:nvPr>
        </p:nvSpPr>
        <p:spPr/>
        <p:txBody>
          <a:bodyPr/>
          <a:lstStyle/>
          <a:p>
            <a:fld id="{34C99D79-8A4B-4031-B1E0-AF26F8EDF2BC}" type="slidenum">
              <a:rPr lang="en-US" smtClean="0"/>
              <a:t>25</a:t>
            </a:fld>
            <a:endParaRPr lang="en-US"/>
          </a:p>
        </p:txBody>
      </p:sp>
    </p:spTree>
    <p:extLst>
      <p:ext uri="{BB962C8B-B14F-4D97-AF65-F5344CB8AC3E}">
        <p14:creationId xmlns:p14="http://schemas.microsoft.com/office/powerpoint/2010/main" val="32852885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zh-TW" altLang="en-US" dirty="0"/>
              <a:t>蔬菜和水果的食物及營養標籤</a:t>
            </a:r>
          </a:p>
        </p:txBody>
      </p:sp>
      <p:sp>
        <p:nvSpPr>
          <p:cNvPr id="3" name="Text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2"/>
          </p:nvPr>
        </p:nvSpPr>
        <p:spPr/>
        <p:txBody>
          <a:bodyPr/>
          <a:lstStyle/>
          <a:p>
            <a:fld id="{34C99D79-8A4B-4031-B1E0-AF26F8EDF2BC}" type="slidenum">
              <a:rPr lang="en-US" smtClean="0"/>
              <a:t>26</a:t>
            </a:fld>
            <a:endParaRPr lang="en-US"/>
          </a:p>
        </p:txBody>
      </p:sp>
    </p:spTree>
    <p:extLst>
      <p:ext uri="{BB962C8B-B14F-4D97-AF65-F5344CB8AC3E}">
        <p14:creationId xmlns:p14="http://schemas.microsoft.com/office/powerpoint/2010/main" val="18767583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dirty="0"/>
              <a:t>蔬菜和水果的食物及營養標籤</a:t>
            </a:r>
          </a:p>
        </p:txBody>
      </p:sp>
      <p:sp>
        <p:nvSpPr>
          <p:cNvPr id="3" name="Content Placeholder 2"/>
          <p:cNvSpPr>
            <a:spLocks noGrp="1"/>
          </p:cNvSpPr>
          <p:nvPr>
            <p:ph idx="1"/>
          </p:nvPr>
        </p:nvSpPr>
        <p:spPr/>
        <p:txBody>
          <a:bodyPr/>
          <a:lstStyle/>
          <a:p>
            <a:r>
              <a:rPr lang="zh-TW" altLang="en-US" dirty="0"/>
              <a:t>在香港，不作為預先包裝產品出售的蔬菜和水果，不一定要遵循香港的營養標籤規定</a:t>
            </a:r>
            <a:endParaRPr lang="en-US" dirty="0"/>
          </a:p>
          <a:p>
            <a:endParaRPr lang="en-US" dirty="0"/>
          </a:p>
        </p:txBody>
      </p:sp>
      <p:sp>
        <p:nvSpPr>
          <p:cNvPr id="4" name="Slide Number Placeholder 3"/>
          <p:cNvSpPr>
            <a:spLocks noGrp="1"/>
          </p:cNvSpPr>
          <p:nvPr>
            <p:ph type="sldNum" sz="quarter" idx="12"/>
          </p:nvPr>
        </p:nvSpPr>
        <p:spPr/>
        <p:txBody>
          <a:bodyPr/>
          <a:lstStyle/>
          <a:p>
            <a:fld id="{34C99D79-8A4B-4031-B1E0-AF26F8EDF2BC}" type="slidenum">
              <a:rPr lang="en-US" smtClean="0"/>
              <a:t>27</a:t>
            </a:fld>
            <a:endParaRPr lang="en-US"/>
          </a:p>
        </p:txBody>
      </p:sp>
    </p:spTree>
    <p:extLst>
      <p:ext uri="{BB962C8B-B14F-4D97-AF65-F5344CB8AC3E}">
        <p14:creationId xmlns:p14="http://schemas.microsoft.com/office/powerpoint/2010/main" val="38837465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dirty="0"/>
              <a:t>蔬菜和水果的食物及營養標籤</a:t>
            </a:r>
          </a:p>
        </p:txBody>
      </p:sp>
      <p:sp>
        <p:nvSpPr>
          <p:cNvPr id="3" name="Content Placeholder 2"/>
          <p:cNvSpPr>
            <a:spLocks noGrp="1"/>
          </p:cNvSpPr>
          <p:nvPr>
            <p:ph idx="1"/>
          </p:nvPr>
        </p:nvSpPr>
        <p:spPr/>
        <p:txBody>
          <a:bodyPr>
            <a:normAutofit/>
          </a:bodyPr>
          <a:lstStyle/>
          <a:p>
            <a:pPr marL="0" indent="0">
              <a:buNone/>
            </a:pPr>
            <a:r>
              <a:rPr lang="zh-TW" altLang="en-US" dirty="0"/>
              <a:t>有機蔬菜和水果</a:t>
            </a:r>
            <a:endParaRPr lang="en-US" dirty="0"/>
          </a:p>
          <a:p>
            <a:r>
              <a:rPr lang="zh-TW" altLang="en-US" dirty="0"/>
              <a:t>標有</a:t>
            </a:r>
            <a:r>
              <a:rPr lang="en-HK" dirty="0"/>
              <a:t>「</a:t>
            </a:r>
            <a:r>
              <a:rPr lang="zh-TW" altLang="en-US" dirty="0"/>
              <a:t>有機</a:t>
            </a:r>
            <a:r>
              <a:rPr lang="en-HK" dirty="0"/>
              <a:t>」</a:t>
            </a:r>
            <a:r>
              <a:rPr lang="zh-TW" altLang="en-US" dirty="0"/>
              <a:t>的食品在種植時，必須沒有使用：</a:t>
            </a:r>
            <a:endParaRPr lang="en-US" dirty="0"/>
          </a:p>
          <a:p>
            <a:pPr lvl="1"/>
            <a:r>
              <a:rPr lang="zh-TW" altLang="en-US" dirty="0"/>
              <a:t>化學農藥</a:t>
            </a:r>
            <a:endParaRPr lang="en-US" dirty="0"/>
          </a:p>
          <a:p>
            <a:pPr lvl="1"/>
            <a:r>
              <a:rPr lang="zh-TW" altLang="en-US" dirty="0"/>
              <a:t>除草劑</a:t>
            </a:r>
            <a:endParaRPr lang="en-HK" altLang="zh-TW" dirty="0"/>
          </a:p>
          <a:p>
            <a:pPr lvl="1"/>
            <a:r>
              <a:rPr lang="zh-TW" altLang="en-US" dirty="0"/>
              <a:t>化學肥料</a:t>
            </a:r>
            <a:endParaRPr lang="en-US" dirty="0"/>
          </a:p>
          <a:p>
            <a:r>
              <a:rPr lang="zh-TW" altLang="en-US" dirty="0"/>
              <a:t>生產系統必須有可核實的記錄</a:t>
            </a:r>
            <a:endParaRPr lang="en-US" dirty="0"/>
          </a:p>
          <a:p>
            <a:r>
              <a:rPr lang="zh-TW" altLang="en-US" dirty="0"/>
              <a:t>有機產品必須是</a:t>
            </a:r>
            <a:r>
              <a:rPr lang="en-US" altLang="zh-TW" dirty="0"/>
              <a:t>95</a:t>
            </a:r>
            <a:r>
              <a:rPr lang="zh-TW" altLang="en-US" dirty="0"/>
              <a:t>％有機生產</a:t>
            </a:r>
            <a:endParaRPr lang="en-US" dirty="0"/>
          </a:p>
          <a:p>
            <a:r>
              <a:rPr lang="zh-TW" altLang="en-US" dirty="0"/>
              <a:t>殘餘農藥要低或不存在</a:t>
            </a:r>
            <a:endParaRPr lang="en-US" dirty="0"/>
          </a:p>
        </p:txBody>
      </p:sp>
      <p:sp>
        <p:nvSpPr>
          <p:cNvPr id="4" name="Slide Number Placeholder 3"/>
          <p:cNvSpPr>
            <a:spLocks noGrp="1"/>
          </p:cNvSpPr>
          <p:nvPr>
            <p:ph type="sldNum" sz="quarter" idx="12"/>
          </p:nvPr>
        </p:nvSpPr>
        <p:spPr/>
        <p:txBody>
          <a:bodyPr/>
          <a:lstStyle/>
          <a:p>
            <a:fld id="{34C99D79-8A4B-4031-B1E0-AF26F8EDF2BC}" type="slidenum">
              <a:rPr lang="en-US" smtClean="0"/>
              <a:t>28</a:t>
            </a:fld>
            <a:endParaRPr lang="en-US"/>
          </a:p>
        </p:txBody>
      </p:sp>
    </p:spTree>
    <p:extLst>
      <p:ext uri="{BB962C8B-B14F-4D97-AF65-F5344CB8AC3E}">
        <p14:creationId xmlns:p14="http://schemas.microsoft.com/office/powerpoint/2010/main" val="42049056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dirty="0"/>
              <a:t>蔬菜和水果的食物及營養標籤</a:t>
            </a:r>
          </a:p>
        </p:txBody>
      </p:sp>
      <p:sp>
        <p:nvSpPr>
          <p:cNvPr id="3" name="Content Placeholder 2"/>
          <p:cNvSpPr>
            <a:spLocks noGrp="1"/>
          </p:cNvSpPr>
          <p:nvPr>
            <p:ph idx="1"/>
          </p:nvPr>
        </p:nvSpPr>
        <p:spPr/>
        <p:txBody>
          <a:bodyPr>
            <a:normAutofit/>
          </a:bodyPr>
          <a:lstStyle/>
          <a:p>
            <a:pPr marL="0" indent="0">
              <a:buNone/>
            </a:pPr>
            <a:r>
              <a:rPr lang="zh-TW" altLang="en-US" dirty="0"/>
              <a:t>有機蔬菜和水果</a:t>
            </a:r>
            <a:endParaRPr lang="en-US" dirty="0"/>
          </a:p>
          <a:p>
            <a:r>
              <a:rPr lang="zh-TW" altLang="en-US" dirty="0"/>
              <a:t>有機生長的植物材料的細菌數量可能比傳統生長的食物高</a:t>
            </a:r>
            <a:endParaRPr lang="en-US" dirty="0"/>
          </a:p>
          <a:p>
            <a:r>
              <a:rPr lang="zh-TW" altLang="en-US" dirty="0"/>
              <a:t>沒有證據證明有機生長的食物比傳統生長的食物具有更高的營養含量</a:t>
            </a:r>
            <a:endParaRPr lang="en-US" dirty="0"/>
          </a:p>
          <a:p>
            <a:r>
              <a:rPr lang="zh-TW" altLang="en-US" dirty="0"/>
              <a:t>在香港，香港有機資源中心（</a:t>
            </a:r>
            <a:r>
              <a:rPr lang="en-US" altLang="zh-TW" dirty="0"/>
              <a:t>HKORC</a:t>
            </a:r>
            <a:r>
              <a:rPr lang="zh-TW" altLang="en-US" dirty="0"/>
              <a:t>）已經為有機農民和有機食品加工機構推出了獨立的有機認證服務</a:t>
            </a:r>
            <a:endParaRPr lang="en-US" dirty="0"/>
          </a:p>
          <a:p>
            <a:r>
              <a:rPr lang="zh-TW" altLang="en-US" dirty="0"/>
              <a:t>目前對有機食品並沒有法律要求</a:t>
            </a:r>
            <a:endParaRPr lang="en-US" dirty="0"/>
          </a:p>
        </p:txBody>
      </p:sp>
      <p:sp>
        <p:nvSpPr>
          <p:cNvPr id="4" name="Slide Number Placeholder 3"/>
          <p:cNvSpPr>
            <a:spLocks noGrp="1"/>
          </p:cNvSpPr>
          <p:nvPr>
            <p:ph type="sldNum" sz="quarter" idx="12"/>
          </p:nvPr>
        </p:nvSpPr>
        <p:spPr/>
        <p:txBody>
          <a:bodyPr/>
          <a:lstStyle/>
          <a:p>
            <a:fld id="{34C99D79-8A4B-4031-B1E0-AF26F8EDF2BC}" type="slidenum">
              <a:rPr lang="en-US" smtClean="0"/>
              <a:t>29</a:t>
            </a:fld>
            <a:endParaRPr lang="en-US"/>
          </a:p>
        </p:txBody>
      </p:sp>
    </p:spTree>
    <p:extLst>
      <p:ext uri="{BB962C8B-B14F-4D97-AF65-F5344CB8AC3E}">
        <p14:creationId xmlns:p14="http://schemas.microsoft.com/office/powerpoint/2010/main" val="42761938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zh-TW" altLang="en-US" dirty="0"/>
              <a:t>蔬菜和水果的種類</a:t>
            </a:r>
          </a:p>
        </p:txBody>
      </p:sp>
      <p:sp>
        <p:nvSpPr>
          <p:cNvPr id="3" name="Text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2"/>
          </p:nvPr>
        </p:nvSpPr>
        <p:spPr/>
        <p:txBody>
          <a:bodyPr/>
          <a:lstStyle/>
          <a:p>
            <a:fld id="{34C99D79-8A4B-4031-B1E0-AF26F8EDF2BC}" type="slidenum">
              <a:rPr lang="en-US" smtClean="0"/>
              <a:t>3</a:t>
            </a:fld>
            <a:endParaRPr lang="en-US"/>
          </a:p>
        </p:txBody>
      </p:sp>
    </p:spTree>
    <p:extLst>
      <p:ext uri="{BB962C8B-B14F-4D97-AF65-F5344CB8AC3E}">
        <p14:creationId xmlns:p14="http://schemas.microsoft.com/office/powerpoint/2010/main" val="6596974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dirty="0"/>
              <a:t>蔬菜和水果的食物及營養標籤</a:t>
            </a:r>
          </a:p>
        </p:txBody>
      </p:sp>
      <p:sp>
        <p:nvSpPr>
          <p:cNvPr id="3" name="Content Placeholder 2"/>
          <p:cNvSpPr>
            <a:spLocks noGrp="1"/>
          </p:cNvSpPr>
          <p:nvPr>
            <p:ph idx="1"/>
          </p:nvPr>
        </p:nvSpPr>
        <p:spPr/>
        <p:txBody>
          <a:bodyPr/>
          <a:lstStyle/>
          <a:p>
            <a:pPr marL="0" indent="0">
              <a:buNone/>
            </a:pPr>
            <a:r>
              <a:rPr lang="zh-TW" altLang="en-US" dirty="0"/>
              <a:t>綠色食品</a:t>
            </a:r>
            <a:endParaRPr lang="en-US" dirty="0"/>
          </a:p>
          <a:p>
            <a:r>
              <a:rPr lang="zh-TW" altLang="en-US" dirty="0"/>
              <a:t>中國綠色食品項目提高食品質量和安全、促進消費者健康、並且保護農業生物環境，及促進可持續發展</a:t>
            </a:r>
            <a:endParaRPr lang="en-US" dirty="0"/>
          </a:p>
          <a:p>
            <a:r>
              <a:rPr lang="zh-TW" altLang="en-US" dirty="0"/>
              <a:t>綠色食品認證標準是將傳統農業轉變為有機農業</a:t>
            </a:r>
            <a:r>
              <a:rPr lang="zh-TW" altLang="en-US"/>
              <a:t>的</a:t>
            </a:r>
            <a:r>
              <a:rPr lang="zh-TW" altLang="en-US" smtClean="0"/>
              <a:t>過渡安排</a:t>
            </a:r>
            <a:endParaRPr lang="en-US" dirty="0"/>
          </a:p>
          <a:p>
            <a:endParaRPr lang="en-US" dirty="0"/>
          </a:p>
        </p:txBody>
      </p:sp>
      <p:sp>
        <p:nvSpPr>
          <p:cNvPr id="4" name="Slide Number Placeholder 3"/>
          <p:cNvSpPr>
            <a:spLocks noGrp="1"/>
          </p:cNvSpPr>
          <p:nvPr>
            <p:ph type="sldNum" sz="quarter" idx="12"/>
          </p:nvPr>
        </p:nvSpPr>
        <p:spPr/>
        <p:txBody>
          <a:bodyPr/>
          <a:lstStyle/>
          <a:p>
            <a:fld id="{34C99D79-8A4B-4031-B1E0-AF26F8EDF2BC}" type="slidenum">
              <a:rPr lang="en-US" smtClean="0"/>
              <a:t>30</a:t>
            </a:fld>
            <a:endParaRPr lang="en-US"/>
          </a:p>
        </p:txBody>
      </p:sp>
    </p:spTree>
    <p:extLst>
      <p:ext uri="{BB962C8B-B14F-4D97-AF65-F5344CB8AC3E}">
        <p14:creationId xmlns:p14="http://schemas.microsoft.com/office/powerpoint/2010/main" val="38246702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dirty="0"/>
              <a:t>參考</a:t>
            </a:r>
            <a:endParaRPr lang="en-US" dirty="0"/>
          </a:p>
        </p:txBody>
      </p:sp>
      <p:sp>
        <p:nvSpPr>
          <p:cNvPr id="3" name="Content Placeholder 2"/>
          <p:cNvSpPr>
            <a:spLocks noGrp="1"/>
          </p:cNvSpPr>
          <p:nvPr>
            <p:ph idx="1"/>
          </p:nvPr>
        </p:nvSpPr>
        <p:spPr/>
        <p:txBody>
          <a:bodyPr/>
          <a:lstStyle/>
          <a:p>
            <a:r>
              <a:rPr lang="en-US" dirty="0"/>
              <a:t>Provost, J., Kelly, B., </a:t>
            </a:r>
            <a:r>
              <a:rPr lang="en-US" dirty="0" err="1"/>
              <a:t>Bodwin</a:t>
            </a:r>
            <a:r>
              <a:rPr lang="en-US" dirty="0"/>
              <a:t>, J., &amp; </a:t>
            </a:r>
            <a:r>
              <a:rPr lang="en-US" dirty="0" err="1"/>
              <a:t>Wallert</a:t>
            </a:r>
            <a:r>
              <a:rPr lang="en-US" dirty="0"/>
              <a:t>, M. (2016). </a:t>
            </a:r>
            <a:r>
              <a:rPr lang="en-US" i="1" dirty="0"/>
              <a:t>The Science of Cooking.</a:t>
            </a:r>
            <a:r>
              <a:rPr lang="en-US" dirty="0"/>
              <a:t> John Wiley &amp; Sons.</a:t>
            </a:r>
          </a:p>
          <a:p>
            <a:r>
              <a:rPr lang="en-US" dirty="0"/>
              <a:t>Vickie A. </a:t>
            </a:r>
            <a:r>
              <a:rPr lang="en-US" dirty="0" err="1"/>
              <a:t>Vaclavik</a:t>
            </a:r>
            <a:r>
              <a:rPr lang="en-US" dirty="0"/>
              <a:t>, Elizabeth W. Christian. </a:t>
            </a:r>
            <a:r>
              <a:rPr lang="en-US" i="1" dirty="0"/>
              <a:t>Essentials of food science.</a:t>
            </a:r>
            <a:r>
              <a:rPr lang="en-US" dirty="0"/>
              <a:t> New York, NY: Springer, c2008.</a:t>
            </a:r>
          </a:p>
          <a:p>
            <a:r>
              <a:rPr lang="zh-TW" altLang="en-US" dirty="0" smtClean="0"/>
              <a:t>衞生署 </a:t>
            </a:r>
            <a:r>
              <a:rPr lang="en-US" altLang="zh-TW" dirty="0" smtClean="0"/>
              <a:t>- </a:t>
            </a:r>
            <a:r>
              <a:rPr lang="zh-TW" altLang="en-US" dirty="0" smtClean="0"/>
              <a:t>新聞公報（</a:t>
            </a:r>
            <a:r>
              <a:rPr lang="en-US" altLang="zh-TW" dirty="0" smtClean="0"/>
              <a:t>2005</a:t>
            </a:r>
            <a:r>
              <a:rPr lang="zh-TW" altLang="en-US" dirty="0" smtClean="0"/>
              <a:t>年</a:t>
            </a:r>
            <a:r>
              <a:rPr lang="en-US" altLang="zh-TW" dirty="0" smtClean="0"/>
              <a:t>8</a:t>
            </a:r>
            <a:r>
              <a:rPr lang="zh-TW" altLang="en-US" dirty="0" smtClean="0"/>
              <a:t>月</a:t>
            </a:r>
            <a:r>
              <a:rPr lang="en-US" altLang="zh-TW" dirty="0" smtClean="0"/>
              <a:t>27</a:t>
            </a:r>
            <a:r>
              <a:rPr lang="zh-TW" altLang="en-US" dirty="0" smtClean="0"/>
              <a:t>日）</a:t>
            </a:r>
            <a:endParaRPr lang="en-US" dirty="0"/>
          </a:p>
          <a:p>
            <a:r>
              <a:rPr lang="zh-TW" altLang="en-US" dirty="0"/>
              <a:t>香港有機資源</a:t>
            </a:r>
            <a:r>
              <a:rPr lang="zh-TW" altLang="en-US" dirty="0" smtClean="0"/>
              <a:t>中心</a:t>
            </a:r>
            <a:endParaRPr lang="en-US" dirty="0"/>
          </a:p>
          <a:p>
            <a:r>
              <a:rPr lang="zh-TW" altLang="en-US" dirty="0"/>
              <a:t>中国绿色食品发</a:t>
            </a:r>
            <a:r>
              <a:rPr lang="zh-TW" altLang="en-US"/>
              <a:t>展</a:t>
            </a:r>
            <a:r>
              <a:rPr lang="zh-TW" altLang="en-US" smtClean="0"/>
              <a:t>中心</a:t>
            </a:r>
            <a:endParaRPr lang="en-US" dirty="0"/>
          </a:p>
        </p:txBody>
      </p:sp>
      <p:sp>
        <p:nvSpPr>
          <p:cNvPr id="4" name="Slide Number Placeholder 3"/>
          <p:cNvSpPr>
            <a:spLocks noGrp="1"/>
          </p:cNvSpPr>
          <p:nvPr>
            <p:ph type="sldNum" sz="quarter" idx="12"/>
          </p:nvPr>
        </p:nvSpPr>
        <p:spPr/>
        <p:txBody>
          <a:bodyPr/>
          <a:lstStyle/>
          <a:p>
            <a:fld id="{34C99D79-8A4B-4031-B1E0-AF26F8EDF2BC}" type="slidenum">
              <a:rPr lang="en-US" smtClean="0"/>
              <a:t>31</a:t>
            </a:fld>
            <a:endParaRPr lang="en-US"/>
          </a:p>
        </p:txBody>
      </p:sp>
    </p:spTree>
    <p:extLst>
      <p:ext uri="{BB962C8B-B14F-4D97-AF65-F5344CB8AC3E}">
        <p14:creationId xmlns:p14="http://schemas.microsoft.com/office/powerpoint/2010/main" val="41393229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dirty="0"/>
              <a:t>蔬菜和水果的種類</a:t>
            </a:r>
            <a:endParaRPr lang="en-US" dirty="0"/>
          </a:p>
        </p:txBody>
      </p:sp>
      <p:sp>
        <p:nvSpPr>
          <p:cNvPr id="3" name="Content Placeholder 2"/>
          <p:cNvSpPr>
            <a:spLocks noGrp="1"/>
          </p:cNvSpPr>
          <p:nvPr>
            <p:ph idx="1"/>
          </p:nvPr>
        </p:nvSpPr>
        <p:spPr/>
        <p:txBody>
          <a:bodyPr>
            <a:normAutofit lnSpcReduction="10000"/>
          </a:bodyPr>
          <a:lstStyle/>
          <a:p>
            <a:pPr marL="0" indent="0">
              <a:buNone/>
            </a:pPr>
            <a:r>
              <a:rPr lang="zh-TW" altLang="en-US" dirty="0"/>
              <a:t>從食品加工的角度來看，水果和蔬菜可以分為兩類：</a:t>
            </a:r>
            <a:endParaRPr lang="en-US" dirty="0"/>
          </a:p>
          <a:p>
            <a:r>
              <a:rPr lang="zh-TW" altLang="en-US" dirty="0"/>
              <a:t>新鮮農產品</a:t>
            </a:r>
            <a:endParaRPr lang="en-US" dirty="0"/>
          </a:p>
          <a:p>
            <a:pPr lvl="1"/>
            <a:r>
              <a:rPr lang="zh-TW" altLang="en-US" dirty="0"/>
              <a:t>不使用食品添加劑</a:t>
            </a:r>
            <a:endParaRPr lang="en-US" dirty="0"/>
          </a:p>
          <a:p>
            <a:pPr lvl="1"/>
            <a:r>
              <a:rPr lang="zh-TW" altLang="en-US" dirty="0"/>
              <a:t>產品在自然狀態下具有天然的特性</a:t>
            </a:r>
            <a:endParaRPr lang="en-US" dirty="0"/>
          </a:p>
          <a:p>
            <a:pPr lvl="1"/>
            <a:r>
              <a:rPr lang="zh-TW" altLang="en-US" dirty="0"/>
              <a:t>它們的腐爛速度快</a:t>
            </a:r>
            <a:endParaRPr lang="en-US" dirty="0"/>
          </a:p>
          <a:p>
            <a:r>
              <a:rPr lang="zh-TW" altLang="en-US" dirty="0"/>
              <a:t>加工產品</a:t>
            </a:r>
            <a:endParaRPr lang="en-US" dirty="0"/>
          </a:p>
          <a:p>
            <a:pPr lvl="1"/>
            <a:r>
              <a:rPr lang="zh-TW" altLang="en-US" dirty="0"/>
              <a:t>經過處理，並經常使用食品添加劑處理</a:t>
            </a:r>
            <a:endParaRPr lang="en-US" dirty="0"/>
          </a:p>
          <a:p>
            <a:pPr lvl="1"/>
            <a:r>
              <a:rPr lang="zh-TW" altLang="en-US" dirty="0"/>
              <a:t>質量和其自然狀態不同，因為質量受制於加工程序</a:t>
            </a:r>
            <a:endParaRPr lang="en-US" dirty="0"/>
          </a:p>
          <a:p>
            <a:pPr lvl="1"/>
            <a:r>
              <a:rPr lang="zh-TW" altLang="en-US" dirty="0"/>
              <a:t>保質期更長</a:t>
            </a:r>
            <a:endParaRPr lang="en-HK" altLang="zh-TW" dirty="0"/>
          </a:p>
          <a:p>
            <a:pPr lvl="1"/>
            <a:r>
              <a:rPr lang="zh-TW" altLang="en-US" dirty="0"/>
              <a:t>一年中的任何時間都可得到</a:t>
            </a:r>
            <a:endParaRPr lang="en-US" dirty="0"/>
          </a:p>
          <a:p>
            <a:pPr lvl="1"/>
            <a:r>
              <a:rPr lang="zh-TW" altLang="en-US" dirty="0"/>
              <a:t>快速和容易烹調</a:t>
            </a:r>
            <a:endParaRPr lang="en-US" dirty="0"/>
          </a:p>
          <a:p>
            <a:pPr lvl="1"/>
            <a:r>
              <a:rPr lang="zh-TW" altLang="en-US" dirty="0"/>
              <a:t>如</a:t>
            </a:r>
            <a:r>
              <a:rPr lang="zh-TW" altLang="en-US" dirty="0" smtClean="0"/>
              <a:t>：凍藏蔬菜</a:t>
            </a:r>
            <a:r>
              <a:rPr lang="zh-TW" altLang="en-US" dirty="0"/>
              <a:t>、罐藏水果、脫水蔬菜</a:t>
            </a:r>
            <a:r>
              <a:rPr lang="en-US" altLang="zh-TW" dirty="0"/>
              <a:t>/</a:t>
            </a:r>
            <a:r>
              <a:rPr lang="zh-TW" altLang="en-US" dirty="0"/>
              <a:t>水果、醃製蔬菜、蜜餞水果</a:t>
            </a:r>
            <a:endParaRPr lang="en-US" dirty="0"/>
          </a:p>
          <a:p>
            <a:endParaRPr lang="en-US" dirty="0"/>
          </a:p>
        </p:txBody>
      </p:sp>
      <p:sp>
        <p:nvSpPr>
          <p:cNvPr id="4" name="Slide Number Placeholder 3"/>
          <p:cNvSpPr>
            <a:spLocks noGrp="1"/>
          </p:cNvSpPr>
          <p:nvPr>
            <p:ph type="sldNum" sz="quarter" idx="12"/>
          </p:nvPr>
        </p:nvSpPr>
        <p:spPr/>
        <p:txBody>
          <a:bodyPr/>
          <a:lstStyle/>
          <a:p>
            <a:fld id="{34C99D79-8A4B-4031-B1E0-AF26F8EDF2BC}" type="slidenum">
              <a:rPr lang="en-US" smtClean="0"/>
              <a:t>4</a:t>
            </a:fld>
            <a:endParaRPr lang="en-US"/>
          </a:p>
        </p:txBody>
      </p:sp>
    </p:spTree>
    <p:extLst>
      <p:ext uri="{BB962C8B-B14F-4D97-AF65-F5344CB8AC3E}">
        <p14:creationId xmlns:p14="http://schemas.microsoft.com/office/powerpoint/2010/main" val="37542076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dirty="0"/>
              <a:t>蔬菜的種類</a:t>
            </a:r>
            <a:endParaRPr lang="en-US" dirty="0"/>
          </a:p>
        </p:txBody>
      </p:sp>
      <p:sp>
        <p:nvSpPr>
          <p:cNvPr id="3" name="Content Placeholder 2"/>
          <p:cNvSpPr>
            <a:spLocks noGrp="1"/>
          </p:cNvSpPr>
          <p:nvPr>
            <p:ph idx="1"/>
          </p:nvPr>
        </p:nvSpPr>
        <p:spPr/>
        <p:txBody>
          <a:bodyPr/>
          <a:lstStyle/>
          <a:p>
            <a:r>
              <a:rPr lang="zh-TW" altLang="en-US" dirty="0"/>
              <a:t>蔬菜是主菜或與主菜一起食用的植物可食部分</a:t>
            </a:r>
            <a:endParaRPr lang="en-HK" dirty="0"/>
          </a:p>
          <a:p>
            <a:r>
              <a:rPr lang="zh-TW" altLang="en-US" dirty="0"/>
              <a:t>蔬菜可以根據植物的食用部位進行分類</a:t>
            </a:r>
            <a:endParaRPr lang="en-US" dirty="0"/>
          </a:p>
          <a:p>
            <a:r>
              <a:rPr lang="zh-TW" altLang="en-US" dirty="0"/>
              <a:t>不同類型的蔬菜具有不同的營養價值</a:t>
            </a:r>
            <a:endParaRPr lang="en-US" dirty="0"/>
          </a:p>
        </p:txBody>
      </p:sp>
      <p:sp>
        <p:nvSpPr>
          <p:cNvPr id="4" name="Slide Number Placeholder 3"/>
          <p:cNvSpPr>
            <a:spLocks noGrp="1"/>
          </p:cNvSpPr>
          <p:nvPr>
            <p:ph type="sldNum" sz="quarter" idx="12"/>
          </p:nvPr>
        </p:nvSpPr>
        <p:spPr/>
        <p:txBody>
          <a:bodyPr/>
          <a:lstStyle/>
          <a:p>
            <a:fld id="{34C99D79-8A4B-4031-B1E0-AF26F8EDF2BC}" type="slidenum">
              <a:rPr lang="en-US" smtClean="0"/>
              <a:t>5</a:t>
            </a:fld>
            <a:endParaRPr lang="en-US"/>
          </a:p>
        </p:txBody>
      </p:sp>
    </p:spTree>
    <p:extLst>
      <p:ext uri="{BB962C8B-B14F-4D97-AF65-F5344CB8AC3E}">
        <p14:creationId xmlns:p14="http://schemas.microsoft.com/office/powerpoint/2010/main" val="28587401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dirty="0"/>
              <a:t>根據植物的可食用部分的分類</a:t>
            </a:r>
            <a:endParaRPr lang="en-HK" dirty="0"/>
          </a:p>
        </p:txBody>
      </p:sp>
      <p:sp>
        <p:nvSpPr>
          <p:cNvPr id="3" name="Content Placeholder 2"/>
          <p:cNvSpPr>
            <a:spLocks noGrp="1"/>
          </p:cNvSpPr>
          <p:nvPr>
            <p:ph idx="1"/>
          </p:nvPr>
        </p:nvSpPr>
        <p:spPr/>
        <p:txBody>
          <a:bodyPr>
            <a:normAutofit/>
          </a:bodyPr>
          <a:lstStyle/>
          <a:p>
            <a:r>
              <a:rPr lang="zh-TW" altLang="en-US" dirty="0">
                <a:latin typeface="Microsoft JhengHei (Body)"/>
              </a:rPr>
              <a:t>瓜果 </a:t>
            </a:r>
            <a:r>
              <a:rPr lang="en-HK" dirty="0">
                <a:latin typeface="Microsoft JhengHei (Body)"/>
              </a:rPr>
              <a:t>–</a:t>
            </a:r>
            <a:r>
              <a:rPr lang="en-US" altLang="zh-TW" dirty="0">
                <a:latin typeface="Microsoft JhengHei (Body)"/>
              </a:rPr>
              <a:t> </a:t>
            </a:r>
            <a:r>
              <a:rPr lang="zh-TW" altLang="en-US" dirty="0">
                <a:latin typeface="Microsoft JhengHei (Body)"/>
              </a:rPr>
              <a:t>帶有種子的成熟卵巢，包括蔬菜的果實（植物學），如：</a:t>
            </a:r>
            <a:r>
              <a:rPr lang="en-US" dirty="0" err="1">
                <a:latin typeface="Microsoft JhengHei (Body)"/>
              </a:rPr>
              <a:t>番茄、青瓜及</a:t>
            </a:r>
            <a:r>
              <a:rPr lang="zh-TW" altLang="en-US" dirty="0"/>
              <a:t>燈籠</a:t>
            </a:r>
            <a:r>
              <a:rPr lang="en-US" dirty="0">
                <a:latin typeface="Microsoft JhengHei (Body)"/>
              </a:rPr>
              <a:t>椒</a:t>
            </a:r>
          </a:p>
          <a:p>
            <a:r>
              <a:rPr lang="zh-TW" altLang="en-US" dirty="0">
                <a:latin typeface="Microsoft JhengHei (Body)"/>
              </a:rPr>
              <a:t>種子和豆莢 </a:t>
            </a:r>
            <a:r>
              <a:rPr lang="en-HK" dirty="0">
                <a:latin typeface="Microsoft JhengHei (Body)"/>
              </a:rPr>
              <a:t>– </a:t>
            </a:r>
            <a:r>
              <a:rPr lang="zh-TW" altLang="en-US" dirty="0">
                <a:latin typeface="Microsoft JhengHei (Body)"/>
              </a:rPr>
              <a:t>種子在水果或豆莢中，如：</a:t>
            </a:r>
            <a:r>
              <a:rPr lang="en-US" dirty="0" err="1">
                <a:latin typeface="Microsoft JhengHei (Body)"/>
              </a:rPr>
              <a:t>豆角及青豆</a:t>
            </a:r>
            <a:endParaRPr lang="en-US" dirty="0">
              <a:latin typeface="Microsoft JhengHei (Body)"/>
            </a:endParaRPr>
          </a:p>
          <a:p>
            <a:r>
              <a:rPr lang="zh-TW" altLang="en-US" dirty="0">
                <a:latin typeface="Microsoft JhengHei (Body)"/>
              </a:rPr>
              <a:t>花 </a:t>
            </a:r>
            <a:r>
              <a:rPr lang="en-HK" dirty="0">
                <a:latin typeface="Microsoft JhengHei (Body)"/>
              </a:rPr>
              <a:t>–</a:t>
            </a:r>
            <a:r>
              <a:rPr lang="en-US" altLang="zh-TW" dirty="0">
                <a:latin typeface="Microsoft JhengHei (Body)"/>
              </a:rPr>
              <a:t> </a:t>
            </a:r>
            <a:r>
              <a:rPr lang="zh-TW" altLang="en-US" dirty="0">
                <a:latin typeface="Microsoft JhengHei (Body)"/>
              </a:rPr>
              <a:t>一簇簇的莖，如：西蘭花及椰菜花</a:t>
            </a:r>
            <a:endParaRPr lang="en-US" altLang="zh-TW" dirty="0">
              <a:latin typeface="Microsoft JhengHei (Body)"/>
            </a:endParaRPr>
          </a:p>
          <a:p>
            <a:r>
              <a:rPr lang="zh-TW" altLang="en-US" dirty="0">
                <a:latin typeface="Microsoft JhengHei (Body)"/>
              </a:rPr>
              <a:t>葉菜 </a:t>
            </a:r>
            <a:r>
              <a:rPr lang="en-HK" dirty="0">
                <a:latin typeface="Microsoft JhengHei (Body)"/>
              </a:rPr>
              <a:t>–</a:t>
            </a:r>
            <a:r>
              <a:rPr lang="en-US" altLang="zh-TW" dirty="0">
                <a:latin typeface="Microsoft JhengHei (Body)"/>
              </a:rPr>
              <a:t> </a:t>
            </a:r>
            <a:r>
              <a:rPr lang="zh-TW" altLang="en-US" dirty="0">
                <a:latin typeface="Microsoft JhengHei (Body)"/>
              </a:rPr>
              <a:t>通常薄而扁平的部分，如：菠菜及生菜</a:t>
            </a:r>
          </a:p>
          <a:p>
            <a:endParaRPr lang="zh-TW" altLang="en-US" dirty="0">
              <a:latin typeface="Microsoft JhengHei (Body)"/>
            </a:endParaRPr>
          </a:p>
          <a:p>
            <a:endParaRPr lang="en-US" dirty="0">
              <a:latin typeface="Microsoft JhengHei (Body)"/>
            </a:endParaRPr>
          </a:p>
          <a:p>
            <a:pPr marL="0" indent="0">
              <a:buNone/>
            </a:pPr>
            <a:endParaRPr lang="en-HK" dirty="0">
              <a:latin typeface="Microsoft JhengHei (Body)"/>
            </a:endParaRPr>
          </a:p>
        </p:txBody>
      </p:sp>
      <p:sp>
        <p:nvSpPr>
          <p:cNvPr id="5" name="Slide Number Placeholder 4"/>
          <p:cNvSpPr>
            <a:spLocks noGrp="1"/>
          </p:cNvSpPr>
          <p:nvPr>
            <p:ph type="sldNum" sz="quarter" idx="12"/>
          </p:nvPr>
        </p:nvSpPr>
        <p:spPr/>
        <p:txBody>
          <a:bodyPr/>
          <a:lstStyle/>
          <a:p>
            <a:fld id="{34C99D79-8A4B-4031-B1E0-AF26F8EDF2BC}" type="slidenum">
              <a:rPr lang="en-US" smtClean="0"/>
              <a:t>6</a:t>
            </a:fld>
            <a:endParaRPr lang="en-US"/>
          </a:p>
        </p:txBody>
      </p:sp>
    </p:spTree>
    <p:extLst>
      <p:ext uri="{BB962C8B-B14F-4D97-AF65-F5344CB8AC3E}">
        <p14:creationId xmlns:p14="http://schemas.microsoft.com/office/powerpoint/2010/main" val="33902159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dirty="0"/>
              <a:t>根據植物的可食用部分的分類</a:t>
            </a:r>
            <a:endParaRPr lang="en-HK" dirty="0"/>
          </a:p>
        </p:txBody>
      </p:sp>
      <p:sp>
        <p:nvSpPr>
          <p:cNvPr id="3" name="Content Placeholder 2"/>
          <p:cNvSpPr>
            <a:spLocks noGrp="1"/>
          </p:cNvSpPr>
          <p:nvPr>
            <p:ph idx="1"/>
          </p:nvPr>
        </p:nvSpPr>
        <p:spPr/>
        <p:txBody>
          <a:bodyPr>
            <a:normAutofit/>
          </a:bodyPr>
          <a:lstStyle/>
          <a:p>
            <a:r>
              <a:rPr lang="zh-TW" altLang="en-US" dirty="0">
                <a:latin typeface="Microsoft JhengHei (Body)"/>
              </a:rPr>
              <a:t>莖部</a:t>
            </a:r>
            <a:r>
              <a:rPr lang="en-HK" dirty="0">
                <a:latin typeface="Microsoft JhengHei (Body)"/>
              </a:rPr>
              <a:t>– </a:t>
            </a:r>
            <a:r>
              <a:rPr lang="zh-TW" altLang="en-US" dirty="0">
                <a:latin typeface="Microsoft JhengHei (Body)"/>
              </a:rPr>
              <a:t>在地面以上的軸心，用以支持花、葉和果實，如：西芹及露筍</a:t>
            </a:r>
            <a:endParaRPr lang="en-US" altLang="zh-TW" dirty="0">
              <a:latin typeface="Microsoft JhengHei (Body)"/>
            </a:endParaRPr>
          </a:p>
          <a:p>
            <a:r>
              <a:rPr lang="zh-TW" altLang="en-US" dirty="0">
                <a:latin typeface="Microsoft JhengHei (Body)"/>
              </a:rPr>
              <a:t>球莖 </a:t>
            </a:r>
            <a:r>
              <a:rPr lang="en-HK" dirty="0">
                <a:latin typeface="Microsoft JhengHei (Body)"/>
              </a:rPr>
              <a:t>–</a:t>
            </a:r>
            <a:r>
              <a:rPr lang="en-US" altLang="zh-TW" dirty="0">
                <a:latin typeface="Microsoft JhengHei (Body)"/>
              </a:rPr>
              <a:t> </a:t>
            </a:r>
            <a:r>
              <a:rPr lang="zh-TW" altLang="en-US" dirty="0">
                <a:latin typeface="Microsoft JhengHei (Body)"/>
              </a:rPr>
              <a:t>一個短小的地下莖，帶有肉質葉，為不利的條件儲存食物，如：洋蔥及蒜頭</a:t>
            </a:r>
            <a:endParaRPr lang="en-US" altLang="zh-TW" dirty="0">
              <a:latin typeface="Microsoft JhengHei (Body)"/>
            </a:endParaRPr>
          </a:p>
          <a:p>
            <a:r>
              <a:rPr lang="zh-TW" altLang="en-US" dirty="0">
                <a:latin typeface="Microsoft JhengHei (Body)"/>
              </a:rPr>
              <a:t>塊莖</a:t>
            </a:r>
            <a:r>
              <a:rPr lang="en-HK" dirty="0">
                <a:latin typeface="Microsoft JhengHei (Body)"/>
              </a:rPr>
              <a:t>–</a:t>
            </a:r>
            <a:r>
              <a:rPr lang="en-US" altLang="zh-TW" dirty="0">
                <a:latin typeface="Microsoft JhengHei (Body)"/>
              </a:rPr>
              <a:t> </a:t>
            </a:r>
            <a:r>
              <a:rPr lang="zh-TW" altLang="en-US" dirty="0">
                <a:latin typeface="Microsoft JhengHei (Body)"/>
              </a:rPr>
              <a:t>擴大的地下結構用作</a:t>
            </a:r>
            <a:r>
              <a:rPr lang="zh-TW" altLang="en-US" dirty="0" smtClean="0">
                <a:latin typeface="Microsoft JhengHei (Body)"/>
              </a:rPr>
              <a:t>儲存養分，</a:t>
            </a:r>
            <a:r>
              <a:rPr lang="zh-TW" altLang="en-US" dirty="0">
                <a:latin typeface="Microsoft JhengHei (Body)"/>
              </a:rPr>
              <a:t>如：馬鈴薯及芋頭</a:t>
            </a:r>
          </a:p>
          <a:p>
            <a:r>
              <a:rPr lang="zh-TW" altLang="en-US" dirty="0">
                <a:latin typeface="Microsoft JhengHei (Body)"/>
              </a:rPr>
              <a:t>根莖 </a:t>
            </a:r>
            <a:r>
              <a:rPr lang="en-HK" dirty="0">
                <a:latin typeface="Microsoft JhengHei (Body)"/>
              </a:rPr>
              <a:t>–</a:t>
            </a:r>
            <a:r>
              <a:rPr lang="zh-TW" altLang="en-US" dirty="0">
                <a:latin typeface="Microsoft JhengHei (Body)"/>
              </a:rPr>
              <a:t> 通常在地下，吸收水份和</a:t>
            </a:r>
            <a:r>
              <a:rPr lang="zh-TW" altLang="en-US" dirty="0" smtClean="0">
                <a:latin typeface="Microsoft JhengHei (Body)"/>
              </a:rPr>
              <a:t>無機養分，</a:t>
            </a:r>
            <a:r>
              <a:rPr lang="zh-TW" altLang="en-US" dirty="0">
                <a:latin typeface="Microsoft JhengHei (Body)"/>
              </a:rPr>
              <a:t>如：紅蘿蔔及白蘿蔔</a:t>
            </a:r>
          </a:p>
          <a:p>
            <a:endParaRPr lang="zh-TW" altLang="en-US" dirty="0">
              <a:latin typeface="Microsoft JhengHei (Body)"/>
            </a:endParaRPr>
          </a:p>
          <a:p>
            <a:endParaRPr lang="zh-TW" altLang="en-US" dirty="0">
              <a:latin typeface="Microsoft JhengHei (Body)"/>
            </a:endParaRPr>
          </a:p>
        </p:txBody>
      </p:sp>
      <p:sp>
        <p:nvSpPr>
          <p:cNvPr id="5" name="Slide Number Placeholder 4"/>
          <p:cNvSpPr>
            <a:spLocks noGrp="1"/>
          </p:cNvSpPr>
          <p:nvPr>
            <p:ph type="sldNum" sz="quarter" idx="12"/>
          </p:nvPr>
        </p:nvSpPr>
        <p:spPr/>
        <p:txBody>
          <a:bodyPr/>
          <a:lstStyle/>
          <a:p>
            <a:fld id="{34C99D79-8A4B-4031-B1E0-AF26F8EDF2BC}" type="slidenum">
              <a:rPr lang="en-US" smtClean="0"/>
              <a:t>7</a:t>
            </a:fld>
            <a:endParaRPr lang="en-US"/>
          </a:p>
        </p:txBody>
      </p:sp>
    </p:spTree>
    <p:extLst>
      <p:ext uri="{BB962C8B-B14F-4D97-AF65-F5344CB8AC3E}">
        <p14:creationId xmlns:p14="http://schemas.microsoft.com/office/powerpoint/2010/main" val="38965245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dirty="0"/>
              <a:t>水果的種類</a:t>
            </a:r>
            <a:endParaRPr lang="en-US" dirty="0"/>
          </a:p>
        </p:txBody>
      </p:sp>
      <p:sp>
        <p:nvSpPr>
          <p:cNvPr id="3" name="Content Placeholder 2"/>
          <p:cNvSpPr>
            <a:spLocks noGrp="1"/>
          </p:cNvSpPr>
          <p:nvPr>
            <p:ph idx="1"/>
          </p:nvPr>
        </p:nvSpPr>
        <p:spPr/>
        <p:txBody>
          <a:bodyPr/>
          <a:lstStyle/>
          <a:p>
            <a:r>
              <a:rPr lang="zh-TW" altLang="en-US" dirty="0"/>
              <a:t>從植物學角度看，水果是植物的成熟卵巢，它帶有種子。 因此，這個定義包括所有的穀物、豆類、堅果和種子，以及常見的</a:t>
            </a:r>
            <a:r>
              <a:rPr lang="en-HK" dirty="0"/>
              <a:t>「</a:t>
            </a:r>
            <a:r>
              <a:rPr lang="zh-TW" altLang="en-US" dirty="0"/>
              <a:t>瓜果類蔬菜</a:t>
            </a:r>
            <a:r>
              <a:rPr lang="en-HK" dirty="0"/>
              <a:t>」</a:t>
            </a:r>
            <a:r>
              <a:rPr lang="zh-TW" altLang="en-US" dirty="0"/>
              <a:t>，如</a:t>
            </a:r>
            <a:r>
              <a:rPr lang="zh-TW" altLang="en-US" dirty="0">
                <a:solidFill>
                  <a:srgbClr val="FF66FF"/>
                </a:solidFill>
              </a:rPr>
              <a:t>：</a:t>
            </a:r>
            <a:r>
              <a:rPr lang="zh-TW" altLang="en-US" dirty="0"/>
              <a:t>青瓜、橄欖，燈籠椒和番茄 。</a:t>
            </a:r>
            <a:endParaRPr lang="en-HK" dirty="0"/>
          </a:p>
          <a:p>
            <a:r>
              <a:rPr lang="zh-TW" altLang="en-US" dirty="0"/>
              <a:t>從烹調角度看時，水果是植物的肉質部分，通常直接食用或作為甜點。</a:t>
            </a:r>
            <a:endParaRPr lang="en-HK" dirty="0"/>
          </a:p>
          <a:p>
            <a:r>
              <a:rPr lang="zh-TW" altLang="en-US" dirty="0"/>
              <a:t>水果的有機酸和糖含量高於蔬菜</a:t>
            </a:r>
            <a:endParaRPr lang="en-HK" strike="sngStrike" dirty="0">
              <a:solidFill>
                <a:srgbClr val="0000CC"/>
              </a:solidFill>
            </a:endParaRPr>
          </a:p>
        </p:txBody>
      </p:sp>
      <p:sp>
        <p:nvSpPr>
          <p:cNvPr id="4" name="Slide Number Placeholder 3"/>
          <p:cNvSpPr>
            <a:spLocks noGrp="1"/>
          </p:cNvSpPr>
          <p:nvPr>
            <p:ph type="sldNum" sz="quarter" idx="12"/>
          </p:nvPr>
        </p:nvSpPr>
        <p:spPr/>
        <p:txBody>
          <a:bodyPr/>
          <a:lstStyle/>
          <a:p>
            <a:fld id="{34C99D79-8A4B-4031-B1E0-AF26F8EDF2BC}" type="slidenum">
              <a:rPr lang="en-US" smtClean="0"/>
              <a:t>8</a:t>
            </a:fld>
            <a:endParaRPr lang="en-US"/>
          </a:p>
        </p:txBody>
      </p:sp>
    </p:spTree>
    <p:extLst>
      <p:ext uri="{BB962C8B-B14F-4D97-AF65-F5344CB8AC3E}">
        <p14:creationId xmlns:p14="http://schemas.microsoft.com/office/powerpoint/2010/main" val="41274850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dirty="0"/>
              <a:t>水果的種類</a:t>
            </a:r>
            <a:endParaRPr lang="en-US" dirty="0"/>
          </a:p>
        </p:txBody>
      </p:sp>
      <p:sp>
        <p:nvSpPr>
          <p:cNvPr id="3" name="Content Placeholder 2"/>
          <p:cNvSpPr>
            <a:spLocks noGrp="1"/>
          </p:cNvSpPr>
          <p:nvPr>
            <p:ph idx="1"/>
          </p:nvPr>
        </p:nvSpPr>
        <p:spPr/>
        <p:txBody>
          <a:bodyPr/>
          <a:lstStyle/>
          <a:p>
            <a:pPr marL="0" indent="0">
              <a:buNone/>
            </a:pPr>
            <a:r>
              <a:rPr lang="zh-TW" altLang="en-US" dirty="0"/>
              <a:t>水果的常見分類：</a:t>
            </a:r>
            <a:endParaRPr lang="en-US" dirty="0"/>
          </a:p>
          <a:p>
            <a:r>
              <a:rPr lang="zh-TW" altLang="en-US" dirty="0"/>
              <a:t>聚合果</a:t>
            </a:r>
            <a:endParaRPr lang="en-US" dirty="0"/>
          </a:p>
          <a:p>
            <a:r>
              <a:rPr lang="zh-TW" altLang="en-US" dirty="0"/>
              <a:t>柑橘類水果</a:t>
            </a:r>
            <a:endParaRPr lang="en-HK" altLang="zh-TW" dirty="0"/>
          </a:p>
          <a:p>
            <a:r>
              <a:rPr lang="zh-TW" altLang="en-US" dirty="0"/>
              <a:t>葡萄</a:t>
            </a:r>
            <a:endParaRPr lang="en-US" dirty="0"/>
          </a:p>
          <a:p>
            <a:r>
              <a:rPr lang="zh-TW" altLang="en-US" dirty="0"/>
              <a:t>瓜類</a:t>
            </a:r>
            <a:endParaRPr lang="en-US" dirty="0"/>
          </a:p>
          <a:p>
            <a:r>
              <a:rPr lang="zh-TW" altLang="en-US" dirty="0"/>
              <a:t>仁果類水果</a:t>
            </a:r>
            <a:endParaRPr lang="en-US" dirty="0"/>
          </a:p>
          <a:p>
            <a:r>
              <a:rPr lang="zh-TW" altLang="en-US" dirty="0"/>
              <a:t>核果</a:t>
            </a:r>
            <a:endParaRPr lang="en-HK" altLang="zh-TW" dirty="0"/>
          </a:p>
          <a:p>
            <a:r>
              <a:rPr lang="zh-TW" altLang="en-US" dirty="0"/>
              <a:t>熱帶及異國水果</a:t>
            </a:r>
            <a:endParaRPr lang="en-US" dirty="0"/>
          </a:p>
          <a:p>
            <a:pPr marL="0" indent="0">
              <a:buNone/>
            </a:pPr>
            <a:endParaRPr lang="en-US" dirty="0"/>
          </a:p>
        </p:txBody>
      </p:sp>
      <p:sp>
        <p:nvSpPr>
          <p:cNvPr id="4" name="Slide Number Placeholder 3"/>
          <p:cNvSpPr>
            <a:spLocks noGrp="1"/>
          </p:cNvSpPr>
          <p:nvPr>
            <p:ph type="sldNum" sz="quarter" idx="12"/>
          </p:nvPr>
        </p:nvSpPr>
        <p:spPr/>
        <p:txBody>
          <a:bodyPr/>
          <a:lstStyle/>
          <a:p>
            <a:fld id="{34C99D79-8A4B-4031-B1E0-AF26F8EDF2BC}" type="slidenum">
              <a:rPr lang="en-US" smtClean="0"/>
              <a:t>9</a:t>
            </a:fld>
            <a:endParaRPr lang="en-US"/>
          </a:p>
        </p:txBody>
      </p:sp>
    </p:spTree>
    <p:extLst>
      <p:ext uri="{BB962C8B-B14F-4D97-AF65-F5344CB8AC3E}">
        <p14:creationId xmlns:p14="http://schemas.microsoft.com/office/powerpoint/2010/main" val="17938218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Cooking 16x9">
  <a:themeElements>
    <a:clrScheme name="Cooking_16x9">
      <a:dk1>
        <a:srgbClr val="000000"/>
      </a:dk1>
      <a:lt1>
        <a:sysClr val="window" lastClr="FFFFFF"/>
      </a:lt1>
      <a:dk2>
        <a:srgbClr val="7F7F7F"/>
      </a:dk2>
      <a:lt2>
        <a:srgbClr val="E6E6E6"/>
      </a:lt2>
      <a:accent1>
        <a:srgbClr val="89C01C"/>
      </a:accent1>
      <a:accent2>
        <a:srgbClr val="FCB22C"/>
      </a:accent2>
      <a:accent3>
        <a:srgbClr val="FE750E"/>
      </a:accent3>
      <a:accent4>
        <a:srgbClr val="F23610"/>
      </a:accent4>
      <a:accent5>
        <a:srgbClr val="7C283A"/>
      </a:accent5>
      <a:accent6>
        <a:srgbClr val="3E7520"/>
      </a:accent6>
      <a:hlink>
        <a:srgbClr val="89C01C"/>
      </a:hlink>
      <a:folHlink>
        <a:srgbClr val="A6A6A6"/>
      </a:folHlink>
    </a:clrScheme>
    <a:fontScheme name="Constantia">
      <a:majorFont>
        <a:latin typeface="Constant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nstant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1SubtleSolids">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gradFill rotWithShape="1">
          <a:gsLst>
            <a:gs pos="0">
              <a:schemeClr val="phClr">
                <a:tint val="50000"/>
                <a:satMod val="180000"/>
              </a:schemeClr>
            </a:gs>
            <a:gs pos="100000">
              <a:schemeClr val="phClr">
                <a:shade val="45000"/>
                <a:satMod val="120000"/>
              </a:schemeClr>
            </a:gs>
          </a:gsLst>
          <a:path path="circle">
            <a:fillToRect l="180000" t="50000" b="50000"/>
          </a:path>
        </a:gradFill>
      </a:bgFillStyleLst>
    </a:fmtScheme>
  </a:themeElements>
  <a:objectDefaults/>
  <a:extraClrSchemeLst/>
  <a:extLst>
    <a:ext uri="{05A4C25C-085E-4340-85A3-A5531E510DB2}">
      <thm15:themeFamily xmlns:thm15="http://schemas.microsoft.com/office/thememl/2012/main" name="Fresh food presentation (widescreen).potx" id="{63DD3034-9CB5-4B6F-BCA0-530A5E267AB2}" vid="{9783A5E3-1DF2-4F3C-8902-0C2EB8A188D6}"/>
    </a:ext>
  </a:extLst>
</a:theme>
</file>

<file path=ppt/theme/theme2.xml><?xml version="1.0" encoding="utf-8"?>
<a:theme xmlns:a="http://schemas.openxmlformats.org/drawingml/2006/main" name="Office Theme">
  <a:themeElements>
    <a:clrScheme name="Cooking_16x9">
      <a:dk1>
        <a:srgbClr val="000000"/>
      </a:dk1>
      <a:lt1>
        <a:sysClr val="window" lastClr="FFFFFF"/>
      </a:lt1>
      <a:dk2>
        <a:srgbClr val="7F7F7F"/>
      </a:dk2>
      <a:lt2>
        <a:srgbClr val="E6E6E6"/>
      </a:lt2>
      <a:accent1>
        <a:srgbClr val="89C01C"/>
      </a:accent1>
      <a:accent2>
        <a:srgbClr val="FCB22C"/>
      </a:accent2>
      <a:accent3>
        <a:srgbClr val="FE750E"/>
      </a:accent3>
      <a:accent4>
        <a:srgbClr val="F23610"/>
      </a:accent4>
      <a:accent5>
        <a:srgbClr val="7C283A"/>
      </a:accent5>
      <a:accent6>
        <a:srgbClr val="3E7520"/>
      </a:accent6>
      <a:hlink>
        <a:srgbClr val="89C01C"/>
      </a:hlink>
      <a:folHlink>
        <a:srgbClr val="A6A6A6"/>
      </a:folHlink>
    </a:clrScheme>
    <a:fontScheme name="Constantia">
      <a:majorFont>
        <a:latin typeface="Constant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nstant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1SubtleSolids">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gradFill rotWithShape="1">
          <a:gsLst>
            <a:gs pos="0">
              <a:schemeClr val="phClr">
                <a:tint val="50000"/>
                <a:satMod val="180000"/>
              </a:schemeClr>
            </a:gs>
            <a:gs pos="100000">
              <a:schemeClr val="phClr">
                <a:shade val="45000"/>
                <a:satMod val="120000"/>
              </a:schemeClr>
            </a:gs>
          </a:gsLst>
          <a:path path="circle">
            <a:fillToRect l="180000" t="50000" b="50000"/>
          </a:path>
        </a:gradFill>
      </a:bgFillStyleLst>
    </a:fmtScheme>
  </a:themeElements>
  <a:objectDefaults/>
  <a:extraClrSchemeLst/>
</a:theme>
</file>

<file path=ppt/theme/theme3.xml><?xml version="1.0" encoding="utf-8"?>
<a:theme xmlns:a="http://schemas.openxmlformats.org/drawingml/2006/main" name="Office Theme">
  <a:themeElements>
    <a:clrScheme name="Cooking_16x9">
      <a:dk1>
        <a:srgbClr val="000000"/>
      </a:dk1>
      <a:lt1>
        <a:sysClr val="window" lastClr="FFFFFF"/>
      </a:lt1>
      <a:dk2>
        <a:srgbClr val="7F7F7F"/>
      </a:dk2>
      <a:lt2>
        <a:srgbClr val="E6E6E6"/>
      </a:lt2>
      <a:accent1>
        <a:srgbClr val="89C01C"/>
      </a:accent1>
      <a:accent2>
        <a:srgbClr val="FCB22C"/>
      </a:accent2>
      <a:accent3>
        <a:srgbClr val="FE750E"/>
      </a:accent3>
      <a:accent4>
        <a:srgbClr val="F23610"/>
      </a:accent4>
      <a:accent5>
        <a:srgbClr val="7C283A"/>
      </a:accent5>
      <a:accent6>
        <a:srgbClr val="3E7520"/>
      </a:accent6>
      <a:hlink>
        <a:srgbClr val="89C01C"/>
      </a:hlink>
      <a:folHlink>
        <a:srgbClr val="A6A6A6"/>
      </a:folHlink>
    </a:clrScheme>
    <a:fontScheme name="Constantia">
      <a:majorFont>
        <a:latin typeface="Constant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nstant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1SubtleSolids">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gradFill rotWithShape="1">
          <a:gsLst>
            <a:gs pos="0">
              <a:schemeClr val="phClr">
                <a:tint val="50000"/>
                <a:satMod val="180000"/>
              </a:schemeClr>
            </a:gs>
            <a:gs pos="100000">
              <a:schemeClr val="phClr">
                <a:shade val="45000"/>
                <a:satMod val="120000"/>
              </a:schemeClr>
            </a:gs>
          </a:gsLst>
          <a:path path="circle">
            <a:fillToRect l="180000" t="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AA3F7D94069FF64A86F7DFF56D60E3BE" ma:contentTypeVersion="6" ma:contentTypeDescription="Create a new document." ma:contentTypeScope="" ma:versionID="c32302c77d4085ecf495bdddb7f5e889">
  <xsd:schema xmlns:xsd="http://www.w3.org/2001/XMLSchema" xmlns:xs="http://www.w3.org/2001/XMLSchema" xmlns:p="http://schemas.microsoft.com/office/2006/metadata/properties" xmlns:ns2="a4f35948-e619-41b3-aa29-22878b09cfd2" xmlns:ns3="40262f94-9f35-4ac3-9a90-690165a166b7" targetNamespace="http://schemas.microsoft.com/office/2006/metadata/properties" ma:root="true" ma:fieldsID="4ab5ae46be95f9d0be6107e8200be7a2" ns2:_="" ns3:_="">
    <xsd:import namespace="a4f35948-e619-41b3-aa29-22878b09cfd2"/>
    <xsd:import namespace="40262f94-9f35-4ac3-9a90-690165a166b7"/>
    <xsd:element name="properties">
      <xsd:complexType>
        <xsd:sequence>
          <xsd:element name="documentManagement">
            <xsd:complexType>
              <xsd:all>
                <xsd:element ref="ns2:SharedWithUsers" minOccurs="0"/>
                <xsd:element ref="ns2:SharedWithDetails" minOccurs="0"/>
                <xsd:element ref="ns3:VSO_x0020_item_x0020_id" minOccurs="0"/>
                <xsd:element ref="ns3:Item_x0020_Details" minOccurs="0"/>
                <xsd:element ref="ns3:Template_x0020_details" minOccurs="0"/>
                <xsd:element ref="ns3:Assetid_x0020_"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4f35948-e619-41b3-aa29-22878b09cfd2"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0262f94-9f35-4ac3-9a90-690165a166b7" elementFormDefault="qualified">
    <xsd:import namespace="http://schemas.microsoft.com/office/2006/documentManagement/types"/>
    <xsd:import namespace="http://schemas.microsoft.com/office/infopath/2007/PartnerControls"/>
    <xsd:element name="VSO_x0020_item_x0020_id" ma:index="10" nillable="true" ma:displayName="VSO item id" ma:description="Please add the bug number to refer to VSO items." ma:internalName="VSO_x0020_item_x0020_id">
      <xsd:simpleType>
        <xsd:restriction base="dms:Text">
          <xsd:maxLength value="255"/>
        </xsd:restriction>
      </xsd:simpleType>
    </xsd:element>
    <xsd:element name="Item_x0020_Details" ma:index="11" nillable="true" ma:displayName="Item Details" ma:internalName="Item_x0020_Details">
      <xsd:simpleType>
        <xsd:restriction base="dms:Note">
          <xsd:maxLength value="255"/>
        </xsd:restriction>
      </xsd:simpleType>
    </xsd:element>
    <xsd:element name="Template_x0020_details" ma:index="12" nillable="true" ma:displayName="Template details" ma:internalName="Template_x0020_details">
      <xsd:simpleType>
        <xsd:restriction base="dms:Text"/>
      </xsd:simpleType>
    </xsd:element>
    <xsd:element name="Assetid_x0020_" ma:index="13" nillable="true" ma:displayName="Assetid " ma:internalName="Assetid_x0020_">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VSO_x0020_item_x0020_id xmlns="40262f94-9f35-4ac3-9a90-690165a166b7" xsi:nil="true"/>
    <Assetid_x0020_ xmlns="40262f94-9f35-4ac3-9a90-690165a166b7" xsi:nil="true"/>
    <Item_x0020_Details xmlns="40262f94-9f35-4ac3-9a90-690165a166b7" xsi:nil="true"/>
    <Template_x0020_details xmlns="40262f94-9f35-4ac3-9a90-690165a166b7" xsi:nil="true"/>
  </documentManagement>
</p:properties>
</file>

<file path=customXml/itemProps1.xml><?xml version="1.0" encoding="utf-8"?>
<ds:datastoreItem xmlns:ds="http://schemas.openxmlformats.org/officeDocument/2006/customXml" ds:itemID="{FB14945D-DABB-422F-9B28-D299995C922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4f35948-e619-41b3-aa29-22878b09cfd2"/>
    <ds:schemaRef ds:uri="40262f94-9f35-4ac3-9a90-690165a166b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308942AA-0721-4324-BC2C-A3CB43F24E71}">
  <ds:schemaRefs>
    <ds:schemaRef ds:uri="http://schemas.microsoft.com/sharepoint/v3/contenttype/forms"/>
  </ds:schemaRefs>
</ds:datastoreItem>
</file>

<file path=customXml/itemProps3.xml><?xml version="1.0" encoding="utf-8"?>
<ds:datastoreItem xmlns:ds="http://schemas.openxmlformats.org/officeDocument/2006/customXml" ds:itemID="{5E700CCB-20BA-4760-AB9F-AC3B63ED32E0}">
  <ds:schemaRefs>
    <ds:schemaRef ds:uri="http://schemas.microsoft.com/office/2006/metadata/properties"/>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40262f94-9f35-4ac3-9a90-690165a166b7"/>
    <ds:schemaRef ds:uri="http://purl.org/dc/elements/1.1/"/>
    <ds:schemaRef ds:uri="a4f35948-e619-41b3-aa29-22878b09cfd2"/>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Fresh food presentation (widescreen)</Template>
  <TotalTime>2524</TotalTime>
  <Words>1862</Words>
  <Application>Microsoft Office PowerPoint</Application>
  <PresentationFormat>如螢幕大小 (4:3)</PresentationFormat>
  <Paragraphs>204</Paragraphs>
  <Slides>31</Slides>
  <Notes>1</Notes>
  <HiddenSlides>0</HiddenSlides>
  <MMClips>0</MMClips>
  <ScaleCrop>false</ScaleCrop>
  <HeadingPairs>
    <vt:vector size="6" baseType="variant">
      <vt:variant>
        <vt:lpstr>使用字型</vt:lpstr>
      </vt:variant>
      <vt:variant>
        <vt:i4>4</vt:i4>
      </vt:variant>
      <vt:variant>
        <vt:lpstr>佈景主題</vt:lpstr>
      </vt:variant>
      <vt:variant>
        <vt:i4>1</vt:i4>
      </vt:variant>
      <vt:variant>
        <vt:lpstr>投影片標題</vt:lpstr>
      </vt:variant>
      <vt:variant>
        <vt:i4>31</vt:i4>
      </vt:variant>
    </vt:vector>
  </HeadingPairs>
  <TitlesOfParts>
    <vt:vector size="36" baseType="lpstr">
      <vt:lpstr>Microsoft JhengHei (Body)</vt:lpstr>
      <vt:lpstr>微軟正黑體</vt:lpstr>
      <vt:lpstr>Arial</vt:lpstr>
      <vt:lpstr>Constantia</vt:lpstr>
      <vt:lpstr>Cooking 16x9</vt:lpstr>
      <vt:lpstr>認識材料</vt:lpstr>
      <vt:lpstr>課題</vt:lpstr>
      <vt:lpstr>蔬菜和水果的種類</vt:lpstr>
      <vt:lpstr>蔬菜和水果的種類</vt:lpstr>
      <vt:lpstr>蔬菜的種類</vt:lpstr>
      <vt:lpstr>根據植物的可食用部分的分類</vt:lpstr>
      <vt:lpstr>根據植物的可食用部分的分類</vt:lpstr>
      <vt:lpstr>水果的種類</vt:lpstr>
      <vt:lpstr>水果的種類</vt:lpstr>
      <vt:lpstr>水果的種類</vt:lpstr>
      <vt:lpstr>水果的種類</vt:lpstr>
      <vt:lpstr>蔬菜和水果的結構</vt:lpstr>
      <vt:lpstr>蔬菜和水果的結構</vt:lpstr>
      <vt:lpstr>蔬菜和水果的結構</vt:lpstr>
      <vt:lpstr>蔬菜和水果的營養價值</vt:lpstr>
      <vt:lpstr>蔬菜和水果的營養價值</vt:lpstr>
      <vt:lpstr>蔬菜和水果的營養價值</vt:lpstr>
      <vt:lpstr>蔬菜和水果的選擇及貯藏</vt:lpstr>
      <vt:lpstr>蔬菜的選擇及貯藏</vt:lpstr>
      <vt:lpstr>蔬菜的選擇及貯藏</vt:lpstr>
      <vt:lpstr>水果的選擇及貯藏</vt:lpstr>
      <vt:lpstr>蔬菜和水果在烹調/飲食的用途</vt:lpstr>
      <vt:lpstr>蔬菜在烹調/飲食的用途</vt:lpstr>
      <vt:lpstr>蔬菜在烹調/飲食的用途</vt:lpstr>
      <vt:lpstr>水果在烹調/飲食的用途</vt:lpstr>
      <vt:lpstr>蔬菜和水果的食物及營養標籤</vt:lpstr>
      <vt:lpstr>蔬菜和水果的食物及營養標籤</vt:lpstr>
      <vt:lpstr>蔬菜和水果的食物及營養標籤</vt:lpstr>
      <vt:lpstr>蔬菜和水果的食物及營養標籤</vt:lpstr>
      <vt:lpstr>蔬菜和水果的食物及營養標籤</vt:lpstr>
      <vt:lpstr>參考</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Layout</dc:title>
  <dc:creator>tuunc06-p04</dc:creator>
  <cp:lastModifiedBy>POON, Suk-mei Cindy</cp:lastModifiedBy>
  <cp:revision>196</cp:revision>
  <dcterms:created xsi:type="dcterms:W3CDTF">2017-09-14T05:33:51Z</dcterms:created>
  <dcterms:modified xsi:type="dcterms:W3CDTF">2021-09-16T08:34:57Z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nternalTags">
    <vt:lpwstr/>
  </property>
  <property fmtid="{D5CDD505-2E9C-101B-9397-08002B2CF9AE}" pid="3" name="ContentTypeId">
    <vt:lpwstr>0x010100AA3F7D94069FF64A86F7DFF56D60E3BE</vt:lpwstr>
  </property>
  <property fmtid="{D5CDD505-2E9C-101B-9397-08002B2CF9AE}" pid="4" name="FeatureTags">
    <vt:lpwstr/>
  </property>
  <property fmtid="{D5CDD505-2E9C-101B-9397-08002B2CF9AE}" pid="5" name="LocalizationTags">
    <vt:lpwstr/>
  </property>
  <property fmtid="{D5CDD505-2E9C-101B-9397-08002B2CF9AE}" pid="6" name="CampaignTags">
    <vt:lpwstr/>
  </property>
  <property fmtid="{D5CDD505-2E9C-101B-9397-08002B2CF9AE}" pid="7" name="ScenarioTags">
    <vt:lpwstr/>
  </property>
</Properties>
</file>