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39"/>
  </p:notesMasterIdLst>
  <p:handoutMasterIdLst>
    <p:handoutMasterId r:id="rId40"/>
  </p:handoutMasterIdLst>
  <p:sldIdLst>
    <p:sldId id="256" r:id="rId5"/>
    <p:sldId id="258" r:id="rId6"/>
    <p:sldId id="310" r:id="rId7"/>
    <p:sldId id="308" r:id="rId8"/>
    <p:sldId id="311" r:id="rId9"/>
    <p:sldId id="312" r:id="rId10"/>
    <p:sldId id="309" r:id="rId11"/>
    <p:sldId id="326" r:id="rId12"/>
    <p:sldId id="303" r:id="rId13"/>
    <p:sldId id="319" r:id="rId14"/>
    <p:sldId id="321" r:id="rId15"/>
    <p:sldId id="322" r:id="rId16"/>
    <p:sldId id="318" r:id="rId17"/>
    <p:sldId id="314" r:id="rId18"/>
    <p:sldId id="315" r:id="rId19"/>
    <p:sldId id="316" r:id="rId20"/>
    <p:sldId id="317" r:id="rId21"/>
    <p:sldId id="336" r:id="rId22"/>
    <p:sldId id="323" r:id="rId23"/>
    <p:sldId id="324" r:id="rId24"/>
    <p:sldId id="335" r:id="rId25"/>
    <p:sldId id="304" r:id="rId26"/>
    <p:sldId id="325" r:id="rId27"/>
    <p:sldId id="328" r:id="rId28"/>
    <p:sldId id="327" r:id="rId29"/>
    <p:sldId id="329" r:id="rId30"/>
    <p:sldId id="305" r:id="rId31"/>
    <p:sldId id="330" r:id="rId32"/>
    <p:sldId id="331" r:id="rId33"/>
    <p:sldId id="332" r:id="rId34"/>
    <p:sldId id="334" r:id="rId35"/>
    <p:sldId id="306" r:id="rId36"/>
    <p:sldId id="333" r:id="rId37"/>
    <p:sldId id="294" r:id="rId38"/>
  </p:sldIdLst>
  <p:sldSz cx="9144000" cy="6858000" type="screen4x3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3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2618" autoAdjust="0"/>
    <p:restoredTop sz="94492" autoAdjust="0"/>
  </p:normalViewPr>
  <p:slideViewPr>
    <p:cSldViewPr>
      <p:cViewPr varScale="1">
        <p:scale>
          <a:sx n="70" d="100"/>
          <a:sy n="70" d="100"/>
        </p:scale>
        <p:origin x="78" y="10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 showGuides="1"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5767EA-41FE-4FCB-B26F-E6FC135838A8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F55A566-366A-4CAB-96DD-9D547F08F78B}">
      <dgm:prSet phldrT="[Text]" custT="1"/>
      <dgm:spPr/>
      <dgm:t>
        <a:bodyPr/>
        <a:lstStyle/>
        <a:p>
          <a:r>
            <a:rPr lang="zh-TW" altLang="en-US" sz="2800" dirty="0"/>
            <a:t>嫩滑的部位</a:t>
          </a:r>
          <a:endParaRPr lang="en-US" sz="2800" dirty="0"/>
        </a:p>
        <a:p>
          <a:r>
            <a:rPr lang="zh-TW" altLang="en-US" sz="1800" dirty="0"/>
            <a:t>用於煎炒、烘烤、燒烤和烤焗</a:t>
          </a:r>
          <a:endParaRPr lang="en-US" sz="1800" dirty="0"/>
        </a:p>
      </dgm:t>
    </dgm:pt>
    <dgm:pt modelId="{FDAFDE63-BD28-4A44-83F1-668C46DC38F5}" type="parTrans" cxnId="{2CF4AEAD-339A-4BA7-BE51-C875D6EB3CE5}">
      <dgm:prSet/>
      <dgm:spPr/>
      <dgm:t>
        <a:bodyPr/>
        <a:lstStyle/>
        <a:p>
          <a:endParaRPr lang="en-US"/>
        </a:p>
      </dgm:t>
    </dgm:pt>
    <dgm:pt modelId="{2375C60C-999E-4304-A268-391F936737FF}" type="sibTrans" cxnId="{2CF4AEAD-339A-4BA7-BE51-C875D6EB3CE5}">
      <dgm:prSet/>
      <dgm:spPr/>
      <dgm:t>
        <a:bodyPr/>
        <a:lstStyle/>
        <a:p>
          <a:endParaRPr lang="en-US"/>
        </a:p>
      </dgm:t>
    </dgm:pt>
    <dgm:pt modelId="{5BAE22EC-E123-4F3B-AC4D-A0FEFCDEBFE6}">
      <dgm:prSet phldrT="[Text]"/>
      <dgm:spPr/>
      <dgm:t>
        <a:bodyPr/>
        <a:lstStyle/>
        <a:p>
          <a:r>
            <a:rPr lang="zh-TW" altLang="en-US" dirty="0"/>
            <a:t>脊肉</a:t>
          </a:r>
          <a:endParaRPr lang="en-US" dirty="0"/>
        </a:p>
      </dgm:t>
    </dgm:pt>
    <dgm:pt modelId="{90B27CC0-FB0E-4804-B070-6DDB7ACA2F4A}" type="parTrans" cxnId="{6D454034-E379-4A48-AE42-8C9977BC4352}">
      <dgm:prSet/>
      <dgm:spPr/>
      <dgm:t>
        <a:bodyPr/>
        <a:lstStyle/>
        <a:p>
          <a:endParaRPr lang="en-US"/>
        </a:p>
      </dgm:t>
    </dgm:pt>
    <dgm:pt modelId="{DFA05591-C354-4208-8926-B865F9F85A56}" type="sibTrans" cxnId="{6D454034-E379-4A48-AE42-8C9977BC4352}">
      <dgm:prSet/>
      <dgm:spPr/>
      <dgm:t>
        <a:bodyPr/>
        <a:lstStyle/>
        <a:p>
          <a:endParaRPr lang="en-US"/>
        </a:p>
      </dgm:t>
    </dgm:pt>
    <dgm:pt modelId="{BE7CAC18-C8ED-4A39-BC6A-1A53732B1145}">
      <dgm:prSet phldrT="[Text]" custT="1"/>
      <dgm:spPr/>
      <dgm:t>
        <a:bodyPr/>
        <a:lstStyle/>
        <a:p>
          <a:r>
            <a:rPr lang="zh-TW" altLang="en-US" sz="2800" dirty="0"/>
            <a:t>粗韌的部位</a:t>
          </a:r>
          <a:endParaRPr lang="en-US" sz="2800" dirty="0"/>
        </a:p>
        <a:p>
          <a:r>
            <a:rPr lang="zh-TW" altLang="en-US" sz="1800" dirty="0"/>
            <a:t>用於燜、煲和慢煮</a:t>
          </a:r>
          <a:endParaRPr lang="en-US" sz="1800" dirty="0"/>
        </a:p>
      </dgm:t>
    </dgm:pt>
    <dgm:pt modelId="{FCE2E907-9D70-49A6-BE33-2EB6C2C75B56}" type="parTrans" cxnId="{44BF57F5-B03A-4796-97A2-51892F2D5B69}">
      <dgm:prSet/>
      <dgm:spPr/>
      <dgm:t>
        <a:bodyPr/>
        <a:lstStyle/>
        <a:p>
          <a:endParaRPr lang="en-US"/>
        </a:p>
      </dgm:t>
    </dgm:pt>
    <dgm:pt modelId="{203C49AA-95BA-4D82-84E3-A45A7E7CD858}" type="sibTrans" cxnId="{44BF57F5-B03A-4796-97A2-51892F2D5B69}">
      <dgm:prSet/>
      <dgm:spPr/>
      <dgm:t>
        <a:bodyPr/>
        <a:lstStyle/>
        <a:p>
          <a:endParaRPr lang="en-US"/>
        </a:p>
      </dgm:t>
    </dgm:pt>
    <dgm:pt modelId="{4CCD851C-C2A5-4CBB-8B6E-92DB86528023}">
      <dgm:prSet phldrT="[Text]"/>
      <dgm:spPr/>
      <dgm:t>
        <a:bodyPr/>
        <a:lstStyle/>
        <a:p>
          <a:r>
            <a:rPr lang="zh-TW" altLang="en-US" dirty="0" smtClean="0"/>
            <a:t>脛肉</a:t>
          </a:r>
          <a:endParaRPr lang="en-US" dirty="0"/>
        </a:p>
      </dgm:t>
    </dgm:pt>
    <dgm:pt modelId="{9310EAE5-EB63-457B-AE96-8DA9F7E5A48D}" type="parTrans" cxnId="{2D893873-97F3-4A74-98E8-44FCEB6F0621}">
      <dgm:prSet/>
      <dgm:spPr/>
      <dgm:t>
        <a:bodyPr/>
        <a:lstStyle/>
        <a:p>
          <a:endParaRPr lang="en-US"/>
        </a:p>
      </dgm:t>
    </dgm:pt>
    <dgm:pt modelId="{E4E1F245-9690-4CF4-AAFE-89A71E9A2ADC}" type="sibTrans" cxnId="{2D893873-97F3-4A74-98E8-44FCEB6F0621}">
      <dgm:prSet/>
      <dgm:spPr/>
      <dgm:t>
        <a:bodyPr/>
        <a:lstStyle/>
        <a:p>
          <a:endParaRPr lang="en-US"/>
        </a:p>
      </dgm:t>
    </dgm:pt>
    <dgm:pt modelId="{A5E86EA8-4111-4655-8A12-273B0749A27C}">
      <dgm:prSet phldrT="[Text]"/>
      <dgm:spPr/>
      <dgm:t>
        <a:bodyPr/>
        <a:lstStyle/>
        <a:p>
          <a:r>
            <a:rPr lang="zh-TW" altLang="en-US" dirty="0" smtClean="0"/>
            <a:t>腩肉</a:t>
          </a:r>
          <a:endParaRPr lang="en-US" dirty="0"/>
        </a:p>
      </dgm:t>
    </dgm:pt>
    <dgm:pt modelId="{DCB52F7D-6656-4F94-96C5-0D12F0C87CFC}" type="parTrans" cxnId="{56471D66-A339-45DA-8AC5-6B9D8A419934}">
      <dgm:prSet/>
      <dgm:spPr/>
      <dgm:t>
        <a:bodyPr/>
        <a:lstStyle/>
        <a:p>
          <a:endParaRPr lang="en-US"/>
        </a:p>
      </dgm:t>
    </dgm:pt>
    <dgm:pt modelId="{11D28239-FC02-4870-8C5F-2B13ECEA121D}" type="sibTrans" cxnId="{56471D66-A339-45DA-8AC5-6B9D8A419934}">
      <dgm:prSet/>
      <dgm:spPr/>
      <dgm:t>
        <a:bodyPr/>
        <a:lstStyle/>
        <a:p>
          <a:endParaRPr lang="en-US"/>
        </a:p>
      </dgm:t>
    </dgm:pt>
    <dgm:pt modelId="{B0913627-3FA0-44EE-BBFF-2ECCFF913EB4}">
      <dgm:prSet phldrT="[Text]"/>
      <dgm:spPr/>
      <dgm:t>
        <a:bodyPr/>
        <a:lstStyle/>
        <a:p>
          <a:r>
            <a:rPr lang="zh-TW" altLang="en-US" dirty="0" smtClean="0"/>
            <a:t>柳枚</a:t>
          </a:r>
          <a:endParaRPr lang="en-US" strike="sngStrike" baseline="0" dirty="0">
            <a:solidFill>
              <a:srgbClr val="3333FF"/>
            </a:solidFill>
          </a:endParaRPr>
        </a:p>
      </dgm:t>
    </dgm:pt>
    <dgm:pt modelId="{CB05D1B0-6A90-4C3C-A171-99FE1B73E84A}" type="parTrans" cxnId="{588ADCB8-15BB-4FBA-8AAF-0C1CE10BB6FA}">
      <dgm:prSet/>
      <dgm:spPr/>
      <dgm:t>
        <a:bodyPr/>
        <a:lstStyle/>
        <a:p>
          <a:endParaRPr lang="en-US"/>
        </a:p>
      </dgm:t>
    </dgm:pt>
    <dgm:pt modelId="{A1EA8F86-610B-48BD-B475-E459D290F673}" type="sibTrans" cxnId="{588ADCB8-15BB-4FBA-8AAF-0C1CE10BB6FA}">
      <dgm:prSet/>
      <dgm:spPr/>
      <dgm:t>
        <a:bodyPr/>
        <a:lstStyle/>
        <a:p>
          <a:endParaRPr lang="en-US"/>
        </a:p>
      </dgm:t>
    </dgm:pt>
    <dgm:pt modelId="{6B286050-80C9-4EFB-B608-573DC19C2D75}">
      <dgm:prSet phldrT="[Text]"/>
      <dgm:spPr/>
      <dgm:t>
        <a:bodyPr/>
        <a:lstStyle/>
        <a:p>
          <a:r>
            <a:rPr lang="zh-TW" altLang="en-US" dirty="0"/>
            <a:t>頸肉</a:t>
          </a:r>
          <a:endParaRPr lang="en-US" dirty="0"/>
        </a:p>
      </dgm:t>
    </dgm:pt>
    <dgm:pt modelId="{45E5B0CC-D5FC-4902-A994-10BFC187F756}" type="parTrans" cxnId="{B7EE8FC6-8DC4-408A-A061-6DDA3C331BCE}">
      <dgm:prSet/>
      <dgm:spPr/>
      <dgm:t>
        <a:bodyPr/>
        <a:lstStyle/>
        <a:p>
          <a:endParaRPr lang="en-US"/>
        </a:p>
      </dgm:t>
    </dgm:pt>
    <dgm:pt modelId="{E7D455BB-0000-4BCC-B7C6-3C08C8088436}" type="sibTrans" cxnId="{B7EE8FC6-8DC4-408A-A061-6DDA3C331BCE}">
      <dgm:prSet/>
      <dgm:spPr/>
      <dgm:t>
        <a:bodyPr/>
        <a:lstStyle/>
        <a:p>
          <a:endParaRPr lang="en-US"/>
        </a:p>
      </dgm:t>
    </dgm:pt>
    <dgm:pt modelId="{08B27914-5627-4C01-95ED-EEC90009AA0C}">
      <dgm:prSet phldrT="[Text]"/>
      <dgm:spPr/>
      <dgm:t>
        <a:bodyPr/>
        <a:lstStyle/>
        <a:p>
          <a:r>
            <a:rPr lang="zh-TW" altLang="en-US" dirty="0" smtClean="0"/>
            <a:t>排</a:t>
          </a:r>
          <a:r>
            <a:rPr lang="zh-TW" altLang="en-US" dirty="0"/>
            <a:t>骨</a:t>
          </a:r>
          <a:endParaRPr lang="en-US" dirty="0"/>
        </a:p>
      </dgm:t>
    </dgm:pt>
    <dgm:pt modelId="{D67E3A46-7AF8-4C51-AA2A-0C104A5AC312}" type="parTrans" cxnId="{578CE811-D13C-47D5-BAC6-3100A3A9933C}">
      <dgm:prSet/>
      <dgm:spPr/>
      <dgm:t>
        <a:bodyPr/>
        <a:lstStyle/>
        <a:p>
          <a:endParaRPr lang="en-US"/>
        </a:p>
      </dgm:t>
    </dgm:pt>
    <dgm:pt modelId="{21B06DCF-19F1-4B17-8626-98C3F598D797}" type="sibTrans" cxnId="{578CE811-D13C-47D5-BAC6-3100A3A9933C}">
      <dgm:prSet/>
      <dgm:spPr/>
      <dgm:t>
        <a:bodyPr/>
        <a:lstStyle/>
        <a:p>
          <a:endParaRPr lang="en-US"/>
        </a:p>
      </dgm:t>
    </dgm:pt>
    <dgm:pt modelId="{3E31D3D2-C50D-4EC0-AC0C-004AC27FC8D6}">
      <dgm:prSet phldrT="[Text]"/>
      <dgm:spPr/>
      <dgm:t>
        <a:bodyPr/>
        <a:lstStyle/>
        <a:p>
          <a:r>
            <a:rPr lang="zh-TW" altLang="en-US" dirty="0" smtClean="0"/>
            <a:t>豬手</a:t>
          </a:r>
          <a:endParaRPr lang="en-US" strike="sngStrike" baseline="0" dirty="0">
            <a:solidFill>
              <a:srgbClr val="3333FF"/>
            </a:solidFill>
          </a:endParaRPr>
        </a:p>
      </dgm:t>
    </dgm:pt>
    <dgm:pt modelId="{9B86288B-3FD6-4E58-A5B6-CF3A7B7E04B7}" type="parTrans" cxnId="{617B3AD2-A646-4FD5-BAB9-332F3BF65DC8}">
      <dgm:prSet/>
      <dgm:spPr/>
      <dgm:t>
        <a:bodyPr/>
        <a:lstStyle/>
        <a:p>
          <a:endParaRPr lang="en-US"/>
        </a:p>
      </dgm:t>
    </dgm:pt>
    <dgm:pt modelId="{8B7A883F-C74F-4713-96A9-7662EE096D87}" type="sibTrans" cxnId="{617B3AD2-A646-4FD5-BAB9-332F3BF65DC8}">
      <dgm:prSet/>
      <dgm:spPr/>
      <dgm:t>
        <a:bodyPr/>
        <a:lstStyle/>
        <a:p>
          <a:endParaRPr lang="en-US"/>
        </a:p>
      </dgm:t>
    </dgm:pt>
    <dgm:pt modelId="{8622BFBA-707D-4E2E-9785-5CFB7FC45222}">
      <dgm:prSet phldrT="[Text]"/>
      <dgm:spPr/>
      <dgm:t>
        <a:bodyPr/>
        <a:lstStyle/>
        <a:p>
          <a:r>
            <a:rPr lang="zh-TW" altLang="en-US" dirty="0"/>
            <a:t>頭</a:t>
          </a:r>
          <a:endParaRPr lang="en-US" dirty="0"/>
        </a:p>
      </dgm:t>
    </dgm:pt>
    <dgm:pt modelId="{F60A9416-4B2F-4AEA-9774-C5D69EA0AEB4}" type="parTrans" cxnId="{DC072EA5-BABC-4001-BB95-257304B15486}">
      <dgm:prSet/>
      <dgm:spPr/>
      <dgm:t>
        <a:bodyPr/>
        <a:lstStyle/>
        <a:p>
          <a:endParaRPr lang="en-US"/>
        </a:p>
      </dgm:t>
    </dgm:pt>
    <dgm:pt modelId="{EBF3AF0E-4DAE-489C-A5FB-2B01096E7E8C}" type="sibTrans" cxnId="{DC072EA5-BABC-4001-BB95-257304B15486}">
      <dgm:prSet/>
      <dgm:spPr/>
      <dgm:t>
        <a:bodyPr/>
        <a:lstStyle/>
        <a:p>
          <a:endParaRPr lang="en-US"/>
        </a:p>
      </dgm:t>
    </dgm:pt>
    <dgm:pt modelId="{DFA4C0FB-95A4-4321-8B15-313BE0E36097}" type="pres">
      <dgm:prSet presAssocID="{BB5767EA-41FE-4FCB-B26F-E6FC135838A8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HK" altLang="en-US"/>
        </a:p>
      </dgm:t>
    </dgm:pt>
    <dgm:pt modelId="{E10B84B3-C50C-4587-8E5D-4F5A62A9013A}" type="pres">
      <dgm:prSet presAssocID="{3F55A566-366A-4CAB-96DD-9D547F08F78B}" presName="compNode" presStyleCnt="0"/>
      <dgm:spPr/>
    </dgm:pt>
    <dgm:pt modelId="{26DDA361-B761-4B19-8E35-0727FDAD1CF2}" type="pres">
      <dgm:prSet presAssocID="{3F55A566-366A-4CAB-96DD-9D547F08F78B}" presName="aNode" presStyleLbl="bgShp" presStyleIdx="0" presStyleCnt="2"/>
      <dgm:spPr/>
      <dgm:t>
        <a:bodyPr/>
        <a:lstStyle/>
        <a:p>
          <a:endParaRPr lang="zh-HK" altLang="en-US"/>
        </a:p>
      </dgm:t>
    </dgm:pt>
    <dgm:pt modelId="{5BBDB003-0E4F-46E7-B7A0-9EF465F4C080}" type="pres">
      <dgm:prSet presAssocID="{3F55A566-366A-4CAB-96DD-9D547F08F78B}" presName="textNode" presStyleLbl="bgShp" presStyleIdx="0" presStyleCnt="2"/>
      <dgm:spPr/>
      <dgm:t>
        <a:bodyPr/>
        <a:lstStyle/>
        <a:p>
          <a:endParaRPr lang="zh-HK" altLang="en-US"/>
        </a:p>
      </dgm:t>
    </dgm:pt>
    <dgm:pt modelId="{6DC2B6BE-25B5-4F81-BC26-6D6DF5FC3D6D}" type="pres">
      <dgm:prSet presAssocID="{3F55A566-366A-4CAB-96DD-9D547F08F78B}" presName="compChildNode" presStyleCnt="0"/>
      <dgm:spPr/>
    </dgm:pt>
    <dgm:pt modelId="{3DC3134C-AD88-4AB7-9ACE-DDDB27964405}" type="pres">
      <dgm:prSet presAssocID="{3F55A566-366A-4CAB-96DD-9D547F08F78B}" presName="theInnerList" presStyleCnt="0"/>
      <dgm:spPr/>
    </dgm:pt>
    <dgm:pt modelId="{F6D79D4D-66BB-49DE-8373-561692DE4EC9}" type="pres">
      <dgm:prSet presAssocID="{5BAE22EC-E123-4F3B-AC4D-A0FEFCDEBFE6}" presName="child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8072C8A6-3C6E-406B-82F6-B3A788A85080}" type="pres">
      <dgm:prSet presAssocID="{5BAE22EC-E123-4F3B-AC4D-A0FEFCDEBFE6}" presName="aSpace2" presStyleCnt="0"/>
      <dgm:spPr/>
    </dgm:pt>
    <dgm:pt modelId="{86382241-AA15-46D7-A398-B1CA5A78F9A7}" type="pres">
      <dgm:prSet presAssocID="{B0913627-3FA0-44EE-BBFF-2ECCFF913EB4}" presName="child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445E09C6-BFC5-487C-9F1E-5CD21A3D004F}" type="pres">
      <dgm:prSet presAssocID="{B0913627-3FA0-44EE-BBFF-2ECCFF913EB4}" presName="aSpace2" presStyleCnt="0"/>
      <dgm:spPr/>
    </dgm:pt>
    <dgm:pt modelId="{FB4DFA06-4955-4CB6-B249-42587FDCDEAB}" type="pres">
      <dgm:prSet presAssocID="{6B286050-80C9-4EFB-B608-573DC19C2D75}" presName="child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3B0A05AF-4889-4971-B31A-6B9F39EE44A3}" type="pres">
      <dgm:prSet presAssocID="{6B286050-80C9-4EFB-B608-573DC19C2D75}" presName="aSpace2" presStyleCnt="0"/>
      <dgm:spPr/>
    </dgm:pt>
    <dgm:pt modelId="{B598DD85-0839-4271-BA5D-D95E4ADD3411}" type="pres">
      <dgm:prSet presAssocID="{08B27914-5627-4C01-95ED-EEC90009AA0C}" presName="child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416E92AD-881F-4B26-B874-4D56788D336A}" type="pres">
      <dgm:prSet presAssocID="{3F55A566-366A-4CAB-96DD-9D547F08F78B}" presName="aSpace" presStyleCnt="0"/>
      <dgm:spPr/>
    </dgm:pt>
    <dgm:pt modelId="{26A5F969-F565-429E-8F4E-7741E072A6DF}" type="pres">
      <dgm:prSet presAssocID="{BE7CAC18-C8ED-4A39-BC6A-1A53732B1145}" presName="compNode" presStyleCnt="0"/>
      <dgm:spPr/>
    </dgm:pt>
    <dgm:pt modelId="{80409ADA-1E93-4FEC-A1CA-2AF130BA5149}" type="pres">
      <dgm:prSet presAssocID="{BE7CAC18-C8ED-4A39-BC6A-1A53732B1145}" presName="aNode" presStyleLbl="bgShp" presStyleIdx="1" presStyleCnt="2"/>
      <dgm:spPr/>
      <dgm:t>
        <a:bodyPr/>
        <a:lstStyle/>
        <a:p>
          <a:endParaRPr lang="zh-HK" altLang="en-US"/>
        </a:p>
      </dgm:t>
    </dgm:pt>
    <dgm:pt modelId="{4FC01019-8CD7-4830-9E33-522B404A5239}" type="pres">
      <dgm:prSet presAssocID="{BE7CAC18-C8ED-4A39-BC6A-1A53732B1145}" presName="textNode" presStyleLbl="bgShp" presStyleIdx="1" presStyleCnt="2"/>
      <dgm:spPr/>
      <dgm:t>
        <a:bodyPr/>
        <a:lstStyle/>
        <a:p>
          <a:endParaRPr lang="zh-HK" altLang="en-US"/>
        </a:p>
      </dgm:t>
    </dgm:pt>
    <dgm:pt modelId="{45DF76ED-90B0-432A-9B76-274D278E1B4F}" type="pres">
      <dgm:prSet presAssocID="{BE7CAC18-C8ED-4A39-BC6A-1A53732B1145}" presName="compChildNode" presStyleCnt="0"/>
      <dgm:spPr/>
    </dgm:pt>
    <dgm:pt modelId="{A4453DEF-92F1-4C60-9DA9-246E3806295F}" type="pres">
      <dgm:prSet presAssocID="{BE7CAC18-C8ED-4A39-BC6A-1A53732B1145}" presName="theInnerList" presStyleCnt="0"/>
      <dgm:spPr/>
    </dgm:pt>
    <dgm:pt modelId="{BADB9660-A0EA-40DC-A1AB-F66D4782EED6}" type="pres">
      <dgm:prSet presAssocID="{4CCD851C-C2A5-4CBB-8B6E-92DB86528023}" presName="child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349CCDE7-6F72-4F9F-A648-28A13422C0BB}" type="pres">
      <dgm:prSet presAssocID="{4CCD851C-C2A5-4CBB-8B6E-92DB86528023}" presName="aSpace2" presStyleCnt="0"/>
      <dgm:spPr/>
    </dgm:pt>
    <dgm:pt modelId="{D40682BD-EEC6-4CA7-8A3B-152C3037A553}" type="pres">
      <dgm:prSet presAssocID="{A5E86EA8-4111-4655-8A12-273B0749A27C}" presName="child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0B90A67D-1C92-4215-A082-BD1EADD4288B}" type="pres">
      <dgm:prSet presAssocID="{A5E86EA8-4111-4655-8A12-273B0749A27C}" presName="aSpace2" presStyleCnt="0"/>
      <dgm:spPr/>
    </dgm:pt>
    <dgm:pt modelId="{19AD9D99-D05A-4515-BAF3-6E7A98865BD0}" type="pres">
      <dgm:prSet presAssocID="{3E31D3D2-C50D-4EC0-AC0C-004AC27FC8D6}" presName="child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143C00C3-3EFF-4B66-BDAF-E7A8BD14214C}" type="pres">
      <dgm:prSet presAssocID="{3E31D3D2-C50D-4EC0-AC0C-004AC27FC8D6}" presName="aSpace2" presStyleCnt="0"/>
      <dgm:spPr/>
    </dgm:pt>
    <dgm:pt modelId="{EE99CF10-76C1-4B5A-9032-49C3310E7455}" type="pres">
      <dgm:prSet presAssocID="{8622BFBA-707D-4E2E-9785-5CFB7FC45222}" presName="child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</dgm:ptLst>
  <dgm:cxnLst>
    <dgm:cxn modelId="{49BF2A85-5461-4837-97D0-0CBB030B1A79}" type="presOf" srcId="{3E31D3D2-C50D-4EC0-AC0C-004AC27FC8D6}" destId="{19AD9D99-D05A-4515-BAF3-6E7A98865BD0}" srcOrd="0" destOrd="0" presId="urn:microsoft.com/office/officeart/2005/8/layout/lProcess2"/>
    <dgm:cxn modelId="{1B645130-5771-40A7-A983-0C5DBBF69EBF}" type="presOf" srcId="{BE7CAC18-C8ED-4A39-BC6A-1A53732B1145}" destId="{4FC01019-8CD7-4830-9E33-522B404A5239}" srcOrd="1" destOrd="0" presId="urn:microsoft.com/office/officeart/2005/8/layout/lProcess2"/>
    <dgm:cxn modelId="{2CF4AEAD-339A-4BA7-BE51-C875D6EB3CE5}" srcId="{BB5767EA-41FE-4FCB-B26F-E6FC135838A8}" destId="{3F55A566-366A-4CAB-96DD-9D547F08F78B}" srcOrd="0" destOrd="0" parTransId="{FDAFDE63-BD28-4A44-83F1-668C46DC38F5}" sibTransId="{2375C60C-999E-4304-A268-391F936737FF}"/>
    <dgm:cxn modelId="{2D893873-97F3-4A74-98E8-44FCEB6F0621}" srcId="{BE7CAC18-C8ED-4A39-BC6A-1A53732B1145}" destId="{4CCD851C-C2A5-4CBB-8B6E-92DB86528023}" srcOrd="0" destOrd="0" parTransId="{9310EAE5-EB63-457B-AE96-8DA9F7E5A48D}" sibTransId="{E4E1F245-9690-4CF4-AAFE-89A71E9A2ADC}"/>
    <dgm:cxn modelId="{23685103-D9AD-455A-AFC2-9B579A5D5B3A}" type="presOf" srcId="{8622BFBA-707D-4E2E-9785-5CFB7FC45222}" destId="{EE99CF10-76C1-4B5A-9032-49C3310E7455}" srcOrd="0" destOrd="0" presId="urn:microsoft.com/office/officeart/2005/8/layout/lProcess2"/>
    <dgm:cxn modelId="{DC072EA5-BABC-4001-BB95-257304B15486}" srcId="{BE7CAC18-C8ED-4A39-BC6A-1A53732B1145}" destId="{8622BFBA-707D-4E2E-9785-5CFB7FC45222}" srcOrd="3" destOrd="0" parTransId="{F60A9416-4B2F-4AEA-9774-C5D69EA0AEB4}" sibTransId="{EBF3AF0E-4DAE-489C-A5FB-2B01096E7E8C}"/>
    <dgm:cxn modelId="{C4D6AF4C-422B-483F-B9DC-F031F28F16F7}" type="presOf" srcId="{4CCD851C-C2A5-4CBB-8B6E-92DB86528023}" destId="{BADB9660-A0EA-40DC-A1AB-F66D4782EED6}" srcOrd="0" destOrd="0" presId="urn:microsoft.com/office/officeart/2005/8/layout/lProcess2"/>
    <dgm:cxn modelId="{56471D66-A339-45DA-8AC5-6B9D8A419934}" srcId="{BE7CAC18-C8ED-4A39-BC6A-1A53732B1145}" destId="{A5E86EA8-4111-4655-8A12-273B0749A27C}" srcOrd="1" destOrd="0" parTransId="{DCB52F7D-6656-4F94-96C5-0D12F0C87CFC}" sibTransId="{11D28239-FC02-4870-8C5F-2B13ECEA121D}"/>
    <dgm:cxn modelId="{6D454034-E379-4A48-AE42-8C9977BC4352}" srcId="{3F55A566-366A-4CAB-96DD-9D547F08F78B}" destId="{5BAE22EC-E123-4F3B-AC4D-A0FEFCDEBFE6}" srcOrd="0" destOrd="0" parTransId="{90B27CC0-FB0E-4804-B070-6DDB7ACA2F4A}" sibTransId="{DFA05591-C354-4208-8926-B865F9F85A56}"/>
    <dgm:cxn modelId="{AA21C894-F4C0-48A6-A409-D0807DA8B0C9}" type="presOf" srcId="{6B286050-80C9-4EFB-B608-573DC19C2D75}" destId="{FB4DFA06-4955-4CB6-B249-42587FDCDEAB}" srcOrd="0" destOrd="0" presId="urn:microsoft.com/office/officeart/2005/8/layout/lProcess2"/>
    <dgm:cxn modelId="{617B3AD2-A646-4FD5-BAB9-332F3BF65DC8}" srcId="{BE7CAC18-C8ED-4A39-BC6A-1A53732B1145}" destId="{3E31D3D2-C50D-4EC0-AC0C-004AC27FC8D6}" srcOrd="2" destOrd="0" parTransId="{9B86288B-3FD6-4E58-A5B6-CF3A7B7E04B7}" sibTransId="{8B7A883F-C74F-4713-96A9-7662EE096D87}"/>
    <dgm:cxn modelId="{C5782508-115A-4E14-A079-A8CCE2B994CB}" type="presOf" srcId="{B0913627-3FA0-44EE-BBFF-2ECCFF913EB4}" destId="{86382241-AA15-46D7-A398-B1CA5A78F9A7}" srcOrd="0" destOrd="0" presId="urn:microsoft.com/office/officeart/2005/8/layout/lProcess2"/>
    <dgm:cxn modelId="{588ADCB8-15BB-4FBA-8AAF-0C1CE10BB6FA}" srcId="{3F55A566-366A-4CAB-96DD-9D547F08F78B}" destId="{B0913627-3FA0-44EE-BBFF-2ECCFF913EB4}" srcOrd="1" destOrd="0" parTransId="{CB05D1B0-6A90-4C3C-A171-99FE1B73E84A}" sibTransId="{A1EA8F86-610B-48BD-B475-E459D290F673}"/>
    <dgm:cxn modelId="{1785AEC4-7979-492D-9BA1-73C36E2892D5}" type="presOf" srcId="{3F55A566-366A-4CAB-96DD-9D547F08F78B}" destId="{26DDA361-B761-4B19-8E35-0727FDAD1CF2}" srcOrd="0" destOrd="0" presId="urn:microsoft.com/office/officeart/2005/8/layout/lProcess2"/>
    <dgm:cxn modelId="{09706ECB-DD92-4903-AD3C-79BF502D3838}" type="presOf" srcId="{BB5767EA-41FE-4FCB-B26F-E6FC135838A8}" destId="{DFA4C0FB-95A4-4321-8B15-313BE0E36097}" srcOrd="0" destOrd="0" presId="urn:microsoft.com/office/officeart/2005/8/layout/lProcess2"/>
    <dgm:cxn modelId="{CA57F6CD-B65A-4FEF-8855-DD7231D4DEE4}" type="presOf" srcId="{BE7CAC18-C8ED-4A39-BC6A-1A53732B1145}" destId="{80409ADA-1E93-4FEC-A1CA-2AF130BA5149}" srcOrd="0" destOrd="0" presId="urn:microsoft.com/office/officeart/2005/8/layout/lProcess2"/>
    <dgm:cxn modelId="{BC32D4F7-24E9-49F6-B865-77730CDF957C}" type="presOf" srcId="{08B27914-5627-4C01-95ED-EEC90009AA0C}" destId="{B598DD85-0839-4271-BA5D-D95E4ADD3411}" srcOrd="0" destOrd="0" presId="urn:microsoft.com/office/officeart/2005/8/layout/lProcess2"/>
    <dgm:cxn modelId="{23CA547A-ECB1-49C4-8B20-24C786B6CE11}" type="presOf" srcId="{A5E86EA8-4111-4655-8A12-273B0749A27C}" destId="{D40682BD-EEC6-4CA7-8A3B-152C3037A553}" srcOrd="0" destOrd="0" presId="urn:microsoft.com/office/officeart/2005/8/layout/lProcess2"/>
    <dgm:cxn modelId="{578CE811-D13C-47D5-BAC6-3100A3A9933C}" srcId="{3F55A566-366A-4CAB-96DD-9D547F08F78B}" destId="{08B27914-5627-4C01-95ED-EEC90009AA0C}" srcOrd="3" destOrd="0" parTransId="{D67E3A46-7AF8-4C51-AA2A-0C104A5AC312}" sibTransId="{21B06DCF-19F1-4B17-8626-98C3F598D797}"/>
    <dgm:cxn modelId="{18636580-2BFE-4DFE-B682-B41B28E67E6D}" type="presOf" srcId="{3F55A566-366A-4CAB-96DD-9D547F08F78B}" destId="{5BBDB003-0E4F-46E7-B7A0-9EF465F4C080}" srcOrd="1" destOrd="0" presId="urn:microsoft.com/office/officeart/2005/8/layout/lProcess2"/>
    <dgm:cxn modelId="{44BF57F5-B03A-4796-97A2-51892F2D5B69}" srcId="{BB5767EA-41FE-4FCB-B26F-E6FC135838A8}" destId="{BE7CAC18-C8ED-4A39-BC6A-1A53732B1145}" srcOrd="1" destOrd="0" parTransId="{FCE2E907-9D70-49A6-BE33-2EB6C2C75B56}" sibTransId="{203C49AA-95BA-4D82-84E3-A45A7E7CD858}"/>
    <dgm:cxn modelId="{B7EE8FC6-8DC4-408A-A061-6DDA3C331BCE}" srcId="{3F55A566-366A-4CAB-96DD-9D547F08F78B}" destId="{6B286050-80C9-4EFB-B608-573DC19C2D75}" srcOrd="2" destOrd="0" parTransId="{45E5B0CC-D5FC-4902-A994-10BFC187F756}" sibTransId="{E7D455BB-0000-4BCC-B7C6-3C08C8088436}"/>
    <dgm:cxn modelId="{57C3FB76-338B-4361-8C1F-3EFE18ACAEF0}" type="presOf" srcId="{5BAE22EC-E123-4F3B-AC4D-A0FEFCDEBFE6}" destId="{F6D79D4D-66BB-49DE-8373-561692DE4EC9}" srcOrd="0" destOrd="0" presId="urn:microsoft.com/office/officeart/2005/8/layout/lProcess2"/>
    <dgm:cxn modelId="{194A5EA9-B089-4A26-B02F-33ED9DEE09E9}" type="presParOf" srcId="{DFA4C0FB-95A4-4321-8B15-313BE0E36097}" destId="{E10B84B3-C50C-4587-8E5D-4F5A62A9013A}" srcOrd="0" destOrd="0" presId="urn:microsoft.com/office/officeart/2005/8/layout/lProcess2"/>
    <dgm:cxn modelId="{15887225-CDCA-4379-93B1-BCD7AA5D844F}" type="presParOf" srcId="{E10B84B3-C50C-4587-8E5D-4F5A62A9013A}" destId="{26DDA361-B761-4B19-8E35-0727FDAD1CF2}" srcOrd="0" destOrd="0" presId="urn:microsoft.com/office/officeart/2005/8/layout/lProcess2"/>
    <dgm:cxn modelId="{802F8F55-049B-4C08-991A-27248B26BDAA}" type="presParOf" srcId="{E10B84B3-C50C-4587-8E5D-4F5A62A9013A}" destId="{5BBDB003-0E4F-46E7-B7A0-9EF465F4C080}" srcOrd="1" destOrd="0" presId="urn:microsoft.com/office/officeart/2005/8/layout/lProcess2"/>
    <dgm:cxn modelId="{64E51D14-05E4-4863-9029-CD174E6A7809}" type="presParOf" srcId="{E10B84B3-C50C-4587-8E5D-4F5A62A9013A}" destId="{6DC2B6BE-25B5-4F81-BC26-6D6DF5FC3D6D}" srcOrd="2" destOrd="0" presId="urn:microsoft.com/office/officeart/2005/8/layout/lProcess2"/>
    <dgm:cxn modelId="{C5194287-404A-44F4-B1D1-034B1D33962F}" type="presParOf" srcId="{6DC2B6BE-25B5-4F81-BC26-6D6DF5FC3D6D}" destId="{3DC3134C-AD88-4AB7-9ACE-DDDB27964405}" srcOrd="0" destOrd="0" presId="urn:microsoft.com/office/officeart/2005/8/layout/lProcess2"/>
    <dgm:cxn modelId="{81F0AFE1-549A-44C8-89E1-C47982CEC4DA}" type="presParOf" srcId="{3DC3134C-AD88-4AB7-9ACE-DDDB27964405}" destId="{F6D79D4D-66BB-49DE-8373-561692DE4EC9}" srcOrd="0" destOrd="0" presId="urn:microsoft.com/office/officeart/2005/8/layout/lProcess2"/>
    <dgm:cxn modelId="{D399F7AC-B9DF-4ACE-A9F8-1B9A5D5A5860}" type="presParOf" srcId="{3DC3134C-AD88-4AB7-9ACE-DDDB27964405}" destId="{8072C8A6-3C6E-406B-82F6-B3A788A85080}" srcOrd="1" destOrd="0" presId="urn:microsoft.com/office/officeart/2005/8/layout/lProcess2"/>
    <dgm:cxn modelId="{C4EE3753-DCDC-4437-901B-51DC658BFA0F}" type="presParOf" srcId="{3DC3134C-AD88-4AB7-9ACE-DDDB27964405}" destId="{86382241-AA15-46D7-A398-B1CA5A78F9A7}" srcOrd="2" destOrd="0" presId="urn:microsoft.com/office/officeart/2005/8/layout/lProcess2"/>
    <dgm:cxn modelId="{0ED24F17-9F5C-48FF-8FD5-4933D8B20D75}" type="presParOf" srcId="{3DC3134C-AD88-4AB7-9ACE-DDDB27964405}" destId="{445E09C6-BFC5-487C-9F1E-5CD21A3D004F}" srcOrd="3" destOrd="0" presId="urn:microsoft.com/office/officeart/2005/8/layout/lProcess2"/>
    <dgm:cxn modelId="{A2AEF2DB-F7C2-43A0-8D8D-B714D769600C}" type="presParOf" srcId="{3DC3134C-AD88-4AB7-9ACE-DDDB27964405}" destId="{FB4DFA06-4955-4CB6-B249-42587FDCDEAB}" srcOrd="4" destOrd="0" presId="urn:microsoft.com/office/officeart/2005/8/layout/lProcess2"/>
    <dgm:cxn modelId="{7EB434E6-0803-4302-A64F-717E4FDB0E7A}" type="presParOf" srcId="{3DC3134C-AD88-4AB7-9ACE-DDDB27964405}" destId="{3B0A05AF-4889-4971-B31A-6B9F39EE44A3}" srcOrd="5" destOrd="0" presId="urn:microsoft.com/office/officeart/2005/8/layout/lProcess2"/>
    <dgm:cxn modelId="{5A47BEF9-9A64-4D68-985D-F0CB0DE97759}" type="presParOf" srcId="{3DC3134C-AD88-4AB7-9ACE-DDDB27964405}" destId="{B598DD85-0839-4271-BA5D-D95E4ADD3411}" srcOrd="6" destOrd="0" presId="urn:microsoft.com/office/officeart/2005/8/layout/lProcess2"/>
    <dgm:cxn modelId="{AEC6CBB6-4E0C-4FE1-82A9-7F76B9B56BB2}" type="presParOf" srcId="{DFA4C0FB-95A4-4321-8B15-313BE0E36097}" destId="{416E92AD-881F-4B26-B874-4D56788D336A}" srcOrd="1" destOrd="0" presId="urn:microsoft.com/office/officeart/2005/8/layout/lProcess2"/>
    <dgm:cxn modelId="{11190262-B4E9-4E5F-81D5-0581958792FF}" type="presParOf" srcId="{DFA4C0FB-95A4-4321-8B15-313BE0E36097}" destId="{26A5F969-F565-429E-8F4E-7741E072A6DF}" srcOrd="2" destOrd="0" presId="urn:microsoft.com/office/officeart/2005/8/layout/lProcess2"/>
    <dgm:cxn modelId="{7913B357-7611-4CC2-AC10-39DDC0F8E24F}" type="presParOf" srcId="{26A5F969-F565-429E-8F4E-7741E072A6DF}" destId="{80409ADA-1E93-4FEC-A1CA-2AF130BA5149}" srcOrd="0" destOrd="0" presId="urn:microsoft.com/office/officeart/2005/8/layout/lProcess2"/>
    <dgm:cxn modelId="{E919336D-72ED-4327-946F-5AD03AE2CF2B}" type="presParOf" srcId="{26A5F969-F565-429E-8F4E-7741E072A6DF}" destId="{4FC01019-8CD7-4830-9E33-522B404A5239}" srcOrd="1" destOrd="0" presId="urn:microsoft.com/office/officeart/2005/8/layout/lProcess2"/>
    <dgm:cxn modelId="{5C6F22C4-D955-41EA-8FBD-6F87C43AE193}" type="presParOf" srcId="{26A5F969-F565-429E-8F4E-7741E072A6DF}" destId="{45DF76ED-90B0-432A-9B76-274D278E1B4F}" srcOrd="2" destOrd="0" presId="urn:microsoft.com/office/officeart/2005/8/layout/lProcess2"/>
    <dgm:cxn modelId="{95CD334B-F680-4FDA-9E02-6D7A178BDF43}" type="presParOf" srcId="{45DF76ED-90B0-432A-9B76-274D278E1B4F}" destId="{A4453DEF-92F1-4C60-9DA9-246E3806295F}" srcOrd="0" destOrd="0" presId="urn:microsoft.com/office/officeart/2005/8/layout/lProcess2"/>
    <dgm:cxn modelId="{4473BC57-4343-4BD2-8495-E6DF1222FAE8}" type="presParOf" srcId="{A4453DEF-92F1-4C60-9DA9-246E3806295F}" destId="{BADB9660-A0EA-40DC-A1AB-F66D4782EED6}" srcOrd="0" destOrd="0" presId="urn:microsoft.com/office/officeart/2005/8/layout/lProcess2"/>
    <dgm:cxn modelId="{0E8BCD5C-2F12-4522-8A0B-049A607B3522}" type="presParOf" srcId="{A4453DEF-92F1-4C60-9DA9-246E3806295F}" destId="{349CCDE7-6F72-4F9F-A648-28A13422C0BB}" srcOrd="1" destOrd="0" presId="urn:microsoft.com/office/officeart/2005/8/layout/lProcess2"/>
    <dgm:cxn modelId="{339840C6-E28C-4B7A-8659-B2B5BFFF5CEC}" type="presParOf" srcId="{A4453DEF-92F1-4C60-9DA9-246E3806295F}" destId="{D40682BD-EEC6-4CA7-8A3B-152C3037A553}" srcOrd="2" destOrd="0" presId="urn:microsoft.com/office/officeart/2005/8/layout/lProcess2"/>
    <dgm:cxn modelId="{DD6C7225-5688-475D-9B50-32642327FF14}" type="presParOf" srcId="{A4453DEF-92F1-4C60-9DA9-246E3806295F}" destId="{0B90A67D-1C92-4215-A082-BD1EADD4288B}" srcOrd="3" destOrd="0" presId="urn:microsoft.com/office/officeart/2005/8/layout/lProcess2"/>
    <dgm:cxn modelId="{758E9F05-8366-4814-8AB5-5684E888E7B9}" type="presParOf" srcId="{A4453DEF-92F1-4C60-9DA9-246E3806295F}" destId="{19AD9D99-D05A-4515-BAF3-6E7A98865BD0}" srcOrd="4" destOrd="0" presId="urn:microsoft.com/office/officeart/2005/8/layout/lProcess2"/>
    <dgm:cxn modelId="{29A1A5B4-7B20-408E-90AC-67A6465E4FF9}" type="presParOf" srcId="{A4453DEF-92F1-4C60-9DA9-246E3806295F}" destId="{143C00C3-3EFF-4B66-BDAF-E7A8BD14214C}" srcOrd="5" destOrd="0" presId="urn:microsoft.com/office/officeart/2005/8/layout/lProcess2"/>
    <dgm:cxn modelId="{31CBD82F-0C6B-4198-B4C3-2F5C0F6F59D9}" type="presParOf" srcId="{A4453DEF-92F1-4C60-9DA9-246E3806295F}" destId="{EE99CF10-76C1-4B5A-9032-49C3310E7455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B5767EA-41FE-4FCB-B26F-E6FC135838A8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F55A566-366A-4CAB-96DD-9D547F08F78B}">
      <dgm:prSet phldrT="[Text]" custT="1"/>
      <dgm:spPr/>
      <dgm:t>
        <a:bodyPr/>
        <a:lstStyle/>
        <a:p>
          <a:r>
            <a:rPr lang="zh-TW" altLang="en-US" sz="2800" dirty="0"/>
            <a:t>嫩滑的部位</a:t>
          </a:r>
          <a:endParaRPr lang="en-HK" sz="2800" dirty="0"/>
        </a:p>
        <a:p>
          <a:r>
            <a:rPr lang="zh-TW" altLang="en-US" sz="1800" dirty="0"/>
            <a:t>用於烘烤、煎炒和燒烤</a:t>
          </a:r>
          <a:endParaRPr lang="en-US" sz="1800" dirty="0"/>
        </a:p>
      </dgm:t>
    </dgm:pt>
    <dgm:pt modelId="{FDAFDE63-BD28-4A44-83F1-668C46DC38F5}" type="parTrans" cxnId="{2CF4AEAD-339A-4BA7-BE51-C875D6EB3CE5}">
      <dgm:prSet/>
      <dgm:spPr/>
      <dgm:t>
        <a:bodyPr/>
        <a:lstStyle/>
        <a:p>
          <a:endParaRPr lang="en-US"/>
        </a:p>
      </dgm:t>
    </dgm:pt>
    <dgm:pt modelId="{2375C60C-999E-4304-A268-391F936737FF}" type="sibTrans" cxnId="{2CF4AEAD-339A-4BA7-BE51-C875D6EB3CE5}">
      <dgm:prSet/>
      <dgm:spPr/>
      <dgm:t>
        <a:bodyPr/>
        <a:lstStyle/>
        <a:p>
          <a:endParaRPr lang="en-US"/>
        </a:p>
      </dgm:t>
    </dgm:pt>
    <dgm:pt modelId="{6715008C-8606-430C-B56D-3130844B98F5}">
      <dgm:prSet phldrT="[Text]"/>
      <dgm:spPr/>
      <dgm:t>
        <a:bodyPr/>
        <a:lstStyle/>
        <a:p>
          <a:r>
            <a:rPr lang="zh-TW" altLang="en-US" dirty="0" smtClean="0"/>
            <a:t>牛冧肉</a:t>
          </a:r>
          <a:endParaRPr lang="en-US" strike="sngStrike" baseline="0" dirty="0">
            <a:solidFill>
              <a:srgbClr val="3333FF"/>
            </a:solidFill>
          </a:endParaRPr>
        </a:p>
      </dgm:t>
    </dgm:pt>
    <dgm:pt modelId="{17EAF403-B2F4-495A-8C6C-941879AF101F}" type="parTrans" cxnId="{906D4A56-D4DC-41F3-95F7-0449088BCBF9}">
      <dgm:prSet/>
      <dgm:spPr/>
      <dgm:t>
        <a:bodyPr/>
        <a:lstStyle/>
        <a:p>
          <a:endParaRPr lang="en-US"/>
        </a:p>
      </dgm:t>
    </dgm:pt>
    <dgm:pt modelId="{84AD8334-F368-497A-9517-027243694FA8}" type="sibTrans" cxnId="{906D4A56-D4DC-41F3-95F7-0449088BCBF9}">
      <dgm:prSet/>
      <dgm:spPr/>
      <dgm:t>
        <a:bodyPr/>
        <a:lstStyle/>
        <a:p>
          <a:endParaRPr lang="en-US"/>
        </a:p>
      </dgm:t>
    </dgm:pt>
    <dgm:pt modelId="{5BAE22EC-E123-4F3B-AC4D-A0FEFCDEBFE6}">
      <dgm:prSet phldrT="[Text]"/>
      <dgm:spPr/>
      <dgm:t>
        <a:bodyPr/>
        <a:lstStyle/>
        <a:p>
          <a:r>
            <a:rPr lang="zh-TW" altLang="en-US" dirty="0" smtClean="0"/>
            <a:t>西冷扒</a:t>
          </a:r>
          <a:endParaRPr lang="en-US" strike="sngStrike" baseline="0" dirty="0">
            <a:solidFill>
              <a:srgbClr val="3333FF"/>
            </a:solidFill>
          </a:endParaRPr>
        </a:p>
      </dgm:t>
    </dgm:pt>
    <dgm:pt modelId="{90B27CC0-FB0E-4804-B070-6DDB7ACA2F4A}" type="parTrans" cxnId="{6D454034-E379-4A48-AE42-8C9977BC4352}">
      <dgm:prSet/>
      <dgm:spPr/>
      <dgm:t>
        <a:bodyPr/>
        <a:lstStyle/>
        <a:p>
          <a:endParaRPr lang="en-US"/>
        </a:p>
      </dgm:t>
    </dgm:pt>
    <dgm:pt modelId="{DFA05591-C354-4208-8926-B865F9F85A56}" type="sibTrans" cxnId="{6D454034-E379-4A48-AE42-8C9977BC4352}">
      <dgm:prSet/>
      <dgm:spPr/>
      <dgm:t>
        <a:bodyPr/>
        <a:lstStyle/>
        <a:p>
          <a:endParaRPr lang="en-US"/>
        </a:p>
      </dgm:t>
    </dgm:pt>
    <dgm:pt modelId="{BE7CAC18-C8ED-4A39-BC6A-1A53732B1145}">
      <dgm:prSet phldrT="[Text]" custT="1"/>
      <dgm:spPr/>
      <dgm:t>
        <a:bodyPr/>
        <a:lstStyle/>
        <a:p>
          <a:r>
            <a:rPr lang="zh-TW" altLang="en-US" sz="2800" dirty="0"/>
            <a:t>粗韌的部位</a:t>
          </a:r>
          <a:endParaRPr lang="en-HK" sz="2800" dirty="0"/>
        </a:p>
        <a:p>
          <a:r>
            <a:rPr lang="zh-TW" altLang="en-US" sz="1800" dirty="0"/>
            <a:t>用於烤鍋、燜和慢煮</a:t>
          </a:r>
          <a:endParaRPr lang="en-US" sz="1800" dirty="0"/>
        </a:p>
      </dgm:t>
    </dgm:pt>
    <dgm:pt modelId="{FCE2E907-9D70-49A6-BE33-2EB6C2C75B56}" type="parTrans" cxnId="{44BF57F5-B03A-4796-97A2-51892F2D5B69}">
      <dgm:prSet/>
      <dgm:spPr/>
      <dgm:t>
        <a:bodyPr/>
        <a:lstStyle/>
        <a:p>
          <a:endParaRPr lang="en-US"/>
        </a:p>
      </dgm:t>
    </dgm:pt>
    <dgm:pt modelId="{203C49AA-95BA-4D82-84E3-A45A7E7CD858}" type="sibTrans" cxnId="{44BF57F5-B03A-4796-97A2-51892F2D5B69}">
      <dgm:prSet/>
      <dgm:spPr/>
      <dgm:t>
        <a:bodyPr/>
        <a:lstStyle/>
        <a:p>
          <a:endParaRPr lang="en-US"/>
        </a:p>
      </dgm:t>
    </dgm:pt>
    <dgm:pt modelId="{4CCD851C-C2A5-4CBB-8B6E-92DB86528023}">
      <dgm:prSet phldrT="[Text]"/>
      <dgm:spPr/>
      <dgm:t>
        <a:bodyPr/>
        <a:lstStyle/>
        <a:p>
          <a:r>
            <a:rPr lang="zh-TW" altLang="en-US" dirty="0" smtClean="0"/>
            <a:t>後腿</a:t>
          </a:r>
          <a:r>
            <a:rPr lang="zh-TW" altLang="en-US" dirty="0"/>
            <a:t>上肉</a:t>
          </a:r>
          <a:endParaRPr lang="en-US" dirty="0"/>
        </a:p>
      </dgm:t>
    </dgm:pt>
    <dgm:pt modelId="{9310EAE5-EB63-457B-AE96-8DA9F7E5A48D}" type="parTrans" cxnId="{2D893873-97F3-4A74-98E8-44FCEB6F0621}">
      <dgm:prSet/>
      <dgm:spPr/>
      <dgm:t>
        <a:bodyPr/>
        <a:lstStyle/>
        <a:p>
          <a:endParaRPr lang="en-US"/>
        </a:p>
      </dgm:t>
    </dgm:pt>
    <dgm:pt modelId="{E4E1F245-9690-4CF4-AAFE-89A71E9A2ADC}" type="sibTrans" cxnId="{2D893873-97F3-4A74-98E8-44FCEB6F0621}">
      <dgm:prSet/>
      <dgm:spPr/>
      <dgm:t>
        <a:bodyPr/>
        <a:lstStyle/>
        <a:p>
          <a:endParaRPr lang="en-US"/>
        </a:p>
      </dgm:t>
    </dgm:pt>
    <dgm:pt modelId="{A5E86EA8-4111-4655-8A12-273B0749A27C}">
      <dgm:prSet phldrT="[Text]" custT="1"/>
      <dgm:spPr/>
      <dgm:t>
        <a:bodyPr/>
        <a:lstStyle/>
        <a:p>
          <a:r>
            <a:rPr lang="zh-TW" altLang="en-US" sz="2000" dirty="0" smtClean="0"/>
            <a:t>腹脅肉</a:t>
          </a:r>
          <a:endParaRPr lang="en-US" sz="2000" dirty="0"/>
        </a:p>
      </dgm:t>
    </dgm:pt>
    <dgm:pt modelId="{DCB52F7D-6656-4F94-96C5-0D12F0C87CFC}" type="parTrans" cxnId="{56471D66-A339-45DA-8AC5-6B9D8A419934}">
      <dgm:prSet/>
      <dgm:spPr/>
      <dgm:t>
        <a:bodyPr/>
        <a:lstStyle/>
        <a:p>
          <a:endParaRPr lang="en-US"/>
        </a:p>
      </dgm:t>
    </dgm:pt>
    <dgm:pt modelId="{11D28239-FC02-4870-8C5F-2B13ECEA121D}" type="sibTrans" cxnId="{56471D66-A339-45DA-8AC5-6B9D8A419934}">
      <dgm:prSet/>
      <dgm:spPr/>
      <dgm:t>
        <a:bodyPr/>
        <a:lstStyle/>
        <a:p>
          <a:endParaRPr lang="en-US"/>
        </a:p>
      </dgm:t>
    </dgm:pt>
    <dgm:pt modelId="{B0913627-3FA0-44EE-BBFF-2ECCFF913EB4}">
      <dgm:prSet phldrT="[Text]"/>
      <dgm:spPr/>
      <dgm:t>
        <a:bodyPr/>
        <a:lstStyle/>
        <a:p>
          <a:r>
            <a:rPr lang="zh-TW" altLang="en-US" dirty="0" smtClean="0"/>
            <a:t>脊肉</a:t>
          </a:r>
          <a:endParaRPr lang="en-US" strike="sngStrike" baseline="0" dirty="0">
            <a:solidFill>
              <a:srgbClr val="3333FF"/>
            </a:solidFill>
          </a:endParaRPr>
        </a:p>
      </dgm:t>
    </dgm:pt>
    <dgm:pt modelId="{CB05D1B0-6A90-4C3C-A171-99FE1B73E84A}" type="parTrans" cxnId="{588ADCB8-15BB-4FBA-8AAF-0C1CE10BB6FA}">
      <dgm:prSet/>
      <dgm:spPr/>
      <dgm:t>
        <a:bodyPr/>
        <a:lstStyle/>
        <a:p>
          <a:endParaRPr lang="en-US"/>
        </a:p>
      </dgm:t>
    </dgm:pt>
    <dgm:pt modelId="{A1EA8F86-610B-48BD-B475-E459D290F673}" type="sibTrans" cxnId="{588ADCB8-15BB-4FBA-8AAF-0C1CE10BB6FA}">
      <dgm:prSet/>
      <dgm:spPr/>
      <dgm:t>
        <a:bodyPr/>
        <a:lstStyle/>
        <a:p>
          <a:endParaRPr lang="en-US"/>
        </a:p>
      </dgm:t>
    </dgm:pt>
    <dgm:pt modelId="{6B286050-80C9-4EFB-B608-573DC19C2D75}">
      <dgm:prSet phldrT="[Text]"/>
      <dgm:spPr/>
      <dgm:t>
        <a:bodyPr/>
        <a:lstStyle/>
        <a:p>
          <a:r>
            <a:rPr lang="zh-TW" altLang="en-US" dirty="0"/>
            <a:t>丁字</a:t>
          </a:r>
          <a:r>
            <a:rPr lang="zh-TW" altLang="en-US" dirty="0" smtClean="0"/>
            <a:t>牛扒</a:t>
          </a:r>
          <a:endParaRPr lang="en-US" strike="sngStrike" baseline="0" dirty="0">
            <a:solidFill>
              <a:srgbClr val="3333FF"/>
            </a:solidFill>
          </a:endParaRPr>
        </a:p>
      </dgm:t>
    </dgm:pt>
    <dgm:pt modelId="{45E5B0CC-D5FC-4902-A994-10BFC187F756}" type="parTrans" cxnId="{B7EE8FC6-8DC4-408A-A061-6DDA3C331BCE}">
      <dgm:prSet/>
      <dgm:spPr/>
      <dgm:t>
        <a:bodyPr/>
        <a:lstStyle/>
        <a:p>
          <a:endParaRPr lang="en-US"/>
        </a:p>
      </dgm:t>
    </dgm:pt>
    <dgm:pt modelId="{E7D455BB-0000-4BCC-B7C6-3C08C8088436}" type="sibTrans" cxnId="{B7EE8FC6-8DC4-408A-A061-6DDA3C331BCE}">
      <dgm:prSet/>
      <dgm:spPr/>
      <dgm:t>
        <a:bodyPr/>
        <a:lstStyle/>
        <a:p>
          <a:endParaRPr lang="en-US"/>
        </a:p>
      </dgm:t>
    </dgm:pt>
    <dgm:pt modelId="{08B27914-5627-4C01-95ED-EEC90009AA0C}">
      <dgm:prSet phldrT="[Text]" custT="1"/>
      <dgm:spPr/>
      <dgm:t>
        <a:bodyPr/>
        <a:lstStyle/>
        <a:p>
          <a:r>
            <a:rPr lang="zh-TW" altLang="en-US" sz="2800" dirty="0"/>
            <a:t>嫩滑的部位</a:t>
          </a:r>
          <a:endParaRPr lang="en-HK" sz="2800" dirty="0"/>
        </a:p>
        <a:p>
          <a:r>
            <a:rPr lang="zh-TW" altLang="en-US" sz="1800" dirty="0"/>
            <a:t>用於烤焗</a:t>
          </a:r>
          <a:endParaRPr lang="en-US" sz="1800" dirty="0"/>
        </a:p>
      </dgm:t>
    </dgm:pt>
    <dgm:pt modelId="{D67E3A46-7AF8-4C51-AA2A-0C104A5AC312}" type="parTrans" cxnId="{578CE811-D13C-47D5-BAC6-3100A3A9933C}">
      <dgm:prSet/>
      <dgm:spPr/>
      <dgm:t>
        <a:bodyPr/>
        <a:lstStyle/>
        <a:p>
          <a:endParaRPr lang="en-US"/>
        </a:p>
      </dgm:t>
    </dgm:pt>
    <dgm:pt modelId="{21B06DCF-19F1-4B17-8626-98C3F598D797}" type="sibTrans" cxnId="{578CE811-D13C-47D5-BAC6-3100A3A9933C}">
      <dgm:prSet/>
      <dgm:spPr/>
      <dgm:t>
        <a:bodyPr/>
        <a:lstStyle/>
        <a:p>
          <a:endParaRPr lang="en-US"/>
        </a:p>
      </dgm:t>
    </dgm:pt>
    <dgm:pt modelId="{3E31D3D2-C50D-4EC0-AC0C-004AC27FC8D6}">
      <dgm:prSet phldrT="[Text]"/>
      <dgm:spPr/>
      <dgm:t>
        <a:bodyPr/>
        <a:lstStyle/>
        <a:p>
          <a:r>
            <a:rPr lang="zh-TW" altLang="en-US" dirty="0"/>
            <a:t>肩膀肉</a:t>
          </a:r>
          <a:endParaRPr lang="en-US" dirty="0"/>
        </a:p>
      </dgm:t>
    </dgm:pt>
    <dgm:pt modelId="{9B86288B-3FD6-4E58-A5B6-CF3A7B7E04B7}" type="parTrans" cxnId="{617B3AD2-A646-4FD5-BAB9-332F3BF65DC8}">
      <dgm:prSet/>
      <dgm:spPr/>
      <dgm:t>
        <a:bodyPr/>
        <a:lstStyle/>
        <a:p>
          <a:endParaRPr lang="en-US"/>
        </a:p>
      </dgm:t>
    </dgm:pt>
    <dgm:pt modelId="{8B7A883F-C74F-4713-96A9-7662EE096D87}" type="sibTrans" cxnId="{617B3AD2-A646-4FD5-BAB9-332F3BF65DC8}">
      <dgm:prSet/>
      <dgm:spPr/>
      <dgm:t>
        <a:bodyPr/>
        <a:lstStyle/>
        <a:p>
          <a:endParaRPr lang="en-US"/>
        </a:p>
      </dgm:t>
    </dgm:pt>
    <dgm:pt modelId="{8622BFBA-707D-4E2E-9785-5CFB7FC45222}">
      <dgm:prSet phldrT="[Text]" custT="1"/>
      <dgm:spPr/>
      <dgm:t>
        <a:bodyPr/>
        <a:lstStyle/>
        <a:p>
          <a:r>
            <a:rPr lang="zh-TW" altLang="en-US" sz="2000" dirty="0" smtClean="0"/>
            <a:t>牛腩</a:t>
          </a:r>
          <a:endParaRPr lang="en-US" sz="1800" strike="sngStrike" baseline="0" dirty="0">
            <a:solidFill>
              <a:srgbClr val="3333FF"/>
            </a:solidFill>
          </a:endParaRPr>
        </a:p>
      </dgm:t>
    </dgm:pt>
    <dgm:pt modelId="{F60A9416-4B2F-4AEA-9774-C5D69EA0AEB4}" type="parTrans" cxnId="{DC072EA5-BABC-4001-BB95-257304B15486}">
      <dgm:prSet/>
      <dgm:spPr/>
      <dgm:t>
        <a:bodyPr/>
        <a:lstStyle/>
        <a:p>
          <a:endParaRPr lang="en-US"/>
        </a:p>
      </dgm:t>
    </dgm:pt>
    <dgm:pt modelId="{EBF3AF0E-4DAE-489C-A5FB-2B01096E7E8C}" type="sibTrans" cxnId="{DC072EA5-BABC-4001-BB95-257304B15486}">
      <dgm:prSet/>
      <dgm:spPr/>
      <dgm:t>
        <a:bodyPr/>
        <a:lstStyle/>
        <a:p>
          <a:endParaRPr lang="en-US"/>
        </a:p>
      </dgm:t>
    </dgm:pt>
    <dgm:pt modelId="{FEFEFBFC-222A-4E7B-8A33-5F602F714ACC}">
      <dgm:prSet phldrT="[Text]"/>
      <dgm:spPr/>
      <dgm:t>
        <a:bodyPr/>
        <a:lstStyle/>
        <a:p>
          <a:r>
            <a:rPr lang="zh-TW" altLang="en-US" dirty="0"/>
            <a:t>脛肉</a:t>
          </a:r>
          <a:endParaRPr lang="en-US" dirty="0"/>
        </a:p>
      </dgm:t>
    </dgm:pt>
    <dgm:pt modelId="{92158397-5E63-49C5-AE43-2ED503D8691A}" type="parTrans" cxnId="{706A8C83-0DDD-4CD6-B4A2-CE664404AABB}">
      <dgm:prSet/>
      <dgm:spPr/>
      <dgm:t>
        <a:bodyPr/>
        <a:lstStyle/>
        <a:p>
          <a:endParaRPr lang="en-US"/>
        </a:p>
      </dgm:t>
    </dgm:pt>
    <dgm:pt modelId="{0E6DF0A9-F07B-4213-81BF-CA9A6F82E081}" type="sibTrans" cxnId="{706A8C83-0DDD-4CD6-B4A2-CE664404AABB}">
      <dgm:prSet/>
      <dgm:spPr/>
      <dgm:t>
        <a:bodyPr/>
        <a:lstStyle/>
        <a:p>
          <a:endParaRPr lang="en-US"/>
        </a:p>
      </dgm:t>
    </dgm:pt>
    <dgm:pt modelId="{E68DCC10-F33F-4470-A6DD-EA1BDE8E927E}">
      <dgm:prSet phldrT="[Text]" custT="1"/>
      <dgm:spPr/>
      <dgm:t>
        <a:bodyPr/>
        <a:lstStyle/>
        <a:p>
          <a:r>
            <a:rPr lang="zh-TW" altLang="en-US" sz="1800" dirty="0" smtClean="0"/>
            <a:t>牛冧肉</a:t>
          </a:r>
          <a:endParaRPr lang="en-US" sz="1800" dirty="0"/>
        </a:p>
      </dgm:t>
    </dgm:pt>
    <dgm:pt modelId="{0C1B0CB4-90F4-4858-ACCF-514A7E3CA80C}" type="parTrans" cxnId="{6667A8FE-022C-45B2-AEE8-097FB8E19CE1}">
      <dgm:prSet/>
      <dgm:spPr/>
      <dgm:t>
        <a:bodyPr/>
        <a:lstStyle/>
        <a:p>
          <a:endParaRPr lang="en-US"/>
        </a:p>
      </dgm:t>
    </dgm:pt>
    <dgm:pt modelId="{BE7AF94F-F7FE-4FBF-AC04-604B0543ED60}" type="sibTrans" cxnId="{6667A8FE-022C-45B2-AEE8-097FB8E19CE1}">
      <dgm:prSet/>
      <dgm:spPr/>
      <dgm:t>
        <a:bodyPr/>
        <a:lstStyle/>
        <a:p>
          <a:endParaRPr lang="en-US"/>
        </a:p>
      </dgm:t>
    </dgm:pt>
    <dgm:pt modelId="{7FC18A30-4ADF-4F20-974A-46DE2CEC7AC3}">
      <dgm:prSet phldrT="[Text]" custT="1"/>
      <dgm:spPr/>
      <dgm:t>
        <a:bodyPr/>
        <a:lstStyle/>
        <a:p>
          <a:r>
            <a:rPr lang="zh-TW" altLang="en-US" sz="1800" dirty="0" smtClean="0"/>
            <a:t>西冷扒</a:t>
          </a:r>
          <a:endParaRPr lang="en-HK" sz="1800" dirty="0"/>
        </a:p>
      </dgm:t>
    </dgm:pt>
    <dgm:pt modelId="{771625DA-291A-4F26-A3B0-200B601E4636}" type="parTrans" cxnId="{4C378129-18A1-48B6-8F20-1EDD803E1332}">
      <dgm:prSet/>
      <dgm:spPr/>
      <dgm:t>
        <a:bodyPr/>
        <a:lstStyle/>
        <a:p>
          <a:endParaRPr lang="en-US"/>
        </a:p>
      </dgm:t>
    </dgm:pt>
    <dgm:pt modelId="{99E7A475-C5F3-4DA1-B436-FE0EB6FD27B4}" type="sibTrans" cxnId="{4C378129-18A1-48B6-8F20-1EDD803E1332}">
      <dgm:prSet/>
      <dgm:spPr/>
      <dgm:t>
        <a:bodyPr/>
        <a:lstStyle/>
        <a:p>
          <a:endParaRPr lang="en-US"/>
        </a:p>
      </dgm:t>
    </dgm:pt>
    <dgm:pt modelId="{D9FAC89A-720E-4AD7-8D8F-67B6A33D13E3}">
      <dgm:prSet phldrT="[Text]" custT="1"/>
      <dgm:spPr/>
      <dgm:t>
        <a:bodyPr/>
        <a:lstStyle/>
        <a:p>
          <a:r>
            <a:rPr lang="zh-TW" altLang="en-US" sz="1800" dirty="0" smtClean="0"/>
            <a:t>牛肋骨</a:t>
          </a:r>
          <a:endParaRPr lang="en-US" sz="1800" dirty="0"/>
        </a:p>
      </dgm:t>
    </dgm:pt>
    <dgm:pt modelId="{A5DF8CE8-46E3-4A26-842E-5B3FBBD49E32}" type="parTrans" cxnId="{E32B816C-43D4-4042-B891-48F57DF9DC58}">
      <dgm:prSet/>
      <dgm:spPr/>
      <dgm:t>
        <a:bodyPr/>
        <a:lstStyle/>
        <a:p>
          <a:endParaRPr lang="en-US"/>
        </a:p>
      </dgm:t>
    </dgm:pt>
    <dgm:pt modelId="{9C38FAB2-CB49-4CA0-BEEF-54F72431905A}" type="sibTrans" cxnId="{E32B816C-43D4-4042-B891-48F57DF9DC58}">
      <dgm:prSet/>
      <dgm:spPr/>
      <dgm:t>
        <a:bodyPr/>
        <a:lstStyle/>
        <a:p>
          <a:endParaRPr lang="en-US"/>
        </a:p>
      </dgm:t>
    </dgm:pt>
    <dgm:pt modelId="{DFA4C0FB-95A4-4321-8B15-313BE0E36097}" type="pres">
      <dgm:prSet presAssocID="{BB5767EA-41FE-4FCB-B26F-E6FC135838A8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HK" altLang="en-US"/>
        </a:p>
      </dgm:t>
    </dgm:pt>
    <dgm:pt modelId="{E10B84B3-C50C-4587-8E5D-4F5A62A9013A}" type="pres">
      <dgm:prSet presAssocID="{3F55A566-366A-4CAB-96DD-9D547F08F78B}" presName="compNode" presStyleCnt="0"/>
      <dgm:spPr/>
    </dgm:pt>
    <dgm:pt modelId="{26DDA361-B761-4B19-8E35-0727FDAD1CF2}" type="pres">
      <dgm:prSet presAssocID="{3F55A566-366A-4CAB-96DD-9D547F08F78B}" presName="aNode" presStyleLbl="bgShp" presStyleIdx="0" presStyleCnt="3"/>
      <dgm:spPr/>
      <dgm:t>
        <a:bodyPr/>
        <a:lstStyle/>
        <a:p>
          <a:endParaRPr lang="zh-HK" altLang="en-US"/>
        </a:p>
      </dgm:t>
    </dgm:pt>
    <dgm:pt modelId="{5BBDB003-0E4F-46E7-B7A0-9EF465F4C080}" type="pres">
      <dgm:prSet presAssocID="{3F55A566-366A-4CAB-96DD-9D547F08F78B}" presName="textNode" presStyleLbl="bgShp" presStyleIdx="0" presStyleCnt="3"/>
      <dgm:spPr/>
      <dgm:t>
        <a:bodyPr/>
        <a:lstStyle/>
        <a:p>
          <a:endParaRPr lang="zh-HK" altLang="en-US"/>
        </a:p>
      </dgm:t>
    </dgm:pt>
    <dgm:pt modelId="{6DC2B6BE-25B5-4F81-BC26-6D6DF5FC3D6D}" type="pres">
      <dgm:prSet presAssocID="{3F55A566-366A-4CAB-96DD-9D547F08F78B}" presName="compChildNode" presStyleCnt="0"/>
      <dgm:spPr/>
    </dgm:pt>
    <dgm:pt modelId="{3DC3134C-AD88-4AB7-9ACE-DDDB27964405}" type="pres">
      <dgm:prSet presAssocID="{3F55A566-366A-4CAB-96DD-9D547F08F78B}" presName="theInnerList" presStyleCnt="0"/>
      <dgm:spPr/>
    </dgm:pt>
    <dgm:pt modelId="{CAACE8E3-6361-4E78-8787-CABA408EA830}" type="pres">
      <dgm:prSet presAssocID="{6715008C-8606-430C-B56D-3130844B98F5}" presName="childNode" presStyleLbl="node1" presStyleIdx="0" presStyleCnt="12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CAEA9EB7-DED4-4D10-8A9E-1E6406CFCEB4}" type="pres">
      <dgm:prSet presAssocID="{6715008C-8606-430C-B56D-3130844B98F5}" presName="aSpace2" presStyleCnt="0"/>
      <dgm:spPr/>
    </dgm:pt>
    <dgm:pt modelId="{F6D79D4D-66BB-49DE-8373-561692DE4EC9}" type="pres">
      <dgm:prSet presAssocID="{5BAE22EC-E123-4F3B-AC4D-A0FEFCDEBFE6}" presName="childNode" presStyleLbl="node1" presStyleIdx="1" presStyleCnt="12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8072C8A6-3C6E-406B-82F6-B3A788A85080}" type="pres">
      <dgm:prSet presAssocID="{5BAE22EC-E123-4F3B-AC4D-A0FEFCDEBFE6}" presName="aSpace2" presStyleCnt="0"/>
      <dgm:spPr/>
    </dgm:pt>
    <dgm:pt modelId="{86382241-AA15-46D7-A398-B1CA5A78F9A7}" type="pres">
      <dgm:prSet presAssocID="{B0913627-3FA0-44EE-BBFF-2ECCFF913EB4}" presName="childNode" presStyleLbl="node1" presStyleIdx="2" presStyleCnt="12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445E09C6-BFC5-487C-9F1E-5CD21A3D004F}" type="pres">
      <dgm:prSet presAssocID="{B0913627-3FA0-44EE-BBFF-2ECCFF913EB4}" presName="aSpace2" presStyleCnt="0"/>
      <dgm:spPr/>
    </dgm:pt>
    <dgm:pt modelId="{FB4DFA06-4955-4CB6-B249-42587FDCDEAB}" type="pres">
      <dgm:prSet presAssocID="{6B286050-80C9-4EFB-B608-573DC19C2D75}" presName="childNode" presStyleLbl="node1" presStyleIdx="3" presStyleCnt="12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416E92AD-881F-4B26-B874-4D56788D336A}" type="pres">
      <dgm:prSet presAssocID="{3F55A566-366A-4CAB-96DD-9D547F08F78B}" presName="aSpace" presStyleCnt="0"/>
      <dgm:spPr/>
    </dgm:pt>
    <dgm:pt modelId="{9AD9E046-94E8-46F3-91A9-DD656482875E}" type="pres">
      <dgm:prSet presAssocID="{08B27914-5627-4C01-95ED-EEC90009AA0C}" presName="compNode" presStyleCnt="0"/>
      <dgm:spPr/>
    </dgm:pt>
    <dgm:pt modelId="{65849E10-BBB1-416E-851B-38909E8606EE}" type="pres">
      <dgm:prSet presAssocID="{08B27914-5627-4C01-95ED-EEC90009AA0C}" presName="aNode" presStyleLbl="bgShp" presStyleIdx="1" presStyleCnt="3"/>
      <dgm:spPr/>
      <dgm:t>
        <a:bodyPr/>
        <a:lstStyle/>
        <a:p>
          <a:endParaRPr lang="zh-HK" altLang="en-US"/>
        </a:p>
      </dgm:t>
    </dgm:pt>
    <dgm:pt modelId="{06A612DC-E11E-437B-8848-1333D03D6F56}" type="pres">
      <dgm:prSet presAssocID="{08B27914-5627-4C01-95ED-EEC90009AA0C}" presName="textNode" presStyleLbl="bgShp" presStyleIdx="1" presStyleCnt="3"/>
      <dgm:spPr/>
      <dgm:t>
        <a:bodyPr/>
        <a:lstStyle/>
        <a:p>
          <a:endParaRPr lang="zh-HK" altLang="en-US"/>
        </a:p>
      </dgm:t>
    </dgm:pt>
    <dgm:pt modelId="{E6957D8F-1A9E-4C04-AAB8-DAB28122FCB2}" type="pres">
      <dgm:prSet presAssocID="{08B27914-5627-4C01-95ED-EEC90009AA0C}" presName="compChildNode" presStyleCnt="0"/>
      <dgm:spPr/>
    </dgm:pt>
    <dgm:pt modelId="{0C7A72D4-85EA-4EF8-AD5E-5813704AA097}" type="pres">
      <dgm:prSet presAssocID="{08B27914-5627-4C01-95ED-EEC90009AA0C}" presName="theInnerList" presStyleCnt="0"/>
      <dgm:spPr/>
    </dgm:pt>
    <dgm:pt modelId="{15DF0BF8-9494-4637-8D1E-9C3144A9F3D8}" type="pres">
      <dgm:prSet presAssocID="{E68DCC10-F33F-4470-A6DD-EA1BDE8E927E}" presName="childNode" presStyleLbl="node1" presStyleIdx="4" presStyleCnt="12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DE50E32A-A56C-4898-98BB-5844E2D4BDCF}" type="pres">
      <dgm:prSet presAssocID="{E68DCC10-F33F-4470-A6DD-EA1BDE8E927E}" presName="aSpace2" presStyleCnt="0"/>
      <dgm:spPr/>
    </dgm:pt>
    <dgm:pt modelId="{0F668A56-BC55-46CE-8E0C-09918E0E13B5}" type="pres">
      <dgm:prSet presAssocID="{7FC18A30-4ADF-4F20-974A-46DE2CEC7AC3}" presName="childNode" presStyleLbl="node1" presStyleIdx="5" presStyleCnt="12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B5BE7B5C-AA0D-4468-80E8-95816B2F15A9}" type="pres">
      <dgm:prSet presAssocID="{7FC18A30-4ADF-4F20-974A-46DE2CEC7AC3}" presName="aSpace2" presStyleCnt="0"/>
      <dgm:spPr/>
    </dgm:pt>
    <dgm:pt modelId="{96D75F3C-3D56-46C1-9D69-4EC3857ACB6A}" type="pres">
      <dgm:prSet presAssocID="{D9FAC89A-720E-4AD7-8D8F-67B6A33D13E3}" presName="childNode" presStyleLbl="node1" presStyleIdx="6" presStyleCnt="12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2B03ED30-8EBD-4971-9FDB-43C4DF57412C}" type="pres">
      <dgm:prSet presAssocID="{08B27914-5627-4C01-95ED-EEC90009AA0C}" presName="aSpace" presStyleCnt="0"/>
      <dgm:spPr/>
    </dgm:pt>
    <dgm:pt modelId="{26A5F969-F565-429E-8F4E-7741E072A6DF}" type="pres">
      <dgm:prSet presAssocID="{BE7CAC18-C8ED-4A39-BC6A-1A53732B1145}" presName="compNode" presStyleCnt="0"/>
      <dgm:spPr/>
    </dgm:pt>
    <dgm:pt modelId="{80409ADA-1E93-4FEC-A1CA-2AF130BA5149}" type="pres">
      <dgm:prSet presAssocID="{BE7CAC18-C8ED-4A39-BC6A-1A53732B1145}" presName="aNode" presStyleLbl="bgShp" presStyleIdx="2" presStyleCnt="3"/>
      <dgm:spPr/>
      <dgm:t>
        <a:bodyPr/>
        <a:lstStyle/>
        <a:p>
          <a:endParaRPr lang="zh-HK" altLang="en-US"/>
        </a:p>
      </dgm:t>
    </dgm:pt>
    <dgm:pt modelId="{4FC01019-8CD7-4830-9E33-522B404A5239}" type="pres">
      <dgm:prSet presAssocID="{BE7CAC18-C8ED-4A39-BC6A-1A53732B1145}" presName="textNode" presStyleLbl="bgShp" presStyleIdx="2" presStyleCnt="3"/>
      <dgm:spPr/>
      <dgm:t>
        <a:bodyPr/>
        <a:lstStyle/>
        <a:p>
          <a:endParaRPr lang="zh-HK" altLang="en-US"/>
        </a:p>
      </dgm:t>
    </dgm:pt>
    <dgm:pt modelId="{45DF76ED-90B0-432A-9B76-274D278E1B4F}" type="pres">
      <dgm:prSet presAssocID="{BE7CAC18-C8ED-4A39-BC6A-1A53732B1145}" presName="compChildNode" presStyleCnt="0"/>
      <dgm:spPr/>
    </dgm:pt>
    <dgm:pt modelId="{A4453DEF-92F1-4C60-9DA9-246E3806295F}" type="pres">
      <dgm:prSet presAssocID="{BE7CAC18-C8ED-4A39-BC6A-1A53732B1145}" presName="theInnerList" presStyleCnt="0"/>
      <dgm:spPr/>
    </dgm:pt>
    <dgm:pt modelId="{BADB9660-A0EA-40DC-A1AB-F66D4782EED6}" type="pres">
      <dgm:prSet presAssocID="{4CCD851C-C2A5-4CBB-8B6E-92DB86528023}" presName="childNode" presStyleLbl="node1" presStyleIdx="7" presStyleCnt="12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349CCDE7-6F72-4F9F-A648-28A13422C0BB}" type="pres">
      <dgm:prSet presAssocID="{4CCD851C-C2A5-4CBB-8B6E-92DB86528023}" presName="aSpace2" presStyleCnt="0"/>
      <dgm:spPr/>
    </dgm:pt>
    <dgm:pt modelId="{D40682BD-EEC6-4CA7-8A3B-152C3037A553}" type="pres">
      <dgm:prSet presAssocID="{A5E86EA8-4111-4655-8A12-273B0749A27C}" presName="childNode" presStyleLbl="node1" presStyleIdx="8" presStyleCnt="12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0B90A67D-1C92-4215-A082-BD1EADD4288B}" type="pres">
      <dgm:prSet presAssocID="{A5E86EA8-4111-4655-8A12-273B0749A27C}" presName="aSpace2" presStyleCnt="0"/>
      <dgm:spPr/>
    </dgm:pt>
    <dgm:pt modelId="{19AD9D99-D05A-4515-BAF3-6E7A98865BD0}" type="pres">
      <dgm:prSet presAssocID="{3E31D3D2-C50D-4EC0-AC0C-004AC27FC8D6}" presName="childNode" presStyleLbl="node1" presStyleIdx="9" presStyleCnt="12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143C00C3-3EFF-4B66-BDAF-E7A8BD14214C}" type="pres">
      <dgm:prSet presAssocID="{3E31D3D2-C50D-4EC0-AC0C-004AC27FC8D6}" presName="aSpace2" presStyleCnt="0"/>
      <dgm:spPr/>
    </dgm:pt>
    <dgm:pt modelId="{EE99CF10-76C1-4B5A-9032-49C3310E7455}" type="pres">
      <dgm:prSet presAssocID="{8622BFBA-707D-4E2E-9785-5CFB7FC45222}" presName="childNode" presStyleLbl="node1" presStyleIdx="10" presStyleCnt="12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A7E2594D-EAEC-4CE8-BB49-C585E8684C10}" type="pres">
      <dgm:prSet presAssocID="{8622BFBA-707D-4E2E-9785-5CFB7FC45222}" presName="aSpace2" presStyleCnt="0"/>
      <dgm:spPr/>
    </dgm:pt>
    <dgm:pt modelId="{6347794E-6DAD-4963-AB8E-DACC6ADDCAE0}" type="pres">
      <dgm:prSet presAssocID="{FEFEFBFC-222A-4E7B-8A33-5F602F714ACC}" presName="childNode" presStyleLbl="node1" presStyleIdx="11" presStyleCnt="12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</dgm:ptLst>
  <dgm:cxnLst>
    <dgm:cxn modelId="{4C378129-18A1-48B6-8F20-1EDD803E1332}" srcId="{08B27914-5627-4C01-95ED-EEC90009AA0C}" destId="{7FC18A30-4ADF-4F20-974A-46DE2CEC7AC3}" srcOrd="1" destOrd="0" parTransId="{771625DA-291A-4F26-A3B0-200B601E4636}" sibTransId="{99E7A475-C5F3-4DA1-B436-FE0EB6FD27B4}"/>
    <dgm:cxn modelId="{5B4557CC-5D57-4A7A-84BD-5817E24487F4}" type="presOf" srcId="{08B27914-5627-4C01-95ED-EEC90009AA0C}" destId="{06A612DC-E11E-437B-8848-1333D03D6F56}" srcOrd="1" destOrd="0" presId="urn:microsoft.com/office/officeart/2005/8/layout/lProcess2"/>
    <dgm:cxn modelId="{906D4A56-D4DC-41F3-95F7-0449088BCBF9}" srcId="{3F55A566-366A-4CAB-96DD-9D547F08F78B}" destId="{6715008C-8606-430C-B56D-3130844B98F5}" srcOrd="0" destOrd="0" parTransId="{17EAF403-B2F4-495A-8C6C-941879AF101F}" sibTransId="{84AD8334-F368-497A-9517-027243694FA8}"/>
    <dgm:cxn modelId="{578CE811-D13C-47D5-BAC6-3100A3A9933C}" srcId="{BB5767EA-41FE-4FCB-B26F-E6FC135838A8}" destId="{08B27914-5627-4C01-95ED-EEC90009AA0C}" srcOrd="1" destOrd="0" parTransId="{D67E3A46-7AF8-4C51-AA2A-0C104A5AC312}" sibTransId="{21B06DCF-19F1-4B17-8626-98C3F598D797}"/>
    <dgm:cxn modelId="{7BAD25CB-4615-409F-A4EC-FA53DA13316D}" type="presOf" srcId="{6B286050-80C9-4EFB-B608-573DC19C2D75}" destId="{FB4DFA06-4955-4CB6-B249-42587FDCDEAB}" srcOrd="0" destOrd="0" presId="urn:microsoft.com/office/officeart/2005/8/layout/lProcess2"/>
    <dgm:cxn modelId="{2D893873-97F3-4A74-98E8-44FCEB6F0621}" srcId="{BE7CAC18-C8ED-4A39-BC6A-1A53732B1145}" destId="{4CCD851C-C2A5-4CBB-8B6E-92DB86528023}" srcOrd="0" destOrd="0" parTransId="{9310EAE5-EB63-457B-AE96-8DA9F7E5A48D}" sibTransId="{E4E1F245-9690-4CF4-AAFE-89A71E9A2ADC}"/>
    <dgm:cxn modelId="{BBB2BDA6-E2DA-4479-AFFD-C3A6FDB3F7B4}" type="presOf" srcId="{6715008C-8606-430C-B56D-3130844B98F5}" destId="{CAACE8E3-6361-4E78-8787-CABA408EA830}" srcOrd="0" destOrd="0" presId="urn:microsoft.com/office/officeart/2005/8/layout/lProcess2"/>
    <dgm:cxn modelId="{D6865CD1-20CE-4BB0-9974-CB1973B79A71}" type="presOf" srcId="{3F55A566-366A-4CAB-96DD-9D547F08F78B}" destId="{5BBDB003-0E4F-46E7-B7A0-9EF465F4C080}" srcOrd="1" destOrd="0" presId="urn:microsoft.com/office/officeart/2005/8/layout/lProcess2"/>
    <dgm:cxn modelId="{56471D66-A339-45DA-8AC5-6B9D8A419934}" srcId="{BE7CAC18-C8ED-4A39-BC6A-1A53732B1145}" destId="{A5E86EA8-4111-4655-8A12-273B0749A27C}" srcOrd="1" destOrd="0" parTransId="{DCB52F7D-6656-4F94-96C5-0D12F0C87CFC}" sibTransId="{11D28239-FC02-4870-8C5F-2B13ECEA121D}"/>
    <dgm:cxn modelId="{44BF57F5-B03A-4796-97A2-51892F2D5B69}" srcId="{BB5767EA-41FE-4FCB-B26F-E6FC135838A8}" destId="{BE7CAC18-C8ED-4A39-BC6A-1A53732B1145}" srcOrd="2" destOrd="0" parTransId="{FCE2E907-9D70-49A6-BE33-2EB6C2C75B56}" sibTransId="{203C49AA-95BA-4D82-84E3-A45A7E7CD858}"/>
    <dgm:cxn modelId="{9BA057AE-DB59-4828-805A-69F4D0F2DB72}" type="presOf" srcId="{BE7CAC18-C8ED-4A39-BC6A-1A53732B1145}" destId="{4FC01019-8CD7-4830-9E33-522B404A5239}" srcOrd="1" destOrd="0" presId="urn:microsoft.com/office/officeart/2005/8/layout/lProcess2"/>
    <dgm:cxn modelId="{6667A8FE-022C-45B2-AEE8-097FB8E19CE1}" srcId="{08B27914-5627-4C01-95ED-EEC90009AA0C}" destId="{E68DCC10-F33F-4470-A6DD-EA1BDE8E927E}" srcOrd="0" destOrd="0" parTransId="{0C1B0CB4-90F4-4858-ACCF-514A7E3CA80C}" sibTransId="{BE7AF94F-F7FE-4FBF-AC04-604B0543ED60}"/>
    <dgm:cxn modelId="{588ADCB8-15BB-4FBA-8AAF-0C1CE10BB6FA}" srcId="{3F55A566-366A-4CAB-96DD-9D547F08F78B}" destId="{B0913627-3FA0-44EE-BBFF-2ECCFF913EB4}" srcOrd="2" destOrd="0" parTransId="{CB05D1B0-6A90-4C3C-A171-99FE1B73E84A}" sibTransId="{A1EA8F86-610B-48BD-B475-E459D290F673}"/>
    <dgm:cxn modelId="{89E137DD-5F89-4160-8617-26A44868D9E1}" type="presOf" srcId="{BE7CAC18-C8ED-4A39-BC6A-1A53732B1145}" destId="{80409ADA-1E93-4FEC-A1CA-2AF130BA5149}" srcOrd="0" destOrd="0" presId="urn:microsoft.com/office/officeart/2005/8/layout/lProcess2"/>
    <dgm:cxn modelId="{617B3AD2-A646-4FD5-BAB9-332F3BF65DC8}" srcId="{BE7CAC18-C8ED-4A39-BC6A-1A53732B1145}" destId="{3E31D3D2-C50D-4EC0-AC0C-004AC27FC8D6}" srcOrd="2" destOrd="0" parTransId="{9B86288B-3FD6-4E58-A5B6-CF3A7B7E04B7}" sibTransId="{8B7A883F-C74F-4713-96A9-7662EE096D87}"/>
    <dgm:cxn modelId="{DC072EA5-BABC-4001-BB95-257304B15486}" srcId="{BE7CAC18-C8ED-4A39-BC6A-1A53732B1145}" destId="{8622BFBA-707D-4E2E-9785-5CFB7FC45222}" srcOrd="3" destOrd="0" parTransId="{F60A9416-4B2F-4AEA-9774-C5D69EA0AEB4}" sibTransId="{EBF3AF0E-4DAE-489C-A5FB-2B01096E7E8C}"/>
    <dgm:cxn modelId="{4F6B0287-611C-47CE-B2AC-F5FEBCD8DB6F}" type="presOf" srcId="{4CCD851C-C2A5-4CBB-8B6E-92DB86528023}" destId="{BADB9660-A0EA-40DC-A1AB-F66D4782EED6}" srcOrd="0" destOrd="0" presId="urn:microsoft.com/office/officeart/2005/8/layout/lProcess2"/>
    <dgm:cxn modelId="{2CF4AEAD-339A-4BA7-BE51-C875D6EB3CE5}" srcId="{BB5767EA-41FE-4FCB-B26F-E6FC135838A8}" destId="{3F55A566-366A-4CAB-96DD-9D547F08F78B}" srcOrd="0" destOrd="0" parTransId="{FDAFDE63-BD28-4A44-83F1-668C46DC38F5}" sibTransId="{2375C60C-999E-4304-A268-391F936737FF}"/>
    <dgm:cxn modelId="{13574887-67F6-4FAC-A95E-4C1A56D3ED1F}" type="presOf" srcId="{FEFEFBFC-222A-4E7B-8A33-5F602F714ACC}" destId="{6347794E-6DAD-4963-AB8E-DACC6ADDCAE0}" srcOrd="0" destOrd="0" presId="urn:microsoft.com/office/officeart/2005/8/layout/lProcess2"/>
    <dgm:cxn modelId="{29C509A7-DC3D-4BEA-AB79-35A3C7F22917}" type="presOf" srcId="{3F55A566-366A-4CAB-96DD-9D547F08F78B}" destId="{26DDA361-B761-4B19-8E35-0727FDAD1CF2}" srcOrd="0" destOrd="0" presId="urn:microsoft.com/office/officeart/2005/8/layout/lProcess2"/>
    <dgm:cxn modelId="{74651F53-00B7-4847-91EE-BC5F32A7CFAE}" type="presOf" srcId="{7FC18A30-4ADF-4F20-974A-46DE2CEC7AC3}" destId="{0F668A56-BC55-46CE-8E0C-09918E0E13B5}" srcOrd="0" destOrd="0" presId="urn:microsoft.com/office/officeart/2005/8/layout/lProcess2"/>
    <dgm:cxn modelId="{706A8C83-0DDD-4CD6-B4A2-CE664404AABB}" srcId="{BE7CAC18-C8ED-4A39-BC6A-1A53732B1145}" destId="{FEFEFBFC-222A-4E7B-8A33-5F602F714ACC}" srcOrd="4" destOrd="0" parTransId="{92158397-5E63-49C5-AE43-2ED503D8691A}" sibTransId="{0E6DF0A9-F07B-4213-81BF-CA9A6F82E081}"/>
    <dgm:cxn modelId="{CF9FB87B-7D0C-4B15-880F-7844F62C5ABE}" type="presOf" srcId="{8622BFBA-707D-4E2E-9785-5CFB7FC45222}" destId="{EE99CF10-76C1-4B5A-9032-49C3310E7455}" srcOrd="0" destOrd="0" presId="urn:microsoft.com/office/officeart/2005/8/layout/lProcess2"/>
    <dgm:cxn modelId="{C8FC78D3-12E7-45F1-B437-8FD6DF2114CC}" type="presOf" srcId="{B0913627-3FA0-44EE-BBFF-2ECCFF913EB4}" destId="{86382241-AA15-46D7-A398-B1CA5A78F9A7}" srcOrd="0" destOrd="0" presId="urn:microsoft.com/office/officeart/2005/8/layout/lProcess2"/>
    <dgm:cxn modelId="{9DF8B90D-65D0-47D3-8BD7-628682B9D432}" type="presOf" srcId="{BB5767EA-41FE-4FCB-B26F-E6FC135838A8}" destId="{DFA4C0FB-95A4-4321-8B15-313BE0E36097}" srcOrd="0" destOrd="0" presId="urn:microsoft.com/office/officeart/2005/8/layout/lProcess2"/>
    <dgm:cxn modelId="{81502D86-A051-4270-AE94-A764BC165F43}" type="presOf" srcId="{08B27914-5627-4C01-95ED-EEC90009AA0C}" destId="{65849E10-BBB1-416E-851B-38909E8606EE}" srcOrd="0" destOrd="0" presId="urn:microsoft.com/office/officeart/2005/8/layout/lProcess2"/>
    <dgm:cxn modelId="{9D804358-B9AD-4274-A6A0-2DD435F1499F}" type="presOf" srcId="{E68DCC10-F33F-4470-A6DD-EA1BDE8E927E}" destId="{15DF0BF8-9494-4637-8D1E-9C3144A9F3D8}" srcOrd="0" destOrd="0" presId="urn:microsoft.com/office/officeart/2005/8/layout/lProcess2"/>
    <dgm:cxn modelId="{E32B816C-43D4-4042-B891-48F57DF9DC58}" srcId="{08B27914-5627-4C01-95ED-EEC90009AA0C}" destId="{D9FAC89A-720E-4AD7-8D8F-67B6A33D13E3}" srcOrd="2" destOrd="0" parTransId="{A5DF8CE8-46E3-4A26-842E-5B3FBBD49E32}" sibTransId="{9C38FAB2-CB49-4CA0-BEEF-54F72431905A}"/>
    <dgm:cxn modelId="{B7EE8FC6-8DC4-408A-A061-6DDA3C331BCE}" srcId="{3F55A566-366A-4CAB-96DD-9D547F08F78B}" destId="{6B286050-80C9-4EFB-B608-573DC19C2D75}" srcOrd="3" destOrd="0" parTransId="{45E5B0CC-D5FC-4902-A994-10BFC187F756}" sibTransId="{E7D455BB-0000-4BCC-B7C6-3C08C8088436}"/>
    <dgm:cxn modelId="{1778B938-F095-4E62-B5E9-6C5694FBFAF1}" type="presOf" srcId="{5BAE22EC-E123-4F3B-AC4D-A0FEFCDEBFE6}" destId="{F6D79D4D-66BB-49DE-8373-561692DE4EC9}" srcOrd="0" destOrd="0" presId="urn:microsoft.com/office/officeart/2005/8/layout/lProcess2"/>
    <dgm:cxn modelId="{F4D15F50-8D06-4C94-9BEC-65D6318E89FE}" type="presOf" srcId="{D9FAC89A-720E-4AD7-8D8F-67B6A33D13E3}" destId="{96D75F3C-3D56-46C1-9D69-4EC3857ACB6A}" srcOrd="0" destOrd="0" presId="urn:microsoft.com/office/officeart/2005/8/layout/lProcess2"/>
    <dgm:cxn modelId="{7B294F9A-71C8-44C8-B3C9-F00717DE36BB}" type="presOf" srcId="{A5E86EA8-4111-4655-8A12-273B0749A27C}" destId="{D40682BD-EEC6-4CA7-8A3B-152C3037A553}" srcOrd="0" destOrd="0" presId="urn:microsoft.com/office/officeart/2005/8/layout/lProcess2"/>
    <dgm:cxn modelId="{4B229DD2-42D2-4F24-8B52-95A8104A1D8C}" type="presOf" srcId="{3E31D3D2-C50D-4EC0-AC0C-004AC27FC8D6}" destId="{19AD9D99-D05A-4515-BAF3-6E7A98865BD0}" srcOrd="0" destOrd="0" presId="urn:microsoft.com/office/officeart/2005/8/layout/lProcess2"/>
    <dgm:cxn modelId="{6D454034-E379-4A48-AE42-8C9977BC4352}" srcId="{3F55A566-366A-4CAB-96DD-9D547F08F78B}" destId="{5BAE22EC-E123-4F3B-AC4D-A0FEFCDEBFE6}" srcOrd="1" destOrd="0" parTransId="{90B27CC0-FB0E-4804-B070-6DDB7ACA2F4A}" sibTransId="{DFA05591-C354-4208-8926-B865F9F85A56}"/>
    <dgm:cxn modelId="{F5E0E894-3779-4F09-B812-6EEFD6E11332}" type="presParOf" srcId="{DFA4C0FB-95A4-4321-8B15-313BE0E36097}" destId="{E10B84B3-C50C-4587-8E5D-4F5A62A9013A}" srcOrd="0" destOrd="0" presId="urn:microsoft.com/office/officeart/2005/8/layout/lProcess2"/>
    <dgm:cxn modelId="{6971C0DE-2A05-42AC-AB1B-1F725E2B274F}" type="presParOf" srcId="{E10B84B3-C50C-4587-8E5D-4F5A62A9013A}" destId="{26DDA361-B761-4B19-8E35-0727FDAD1CF2}" srcOrd="0" destOrd="0" presId="urn:microsoft.com/office/officeart/2005/8/layout/lProcess2"/>
    <dgm:cxn modelId="{1C755A3E-F963-4915-937C-AD9D9948456B}" type="presParOf" srcId="{E10B84B3-C50C-4587-8E5D-4F5A62A9013A}" destId="{5BBDB003-0E4F-46E7-B7A0-9EF465F4C080}" srcOrd="1" destOrd="0" presId="urn:microsoft.com/office/officeart/2005/8/layout/lProcess2"/>
    <dgm:cxn modelId="{5F681C56-CB94-4E80-9265-E2AFE6CDE23E}" type="presParOf" srcId="{E10B84B3-C50C-4587-8E5D-4F5A62A9013A}" destId="{6DC2B6BE-25B5-4F81-BC26-6D6DF5FC3D6D}" srcOrd="2" destOrd="0" presId="urn:microsoft.com/office/officeart/2005/8/layout/lProcess2"/>
    <dgm:cxn modelId="{E63BA25A-56A7-4366-8036-5FF36A62D318}" type="presParOf" srcId="{6DC2B6BE-25B5-4F81-BC26-6D6DF5FC3D6D}" destId="{3DC3134C-AD88-4AB7-9ACE-DDDB27964405}" srcOrd="0" destOrd="0" presId="urn:microsoft.com/office/officeart/2005/8/layout/lProcess2"/>
    <dgm:cxn modelId="{38C7C7DE-D40F-4D74-8123-10F368FA6317}" type="presParOf" srcId="{3DC3134C-AD88-4AB7-9ACE-DDDB27964405}" destId="{CAACE8E3-6361-4E78-8787-CABA408EA830}" srcOrd="0" destOrd="0" presId="urn:microsoft.com/office/officeart/2005/8/layout/lProcess2"/>
    <dgm:cxn modelId="{77079819-3A37-4C44-B58B-41FC177AD495}" type="presParOf" srcId="{3DC3134C-AD88-4AB7-9ACE-DDDB27964405}" destId="{CAEA9EB7-DED4-4D10-8A9E-1E6406CFCEB4}" srcOrd="1" destOrd="0" presId="urn:microsoft.com/office/officeart/2005/8/layout/lProcess2"/>
    <dgm:cxn modelId="{8D06AD49-5DC6-43B2-AD4B-7A989B7CCA86}" type="presParOf" srcId="{3DC3134C-AD88-4AB7-9ACE-DDDB27964405}" destId="{F6D79D4D-66BB-49DE-8373-561692DE4EC9}" srcOrd="2" destOrd="0" presId="urn:microsoft.com/office/officeart/2005/8/layout/lProcess2"/>
    <dgm:cxn modelId="{5D44485D-DCB7-4435-B456-2039DCA2FDA5}" type="presParOf" srcId="{3DC3134C-AD88-4AB7-9ACE-DDDB27964405}" destId="{8072C8A6-3C6E-406B-82F6-B3A788A85080}" srcOrd="3" destOrd="0" presId="urn:microsoft.com/office/officeart/2005/8/layout/lProcess2"/>
    <dgm:cxn modelId="{78E39EFD-7635-4B1D-A5DF-3D7483D879BE}" type="presParOf" srcId="{3DC3134C-AD88-4AB7-9ACE-DDDB27964405}" destId="{86382241-AA15-46D7-A398-B1CA5A78F9A7}" srcOrd="4" destOrd="0" presId="urn:microsoft.com/office/officeart/2005/8/layout/lProcess2"/>
    <dgm:cxn modelId="{F85606EB-FEE5-4097-A757-B2A8383D87A2}" type="presParOf" srcId="{3DC3134C-AD88-4AB7-9ACE-DDDB27964405}" destId="{445E09C6-BFC5-487C-9F1E-5CD21A3D004F}" srcOrd="5" destOrd="0" presId="urn:microsoft.com/office/officeart/2005/8/layout/lProcess2"/>
    <dgm:cxn modelId="{697F759B-09BA-4F5A-80FA-FDB02DC6AE05}" type="presParOf" srcId="{3DC3134C-AD88-4AB7-9ACE-DDDB27964405}" destId="{FB4DFA06-4955-4CB6-B249-42587FDCDEAB}" srcOrd="6" destOrd="0" presId="urn:microsoft.com/office/officeart/2005/8/layout/lProcess2"/>
    <dgm:cxn modelId="{5000A826-91E8-41B5-9393-7CACA945C5C1}" type="presParOf" srcId="{DFA4C0FB-95A4-4321-8B15-313BE0E36097}" destId="{416E92AD-881F-4B26-B874-4D56788D336A}" srcOrd="1" destOrd="0" presId="urn:microsoft.com/office/officeart/2005/8/layout/lProcess2"/>
    <dgm:cxn modelId="{EE2AE67F-C0BE-4A4C-87A1-033221FF13A5}" type="presParOf" srcId="{DFA4C0FB-95A4-4321-8B15-313BE0E36097}" destId="{9AD9E046-94E8-46F3-91A9-DD656482875E}" srcOrd="2" destOrd="0" presId="urn:microsoft.com/office/officeart/2005/8/layout/lProcess2"/>
    <dgm:cxn modelId="{7951519C-D2E4-40D9-A657-79463EA0AD1E}" type="presParOf" srcId="{9AD9E046-94E8-46F3-91A9-DD656482875E}" destId="{65849E10-BBB1-416E-851B-38909E8606EE}" srcOrd="0" destOrd="0" presId="urn:microsoft.com/office/officeart/2005/8/layout/lProcess2"/>
    <dgm:cxn modelId="{FDC68A86-0A54-4AC4-8BC2-781A15E38E9B}" type="presParOf" srcId="{9AD9E046-94E8-46F3-91A9-DD656482875E}" destId="{06A612DC-E11E-437B-8848-1333D03D6F56}" srcOrd="1" destOrd="0" presId="urn:microsoft.com/office/officeart/2005/8/layout/lProcess2"/>
    <dgm:cxn modelId="{D3970082-9C86-426A-9840-AEC3D70437CE}" type="presParOf" srcId="{9AD9E046-94E8-46F3-91A9-DD656482875E}" destId="{E6957D8F-1A9E-4C04-AAB8-DAB28122FCB2}" srcOrd="2" destOrd="0" presId="urn:microsoft.com/office/officeart/2005/8/layout/lProcess2"/>
    <dgm:cxn modelId="{C3FCD6AD-C6CF-4673-B556-7C39CF4BF752}" type="presParOf" srcId="{E6957D8F-1A9E-4C04-AAB8-DAB28122FCB2}" destId="{0C7A72D4-85EA-4EF8-AD5E-5813704AA097}" srcOrd="0" destOrd="0" presId="urn:microsoft.com/office/officeart/2005/8/layout/lProcess2"/>
    <dgm:cxn modelId="{132D4D0B-6FDD-4B15-9D14-3819291688D4}" type="presParOf" srcId="{0C7A72D4-85EA-4EF8-AD5E-5813704AA097}" destId="{15DF0BF8-9494-4637-8D1E-9C3144A9F3D8}" srcOrd="0" destOrd="0" presId="urn:microsoft.com/office/officeart/2005/8/layout/lProcess2"/>
    <dgm:cxn modelId="{684B0701-AF2D-465A-8032-46A658612DE3}" type="presParOf" srcId="{0C7A72D4-85EA-4EF8-AD5E-5813704AA097}" destId="{DE50E32A-A56C-4898-98BB-5844E2D4BDCF}" srcOrd="1" destOrd="0" presId="urn:microsoft.com/office/officeart/2005/8/layout/lProcess2"/>
    <dgm:cxn modelId="{821F264D-A798-44B7-BB06-614E68B8831E}" type="presParOf" srcId="{0C7A72D4-85EA-4EF8-AD5E-5813704AA097}" destId="{0F668A56-BC55-46CE-8E0C-09918E0E13B5}" srcOrd="2" destOrd="0" presId="urn:microsoft.com/office/officeart/2005/8/layout/lProcess2"/>
    <dgm:cxn modelId="{B67FBE18-6068-4FCA-A887-91F4C2E61C6F}" type="presParOf" srcId="{0C7A72D4-85EA-4EF8-AD5E-5813704AA097}" destId="{B5BE7B5C-AA0D-4468-80E8-95816B2F15A9}" srcOrd="3" destOrd="0" presId="urn:microsoft.com/office/officeart/2005/8/layout/lProcess2"/>
    <dgm:cxn modelId="{F5D22CCD-926C-4E37-8165-C2D1F15DA0D7}" type="presParOf" srcId="{0C7A72D4-85EA-4EF8-AD5E-5813704AA097}" destId="{96D75F3C-3D56-46C1-9D69-4EC3857ACB6A}" srcOrd="4" destOrd="0" presId="urn:microsoft.com/office/officeart/2005/8/layout/lProcess2"/>
    <dgm:cxn modelId="{82428F19-3649-4481-B6B3-7DE75EC0ED0E}" type="presParOf" srcId="{DFA4C0FB-95A4-4321-8B15-313BE0E36097}" destId="{2B03ED30-8EBD-4971-9FDB-43C4DF57412C}" srcOrd="3" destOrd="0" presId="urn:microsoft.com/office/officeart/2005/8/layout/lProcess2"/>
    <dgm:cxn modelId="{D2474088-C7B2-41E7-9F9E-9852EAB0CDBD}" type="presParOf" srcId="{DFA4C0FB-95A4-4321-8B15-313BE0E36097}" destId="{26A5F969-F565-429E-8F4E-7741E072A6DF}" srcOrd="4" destOrd="0" presId="urn:microsoft.com/office/officeart/2005/8/layout/lProcess2"/>
    <dgm:cxn modelId="{DCAE8CEF-3231-430E-8E51-9D951C264035}" type="presParOf" srcId="{26A5F969-F565-429E-8F4E-7741E072A6DF}" destId="{80409ADA-1E93-4FEC-A1CA-2AF130BA5149}" srcOrd="0" destOrd="0" presId="urn:microsoft.com/office/officeart/2005/8/layout/lProcess2"/>
    <dgm:cxn modelId="{1DE79B47-17E0-4E66-921C-A0E2B270B856}" type="presParOf" srcId="{26A5F969-F565-429E-8F4E-7741E072A6DF}" destId="{4FC01019-8CD7-4830-9E33-522B404A5239}" srcOrd="1" destOrd="0" presId="urn:microsoft.com/office/officeart/2005/8/layout/lProcess2"/>
    <dgm:cxn modelId="{801DA81E-3037-4292-8DA4-B9275DE5D857}" type="presParOf" srcId="{26A5F969-F565-429E-8F4E-7741E072A6DF}" destId="{45DF76ED-90B0-432A-9B76-274D278E1B4F}" srcOrd="2" destOrd="0" presId="urn:microsoft.com/office/officeart/2005/8/layout/lProcess2"/>
    <dgm:cxn modelId="{9A1A8DBF-2918-4EA2-BAD8-8BFC2EF5F9D6}" type="presParOf" srcId="{45DF76ED-90B0-432A-9B76-274D278E1B4F}" destId="{A4453DEF-92F1-4C60-9DA9-246E3806295F}" srcOrd="0" destOrd="0" presId="urn:microsoft.com/office/officeart/2005/8/layout/lProcess2"/>
    <dgm:cxn modelId="{CFC68EF5-6E16-483C-9FCB-91038178FACD}" type="presParOf" srcId="{A4453DEF-92F1-4C60-9DA9-246E3806295F}" destId="{BADB9660-A0EA-40DC-A1AB-F66D4782EED6}" srcOrd="0" destOrd="0" presId="urn:microsoft.com/office/officeart/2005/8/layout/lProcess2"/>
    <dgm:cxn modelId="{8E0481CB-EFDF-45E0-A422-BDF53EF6A7ED}" type="presParOf" srcId="{A4453DEF-92F1-4C60-9DA9-246E3806295F}" destId="{349CCDE7-6F72-4F9F-A648-28A13422C0BB}" srcOrd="1" destOrd="0" presId="urn:microsoft.com/office/officeart/2005/8/layout/lProcess2"/>
    <dgm:cxn modelId="{7D242216-61FB-4A78-95F1-5CC588BF766A}" type="presParOf" srcId="{A4453DEF-92F1-4C60-9DA9-246E3806295F}" destId="{D40682BD-EEC6-4CA7-8A3B-152C3037A553}" srcOrd="2" destOrd="0" presId="urn:microsoft.com/office/officeart/2005/8/layout/lProcess2"/>
    <dgm:cxn modelId="{2F66CC00-A46F-496B-8AFC-C5C906259F91}" type="presParOf" srcId="{A4453DEF-92F1-4C60-9DA9-246E3806295F}" destId="{0B90A67D-1C92-4215-A082-BD1EADD4288B}" srcOrd="3" destOrd="0" presId="urn:microsoft.com/office/officeart/2005/8/layout/lProcess2"/>
    <dgm:cxn modelId="{7FECC24E-953B-436A-A7AA-E9FC0B972956}" type="presParOf" srcId="{A4453DEF-92F1-4C60-9DA9-246E3806295F}" destId="{19AD9D99-D05A-4515-BAF3-6E7A98865BD0}" srcOrd="4" destOrd="0" presId="urn:microsoft.com/office/officeart/2005/8/layout/lProcess2"/>
    <dgm:cxn modelId="{888B555D-FD11-48C8-A809-FBD379800E87}" type="presParOf" srcId="{A4453DEF-92F1-4C60-9DA9-246E3806295F}" destId="{143C00C3-3EFF-4B66-BDAF-E7A8BD14214C}" srcOrd="5" destOrd="0" presId="urn:microsoft.com/office/officeart/2005/8/layout/lProcess2"/>
    <dgm:cxn modelId="{31FB9DC8-5028-4F40-829A-65A8A22A1C4C}" type="presParOf" srcId="{A4453DEF-92F1-4C60-9DA9-246E3806295F}" destId="{EE99CF10-76C1-4B5A-9032-49C3310E7455}" srcOrd="6" destOrd="0" presId="urn:microsoft.com/office/officeart/2005/8/layout/lProcess2"/>
    <dgm:cxn modelId="{320E58FB-EC2F-4288-8FD2-19FC9CF6CFC4}" type="presParOf" srcId="{A4453DEF-92F1-4C60-9DA9-246E3806295F}" destId="{A7E2594D-EAEC-4CE8-BB49-C585E8684C10}" srcOrd="7" destOrd="0" presId="urn:microsoft.com/office/officeart/2005/8/layout/lProcess2"/>
    <dgm:cxn modelId="{86DCFB05-8BE8-4C19-9B4B-6B145AEEDC11}" type="presParOf" srcId="{A4453DEF-92F1-4C60-9DA9-246E3806295F}" destId="{6347794E-6DAD-4963-AB8E-DACC6ADDCAE0}" srcOrd="8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B5767EA-41FE-4FCB-B26F-E6FC135838A8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F55A566-366A-4CAB-96DD-9D547F08F78B}">
      <dgm:prSet phldrT="[Text]" custT="1"/>
      <dgm:spPr/>
      <dgm:t>
        <a:bodyPr/>
        <a:lstStyle/>
        <a:p>
          <a:r>
            <a:rPr lang="zh-TW" altLang="en-US" sz="2800" dirty="0"/>
            <a:t>嫩滑的部位</a:t>
          </a:r>
          <a:endParaRPr lang="en-HK" sz="2800" dirty="0"/>
        </a:p>
        <a:p>
          <a:r>
            <a:rPr lang="zh-TW" altLang="en-US" sz="1800" dirty="0"/>
            <a:t>用於烘烤、煎炒和燒烤</a:t>
          </a:r>
          <a:endParaRPr lang="en-US" sz="1800" dirty="0"/>
        </a:p>
      </dgm:t>
    </dgm:pt>
    <dgm:pt modelId="{FDAFDE63-BD28-4A44-83F1-668C46DC38F5}" type="parTrans" cxnId="{2CF4AEAD-339A-4BA7-BE51-C875D6EB3CE5}">
      <dgm:prSet/>
      <dgm:spPr/>
      <dgm:t>
        <a:bodyPr/>
        <a:lstStyle/>
        <a:p>
          <a:endParaRPr lang="en-US"/>
        </a:p>
      </dgm:t>
    </dgm:pt>
    <dgm:pt modelId="{2375C60C-999E-4304-A268-391F936737FF}" type="sibTrans" cxnId="{2CF4AEAD-339A-4BA7-BE51-C875D6EB3CE5}">
      <dgm:prSet/>
      <dgm:spPr/>
      <dgm:t>
        <a:bodyPr/>
        <a:lstStyle/>
        <a:p>
          <a:endParaRPr lang="en-US"/>
        </a:p>
      </dgm:t>
    </dgm:pt>
    <dgm:pt modelId="{6715008C-8606-430C-B56D-3130844B98F5}">
      <dgm:prSet phldrT="[Text]" custT="1"/>
      <dgm:spPr/>
      <dgm:t>
        <a:bodyPr/>
        <a:lstStyle/>
        <a:p>
          <a:r>
            <a:rPr lang="zh-TW" altLang="en-US" sz="2600" dirty="0"/>
            <a:t>頸肉</a:t>
          </a:r>
          <a:endParaRPr lang="en-HK" sz="2600" dirty="0"/>
        </a:p>
      </dgm:t>
    </dgm:pt>
    <dgm:pt modelId="{17EAF403-B2F4-495A-8C6C-941879AF101F}" type="parTrans" cxnId="{906D4A56-D4DC-41F3-95F7-0449088BCBF9}">
      <dgm:prSet/>
      <dgm:spPr/>
      <dgm:t>
        <a:bodyPr/>
        <a:lstStyle/>
        <a:p>
          <a:endParaRPr lang="en-US"/>
        </a:p>
      </dgm:t>
    </dgm:pt>
    <dgm:pt modelId="{84AD8334-F368-497A-9517-027243694FA8}" type="sibTrans" cxnId="{906D4A56-D4DC-41F3-95F7-0449088BCBF9}">
      <dgm:prSet/>
      <dgm:spPr/>
      <dgm:t>
        <a:bodyPr/>
        <a:lstStyle/>
        <a:p>
          <a:endParaRPr lang="en-US"/>
        </a:p>
      </dgm:t>
    </dgm:pt>
    <dgm:pt modelId="{5BAE22EC-E123-4F3B-AC4D-A0FEFCDEBFE6}">
      <dgm:prSet phldrT="[Text]" custT="1"/>
      <dgm:spPr/>
      <dgm:t>
        <a:bodyPr/>
        <a:lstStyle/>
        <a:p>
          <a:r>
            <a:rPr lang="zh-TW" altLang="en-US" sz="2600" dirty="0"/>
            <a:t>脊肉</a:t>
          </a:r>
          <a:endParaRPr lang="en-US" sz="2600" dirty="0"/>
        </a:p>
      </dgm:t>
    </dgm:pt>
    <dgm:pt modelId="{90B27CC0-FB0E-4804-B070-6DDB7ACA2F4A}" type="parTrans" cxnId="{6D454034-E379-4A48-AE42-8C9977BC4352}">
      <dgm:prSet/>
      <dgm:spPr/>
      <dgm:t>
        <a:bodyPr/>
        <a:lstStyle/>
        <a:p>
          <a:endParaRPr lang="en-US"/>
        </a:p>
      </dgm:t>
    </dgm:pt>
    <dgm:pt modelId="{DFA05591-C354-4208-8926-B865F9F85A56}" type="sibTrans" cxnId="{6D454034-E379-4A48-AE42-8C9977BC4352}">
      <dgm:prSet/>
      <dgm:spPr/>
      <dgm:t>
        <a:bodyPr/>
        <a:lstStyle/>
        <a:p>
          <a:endParaRPr lang="en-US"/>
        </a:p>
      </dgm:t>
    </dgm:pt>
    <dgm:pt modelId="{BE7CAC18-C8ED-4A39-BC6A-1A53732B1145}">
      <dgm:prSet phldrT="[Text]" custT="1"/>
      <dgm:spPr/>
      <dgm:t>
        <a:bodyPr/>
        <a:lstStyle/>
        <a:p>
          <a:r>
            <a:rPr lang="zh-TW" altLang="en-US" sz="2800" dirty="0"/>
            <a:t>粗韌的部位</a:t>
          </a:r>
          <a:endParaRPr lang="en-HK" sz="2800" dirty="0"/>
        </a:p>
        <a:p>
          <a:r>
            <a:rPr lang="zh-TW" altLang="en-US" sz="1800" dirty="0"/>
            <a:t>用於烤鍋和燜</a:t>
          </a:r>
          <a:endParaRPr lang="en-US" sz="1800" dirty="0"/>
        </a:p>
      </dgm:t>
    </dgm:pt>
    <dgm:pt modelId="{FCE2E907-9D70-49A6-BE33-2EB6C2C75B56}" type="parTrans" cxnId="{44BF57F5-B03A-4796-97A2-51892F2D5B69}">
      <dgm:prSet/>
      <dgm:spPr/>
      <dgm:t>
        <a:bodyPr/>
        <a:lstStyle/>
        <a:p>
          <a:endParaRPr lang="en-US"/>
        </a:p>
      </dgm:t>
    </dgm:pt>
    <dgm:pt modelId="{203C49AA-95BA-4D82-84E3-A45A7E7CD858}" type="sibTrans" cxnId="{44BF57F5-B03A-4796-97A2-51892F2D5B69}">
      <dgm:prSet/>
      <dgm:spPr/>
      <dgm:t>
        <a:bodyPr/>
        <a:lstStyle/>
        <a:p>
          <a:endParaRPr lang="en-US"/>
        </a:p>
      </dgm:t>
    </dgm:pt>
    <dgm:pt modelId="{4CCD851C-C2A5-4CBB-8B6E-92DB86528023}">
      <dgm:prSet phldrT="[Text]" custT="1"/>
      <dgm:spPr/>
      <dgm:t>
        <a:bodyPr/>
        <a:lstStyle/>
        <a:p>
          <a:r>
            <a:rPr lang="zh-TW" altLang="en-US" sz="2600" dirty="0"/>
            <a:t>胸肉</a:t>
          </a:r>
          <a:endParaRPr lang="en-US" sz="2600" dirty="0"/>
        </a:p>
      </dgm:t>
    </dgm:pt>
    <dgm:pt modelId="{9310EAE5-EB63-457B-AE96-8DA9F7E5A48D}" type="parTrans" cxnId="{2D893873-97F3-4A74-98E8-44FCEB6F0621}">
      <dgm:prSet/>
      <dgm:spPr/>
      <dgm:t>
        <a:bodyPr/>
        <a:lstStyle/>
        <a:p>
          <a:endParaRPr lang="en-US"/>
        </a:p>
      </dgm:t>
    </dgm:pt>
    <dgm:pt modelId="{E4E1F245-9690-4CF4-AAFE-89A71E9A2ADC}" type="sibTrans" cxnId="{2D893873-97F3-4A74-98E8-44FCEB6F0621}">
      <dgm:prSet/>
      <dgm:spPr/>
      <dgm:t>
        <a:bodyPr/>
        <a:lstStyle/>
        <a:p>
          <a:endParaRPr lang="en-US"/>
        </a:p>
      </dgm:t>
    </dgm:pt>
    <dgm:pt modelId="{A5E86EA8-4111-4655-8A12-273B0749A27C}">
      <dgm:prSet phldrT="[Text]" custT="1"/>
      <dgm:spPr/>
      <dgm:t>
        <a:bodyPr/>
        <a:lstStyle/>
        <a:p>
          <a:r>
            <a:rPr lang="zh-TW" altLang="en-US" sz="2600" dirty="0"/>
            <a:t>肩膀肉</a:t>
          </a:r>
          <a:endParaRPr lang="en-US" sz="2600" dirty="0"/>
        </a:p>
      </dgm:t>
    </dgm:pt>
    <dgm:pt modelId="{DCB52F7D-6656-4F94-96C5-0D12F0C87CFC}" type="parTrans" cxnId="{56471D66-A339-45DA-8AC5-6B9D8A419934}">
      <dgm:prSet/>
      <dgm:spPr/>
      <dgm:t>
        <a:bodyPr/>
        <a:lstStyle/>
        <a:p>
          <a:endParaRPr lang="en-US"/>
        </a:p>
      </dgm:t>
    </dgm:pt>
    <dgm:pt modelId="{11D28239-FC02-4870-8C5F-2B13ECEA121D}" type="sibTrans" cxnId="{56471D66-A339-45DA-8AC5-6B9D8A419934}">
      <dgm:prSet/>
      <dgm:spPr/>
      <dgm:t>
        <a:bodyPr/>
        <a:lstStyle/>
        <a:p>
          <a:endParaRPr lang="en-US"/>
        </a:p>
      </dgm:t>
    </dgm:pt>
    <dgm:pt modelId="{B0913627-3FA0-44EE-BBFF-2ECCFF913EB4}">
      <dgm:prSet phldrT="[Text]" custT="1"/>
      <dgm:spPr/>
      <dgm:t>
        <a:bodyPr/>
        <a:lstStyle/>
        <a:p>
          <a:r>
            <a:rPr lang="zh-TW" altLang="en-US" sz="2600" dirty="0"/>
            <a:t>腿</a:t>
          </a:r>
          <a:endParaRPr lang="en-HK" sz="2600" dirty="0"/>
        </a:p>
      </dgm:t>
    </dgm:pt>
    <dgm:pt modelId="{CB05D1B0-6A90-4C3C-A171-99FE1B73E84A}" type="parTrans" cxnId="{588ADCB8-15BB-4FBA-8AAF-0C1CE10BB6FA}">
      <dgm:prSet/>
      <dgm:spPr/>
      <dgm:t>
        <a:bodyPr/>
        <a:lstStyle/>
        <a:p>
          <a:endParaRPr lang="en-US"/>
        </a:p>
      </dgm:t>
    </dgm:pt>
    <dgm:pt modelId="{A1EA8F86-610B-48BD-B475-E459D290F673}" type="sibTrans" cxnId="{588ADCB8-15BB-4FBA-8AAF-0C1CE10BB6FA}">
      <dgm:prSet/>
      <dgm:spPr/>
      <dgm:t>
        <a:bodyPr/>
        <a:lstStyle/>
        <a:p>
          <a:endParaRPr lang="en-US"/>
        </a:p>
      </dgm:t>
    </dgm:pt>
    <dgm:pt modelId="{08B27914-5627-4C01-95ED-EEC90009AA0C}">
      <dgm:prSet phldrT="[Text]" custT="1"/>
      <dgm:spPr/>
      <dgm:t>
        <a:bodyPr/>
        <a:lstStyle/>
        <a:p>
          <a:r>
            <a:rPr lang="zh-TW" altLang="en-US" sz="2800" dirty="0"/>
            <a:t>嫩滑的部位</a:t>
          </a:r>
          <a:endParaRPr lang="en-HK" sz="2800" dirty="0"/>
        </a:p>
        <a:p>
          <a:r>
            <a:rPr lang="zh-TW" altLang="en-US" sz="1800" dirty="0"/>
            <a:t>用於烤焗</a:t>
          </a:r>
          <a:endParaRPr lang="en-US" sz="1800" dirty="0"/>
        </a:p>
      </dgm:t>
    </dgm:pt>
    <dgm:pt modelId="{D67E3A46-7AF8-4C51-AA2A-0C104A5AC312}" type="parTrans" cxnId="{578CE811-D13C-47D5-BAC6-3100A3A9933C}">
      <dgm:prSet/>
      <dgm:spPr/>
      <dgm:t>
        <a:bodyPr/>
        <a:lstStyle/>
        <a:p>
          <a:endParaRPr lang="en-US"/>
        </a:p>
      </dgm:t>
    </dgm:pt>
    <dgm:pt modelId="{21B06DCF-19F1-4B17-8626-98C3F598D797}" type="sibTrans" cxnId="{578CE811-D13C-47D5-BAC6-3100A3A9933C}">
      <dgm:prSet/>
      <dgm:spPr/>
      <dgm:t>
        <a:bodyPr/>
        <a:lstStyle/>
        <a:p>
          <a:endParaRPr lang="en-US"/>
        </a:p>
      </dgm:t>
    </dgm:pt>
    <dgm:pt modelId="{3E31D3D2-C50D-4EC0-AC0C-004AC27FC8D6}">
      <dgm:prSet phldrT="[Text]" custT="1"/>
      <dgm:spPr/>
      <dgm:t>
        <a:bodyPr/>
        <a:lstStyle/>
        <a:p>
          <a:r>
            <a:rPr lang="zh-TW" altLang="en-US" sz="2600" dirty="0"/>
            <a:t>上頸肉</a:t>
          </a:r>
          <a:endParaRPr lang="en-HK" sz="2600" dirty="0"/>
        </a:p>
      </dgm:t>
    </dgm:pt>
    <dgm:pt modelId="{9B86288B-3FD6-4E58-A5B6-CF3A7B7E04B7}" type="parTrans" cxnId="{617B3AD2-A646-4FD5-BAB9-332F3BF65DC8}">
      <dgm:prSet/>
      <dgm:spPr/>
      <dgm:t>
        <a:bodyPr/>
        <a:lstStyle/>
        <a:p>
          <a:endParaRPr lang="en-US"/>
        </a:p>
      </dgm:t>
    </dgm:pt>
    <dgm:pt modelId="{8B7A883F-C74F-4713-96A9-7662EE096D87}" type="sibTrans" cxnId="{617B3AD2-A646-4FD5-BAB9-332F3BF65DC8}">
      <dgm:prSet/>
      <dgm:spPr/>
      <dgm:t>
        <a:bodyPr/>
        <a:lstStyle/>
        <a:p>
          <a:endParaRPr lang="en-US"/>
        </a:p>
      </dgm:t>
    </dgm:pt>
    <dgm:pt modelId="{E68DCC10-F33F-4470-A6DD-EA1BDE8E927E}">
      <dgm:prSet phldrT="[Text]" custT="1"/>
      <dgm:spPr/>
      <dgm:t>
        <a:bodyPr/>
        <a:lstStyle/>
        <a:p>
          <a:r>
            <a:rPr lang="zh-TW" altLang="en-US" sz="2600" dirty="0"/>
            <a:t>腿</a:t>
          </a:r>
          <a:endParaRPr lang="en-HK" sz="2600" dirty="0"/>
        </a:p>
      </dgm:t>
    </dgm:pt>
    <dgm:pt modelId="{0C1B0CB4-90F4-4858-ACCF-514A7E3CA80C}" type="parTrans" cxnId="{6667A8FE-022C-45B2-AEE8-097FB8E19CE1}">
      <dgm:prSet/>
      <dgm:spPr/>
      <dgm:t>
        <a:bodyPr/>
        <a:lstStyle/>
        <a:p>
          <a:endParaRPr lang="en-US"/>
        </a:p>
      </dgm:t>
    </dgm:pt>
    <dgm:pt modelId="{BE7AF94F-F7FE-4FBF-AC04-604B0543ED60}" type="sibTrans" cxnId="{6667A8FE-022C-45B2-AEE8-097FB8E19CE1}">
      <dgm:prSet/>
      <dgm:spPr/>
      <dgm:t>
        <a:bodyPr/>
        <a:lstStyle/>
        <a:p>
          <a:endParaRPr lang="en-US"/>
        </a:p>
      </dgm:t>
    </dgm:pt>
    <dgm:pt modelId="{7FC18A30-4ADF-4F20-974A-46DE2CEC7AC3}">
      <dgm:prSet phldrT="[Text]" custT="1"/>
      <dgm:spPr/>
      <dgm:t>
        <a:bodyPr/>
        <a:lstStyle/>
        <a:p>
          <a:r>
            <a:rPr lang="zh-TW" altLang="en-US" sz="2600" dirty="0"/>
            <a:t>肩膀肉</a:t>
          </a:r>
          <a:endParaRPr lang="en-HK" sz="2600" dirty="0"/>
        </a:p>
      </dgm:t>
    </dgm:pt>
    <dgm:pt modelId="{771625DA-291A-4F26-A3B0-200B601E4636}" type="parTrans" cxnId="{4C378129-18A1-48B6-8F20-1EDD803E1332}">
      <dgm:prSet/>
      <dgm:spPr/>
      <dgm:t>
        <a:bodyPr/>
        <a:lstStyle/>
        <a:p>
          <a:endParaRPr lang="en-US"/>
        </a:p>
      </dgm:t>
    </dgm:pt>
    <dgm:pt modelId="{99E7A475-C5F3-4DA1-B436-FE0EB6FD27B4}" type="sibTrans" cxnId="{4C378129-18A1-48B6-8F20-1EDD803E1332}">
      <dgm:prSet/>
      <dgm:spPr/>
      <dgm:t>
        <a:bodyPr/>
        <a:lstStyle/>
        <a:p>
          <a:endParaRPr lang="en-US"/>
        </a:p>
      </dgm:t>
    </dgm:pt>
    <dgm:pt modelId="{DFA4C0FB-95A4-4321-8B15-313BE0E36097}" type="pres">
      <dgm:prSet presAssocID="{BB5767EA-41FE-4FCB-B26F-E6FC135838A8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HK" altLang="en-US"/>
        </a:p>
      </dgm:t>
    </dgm:pt>
    <dgm:pt modelId="{E10B84B3-C50C-4587-8E5D-4F5A62A9013A}" type="pres">
      <dgm:prSet presAssocID="{3F55A566-366A-4CAB-96DD-9D547F08F78B}" presName="compNode" presStyleCnt="0"/>
      <dgm:spPr/>
    </dgm:pt>
    <dgm:pt modelId="{26DDA361-B761-4B19-8E35-0727FDAD1CF2}" type="pres">
      <dgm:prSet presAssocID="{3F55A566-366A-4CAB-96DD-9D547F08F78B}" presName="aNode" presStyleLbl="bgShp" presStyleIdx="0" presStyleCnt="3"/>
      <dgm:spPr/>
      <dgm:t>
        <a:bodyPr/>
        <a:lstStyle/>
        <a:p>
          <a:endParaRPr lang="zh-HK" altLang="en-US"/>
        </a:p>
      </dgm:t>
    </dgm:pt>
    <dgm:pt modelId="{5BBDB003-0E4F-46E7-B7A0-9EF465F4C080}" type="pres">
      <dgm:prSet presAssocID="{3F55A566-366A-4CAB-96DD-9D547F08F78B}" presName="textNode" presStyleLbl="bgShp" presStyleIdx="0" presStyleCnt="3"/>
      <dgm:spPr/>
      <dgm:t>
        <a:bodyPr/>
        <a:lstStyle/>
        <a:p>
          <a:endParaRPr lang="zh-HK" altLang="en-US"/>
        </a:p>
      </dgm:t>
    </dgm:pt>
    <dgm:pt modelId="{6DC2B6BE-25B5-4F81-BC26-6D6DF5FC3D6D}" type="pres">
      <dgm:prSet presAssocID="{3F55A566-366A-4CAB-96DD-9D547F08F78B}" presName="compChildNode" presStyleCnt="0"/>
      <dgm:spPr/>
    </dgm:pt>
    <dgm:pt modelId="{3DC3134C-AD88-4AB7-9ACE-DDDB27964405}" type="pres">
      <dgm:prSet presAssocID="{3F55A566-366A-4CAB-96DD-9D547F08F78B}" presName="theInnerList" presStyleCnt="0"/>
      <dgm:spPr/>
    </dgm:pt>
    <dgm:pt modelId="{CAACE8E3-6361-4E78-8787-CABA408EA830}" type="pres">
      <dgm:prSet presAssocID="{6715008C-8606-430C-B56D-3130844B98F5}" presName="child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CAEA9EB7-DED4-4D10-8A9E-1E6406CFCEB4}" type="pres">
      <dgm:prSet presAssocID="{6715008C-8606-430C-B56D-3130844B98F5}" presName="aSpace2" presStyleCnt="0"/>
      <dgm:spPr/>
    </dgm:pt>
    <dgm:pt modelId="{F6D79D4D-66BB-49DE-8373-561692DE4EC9}" type="pres">
      <dgm:prSet presAssocID="{5BAE22EC-E123-4F3B-AC4D-A0FEFCDEBFE6}" presName="child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8072C8A6-3C6E-406B-82F6-B3A788A85080}" type="pres">
      <dgm:prSet presAssocID="{5BAE22EC-E123-4F3B-AC4D-A0FEFCDEBFE6}" presName="aSpace2" presStyleCnt="0"/>
      <dgm:spPr/>
    </dgm:pt>
    <dgm:pt modelId="{86382241-AA15-46D7-A398-B1CA5A78F9A7}" type="pres">
      <dgm:prSet presAssocID="{B0913627-3FA0-44EE-BBFF-2ECCFF913EB4}" presName="child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416E92AD-881F-4B26-B874-4D56788D336A}" type="pres">
      <dgm:prSet presAssocID="{3F55A566-366A-4CAB-96DD-9D547F08F78B}" presName="aSpace" presStyleCnt="0"/>
      <dgm:spPr/>
    </dgm:pt>
    <dgm:pt modelId="{9AD9E046-94E8-46F3-91A9-DD656482875E}" type="pres">
      <dgm:prSet presAssocID="{08B27914-5627-4C01-95ED-EEC90009AA0C}" presName="compNode" presStyleCnt="0"/>
      <dgm:spPr/>
    </dgm:pt>
    <dgm:pt modelId="{65849E10-BBB1-416E-851B-38909E8606EE}" type="pres">
      <dgm:prSet presAssocID="{08B27914-5627-4C01-95ED-EEC90009AA0C}" presName="aNode" presStyleLbl="bgShp" presStyleIdx="1" presStyleCnt="3"/>
      <dgm:spPr/>
      <dgm:t>
        <a:bodyPr/>
        <a:lstStyle/>
        <a:p>
          <a:endParaRPr lang="zh-HK" altLang="en-US"/>
        </a:p>
      </dgm:t>
    </dgm:pt>
    <dgm:pt modelId="{06A612DC-E11E-437B-8848-1333D03D6F56}" type="pres">
      <dgm:prSet presAssocID="{08B27914-5627-4C01-95ED-EEC90009AA0C}" presName="textNode" presStyleLbl="bgShp" presStyleIdx="1" presStyleCnt="3"/>
      <dgm:spPr/>
      <dgm:t>
        <a:bodyPr/>
        <a:lstStyle/>
        <a:p>
          <a:endParaRPr lang="zh-HK" altLang="en-US"/>
        </a:p>
      </dgm:t>
    </dgm:pt>
    <dgm:pt modelId="{E6957D8F-1A9E-4C04-AAB8-DAB28122FCB2}" type="pres">
      <dgm:prSet presAssocID="{08B27914-5627-4C01-95ED-EEC90009AA0C}" presName="compChildNode" presStyleCnt="0"/>
      <dgm:spPr/>
    </dgm:pt>
    <dgm:pt modelId="{0C7A72D4-85EA-4EF8-AD5E-5813704AA097}" type="pres">
      <dgm:prSet presAssocID="{08B27914-5627-4C01-95ED-EEC90009AA0C}" presName="theInnerList" presStyleCnt="0"/>
      <dgm:spPr/>
    </dgm:pt>
    <dgm:pt modelId="{15DF0BF8-9494-4637-8D1E-9C3144A9F3D8}" type="pres">
      <dgm:prSet presAssocID="{E68DCC10-F33F-4470-A6DD-EA1BDE8E927E}" presName="child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DE50E32A-A56C-4898-98BB-5844E2D4BDCF}" type="pres">
      <dgm:prSet presAssocID="{E68DCC10-F33F-4470-A6DD-EA1BDE8E927E}" presName="aSpace2" presStyleCnt="0"/>
      <dgm:spPr/>
    </dgm:pt>
    <dgm:pt modelId="{0F668A56-BC55-46CE-8E0C-09918E0E13B5}" type="pres">
      <dgm:prSet presAssocID="{7FC18A30-4ADF-4F20-974A-46DE2CEC7AC3}" presName="child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2B03ED30-8EBD-4971-9FDB-43C4DF57412C}" type="pres">
      <dgm:prSet presAssocID="{08B27914-5627-4C01-95ED-EEC90009AA0C}" presName="aSpace" presStyleCnt="0"/>
      <dgm:spPr/>
    </dgm:pt>
    <dgm:pt modelId="{26A5F969-F565-429E-8F4E-7741E072A6DF}" type="pres">
      <dgm:prSet presAssocID="{BE7CAC18-C8ED-4A39-BC6A-1A53732B1145}" presName="compNode" presStyleCnt="0"/>
      <dgm:spPr/>
    </dgm:pt>
    <dgm:pt modelId="{80409ADA-1E93-4FEC-A1CA-2AF130BA5149}" type="pres">
      <dgm:prSet presAssocID="{BE7CAC18-C8ED-4A39-BC6A-1A53732B1145}" presName="aNode" presStyleLbl="bgShp" presStyleIdx="2" presStyleCnt="3"/>
      <dgm:spPr/>
      <dgm:t>
        <a:bodyPr/>
        <a:lstStyle/>
        <a:p>
          <a:endParaRPr lang="zh-HK" altLang="en-US"/>
        </a:p>
      </dgm:t>
    </dgm:pt>
    <dgm:pt modelId="{4FC01019-8CD7-4830-9E33-522B404A5239}" type="pres">
      <dgm:prSet presAssocID="{BE7CAC18-C8ED-4A39-BC6A-1A53732B1145}" presName="textNode" presStyleLbl="bgShp" presStyleIdx="2" presStyleCnt="3"/>
      <dgm:spPr/>
      <dgm:t>
        <a:bodyPr/>
        <a:lstStyle/>
        <a:p>
          <a:endParaRPr lang="zh-HK" altLang="en-US"/>
        </a:p>
      </dgm:t>
    </dgm:pt>
    <dgm:pt modelId="{45DF76ED-90B0-432A-9B76-274D278E1B4F}" type="pres">
      <dgm:prSet presAssocID="{BE7CAC18-C8ED-4A39-BC6A-1A53732B1145}" presName="compChildNode" presStyleCnt="0"/>
      <dgm:spPr/>
    </dgm:pt>
    <dgm:pt modelId="{A4453DEF-92F1-4C60-9DA9-246E3806295F}" type="pres">
      <dgm:prSet presAssocID="{BE7CAC18-C8ED-4A39-BC6A-1A53732B1145}" presName="theInnerList" presStyleCnt="0"/>
      <dgm:spPr/>
    </dgm:pt>
    <dgm:pt modelId="{BADB9660-A0EA-40DC-A1AB-F66D4782EED6}" type="pres">
      <dgm:prSet presAssocID="{4CCD851C-C2A5-4CBB-8B6E-92DB86528023}" presName="child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349CCDE7-6F72-4F9F-A648-28A13422C0BB}" type="pres">
      <dgm:prSet presAssocID="{4CCD851C-C2A5-4CBB-8B6E-92DB86528023}" presName="aSpace2" presStyleCnt="0"/>
      <dgm:spPr/>
    </dgm:pt>
    <dgm:pt modelId="{D40682BD-EEC6-4CA7-8A3B-152C3037A553}" type="pres">
      <dgm:prSet presAssocID="{A5E86EA8-4111-4655-8A12-273B0749A27C}" presName="child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0B90A67D-1C92-4215-A082-BD1EADD4288B}" type="pres">
      <dgm:prSet presAssocID="{A5E86EA8-4111-4655-8A12-273B0749A27C}" presName="aSpace2" presStyleCnt="0"/>
      <dgm:spPr/>
    </dgm:pt>
    <dgm:pt modelId="{19AD9D99-D05A-4515-BAF3-6E7A98865BD0}" type="pres">
      <dgm:prSet presAssocID="{3E31D3D2-C50D-4EC0-AC0C-004AC27FC8D6}" presName="child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</dgm:ptLst>
  <dgm:cxnLst>
    <dgm:cxn modelId="{6667A8FE-022C-45B2-AEE8-097FB8E19CE1}" srcId="{08B27914-5627-4C01-95ED-EEC90009AA0C}" destId="{E68DCC10-F33F-4470-A6DD-EA1BDE8E927E}" srcOrd="0" destOrd="0" parTransId="{0C1B0CB4-90F4-4858-ACCF-514A7E3CA80C}" sibTransId="{BE7AF94F-F7FE-4FBF-AC04-604B0543ED60}"/>
    <dgm:cxn modelId="{4F3482FF-767F-4C25-97AD-302A70589480}" type="presOf" srcId="{A5E86EA8-4111-4655-8A12-273B0749A27C}" destId="{D40682BD-EEC6-4CA7-8A3B-152C3037A553}" srcOrd="0" destOrd="0" presId="urn:microsoft.com/office/officeart/2005/8/layout/lProcess2"/>
    <dgm:cxn modelId="{A74D5BE9-561E-4EF9-93D4-BFB1D948390E}" type="presOf" srcId="{4CCD851C-C2A5-4CBB-8B6E-92DB86528023}" destId="{BADB9660-A0EA-40DC-A1AB-F66D4782EED6}" srcOrd="0" destOrd="0" presId="urn:microsoft.com/office/officeart/2005/8/layout/lProcess2"/>
    <dgm:cxn modelId="{2CF4AEAD-339A-4BA7-BE51-C875D6EB3CE5}" srcId="{BB5767EA-41FE-4FCB-B26F-E6FC135838A8}" destId="{3F55A566-366A-4CAB-96DD-9D547F08F78B}" srcOrd="0" destOrd="0" parTransId="{FDAFDE63-BD28-4A44-83F1-668C46DC38F5}" sibTransId="{2375C60C-999E-4304-A268-391F936737FF}"/>
    <dgm:cxn modelId="{2D893873-97F3-4A74-98E8-44FCEB6F0621}" srcId="{BE7CAC18-C8ED-4A39-BC6A-1A53732B1145}" destId="{4CCD851C-C2A5-4CBB-8B6E-92DB86528023}" srcOrd="0" destOrd="0" parTransId="{9310EAE5-EB63-457B-AE96-8DA9F7E5A48D}" sibTransId="{E4E1F245-9690-4CF4-AAFE-89A71E9A2ADC}"/>
    <dgm:cxn modelId="{82DC018D-D7D9-4C25-80D6-73426C5DA31B}" type="presOf" srcId="{08B27914-5627-4C01-95ED-EEC90009AA0C}" destId="{06A612DC-E11E-437B-8848-1333D03D6F56}" srcOrd="1" destOrd="0" presId="urn:microsoft.com/office/officeart/2005/8/layout/lProcess2"/>
    <dgm:cxn modelId="{608C50EB-B2DD-4AB9-8ABC-0BD2B1AC52A3}" type="presOf" srcId="{BE7CAC18-C8ED-4A39-BC6A-1A53732B1145}" destId="{80409ADA-1E93-4FEC-A1CA-2AF130BA5149}" srcOrd="0" destOrd="0" presId="urn:microsoft.com/office/officeart/2005/8/layout/lProcess2"/>
    <dgm:cxn modelId="{E734E995-EF84-4F39-8753-D013D82F00B5}" type="presOf" srcId="{E68DCC10-F33F-4470-A6DD-EA1BDE8E927E}" destId="{15DF0BF8-9494-4637-8D1E-9C3144A9F3D8}" srcOrd="0" destOrd="0" presId="urn:microsoft.com/office/officeart/2005/8/layout/lProcess2"/>
    <dgm:cxn modelId="{4C378129-18A1-48B6-8F20-1EDD803E1332}" srcId="{08B27914-5627-4C01-95ED-EEC90009AA0C}" destId="{7FC18A30-4ADF-4F20-974A-46DE2CEC7AC3}" srcOrd="1" destOrd="0" parTransId="{771625DA-291A-4F26-A3B0-200B601E4636}" sibTransId="{99E7A475-C5F3-4DA1-B436-FE0EB6FD27B4}"/>
    <dgm:cxn modelId="{57BC4797-1BC1-4E4B-B224-A15639D4D9BB}" type="presOf" srcId="{B0913627-3FA0-44EE-BBFF-2ECCFF913EB4}" destId="{86382241-AA15-46D7-A398-B1CA5A78F9A7}" srcOrd="0" destOrd="0" presId="urn:microsoft.com/office/officeart/2005/8/layout/lProcess2"/>
    <dgm:cxn modelId="{56471D66-A339-45DA-8AC5-6B9D8A419934}" srcId="{BE7CAC18-C8ED-4A39-BC6A-1A53732B1145}" destId="{A5E86EA8-4111-4655-8A12-273B0749A27C}" srcOrd="1" destOrd="0" parTransId="{DCB52F7D-6656-4F94-96C5-0D12F0C87CFC}" sibTransId="{11D28239-FC02-4870-8C5F-2B13ECEA121D}"/>
    <dgm:cxn modelId="{221C23DC-7D4D-4561-B436-B339E6646F6F}" type="presOf" srcId="{BB5767EA-41FE-4FCB-B26F-E6FC135838A8}" destId="{DFA4C0FB-95A4-4321-8B15-313BE0E36097}" srcOrd="0" destOrd="0" presId="urn:microsoft.com/office/officeart/2005/8/layout/lProcess2"/>
    <dgm:cxn modelId="{906D4A56-D4DC-41F3-95F7-0449088BCBF9}" srcId="{3F55A566-366A-4CAB-96DD-9D547F08F78B}" destId="{6715008C-8606-430C-B56D-3130844B98F5}" srcOrd="0" destOrd="0" parTransId="{17EAF403-B2F4-495A-8C6C-941879AF101F}" sibTransId="{84AD8334-F368-497A-9517-027243694FA8}"/>
    <dgm:cxn modelId="{8641D6AF-B90A-45D7-B36B-E145AB0366B4}" type="presOf" srcId="{3E31D3D2-C50D-4EC0-AC0C-004AC27FC8D6}" destId="{19AD9D99-D05A-4515-BAF3-6E7A98865BD0}" srcOrd="0" destOrd="0" presId="urn:microsoft.com/office/officeart/2005/8/layout/lProcess2"/>
    <dgm:cxn modelId="{90FB29A3-4126-4A32-A956-5B3B28B8FF39}" type="presOf" srcId="{3F55A566-366A-4CAB-96DD-9D547F08F78B}" destId="{5BBDB003-0E4F-46E7-B7A0-9EF465F4C080}" srcOrd="1" destOrd="0" presId="urn:microsoft.com/office/officeart/2005/8/layout/lProcess2"/>
    <dgm:cxn modelId="{6D454034-E379-4A48-AE42-8C9977BC4352}" srcId="{3F55A566-366A-4CAB-96DD-9D547F08F78B}" destId="{5BAE22EC-E123-4F3B-AC4D-A0FEFCDEBFE6}" srcOrd="1" destOrd="0" parTransId="{90B27CC0-FB0E-4804-B070-6DDB7ACA2F4A}" sibTransId="{DFA05591-C354-4208-8926-B865F9F85A56}"/>
    <dgm:cxn modelId="{617B3AD2-A646-4FD5-BAB9-332F3BF65DC8}" srcId="{BE7CAC18-C8ED-4A39-BC6A-1A53732B1145}" destId="{3E31D3D2-C50D-4EC0-AC0C-004AC27FC8D6}" srcOrd="2" destOrd="0" parTransId="{9B86288B-3FD6-4E58-A5B6-CF3A7B7E04B7}" sibTransId="{8B7A883F-C74F-4713-96A9-7662EE096D87}"/>
    <dgm:cxn modelId="{588ADCB8-15BB-4FBA-8AAF-0C1CE10BB6FA}" srcId="{3F55A566-366A-4CAB-96DD-9D547F08F78B}" destId="{B0913627-3FA0-44EE-BBFF-2ECCFF913EB4}" srcOrd="2" destOrd="0" parTransId="{CB05D1B0-6A90-4C3C-A171-99FE1B73E84A}" sibTransId="{A1EA8F86-610B-48BD-B475-E459D290F673}"/>
    <dgm:cxn modelId="{12AC90F7-9490-4F25-BC59-98B9CD187DAC}" type="presOf" srcId="{3F55A566-366A-4CAB-96DD-9D547F08F78B}" destId="{26DDA361-B761-4B19-8E35-0727FDAD1CF2}" srcOrd="0" destOrd="0" presId="urn:microsoft.com/office/officeart/2005/8/layout/lProcess2"/>
    <dgm:cxn modelId="{578CE811-D13C-47D5-BAC6-3100A3A9933C}" srcId="{BB5767EA-41FE-4FCB-B26F-E6FC135838A8}" destId="{08B27914-5627-4C01-95ED-EEC90009AA0C}" srcOrd="1" destOrd="0" parTransId="{D67E3A46-7AF8-4C51-AA2A-0C104A5AC312}" sibTransId="{21B06DCF-19F1-4B17-8626-98C3F598D797}"/>
    <dgm:cxn modelId="{2F48494F-29DE-4808-951E-25D527AE7DA6}" type="presOf" srcId="{6715008C-8606-430C-B56D-3130844B98F5}" destId="{CAACE8E3-6361-4E78-8787-CABA408EA830}" srcOrd="0" destOrd="0" presId="urn:microsoft.com/office/officeart/2005/8/layout/lProcess2"/>
    <dgm:cxn modelId="{44BF57F5-B03A-4796-97A2-51892F2D5B69}" srcId="{BB5767EA-41FE-4FCB-B26F-E6FC135838A8}" destId="{BE7CAC18-C8ED-4A39-BC6A-1A53732B1145}" srcOrd="2" destOrd="0" parTransId="{FCE2E907-9D70-49A6-BE33-2EB6C2C75B56}" sibTransId="{203C49AA-95BA-4D82-84E3-A45A7E7CD858}"/>
    <dgm:cxn modelId="{A383BBCA-91DE-40EF-AFF5-B45C70A38572}" type="presOf" srcId="{7FC18A30-4ADF-4F20-974A-46DE2CEC7AC3}" destId="{0F668A56-BC55-46CE-8E0C-09918E0E13B5}" srcOrd="0" destOrd="0" presId="urn:microsoft.com/office/officeart/2005/8/layout/lProcess2"/>
    <dgm:cxn modelId="{4138B9A3-992F-41B7-A516-1C11E07A7008}" type="presOf" srcId="{08B27914-5627-4C01-95ED-EEC90009AA0C}" destId="{65849E10-BBB1-416E-851B-38909E8606EE}" srcOrd="0" destOrd="0" presId="urn:microsoft.com/office/officeart/2005/8/layout/lProcess2"/>
    <dgm:cxn modelId="{2FB290C2-FC22-45FB-BD2C-CC5BB91CA6D0}" type="presOf" srcId="{5BAE22EC-E123-4F3B-AC4D-A0FEFCDEBFE6}" destId="{F6D79D4D-66BB-49DE-8373-561692DE4EC9}" srcOrd="0" destOrd="0" presId="urn:microsoft.com/office/officeart/2005/8/layout/lProcess2"/>
    <dgm:cxn modelId="{9584BFD5-A69C-4638-9578-988739C41057}" type="presOf" srcId="{BE7CAC18-C8ED-4A39-BC6A-1A53732B1145}" destId="{4FC01019-8CD7-4830-9E33-522B404A5239}" srcOrd="1" destOrd="0" presId="urn:microsoft.com/office/officeart/2005/8/layout/lProcess2"/>
    <dgm:cxn modelId="{FA5AB620-1A08-4F0A-A987-FD7163D79E73}" type="presParOf" srcId="{DFA4C0FB-95A4-4321-8B15-313BE0E36097}" destId="{E10B84B3-C50C-4587-8E5D-4F5A62A9013A}" srcOrd="0" destOrd="0" presId="urn:microsoft.com/office/officeart/2005/8/layout/lProcess2"/>
    <dgm:cxn modelId="{098D38B6-50F6-448C-873A-A93ABD50FB59}" type="presParOf" srcId="{E10B84B3-C50C-4587-8E5D-4F5A62A9013A}" destId="{26DDA361-B761-4B19-8E35-0727FDAD1CF2}" srcOrd="0" destOrd="0" presId="urn:microsoft.com/office/officeart/2005/8/layout/lProcess2"/>
    <dgm:cxn modelId="{8B279793-4160-4ED9-978F-BB28796F881D}" type="presParOf" srcId="{E10B84B3-C50C-4587-8E5D-4F5A62A9013A}" destId="{5BBDB003-0E4F-46E7-B7A0-9EF465F4C080}" srcOrd="1" destOrd="0" presId="urn:microsoft.com/office/officeart/2005/8/layout/lProcess2"/>
    <dgm:cxn modelId="{95CF08C9-D571-4A7E-9717-5D45B7B79684}" type="presParOf" srcId="{E10B84B3-C50C-4587-8E5D-4F5A62A9013A}" destId="{6DC2B6BE-25B5-4F81-BC26-6D6DF5FC3D6D}" srcOrd="2" destOrd="0" presId="urn:microsoft.com/office/officeart/2005/8/layout/lProcess2"/>
    <dgm:cxn modelId="{5817841E-DB7A-4046-A583-A0DEA43E0400}" type="presParOf" srcId="{6DC2B6BE-25B5-4F81-BC26-6D6DF5FC3D6D}" destId="{3DC3134C-AD88-4AB7-9ACE-DDDB27964405}" srcOrd="0" destOrd="0" presId="urn:microsoft.com/office/officeart/2005/8/layout/lProcess2"/>
    <dgm:cxn modelId="{EC8BA4E5-AD18-434C-8B40-93F06C71DEFC}" type="presParOf" srcId="{3DC3134C-AD88-4AB7-9ACE-DDDB27964405}" destId="{CAACE8E3-6361-4E78-8787-CABA408EA830}" srcOrd="0" destOrd="0" presId="urn:microsoft.com/office/officeart/2005/8/layout/lProcess2"/>
    <dgm:cxn modelId="{3C207344-9C38-4D16-A2A0-E48B4B26C542}" type="presParOf" srcId="{3DC3134C-AD88-4AB7-9ACE-DDDB27964405}" destId="{CAEA9EB7-DED4-4D10-8A9E-1E6406CFCEB4}" srcOrd="1" destOrd="0" presId="urn:microsoft.com/office/officeart/2005/8/layout/lProcess2"/>
    <dgm:cxn modelId="{B9CCB97C-73FC-4D1C-AC08-9A9F694B436D}" type="presParOf" srcId="{3DC3134C-AD88-4AB7-9ACE-DDDB27964405}" destId="{F6D79D4D-66BB-49DE-8373-561692DE4EC9}" srcOrd="2" destOrd="0" presId="urn:microsoft.com/office/officeart/2005/8/layout/lProcess2"/>
    <dgm:cxn modelId="{99741CBD-8605-4FC6-80CE-0336ACA8E979}" type="presParOf" srcId="{3DC3134C-AD88-4AB7-9ACE-DDDB27964405}" destId="{8072C8A6-3C6E-406B-82F6-B3A788A85080}" srcOrd="3" destOrd="0" presId="urn:microsoft.com/office/officeart/2005/8/layout/lProcess2"/>
    <dgm:cxn modelId="{1EDE0AB4-9476-43FD-8EF1-81DDAE8D0729}" type="presParOf" srcId="{3DC3134C-AD88-4AB7-9ACE-DDDB27964405}" destId="{86382241-AA15-46D7-A398-B1CA5A78F9A7}" srcOrd="4" destOrd="0" presId="urn:microsoft.com/office/officeart/2005/8/layout/lProcess2"/>
    <dgm:cxn modelId="{6096CA58-BB50-4BC2-8479-A2E6B53862D7}" type="presParOf" srcId="{DFA4C0FB-95A4-4321-8B15-313BE0E36097}" destId="{416E92AD-881F-4B26-B874-4D56788D336A}" srcOrd="1" destOrd="0" presId="urn:microsoft.com/office/officeart/2005/8/layout/lProcess2"/>
    <dgm:cxn modelId="{FB0BFCDD-80F8-4EC7-9701-6B5ACF4AC915}" type="presParOf" srcId="{DFA4C0FB-95A4-4321-8B15-313BE0E36097}" destId="{9AD9E046-94E8-46F3-91A9-DD656482875E}" srcOrd="2" destOrd="0" presId="urn:microsoft.com/office/officeart/2005/8/layout/lProcess2"/>
    <dgm:cxn modelId="{D67991A5-C49C-4CB2-A8C9-6321E7996166}" type="presParOf" srcId="{9AD9E046-94E8-46F3-91A9-DD656482875E}" destId="{65849E10-BBB1-416E-851B-38909E8606EE}" srcOrd="0" destOrd="0" presId="urn:microsoft.com/office/officeart/2005/8/layout/lProcess2"/>
    <dgm:cxn modelId="{B091902F-322F-4BE9-9A31-BE10B1D0EAD9}" type="presParOf" srcId="{9AD9E046-94E8-46F3-91A9-DD656482875E}" destId="{06A612DC-E11E-437B-8848-1333D03D6F56}" srcOrd="1" destOrd="0" presId="urn:microsoft.com/office/officeart/2005/8/layout/lProcess2"/>
    <dgm:cxn modelId="{B8F0D5E8-8F24-4FC2-9FB9-08BEBA8146D3}" type="presParOf" srcId="{9AD9E046-94E8-46F3-91A9-DD656482875E}" destId="{E6957D8F-1A9E-4C04-AAB8-DAB28122FCB2}" srcOrd="2" destOrd="0" presId="urn:microsoft.com/office/officeart/2005/8/layout/lProcess2"/>
    <dgm:cxn modelId="{3AB7B183-C649-4595-98D1-7206991C9EF0}" type="presParOf" srcId="{E6957D8F-1A9E-4C04-AAB8-DAB28122FCB2}" destId="{0C7A72D4-85EA-4EF8-AD5E-5813704AA097}" srcOrd="0" destOrd="0" presId="urn:microsoft.com/office/officeart/2005/8/layout/lProcess2"/>
    <dgm:cxn modelId="{2014E0E9-8459-4EF8-B1B7-7A15DDE6C8E9}" type="presParOf" srcId="{0C7A72D4-85EA-4EF8-AD5E-5813704AA097}" destId="{15DF0BF8-9494-4637-8D1E-9C3144A9F3D8}" srcOrd="0" destOrd="0" presId="urn:microsoft.com/office/officeart/2005/8/layout/lProcess2"/>
    <dgm:cxn modelId="{E0D0810A-CE46-4241-BFE8-A240B26C3ED1}" type="presParOf" srcId="{0C7A72D4-85EA-4EF8-AD5E-5813704AA097}" destId="{DE50E32A-A56C-4898-98BB-5844E2D4BDCF}" srcOrd="1" destOrd="0" presId="urn:microsoft.com/office/officeart/2005/8/layout/lProcess2"/>
    <dgm:cxn modelId="{2CD74AAA-B88E-4DFB-9CDD-6487D9A1BB4B}" type="presParOf" srcId="{0C7A72D4-85EA-4EF8-AD5E-5813704AA097}" destId="{0F668A56-BC55-46CE-8E0C-09918E0E13B5}" srcOrd="2" destOrd="0" presId="urn:microsoft.com/office/officeart/2005/8/layout/lProcess2"/>
    <dgm:cxn modelId="{E0ADD853-ED70-464C-9187-9804971BA17E}" type="presParOf" srcId="{DFA4C0FB-95A4-4321-8B15-313BE0E36097}" destId="{2B03ED30-8EBD-4971-9FDB-43C4DF57412C}" srcOrd="3" destOrd="0" presId="urn:microsoft.com/office/officeart/2005/8/layout/lProcess2"/>
    <dgm:cxn modelId="{765F0581-187A-4E9F-9028-2F00ECB9F3E6}" type="presParOf" srcId="{DFA4C0FB-95A4-4321-8B15-313BE0E36097}" destId="{26A5F969-F565-429E-8F4E-7741E072A6DF}" srcOrd="4" destOrd="0" presId="urn:microsoft.com/office/officeart/2005/8/layout/lProcess2"/>
    <dgm:cxn modelId="{D632A0C5-FAD0-4788-AA10-9A985674150E}" type="presParOf" srcId="{26A5F969-F565-429E-8F4E-7741E072A6DF}" destId="{80409ADA-1E93-4FEC-A1CA-2AF130BA5149}" srcOrd="0" destOrd="0" presId="urn:microsoft.com/office/officeart/2005/8/layout/lProcess2"/>
    <dgm:cxn modelId="{FDD4DEC4-B123-446A-9BFC-2A0F3D3B7DC1}" type="presParOf" srcId="{26A5F969-F565-429E-8F4E-7741E072A6DF}" destId="{4FC01019-8CD7-4830-9E33-522B404A5239}" srcOrd="1" destOrd="0" presId="urn:microsoft.com/office/officeart/2005/8/layout/lProcess2"/>
    <dgm:cxn modelId="{3066468F-61AE-41FC-8B6B-006428AAFB1B}" type="presParOf" srcId="{26A5F969-F565-429E-8F4E-7741E072A6DF}" destId="{45DF76ED-90B0-432A-9B76-274D278E1B4F}" srcOrd="2" destOrd="0" presId="urn:microsoft.com/office/officeart/2005/8/layout/lProcess2"/>
    <dgm:cxn modelId="{0A03AFDB-1C40-41BC-9D8A-80AAA1F89AC5}" type="presParOf" srcId="{45DF76ED-90B0-432A-9B76-274D278E1B4F}" destId="{A4453DEF-92F1-4C60-9DA9-246E3806295F}" srcOrd="0" destOrd="0" presId="urn:microsoft.com/office/officeart/2005/8/layout/lProcess2"/>
    <dgm:cxn modelId="{1213661F-C44A-4F8B-BD5A-8C0FBC2AF4BE}" type="presParOf" srcId="{A4453DEF-92F1-4C60-9DA9-246E3806295F}" destId="{BADB9660-A0EA-40DC-A1AB-F66D4782EED6}" srcOrd="0" destOrd="0" presId="urn:microsoft.com/office/officeart/2005/8/layout/lProcess2"/>
    <dgm:cxn modelId="{22C625C0-C44F-4ABF-A1D1-C2CFC3A58359}" type="presParOf" srcId="{A4453DEF-92F1-4C60-9DA9-246E3806295F}" destId="{349CCDE7-6F72-4F9F-A648-28A13422C0BB}" srcOrd="1" destOrd="0" presId="urn:microsoft.com/office/officeart/2005/8/layout/lProcess2"/>
    <dgm:cxn modelId="{230E4365-045C-4C96-AF86-6EFCEFC6F40B}" type="presParOf" srcId="{A4453DEF-92F1-4C60-9DA9-246E3806295F}" destId="{D40682BD-EEC6-4CA7-8A3B-152C3037A553}" srcOrd="2" destOrd="0" presId="urn:microsoft.com/office/officeart/2005/8/layout/lProcess2"/>
    <dgm:cxn modelId="{8E693DF8-A3B2-4788-911D-3E2CDBCA8959}" type="presParOf" srcId="{A4453DEF-92F1-4C60-9DA9-246E3806295F}" destId="{0B90A67D-1C92-4215-A082-BD1EADD4288B}" srcOrd="3" destOrd="0" presId="urn:microsoft.com/office/officeart/2005/8/layout/lProcess2"/>
    <dgm:cxn modelId="{62ED72DB-0011-4A15-B287-B1C77B27996D}" type="presParOf" srcId="{A4453DEF-92F1-4C60-9DA9-246E3806295F}" destId="{19AD9D99-D05A-4515-BAF3-6E7A98865BD0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B5767EA-41FE-4FCB-B26F-E6FC135838A8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F55A566-366A-4CAB-96DD-9D547F08F78B}">
      <dgm:prSet phldrT="[Text]" custT="1"/>
      <dgm:spPr/>
      <dgm:t>
        <a:bodyPr/>
        <a:lstStyle/>
        <a:p>
          <a:r>
            <a:rPr lang="zh-TW" altLang="en-US" sz="2800" dirty="0"/>
            <a:t>嫩滑的部位</a:t>
          </a:r>
          <a:endParaRPr lang="en-HK" sz="2800" dirty="0"/>
        </a:p>
        <a:p>
          <a:r>
            <a:rPr lang="zh-TW" altLang="en-US" sz="1800" dirty="0"/>
            <a:t>用於煎炒、烘烤、燒烤和烤焗</a:t>
          </a:r>
          <a:endParaRPr lang="en-US" sz="1800" dirty="0"/>
        </a:p>
      </dgm:t>
    </dgm:pt>
    <dgm:pt modelId="{FDAFDE63-BD28-4A44-83F1-668C46DC38F5}" type="parTrans" cxnId="{2CF4AEAD-339A-4BA7-BE51-C875D6EB3CE5}">
      <dgm:prSet/>
      <dgm:spPr/>
      <dgm:t>
        <a:bodyPr/>
        <a:lstStyle/>
        <a:p>
          <a:endParaRPr lang="en-US"/>
        </a:p>
      </dgm:t>
    </dgm:pt>
    <dgm:pt modelId="{2375C60C-999E-4304-A268-391F936737FF}" type="sibTrans" cxnId="{2CF4AEAD-339A-4BA7-BE51-C875D6EB3CE5}">
      <dgm:prSet/>
      <dgm:spPr/>
      <dgm:t>
        <a:bodyPr/>
        <a:lstStyle/>
        <a:p>
          <a:endParaRPr lang="en-US"/>
        </a:p>
      </dgm:t>
    </dgm:pt>
    <dgm:pt modelId="{BE7CAC18-C8ED-4A39-BC6A-1A53732B1145}">
      <dgm:prSet phldrT="[Text]" custT="1"/>
      <dgm:spPr/>
      <dgm:t>
        <a:bodyPr/>
        <a:lstStyle/>
        <a:p>
          <a:r>
            <a:rPr lang="zh-TW" altLang="en-US" sz="2800" dirty="0"/>
            <a:t>粗韌的部位</a:t>
          </a:r>
          <a:endParaRPr lang="en-HK" sz="2800" dirty="0"/>
        </a:p>
        <a:p>
          <a:r>
            <a:rPr lang="zh-TW" altLang="en-US" sz="1800" dirty="0"/>
            <a:t>用於燜</a:t>
          </a:r>
          <a:endParaRPr lang="en-US" sz="1800" dirty="0"/>
        </a:p>
      </dgm:t>
    </dgm:pt>
    <dgm:pt modelId="{FCE2E907-9D70-49A6-BE33-2EB6C2C75B56}" type="parTrans" cxnId="{44BF57F5-B03A-4796-97A2-51892F2D5B69}">
      <dgm:prSet/>
      <dgm:spPr/>
      <dgm:t>
        <a:bodyPr/>
        <a:lstStyle/>
        <a:p>
          <a:endParaRPr lang="en-US"/>
        </a:p>
      </dgm:t>
    </dgm:pt>
    <dgm:pt modelId="{203C49AA-95BA-4D82-84E3-A45A7E7CD858}" type="sibTrans" cxnId="{44BF57F5-B03A-4796-97A2-51892F2D5B69}">
      <dgm:prSet/>
      <dgm:spPr/>
      <dgm:t>
        <a:bodyPr/>
        <a:lstStyle/>
        <a:p>
          <a:endParaRPr lang="en-US"/>
        </a:p>
      </dgm:t>
    </dgm:pt>
    <dgm:pt modelId="{4CCD851C-C2A5-4CBB-8B6E-92DB86528023}">
      <dgm:prSet phldrT="[Text]"/>
      <dgm:spPr/>
      <dgm:t>
        <a:bodyPr/>
        <a:lstStyle/>
        <a:p>
          <a:r>
            <a:rPr lang="zh-TW" altLang="en-US" smtClean="0"/>
            <a:t>翼</a:t>
          </a:r>
          <a:endParaRPr lang="en-US" dirty="0"/>
        </a:p>
      </dgm:t>
    </dgm:pt>
    <dgm:pt modelId="{9310EAE5-EB63-457B-AE96-8DA9F7E5A48D}" type="parTrans" cxnId="{2D893873-97F3-4A74-98E8-44FCEB6F0621}">
      <dgm:prSet/>
      <dgm:spPr/>
      <dgm:t>
        <a:bodyPr/>
        <a:lstStyle/>
        <a:p>
          <a:endParaRPr lang="en-US"/>
        </a:p>
      </dgm:t>
    </dgm:pt>
    <dgm:pt modelId="{E4E1F245-9690-4CF4-AAFE-89A71E9A2ADC}" type="sibTrans" cxnId="{2D893873-97F3-4A74-98E8-44FCEB6F0621}">
      <dgm:prSet/>
      <dgm:spPr/>
      <dgm:t>
        <a:bodyPr/>
        <a:lstStyle/>
        <a:p>
          <a:endParaRPr lang="en-US"/>
        </a:p>
      </dgm:t>
    </dgm:pt>
    <dgm:pt modelId="{A5E86EA8-4111-4655-8A12-273B0749A27C}">
      <dgm:prSet phldrT="[Text]"/>
      <dgm:spPr/>
      <dgm:t>
        <a:bodyPr/>
        <a:lstStyle/>
        <a:p>
          <a:r>
            <a:rPr lang="zh-TW" altLang="en-US" smtClean="0"/>
            <a:t>腳</a:t>
          </a:r>
          <a:endParaRPr lang="en-US" dirty="0"/>
        </a:p>
      </dgm:t>
    </dgm:pt>
    <dgm:pt modelId="{DCB52F7D-6656-4F94-96C5-0D12F0C87CFC}" type="parTrans" cxnId="{56471D66-A339-45DA-8AC5-6B9D8A419934}">
      <dgm:prSet/>
      <dgm:spPr/>
      <dgm:t>
        <a:bodyPr/>
        <a:lstStyle/>
        <a:p>
          <a:endParaRPr lang="en-US"/>
        </a:p>
      </dgm:t>
    </dgm:pt>
    <dgm:pt modelId="{11D28239-FC02-4870-8C5F-2B13ECEA121D}" type="sibTrans" cxnId="{56471D66-A339-45DA-8AC5-6B9D8A419934}">
      <dgm:prSet/>
      <dgm:spPr/>
      <dgm:t>
        <a:bodyPr/>
        <a:lstStyle/>
        <a:p>
          <a:endParaRPr lang="en-US"/>
        </a:p>
      </dgm:t>
    </dgm:pt>
    <dgm:pt modelId="{08B27914-5627-4C01-95ED-EEC90009AA0C}">
      <dgm:prSet phldrT="[Text]"/>
      <dgm:spPr/>
      <dgm:t>
        <a:bodyPr/>
        <a:lstStyle/>
        <a:p>
          <a:r>
            <a:rPr lang="zh-TW" altLang="en-US" smtClean="0"/>
            <a:t>胸肉</a:t>
          </a:r>
          <a:endParaRPr lang="en-US" dirty="0"/>
        </a:p>
      </dgm:t>
    </dgm:pt>
    <dgm:pt modelId="{D67E3A46-7AF8-4C51-AA2A-0C104A5AC312}" type="parTrans" cxnId="{578CE811-D13C-47D5-BAC6-3100A3A9933C}">
      <dgm:prSet/>
      <dgm:spPr/>
      <dgm:t>
        <a:bodyPr/>
        <a:lstStyle/>
        <a:p>
          <a:endParaRPr lang="en-US"/>
        </a:p>
      </dgm:t>
    </dgm:pt>
    <dgm:pt modelId="{21B06DCF-19F1-4B17-8626-98C3F598D797}" type="sibTrans" cxnId="{578CE811-D13C-47D5-BAC6-3100A3A9933C}">
      <dgm:prSet/>
      <dgm:spPr/>
      <dgm:t>
        <a:bodyPr/>
        <a:lstStyle/>
        <a:p>
          <a:endParaRPr lang="en-US"/>
        </a:p>
      </dgm:t>
    </dgm:pt>
    <dgm:pt modelId="{039358A6-2581-4781-98ED-F3ADB306A428}">
      <dgm:prSet phldrT="[Text]"/>
      <dgm:spPr/>
      <dgm:t>
        <a:bodyPr/>
        <a:lstStyle/>
        <a:p>
          <a:r>
            <a:rPr lang="zh-TW" altLang="en-US" dirty="0" smtClean="0"/>
            <a:t>雞柳</a:t>
          </a:r>
          <a:endParaRPr lang="en-US" dirty="0"/>
        </a:p>
      </dgm:t>
    </dgm:pt>
    <dgm:pt modelId="{AAC19CEF-AE36-43DE-9D16-ED0E2F10C6E1}" type="parTrans" cxnId="{AABDC927-BDCB-47DA-B0D9-3FCF2EE01FF2}">
      <dgm:prSet/>
      <dgm:spPr/>
      <dgm:t>
        <a:bodyPr/>
        <a:lstStyle/>
        <a:p>
          <a:endParaRPr lang="en-US"/>
        </a:p>
      </dgm:t>
    </dgm:pt>
    <dgm:pt modelId="{B0543BA0-76D5-404A-9064-C9A2365692B5}" type="sibTrans" cxnId="{AABDC927-BDCB-47DA-B0D9-3FCF2EE01FF2}">
      <dgm:prSet/>
      <dgm:spPr/>
      <dgm:t>
        <a:bodyPr/>
        <a:lstStyle/>
        <a:p>
          <a:endParaRPr lang="en-US"/>
        </a:p>
      </dgm:t>
    </dgm:pt>
    <dgm:pt modelId="{BFFD8A4B-5B76-4298-88EA-AF69BD5D4D5E}">
      <dgm:prSet phldrT="[Text]"/>
      <dgm:spPr/>
      <dgm:t>
        <a:bodyPr/>
        <a:lstStyle/>
        <a:p>
          <a:r>
            <a:rPr lang="zh-TW" altLang="en-US" smtClean="0"/>
            <a:t>全腿</a:t>
          </a:r>
          <a:endParaRPr lang="en-US" dirty="0"/>
        </a:p>
      </dgm:t>
    </dgm:pt>
    <dgm:pt modelId="{F3705D5E-7213-4C13-B0E1-8A76CD23F409}" type="parTrans" cxnId="{3C8ECEAD-0E68-4692-AB97-A31E6C947682}">
      <dgm:prSet/>
      <dgm:spPr/>
      <dgm:t>
        <a:bodyPr/>
        <a:lstStyle/>
        <a:p>
          <a:endParaRPr lang="en-US"/>
        </a:p>
      </dgm:t>
    </dgm:pt>
    <dgm:pt modelId="{D27284D5-6C22-430E-9C6E-D6FCDEE1DA43}" type="sibTrans" cxnId="{3C8ECEAD-0E68-4692-AB97-A31E6C947682}">
      <dgm:prSet/>
      <dgm:spPr/>
      <dgm:t>
        <a:bodyPr/>
        <a:lstStyle/>
        <a:p>
          <a:endParaRPr lang="en-US"/>
        </a:p>
      </dgm:t>
    </dgm:pt>
    <dgm:pt modelId="{9E731F81-2374-4DA6-84F6-5199904FB273}">
      <dgm:prSet phldrT="[Text]"/>
      <dgm:spPr/>
      <dgm:t>
        <a:bodyPr/>
        <a:lstStyle/>
        <a:p>
          <a:r>
            <a:rPr lang="zh-TW" altLang="en-US" smtClean="0"/>
            <a:t>脾</a:t>
          </a:r>
          <a:r>
            <a:rPr lang="zh-TW" altLang="en-US" dirty="0" smtClean="0"/>
            <a:t>肉</a:t>
          </a:r>
          <a:endParaRPr lang="en-US" dirty="0"/>
        </a:p>
      </dgm:t>
    </dgm:pt>
    <dgm:pt modelId="{C2E41A9D-8BB9-4FF3-A35F-38854D40E3E3}" type="parTrans" cxnId="{65FD1A97-4190-4B09-BDF9-4034E9F43218}">
      <dgm:prSet/>
      <dgm:spPr/>
      <dgm:t>
        <a:bodyPr/>
        <a:lstStyle/>
        <a:p>
          <a:endParaRPr lang="en-US"/>
        </a:p>
      </dgm:t>
    </dgm:pt>
    <dgm:pt modelId="{26B8C7FD-80AB-4491-B2A9-1F9199ECE308}" type="sibTrans" cxnId="{65FD1A97-4190-4B09-BDF9-4034E9F43218}">
      <dgm:prSet/>
      <dgm:spPr/>
      <dgm:t>
        <a:bodyPr/>
        <a:lstStyle/>
        <a:p>
          <a:endParaRPr lang="en-US"/>
        </a:p>
      </dgm:t>
    </dgm:pt>
    <dgm:pt modelId="{DFA4C0FB-95A4-4321-8B15-313BE0E36097}" type="pres">
      <dgm:prSet presAssocID="{BB5767EA-41FE-4FCB-B26F-E6FC135838A8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HK" altLang="en-US"/>
        </a:p>
      </dgm:t>
    </dgm:pt>
    <dgm:pt modelId="{E10B84B3-C50C-4587-8E5D-4F5A62A9013A}" type="pres">
      <dgm:prSet presAssocID="{3F55A566-366A-4CAB-96DD-9D547F08F78B}" presName="compNode" presStyleCnt="0"/>
      <dgm:spPr/>
    </dgm:pt>
    <dgm:pt modelId="{26DDA361-B761-4B19-8E35-0727FDAD1CF2}" type="pres">
      <dgm:prSet presAssocID="{3F55A566-366A-4CAB-96DD-9D547F08F78B}" presName="aNode" presStyleLbl="bgShp" presStyleIdx="0" presStyleCnt="2"/>
      <dgm:spPr/>
      <dgm:t>
        <a:bodyPr/>
        <a:lstStyle/>
        <a:p>
          <a:endParaRPr lang="zh-HK" altLang="en-US"/>
        </a:p>
      </dgm:t>
    </dgm:pt>
    <dgm:pt modelId="{5BBDB003-0E4F-46E7-B7A0-9EF465F4C080}" type="pres">
      <dgm:prSet presAssocID="{3F55A566-366A-4CAB-96DD-9D547F08F78B}" presName="textNode" presStyleLbl="bgShp" presStyleIdx="0" presStyleCnt="2"/>
      <dgm:spPr/>
      <dgm:t>
        <a:bodyPr/>
        <a:lstStyle/>
        <a:p>
          <a:endParaRPr lang="zh-HK" altLang="en-US"/>
        </a:p>
      </dgm:t>
    </dgm:pt>
    <dgm:pt modelId="{6DC2B6BE-25B5-4F81-BC26-6D6DF5FC3D6D}" type="pres">
      <dgm:prSet presAssocID="{3F55A566-366A-4CAB-96DD-9D547F08F78B}" presName="compChildNode" presStyleCnt="0"/>
      <dgm:spPr/>
    </dgm:pt>
    <dgm:pt modelId="{3DC3134C-AD88-4AB7-9ACE-DDDB27964405}" type="pres">
      <dgm:prSet presAssocID="{3F55A566-366A-4CAB-96DD-9D547F08F78B}" presName="theInnerList" presStyleCnt="0"/>
      <dgm:spPr/>
    </dgm:pt>
    <dgm:pt modelId="{B598DD85-0839-4271-BA5D-D95E4ADD3411}" type="pres">
      <dgm:prSet presAssocID="{08B27914-5627-4C01-95ED-EEC90009AA0C}" presName="child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CF592FD0-2309-4A0A-926E-9EEC6BD6FCE0}" type="pres">
      <dgm:prSet presAssocID="{08B27914-5627-4C01-95ED-EEC90009AA0C}" presName="aSpace2" presStyleCnt="0"/>
      <dgm:spPr/>
    </dgm:pt>
    <dgm:pt modelId="{E1369063-5622-4C1B-B520-89475F12617F}" type="pres">
      <dgm:prSet presAssocID="{039358A6-2581-4781-98ED-F3ADB306A428}" presName="child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81DCA4AB-229E-42AA-98ED-F35ECE1BD6B4}" type="pres">
      <dgm:prSet presAssocID="{039358A6-2581-4781-98ED-F3ADB306A428}" presName="aSpace2" presStyleCnt="0"/>
      <dgm:spPr/>
    </dgm:pt>
    <dgm:pt modelId="{1E0DB522-D943-4C51-AA98-103E2BAC7266}" type="pres">
      <dgm:prSet presAssocID="{BFFD8A4B-5B76-4298-88EA-AF69BD5D4D5E}" presName="child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18425B8C-3253-4F9C-8E57-002301ED4769}" type="pres">
      <dgm:prSet presAssocID="{BFFD8A4B-5B76-4298-88EA-AF69BD5D4D5E}" presName="aSpace2" presStyleCnt="0"/>
      <dgm:spPr/>
    </dgm:pt>
    <dgm:pt modelId="{E5871CF9-9D85-4961-B575-3168875CD17F}" type="pres">
      <dgm:prSet presAssocID="{9E731F81-2374-4DA6-84F6-5199904FB273}" presName="child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416E92AD-881F-4B26-B874-4D56788D336A}" type="pres">
      <dgm:prSet presAssocID="{3F55A566-366A-4CAB-96DD-9D547F08F78B}" presName="aSpace" presStyleCnt="0"/>
      <dgm:spPr/>
    </dgm:pt>
    <dgm:pt modelId="{26A5F969-F565-429E-8F4E-7741E072A6DF}" type="pres">
      <dgm:prSet presAssocID="{BE7CAC18-C8ED-4A39-BC6A-1A53732B1145}" presName="compNode" presStyleCnt="0"/>
      <dgm:spPr/>
    </dgm:pt>
    <dgm:pt modelId="{80409ADA-1E93-4FEC-A1CA-2AF130BA5149}" type="pres">
      <dgm:prSet presAssocID="{BE7CAC18-C8ED-4A39-BC6A-1A53732B1145}" presName="aNode" presStyleLbl="bgShp" presStyleIdx="1" presStyleCnt="2"/>
      <dgm:spPr/>
      <dgm:t>
        <a:bodyPr/>
        <a:lstStyle/>
        <a:p>
          <a:endParaRPr lang="zh-HK" altLang="en-US"/>
        </a:p>
      </dgm:t>
    </dgm:pt>
    <dgm:pt modelId="{4FC01019-8CD7-4830-9E33-522B404A5239}" type="pres">
      <dgm:prSet presAssocID="{BE7CAC18-C8ED-4A39-BC6A-1A53732B1145}" presName="textNode" presStyleLbl="bgShp" presStyleIdx="1" presStyleCnt="2"/>
      <dgm:spPr/>
      <dgm:t>
        <a:bodyPr/>
        <a:lstStyle/>
        <a:p>
          <a:endParaRPr lang="zh-HK" altLang="en-US"/>
        </a:p>
      </dgm:t>
    </dgm:pt>
    <dgm:pt modelId="{45DF76ED-90B0-432A-9B76-274D278E1B4F}" type="pres">
      <dgm:prSet presAssocID="{BE7CAC18-C8ED-4A39-BC6A-1A53732B1145}" presName="compChildNode" presStyleCnt="0"/>
      <dgm:spPr/>
    </dgm:pt>
    <dgm:pt modelId="{A4453DEF-92F1-4C60-9DA9-246E3806295F}" type="pres">
      <dgm:prSet presAssocID="{BE7CAC18-C8ED-4A39-BC6A-1A53732B1145}" presName="theInnerList" presStyleCnt="0"/>
      <dgm:spPr/>
    </dgm:pt>
    <dgm:pt modelId="{BADB9660-A0EA-40DC-A1AB-F66D4782EED6}" type="pres">
      <dgm:prSet presAssocID="{4CCD851C-C2A5-4CBB-8B6E-92DB86528023}" presName="child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349CCDE7-6F72-4F9F-A648-28A13422C0BB}" type="pres">
      <dgm:prSet presAssocID="{4CCD851C-C2A5-4CBB-8B6E-92DB86528023}" presName="aSpace2" presStyleCnt="0"/>
      <dgm:spPr/>
    </dgm:pt>
    <dgm:pt modelId="{D40682BD-EEC6-4CA7-8A3B-152C3037A553}" type="pres">
      <dgm:prSet presAssocID="{A5E86EA8-4111-4655-8A12-273B0749A27C}" presName="child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</dgm:ptLst>
  <dgm:cxnLst>
    <dgm:cxn modelId="{104A1BF8-B347-49EE-9D91-848BF5ACB5C6}" type="presOf" srcId="{3F55A566-366A-4CAB-96DD-9D547F08F78B}" destId="{26DDA361-B761-4B19-8E35-0727FDAD1CF2}" srcOrd="0" destOrd="0" presId="urn:microsoft.com/office/officeart/2005/8/layout/lProcess2"/>
    <dgm:cxn modelId="{65FD1A97-4190-4B09-BDF9-4034E9F43218}" srcId="{3F55A566-366A-4CAB-96DD-9D547F08F78B}" destId="{9E731F81-2374-4DA6-84F6-5199904FB273}" srcOrd="3" destOrd="0" parTransId="{C2E41A9D-8BB9-4FF3-A35F-38854D40E3E3}" sibTransId="{26B8C7FD-80AB-4491-B2A9-1F9199ECE308}"/>
    <dgm:cxn modelId="{2CF4AEAD-339A-4BA7-BE51-C875D6EB3CE5}" srcId="{BB5767EA-41FE-4FCB-B26F-E6FC135838A8}" destId="{3F55A566-366A-4CAB-96DD-9D547F08F78B}" srcOrd="0" destOrd="0" parTransId="{FDAFDE63-BD28-4A44-83F1-668C46DC38F5}" sibTransId="{2375C60C-999E-4304-A268-391F936737FF}"/>
    <dgm:cxn modelId="{71AA3E90-B092-47F6-9074-A4D8391F3866}" type="presOf" srcId="{BFFD8A4B-5B76-4298-88EA-AF69BD5D4D5E}" destId="{1E0DB522-D943-4C51-AA98-103E2BAC7266}" srcOrd="0" destOrd="0" presId="urn:microsoft.com/office/officeart/2005/8/layout/lProcess2"/>
    <dgm:cxn modelId="{2D893873-97F3-4A74-98E8-44FCEB6F0621}" srcId="{BE7CAC18-C8ED-4A39-BC6A-1A53732B1145}" destId="{4CCD851C-C2A5-4CBB-8B6E-92DB86528023}" srcOrd="0" destOrd="0" parTransId="{9310EAE5-EB63-457B-AE96-8DA9F7E5A48D}" sibTransId="{E4E1F245-9690-4CF4-AAFE-89A71E9A2ADC}"/>
    <dgm:cxn modelId="{AABDC927-BDCB-47DA-B0D9-3FCF2EE01FF2}" srcId="{3F55A566-366A-4CAB-96DD-9D547F08F78B}" destId="{039358A6-2581-4781-98ED-F3ADB306A428}" srcOrd="1" destOrd="0" parTransId="{AAC19CEF-AE36-43DE-9D16-ED0E2F10C6E1}" sibTransId="{B0543BA0-76D5-404A-9064-C9A2365692B5}"/>
    <dgm:cxn modelId="{3C8ECEAD-0E68-4692-AB97-A31E6C947682}" srcId="{3F55A566-366A-4CAB-96DD-9D547F08F78B}" destId="{BFFD8A4B-5B76-4298-88EA-AF69BD5D4D5E}" srcOrd="2" destOrd="0" parTransId="{F3705D5E-7213-4C13-B0E1-8A76CD23F409}" sibTransId="{D27284D5-6C22-430E-9C6E-D6FCDEE1DA43}"/>
    <dgm:cxn modelId="{4A3B42ED-6F40-4C89-8E28-AFC3E1215002}" type="presOf" srcId="{3F55A566-366A-4CAB-96DD-9D547F08F78B}" destId="{5BBDB003-0E4F-46E7-B7A0-9EF465F4C080}" srcOrd="1" destOrd="0" presId="urn:microsoft.com/office/officeart/2005/8/layout/lProcess2"/>
    <dgm:cxn modelId="{56471D66-A339-45DA-8AC5-6B9D8A419934}" srcId="{BE7CAC18-C8ED-4A39-BC6A-1A53732B1145}" destId="{A5E86EA8-4111-4655-8A12-273B0749A27C}" srcOrd="1" destOrd="0" parTransId="{DCB52F7D-6656-4F94-96C5-0D12F0C87CFC}" sibTransId="{11D28239-FC02-4870-8C5F-2B13ECEA121D}"/>
    <dgm:cxn modelId="{CBAB0172-2820-4025-9FFF-9E69476BDAC7}" type="presOf" srcId="{9E731F81-2374-4DA6-84F6-5199904FB273}" destId="{E5871CF9-9D85-4961-B575-3168875CD17F}" srcOrd="0" destOrd="0" presId="urn:microsoft.com/office/officeart/2005/8/layout/lProcess2"/>
    <dgm:cxn modelId="{A1E23984-CA06-466F-8562-894385F602DE}" type="presOf" srcId="{A5E86EA8-4111-4655-8A12-273B0749A27C}" destId="{D40682BD-EEC6-4CA7-8A3B-152C3037A553}" srcOrd="0" destOrd="0" presId="urn:microsoft.com/office/officeart/2005/8/layout/lProcess2"/>
    <dgm:cxn modelId="{C3DCBD21-1AAD-404D-9E21-7F23B98F32B0}" type="presOf" srcId="{BE7CAC18-C8ED-4A39-BC6A-1A53732B1145}" destId="{80409ADA-1E93-4FEC-A1CA-2AF130BA5149}" srcOrd="0" destOrd="0" presId="urn:microsoft.com/office/officeart/2005/8/layout/lProcess2"/>
    <dgm:cxn modelId="{7577BB79-3528-4BEB-93C1-217FC84D2957}" type="presOf" srcId="{BE7CAC18-C8ED-4A39-BC6A-1A53732B1145}" destId="{4FC01019-8CD7-4830-9E33-522B404A5239}" srcOrd="1" destOrd="0" presId="urn:microsoft.com/office/officeart/2005/8/layout/lProcess2"/>
    <dgm:cxn modelId="{A70427FA-A2BB-45AF-A201-16181C6A239E}" type="presOf" srcId="{4CCD851C-C2A5-4CBB-8B6E-92DB86528023}" destId="{BADB9660-A0EA-40DC-A1AB-F66D4782EED6}" srcOrd="0" destOrd="0" presId="urn:microsoft.com/office/officeart/2005/8/layout/lProcess2"/>
    <dgm:cxn modelId="{578CE811-D13C-47D5-BAC6-3100A3A9933C}" srcId="{3F55A566-366A-4CAB-96DD-9D547F08F78B}" destId="{08B27914-5627-4C01-95ED-EEC90009AA0C}" srcOrd="0" destOrd="0" parTransId="{D67E3A46-7AF8-4C51-AA2A-0C104A5AC312}" sibTransId="{21B06DCF-19F1-4B17-8626-98C3F598D797}"/>
    <dgm:cxn modelId="{44BF57F5-B03A-4796-97A2-51892F2D5B69}" srcId="{BB5767EA-41FE-4FCB-B26F-E6FC135838A8}" destId="{BE7CAC18-C8ED-4A39-BC6A-1A53732B1145}" srcOrd="1" destOrd="0" parTransId="{FCE2E907-9D70-49A6-BE33-2EB6C2C75B56}" sibTransId="{203C49AA-95BA-4D82-84E3-A45A7E7CD858}"/>
    <dgm:cxn modelId="{A95791E6-E987-4CA5-999F-E0AF0CFA7523}" type="presOf" srcId="{BB5767EA-41FE-4FCB-B26F-E6FC135838A8}" destId="{DFA4C0FB-95A4-4321-8B15-313BE0E36097}" srcOrd="0" destOrd="0" presId="urn:microsoft.com/office/officeart/2005/8/layout/lProcess2"/>
    <dgm:cxn modelId="{7AF1AB1B-81DC-4BD4-BE53-67FE3F21C761}" type="presOf" srcId="{039358A6-2581-4781-98ED-F3ADB306A428}" destId="{E1369063-5622-4C1B-B520-89475F12617F}" srcOrd="0" destOrd="0" presId="urn:microsoft.com/office/officeart/2005/8/layout/lProcess2"/>
    <dgm:cxn modelId="{F91ADE8E-5F22-4B92-B589-ABC14924A784}" type="presOf" srcId="{08B27914-5627-4C01-95ED-EEC90009AA0C}" destId="{B598DD85-0839-4271-BA5D-D95E4ADD3411}" srcOrd="0" destOrd="0" presId="urn:microsoft.com/office/officeart/2005/8/layout/lProcess2"/>
    <dgm:cxn modelId="{8E411016-CB5D-42F6-BAE2-4C23C325698D}" type="presParOf" srcId="{DFA4C0FB-95A4-4321-8B15-313BE0E36097}" destId="{E10B84B3-C50C-4587-8E5D-4F5A62A9013A}" srcOrd="0" destOrd="0" presId="urn:microsoft.com/office/officeart/2005/8/layout/lProcess2"/>
    <dgm:cxn modelId="{98F3D67E-DF23-4625-9E45-2E6DADCA6AF7}" type="presParOf" srcId="{E10B84B3-C50C-4587-8E5D-4F5A62A9013A}" destId="{26DDA361-B761-4B19-8E35-0727FDAD1CF2}" srcOrd="0" destOrd="0" presId="urn:microsoft.com/office/officeart/2005/8/layout/lProcess2"/>
    <dgm:cxn modelId="{918802CF-51FB-40A4-94E0-B634D2A01D10}" type="presParOf" srcId="{E10B84B3-C50C-4587-8E5D-4F5A62A9013A}" destId="{5BBDB003-0E4F-46E7-B7A0-9EF465F4C080}" srcOrd="1" destOrd="0" presId="urn:microsoft.com/office/officeart/2005/8/layout/lProcess2"/>
    <dgm:cxn modelId="{7D33A871-8BC4-4840-9AA1-8124E1FFDE52}" type="presParOf" srcId="{E10B84B3-C50C-4587-8E5D-4F5A62A9013A}" destId="{6DC2B6BE-25B5-4F81-BC26-6D6DF5FC3D6D}" srcOrd="2" destOrd="0" presId="urn:microsoft.com/office/officeart/2005/8/layout/lProcess2"/>
    <dgm:cxn modelId="{85C0877E-81F4-4BA9-BC6D-964451F70270}" type="presParOf" srcId="{6DC2B6BE-25B5-4F81-BC26-6D6DF5FC3D6D}" destId="{3DC3134C-AD88-4AB7-9ACE-DDDB27964405}" srcOrd="0" destOrd="0" presId="urn:microsoft.com/office/officeart/2005/8/layout/lProcess2"/>
    <dgm:cxn modelId="{CF37341B-939D-4FDF-9CFC-C4366EF9ADD1}" type="presParOf" srcId="{3DC3134C-AD88-4AB7-9ACE-DDDB27964405}" destId="{B598DD85-0839-4271-BA5D-D95E4ADD3411}" srcOrd="0" destOrd="0" presId="urn:microsoft.com/office/officeart/2005/8/layout/lProcess2"/>
    <dgm:cxn modelId="{38BC29DF-26BE-4538-85C7-424E5F22FE1A}" type="presParOf" srcId="{3DC3134C-AD88-4AB7-9ACE-DDDB27964405}" destId="{CF592FD0-2309-4A0A-926E-9EEC6BD6FCE0}" srcOrd="1" destOrd="0" presId="urn:microsoft.com/office/officeart/2005/8/layout/lProcess2"/>
    <dgm:cxn modelId="{0874667F-8DA5-44FD-A8FB-D6C037C8C639}" type="presParOf" srcId="{3DC3134C-AD88-4AB7-9ACE-DDDB27964405}" destId="{E1369063-5622-4C1B-B520-89475F12617F}" srcOrd="2" destOrd="0" presId="urn:microsoft.com/office/officeart/2005/8/layout/lProcess2"/>
    <dgm:cxn modelId="{7E5B8922-1BEA-4C95-8A1A-F3E1A2859F23}" type="presParOf" srcId="{3DC3134C-AD88-4AB7-9ACE-DDDB27964405}" destId="{81DCA4AB-229E-42AA-98ED-F35ECE1BD6B4}" srcOrd="3" destOrd="0" presId="urn:microsoft.com/office/officeart/2005/8/layout/lProcess2"/>
    <dgm:cxn modelId="{2A50D1C0-41D6-49DA-BCDE-488ABD50B43F}" type="presParOf" srcId="{3DC3134C-AD88-4AB7-9ACE-DDDB27964405}" destId="{1E0DB522-D943-4C51-AA98-103E2BAC7266}" srcOrd="4" destOrd="0" presId="urn:microsoft.com/office/officeart/2005/8/layout/lProcess2"/>
    <dgm:cxn modelId="{A01916FE-19E0-4DB5-B98E-AAE11B860214}" type="presParOf" srcId="{3DC3134C-AD88-4AB7-9ACE-DDDB27964405}" destId="{18425B8C-3253-4F9C-8E57-002301ED4769}" srcOrd="5" destOrd="0" presId="urn:microsoft.com/office/officeart/2005/8/layout/lProcess2"/>
    <dgm:cxn modelId="{842C154B-8781-4891-ABE1-1CFA4A5CBE4C}" type="presParOf" srcId="{3DC3134C-AD88-4AB7-9ACE-DDDB27964405}" destId="{E5871CF9-9D85-4961-B575-3168875CD17F}" srcOrd="6" destOrd="0" presId="urn:microsoft.com/office/officeart/2005/8/layout/lProcess2"/>
    <dgm:cxn modelId="{0CCBE27F-0A99-4231-85CF-AF570A1D4332}" type="presParOf" srcId="{DFA4C0FB-95A4-4321-8B15-313BE0E36097}" destId="{416E92AD-881F-4B26-B874-4D56788D336A}" srcOrd="1" destOrd="0" presId="urn:microsoft.com/office/officeart/2005/8/layout/lProcess2"/>
    <dgm:cxn modelId="{4EEB5632-3BF9-4425-82C2-4AC7AB274C60}" type="presParOf" srcId="{DFA4C0FB-95A4-4321-8B15-313BE0E36097}" destId="{26A5F969-F565-429E-8F4E-7741E072A6DF}" srcOrd="2" destOrd="0" presId="urn:microsoft.com/office/officeart/2005/8/layout/lProcess2"/>
    <dgm:cxn modelId="{5BB83DA9-16AF-4464-AD29-0987FF9454C8}" type="presParOf" srcId="{26A5F969-F565-429E-8F4E-7741E072A6DF}" destId="{80409ADA-1E93-4FEC-A1CA-2AF130BA5149}" srcOrd="0" destOrd="0" presId="urn:microsoft.com/office/officeart/2005/8/layout/lProcess2"/>
    <dgm:cxn modelId="{8EDCE9F8-4C81-48E1-BC44-C1FD06BBE8D4}" type="presParOf" srcId="{26A5F969-F565-429E-8F4E-7741E072A6DF}" destId="{4FC01019-8CD7-4830-9E33-522B404A5239}" srcOrd="1" destOrd="0" presId="urn:microsoft.com/office/officeart/2005/8/layout/lProcess2"/>
    <dgm:cxn modelId="{F19ED314-078F-482F-8208-37D640CB6778}" type="presParOf" srcId="{26A5F969-F565-429E-8F4E-7741E072A6DF}" destId="{45DF76ED-90B0-432A-9B76-274D278E1B4F}" srcOrd="2" destOrd="0" presId="urn:microsoft.com/office/officeart/2005/8/layout/lProcess2"/>
    <dgm:cxn modelId="{55B3F0FF-E5FD-492A-941A-7AC722A841EE}" type="presParOf" srcId="{45DF76ED-90B0-432A-9B76-274D278E1B4F}" destId="{A4453DEF-92F1-4C60-9DA9-246E3806295F}" srcOrd="0" destOrd="0" presId="urn:microsoft.com/office/officeart/2005/8/layout/lProcess2"/>
    <dgm:cxn modelId="{2F60C7A7-5A25-4CF1-9EF2-D69A191470C9}" type="presParOf" srcId="{A4453DEF-92F1-4C60-9DA9-246E3806295F}" destId="{BADB9660-A0EA-40DC-A1AB-F66D4782EED6}" srcOrd="0" destOrd="0" presId="urn:microsoft.com/office/officeart/2005/8/layout/lProcess2"/>
    <dgm:cxn modelId="{64ED7F8D-DD2A-4959-B590-E1087B6B0562}" type="presParOf" srcId="{A4453DEF-92F1-4C60-9DA9-246E3806295F}" destId="{349CCDE7-6F72-4F9F-A648-28A13422C0BB}" srcOrd="1" destOrd="0" presId="urn:microsoft.com/office/officeart/2005/8/layout/lProcess2"/>
    <dgm:cxn modelId="{3F298DC1-334E-40B5-974F-FEFD05FE68A9}" type="presParOf" srcId="{A4453DEF-92F1-4C60-9DA9-246E3806295F}" destId="{D40682BD-EEC6-4CA7-8A3B-152C3037A553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DDA361-B761-4B19-8E35-0727FDAD1CF2}">
      <dsp:nvSpPr>
        <dsp:cNvPr id="0" name=""/>
        <dsp:cNvSpPr/>
      </dsp:nvSpPr>
      <dsp:spPr>
        <a:xfrm>
          <a:off x="3661" y="0"/>
          <a:ext cx="3521868" cy="45720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/>
            <a:t>嫩滑的部位</a:t>
          </a:r>
          <a:endParaRPr lang="en-US" sz="2800" kern="1200" dirty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/>
            <a:t>用於煎炒、烘烤、燒烤和烤焗</a:t>
          </a:r>
          <a:endParaRPr lang="en-US" sz="1800" kern="1200" dirty="0"/>
        </a:p>
      </dsp:txBody>
      <dsp:txXfrm>
        <a:off x="3661" y="0"/>
        <a:ext cx="3521868" cy="1371600"/>
      </dsp:txXfrm>
    </dsp:sp>
    <dsp:sp modelId="{F6D79D4D-66BB-49DE-8373-561692DE4EC9}">
      <dsp:nvSpPr>
        <dsp:cNvPr id="0" name=""/>
        <dsp:cNvSpPr/>
      </dsp:nvSpPr>
      <dsp:spPr>
        <a:xfrm>
          <a:off x="355848" y="1371711"/>
          <a:ext cx="2817495" cy="6660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kern="1200" dirty="0"/>
            <a:t>脊肉</a:t>
          </a:r>
          <a:endParaRPr lang="en-US" sz="2500" kern="1200" dirty="0"/>
        </a:p>
      </dsp:txBody>
      <dsp:txXfrm>
        <a:off x="375356" y="1391219"/>
        <a:ext cx="2778479" cy="627027"/>
      </dsp:txXfrm>
    </dsp:sp>
    <dsp:sp modelId="{86382241-AA15-46D7-A398-B1CA5A78F9A7}">
      <dsp:nvSpPr>
        <dsp:cNvPr id="0" name=""/>
        <dsp:cNvSpPr/>
      </dsp:nvSpPr>
      <dsp:spPr>
        <a:xfrm>
          <a:off x="355848" y="2140222"/>
          <a:ext cx="2817495" cy="6660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kern="1200" dirty="0" smtClean="0"/>
            <a:t>柳枚</a:t>
          </a:r>
          <a:endParaRPr lang="en-US" sz="2500" strike="sngStrike" kern="1200" baseline="0" dirty="0">
            <a:solidFill>
              <a:srgbClr val="3333FF"/>
            </a:solidFill>
          </a:endParaRPr>
        </a:p>
      </dsp:txBody>
      <dsp:txXfrm>
        <a:off x="375356" y="2159730"/>
        <a:ext cx="2778479" cy="627027"/>
      </dsp:txXfrm>
    </dsp:sp>
    <dsp:sp modelId="{FB4DFA06-4955-4CB6-B249-42587FDCDEAB}">
      <dsp:nvSpPr>
        <dsp:cNvPr id="0" name=""/>
        <dsp:cNvSpPr/>
      </dsp:nvSpPr>
      <dsp:spPr>
        <a:xfrm>
          <a:off x="355848" y="2908734"/>
          <a:ext cx="2817495" cy="6660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kern="1200" dirty="0"/>
            <a:t>頸肉</a:t>
          </a:r>
          <a:endParaRPr lang="en-US" sz="2500" kern="1200" dirty="0"/>
        </a:p>
      </dsp:txBody>
      <dsp:txXfrm>
        <a:off x="375356" y="2928242"/>
        <a:ext cx="2778479" cy="627027"/>
      </dsp:txXfrm>
    </dsp:sp>
    <dsp:sp modelId="{B598DD85-0839-4271-BA5D-D95E4ADD3411}">
      <dsp:nvSpPr>
        <dsp:cNvPr id="0" name=""/>
        <dsp:cNvSpPr/>
      </dsp:nvSpPr>
      <dsp:spPr>
        <a:xfrm>
          <a:off x="355848" y="3677245"/>
          <a:ext cx="2817495" cy="6660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kern="1200" dirty="0" smtClean="0"/>
            <a:t>排</a:t>
          </a:r>
          <a:r>
            <a:rPr lang="zh-TW" altLang="en-US" sz="2500" kern="1200" dirty="0"/>
            <a:t>骨</a:t>
          </a:r>
          <a:endParaRPr lang="en-US" sz="2500" kern="1200" dirty="0"/>
        </a:p>
      </dsp:txBody>
      <dsp:txXfrm>
        <a:off x="375356" y="3696753"/>
        <a:ext cx="2778479" cy="627027"/>
      </dsp:txXfrm>
    </dsp:sp>
    <dsp:sp modelId="{80409ADA-1E93-4FEC-A1CA-2AF130BA5149}">
      <dsp:nvSpPr>
        <dsp:cNvPr id="0" name=""/>
        <dsp:cNvSpPr/>
      </dsp:nvSpPr>
      <dsp:spPr>
        <a:xfrm>
          <a:off x="3789670" y="0"/>
          <a:ext cx="3521868" cy="45720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/>
            <a:t>粗韌的部位</a:t>
          </a:r>
          <a:endParaRPr lang="en-US" sz="2800" kern="1200" dirty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/>
            <a:t>用於燜、煲和慢煮</a:t>
          </a:r>
          <a:endParaRPr lang="en-US" sz="1800" kern="1200" dirty="0"/>
        </a:p>
      </dsp:txBody>
      <dsp:txXfrm>
        <a:off x="3789670" y="0"/>
        <a:ext cx="3521868" cy="1371600"/>
      </dsp:txXfrm>
    </dsp:sp>
    <dsp:sp modelId="{BADB9660-A0EA-40DC-A1AB-F66D4782EED6}">
      <dsp:nvSpPr>
        <dsp:cNvPr id="0" name=""/>
        <dsp:cNvSpPr/>
      </dsp:nvSpPr>
      <dsp:spPr>
        <a:xfrm>
          <a:off x="4141856" y="1371711"/>
          <a:ext cx="2817495" cy="6660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kern="1200" dirty="0" smtClean="0"/>
            <a:t>脛肉</a:t>
          </a:r>
          <a:endParaRPr lang="en-US" sz="2500" kern="1200" dirty="0"/>
        </a:p>
      </dsp:txBody>
      <dsp:txXfrm>
        <a:off x="4161364" y="1391219"/>
        <a:ext cx="2778479" cy="627027"/>
      </dsp:txXfrm>
    </dsp:sp>
    <dsp:sp modelId="{D40682BD-EEC6-4CA7-8A3B-152C3037A553}">
      <dsp:nvSpPr>
        <dsp:cNvPr id="0" name=""/>
        <dsp:cNvSpPr/>
      </dsp:nvSpPr>
      <dsp:spPr>
        <a:xfrm>
          <a:off x="4141856" y="2140222"/>
          <a:ext cx="2817495" cy="6660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kern="1200" dirty="0" smtClean="0"/>
            <a:t>腩肉</a:t>
          </a:r>
          <a:endParaRPr lang="en-US" sz="2500" kern="1200" dirty="0"/>
        </a:p>
      </dsp:txBody>
      <dsp:txXfrm>
        <a:off x="4161364" y="2159730"/>
        <a:ext cx="2778479" cy="627027"/>
      </dsp:txXfrm>
    </dsp:sp>
    <dsp:sp modelId="{19AD9D99-D05A-4515-BAF3-6E7A98865BD0}">
      <dsp:nvSpPr>
        <dsp:cNvPr id="0" name=""/>
        <dsp:cNvSpPr/>
      </dsp:nvSpPr>
      <dsp:spPr>
        <a:xfrm>
          <a:off x="4141856" y="2908734"/>
          <a:ext cx="2817495" cy="6660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kern="1200" dirty="0" smtClean="0"/>
            <a:t>豬手</a:t>
          </a:r>
          <a:endParaRPr lang="en-US" sz="2500" strike="sngStrike" kern="1200" baseline="0" dirty="0">
            <a:solidFill>
              <a:srgbClr val="3333FF"/>
            </a:solidFill>
          </a:endParaRPr>
        </a:p>
      </dsp:txBody>
      <dsp:txXfrm>
        <a:off x="4161364" y="2928242"/>
        <a:ext cx="2778479" cy="627027"/>
      </dsp:txXfrm>
    </dsp:sp>
    <dsp:sp modelId="{EE99CF10-76C1-4B5A-9032-49C3310E7455}">
      <dsp:nvSpPr>
        <dsp:cNvPr id="0" name=""/>
        <dsp:cNvSpPr/>
      </dsp:nvSpPr>
      <dsp:spPr>
        <a:xfrm>
          <a:off x="4141856" y="3677245"/>
          <a:ext cx="2817495" cy="6660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kern="1200" dirty="0"/>
            <a:t>頭</a:t>
          </a:r>
          <a:endParaRPr lang="en-US" sz="2500" kern="1200" dirty="0"/>
        </a:p>
      </dsp:txBody>
      <dsp:txXfrm>
        <a:off x="4161364" y="3696753"/>
        <a:ext cx="2778479" cy="6270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DDA361-B761-4B19-8E35-0727FDAD1CF2}">
      <dsp:nvSpPr>
        <dsp:cNvPr id="0" name=""/>
        <dsp:cNvSpPr/>
      </dsp:nvSpPr>
      <dsp:spPr>
        <a:xfrm>
          <a:off x="892" y="0"/>
          <a:ext cx="2321718" cy="45720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/>
            <a:t>嫩滑的部位</a:t>
          </a:r>
          <a:endParaRPr lang="en-HK" sz="2800" kern="1200" dirty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/>
            <a:t>用於烘烤、煎炒和燒烤</a:t>
          </a:r>
          <a:endParaRPr lang="en-US" sz="1800" kern="1200" dirty="0"/>
        </a:p>
      </dsp:txBody>
      <dsp:txXfrm>
        <a:off x="892" y="0"/>
        <a:ext cx="2321718" cy="1371600"/>
      </dsp:txXfrm>
    </dsp:sp>
    <dsp:sp modelId="{CAACE8E3-6361-4E78-8787-CABA408EA830}">
      <dsp:nvSpPr>
        <dsp:cNvPr id="0" name=""/>
        <dsp:cNvSpPr/>
      </dsp:nvSpPr>
      <dsp:spPr>
        <a:xfrm>
          <a:off x="233064" y="1371711"/>
          <a:ext cx="1857374" cy="6660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/>
            <a:t>牛冧肉</a:t>
          </a:r>
          <a:endParaRPr lang="en-US" sz="2000" strike="sngStrike" kern="1200" baseline="0" dirty="0">
            <a:solidFill>
              <a:srgbClr val="3333FF"/>
            </a:solidFill>
          </a:endParaRPr>
        </a:p>
      </dsp:txBody>
      <dsp:txXfrm>
        <a:off x="252572" y="1391219"/>
        <a:ext cx="1818358" cy="627027"/>
      </dsp:txXfrm>
    </dsp:sp>
    <dsp:sp modelId="{F6D79D4D-66BB-49DE-8373-561692DE4EC9}">
      <dsp:nvSpPr>
        <dsp:cNvPr id="0" name=""/>
        <dsp:cNvSpPr/>
      </dsp:nvSpPr>
      <dsp:spPr>
        <a:xfrm>
          <a:off x="233064" y="2140222"/>
          <a:ext cx="1857374" cy="6660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/>
            <a:t>西冷扒</a:t>
          </a:r>
          <a:endParaRPr lang="en-US" sz="2000" strike="sngStrike" kern="1200" baseline="0" dirty="0">
            <a:solidFill>
              <a:srgbClr val="3333FF"/>
            </a:solidFill>
          </a:endParaRPr>
        </a:p>
      </dsp:txBody>
      <dsp:txXfrm>
        <a:off x="252572" y="2159730"/>
        <a:ext cx="1818358" cy="627027"/>
      </dsp:txXfrm>
    </dsp:sp>
    <dsp:sp modelId="{86382241-AA15-46D7-A398-B1CA5A78F9A7}">
      <dsp:nvSpPr>
        <dsp:cNvPr id="0" name=""/>
        <dsp:cNvSpPr/>
      </dsp:nvSpPr>
      <dsp:spPr>
        <a:xfrm>
          <a:off x="233064" y="2908734"/>
          <a:ext cx="1857374" cy="6660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/>
            <a:t>脊肉</a:t>
          </a:r>
          <a:endParaRPr lang="en-US" sz="2000" strike="sngStrike" kern="1200" baseline="0" dirty="0">
            <a:solidFill>
              <a:srgbClr val="3333FF"/>
            </a:solidFill>
          </a:endParaRPr>
        </a:p>
      </dsp:txBody>
      <dsp:txXfrm>
        <a:off x="252572" y="2928242"/>
        <a:ext cx="1818358" cy="627027"/>
      </dsp:txXfrm>
    </dsp:sp>
    <dsp:sp modelId="{FB4DFA06-4955-4CB6-B249-42587FDCDEAB}">
      <dsp:nvSpPr>
        <dsp:cNvPr id="0" name=""/>
        <dsp:cNvSpPr/>
      </dsp:nvSpPr>
      <dsp:spPr>
        <a:xfrm>
          <a:off x="233064" y="3677245"/>
          <a:ext cx="1857374" cy="6660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/>
            <a:t>丁字</a:t>
          </a:r>
          <a:r>
            <a:rPr lang="zh-TW" altLang="en-US" sz="2000" kern="1200" dirty="0" smtClean="0"/>
            <a:t>牛扒</a:t>
          </a:r>
          <a:endParaRPr lang="en-US" sz="2000" strike="sngStrike" kern="1200" baseline="0" dirty="0">
            <a:solidFill>
              <a:srgbClr val="3333FF"/>
            </a:solidFill>
          </a:endParaRPr>
        </a:p>
      </dsp:txBody>
      <dsp:txXfrm>
        <a:off x="252572" y="3696753"/>
        <a:ext cx="1818358" cy="627027"/>
      </dsp:txXfrm>
    </dsp:sp>
    <dsp:sp modelId="{65849E10-BBB1-416E-851B-38909E8606EE}">
      <dsp:nvSpPr>
        <dsp:cNvPr id="0" name=""/>
        <dsp:cNvSpPr/>
      </dsp:nvSpPr>
      <dsp:spPr>
        <a:xfrm>
          <a:off x="2496740" y="0"/>
          <a:ext cx="2321718" cy="45720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/>
            <a:t>嫩滑的部位</a:t>
          </a:r>
          <a:endParaRPr lang="en-HK" sz="2800" kern="1200" dirty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/>
            <a:t>用於烤焗</a:t>
          </a:r>
          <a:endParaRPr lang="en-US" sz="1800" kern="1200" dirty="0"/>
        </a:p>
      </dsp:txBody>
      <dsp:txXfrm>
        <a:off x="2496740" y="0"/>
        <a:ext cx="2321718" cy="1371600"/>
      </dsp:txXfrm>
    </dsp:sp>
    <dsp:sp modelId="{15DF0BF8-9494-4637-8D1E-9C3144A9F3D8}">
      <dsp:nvSpPr>
        <dsp:cNvPr id="0" name=""/>
        <dsp:cNvSpPr/>
      </dsp:nvSpPr>
      <dsp:spPr>
        <a:xfrm>
          <a:off x="2728912" y="1371990"/>
          <a:ext cx="1857374" cy="8982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/>
            <a:t>牛冧肉</a:t>
          </a:r>
          <a:endParaRPr lang="en-US" sz="1800" kern="1200" dirty="0"/>
        </a:p>
      </dsp:txBody>
      <dsp:txXfrm>
        <a:off x="2755220" y="1398298"/>
        <a:ext cx="1804758" cy="845598"/>
      </dsp:txXfrm>
    </dsp:sp>
    <dsp:sp modelId="{0F668A56-BC55-46CE-8E0C-09918E0E13B5}">
      <dsp:nvSpPr>
        <dsp:cNvPr id="0" name=""/>
        <dsp:cNvSpPr/>
      </dsp:nvSpPr>
      <dsp:spPr>
        <a:xfrm>
          <a:off x="2728912" y="2408392"/>
          <a:ext cx="1857374" cy="8982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/>
            <a:t>西冷扒</a:t>
          </a:r>
          <a:endParaRPr lang="en-HK" sz="1800" kern="1200" dirty="0"/>
        </a:p>
      </dsp:txBody>
      <dsp:txXfrm>
        <a:off x="2755220" y="2434700"/>
        <a:ext cx="1804758" cy="845598"/>
      </dsp:txXfrm>
    </dsp:sp>
    <dsp:sp modelId="{96D75F3C-3D56-46C1-9D69-4EC3857ACB6A}">
      <dsp:nvSpPr>
        <dsp:cNvPr id="0" name=""/>
        <dsp:cNvSpPr/>
      </dsp:nvSpPr>
      <dsp:spPr>
        <a:xfrm>
          <a:off x="2728912" y="3444794"/>
          <a:ext cx="1857374" cy="8982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/>
            <a:t>牛肋骨</a:t>
          </a:r>
          <a:endParaRPr lang="en-US" sz="1800" kern="1200" dirty="0"/>
        </a:p>
      </dsp:txBody>
      <dsp:txXfrm>
        <a:off x="2755220" y="3471102"/>
        <a:ext cx="1804758" cy="845598"/>
      </dsp:txXfrm>
    </dsp:sp>
    <dsp:sp modelId="{80409ADA-1E93-4FEC-A1CA-2AF130BA5149}">
      <dsp:nvSpPr>
        <dsp:cNvPr id="0" name=""/>
        <dsp:cNvSpPr/>
      </dsp:nvSpPr>
      <dsp:spPr>
        <a:xfrm>
          <a:off x="4992588" y="0"/>
          <a:ext cx="2321718" cy="45720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/>
            <a:t>粗韌的部位</a:t>
          </a:r>
          <a:endParaRPr lang="en-HK" sz="2800" kern="1200" dirty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/>
            <a:t>用於烤鍋、燜和慢煮</a:t>
          </a:r>
          <a:endParaRPr lang="en-US" sz="1800" kern="1200" dirty="0"/>
        </a:p>
      </dsp:txBody>
      <dsp:txXfrm>
        <a:off x="4992588" y="0"/>
        <a:ext cx="2321718" cy="1371600"/>
      </dsp:txXfrm>
    </dsp:sp>
    <dsp:sp modelId="{BADB9660-A0EA-40DC-A1AB-F66D4782EED6}">
      <dsp:nvSpPr>
        <dsp:cNvPr id="0" name=""/>
        <dsp:cNvSpPr/>
      </dsp:nvSpPr>
      <dsp:spPr>
        <a:xfrm>
          <a:off x="5224760" y="1372465"/>
          <a:ext cx="1857374" cy="5289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/>
            <a:t>後腿</a:t>
          </a:r>
          <a:r>
            <a:rPr lang="zh-TW" altLang="en-US" sz="2000" kern="1200" dirty="0"/>
            <a:t>上肉</a:t>
          </a:r>
          <a:endParaRPr lang="en-US" sz="2000" kern="1200" dirty="0"/>
        </a:p>
      </dsp:txBody>
      <dsp:txXfrm>
        <a:off x="5240251" y="1387956"/>
        <a:ext cx="1826392" cy="497934"/>
      </dsp:txXfrm>
    </dsp:sp>
    <dsp:sp modelId="{D40682BD-EEC6-4CA7-8A3B-152C3037A553}">
      <dsp:nvSpPr>
        <dsp:cNvPr id="0" name=""/>
        <dsp:cNvSpPr/>
      </dsp:nvSpPr>
      <dsp:spPr>
        <a:xfrm>
          <a:off x="5224760" y="1982753"/>
          <a:ext cx="1857374" cy="5289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/>
            <a:t>腹脅肉</a:t>
          </a:r>
          <a:endParaRPr lang="en-US" sz="2000" kern="1200" dirty="0"/>
        </a:p>
      </dsp:txBody>
      <dsp:txXfrm>
        <a:off x="5240251" y="1998244"/>
        <a:ext cx="1826392" cy="497934"/>
      </dsp:txXfrm>
    </dsp:sp>
    <dsp:sp modelId="{19AD9D99-D05A-4515-BAF3-6E7A98865BD0}">
      <dsp:nvSpPr>
        <dsp:cNvPr id="0" name=""/>
        <dsp:cNvSpPr/>
      </dsp:nvSpPr>
      <dsp:spPr>
        <a:xfrm>
          <a:off x="5224760" y="2593041"/>
          <a:ext cx="1857374" cy="5289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/>
            <a:t>肩膀肉</a:t>
          </a:r>
          <a:endParaRPr lang="en-US" sz="2000" kern="1200" dirty="0"/>
        </a:p>
      </dsp:txBody>
      <dsp:txXfrm>
        <a:off x="5240251" y="2608532"/>
        <a:ext cx="1826392" cy="497934"/>
      </dsp:txXfrm>
    </dsp:sp>
    <dsp:sp modelId="{EE99CF10-76C1-4B5A-9032-49C3310E7455}">
      <dsp:nvSpPr>
        <dsp:cNvPr id="0" name=""/>
        <dsp:cNvSpPr/>
      </dsp:nvSpPr>
      <dsp:spPr>
        <a:xfrm>
          <a:off x="5224760" y="3203330"/>
          <a:ext cx="1857374" cy="5289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/>
            <a:t>牛腩</a:t>
          </a:r>
          <a:endParaRPr lang="en-US" sz="1800" strike="sngStrike" kern="1200" baseline="0" dirty="0">
            <a:solidFill>
              <a:srgbClr val="3333FF"/>
            </a:solidFill>
          </a:endParaRPr>
        </a:p>
      </dsp:txBody>
      <dsp:txXfrm>
        <a:off x="5240251" y="3218821"/>
        <a:ext cx="1826392" cy="497934"/>
      </dsp:txXfrm>
    </dsp:sp>
    <dsp:sp modelId="{6347794E-6DAD-4963-AB8E-DACC6ADDCAE0}">
      <dsp:nvSpPr>
        <dsp:cNvPr id="0" name=""/>
        <dsp:cNvSpPr/>
      </dsp:nvSpPr>
      <dsp:spPr>
        <a:xfrm>
          <a:off x="5224760" y="3813618"/>
          <a:ext cx="1857374" cy="5289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/>
            <a:t>脛肉</a:t>
          </a:r>
          <a:endParaRPr lang="en-US" sz="2000" kern="1200" dirty="0"/>
        </a:p>
      </dsp:txBody>
      <dsp:txXfrm>
        <a:off x="5240251" y="3829109"/>
        <a:ext cx="1826392" cy="4979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DDA361-B761-4B19-8E35-0727FDAD1CF2}">
      <dsp:nvSpPr>
        <dsp:cNvPr id="0" name=""/>
        <dsp:cNvSpPr/>
      </dsp:nvSpPr>
      <dsp:spPr>
        <a:xfrm>
          <a:off x="892" y="0"/>
          <a:ext cx="2321718" cy="45720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/>
            <a:t>嫩滑的部位</a:t>
          </a:r>
          <a:endParaRPr lang="en-HK" sz="2800" kern="1200" dirty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/>
            <a:t>用於烘烤、煎炒和燒烤</a:t>
          </a:r>
          <a:endParaRPr lang="en-US" sz="1800" kern="1200" dirty="0"/>
        </a:p>
      </dsp:txBody>
      <dsp:txXfrm>
        <a:off x="892" y="0"/>
        <a:ext cx="2321718" cy="1371600"/>
      </dsp:txXfrm>
    </dsp:sp>
    <dsp:sp modelId="{CAACE8E3-6361-4E78-8787-CABA408EA830}">
      <dsp:nvSpPr>
        <dsp:cNvPr id="0" name=""/>
        <dsp:cNvSpPr/>
      </dsp:nvSpPr>
      <dsp:spPr>
        <a:xfrm>
          <a:off x="233064" y="1371990"/>
          <a:ext cx="1857374" cy="8982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49530" rIns="6604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kern="1200" dirty="0"/>
            <a:t>頸肉</a:t>
          </a:r>
          <a:endParaRPr lang="en-HK" sz="2600" kern="1200" dirty="0"/>
        </a:p>
      </dsp:txBody>
      <dsp:txXfrm>
        <a:off x="259372" y="1398298"/>
        <a:ext cx="1804758" cy="845598"/>
      </dsp:txXfrm>
    </dsp:sp>
    <dsp:sp modelId="{F6D79D4D-66BB-49DE-8373-561692DE4EC9}">
      <dsp:nvSpPr>
        <dsp:cNvPr id="0" name=""/>
        <dsp:cNvSpPr/>
      </dsp:nvSpPr>
      <dsp:spPr>
        <a:xfrm>
          <a:off x="233064" y="2408392"/>
          <a:ext cx="1857374" cy="8982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49530" rIns="6604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kern="1200" dirty="0"/>
            <a:t>脊肉</a:t>
          </a:r>
          <a:endParaRPr lang="en-US" sz="2600" kern="1200" dirty="0"/>
        </a:p>
      </dsp:txBody>
      <dsp:txXfrm>
        <a:off x="259372" y="2434700"/>
        <a:ext cx="1804758" cy="845598"/>
      </dsp:txXfrm>
    </dsp:sp>
    <dsp:sp modelId="{86382241-AA15-46D7-A398-B1CA5A78F9A7}">
      <dsp:nvSpPr>
        <dsp:cNvPr id="0" name=""/>
        <dsp:cNvSpPr/>
      </dsp:nvSpPr>
      <dsp:spPr>
        <a:xfrm>
          <a:off x="233064" y="3444794"/>
          <a:ext cx="1857374" cy="8982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49530" rIns="6604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kern="1200" dirty="0"/>
            <a:t>腿</a:t>
          </a:r>
          <a:endParaRPr lang="en-HK" sz="2600" kern="1200" dirty="0"/>
        </a:p>
      </dsp:txBody>
      <dsp:txXfrm>
        <a:off x="259372" y="3471102"/>
        <a:ext cx="1804758" cy="845598"/>
      </dsp:txXfrm>
    </dsp:sp>
    <dsp:sp modelId="{65849E10-BBB1-416E-851B-38909E8606EE}">
      <dsp:nvSpPr>
        <dsp:cNvPr id="0" name=""/>
        <dsp:cNvSpPr/>
      </dsp:nvSpPr>
      <dsp:spPr>
        <a:xfrm>
          <a:off x="2496740" y="0"/>
          <a:ext cx="2321718" cy="45720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/>
            <a:t>嫩滑的部位</a:t>
          </a:r>
          <a:endParaRPr lang="en-HK" sz="2800" kern="1200" dirty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/>
            <a:t>用於烤焗</a:t>
          </a:r>
          <a:endParaRPr lang="en-US" sz="1800" kern="1200" dirty="0"/>
        </a:p>
      </dsp:txBody>
      <dsp:txXfrm>
        <a:off x="2496740" y="0"/>
        <a:ext cx="2321718" cy="1371600"/>
      </dsp:txXfrm>
    </dsp:sp>
    <dsp:sp modelId="{15DF0BF8-9494-4637-8D1E-9C3144A9F3D8}">
      <dsp:nvSpPr>
        <dsp:cNvPr id="0" name=""/>
        <dsp:cNvSpPr/>
      </dsp:nvSpPr>
      <dsp:spPr>
        <a:xfrm>
          <a:off x="2728912" y="1372939"/>
          <a:ext cx="1857374" cy="13785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49530" rIns="6604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kern="1200" dirty="0"/>
            <a:t>腿</a:t>
          </a:r>
          <a:endParaRPr lang="en-HK" sz="2600" kern="1200" dirty="0"/>
        </a:p>
      </dsp:txBody>
      <dsp:txXfrm>
        <a:off x="2769287" y="1413314"/>
        <a:ext cx="1776624" cy="1297770"/>
      </dsp:txXfrm>
    </dsp:sp>
    <dsp:sp modelId="{0F668A56-BC55-46CE-8E0C-09918E0E13B5}">
      <dsp:nvSpPr>
        <dsp:cNvPr id="0" name=""/>
        <dsp:cNvSpPr/>
      </dsp:nvSpPr>
      <dsp:spPr>
        <a:xfrm>
          <a:off x="2728912" y="2963540"/>
          <a:ext cx="1857374" cy="13785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49530" rIns="6604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kern="1200" dirty="0"/>
            <a:t>肩膀肉</a:t>
          </a:r>
          <a:endParaRPr lang="en-HK" sz="2600" kern="1200" dirty="0"/>
        </a:p>
      </dsp:txBody>
      <dsp:txXfrm>
        <a:off x="2769287" y="3003915"/>
        <a:ext cx="1776624" cy="1297770"/>
      </dsp:txXfrm>
    </dsp:sp>
    <dsp:sp modelId="{80409ADA-1E93-4FEC-A1CA-2AF130BA5149}">
      <dsp:nvSpPr>
        <dsp:cNvPr id="0" name=""/>
        <dsp:cNvSpPr/>
      </dsp:nvSpPr>
      <dsp:spPr>
        <a:xfrm>
          <a:off x="4992588" y="0"/>
          <a:ext cx="2321718" cy="45720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/>
            <a:t>粗韌的部位</a:t>
          </a:r>
          <a:endParaRPr lang="en-HK" sz="2800" kern="1200" dirty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/>
            <a:t>用於烤鍋和燜</a:t>
          </a:r>
          <a:endParaRPr lang="en-US" sz="1800" kern="1200" dirty="0"/>
        </a:p>
      </dsp:txBody>
      <dsp:txXfrm>
        <a:off x="4992588" y="0"/>
        <a:ext cx="2321718" cy="1371600"/>
      </dsp:txXfrm>
    </dsp:sp>
    <dsp:sp modelId="{BADB9660-A0EA-40DC-A1AB-F66D4782EED6}">
      <dsp:nvSpPr>
        <dsp:cNvPr id="0" name=""/>
        <dsp:cNvSpPr/>
      </dsp:nvSpPr>
      <dsp:spPr>
        <a:xfrm>
          <a:off x="5224760" y="1371990"/>
          <a:ext cx="1857374" cy="8982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49530" rIns="6604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kern="1200" dirty="0"/>
            <a:t>胸肉</a:t>
          </a:r>
          <a:endParaRPr lang="en-US" sz="2600" kern="1200" dirty="0"/>
        </a:p>
      </dsp:txBody>
      <dsp:txXfrm>
        <a:off x="5251068" y="1398298"/>
        <a:ext cx="1804758" cy="845598"/>
      </dsp:txXfrm>
    </dsp:sp>
    <dsp:sp modelId="{D40682BD-EEC6-4CA7-8A3B-152C3037A553}">
      <dsp:nvSpPr>
        <dsp:cNvPr id="0" name=""/>
        <dsp:cNvSpPr/>
      </dsp:nvSpPr>
      <dsp:spPr>
        <a:xfrm>
          <a:off x="5224760" y="2408392"/>
          <a:ext cx="1857374" cy="8982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49530" rIns="6604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kern="1200" dirty="0"/>
            <a:t>肩膀肉</a:t>
          </a:r>
          <a:endParaRPr lang="en-US" sz="2600" kern="1200" dirty="0"/>
        </a:p>
      </dsp:txBody>
      <dsp:txXfrm>
        <a:off x="5251068" y="2434700"/>
        <a:ext cx="1804758" cy="845598"/>
      </dsp:txXfrm>
    </dsp:sp>
    <dsp:sp modelId="{19AD9D99-D05A-4515-BAF3-6E7A98865BD0}">
      <dsp:nvSpPr>
        <dsp:cNvPr id="0" name=""/>
        <dsp:cNvSpPr/>
      </dsp:nvSpPr>
      <dsp:spPr>
        <a:xfrm>
          <a:off x="5224760" y="3444794"/>
          <a:ext cx="1857374" cy="8982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49530" rIns="6604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kern="1200" dirty="0"/>
            <a:t>上頸肉</a:t>
          </a:r>
          <a:endParaRPr lang="en-HK" sz="2600" kern="1200" dirty="0"/>
        </a:p>
      </dsp:txBody>
      <dsp:txXfrm>
        <a:off x="5251068" y="3471102"/>
        <a:ext cx="1804758" cy="84559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DDA361-B761-4B19-8E35-0727FDAD1CF2}">
      <dsp:nvSpPr>
        <dsp:cNvPr id="0" name=""/>
        <dsp:cNvSpPr/>
      </dsp:nvSpPr>
      <dsp:spPr>
        <a:xfrm>
          <a:off x="3661" y="0"/>
          <a:ext cx="3521868" cy="45720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/>
            <a:t>嫩滑的部位</a:t>
          </a:r>
          <a:endParaRPr lang="en-HK" sz="2800" kern="1200" dirty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/>
            <a:t>用於煎炒、烘烤、燒烤和烤焗</a:t>
          </a:r>
          <a:endParaRPr lang="en-US" sz="1800" kern="1200" dirty="0"/>
        </a:p>
      </dsp:txBody>
      <dsp:txXfrm>
        <a:off x="3661" y="0"/>
        <a:ext cx="3521868" cy="1371600"/>
      </dsp:txXfrm>
    </dsp:sp>
    <dsp:sp modelId="{B598DD85-0839-4271-BA5D-D95E4ADD3411}">
      <dsp:nvSpPr>
        <dsp:cNvPr id="0" name=""/>
        <dsp:cNvSpPr/>
      </dsp:nvSpPr>
      <dsp:spPr>
        <a:xfrm>
          <a:off x="355848" y="1371711"/>
          <a:ext cx="2817495" cy="6660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kern="1200" smtClean="0"/>
            <a:t>胸肉</a:t>
          </a:r>
          <a:endParaRPr lang="en-US" sz="2500" kern="1200" dirty="0"/>
        </a:p>
      </dsp:txBody>
      <dsp:txXfrm>
        <a:off x="375356" y="1391219"/>
        <a:ext cx="2778479" cy="627027"/>
      </dsp:txXfrm>
    </dsp:sp>
    <dsp:sp modelId="{E1369063-5622-4C1B-B520-89475F12617F}">
      <dsp:nvSpPr>
        <dsp:cNvPr id="0" name=""/>
        <dsp:cNvSpPr/>
      </dsp:nvSpPr>
      <dsp:spPr>
        <a:xfrm>
          <a:off x="355848" y="2140222"/>
          <a:ext cx="2817495" cy="6660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kern="1200" dirty="0" smtClean="0"/>
            <a:t>雞柳</a:t>
          </a:r>
          <a:endParaRPr lang="en-US" sz="2500" kern="1200" dirty="0"/>
        </a:p>
      </dsp:txBody>
      <dsp:txXfrm>
        <a:off x="375356" y="2159730"/>
        <a:ext cx="2778479" cy="627027"/>
      </dsp:txXfrm>
    </dsp:sp>
    <dsp:sp modelId="{1E0DB522-D943-4C51-AA98-103E2BAC7266}">
      <dsp:nvSpPr>
        <dsp:cNvPr id="0" name=""/>
        <dsp:cNvSpPr/>
      </dsp:nvSpPr>
      <dsp:spPr>
        <a:xfrm>
          <a:off x="355848" y="2908734"/>
          <a:ext cx="2817495" cy="6660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kern="1200" smtClean="0"/>
            <a:t>全腿</a:t>
          </a:r>
          <a:endParaRPr lang="en-US" sz="2500" kern="1200" dirty="0"/>
        </a:p>
      </dsp:txBody>
      <dsp:txXfrm>
        <a:off x="375356" y="2928242"/>
        <a:ext cx="2778479" cy="627027"/>
      </dsp:txXfrm>
    </dsp:sp>
    <dsp:sp modelId="{E5871CF9-9D85-4961-B575-3168875CD17F}">
      <dsp:nvSpPr>
        <dsp:cNvPr id="0" name=""/>
        <dsp:cNvSpPr/>
      </dsp:nvSpPr>
      <dsp:spPr>
        <a:xfrm>
          <a:off x="355848" y="3677245"/>
          <a:ext cx="2817495" cy="6660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kern="1200" smtClean="0"/>
            <a:t>脾</a:t>
          </a:r>
          <a:r>
            <a:rPr lang="zh-TW" altLang="en-US" sz="2500" kern="1200" dirty="0" smtClean="0"/>
            <a:t>肉</a:t>
          </a:r>
          <a:endParaRPr lang="en-US" sz="2500" kern="1200" dirty="0"/>
        </a:p>
      </dsp:txBody>
      <dsp:txXfrm>
        <a:off x="375356" y="3696753"/>
        <a:ext cx="2778479" cy="627027"/>
      </dsp:txXfrm>
    </dsp:sp>
    <dsp:sp modelId="{80409ADA-1E93-4FEC-A1CA-2AF130BA5149}">
      <dsp:nvSpPr>
        <dsp:cNvPr id="0" name=""/>
        <dsp:cNvSpPr/>
      </dsp:nvSpPr>
      <dsp:spPr>
        <a:xfrm>
          <a:off x="3789670" y="0"/>
          <a:ext cx="3521868" cy="45720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/>
            <a:t>粗韌的部位</a:t>
          </a:r>
          <a:endParaRPr lang="en-HK" sz="2800" kern="1200" dirty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/>
            <a:t>用於燜</a:t>
          </a:r>
          <a:endParaRPr lang="en-US" sz="1800" kern="1200" dirty="0"/>
        </a:p>
      </dsp:txBody>
      <dsp:txXfrm>
        <a:off x="3789670" y="0"/>
        <a:ext cx="3521868" cy="1371600"/>
      </dsp:txXfrm>
    </dsp:sp>
    <dsp:sp modelId="{BADB9660-A0EA-40DC-A1AB-F66D4782EED6}">
      <dsp:nvSpPr>
        <dsp:cNvPr id="0" name=""/>
        <dsp:cNvSpPr/>
      </dsp:nvSpPr>
      <dsp:spPr>
        <a:xfrm>
          <a:off x="4141856" y="1372939"/>
          <a:ext cx="2817495" cy="13785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kern="1200" smtClean="0"/>
            <a:t>翼</a:t>
          </a:r>
          <a:endParaRPr lang="en-US" sz="2500" kern="1200" dirty="0"/>
        </a:p>
      </dsp:txBody>
      <dsp:txXfrm>
        <a:off x="4182231" y="1413314"/>
        <a:ext cx="2736745" cy="1297770"/>
      </dsp:txXfrm>
    </dsp:sp>
    <dsp:sp modelId="{D40682BD-EEC6-4CA7-8A3B-152C3037A553}">
      <dsp:nvSpPr>
        <dsp:cNvPr id="0" name=""/>
        <dsp:cNvSpPr/>
      </dsp:nvSpPr>
      <dsp:spPr>
        <a:xfrm>
          <a:off x="4141856" y="2963540"/>
          <a:ext cx="2817495" cy="13785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kern="1200" smtClean="0"/>
            <a:t>腳</a:t>
          </a:r>
          <a:endParaRPr lang="en-US" sz="2500" kern="1200" dirty="0"/>
        </a:p>
      </dsp:txBody>
      <dsp:txXfrm>
        <a:off x="4182231" y="3003915"/>
        <a:ext cx="2736745" cy="12977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5E03B7-B591-4A2A-B695-014C5A39F13E}" type="datetimeFigureOut">
              <a:rPr lang="en-US"/>
              <a:t>9/16/2021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E322BB-75AD-4A1E-9661-2724167329F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2705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FBD7B-E4FB-4AA8-9540-FD148073ACB3}" type="datetimeFigureOut">
              <a:rPr lang="en-US"/>
              <a:t>9/16/2021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45B7DE-1198-4F2F-B574-CA8CAE34164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2312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B7DE-1198-4F2F-B574-CA8CAE34164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483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quares"/>
          <p:cNvGrpSpPr/>
          <p:nvPr/>
        </p:nvGrpSpPr>
        <p:grpSpPr>
          <a:xfrm>
            <a:off x="1" y="1135746"/>
            <a:ext cx="1217066" cy="799981"/>
            <a:chOff x="0" y="452558"/>
            <a:chExt cx="914400" cy="524182"/>
          </a:xfrm>
        </p:grpSpPr>
        <p:sp>
          <p:nvSpPr>
            <p:cNvPr id="8" name="Rounded Rectangle 7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/>
            </a:p>
          </p:txBody>
        </p:sp>
        <p:sp>
          <p:nvSpPr>
            <p:cNvPr id="10" name="Round Same Side Corner Rectangle 9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1" y="362396"/>
            <a:ext cx="6858000" cy="167640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5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2089595"/>
            <a:ext cx="6858000" cy="886344"/>
          </a:xfrm>
        </p:spPr>
        <p:txBody>
          <a:bodyPr>
            <a:normAutofit/>
          </a:bodyPr>
          <a:lstStyle>
            <a:lvl1pPr marL="0" indent="0" algn="l">
              <a:buNone/>
              <a:defRPr sz="2100">
                <a:solidFill>
                  <a:schemeClr val="accent1">
                    <a:lumMod val="75000"/>
                  </a:schemeClr>
                </a:solidFill>
              </a:defRPr>
            </a:lvl1pPr>
            <a:lvl2pPr marL="457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EE51D-14AF-4622-92D3-30EADA593BF6}" type="datetime1">
              <a:rPr lang="en-US" smtClean="0"/>
              <a:t>9/16/2021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8751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B70DF-FF2B-479C-82FB-45224540EC40}" type="datetime1">
              <a:rPr lang="en-US" smtClean="0"/>
              <a:t>9/16/2021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4082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quares"/>
          <p:cNvGrpSpPr/>
          <p:nvPr/>
        </p:nvGrpSpPr>
        <p:grpSpPr>
          <a:xfrm rot="5400000">
            <a:off x="7056319" y="299320"/>
            <a:ext cx="1063300" cy="393137"/>
            <a:chOff x="0" y="452558"/>
            <a:chExt cx="914400" cy="524182"/>
          </a:xfrm>
        </p:grpSpPr>
        <p:sp>
          <p:nvSpPr>
            <p:cNvPr id="8" name="Rounded Rectangle 7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/>
            </a:p>
          </p:txBody>
        </p:sp>
        <p:sp>
          <p:nvSpPr>
            <p:cNvPr id="10" name="Round Same Side Corner Rectangle 9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/>
            </a:p>
          </p:txBody>
        </p:sp>
      </p:grpSp>
      <p:grpSp>
        <p:nvGrpSpPr>
          <p:cNvPr id="15" name="bottom graphic"/>
          <p:cNvGrpSpPr/>
          <p:nvPr/>
        </p:nvGrpSpPr>
        <p:grpSpPr>
          <a:xfrm>
            <a:off x="0" y="5395520"/>
            <a:ext cx="9144000" cy="1462483"/>
            <a:chOff x="0" y="4046638"/>
            <a:chExt cx="9144000" cy="1096862"/>
          </a:xfrm>
        </p:grpSpPr>
        <p:sp>
          <p:nvSpPr>
            <p:cNvPr id="16" name="Freeform 15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/>
            </a:p>
          </p:txBody>
        </p:sp>
        <p:sp>
          <p:nvSpPr>
            <p:cNvPr id="17" name="Rectangle 72"/>
            <p:cNvSpPr/>
            <p:nvPr/>
          </p:nvSpPr>
          <p:spPr bwMode="ltGray">
            <a:xfrm rot="5400000">
              <a:off x="4023569" y="23069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sz="180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200" y="1150517"/>
            <a:ext cx="1371600" cy="502168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150517"/>
            <a:ext cx="6172200" cy="5021685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5FE04-8FF2-449C-821B-B1930DFE9561}" type="datetime1">
              <a:rPr lang="en-US" smtClean="0"/>
              <a:t>9/16/2021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164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8EBEC-9B07-4B80-BD63-C4BBDB88F92E}" type="datetime1">
              <a:rPr lang="en-US" smtClean="0"/>
              <a:t>9/16/2021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3515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quares"/>
          <p:cNvGrpSpPr/>
          <p:nvPr/>
        </p:nvGrpSpPr>
        <p:grpSpPr>
          <a:xfrm>
            <a:off x="1" y="3124415"/>
            <a:ext cx="1217066" cy="805061"/>
            <a:chOff x="0" y="2343311"/>
            <a:chExt cx="1217066" cy="603796"/>
          </a:xfrm>
        </p:grpSpPr>
        <p:sp>
          <p:nvSpPr>
            <p:cNvPr id="8" name="Rounded Rectangle 7"/>
            <p:cNvSpPr/>
            <p:nvPr/>
          </p:nvSpPr>
          <p:spPr>
            <a:xfrm>
              <a:off x="787514" y="2347123"/>
              <a:ext cx="429552" cy="599984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86370" y="2347123"/>
              <a:ext cx="429552" cy="599984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/>
            </a:p>
          </p:txBody>
        </p:sp>
        <p:sp>
          <p:nvSpPr>
            <p:cNvPr id="10" name="Round Same Side Corner Rectangle 9"/>
            <p:cNvSpPr/>
            <p:nvPr/>
          </p:nvSpPr>
          <p:spPr>
            <a:xfrm rot="5400000">
              <a:off x="-192604" y="2535915"/>
              <a:ext cx="599986" cy="214778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/>
            </a:p>
          </p:txBody>
        </p:sp>
      </p:grpSp>
      <p:grpSp>
        <p:nvGrpSpPr>
          <p:cNvPr id="19" name="bottom graphic"/>
          <p:cNvGrpSpPr/>
          <p:nvPr/>
        </p:nvGrpSpPr>
        <p:grpSpPr>
          <a:xfrm>
            <a:off x="0" y="5409219"/>
            <a:ext cx="9144000" cy="1462483"/>
            <a:chOff x="0" y="4056912"/>
            <a:chExt cx="9144000" cy="1096862"/>
          </a:xfrm>
        </p:grpSpPr>
        <p:sp>
          <p:nvSpPr>
            <p:cNvPr id="20" name="Freeform 19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/>
            </a:p>
          </p:txBody>
        </p:sp>
        <p:sp>
          <p:nvSpPr>
            <p:cNvPr id="21" name="Rectangle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1" y="1932521"/>
            <a:ext cx="6858000" cy="2105367"/>
          </a:xfrm>
        </p:spPr>
        <p:txBody>
          <a:bodyPr anchor="b">
            <a:normAutofit/>
          </a:bodyPr>
          <a:lstStyle>
            <a:lvl1pPr algn="l">
              <a:defRPr sz="45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1" y="4084267"/>
            <a:ext cx="6858000" cy="933297"/>
          </a:xfrm>
        </p:spPr>
        <p:txBody>
          <a:bodyPr anchor="t">
            <a:normAutofit/>
          </a:bodyPr>
          <a:lstStyle>
            <a:lvl1pPr marL="0" indent="0">
              <a:buNone/>
              <a:defRPr sz="2100">
                <a:solidFill>
                  <a:schemeClr val="accent1">
                    <a:lumMod val="75000"/>
                  </a:schemeClr>
                </a:solidFill>
              </a:defRPr>
            </a:lvl1pPr>
            <a:lvl2pPr marL="45712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40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3pPr>
            <a:lvl4pPr marL="1371360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4pPr>
            <a:lvl5pPr marL="1828480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5pPr>
            <a:lvl6pPr marL="2285600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6pPr>
            <a:lvl7pPr marL="2742720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7pPr>
            <a:lvl8pPr marL="3199840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8pPr>
            <a:lvl9pPr marL="3656960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ABAC5-76AE-4606-A884-4A682EDFABA9}" type="datetime1">
              <a:rPr lang="en-US" smtClean="0"/>
              <a:t>9/16/2021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5693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2" y="152400"/>
            <a:ext cx="73152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282" y="1600200"/>
            <a:ext cx="3657600" cy="4572000"/>
          </a:xfrm>
        </p:spPr>
        <p:txBody>
          <a:bodyPr>
            <a:normAutofit/>
          </a:bodyPr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3657600" cy="4572000"/>
          </a:xfrm>
        </p:spPr>
        <p:txBody>
          <a:bodyPr>
            <a:normAutofit/>
          </a:bodyPr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FFE98-75F7-4B19-AA5D-EEB45BB7CE57}" type="datetime1">
              <a:rPr lang="en-US" smtClean="0"/>
              <a:t>9/16/2021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7796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2" y="152400"/>
            <a:ext cx="7315200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282" y="1524003"/>
            <a:ext cx="3657600" cy="816429"/>
          </a:xfrm>
        </p:spPr>
        <p:txBody>
          <a:bodyPr anchor="ctr">
            <a:normAutofit/>
          </a:bodyPr>
          <a:lstStyle>
            <a:lvl1pPr marL="0" indent="0">
              <a:buNone/>
              <a:defRPr sz="2100" b="0">
                <a:solidFill>
                  <a:schemeClr val="accent1">
                    <a:lumMod val="75000"/>
                  </a:schemeClr>
                </a:solidFill>
              </a:defRPr>
            </a:lvl1pPr>
            <a:lvl2pPr marL="457120" indent="0">
              <a:buNone/>
              <a:defRPr sz="2025" b="1"/>
            </a:lvl2pPr>
            <a:lvl3pPr marL="914240" indent="0">
              <a:buNone/>
              <a:defRPr sz="1800" b="1"/>
            </a:lvl3pPr>
            <a:lvl4pPr marL="1371360" indent="0">
              <a:buNone/>
              <a:defRPr sz="1575" b="1"/>
            </a:lvl4pPr>
            <a:lvl5pPr marL="1828480" indent="0">
              <a:buNone/>
              <a:defRPr sz="1575" b="1"/>
            </a:lvl5pPr>
            <a:lvl6pPr marL="2285600" indent="0">
              <a:buNone/>
              <a:defRPr sz="1575" b="1"/>
            </a:lvl6pPr>
            <a:lvl7pPr marL="2742720" indent="0">
              <a:buNone/>
              <a:defRPr sz="1575" b="1"/>
            </a:lvl7pPr>
            <a:lvl8pPr marL="3199840" indent="0">
              <a:buNone/>
              <a:defRPr sz="1575" b="1"/>
            </a:lvl8pPr>
            <a:lvl9pPr marL="3656960" indent="0">
              <a:buNone/>
              <a:defRPr sz="157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282" y="2413003"/>
            <a:ext cx="3657600" cy="3759199"/>
          </a:xfrm>
        </p:spPr>
        <p:txBody>
          <a:bodyPr>
            <a:normAutofit/>
          </a:bodyPr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 baseline="0"/>
            </a:lvl8pPr>
            <a:lvl9pPr>
              <a:defRPr sz="15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524003"/>
            <a:ext cx="3657600" cy="816429"/>
          </a:xfrm>
        </p:spPr>
        <p:txBody>
          <a:bodyPr anchor="ctr">
            <a:normAutofit/>
          </a:bodyPr>
          <a:lstStyle>
            <a:lvl1pPr marL="0" indent="0">
              <a:buNone/>
              <a:defRPr sz="2100" b="0">
                <a:solidFill>
                  <a:schemeClr val="accent1">
                    <a:lumMod val="75000"/>
                  </a:schemeClr>
                </a:solidFill>
              </a:defRPr>
            </a:lvl1pPr>
            <a:lvl2pPr marL="457120" indent="0">
              <a:buNone/>
              <a:defRPr sz="2025" b="1"/>
            </a:lvl2pPr>
            <a:lvl3pPr marL="914240" indent="0">
              <a:buNone/>
              <a:defRPr sz="1800" b="1"/>
            </a:lvl3pPr>
            <a:lvl4pPr marL="1371360" indent="0">
              <a:buNone/>
              <a:defRPr sz="1575" b="1"/>
            </a:lvl4pPr>
            <a:lvl5pPr marL="1828480" indent="0">
              <a:buNone/>
              <a:defRPr sz="1575" b="1"/>
            </a:lvl5pPr>
            <a:lvl6pPr marL="2285600" indent="0">
              <a:buNone/>
              <a:defRPr sz="1575" b="1"/>
            </a:lvl6pPr>
            <a:lvl7pPr marL="2742720" indent="0">
              <a:buNone/>
              <a:defRPr sz="1575" b="1"/>
            </a:lvl7pPr>
            <a:lvl8pPr marL="3199840" indent="0">
              <a:buNone/>
              <a:defRPr sz="1575" b="1"/>
            </a:lvl8pPr>
            <a:lvl9pPr marL="3656960" indent="0">
              <a:buNone/>
              <a:defRPr sz="157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413003"/>
            <a:ext cx="3657600" cy="3759199"/>
          </a:xfrm>
        </p:spPr>
        <p:txBody>
          <a:bodyPr>
            <a:normAutofit/>
          </a:bodyPr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 baseline="0"/>
            </a:lvl8pPr>
            <a:lvl9pPr>
              <a:defRPr sz="15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E49C0-9A8D-4E1D-A4FE-21FFBE0CBD41}" type="datetime1">
              <a:rPr lang="en-US" smtClean="0"/>
              <a:t>9/16/2021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8703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2C7DD-AEBC-41D0-8D2B-2449EB121277}" type="datetime1">
              <a:rPr lang="en-US" smtClean="0"/>
              <a:t>9/16/2021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903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bottom graphic"/>
          <p:cNvGrpSpPr/>
          <p:nvPr/>
        </p:nvGrpSpPr>
        <p:grpSpPr>
          <a:xfrm>
            <a:off x="0" y="5409219"/>
            <a:ext cx="9144000" cy="1462483"/>
            <a:chOff x="0" y="4056912"/>
            <a:chExt cx="9144000" cy="1096862"/>
          </a:xfrm>
        </p:grpSpPr>
        <p:sp>
          <p:nvSpPr>
            <p:cNvPr id="9" name="Freeform 8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/>
            </a:p>
          </p:txBody>
        </p:sp>
        <p:sp>
          <p:nvSpPr>
            <p:cNvPr id="10" name="Rectangle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sz="1800"/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B0651-D0A0-4E75-960B-F73AA537654D}" type="datetime1">
              <a:rPr lang="en-US" smtClean="0"/>
              <a:t>9/16/2021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2539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27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1" y="1600200"/>
            <a:ext cx="4572000" cy="4572000"/>
          </a:xfrm>
        </p:spPr>
        <p:txBody>
          <a:bodyPr>
            <a:normAutofit/>
          </a:bodyPr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1600202"/>
            <a:ext cx="2590800" cy="4571999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accent1">
                    <a:lumMod val="75000"/>
                  </a:schemeClr>
                </a:solidFill>
              </a:defRPr>
            </a:lvl1pPr>
            <a:lvl2pPr marL="457120" indent="0">
              <a:buNone/>
              <a:defRPr sz="1200"/>
            </a:lvl2pPr>
            <a:lvl3pPr marL="914240" indent="0">
              <a:buNone/>
              <a:defRPr sz="975"/>
            </a:lvl3pPr>
            <a:lvl4pPr marL="1371360" indent="0">
              <a:buNone/>
              <a:defRPr sz="900"/>
            </a:lvl4pPr>
            <a:lvl5pPr marL="1828480" indent="0">
              <a:buNone/>
              <a:defRPr sz="900"/>
            </a:lvl5pPr>
            <a:lvl6pPr marL="2285600" indent="0">
              <a:buNone/>
              <a:defRPr sz="900"/>
            </a:lvl6pPr>
            <a:lvl7pPr marL="2742720" indent="0">
              <a:buNone/>
              <a:defRPr sz="900"/>
            </a:lvl7pPr>
            <a:lvl8pPr marL="3199840" indent="0">
              <a:buNone/>
              <a:defRPr sz="900"/>
            </a:lvl8pPr>
            <a:lvl9pPr marL="365696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6FFCA-E90D-41E8-B920-7576624422A4}" type="datetime1">
              <a:rPr lang="en-US" smtClean="0"/>
              <a:t>9/16/2021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3960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27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914404" y="1600200"/>
            <a:ext cx="5029197" cy="3657600"/>
          </a:xfrm>
          <a:prstGeom prst="roundRect">
            <a:avLst>
              <a:gd name="adj" fmla="val 3098"/>
            </a:avLst>
          </a:prstGeom>
        </p:spPr>
        <p:txBody>
          <a:bodyPr>
            <a:normAutofit/>
          </a:bodyPr>
          <a:lstStyle>
            <a:lvl1pPr marL="0" indent="0">
              <a:buNone/>
              <a:defRPr sz="2025"/>
            </a:lvl1pPr>
            <a:lvl2pPr marL="457120" indent="0">
              <a:buNone/>
              <a:defRPr sz="2775"/>
            </a:lvl2pPr>
            <a:lvl3pPr marL="914240" indent="0">
              <a:buNone/>
              <a:defRPr sz="2400"/>
            </a:lvl3pPr>
            <a:lvl4pPr marL="1371360" indent="0">
              <a:buNone/>
              <a:defRPr sz="2025"/>
            </a:lvl4pPr>
            <a:lvl5pPr marL="1828480" indent="0">
              <a:buNone/>
              <a:defRPr sz="2025"/>
            </a:lvl5pPr>
            <a:lvl6pPr marL="2285600" indent="0">
              <a:buNone/>
              <a:defRPr sz="2025"/>
            </a:lvl6pPr>
            <a:lvl7pPr marL="2742720" indent="0">
              <a:buNone/>
              <a:defRPr sz="2025"/>
            </a:lvl7pPr>
            <a:lvl8pPr marL="3199840" indent="0">
              <a:buNone/>
              <a:defRPr sz="2025"/>
            </a:lvl8pPr>
            <a:lvl9pPr marL="3656960" indent="0">
              <a:buNone/>
              <a:defRPr sz="2025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0" y="1600200"/>
            <a:ext cx="2133600" cy="3759200"/>
          </a:xfrm>
        </p:spPr>
        <p:txBody>
          <a:bodyPr anchor="b">
            <a:normAutofit/>
          </a:bodyPr>
          <a:lstStyle>
            <a:lvl1pPr marL="0" indent="0">
              <a:buNone/>
              <a:defRPr sz="2100">
                <a:solidFill>
                  <a:schemeClr val="accent1">
                    <a:lumMod val="75000"/>
                  </a:schemeClr>
                </a:solidFill>
              </a:defRPr>
            </a:lvl1pPr>
            <a:lvl2pPr marL="457120" indent="0">
              <a:buNone/>
              <a:defRPr sz="1200"/>
            </a:lvl2pPr>
            <a:lvl3pPr marL="914240" indent="0">
              <a:buNone/>
              <a:defRPr sz="975"/>
            </a:lvl3pPr>
            <a:lvl4pPr marL="1371360" indent="0">
              <a:buNone/>
              <a:defRPr sz="900"/>
            </a:lvl4pPr>
            <a:lvl5pPr marL="1828480" indent="0">
              <a:buNone/>
              <a:defRPr sz="900"/>
            </a:lvl5pPr>
            <a:lvl6pPr marL="2285600" indent="0">
              <a:buNone/>
              <a:defRPr sz="900"/>
            </a:lvl6pPr>
            <a:lvl7pPr marL="2742720" indent="0">
              <a:buNone/>
              <a:defRPr sz="900"/>
            </a:lvl7pPr>
            <a:lvl8pPr marL="3199840" indent="0">
              <a:buNone/>
              <a:defRPr sz="900"/>
            </a:lvl8pPr>
            <a:lvl9pPr marL="365696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C8D43-06BD-4882-AFF1-AFC04596E7EF}" type="datetime1">
              <a:rPr lang="en-US" smtClean="0"/>
              <a:t>9/16/2021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42985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bottom graphic"/>
          <p:cNvGrpSpPr/>
          <p:nvPr/>
        </p:nvGrpSpPr>
        <p:grpSpPr>
          <a:xfrm>
            <a:off x="0" y="5409219"/>
            <a:ext cx="9144000" cy="1462483"/>
            <a:chOff x="0" y="4056912"/>
            <a:chExt cx="9144000" cy="1096862"/>
          </a:xfrm>
        </p:grpSpPr>
        <p:sp>
          <p:nvSpPr>
            <p:cNvPr id="21" name="Freeform 20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/>
            </a:p>
          </p:txBody>
        </p:sp>
        <p:sp>
          <p:nvSpPr>
            <p:cNvPr id="18" name="Rectangle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sz="1800"/>
            </a:p>
          </p:txBody>
        </p:sp>
      </p:grpSp>
      <p:grpSp>
        <p:nvGrpSpPr>
          <p:cNvPr id="7" name="squares"/>
          <p:cNvGrpSpPr/>
          <p:nvPr/>
        </p:nvGrpSpPr>
        <p:grpSpPr>
          <a:xfrm>
            <a:off x="2" y="800554"/>
            <a:ext cx="797475" cy="524183"/>
            <a:chOff x="0" y="452558"/>
            <a:chExt cx="914400" cy="524182"/>
          </a:xfrm>
        </p:grpSpPr>
        <p:sp>
          <p:nvSpPr>
            <p:cNvPr id="8" name="Rounded Rectangle 7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/>
            </a:p>
          </p:txBody>
        </p:sp>
        <p:sp>
          <p:nvSpPr>
            <p:cNvPr id="10" name="Round Same Side Corner Rectangle 9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315200" cy="12954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600200"/>
            <a:ext cx="7315200" cy="45720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6448425"/>
            <a:ext cx="6217920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6448425"/>
            <a:ext cx="1066800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1F51A3EC-49CC-4DF5-9063-F0AEE2957A44}" type="datetime1">
              <a:rPr lang="en-US" smtClean="0"/>
              <a:t>9/16/2021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6448425"/>
            <a:ext cx="609600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34C99D79-8A4B-4031-B1E0-AF26F8EDF2B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82682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240" rtl="0" eaLnBrk="1" latinLnBrk="0" hangingPunct="1">
        <a:spcBef>
          <a:spcPct val="0"/>
        </a:spcBef>
        <a:buNone/>
        <a:defRPr sz="2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60" indent="-228560" algn="l" defTabSz="914240" rtl="0" eaLnBrk="1" latinLnBrk="0" hangingPunct="1">
        <a:lnSpc>
          <a:spcPct val="90000"/>
        </a:lnSpc>
        <a:spcBef>
          <a:spcPts val="1350"/>
        </a:spcBef>
        <a:buClr>
          <a:schemeClr val="accent1">
            <a:lumMod val="75000"/>
          </a:schemeClr>
        </a:buClr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66829" indent="-228560" algn="l" defTabSz="914240" rtl="0" eaLnBrk="1" latinLnBrk="0" hangingPunct="1">
        <a:lnSpc>
          <a:spcPct val="90000"/>
        </a:lnSpc>
        <a:spcBef>
          <a:spcPts val="900"/>
        </a:spcBef>
        <a:buClr>
          <a:schemeClr val="accent1">
            <a:lumMod val="75000"/>
          </a:schemeClr>
        </a:buClr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5098" indent="-228560" algn="l" defTabSz="91424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367" indent="-228560" algn="l" defTabSz="91424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81635" indent="-228560" algn="l" defTabSz="91424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19904" indent="-228560" algn="l" defTabSz="91424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itchFamily="34" charset="0"/>
        <a:buChar char="•"/>
        <a:defRPr sz="15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58173" indent="-228560" algn="l" defTabSz="91424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itchFamily="34" charset="0"/>
        <a:buChar char="•"/>
        <a:defRPr sz="15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96442" indent="-228560" algn="l" defTabSz="91424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itchFamily="34" charset="0"/>
        <a:buChar char="•"/>
        <a:defRPr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34710" indent="-228560" algn="l" defTabSz="91424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itchFamily="34" charset="0"/>
        <a:buChar char="•"/>
        <a:defRPr sz="15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6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8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0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2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4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認識材料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肉類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835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肉類和家</a:t>
            </a:r>
            <a:r>
              <a:rPr lang="zh-TW" altLang="en-US" dirty="0" smtClean="0"/>
              <a:t>禽的</a:t>
            </a:r>
            <a:r>
              <a:rPr lang="zh-TW" altLang="en-US" dirty="0"/>
              <a:t>結構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肉是由三種組織所組成：肌肉組織、結締組織和脂肪組織</a:t>
            </a:r>
            <a:endParaRPr lang="en-US" dirty="0"/>
          </a:p>
          <a:p>
            <a:pPr marL="0" indent="0">
              <a:buNone/>
            </a:pPr>
            <a:endParaRPr lang="en-US" altLang="zh-TW" i="1" dirty="0" smtClean="0"/>
          </a:p>
          <a:p>
            <a:pPr marL="0" indent="0">
              <a:buNone/>
            </a:pPr>
            <a:r>
              <a:rPr lang="zh-TW" altLang="en-US" i="1" dirty="0" smtClean="0"/>
              <a:t>肌肉</a:t>
            </a:r>
            <a:r>
              <a:rPr lang="zh-TW" altLang="en-US" i="1" dirty="0"/>
              <a:t>組織</a:t>
            </a:r>
            <a:endParaRPr lang="en-US" i="1" dirty="0"/>
          </a:p>
          <a:p>
            <a:r>
              <a:rPr lang="zh-TW" altLang="en-US" dirty="0"/>
              <a:t>肌肉組織被稱為瘦肉組織</a:t>
            </a:r>
            <a:endParaRPr lang="en-US" dirty="0"/>
          </a:p>
          <a:p>
            <a:r>
              <a:rPr lang="zh-TW" altLang="en-US" dirty="0"/>
              <a:t>由一束一束的肌肉纖維組成</a:t>
            </a:r>
            <a:endParaRPr lang="en-US" dirty="0"/>
          </a:p>
          <a:p>
            <a:r>
              <a:rPr lang="zh-TW" altLang="en-US" dirty="0"/>
              <a:t>肌肉纖維是</a:t>
            </a:r>
            <a:r>
              <a:rPr lang="zh-TW" altLang="en-US" dirty="0" smtClean="0"/>
              <a:t>蛋白質，它</a:t>
            </a:r>
            <a:r>
              <a:rPr lang="zh-TW" altLang="en-US" dirty="0"/>
              <a:t>們是充滿礦物質，</a:t>
            </a:r>
            <a:r>
              <a:rPr lang="zh-TW" altLang="en-US" dirty="0" smtClean="0"/>
              <a:t>如：鐵</a:t>
            </a:r>
            <a:r>
              <a:rPr lang="zh-TW" altLang="en-US" dirty="0"/>
              <a:t>，和維生素</a:t>
            </a:r>
            <a:r>
              <a:rPr lang="en-US" altLang="zh-TW" dirty="0"/>
              <a:t>B</a:t>
            </a:r>
            <a:r>
              <a:rPr lang="zh-TW" altLang="en-US" dirty="0"/>
              <a:t>群的中空小管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962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肉類和家</a:t>
            </a:r>
            <a:r>
              <a:rPr lang="zh-TW" altLang="en-US" dirty="0" smtClean="0"/>
              <a:t>禽的</a:t>
            </a:r>
            <a:r>
              <a:rPr lang="zh-TW" altLang="en-US" dirty="0"/>
              <a:t>結構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i="1" dirty="0"/>
              <a:t>結締組織</a:t>
            </a:r>
            <a:endParaRPr lang="en-US" i="1" dirty="0"/>
          </a:p>
          <a:p>
            <a:r>
              <a:rPr lang="zh-TW" altLang="en-US" dirty="0"/>
              <a:t>結締組織是由蛋白質</a:t>
            </a:r>
            <a:r>
              <a:rPr lang="zh-TW" altLang="en-US" dirty="0" smtClean="0"/>
              <a:t>和黏多</a:t>
            </a:r>
            <a:r>
              <a:rPr lang="zh-TW" altLang="en-US" dirty="0"/>
              <a:t>醣</a:t>
            </a:r>
            <a:r>
              <a:rPr lang="zh-TW" altLang="en-US" dirty="0" smtClean="0"/>
              <a:t>組成</a:t>
            </a:r>
            <a:endParaRPr lang="en-HK" altLang="zh-TW" dirty="0"/>
          </a:p>
          <a:p>
            <a:r>
              <a:rPr lang="zh-TW" altLang="en-US" dirty="0"/>
              <a:t>分佈</a:t>
            </a:r>
            <a:r>
              <a:rPr lang="zh-TW" altLang="en-US" dirty="0" smtClean="0"/>
              <a:t>在肌肉中</a:t>
            </a:r>
            <a:endParaRPr lang="en-US" strike="sngStrike" dirty="0"/>
          </a:p>
          <a:p>
            <a:r>
              <a:rPr lang="zh-TW" altLang="en-US" dirty="0"/>
              <a:t>影響肉的嫩度，含有較少結締組織的部位較嫩滑</a:t>
            </a:r>
            <a:endParaRPr lang="en-US" dirty="0"/>
          </a:p>
          <a:p>
            <a:r>
              <a:rPr lang="zh-TW" altLang="en-US" dirty="0"/>
              <a:t>結締組</a:t>
            </a:r>
            <a:r>
              <a:rPr lang="zh-TW" altLang="en-US" dirty="0" smtClean="0"/>
              <a:t>織從</a:t>
            </a:r>
            <a:r>
              <a:rPr lang="zh-TW" altLang="en-US" dirty="0"/>
              <a:t>肌肉纖維延伸，形成肌腱，將</a:t>
            </a:r>
            <a:r>
              <a:rPr lang="zh-TW" altLang="en-US" dirty="0" smtClean="0"/>
              <a:t>肌肉連接到</a:t>
            </a:r>
            <a:r>
              <a:rPr lang="zh-TW" altLang="en-US" dirty="0"/>
              <a:t>骨骼上</a:t>
            </a:r>
            <a:endParaRPr lang="en-US" dirty="0"/>
          </a:p>
          <a:p>
            <a:r>
              <a:rPr lang="zh-TW" altLang="en-US" dirty="0"/>
              <a:t>結締組</a:t>
            </a:r>
            <a:r>
              <a:rPr lang="zh-TW" altLang="en-US" dirty="0" smtClean="0"/>
              <a:t>織形</a:t>
            </a:r>
            <a:r>
              <a:rPr lang="zh-TW" altLang="en-US" dirty="0"/>
              <a:t>成韌帶，將</a:t>
            </a:r>
            <a:r>
              <a:rPr lang="zh-TW" altLang="en-US" dirty="0" smtClean="0"/>
              <a:t>一塊骨</a:t>
            </a:r>
            <a:r>
              <a:rPr lang="zh-TW" altLang="en-US" dirty="0"/>
              <a:t>頭連接到另一</a:t>
            </a:r>
            <a:r>
              <a:rPr lang="zh-TW" altLang="en-US" dirty="0" smtClean="0"/>
              <a:t>塊骨頭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147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肉類和家</a:t>
            </a:r>
            <a:r>
              <a:rPr lang="zh-TW" altLang="en-US" dirty="0" smtClean="0"/>
              <a:t>禽的</a:t>
            </a:r>
            <a:r>
              <a:rPr lang="zh-TW" altLang="en-US" dirty="0"/>
              <a:t>結構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i="1" dirty="0"/>
              <a:t>結締組織</a:t>
            </a:r>
            <a:r>
              <a:rPr lang="en-US" i="1" dirty="0"/>
              <a:t> </a:t>
            </a:r>
            <a:r>
              <a:rPr lang="zh-TW" altLang="en-US" i="1" dirty="0"/>
              <a:t>（續）</a:t>
            </a:r>
            <a:endParaRPr lang="en-US" i="1" dirty="0"/>
          </a:p>
          <a:p>
            <a:r>
              <a:rPr lang="zh-TW" altLang="en-US" dirty="0" smtClean="0"/>
              <a:t>形</a:t>
            </a:r>
            <a:r>
              <a:rPr lang="zh-TW" altLang="en-US" dirty="0"/>
              <a:t>成結締組</a:t>
            </a:r>
            <a:r>
              <a:rPr lang="zh-TW" altLang="en-US" dirty="0" smtClean="0"/>
              <a:t>織基</a:t>
            </a:r>
            <a:r>
              <a:rPr lang="zh-TW" altLang="en-US" dirty="0"/>
              <a:t>本</a:t>
            </a:r>
            <a:r>
              <a:rPr lang="zh-TW" altLang="en-US" dirty="0" smtClean="0"/>
              <a:t>結構的兩</a:t>
            </a:r>
            <a:r>
              <a:rPr lang="zh-TW" altLang="en-US" dirty="0"/>
              <a:t>種重要的</a:t>
            </a:r>
            <a:r>
              <a:rPr lang="zh-TW" altLang="en-US" dirty="0" smtClean="0"/>
              <a:t>蛋白質</a:t>
            </a:r>
            <a:endParaRPr lang="en-US" dirty="0"/>
          </a:p>
          <a:p>
            <a:pPr lvl="1"/>
            <a:r>
              <a:rPr lang="zh-TW" altLang="en-US" dirty="0"/>
              <a:t>膠原</a:t>
            </a:r>
            <a:r>
              <a:rPr lang="zh-TW" altLang="en-US" dirty="0" smtClean="0"/>
              <a:t>蛋白</a:t>
            </a:r>
            <a:endParaRPr lang="en-US" altLang="zh-TW" dirty="0" smtClean="0"/>
          </a:p>
          <a:p>
            <a:pPr marL="893763" lvl="1" indent="-354013">
              <a:buFont typeface="Wingdings" panose="05000000000000000000" pitchFamily="2" charset="2"/>
              <a:buChar char="Ø"/>
            </a:pPr>
            <a:r>
              <a:rPr lang="zh-TW" altLang="en-US" dirty="0" smtClean="0"/>
              <a:t>在肉類和</a:t>
            </a:r>
            <a:r>
              <a:rPr lang="zh-TW" altLang="en-US" dirty="0"/>
              <a:t>家禽中，白色的</a:t>
            </a:r>
            <a:r>
              <a:rPr lang="zh-TW" altLang="en-US" dirty="0" smtClean="0"/>
              <a:t>結締組織</a:t>
            </a:r>
            <a:endParaRPr lang="en-US" altLang="zh-TW" dirty="0" smtClean="0"/>
          </a:p>
          <a:p>
            <a:pPr marL="893763" lvl="1" indent="-354013">
              <a:buFont typeface="Wingdings" panose="05000000000000000000" pitchFamily="2" charset="2"/>
              <a:buChar char="Ø"/>
            </a:pPr>
            <a:r>
              <a:rPr lang="zh-TW" altLang="en-US" dirty="0" smtClean="0"/>
              <a:t>加熱會分解它的結構，</a:t>
            </a:r>
            <a:r>
              <a:rPr lang="zh-TW" altLang="en-US" dirty="0"/>
              <a:t>尤其是</a:t>
            </a:r>
            <a:r>
              <a:rPr lang="zh-TW" altLang="en-US" dirty="0" smtClean="0"/>
              <a:t>濕熱</a:t>
            </a:r>
            <a:endParaRPr lang="en-US" altLang="zh-TW" dirty="0" smtClean="0"/>
          </a:p>
          <a:p>
            <a:pPr marL="893763" lvl="1" indent="-354013">
              <a:buFont typeface="Wingdings" panose="05000000000000000000" pitchFamily="2" charset="2"/>
              <a:buChar char="Ø"/>
            </a:pPr>
            <a:r>
              <a:rPr lang="zh-TW" altLang="en-US" dirty="0"/>
              <a:t>越多分解，最終產品越嫩</a:t>
            </a:r>
            <a:r>
              <a:rPr lang="zh-TW" altLang="en-US" dirty="0" smtClean="0"/>
              <a:t>滑</a:t>
            </a:r>
            <a:endParaRPr lang="en-US" dirty="0"/>
          </a:p>
          <a:p>
            <a:pPr lvl="1"/>
            <a:r>
              <a:rPr lang="zh-TW" altLang="en-US" dirty="0"/>
              <a:t>彈性</a:t>
            </a:r>
            <a:r>
              <a:rPr lang="zh-TW" altLang="en-US" dirty="0" smtClean="0"/>
              <a:t>蛋白</a:t>
            </a:r>
            <a:endParaRPr lang="en-US" altLang="zh-TW" dirty="0" smtClean="0"/>
          </a:p>
          <a:p>
            <a:pPr marL="893763" lvl="1" indent="-354013">
              <a:buFont typeface="Wingdings" panose="05000000000000000000" pitchFamily="2" charset="2"/>
              <a:buChar char="Ø"/>
            </a:pPr>
            <a:r>
              <a:rPr lang="zh-TW" altLang="en-US" dirty="0" smtClean="0"/>
              <a:t>存在</a:t>
            </a:r>
            <a:r>
              <a:rPr lang="zh-TW" altLang="en-US" dirty="0"/>
              <a:t>於濃縮沉積物中</a:t>
            </a:r>
            <a:r>
              <a:rPr lang="zh-TW" altLang="en-US" dirty="0" smtClean="0"/>
              <a:t>，黃色</a:t>
            </a:r>
            <a:r>
              <a:rPr lang="zh-TW" altLang="en-US" dirty="0"/>
              <a:t>橡膠狀</a:t>
            </a:r>
            <a:r>
              <a:rPr lang="zh-TW" altLang="en-US" dirty="0" smtClean="0"/>
              <a:t>物質</a:t>
            </a:r>
            <a:endParaRPr lang="en-US" altLang="zh-TW" dirty="0" smtClean="0"/>
          </a:p>
          <a:p>
            <a:pPr marL="893763" lvl="1" indent="-354013">
              <a:buFont typeface="Wingdings" panose="05000000000000000000" pitchFamily="2" charset="2"/>
              <a:buChar char="Ø"/>
            </a:pPr>
            <a:r>
              <a:rPr lang="zh-TW" altLang="en-US" dirty="0" smtClean="0"/>
              <a:t>烹調</a:t>
            </a:r>
            <a:r>
              <a:rPr lang="zh-TW" altLang="en-US" dirty="0"/>
              <a:t>時有很</a:t>
            </a:r>
            <a:r>
              <a:rPr lang="zh-TW" altLang="en-US" dirty="0" smtClean="0"/>
              <a:t>小的變化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31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肉類和家</a:t>
            </a:r>
            <a:r>
              <a:rPr lang="zh-TW" altLang="en-US" dirty="0" smtClean="0"/>
              <a:t>禽的</a:t>
            </a:r>
            <a:r>
              <a:rPr lang="zh-TW" altLang="en-US" dirty="0"/>
              <a:t>結構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胴體</a:t>
            </a:r>
            <a:r>
              <a:rPr lang="zh-TW" altLang="en-US" dirty="0"/>
              <a:t>被分割並以較小的部分出售，稱為部位</a:t>
            </a:r>
            <a:endParaRPr lang="en-US" dirty="0"/>
          </a:p>
          <a:p>
            <a:r>
              <a:rPr lang="zh-TW" altLang="en-US" dirty="0"/>
              <a:t>烹調後肉的嫩度與產品</a:t>
            </a:r>
            <a:r>
              <a:rPr lang="zh-TW" altLang="en-US" dirty="0" smtClean="0"/>
              <a:t>中結締組織的份量</a:t>
            </a:r>
            <a:r>
              <a:rPr lang="zh-TW" altLang="en-US" dirty="0"/>
              <a:t>和質量有直接的關係</a:t>
            </a:r>
            <a:endParaRPr lang="en-US" dirty="0"/>
          </a:p>
          <a:p>
            <a:r>
              <a:rPr lang="zh-TW" altLang="en-US" dirty="0"/>
              <a:t>嫩滑的肉來自幼小的動物和鳥類，以及不經常使用的肌肉</a:t>
            </a:r>
            <a:r>
              <a:rPr lang="zh-TW" altLang="en-US" dirty="0" smtClean="0"/>
              <a:t>，如：沿著</a:t>
            </a:r>
            <a:r>
              <a:rPr lang="zh-TW" altLang="en-US" dirty="0"/>
              <a:t>背部的肌肉</a:t>
            </a:r>
            <a:endParaRPr lang="en-US" dirty="0"/>
          </a:p>
          <a:p>
            <a:r>
              <a:rPr lang="zh-TW" altLang="en-US" dirty="0"/>
              <a:t>粗韌的肉來自年老的動物和鳥類，以及經常使用的肌肉</a:t>
            </a:r>
            <a:r>
              <a:rPr lang="zh-TW" altLang="en-US" dirty="0" smtClean="0"/>
              <a:t>，如：腿</a:t>
            </a:r>
            <a:r>
              <a:rPr lang="zh-TW" altLang="en-US" dirty="0"/>
              <a:t>部和頸部等</a:t>
            </a:r>
            <a:endParaRPr lang="en-US" dirty="0"/>
          </a:p>
          <a:p>
            <a:r>
              <a:rPr lang="zh-TW" altLang="en-US" dirty="0"/>
              <a:t>胸部和翅膀的肉比起較粗糙、較深色的腿部（雞腿）更</a:t>
            </a:r>
            <a:r>
              <a:rPr lang="zh-TW" altLang="en-US" dirty="0" smtClean="0"/>
              <a:t>容易被消化</a:t>
            </a:r>
            <a:r>
              <a:rPr lang="zh-TW" altLang="en-US" dirty="0"/>
              <a:t>，因為腿部有較多的肌肉活動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364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豬肉的部位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6362730"/>
              </p:ext>
            </p:extLst>
          </p:nvPr>
        </p:nvGraphicFramePr>
        <p:xfrm>
          <a:off x="914400" y="1600200"/>
          <a:ext cx="73152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321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牛肉的部位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2821472"/>
              </p:ext>
            </p:extLst>
          </p:nvPr>
        </p:nvGraphicFramePr>
        <p:xfrm>
          <a:off x="914400" y="1600200"/>
          <a:ext cx="73152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16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羊肉的部位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2988254"/>
              </p:ext>
            </p:extLst>
          </p:nvPr>
        </p:nvGraphicFramePr>
        <p:xfrm>
          <a:off x="914400" y="1600200"/>
          <a:ext cx="73152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441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雞肉、火雞和鴨肉的部位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4007434"/>
              </p:ext>
            </p:extLst>
          </p:nvPr>
        </p:nvGraphicFramePr>
        <p:xfrm>
          <a:off x="914400" y="1600200"/>
          <a:ext cx="73152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607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肉類和家</a:t>
            </a:r>
            <a:r>
              <a:rPr lang="zh-TW" altLang="en-US" dirty="0" smtClean="0"/>
              <a:t>禽的</a:t>
            </a:r>
            <a:r>
              <a:rPr lang="zh-TW" altLang="en-US" dirty="0"/>
              <a:t>結構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en-US" smtClean="0"/>
              <a:t>18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F3210FF-51FC-47DB-B1DC-7689FADCE7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400" y="1600200"/>
            <a:ext cx="5283200" cy="3962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8699CB1-E195-4AB4-84A7-DAA8D85B3C26}"/>
              </a:ext>
            </a:extLst>
          </p:cNvPr>
          <p:cNvSpPr txBox="1"/>
          <p:nvPr/>
        </p:nvSpPr>
        <p:spPr>
          <a:xfrm>
            <a:off x="1371600" y="5802868"/>
            <a:ext cx="6417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800" dirty="0"/>
              <a:t>嫩滑的部位（牛脊肉）（左）和粗韌的部位（牛腩）（右）</a:t>
            </a:r>
            <a:endParaRPr lang="en-HK" sz="1800" dirty="0"/>
          </a:p>
        </p:txBody>
      </p:sp>
    </p:spTree>
    <p:extLst>
      <p:ext uri="{BB962C8B-B14F-4D97-AF65-F5344CB8AC3E}">
        <p14:creationId xmlns:p14="http://schemas.microsoft.com/office/powerpoint/2010/main" val="2226432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肉類和家</a:t>
            </a:r>
            <a:r>
              <a:rPr lang="zh-TW" altLang="en-US" dirty="0" smtClean="0"/>
              <a:t>禽的</a:t>
            </a:r>
            <a:r>
              <a:rPr lang="zh-TW" altLang="en-US" dirty="0"/>
              <a:t>結構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i="1" dirty="0"/>
              <a:t>脂肪組織</a:t>
            </a:r>
            <a:endParaRPr lang="en-US" i="1" dirty="0"/>
          </a:p>
          <a:p>
            <a:r>
              <a:rPr lang="zh-TW" altLang="en-US" dirty="0"/>
              <a:t>脂肪組織：儲存在心臟、腎臟和盆腔管道周圍的脂肪</a:t>
            </a:r>
            <a:endParaRPr lang="en-US" dirty="0"/>
          </a:p>
          <a:p>
            <a:r>
              <a:rPr lang="zh-TW" altLang="en-US" dirty="0"/>
              <a:t>皮下脂肪：去除皮層後可見的脂肪，這層脂肪可以在烹調之前除去，以減少菜式中的脂肪含量</a:t>
            </a:r>
            <a:endParaRPr lang="en-US" dirty="0"/>
          </a:p>
          <a:p>
            <a:r>
              <a:rPr lang="zh-TW" altLang="en-US" dirty="0"/>
              <a:t>肌肉間脂肪：肌肉之間的脂肪</a:t>
            </a:r>
            <a:endParaRPr lang="en-US" dirty="0"/>
          </a:p>
          <a:p>
            <a:r>
              <a:rPr lang="zh-TW" altLang="en-US" dirty="0"/>
              <a:t>肌肉內脂肪：肌肉內的脂肪（大理石花紋）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059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課題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簡介</a:t>
            </a:r>
            <a:endParaRPr lang="en-US" dirty="0"/>
          </a:p>
          <a:p>
            <a:r>
              <a:rPr lang="zh-TW" altLang="en-US" dirty="0"/>
              <a:t>肉類和</a:t>
            </a:r>
            <a:r>
              <a:rPr lang="zh-TW" altLang="en-US" dirty="0" smtClean="0"/>
              <a:t>家禽的種類</a:t>
            </a:r>
            <a:endParaRPr lang="zh-TW" altLang="en-US" dirty="0"/>
          </a:p>
          <a:p>
            <a:r>
              <a:rPr lang="zh-TW" altLang="en-US" dirty="0"/>
              <a:t>肉類和家</a:t>
            </a:r>
            <a:r>
              <a:rPr lang="zh-TW" altLang="en-US" dirty="0" smtClean="0"/>
              <a:t>禽的</a:t>
            </a:r>
            <a:r>
              <a:rPr lang="zh-TW" altLang="en-US" dirty="0"/>
              <a:t>結構</a:t>
            </a:r>
          </a:p>
          <a:p>
            <a:r>
              <a:rPr lang="zh-TW" altLang="en-US" dirty="0"/>
              <a:t>肉類和家</a:t>
            </a:r>
            <a:r>
              <a:rPr lang="zh-TW" altLang="en-US" dirty="0" smtClean="0"/>
              <a:t>禽的</a:t>
            </a:r>
            <a:r>
              <a:rPr lang="zh-TW" altLang="en-US" dirty="0"/>
              <a:t>營養價值</a:t>
            </a:r>
          </a:p>
          <a:p>
            <a:r>
              <a:rPr lang="zh-TW" altLang="en-US" dirty="0"/>
              <a:t>肉類和家</a:t>
            </a:r>
            <a:r>
              <a:rPr lang="zh-TW" altLang="en-US" dirty="0" smtClean="0"/>
              <a:t>禽的選擇</a:t>
            </a:r>
            <a:r>
              <a:rPr lang="zh-TW" altLang="en-US" dirty="0"/>
              <a:t>及</a:t>
            </a:r>
            <a:r>
              <a:rPr lang="zh-TW" altLang="en-US" dirty="0" smtClean="0"/>
              <a:t>貯藏</a:t>
            </a:r>
            <a:endParaRPr lang="zh-TW" altLang="en-US" dirty="0"/>
          </a:p>
          <a:p>
            <a:r>
              <a:rPr lang="zh-TW" altLang="en-US" dirty="0"/>
              <a:t>肉類和</a:t>
            </a:r>
            <a:r>
              <a:rPr lang="zh-TW" altLang="en-US" dirty="0" smtClean="0"/>
              <a:t>家禽在</a:t>
            </a:r>
            <a:r>
              <a:rPr lang="zh-TW" altLang="en-US" dirty="0"/>
              <a:t>烹</a:t>
            </a:r>
            <a:r>
              <a:rPr lang="zh-TW" altLang="en-US" dirty="0" smtClean="0"/>
              <a:t>調</a:t>
            </a:r>
            <a:r>
              <a:rPr lang="en-US" altLang="zh-TW" dirty="0" smtClean="0"/>
              <a:t>/</a:t>
            </a:r>
            <a:r>
              <a:rPr lang="zh-TW" altLang="en-US" dirty="0"/>
              <a:t>飲</a:t>
            </a:r>
            <a:r>
              <a:rPr lang="zh-TW" altLang="en-US" dirty="0" smtClean="0"/>
              <a:t>食的用途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341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肉類和家</a:t>
            </a:r>
            <a:r>
              <a:rPr lang="zh-TW" altLang="en-US" dirty="0" smtClean="0"/>
              <a:t>禽的</a:t>
            </a:r>
            <a:r>
              <a:rPr lang="zh-TW" altLang="en-US" dirty="0"/>
              <a:t>結構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i="1" dirty="0"/>
              <a:t>脂肪組織（續）</a:t>
            </a:r>
            <a:endParaRPr lang="en-US" i="1" dirty="0"/>
          </a:p>
          <a:p>
            <a:r>
              <a:rPr lang="zh-TW" altLang="en-US" dirty="0"/>
              <a:t>煮熟後，融化的脂肪有助增加汁液、嫩</a:t>
            </a:r>
            <a:r>
              <a:rPr lang="zh-TW" altLang="en-US" dirty="0" smtClean="0"/>
              <a:t>滑感和味道</a:t>
            </a:r>
            <a:endParaRPr lang="en-US" dirty="0"/>
          </a:p>
          <a:p>
            <a:r>
              <a:rPr lang="zh-TW" altLang="en-US" dirty="0"/>
              <a:t>因此，具有很多大理石花紋的肌肉內脂肪可能是理想的（儘</a:t>
            </a:r>
            <a:r>
              <a:rPr lang="zh-TW" altLang="en-US" dirty="0" smtClean="0"/>
              <a:t>管脂</a:t>
            </a:r>
            <a:r>
              <a:rPr lang="zh-TW" altLang="en-US" dirty="0"/>
              <a:t>肪</a:t>
            </a:r>
            <a:r>
              <a:rPr lang="zh-TW" altLang="en-US" dirty="0" smtClean="0"/>
              <a:t>組織含量</a:t>
            </a:r>
            <a:r>
              <a:rPr lang="zh-TW" altLang="en-US" dirty="0"/>
              <a:t>高</a:t>
            </a:r>
            <a:r>
              <a:rPr lang="zh-TW" altLang="en-US" dirty="0" smtClean="0"/>
              <a:t>）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869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肉類和家</a:t>
            </a:r>
            <a:r>
              <a:rPr lang="zh-TW" altLang="en-US" dirty="0" smtClean="0"/>
              <a:t>禽的</a:t>
            </a:r>
            <a:r>
              <a:rPr lang="zh-TW" altLang="en-US" dirty="0"/>
              <a:t>結構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en-US" smtClean="0"/>
              <a:t>21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F7FDCBD-5B7C-444B-935F-998AE64A9B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600200"/>
            <a:ext cx="5420139" cy="406510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E6C82D0-34B7-401B-A7D0-F8AFFFC5BF54}"/>
              </a:ext>
            </a:extLst>
          </p:cNvPr>
          <p:cNvSpPr txBox="1"/>
          <p:nvPr/>
        </p:nvSpPr>
        <p:spPr>
          <a:xfrm>
            <a:off x="1066800" y="5734086"/>
            <a:ext cx="2954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800" dirty="0"/>
              <a:t>具有很多大理石花紋的牛肉</a:t>
            </a:r>
            <a:endParaRPr lang="en-US" sz="1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F840BEB-9D58-4671-AF7A-B681FFE210F0}"/>
              </a:ext>
            </a:extLst>
          </p:cNvPr>
          <p:cNvSpPr txBox="1"/>
          <p:nvPr/>
        </p:nvSpPr>
        <p:spPr>
          <a:xfrm>
            <a:off x="6743700" y="2087046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800" dirty="0"/>
              <a:t>肌肉間脂肪</a:t>
            </a:r>
            <a:endParaRPr lang="en-HK" sz="1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EA8BA2-0445-4554-9963-E4D52F6320C2}"/>
              </a:ext>
            </a:extLst>
          </p:cNvPr>
          <p:cNvSpPr txBox="1"/>
          <p:nvPr/>
        </p:nvSpPr>
        <p:spPr>
          <a:xfrm>
            <a:off x="6743700" y="4216957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800" dirty="0"/>
              <a:t>肌肉內脂肪</a:t>
            </a:r>
            <a:endParaRPr lang="en-HK" sz="1800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8220BFD-1DBD-4367-AA7D-8B0AE53FF45D}"/>
              </a:ext>
            </a:extLst>
          </p:cNvPr>
          <p:cNvCxnSpPr>
            <a:stCxn id="9" idx="1"/>
          </p:cNvCxnSpPr>
          <p:nvPr/>
        </p:nvCxnSpPr>
        <p:spPr>
          <a:xfrm flipH="1" flipV="1">
            <a:off x="5281820" y="2194202"/>
            <a:ext cx="1461880" cy="7751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79CEE13-F3CE-41AF-95C0-565896CD3D78}"/>
              </a:ext>
            </a:extLst>
          </p:cNvPr>
          <p:cNvCxnSpPr>
            <a:cxnSpLocks/>
            <a:stCxn id="10" idx="1"/>
          </p:cNvCxnSpPr>
          <p:nvPr/>
        </p:nvCxnSpPr>
        <p:spPr>
          <a:xfrm flipH="1">
            <a:off x="4343400" y="4401623"/>
            <a:ext cx="2400300" cy="253448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6305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肉類和家</a:t>
            </a:r>
            <a:r>
              <a:rPr lang="zh-TW" altLang="en-US" dirty="0" smtClean="0"/>
              <a:t>禽的</a:t>
            </a:r>
            <a:r>
              <a:rPr lang="zh-TW" altLang="en-US" dirty="0"/>
              <a:t>營養價值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713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肉類和家</a:t>
            </a:r>
            <a:r>
              <a:rPr lang="zh-TW" altLang="en-US" dirty="0" smtClean="0"/>
              <a:t>禽的</a:t>
            </a:r>
            <a:r>
              <a:rPr lang="zh-TW" altLang="en-US" dirty="0"/>
              <a:t>營養價值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dirty="0"/>
              <a:t>肉類和家禽</a:t>
            </a:r>
            <a:r>
              <a:rPr lang="zh-TW" altLang="en-US" dirty="0" smtClean="0"/>
              <a:t>是主要營</a:t>
            </a:r>
            <a:r>
              <a:rPr lang="zh-TW" altLang="en-US" dirty="0"/>
              <a:t>養素的主要來源：</a:t>
            </a:r>
            <a:endParaRPr lang="en-US" dirty="0"/>
          </a:p>
          <a:p>
            <a:r>
              <a:rPr lang="zh-TW" altLang="en-US" dirty="0"/>
              <a:t>蛋白質</a:t>
            </a:r>
            <a:endParaRPr lang="en-US" dirty="0"/>
          </a:p>
          <a:p>
            <a:pPr lvl="1"/>
            <a:r>
              <a:rPr lang="zh-TW" altLang="en-US" dirty="0"/>
              <a:t>肉類提供高質素的蛋白質</a:t>
            </a:r>
            <a:endParaRPr lang="en-US" dirty="0"/>
          </a:p>
          <a:p>
            <a:r>
              <a:rPr lang="zh-TW" altLang="en-US" dirty="0"/>
              <a:t>脂肪</a:t>
            </a:r>
            <a:endParaRPr lang="en-US" dirty="0"/>
          </a:p>
          <a:p>
            <a:pPr lvl="1"/>
            <a:r>
              <a:rPr lang="zh-TW" altLang="en-US" dirty="0"/>
              <a:t>肉中的脂肪含有大量的飽和脂肪酸，可以增加血液中的膽固醇水平，並可能增加某些人患冠心病的風險</a:t>
            </a:r>
            <a:endParaRPr lang="en-US" dirty="0"/>
          </a:p>
          <a:p>
            <a:pPr lvl="1"/>
            <a:r>
              <a:rPr lang="zh-TW" altLang="en-US" dirty="0"/>
              <a:t>脂肪含量可能受到以下幾個因素的影響：</a:t>
            </a:r>
            <a:endParaRPr lang="en-US" dirty="0"/>
          </a:p>
          <a:p>
            <a:pPr lvl="2"/>
            <a:r>
              <a:rPr lang="zh-TW" altLang="en-US" dirty="0"/>
              <a:t>肉的種類 </a:t>
            </a:r>
            <a:r>
              <a:rPr lang="en-US" altLang="zh-TW" dirty="0"/>
              <a:t>- </a:t>
            </a:r>
            <a:r>
              <a:rPr lang="zh-TW" altLang="en-US" dirty="0"/>
              <a:t>豬肉比肝臟的脂肪多（肝臟的膽固醇多於豬肉）</a:t>
            </a:r>
            <a:endParaRPr lang="en-US" dirty="0"/>
          </a:p>
          <a:p>
            <a:pPr lvl="2"/>
            <a:r>
              <a:rPr lang="zh-TW" altLang="en-US" dirty="0"/>
              <a:t>進食的部分 </a:t>
            </a:r>
            <a:r>
              <a:rPr lang="en-US" altLang="zh-TW" dirty="0"/>
              <a:t>– </a:t>
            </a:r>
            <a:r>
              <a:rPr lang="zh-TW" altLang="en-US" dirty="0"/>
              <a:t>帶皮的雞肉比去皮的雞肉含較多的脂肪</a:t>
            </a:r>
            <a:endParaRPr lang="en-US" dirty="0"/>
          </a:p>
          <a:p>
            <a:pPr lvl="2"/>
            <a:r>
              <a:rPr lang="zh-TW" altLang="en-US" dirty="0"/>
              <a:t>烹調方法 </a:t>
            </a:r>
            <a:r>
              <a:rPr lang="en-US" altLang="zh-TW" dirty="0"/>
              <a:t>- </a:t>
            </a:r>
            <a:r>
              <a:rPr lang="zh-TW" altLang="en-US" dirty="0"/>
              <a:t>煎或油炸比烤焗或烘烤含較多的脂肪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535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肉類和家</a:t>
            </a:r>
            <a:r>
              <a:rPr lang="zh-TW" altLang="en-US" dirty="0" smtClean="0"/>
              <a:t>禽的</a:t>
            </a:r>
            <a:r>
              <a:rPr lang="zh-TW" altLang="en-US" dirty="0"/>
              <a:t>營養價值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膽固醇</a:t>
            </a:r>
            <a:endParaRPr lang="en-US" dirty="0"/>
          </a:p>
          <a:p>
            <a:pPr lvl="1"/>
            <a:r>
              <a:rPr lang="zh-TW" altLang="en-US" dirty="0"/>
              <a:t>存在於所有動物組織的細胞膜中</a:t>
            </a:r>
            <a:endParaRPr lang="en-US" dirty="0"/>
          </a:p>
          <a:p>
            <a:pPr lvl="1"/>
            <a:r>
              <a:rPr lang="zh-TW" altLang="en-US" dirty="0"/>
              <a:t>通常，瘦肉的膽固醇含量低於肥肉</a:t>
            </a:r>
            <a:r>
              <a:rPr lang="zh-TW" altLang="en-US" dirty="0" smtClean="0"/>
              <a:t>，牛仔肉</a:t>
            </a:r>
            <a:r>
              <a:rPr lang="zh-TW" altLang="en-US" dirty="0"/>
              <a:t>除外</a:t>
            </a:r>
            <a:r>
              <a:rPr lang="zh-TW" altLang="en-US" dirty="0" smtClean="0"/>
              <a:t>，牛仔肉</a:t>
            </a:r>
            <a:r>
              <a:rPr lang="zh-TW" altLang="en-US" dirty="0"/>
              <a:t>脂肪低但膽固醇高</a:t>
            </a:r>
            <a:endParaRPr lang="en-US" dirty="0"/>
          </a:p>
          <a:p>
            <a:r>
              <a:rPr lang="zh-TW" altLang="en-US" dirty="0"/>
              <a:t>碳水化合物</a:t>
            </a:r>
            <a:endParaRPr lang="en-US" dirty="0"/>
          </a:p>
          <a:p>
            <a:pPr lvl="1"/>
            <a:r>
              <a:rPr lang="zh-TW" altLang="en-US" dirty="0"/>
              <a:t>在動物組織</a:t>
            </a:r>
            <a:r>
              <a:rPr lang="zh-TW" altLang="en-US" dirty="0" smtClean="0"/>
              <a:t>中並不重要</a:t>
            </a:r>
            <a:endParaRPr lang="en-US" strike="sngStrike" dirty="0"/>
          </a:p>
          <a:p>
            <a:pPr lvl="1"/>
            <a:r>
              <a:rPr lang="zh-TW" altLang="en-US" dirty="0"/>
              <a:t>動物中有少量</a:t>
            </a:r>
            <a:r>
              <a:rPr lang="zh-TW" altLang="en-US" dirty="0" smtClean="0"/>
              <a:t>碳水化合物以肝糖</a:t>
            </a:r>
            <a:r>
              <a:rPr lang="zh-TW" altLang="en-US" dirty="0"/>
              <a:t>狀</a:t>
            </a:r>
            <a:r>
              <a:rPr lang="zh-TW" altLang="en-US" dirty="0" smtClean="0"/>
              <a:t>態儲存</a:t>
            </a:r>
            <a:r>
              <a:rPr lang="zh-TW" altLang="en-US" dirty="0"/>
              <a:t>在肝臟中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871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肉類和家</a:t>
            </a:r>
            <a:r>
              <a:rPr lang="zh-TW" altLang="en-US" dirty="0" smtClean="0"/>
              <a:t>禽的</a:t>
            </a:r>
            <a:r>
              <a:rPr lang="zh-TW" altLang="en-US" dirty="0"/>
              <a:t>營養價值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維生素</a:t>
            </a:r>
            <a:r>
              <a:rPr lang="en-US" dirty="0"/>
              <a:t>A</a:t>
            </a:r>
          </a:p>
          <a:p>
            <a:pPr lvl="1"/>
            <a:r>
              <a:rPr lang="zh-TW" altLang="en-US" dirty="0"/>
              <a:t>維生素</a:t>
            </a:r>
            <a:r>
              <a:rPr lang="en-US" altLang="zh-TW" dirty="0"/>
              <a:t>A</a:t>
            </a:r>
            <a:r>
              <a:rPr lang="zh-TW" altLang="en-US" dirty="0" smtClean="0"/>
              <a:t>只在</a:t>
            </a:r>
            <a:r>
              <a:rPr lang="zh-TW" altLang="en-US" dirty="0"/>
              <a:t>肝臟和腎臟中找到</a:t>
            </a:r>
            <a:r>
              <a:rPr lang="zh-TW" altLang="en-US" dirty="0" smtClean="0"/>
              <a:t>，不</a:t>
            </a:r>
            <a:r>
              <a:rPr lang="zh-TW" altLang="en-US" dirty="0"/>
              <a:t>能在其他部位中找到</a:t>
            </a:r>
            <a:endParaRPr lang="en-US" dirty="0"/>
          </a:p>
          <a:p>
            <a:pPr lvl="1"/>
            <a:r>
              <a:rPr lang="zh-TW" altLang="en-US" dirty="0"/>
              <a:t>肝臟產品，</a:t>
            </a:r>
            <a:r>
              <a:rPr lang="zh-TW" altLang="en-US" dirty="0" smtClean="0"/>
              <a:t>如：肝</a:t>
            </a:r>
            <a:r>
              <a:rPr lang="zh-TW" altLang="en-US" dirty="0"/>
              <a:t>醬，是維生素</a:t>
            </a:r>
            <a:r>
              <a:rPr lang="en-US" altLang="zh-TW" dirty="0"/>
              <a:t>A</a:t>
            </a:r>
            <a:r>
              <a:rPr lang="zh-TW" altLang="en-US" dirty="0"/>
              <a:t>優良的來源</a:t>
            </a:r>
            <a:endParaRPr lang="en-US" dirty="0"/>
          </a:p>
          <a:p>
            <a:r>
              <a:rPr lang="zh-TW" altLang="en-US" dirty="0"/>
              <a:t>維生素</a:t>
            </a:r>
            <a:r>
              <a:rPr lang="en-US" dirty="0"/>
              <a:t>B</a:t>
            </a:r>
          </a:p>
          <a:p>
            <a:pPr lvl="1"/>
            <a:r>
              <a:rPr lang="zh-TW" altLang="en-US" dirty="0"/>
              <a:t>肉類和家禽含有</a:t>
            </a:r>
            <a:r>
              <a:rPr lang="zh-TW" altLang="en-US" dirty="0" smtClean="0"/>
              <a:t>水溶性維生素</a:t>
            </a:r>
            <a:r>
              <a:rPr lang="en-US" altLang="zh-TW" dirty="0"/>
              <a:t>B</a:t>
            </a:r>
            <a:r>
              <a:rPr lang="zh-TW" altLang="en-US" dirty="0"/>
              <a:t>群，在許多產生能量的代謝反應中作為輔助因子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427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肉類和家</a:t>
            </a:r>
            <a:r>
              <a:rPr lang="zh-TW" altLang="en-US" dirty="0" smtClean="0"/>
              <a:t>禽的</a:t>
            </a:r>
            <a:r>
              <a:rPr lang="zh-TW" altLang="en-US" dirty="0"/>
              <a:t>營養價值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鐵質</a:t>
            </a:r>
            <a:endParaRPr lang="en-US" dirty="0"/>
          </a:p>
          <a:p>
            <a:pPr lvl="1"/>
            <a:r>
              <a:rPr lang="zh-TW" altLang="en-US" dirty="0"/>
              <a:t>鐵質主要存在於紅肉和肝臟中</a:t>
            </a:r>
            <a:endParaRPr lang="en-US" dirty="0"/>
          </a:p>
          <a:p>
            <a:pPr lvl="1"/>
            <a:r>
              <a:rPr lang="zh-TW" altLang="en-US" dirty="0"/>
              <a:t>它的可溶狀態易於被人體吸收，在人體內用作紅血球的血紅素</a:t>
            </a:r>
            <a:endParaRPr lang="en-HK" altLang="zh-TW" dirty="0"/>
          </a:p>
          <a:p>
            <a:pPr lvl="1"/>
            <a:r>
              <a:rPr lang="zh-TW" altLang="en-US" dirty="0"/>
              <a:t>雞肉主要提供白肉，因此它含有少量的鐵質</a:t>
            </a:r>
            <a:endParaRPr lang="en-US" dirty="0"/>
          </a:p>
          <a:p>
            <a:r>
              <a:rPr lang="zh-TW" altLang="en-US" dirty="0"/>
              <a:t>鋅和磷存在於肉中，家禽含有少量的磷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222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肉類和家</a:t>
            </a:r>
            <a:r>
              <a:rPr lang="zh-TW" altLang="en-US" dirty="0" smtClean="0"/>
              <a:t>禽的選擇</a:t>
            </a:r>
            <a:r>
              <a:rPr lang="zh-TW" altLang="en-US" dirty="0"/>
              <a:t>及</a:t>
            </a:r>
            <a:r>
              <a:rPr lang="zh-TW" altLang="en-US" dirty="0" smtClean="0"/>
              <a:t>貯藏</a:t>
            </a:r>
            <a:endParaRPr lang="zh-TW" altLang="en-US" strike="sngStrik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748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新鮮</a:t>
            </a:r>
            <a:r>
              <a:rPr lang="en-US" altLang="zh-TW" dirty="0" smtClean="0"/>
              <a:t>/</a:t>
            </a:r>
            <a:r>
              <a:rPr lang="zh-TW" altLang="en-US" dirty="0" smtClean="0"/>
              <a:t>冷凍肉類</a:t>
            </a:r>
            <a:r>
              <a:rPr lang="zh-TW" altLang="en-US" dirty="0"/>
              <a:t>和家</a:t>
            </a:r>
            <a:r>
              <a:rPr lang="zh-TW" altLang="en-US" dirty="0" smtClean="0"/>
              <a:t>禽的</a:t>
            </a:r>
            <a:r>
              <a:rPr lang="zh-TW" altLang="en-US" dirty="0"/>
              <a:t>選擇</a:t>
            </a:r>
            <a:endParaRPr lang="zh-TW" altLang="en-US" strike="sngStrik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dirty="0"/>
              <a:t>新鮮</a:t>
            </a:r>
            <a:r>
              <a:rPr lang="en-US" altLang="zh-TW" dirty="0" smtClean="0"/>
              <a:t>/</a:t>
            </a:r>
            <a:r>
              <a:rPr lang="zh-TW" altLang="en-US" dirty="0" smtClean="0"/>
              <a:t>冷凍的</a:t>
            </a:r>
            <a:r>
              <a:rPr lang="zh-TW" altLang="en-US" dirty="0"/>
              <a:t>肉類和家禽</a:t>
            </a:r>
            <a:endParaRPr lang="en-US" dirty="0"/>
          </a:p>
          <a:p>
            <a:r>
              <a:rPr lang="zh-TW" altLang="en-US" dirty="0"/>
              <a:t>新鮮的肉類和家禽的顏色應該</a:t>
            </a:r>
            <a:r>
              <a:rPr lang="zh-TW" altLang="en-US" dirty="0" smtClean="0"/>
              <a:t>是明亮的</a:t>
            </a:r>
            <a:endParaRPr lang="en-HK" dirty="0"/>
          </a:p>
          <a:p>
            <a:r>
              <a:rPr lang="zh-TW" altLang="en-US" dirty="0"/>
              <a:t>新鮮豬肉顏色是淡粉紅色，新鮮牛肉是鮮紅色</a:t>
            </a:r>
            <a:endParaRPr lang="en-US" dirty="0"/>
          </a:p>
          <a:p>
            <a:r>
              <a:rPr lang="zh-TW" altLang="en-US" dirty="0"/>
              <a:t>豬肉和牛肉應該</a:t>
            </a:r>
            <a:r>
              <a:rPr lang="zh-TW" altLang="en-US" dirty="0" smtClean="0"/>
              <a:t>是</a:t>
            </a:r>
            <a:r>
              <a:rPr lang="zh-TW" altLang="en-US" dirty="0"/>
              <a:t>結</a:t>
            </a:r>
            <a:r>
              <a:rPr lang="zh-TW" altLang="en-US" dirty="0" smtClean="0"/>
              <a:t>實、濕潤及有</a:t>
            </a:r>
            <a:r>
              <a:rPr lang="zh-TW" altLang="en-US" dirty="0"/>
              <a:t>彈性的，而且沒有難聞的氣味</a:t>
            </a:r>
            <a:endParaRPr lang="en-US" dirty="0"/>
          </a:p>
          <a:p>
            <a:r>
              <a:rPr lang="zh-TW" altLang="en-US" dirty="0"/>
              <a:t>家禽應該</a:t>
            </a:r>
            <a:r>
              <a:rPr lang="zh-TW" altLang="en-US" dirty="0" smtClean="0"/>
              <a:t>是飽滿</a:t>
            </a:r>
            <a:r>
              <a:rPr lang="zh-TW" altLang="en-US" dirty="0"/>
              <a:t>，胸骨柔韌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838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凍</a:t>
            </a:r>
            <a:r>
              <a:rPr lang="zh-TW" altLang="en-US" dirty="0" smtClean="0"/>
              <a:t>藏肉類</a:t>
            </a:r>
            <a:r>
              <a:rPr lang="zh-TW" altLang="en-US" dirty="0"/>
              <a:t>和家</a:t>
            </a:r>
            <a:r>
              <a:rPr lang="zh-TW" altLang="en-US" dirty="0" smtClean="0"/>
              <a:t>禽的選擇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凍藏的</a:t>
            </a:r>
            <a:r>
              <a:rPr lang="zh-TW" altLang="en-US" dirty="0"/>
              <a:t>肉類和家禽</a:t>
            </a:r>
            <a:endParaRPr lang="en-US" dirty="0"/>
          </a:p>
          <a:p>
            <a:r>
              <a:rPr lang="zh-TW" altLang="en-US" dirty="0"/>
              <a:t>應該是凍藏狀態</a:t>
            </a:r>
            <a:endParaRPr lang="en-US" dirty="0"/>
          </a:p>
          <a:p>
            <a:r>
              <a:rPr lang="zh-TW" altLang="en-US" dirty="0"/>
              <a:t>應該</a:t>
            </a:r>
            <a:r>
              <a:rPr lang="zh-TW" altLang="en-US" dirty="0" smtClean="0"/>
              <a:t>沒有已解凍和再凍藏的</a:t>
            </a:r>
            <a:r>
              <a:rPr lang="zh-TW" altLang="en-US" dirty="0"/>
              <a:t>跡象</a:t>
            </a:r>
            <a:endParaRPr lang="en-US" dirty="0"/>
          </a:p>
          <a:p>
            <a:r>
              <a:rPr lang="zh-TW" altLang="en-US" dirty="0" smtClean="0"/>
              <a:t>檢查</a:t>
            </a:r>
            <a:r>
              <a:rPr lang="zh-TW" altLang="en-US" dirty="0"/>
              <a:t>食</a:t>
            </a:r>
            <a:r>
              <a:rPr lang="zh-TW" altLang="en-US" dirty="0" smtClean="0"/>
              <a:t>用日</a:t>
            </a:r>
            <a:r>
              <a:rPr lang="zh-TW" altLang="en-US" dirty="0"/>
              <a:t>期</a:t>
            </a:r>
            <a:endParaRPr lang="en-US" dirty="0"/>
          </a:p>
          <a:p>
            <a:r>
              <a:rPr lang="zh-TW" altLang="en-US" dirty="0"/>
              <a:t>家禽的皮層上不應有白色的斑點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955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簡介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14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新鮮</a:t>
            </a:r>
            <a:r>
              <a:rPr lang="en-US" altLang="zh-TW" dirty="0"/>
              <a:t>/</a:t>
            </a:r>
            <a:r>
              <a:rPr lang="zh-TW" altLang="en-US" dirty="0"/>
              <a:t>冷凍肉類和家</a:t>
            </a:r>
            <a:r>
              <a:rPr lang="zh-TW" altLang="en-US" dirty="0" smtClean="0"/>
              <a:t>禽的</a:t>
            </a:r>
            <a:r>
              <a:rPr lang="zh-TW" altLang="en-US" dirty="0"/>
              <a:t>貯藏</a:t>
            </a:r>
            <a:endParaRPr lang="en-US" strike="sngStrik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生肉和家禽應存放在密封的容器內或包好，以防止肉汁污染其他食物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en-US" smtClean="0"/>
              <a:t>30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9619714"/>
              </p:ext>
            </p:extLst>
          </p:nvPr>
        </p:nvGraphicFramePr>
        <p:xfrm>
          <a:off x="914400" y="2438400"/>
          <a:ext cx="7315200" cy="340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zh-TW" altLang="en-US" baseline="0" dirty="0"/>
                        <a:t>雪櫃冷藏食品的貯藏時間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/>
                        <a:t>碎肉和家禽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>
                          <a:solidFill>
                            <a:schemeClr val="tx1"/>
                          </a:solidFill>
                        </a:rPr>
                        <a:t>碎牛肉、火雞</a:t>
                      </a:r>
                      <a:r>
                        <a:rPr lang="zh-TW" altLang="en-US" dirty="0" smtClean="0">
                          <a:solidFill>
                            <a:schemeClr val="tx1"/>
                          </a:solidFill>
                        </a:rPr>
                        <a:t>、牛仔肉</a:t>
                      </a:r>
                      <a:r>
                        <a:rPr lang="zh-TW" altLang="en-US" dirty="0">
                          <a:solidFill>
                            <a:schemeClr val="tx1"/>
                          </a:solidFill>
                        </a:rPr>
                        <a:t>、豬肉、羊肉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1-2</a:t>
                      </a:r>
                      <a:r>
                        <a:rPr lang="zh-TW" altLang="en-US" dirty="0"/>
                        <a:t>日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zh-TW" altLang="en-US" dirty="0"/>
                        <a:t>新鮮肉（牛肉</a:t>
                      </a:r>
                      <a:r>
                        <a:rPr lang="zh-TW" altLang="en-US" dirty="0" smtClean="0"/>
                        <a:t>，牛</a:t>
                      </a:r>
                      <a:r>
                        <a:rPr lang="zh-TW" altLang="en-US" dirty="0" smtClean="0">
                          <a:solidFill>
                            <a:schemeClr val="tx1"/>
                          </a:solidFill>
                        </a:rPr>
                        <a:t>仔</a:t>
                      </a:r>
                      <a:r>
                        <a:rPr lang="zh-TW" altLang="en-US" dirty="0" smtClean="0"/>
                        <a:t>肉</a:t>
                      </a:r>
                      <a:r>
                        <a:rPr lang="zh-TW" altLang="en-US" dirty="0"/>
                        <a:t>，羊肉和豬肉）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牛扒</a:t>
                      </a:r>
                      <a:r>
                        <a:rPr lang="zh-TW" altLang="en-US" dirty="0">
                          <a:solidFill>
                            <a:schemeClr val="tx1"/>
                          </a:solidFill>
                        </a:rPr>
                        <a:t>、豬扒、烤肉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3-5</a:t>
                      </a:r>
                      <a:r>
                        <a:rPr lang="zh-TW" altLang="en-US" dirty="0"/>
                        <a:t>日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>
                          <a:solidFill>
                            <a:schemeClr val="tx1"/>
                          </a:solidFill>
                        </a:rPr>
                        <a:t>各種肉類（舌頭，腎臟，肝臟，心臟，腸臟）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1-2</a:t>
                      </a:r>
                      <a:r>
                        <a:rPr lang="zh-TW" altLang="en-US" dirty="0"/>
                        <a:t>日</a:t>
                      </a:r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/>
                        <a:t>新鮮家禽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>
                          <a:solidFill>
                            <a:schemeClr val="tx1"/>
                          </a:solidFill>
                        </a:rPr>
                        <a:t>雞肉或火雞，</a:t>
                      </a:r>
                      <a:r>
                        <a:rPr lang="zh-TW" altLang="en-US" dirty="0" smtClean="0">
                          <a:solidFill>
                            <a:schemeClr val="tx1"/>
                          </a:solidFill>
                        </a:rPr>
                        <a:t>全隻</a:t>
                      </a:r>
                      <a:endParaRPr lang="en-US" strike="sngStrike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1-2</a:t>
                      </a:r>
                      <a:r>
                        <a:rPr lang="zh-TW" altLang="en-US" dirty="0"/>
                        <a:t>日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雞肉或火雞，</a:t>
                      </a:r>
                      <a:r>
                        <a:rPr lang="zh-TW" altLang="en-US" baseline="0" dirty="0"/>
                        <a:t>部分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1-2</a:t>
                      </a:r>
                      <a:r>
                        <a:rPr lang="zh-TW" altLang="en-US" dirty="0"/>
                        <a:t>日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內臟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1-2</a:t>
                      </a:r>
                      <a:r>
                        <a:rPr lang="zh-TW" altLang="en-US" dirty="0"/>
                        <a:t>日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14400" y="6294536"/>
            <a:ext cx="67674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dirty="0"/>
              <a:t>來源：</a:t>
            </a:r>
            <a:r>
              <a:rPr lang="en-US" sz="1400" dirty="0"/>
              <a:t>Food Safety and Inspection Service, United States Department of Agriculture</a:t>
            </a:r>
          </a:p>
        </p:txBody>
      </p:sp>
    </p:spTree>
    <p:extLst>
      <p:ext uri="{BB962C8B-B14F-4D97-AF65-F5344CB8AC3E}">
        <p14:creationId xmlns:p14="http://schemas.microsoft.com/office/powerpoint/2010/main" val="2912863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凍藏肉類和家</a:t>
            </a:r>
            <a:r>
              <a:rPr lang="zh-TW" altLang="en-US" dirty="0" smtClean="0"/>
              <a:t>禽的</a:t>
            </a:r>
            <a:r>
              <a:rPr lang="zh-TW" altLang="en-US" dirty="0"/>
              <a:t>貯藏</a:t>
            </a:r>
            <a:endParaRPr lang="en-US" strike="sngStrik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保持凍藏</a:t>
            </a:r>
            <a:r>
              <a:rPr lang="zh-TW" altLang="en-US" dirty="0"/>
              <a:t>，並存</a:t>
            </a:r>
            <a:r>
              <a:rPr lang="zh-TW" altLang="en-US" dirty="0" smtClean="0"/>
              <a:t>放在凍藏格裡</a:t>
            </a:r>
            <a:endParaRPr lang="en-US" dirty="0"/>
          </a:p>
          <a:p>
            <a:r>
              <a:rPr lang="zh-TW" altLang="en-US" dirty="0" smtClean="0"/>
              <a:t>使</a:t>
            </a:r>
            <a:r>
              <a:rPr lang="zh-TW" altLang="en-US" dirty="0"/>
              <a:t>用之前，在雪櫃內緩慢解凍</a:t>
            </a:r>
            <a:endParaRPr lang="en-US" dirty="0"/>
          </a:p>
          <a:p>
            <a:r>
              <a:rPr lang="zh-TW" altLang="en-US" dirty="0"/>
              <a:t>烹調前徹底解凍</a:t>
            </a:r>
            <a:endParaRPr lang="en-US" dirty="0"/>
          </a:p>
          <a:p>
            <a:r>
              <a:rPr lang="zh-TW" altLang="en-US" dirty="0" smtClean="0"/>
              <a:t>切勿再</a:t>
            </a:r>
            <a:r>
              <a:rPr lang="zh-TW" altLang="en-US" dirty="0"/>
              <a:t>凍</a:t>
            </a:r>
            <a:r>
              <a:rPr lang="zh-TW" altLang="en-US" dirty="0" smtClean="0"/>
              <a:t>藏已經</a:t>
            </a:r>
            <a:r>
              <a:rPr lang="zh-TW" altLang="en-US" dirty="0"/>
              <a:t>解凍的肉，有害細菌可能已經開始增加</a:t>
            </a:r>
            <a:endParaRPr lang="en-HK" dirty="0"/>
          </a:p>
          <a:p>
            <a:r>
              <a:rPr lang="zh-TW" altLang="en-US" dirty="0"/>
              <a:t>切勿將熟肉或即食食物與生肉一起存放。（生肉帶有細菌，可能會污染熟肉或即食食物）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240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肉類和家</a:t>
            </a:r>
            <a:r>
              <a:rPr lang="zh-TW" altLang="en-US" dirty="0" smtClean="0"/>
              <a:t>禽在</a:t>
            </a:r>
            <a:r>
              <a:rPr lang="zh-TW" altLang="en-US" dirty="0"/>
              <a:t>烹飪</a:t>
            </a:r>
            <a:r>
              <a:rPr lang="en-US" altLang="zh-TW" dirty="0"/>
              <a:t>/</a:t>
            </a:r>
            <a:r>
              <a:rPr lang="zh-TW" altLang="en-US" dirty="0"/>
              <a:t>飲</a:t>
            </a:r>
            <a:r>
              <a:rPr lang="zh-TW" altLang="en-US" dirty="0" smtClean="0"/>
              <a:t>食的</a:t>
            </a:r>
            <a:r>
              <a:rPr lang="zh-TW" altLang="en-US" dirty="0"/>
              <a:t>用途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304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肉類和家</a:t>
            </a:r>
            <a:r>
              <a:rPr lang="zh-TW" altLang="en-US" dirty="0" smtClean="0"/>
              <a:t>禽在</a:t>
            </a:r>
            <a:r>
              <a:rPr lang="zh-TW" altLang="en-US" dirty="0"/>
              <a:t>烹飪</a:t>
            </a:r>
            <a:r>
              <a:rPr lang="en-US" altLang="zh-TW" dirty="0"/>
              <a:t>/</a:t>
            </a:r>
            <a:r>
              <a:rPr lang="zh-TW" altLang="en-US" dirty="0"/>
              <a:t>飲</a:t>
            </a:r>
            <a:r>
              <a:rPr lang="zh-TW" altLang="en-US" dirty="0" smtClean="0"/>
              <a:t>食的</a:t>
            </a:r>
            <a:r>
              <a:rPr lang="zh-TW" altLang="en-US" dirty="0"/>
              <a:t>用途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dirty="0"/>
              <a:t>餐前小食／沙律</a:t>
            </a:r>
            <a:endParaRPr lang="en-US" dirty="0"/>
          </a:p>
          <a:p>
            <a:pPr lvl="1"/>
            <a:r>
              <a:rPr lang="zh-TW" altLang="en-US" dirty="0"/>
              <a:t>烤乳豬</a:t>
            </a:r>
            <a:endParaRPr lang="en-HK" altLang="zh-TW" dirty="0"/>
          </a:p>
          <a:p>
            <a:pPr lvl="1"/>
            <a:r>
              <a:rPr lang="zh-TW" altLang="en-US" dirty="0"/>
              <a:t>烤牛肉沙律</a:t>
            </a:r>
            <a:endParaRPr lang="en-US" dirty="0"/>
          </a:p>
          <a:p>
            <a:pPr lvl="1"/>
            <a:r>
              <a:rPr lang="zh-TW" altLang="en-US" dirty="0"/>
              <a:t>雞絲粉皮</a:t>
            </a:r>
            <a:endParaRPr lang="en-US" dirty="0"/>
          </a:p>
          <a:p>
            <a:r>
              <a:rPr lang="zh-TW" altLang="en-US" dirty="0"/>
              <a:t>主菜</a:t>
            </a:r>
            <a:endParaRPr lang="en-US" dirty="0"/>
          </a:p>
          <a:p>
            <a:pPr lvl="1"/>
            <a:r>
              <a:rPr lang="zh-TW" altLang="en-US" dirty="0"/>
              <a:t>酸甜排骨</a:t>
            </a:r>
            <a:endParaRPr lang="en-US" dirty="0"/>
          </a:p>
          <a:p>
            <a:pPr lvl="1"/>
            <a:r>
              <a:rPr lang="zh-TW" altLang="en-US" dirty="0"/>
              <a:t>牛扒</a:t>
            </a:r>
            <a:endParaRPr lang="en-US" dirty="0"/>
          </a:p>
          <a:p>
            <a:pPr lvl="1"/>
            <a:r>
              <a:rPr lang="zh-TW" altLang="en-US" dirty="0"/>
              <a:t>咖喱雞</a:t>
            </a:r>
            <a:endParaRPr lang="en-US" dirty="0"/>
          </a:p>
          <a:p>
            <a:r>
              <a:rPr lang="zh-TW" altLang="en-US" dirty="0"/>
              <a:t>小食</a:t>
            </a:r>
            <a:endParaRPr lang="en-US" dirty="0"/>
          </a:p>
          <a:p>
            <a:pPr lvl="1"/>
            <a:r>
              <a:rPr lang="zh-TW" altLang="en-US" dirty="0"/>
              <a:t>火腿蛋三文治</a:t>
            </a:r>
            <a:endParaRPr lang="en-US" dirty="0"/>
          </a:p>
          <a:p>
            <a:pPr lvl="1"/>
            <a:r>
              <a:rPr lang="zh-TW" altLang="en-US" dirty="0"/>
              <a:t>牛肉咖喱角</a:t>
            </a:r>
            <a:endParaRPr lang="en-US" dirty="0"/>
          </a:p>
          <a:p>
            <a:pPr lvl="1"/>
            <a:r>
              <a:rPr lang="zh-TW" altLang="en-US" dirty="0" smtClean="0"/>
              <a:t>炸雞肉塊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487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參考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“FSIS.” </a:t>
            </a:r>
            <a:r>
              <a:rPr lang="en-US" i="1" dirty="0"/>
              <a:t>Refrigeration and Food Safety</a:t>
            </a:r>
            <a:r>
              <a:rPr lang="en-US" dirty="0"/>
              <a:t>, United States Department of Agriculture, 23 Mar. </a:t>
            </a:r>
            <a:r>
              <a:rPr lang="en-US" smtClean="0"/>
              <a:t>2015.</a:t>
            </a:r>
            <a:endParaRPr lang="en-US" dirty="0"/>
          </a:p>
          <a:p>
            <a:r>
              <a:rPr lang="en-US" dirty="0"/>
              <a:t>Provost, J., Kelly, B., </a:t>
            </a:r>
            <a:r>
              <a:rPr lang="en-US" dirty="0" err="1"/>
              <a:t>Bodwin</a:t>
            </a:r>
            <a:r>
              <a:rPr lang="en-US" dirty="0"/>
              <a:t>, J., &amp; </a:t>
            </a:r>
            <a:r>
              <a:rPr lang="en-US" dirty="0" err="1"/>
              <a:t>Wallert</a:t>
            </a:r>
            <a:r>
              <a:rPr lang="en-US" dirty="0"/>
              <a:t>, M. (2016). </a:t>
            </a:r>
            <a:r>
              <a:rPr lang="en-US" i="1" dirty="0"/>
              <a:t>The Science of Cooking.</a:t>
            </a:r>
            <a:r>
              <a:rPr lang="en-US" dirty="0"/>
              <a:t> John Wiley &amp; Sons.</a:t>
            </a:r>
          </a:p>
          <a:p>
            <a:r>
              <a:rPr lang="en-US" dirty="0"/>
              <a:t>Vickie A. </a:t>
            </a:r>
            <a:r>
              <a:rPr lang="en-US" dirty="0" err="1"/>
              <a:t>Vaclavik</a:t>
            </a:r>
            <a:r>
              <a:rPr lang="en-US" dirty="0"/>
              <a:t>, Elizabeth W. Christian. </a:t>
            </a:r>
            <a:r>
              <a:rPr lang="en-US" i="1" dirty="0"/>
              <a:t>Essentials of food science.</a:t>
            </a:r>
            <a:r>
              <a:rPr lang="en-US" dirty="0"/>
              <a:t> New York, NY: Springer, c2008.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322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簡介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HK" dirty="0"/>
              <a:t>「</a:t>
            </a:r>
            <a:r>
              <a:rPr lang="zh-TW" altLang="en-US" dirty="0"/>
              <a:t>肉</a:t>
            </a:r>
            <a:r>
              <a:rPr lang="en-HK" dirty="0"/>
              <a:t>」</a:t>
            </a:r>
            <a:r>
              <a:rPr lang="zh-TW" altLang="en-US" dirty="0"/>
              <a:t>泛指包括哺</a:t>
            </a:r>
            <a:r>
              <a:rPr lang="zh-TW" altLang="en-US" dirty="0" smtClean="0"/>
              <a:t>乳動</a:t>
            </a:r>
            <a:r>
              <a:rPr lang="zh-TW" altLang="en-US" dirty="0"/>
              <a:t>物的可食用部分，</a:t>
            </a:r>
            <a:r>
              <a:rPr lang="zh-TW" altLang="en-US" dirty="0" smtClean="0"/>
              <a:t>如</a:t>
            </a:r>
            <a:r>
              <a:rPr lang="zh-TW" altLang="en-US" dirty="0" smtClean="0">
                <a:solidFill>
                  <a:srgbClr val="FF66FF"/>
                </a:solidFill>
              </a:rPr>
              <a:t>：</a:t>
            </a:r>
            <a:r>
              <a:rPr lang="zh-TW" altLang="en-US" dirty="0" smtClean="0"/>
              <a:t>牛肉</a:t>
            </a:r>
            <a:r>
              <a:rPr lang="zh-TW" altLang="en-US" dirty="0"/>
              <a:t>和豬肉，以及非哺</a:t>
            </a:r>
            <a:r>
              <a:rPr lang="zh-TW" altLang="en-US" dirty="0" smtClean="0"/>
              <a:t>乳動</a:t>
            </a:r>
            <a:r>
              <a:rPr lang="zh-TW" altLang="en-US" dirty="0"/>
              <a:t>物，家禽和</a:t>
            </a:r>
            <a:r>
              <a:rPr lang="zh-TW" altLang="en-US" dirty="0" smtClean="0"/>
              <a:t>魚類</a:t>
            </a:r>
            <a:endParaRPr lang="en-US" strike="sngStrike" dirty="0"/>
          </a:p>
          <a:p>
            <a:r>
              <a:rPr lang="zh-TW" altLang="en-US" dirty="0"/>
              <a:t>肉是用於食物的可食用部分 </a:t>
            </a:r>
            <a:r>
              <a:rPr lang="en-US" altLang="zh-TW" dirty="0"/>
              <a:t>-- </a:t>
            </a:r>
            <a:r>
              <a:rPr lang="zh-TW" altLang="en-US" dirty="0"/>
              <a:t>動物的肉</a:t>
            </a:r>
            <a:endParaRPr lang="en-US" dirty="0"/>
          </a:p>
          <a:p>
            <a:r>
              <a:rPr lang="zh-TW" altLang="en-US" dirty="0"/>
              <a:t>家禽是人類為著蛋和肉而飼養的鳥類</a:t>
            </a:r>
            <a:endParaRPr lang="en-US" dirty="0"/>
          </a:p>
          <a:p>
            <a:r>
              <a:rPr lang="zh-TW" altLang="en-US" dirty="0"/>
              <a:t>商店和市場有各種各樣的肉類</a:t>
            </a:r>
            <a:endParaRPr lang="en-US" dirty="0"/>
          </a:p>
          <a:p>
            <a:pPr lvl="1"/>
            <a:r>
              <a:rPr lang="zh-TW" altLang="en-US" dirty="0"/>
              <a:t>紅肉是來自哺</a:t>
            </a:r>
            <a:r>
              <a:rPr lang="zh-TW" altLang="en-US" dirty="0" smtClean="0"/>
              <a:t>乳動</a:t>
            </a:r>
            <a:r>
              <a:rPr lang="zh-TW" altLang="en-US" dirty="0"/>
              <a:t>物的肉，包括牛肉和牛仔肉、羊仔肉、羊肉和豬肉</a:t>
            </a:r>
            <a:endParaRPr lang="en-US" dirty="0"/>
          </a:p>
          <a:p>
            <a:pPr lvl="1"/>
            <a:r>
              <a:rPr lang="zh-TW" altLang="en-US" dirty="0"/>
              <a:t>白肉是指來自家禽和海鮮的肉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202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簡介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世界各</a:t>
            </a:r>
            <a:r>
              <a:rPr lang="zh-TW" altLang="en-US" dirty="0" smtClean="0"/>
              <a:t>地用</a:t>
            </a:r>
            <a:r>
              <a:rPr lang="zh-TW" altLang="en-US" dirty="0"/>
              <a:t>不同動物的肉作為食物</a:t>
            </a:r>
            <a:endParaRPr lang="en-US" dirty="0"/>
          </a:p>
          <a:p>
            <a:r>
              <a:rPr lang="zh-TW" altLang="en-US" dirty="0"/>
              <a:t>野味是來自非家養動物的肉</a:t>
            </a:r>
            <a:endParaRPr lang="en-US" dirty="0"/>
          </a:p>
          <a:p>
            <a:pPr lvl="1"/>
            <a:r>
              <a:rPr lang="zh-TW" altLang="en-US" dirty="0"/>
              <a:t>野味的例子有：兔子、鹿肉、鴿子、鵪鶉</a:t>
            </a:r>
            <a:endParaRPr lang="en-US" dirty="0"/>
          </a:p>
          <a:p>
            <a:r>
              <a:rPr lang="zh-TW" altLang="en-US" dirty="0" smtClean="0"/>
              <a:t>銷售的肉類有新鮮、冷凍或</a:t>
            </a:r>
            <a:r>
              <a:rPr lang="zh-TW" altLang="en-US" dirty="0"/>
              <a:t>凍</a:t>
            </a:r>
            <a:r>
              <a:rPr lang="zh-TW" altLang="en-US" dirty="0" smtClean="0"/>
              <a:t>藏</a:t>
            </a:r>
            <a:endParaRPr lang="en-US" dirty="0" smtClean="0"/>
          </a:p>
          <a:p>
            <a:r>
              <a:rPr lang="zh-TW" altLang="en-US" dirty="0" smtClean="0"/>
              <a:t>肉類也</a:t>
            </a:r>
            <a:r>
              <a:rPr lang="zh-TW" altLang="en-US" dirty="0"/>
              <a:t>會</a:t>
            </a:r>
            <a:r>
              <a:rPr lang="zh-TW" altLang="en-US" dirty="0" smtClean="0"/>
              <a:t>被</a:t>
            </a:r>
            <a:r>
              <a:rPr lang="zh-TW" altLang="en-US" dirty="0"/>
              <a:t>加工或製造成肉類製品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069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肉類和家禽的</a:t>
            </a:r>
            <a:r>
              <a:rPr lang="zh-TW" altLang="en-US" dirty="0" smtClean="0"/>
              <a:t>種類</a:t>
            </a:r>
            <a:endParaRPr lang="zh-TW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183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肉類和家禽的</a:t>
            </a:r>
            <a:r>
              <a:rPr lang="zh-TW" altLang="en-US" dirty="0" smtClean="0"/>
              <a:t>種類</a:t>
            </a:r>
            <a:endParaRPr lang="zh-TW" alt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在香港售賣的新鮮、冷凍</a:t>
            </a:r>
            <a:r>
              <a:rPr lang="zh-TW" altLang="en-US" dirty="0" smtClean="0"/>
              <a:t>或凍藏</a:t>
            </a:r>
            <a:r>
              <a:rPr lang="zh-TW" altLang="en-US" dirty="0"/>
              <a:t>肉類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牛肉</a:t>
            </a:r>
            <a:endParaRPr lang="en-HK" altLang="zh-TW" dirty="0"/>
          </a:p>
          <a:p>
            <a:r>
              <a:rPr lang="zh-TW" altLang="en-US" dirty="0"/>
              <a:t>羊仔</a:t>
            </a:r>
            <a:r>
              <a:rPr lang="zh-TW" altLang="en-US" dirty="0" smtClean="0"/>
              <a:t>肉、羊</a:t>
            </a:r>
            <a:r>
              <a:rPr lang="zh-TW" altLang="en-US" dirty="0"/>
              <a:t>肉</a:t>
            </a:r>
            <a:endParaRPr lang="en-US" dirty="0"/>
          </a:p>
          <a:p>
            <a:r>
              <a:rPr lang="zh-TW" altLang="en-US" dirty="0"/>
              <a:t>豬肉</a:t>
            </a:r>
            <a:endParaRPr lang="en-HK" altLang="zh-TW" dirty="0"/>
          </a:p>
          <a:p>
            <a:r>
              <a:rPr lang="zh-TW" altLang="en-US" dirty="0"/>
              <a:t>牛仔肉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在香港售賣的新鮮、冷凍</a:t>
            </a:r>
            <a:r>
              <a:rPr lang="zh-TW" altLang="en-US" dirty="0" smtClean="0"/>
              <a:t>或凍藏</a:t>
            </a:r>
            <a:r>
              <a:rPr lang="zh-TW" altLang="en-US" dirty="0"/>
              <a:t>家</a:t>
            </a:r>
            <a:r>
              <a:rPr lang="zh-TW" altLang="en-US" dirty="0" smtClean="0"/>
              <a:t>禽</a:t>
            </a:r>
            <a:endParaRPr lang="en-US" strike="sngStrike" dirty="0">
              <a:solidFill>
                <a:srgbClr val="3333FF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zh-TW" altLang="en-US" dirty="0"/>
              <a:t>雞</a:t>
            </a:r>
            <a:endParaRPr lang="en-US" dirty="0"/>
          </a:p>
          <a:p>
            <a:r>
              <a:rPr lang="zh-TW" altLang="en-US" dirty="0"/>
              <a:t>鴨</a:t>
            </a:r>
            <a:endParaRPr lang="en-US" dirty="0"/>
          </a:p>
          <a:p>
            <a:r>
              <a:rPr lang="zh-TW" altLang="en-US" dirty="0"/>
              <a:t>鵝</a:t>
            </a:r>
            <a:endParaRPr lang="en-US" dirty="0"/>
          </a:p>
          <a:p>
            <a:r>
              <a:rPr lang="zh-TW" altLang="en-US" dirty="0"/>
              <a:t>鴿</a:t>
            </a:r>
            <a:endParaRPr lang="en-US" dirty="0"/>
          </a:p>
          <a:p>
            <a:r>
              <a:rPr lang="zh-TW" altLang="en-US" dirty="0"/>
              <a:t>鵪鶉</a:t>
            </a:r>
            <a:endParaRPr lang="en-US" dirty="0"/>
          </a:p>
          <a:p>
            <a:r>
              <a:rPr lang="zh-TW" altLang="en-US" dirty="0"/>
              <a:t>火雞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516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肉</a:t>
            </a:r>
            <a:r>
              <a:rPr lang="zh-TW" altLang="en-US" dirty="0"/>
              <a:t>類</a:t>
            </a:r>
            <a:r>
              <a:rPr lang="zh-TW" altLang="en-US" dirty="0" smtClean="0"/>
              <a:t>和</a:t>
            </a:r>
            <a:r>
              <a:rPr lang="zh-TW" altLang="en-US" dirty="0"/>
              <a:t>家禽的種類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zh-TW" altLang="en-US" dirty="0" smtClean="0"/>
              <a:t>市面上</a:t>
            </a:r>
            <a:r>
              <a:rPr lang="zh-TW" altLang="en-US" dirty="0"/>
              <a:t>的加工肉類和家</a:t>
            </a:r>
            <a:r>
              <a:rPr lang="zh-TW" altLang="en-US" dirty="0" smtClean="0"/>
              <a:t>禽產</a:t>
            </a:r>
            <a:r>
              <a:rPr lang="zh-TW" altLang="en-US" dirty="0"/>
              <a:t>品：</a:t>
            </a:r>
            <a:endParaRPr lang="en-US" dirty="0"/>
          </a:p>
          <a:p>
            <a:r>
              <a:rPr lang="zh-TW" altLang="en-US" dirty="0" smtClean="0"/>
              <a:t>罐藏肉類</a:t>
            </a:r>
            <a:endParaRPr lang="en-US" strike="sngStrike" dirty="0"/>
          </a:p>
          <a:p>
            <a:pPr lvl="1"/>
            <a:r>
              <a:rPr lang="zh-TW" altLang="en-US" dirty="0"/>
              <a:t>鹹牛肉</a:t>
            </a:r>
            <a:endParaRPr lang="en-US" dirty="0"/>
          </a:p>
          <a:p>
            <a:pPr lvl="1"/>
            <a:r>
              <a:rPr lang="zh-TW" altLang="en-US" dirty="0"/>
              <a:t>午餐肉</a:t>
            </a:r>
            <a:endParaRPr lang="en-US" dirty="0"/>
          </a:p>
          <a:p>
            <a:pPr lvl="1"/>
            <a:r>
              <a:rPr lang="zh-TW" altLang="en-US" dirty="0"/>
              <a:t>罐裝香腸</a:t>
            </a:r>
            <a:endParaRPr lang="en-US" dirty="0"/>
          </a:p>
          <a:p>
            <a:r>
              <a:rPr lang="zh-TW" altLang="en-US" dirty="0"/>
              <a:t>烟燻肉類</a:t>
            </a:r>
            <a:endParaRPr lang="en-US" dirty="0"/>
          </a:p>
          <a:p>
            <a:pPr lvl="1"/>
            <a:r>
              <a:rPr lang="zh-TW" altLang="en-US" dirty="0"/>
              <a:t>煙肉</a:t>
            </a:r>
            <a:endParaRPr lang="en-US" dirty="0"/>
          </a:p>
          <a:p>
            <a:r>
              <a:rPr lang="zh-TW" altLang="en-US" dirty="0" smtClean="0"/>
              <a:t>脫</a:t>
            </a:r>
            <a:r>
              <a:rPr lang="zh-TW" altLang="en-US" dirty="0"/>
              <a:t>水</a:t>
            </a:r>
            <a:r>
              <a:rPr lang="zh-TW" altLang="en-US" dirty="0" smtClean="0"/>
              <a:t>肉類</a:t>
            </a:r>
            <a:endParaRPr lang="en-US" dirty="0"/>
          </a:p>
          <a:p>
            <a:pPr lvl="1"/>
            <a:r>
              <a:rPr lang="zh-TW" altLang="en-US" dirty="0"/>
              <a:t>臘腸</a:t>
            </a:r>
            <a:endParaRPr lang="en-US" dirty="0"/>
          </a:p>
          <a:p>
            <a:pPr lvl="1"/>
            <a:r>
              <a:rPr lang="zh-TW" altLang="en-US" dirty="0"/>
              <a:t>臘肉</a:t>
            </a:r>
            <a:endParaRPr lang="en-HK" altLang="zh-TW" dirty="0"/>
          </a:p>
          <a:p>
            <a:pPr lvl="1"/>
            <a:r>
              <a:rPr lang="zh-TW" altLang="en-US" dirty="0"/>
              <a:t>肉乾</a:t>
            </a:r>
            <a:endParaRPr lang="en-US" dirty="0"/>
          </a:p>
          <a:p>
            <a:r>
              <a:rPr lang="zh-TW" altLang="en-US" dirty="0" smtClean="0"/>
              <a:t>醃製肉</a:t>
            </a:r>
            <a:r>
              <a:rPr lang="zh-TW" altLang="en-US" dirty="0"/>
              <a:t>類</a:t>
            </a:r>
            <a:endParaRPr lang="en-US" dirty="0"/>
          </a:p>
          <a:p>
            <a:pPr lvl="1"/>
            <a:r>
              <a:rPr lang="zh-TW" altLang="en-US" dirty="0"/>
              <a:t>火腿</a:t>
            </a:r>
            <a:endParaRPr lang="en-US" dirty="0"/>
          </a:p>
          <a:p>
            <a:pPr lvl="1"/>
            <a:r>
              <a:rPr lang="zh-TW" altLang="en-US" dirty="0"/>
              <a:t>法蘭克福香腸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7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肉類和家</a:t>
            </a:r>
            <a:r>
              <a:rPr lang="zh-TW" altLang="en-US" dirty="0" smtClean="0"/>
              <a:t>禽的</a:t>
            </a:r>
            <a:r>
              <a:rPr lang="zh-TW" altLang="en-US" dirty="0"/>
              <a:t>結構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22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ooking 16x9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l="180000" t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esh food presentation (widescreen).potx" id="{63DD3034-9CB5-4B6F-BCA0-530A5E267AB2}" vid="{9783A5E3-1DF2-4F3C-8902-0C2EB8A188D6}"/>
    </a:ext>
  </a:extLst>
</a:theme>
</file>

<file path=ppt/theme/theme2.xml><?xml version="1.0" encoding="utf-8"?>
<a:theme xmlns:a="http://schemas.openxmlformats.org/drawingml/2006/main" name="Office Theme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l="180000" t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l="180000" t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308942AA-0721-4324-BC2C-A3CB43F24E7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B14945D-DABB-422F-9B28-D299995C92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E700CCB-20BA-4760-AB9F-AC3B63ED32E0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40262f94-9f35-4ac3-9a90-690165a166b7"/>
    <ds:schemaRef ds:uri="a4f35948-e619-41b3-aa29-22878b09cfd2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Fresh food presentation (widescreen)</Template>
  <TotalTime>2207</TotalTime>
  <Words>1675</Words>
  <Application>Microsoft Office PowerPoint</Application>
  <PresentationFormat>如螢幕大小 (4:3)</PresentationFormat>
  <Paragraphs>277</Paragraphs>
  <Slides>34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34</vt:i4>
      </vt:variant>
    </vt:vector>
  </HeadingPairs>
  <TitlesOfParts>
    <vt:vector size="39" baseType="lpstr">
      <vt:lpstr>微軟正黑體</vt:lpstr>
      <vt:lpstr>Arial</vt:lpstr>
      <vt:lpstr>Constantia</vt:lpstr>
      <vt:lpstr>Wingdings</vt:lpstr>
      <vt:lpstr>Cooking 16x9</vt:lpstr>
      <vt:lpstr>認識材料</vt:lpstr>
      <vt:lpstr>課題</vt:lpstr>
      <vt:lpstr>簡介</vt:lpstr>
      <vt:lpstr>簡介</vt:lpstr>
      <vt:lpstr>簡介</vt:lpstr>
      <vt:lpstr>肉類和家禽的種類</vt:lpstr>
      <vt:lpstr>肉類和家禽的種類</vt:lpstr>
      <vt:lpstr>肉類和家禽的種類</vt:lpstr>
      <vt:lpstr>肉類和家禽的結構</vt:lpstr>
      <vt:lpstr>肉類和家禽的結構</vt:lpstr>
      <vt:lpstr>肉類和家禽的結構</vt:lpstr>
      <vt:lpstr>肉類和家禽的結構</vt:lpstr>
      <vt:lpstr>肉類和家禽的結構</vt:lpstr>
      <vt:lpstr>豬肉的部位</vt:lpstr>
      <vt:lpstr>牛肉的部位</vt:lpstr>
      <vt:lpstr>羊肉的部位</vt:lpstr>
      <vt:lpstr>雞肉、火雞和鴨肉的部位</vt:lpstr>
      <vt:lpstr>肉類和家禽的結構</vt:lpstr>
      <vt:lpstr>肉類和家禽的結構</vt:lpstr>
      <vt:lpstr>肉類和家禽的結構</vt:lpstr>
      <vt:lpstr>肉類和家禽的結構</vt:lpstr>
      <vt:lpstr>肉類和家禽的營養價值</vt:lpstr>
      <vt:lpstr>肉類和家禽的營養價值</vt:lpstr>
      <vt:lpstr>肉類和家禽的營養價值</vt:lpstr>
      <vt:lpstr>肉類和家禽的營養價值</vt:lpstr>
      <vt:lpstr>肉類和家禽的營養價值</vt:lpstr>
      <vt:lpstr>肉類和家禽的選擇及貯藏</vt:lpstr>
      <vt:lpstr>新鮮/冷凍肉類和家禽的選擇</vt:lpstr>
      <vt:lpstr>凍藏肉類和家禽的選擇</vt:lpstr>
      <vt:lpstr>新鮮/冷凍肉類和家禽的貯藏</vt:lpstr>
      <vt:lpstr>凍藏肉類和家禽的貯藏</vt:lpstr>
      <vt:lpstr>肉類和家禽在烹飪/飲食的用途</vt:lpstr>
      <vt:lpstr>肉類和家禽在烹飪/飲食的用途</vt:lpstr>
      <vt:lpstr>參考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tuunc06-p04</dc:creator>
  <cp:lastModifiedBy>POON, Suk-mei Cindy</cp:lastModifiedBy>
  <cp:revision>234</cp:revision>
  <dcterms:created xsi:type="dcterms:W3CDTF">2017-09-14T05:33:51Z</dcterms:created>
  <dcterms:modified xsi:type="dcterms:W3CDTF">2021-09-16T08:37:08Z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