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4"/>
  </p:notesMasterIdLst>
  <p:sldIdLst>
    <p:sldId id="276" r:id="rId2"/>
    <p:sldId id="686" r:id="rId3"/>
    <p:sldId id="685" r:id="rId4"/>
    <p:sldId id="688" r:id="rId5"/>
    <p:sldId id="689" r:id="rId6"/>
    <p:sldId id="690" r:id="rId7"/>
    <p:sldId id="691" r:id="rId8"/>
    <p:sldId id="695" r:id="rId9"/>
    <p:sldId id="696" r:id="rId10"/>
    <p:sldId id="697" r:id="rId11"/>
    <p:sldId id="698" r:id="rId12"/>
    <p:sldId id="6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869" autoAdjust="0"/>
  </p:normalViewPr>
  <p:slideViewPr>
    <p:cSldViewPr snapToGrid="0" snapToObjects="1">
      <p:cViewPr varScale="1">
        <p:scale>
          <a:sx n="58" d="100"/>
          <a:sy n="58" d="100"/>
        </p:scale>
        <p:origin x="10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512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939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47554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07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1979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41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3367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2905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97359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AD85E-8AC3-4732-B7C9-88DAB0FE996E}" type="slidenum">
              <a:rPr lang="zh-HK" altLang="en-US" smtClean="0"/>
              <a:pPr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028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Wednesday, March 29,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mm.edcity.hk/channel/259C/295650742" TargetMode="External"/><Relationship Id="rId5" Type="http://schemas.openxmlformats.org/officeDocument/2006/relationships/hyperlink" Target="https://emm.edcity.hk/media/%E7%B4%99%E6%A8%A3%E5%8F%8A%E8%A1%A3%E6%9C%8D%E8%A3%BD%E4%BD%9C%E2%94%80%E2%94%80%E6%B0%B4%E6%A1%B6%E8%A2%8B%E5%8A%A0%E8%A2%8B%E5%BA%95/1_1fzuoa15/295650742" TargetMode="Externa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mm.edcity.hk/media/%E7%B4%99%E6%A8%A3%E5%8F%8A%E8%A1%A3%E6%9C%8D%E8%A3%BD%E4%BD%9C%E2%94%80%E2%94%80%E5%A4%A7%E6%89%8B%E6%8F%90%E8%A2%8B/1_8yka3h4q/29565074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%E7%B4%99%E6%A8%A3%E5%8F%8A%E8%A1%A3%E6%9C%8D%E8%A3%BD%E4%BD%9C%E2%94%80%E2%94%80%E7%AB%8B%E9%AB%94%E5%A4%A7%E6%89%8B%E6%8F%90%E8%A2%8B/1_phg6itdw/295650742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mm.edcity.hk/media/%E7%B4%99%E6%A8%A3%E5%8F%8A%E8%A1%A3%E6%9C%8D%E8%A3%BD%E4%BD%9C%E2%94%80%E2%94%80%E5%A4%A7%E6%89%8B%E6%8F%90%E8%A2%8B%EF%BC%9A%E5%8F%AF%E8%AA%BF%E8%BC%83%E9%95%B7%E5%BA%A6%E7%9A%84%E6%8A%8A%E6%89%8B%E5%B8%B6/1_gzwt6ie1/295650742" TargetMode="External"/><Relationship Id="rId5" Type="http://schemas.openxmlformats.org/officeDocument/2006/relationships/hyperlink" Target="https://emm.edcity.hk/media/%E7%B4%99%E6%A8%A3%E5%8F%8A%E8%A1%A3%E6%9C%8D%E8%A3%BD%E4%BD%9C%E2%94%80%E2%94%80%E5%A4%A7%E6%89%8B%E6%8F%90%E8%A2%8B%EF%BC%9A%E6%8A%8A%E6%89%8B%E7%9A%84%E8%80%B3%E5%9C%88/1_zs6otgwt/295650742" TargetMode="External"/><Relationship Id="rId4" Type="http://schemas.openxmlformats.org/officeDocument/2006/relationships/hyperlink" Target="https://emm.edcity.hk/media/%E7%B4%99%E6%A8%A3%E5%8F%8A%E8%A1%A3%E6%9C%8D%E8%A3%BD%E4%BD%9C%E2%94%80%E2%94%80%E5%A4%A7%E6%89%8B%E6%8F%90%E8%A2%8B%EF%BC%9A%E5%8F%AF%E8%AA%BF%E8%BC%83%E9%95%B7%E5%BA%A6%E8%82%A9%E5%B8%B6/1_1hk19lqd/29565074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04E292-5FAB-47E8-A663-A07530CED8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0FF8ED-64CE-400C-A4D5-9F943FC264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8868AD-100D-45F3-B11E-8A2936712B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12191999" cy="6858000"/>
          </a:xfrm>
          <a:prstGeom prst="rect">
            <a:avLst/>
          </a:prstGeom>
          <a:gradFill>
            <a:gsLst>
              <a:gs pos="49000">
                <a:schemeClr val="accent5">
                  <a:alpha val="50000"/>
                </a:schemeClr>
              </a:gs>
              <a:gs pos="100000">
                <a:schemeClr val="accent2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4742CC-05F9-44AC-AF98-AB6EF810E4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0">
                <a:schemeClr val="accent2">
                  <a:alpha val="17000"/>
                </a:schemeClr>
              </a:gs>
              <a:gs pos="85000">
                <a:schemeClr val="accent4">
                  <a:alpha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853C77DB-C7E3-4B1F-9AD0-1EB2982A86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460656" y="-2569189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accent4">
                  <a:lumMod val="60000"/>
                  <a:lumOff val="40000"/>
                  <a:alpha val="3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DB2FA-6FC3-1C45-8AB4-98743B90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519369"/>
            <a:ext cx="9144000" cy="2826182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HK" sz="5400" dirty="0" smtClean="0"/>
              <a:t>袋</a:t>
            </a:r>
            <a:r>
              <a:rPr lang="zh-TW" altLang="en-US" sz="5400" dirty="0" smtClean="0"/>
              <a:t>子</a:t>
            </a:r>
            <a:r>
              <a:rPr lang="en-HK" sz="5400" dirty="0" smtClean="0"/>
              <a:t/>
            </a:r>
            <a:br>
              <a:rPr lang="en-HK" sz="5400" dirty="0" smtClean="0"/>
            </a:br>
            <a:r>
              <a:rPr lang="zh-TW" altLang="en-US" sz="5400" dirty="0" smtClean="0"/>
              <a:t>（製作）</a:t>
            </a:r>
            <a:endParaRPr lang="en-HK" sz="5400" dirty="0"/>
          </a:p>
        </p:txBody>
      </p:sp>
    </p:spTree>
    <p:extLst>
      <p:ext uri="{BB962C8B-B14F-4D97-AF65-F5344CB8AC3E}">
        <p14:creationId xmlns:p14="http://schemas.microsoft.com/office/powerpoint/2010/main" val="39732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0E54D60B-5A45-4E3F-9315-CC9BF9FD9415}"/>
              </a:ext>
            </a:extLst>
          </p:cNvPr>
          <p:cNvSpPr txBox="1">
            <a:spLocks/>
          </p:cNvSpPr>
          <p:nvPr/>
        </p:nvSpPr>
        <p:spPr>
          <a:xfrm>
            <a:off x="457742" y="263848"/>
            <a:ext cx="10667457" cy="1143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dirty="0" err="1"/>
              <a:t>水桶袋</a:t>
            </a:r>
            <a:endParaRPr lang="en-US" altLang="zh-HK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BCE5D-A962-4AE7-8422-6A0BB5FBB5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439" b="28443"/>
          <a:stretch/>
        </p:blipFill>
        <p:spPr>
          <a:xfrm>
            <a:off x="5641124" y="2694532"/>
            <a:ext cx="6073506" cy="284387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A051B8-A168-4A0D-B49B-1999DE008BBC}"/>
              </a:ext>
            </a:extLst>
          </p:cNvPr>
          <p:cNvCxnSpPr>
            <a:cxnSpLocks/>
          </p:cNvCxnSpPr>
          <p:nvPr/>
        </p:nvCxnSpPr>
        <p:spPr>
          <a:xfrm>
            <a:off x="8921759" y="4091791"/>
            <a:ext cx="2506532" cy="268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BC0F804-FE8C-4ABE-8633-FA734ACD9D91}"/>
              </a:ext>
            </a:extLst>
          </p:cNvPr>
          <p:cNvSpPr txBox="1"/>
          <p:nvPr/>
        </p:nvSpPr>
        <p:spPr>
          <a:xfrm>
            <a:off x="9790945" y="3722459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</a:t>
            </a:r>
            <a:r>
              <a:rPr lang="en-HK" dirty="0"/>
              <a:t> 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C5FD65-D9AD-4909-84F0-1287BDA9F855}"/>
              </a:ext>
            </a:extLst>
          </p:cNvPr>
          <p:cNvSpPr txBox="1"/>
          <p:nvPr/>
        </p:nvSpPr>
        <p:spPr>
          <a:xfrm>
            <a:off x="9875903" y="4193729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2200" dirty="0" smtClean="0"/>
              <a:t>底</a:t>
            </a:r>
            <a:r>
              <a:rPr lang="zh-TW" altLang="en-US" sz="2200" dirty="0" smtClean="0"/>
              <a:t>部</a:t>
            </a:r>
            <a:endParaRPr lang="en-HK" sz="22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EFCC13-CF9A-45A5-A48A-B9CC6B1E94C8}"/>
              </a:ext>
            </a:extLst>
          </p:cNvPr>
          <p:cNvCxnSpPr>
            <a:cxnSpLocks/>
          </p:cNvCxnSpPr>
          <p:nvPr/>
        </p:nvCxnSpPr>
        <p:spPr>
          <a:xfrm>
            <a:off x="5970578" y="4111639"/>
            <a:ext cx="2187388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D8FD53F-1E61-493E-B738-7AC8A81D25E6}"/>
              </a:ext>
            </a:extLst>
          </p:cNvPr>
          <p:cNvSpPr txBox="1"/>
          <p:nvPr/>
        </p:nvSpPr>
        <p:spPr>
          <a:xfrm>
            <a:off x="6694535" y="3743077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18</a:t>
            </a:r>
            <a:r>
              <a:rPr lang="en-HK" dirty="0"/>
              <a:t> </a:t>
            </a:r>
            <a:r>
              <a:rPr lang="en-HK" dirty="0" err="1"/>
              <a:t>厘米</a:t>
            </a:r>
            <a:endParaRPr lang="en-HK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BC3584-FFE5-4D86-9FEB-506FDE2F8B8F}"/>
              </a:ext>
            </a:extLst>
          </p:cNvPr>
          <p:cNvSpPr txBox="1"/>
          <p:nvPr/>
        </p:nvSpPr>
        <p:spPr>
          <a:xfrm>
            <a:off x="6190407" y="4111639"/>
            <a:ext cx="19675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altLang="zh-TW" sz="2200" dirty="0"/>
              <a:t>底</a:t>
            </a:r>
            <a:r>
              <a:rPr lang="zh-TW" altLang="en-US" sz="2200" dirty="0"/>
              <a:t>部（</a:t>
            </a:r>
            <a:r>
              <a:rPr lang="en-HK" altLang="zh-TW" sz="2200" dirty="0"/>
              <a:t>加</a:t>
            </a:r>
            <a:r>
              <a:rPr lang="zh-TW" altLang="en-US" sz="2200" dirty="0"/>
              <a:t>不</a:t>
            </a:r>
            <a:r>
              <a:rPr lang="zh-TW" altLang="en-US" sz="2200" dirty="0" smtClean="0"/>
              <a:t>包含</a:t>
            </a:r>
            <a:r>
              <a:rPr lang="zh-HK" altLang="zh-TW" sz="2200" dirty="0" smtClean="0"/>
              <a:t>黹</a:t>
            </a:r>
            <a:r>
              <a:rPr lang="en-HK" altLang="zh-TW" sz="2200" dirty="0"/>
              <a:t>口 </a:t>
            </a:r>
            <a:r>
              <a:rPr lang="zh-TW" altLang="en-US" sz="2200" dirty="0"/>
              <a:t>的撲）</a:t>
            </a:r>
            <a:endParaRPr lang="en-HK" altLang="zh-TW" sz="2200" b="1" dirty="0"/>
          </a:p>
          <a:p>
            <a:endParaRPr lang="en-HK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92024-9C28-499C-9755-37F46F156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36" y="1834320"/>
            <a:ext cx="3415978" cy="45546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BA3D86-31A5-4ABD-9224-C38F3EE1563B}"/>
              </a:ext>
            </a:extLst>
          </p:cNvPr>
          <p:cNvSpPr txBox="1"/>
          <p:nvPr/>
        </p:nvSpPr>
        <p:spPr>
          <a:xfrm>
            <a:off x="4518186" y="3593564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+</a:t>
            </a:r>
            <a:endParaRPr lang="en-HK" sz="7200" b="1" dirty="0"/>
          </a:p>
        </p:txBody>
      </p:sp>
    </p:spTree>
    <p:extLst>
      <p:ext uri="{BB962C8B-B14F-4D97-AF65-F5344CB8AC3E}">
        <p14:creationId xmlns:p14="http://schemas.microsoft.com/office/powerpoint/2010/main" val="25538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4079D3-E5CF-450D-9DA6-B54822D1F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0E54D60B-5A45-4E3F-9315-CC9BF9FD9415}"/>
              </a:ext>
            </a:extLst>
          </p:cNvPr>
          <p:cNvSpPr txBox="1">
            <a:spLocks/>
          </p:cNvSpPr>
          <p:nvPr/>
        </p:nvSpPr>
        <p:spPr>
          <a:xfrm>
            <a:off x="407888" y="23655"/>
            <a:ext cx="10667457" cy="1143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示範影片</a:t>
            </a:r>
            <a:endParaRPr lang="zh-HK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06F6A5-666A-451E-8853-FB0524E19C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2" t="25738" r="3557" b="23668"/>
          <a:stretch/>
        </p:blipFill>
        <p:spPr>
          <a:xfrm>
            <a:off x="2996042" y="3865975"/>
            <a:ext cx="4052455" cy="29920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A545A1-05F9-401F-87EE-5430871A8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88" y="1649000"/>
            <a:ext cx="10240903" cy="4772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3200" dirty="0"/>
              <a:t>1.    </a:t>
            </a:r>
            <a:r>
              <a:rPr lang="en-HK" sz="3200" dirty="0" err="1">
                <a:hlinkClick r:id="rId5"/>
              </a:rPr>
              <a:t>水桶袋加袋底</a:t>
            </a:r>
            <a:endParaRPr lang="en-HK" sz="3200" dirty="0"/>
          </a:p>
          <a:p>
            <a:pPr marL="0" indent="0">
              <a:buNone/>
            </a:pPr>
            <a:endParaRPr lang="en-US" altLang="en-US" sz="3200" dirty="0"/>
          </a:p>
          <a:p>
            <a:pPr marL="0" indent="0">
              <a:buNone/>
            </a:pPr>
            <a:r>
              <a:rPr lang="en-HK" sz="3200" dirty="0"/>
              <a:t>2.    </a:t>
            </a:r>
            <a:r>
              <a:rPr lang="en-HK" sz="3200" dirty="0" err="1" smtClean="0">
                <a:hlinkClick r:id="rId6"/>
              </a:rPr>
              <a:t>加上</a:t>
            </a:r>
            <a:r>
              <a:rPr lang="zh-TW" altLang="en-US" sz="3200" dirty="0" smtClean="0">
                <a:hlinkClick r:id="rId6"/>
              </a:rPr>
              <a:t>撞釘</a:t>
            </a:r>
            <a:endParaRPr lang="en-HK" sz="3200" dirty="0"/>
          </a:p>
          <a:p>
            <a:pPr marL="0" indent="0">
              <a:buNone/>
            </a:pPr>
            <a:endParaRPr lang="en-US" altLang="en-US" sz="3200" dirty="0"/>
          </a:p>
          <a:p>
            <a:pPr marL="0" indent="0">
              <a:buNone/>
            </a:pPr>
            <a:endParaRPr lang="en-US" altLang="en-US" sz="3200" dirty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4865A55-870D-43F1-A801-558255E211C6}"/>
              </a:ext>
            </a:extLst>
          </p:cNvPr>
          <p:cNvSpPr/>
          <p:nvPr/>
        </p:nvSpPr>
        <p:spPr>
          <a:xfrm>
            <a:off x="9958693" y="6544829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35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EE34ED-B916-F540-8F4C-00FFACE54F0C}"/>
              </a:ext>
            </a:extLst>
          </p:cNvPr>
          <p:cNvSpPr txBox="1">
            <a:spLocks/>
          </p:cNvSpPr>
          <p:nvPr/>
        </p:nvSpPr>
        <p:spPr>
          <a:xfrm>
            <a:off x="1196675" y="4491941"/>
            <a:ext cx="10401767" cy="1465973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HK" sz="12800" dirty="0" err="1" smtClean="0"/>
              <a:t>課堂練習</a:t>
            </a:r>
            <a:endParaRPr lang="en-HK" sz="128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HK" sz="1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0" b="0" u="sng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HK" altLang="zh-TW" sz="12800" b="0" dirty="0" err="1" smtClean="0"/>
              <a:t>用扣布製作你自己</a:t>
            </a:r>
            <a:r>
              <a:rPr lang="zh-TW" altLang="en-US" sz="12800" b="0" dirty="0" smtClean="0"/>
              <a:t>的</a:t>
            </a:r>
            <a:r>
              <a:rPr lang="en-HK" altLang="zh-TW" sz="12800" b="0" dirty="0" smtClean="0"/>
              <a:t>袋</a:t>
            </a:r>
            <a:r>
              <a:rPr lang="zh-TW" altLang="en-US" sz="12800" b="0" smtClean="0"/>
              <a:t>子</a:t>
            </a:r>
            <a:endParaRPr lang="en-HK" altLang="zh-TW" sz="12800" b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D16E9-B2D9-4F6D-AB69-AFC4E13FE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4" t="32257" b="28929"/>
          <a:stretch/>
        </p:blipFill>
        <p:spPr>
          <a:xfrm>
            <a:off x="40" y="0"/>
            <a:ext cx="12191960" cy="4245192"/>
          </a:xfrm>
          <a:prstGeom prst="rect">
            <a:avLst/>
          </a:prstGeom>
        </p:spPr>
      </p:pic>
      <p:sp>
        <p:nvSpPr>
          <p:cNvPr id="6" name="Lightning Bolt 5">
            <a:extLst>
              <a:ext uri="{FF2B5EF4-FFF2-40B4-BE49-F238E27FC236}">
                <a16:creationId xmlns:a16="http://schemas.microsoft.com/office/drawing/2014/main" id="{88E30A32-28AF-6044-8659-849355364886}"/>
              </a:ext>
            </a:extLst>
          </p:cNvPr>
          <p:cNvSpPr/>
          <p:nvPr/>
        </p:nvSpPr>
        <p:spPr>
          <a:xfrm>
            <a:off x="260350" y="3616755"/>
            <a:ext cx="1003300" cy="12573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4865A55-870D-43F1-A801-558255E211C6}"/>
              </a:ext>
            </a:extLst>
          </p:cNvPr>
          <p:cNvSpPr/>
          <p:nvPr/>
        </p:nvSpPr>
        <p:spPr>
          <a:xfrm>
            <a:off x="9958693" y="6544829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2031654-3927-42C1-8E87-BE94DD2CAD83}"/>
              </a:ext>
            </a:extLst>
          </p:cNvPr>
          <p:cNvSpPr/>
          <p:nvPr/>
        </p:nvSpPr>
        <p:spPr>
          <a:xfrm>
            <a:off x="112734" y="6448050"/>
            <a:ext cx="1158240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err="1" smtClean="0">
                <a:solidFill>
                  <a:schemeClr val="bg1"/>
                </a:solidFill>
              </a:rPr>
              <a:t>時裝系列</a:t>
            </a:r>
            <a:r>
              <a:rPr lang="zh-TW" altLang="en-US" sz="1200" i="1" dirty="0">
                <a:solidFill>
                  <a:schemeClr val="bg1"/>
                </a:solidFill>
              </a:rPr>
              <a:t>：香港知</a:t>
            </a:r>
            <a:r>
              <a:rPr lang="en-US" altLang="zh-TW" sz="1200" i="1" dirty="0" err="1" smtClean="0">
                <a:solidFill>
                  <a:schemeClr val="bg1"/>
                </a:solidFill>
              </a:rPr>
              <a:t>專設計學院</a:t>
            </a:r>
            <a:r>
              <a:rPr lang="zh-TW" altLang="en-US" sz="1200" i="1" dirty="0" smtClean="0">
                <a:solidFill>
                  <a:schemeClr val="bg1"/>
                </a:solidFill>
              </a:rPr>
              <a:t>時裝</a:t>
            </a:r>
            <a:r>
              <a:rPr lang="en-US" sz="1200" i="1" dirty="0" err="1" smtClean="0">
                <a:solidFill>
                  <a:schemeClr val="bg1"/>
                </a:solidFill>
              </a:rPr>
              <a:t>設計高級文憑課程</a:t>
            </a:r>
            <a:r>
              <a:rPr lang="en-US" altLang="zh-TW" sz="1200" i="1" dirty="0" err="1" smtClean="0">
                <a:solidFill>
                  <a:schemeClr val="bg1"/>
                </a:solidFill>
              </a:rPr>
              <a:t>陳靜</a:t>
            </a:r>
            <a:endParaRPr lang="en-HK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742" y="744356"/>
            <a:ext cx="10667457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大</a:t>
            </a:r>
            <a:r>
              <a:rPr lang="en-HK" dirty="0" err="1" smtClean="0"/>
              <a:t>手提袋</a:t>
            </a:r>
            <a:endParaRPr lang="en-H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51404-9B3F-491A-8878-F6F2B88C7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865A55-870D-43F1-A801-558255E211C6}"/>
              </a:ext>
            </a:extLst>
          </p:cNvPr>
          <p:cNvSpPr/>
          <p:nvPr/>
        </p:nvSpPr>
        <p:spPr>
          <a:xfrm>
            <a:off x="9958693" y="6544829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95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742" y="385018"/>
            <a:ext cx="10667457" cy="1143000"/>
          </a:xfrm>
        </p:spPr>
        <p:txBody>
          <a:bodyPr>
            <a:normAutofit/>
          </a:bodyPr>
          <a:lstStyle/>
          <a:p>
            <a:r>
              <a:rPr lang="en-HK" altLang="zh-TW" dirty="0" err="1"/>
              <a:t>大</a:t>
            </a:r>
            <a:r>
              <a:rPr lang="en-HK" dirty="0" err="1" smtClean="0"/>
              <a:t>手提袋</a:t>
            </a:r>
            <a:r>
              <a:rPr lang="en-US" altLang="zh-HK" sz="4000" dirty="0"/>
              <a:t/>
            </a:r>
            <a:br>
              <a:rPr lang="en-US" altLang="zh-HK" sz="4000" dirty="0"/>
            </a:br>
            <a:r>
              <a:rPr lang="en-US" altLang="zh-HK" sz="2400" b="0" dirty="0"/>
              <a:t>- </a:t>
            </a:r>
            <a:r>
              <a:rPr lang="en-HK" sz="2400" b="0" dirty="0" err="1" smtClean="0"/>
              <a:t>紙様</a:t>
            </a:r>
            <a:r>
              <a:rPr lang="zh-TW" altLang="en-US" sz="2400" b="0" dirty="0"/>
              <a:t>（</a:t>
            </a:r>
            <a:r>
              <a:rPr lang="en-HK" sz="2400" b="0" dirty="0" smtClean="0"/>
              <a:t>加</a:t>
            </a:r>
            <a:r>
              <a:rPr lang="zh-HK" altLang="zh-TW" sz="2400" b="0" dirty="0"/>
              <a:t>黹</a:t>
            </a:r>
            <a:r>
              <a:rPr lang="en-HK" sz="2400" b="0" dirty="0" smtClean="0"/>
              <a:t>口</a:t>
            </a:r>
            <a:r>
              <a:rPr lang="zh-TW" altLang="en-US" sz="2400" b="0" dirty="0" smtClean="0"/>
              <a:t>）</a:t>
            </a:r>
            <a:endParaRPr lang="zh-HK" altLang="en-US" sz="2400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B591EF-1DF8-4329-9F20-2B9CCD67B069}"/>
              </a:ext>
            </a:extLst>
          </p:cNvPr>
          <p:cNvSpPr/>
          <p:nvPr/>
        </p:nvSpPr>
        <p:spPr>
          <a:xfrm>
            <a:off x="2552672" y="2125873"/>
            <a:ext cx="9326880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B81C8-5B7B-43C3-B2B4-D44B98AF9A84}"/>
              </a:ext>
            </a:extLst>
          </p:cNvPr>
          <p:cNvSpPr txBox="1"/>
          <p:nvPr/>
        </p:nvSpPr>
        <p:spPr>
          <a:xfrm>
            <a:off x="1773962" y="2070260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4B0BD-C419-4192-B96C-4F15140CFCBF}"/>
              </a:ext>
            </a:extLst>
          </p:cNvPr>
          <p:cNvSpPr txBox="1"/>
          <p:nvPr/>
        </p:nvSpPr>
        <p:spPr>
          <a:xfrm>
            <a:off x="6857417" y="207591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err="1"/>
              <a:t>肩帶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7E5D24-4CA0-4139-B481-8A283459C835}"/>
              </a:ext>
            </a:extLst>
          </p:cNvPr>
          <p:cNvSpPr txBox="1"/>
          <p:nvPr/>
        </p:nvSpPr>
        <p:spPr>
          <a:xfrm>
            <a:off x="6724369" y="176506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95厘米</a:t>
            </a:r>
            <a:endParaRPr lang="en-HK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5A9E17-191E-437B-986B-D6206C149547}"/>
              </a:ext>
            </a:extLst>
          </p:cNvPr>
          <p:cNvSpPr/>
          <p:nvPr/>
        </p:nvSpPr>
        <p:spPr>
          <a:xfrm>
            <a:off x="2552672" y="2637708"/>
            <a:ext cx="2420471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A8720C-CA9A-4B99-AA9D-5D590F779A54}"/>
              </a:ext>
            </a:extLst>
          </p:cNvPr>
          <p:cNvSpPr/>
          <p:nvPr/>
        </p:nvSpPr>
        <p:spPr>
          <a:xfrm>
            <a:off x="2552671" y="3123595"/>
            <a:ext cx="2420471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57F02A-F5F8-48D9-BDA5-702218D07BAC}"/>
              </a:ext>
            </a:extLst>
          </p:cNvPr>
          <p:cNvSpPr txBox="1"/>
          <p:nvPr/>
        </p:nvSpPr>
        <p:spPr>
          <a:xfrm>
            <a:off x="1747720" y="2592480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AAF968-6398-4F7B-BD6D-73656B6EB31D}"/>
              </a:ext>
            </a:extLst>
          </p:cNvPr>
          <p:cNvSpPr txBox="1"/>
          <p:nvPr/>
        </p:nvSpPr>
        <p:spPr>
          <a:xfrm>
            <a:off x="3378826" y="345076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57B2C9-5E0D-4DDE-AB4A-2FFDA8E0980C}"/>
              </a:ext>
            </a:extLst>
          </p:cNvPr>
          <p:cNvSpPr txBox="1"/>
          <p:nvPr/>
        </p:nvSpPr>
        <p:spPr>
          <a:xfrm>
            <a:off x="5024283" y="2799121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把</a:t>
            </a:r>
            <a:r>
              <a:rPr lang="en-HK" dirty="0" err="1" smtClean="0"/>
              <a:t>手帶</a:t>
            </a:r>
            <a:r>
              <a:rPr lang="en-US" dirty="0" smtClean="0"/>
              <a:t> </a:t>
            </a:r>
            <a:r>
              <a:rPr lang="en-US" dirty="0"/>
              <a:t>X 2</a:t>
            </a: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C41814-3CC3-440C-B4D5-612C8E34C27C}"/>
              </a:ext>
            </a:extLst>
          </p:cNvPr>
          <p:cNvSpPr/>
          <p:nvPr/>
        </p:nvSpPr>
        <p:spPr>
          <a:xfrm>
            <a:off x="1390845" y="3853187"/>
            <a:ext cx="10488707" cy="23666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E9FE-FD58-46E9-81D8-050E1B075254}"/>
              </a:ext>
            </a:extLst>
          </p:cNvPr>
          <p:cNvSpPr txBox="1"/>
          <p:nvPr/>
        </p:nvSpPr>
        <p:spPr>
          <a:xfrm>
            <a:off x="6421037" y="483927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袋</a:t>
            </a:r>
            <a:endParaRPr lang="en-US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04EAC8-198F-46B4-9A12-0DFCD75CDF02}"/>
              </a:ext>
            </a:extLst>
          </p:cNvPr>
          <p:cNvSpPr txBox="1"/>
          <p:nvPr/>
        </p:nvSpPr>
        <p:spPr>
          <a:xfrm>
            <a:off x="6382394" y="3848257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altLang="zh-TW" dirty="0" smtClean="0"/>
              <a:t>12</a:t>
            </a:r>
            <a:r>
              <a:rPr lang="en-US" dirty="0" smtClean="0"/>
              <a:t> 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BEDEC9-7CCC-4B40-A9D2-99B15C17A9E2}"/>
              </a:ext>
            </a:extLst>
          </p:cNvPr>
          <p:cNvSpPr txBox="1"/>
          <p:nvPr/>
        </p:nvSpPr>
        <p:spPr>
          <a:xfrm>
            <a:off x="1390845" y="4851862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38</a:t>
            </a:r>
            <a:r>
              <a:rPr lang="en-US" dirty="0" smtClean="0"/>
              <a:t> </a:t>
            </a:r>
            <a:r>
              <a:rPr lang="en-HK" dirty="0" err="1"/>
              <a:t>厘米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0028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742" y="823365"/>
            <a:ext cx="10667457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示範影片</a:t>
            </a:r>
            <a:endParaRPr lang="zh-HK" alt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51404-9B3F-491A-8878-F6F2B88C7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7235BC-0F81-45C5-B3A0-991946540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743" y="2928540"/>
            <a:ext cx="5288150" cy="4772025"/>
          </a:xfrm>
        </p:spPr>
        <p:txBody>
          <a:bodyPr>
            <a:normAutofit/>
          </a:bodyPr>
          <a:lstStyle/>
          <a:p>
            <a:pPr marL="542925" indent="-542925"/>
            <a:r>
              <a:rPr lang="zh-TW" altLang="en-US" sz="3200" dirty="0" smtClean="0">
                <a:hlinkClick r:id="rId4"/>
              </a:rPr>
              <a:t>縫製大手提袋</a:t>
            </a:r>
            <a:endParaRPr lang="en-US" alt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65A55-870D-43F1-A801-558255E211C6}"/>
              </a:ext>
            </a:extLst>
          </p:cNvPr>
          <p:cNvSpPr/>
          <p:nvPr/>
        </p:nvSpPr>
        <p:spPr>
          <a:xfrm>
            <a:off x="9958693" y="6544829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51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81FE1E-B17A-405D-8E87-C156D291D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97" y="0"/>
            <a:ext cx="51435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742" y="383527"/>
            <a:ext cx="10667457" cy="1143000"/>
          </a:xfrm>
        </p:spPr>
        <p:txBody>
          <a:bodyPr>
            <a:normAutofit/>
          </a:bodyPr>
          <a:lstStyle/>
          <a:p>
            <a:r>
              <a:rPr lang="en-HK" dirty="0" err="1"/>
              <a:t>立體大手提袋</a:t>
            </a:r>
            <a:endParaRPr lang="zh-HK" alt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A8B330-B98D-4503-95E2-0A1CB9BD0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45" y="2402956"/>
            <a:ext cx="3345270" cy="4460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3313C-F6C3-4A16-A621-5C1FD9CC2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215" y="2408274"/>
            <a:ext cx="3341282" cy="4455042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A4865A55-870D-43F1-A801-558255E211C6}"/>
              </a:ext>
            </a:extLst>
          </p:cNvPr>
          <p:cNvSpPr/>
          <p:nvPr/>
        </p:nvSpPr>
        <p:spPr>
          <a:xfrm>
            <a:off x="9958693" y="6544829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90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FD4D28-630A-4381-9330-D77389D37E8A}"/>
              </a:ext>
            </a:extLst>
          </p:cNvPr>
          <p:cNvSpPr/>
          <p:nvPr/>
        </p:nvSpPr>
        <p:spPr>
          <a:xfrm>
            <a:off x="8820505" y="1063092"/>
            <a:ext cx="3033656" cy="720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350859-8150-4712-BBC7-D129A587D530}"/>
              </a:ext>
            </a:extLst>
          </p:cNvPr>
          <p:cNvSpPr txBox="1"/>
          <p:nvPr/>
        </p:nvSpPr>
        <p:spPr>
          <a:xfrm>
            <a:off x="9366118" y="1460688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側</a:t>
            </a:r>
            <a:r>
              <a:rPr lang="zh-TW" altLang="en-US" dirty="0" smtClean="0"/>
              <a:t>旁布片</a:t>
            </a:r>
            <a:r>
              <a:rPr lang="en-US" dirty="0" smtClean="0"/>
              <a:t>X </a:t>
            </a:r>
            <a:r>
              <a:rPr lang="en-US" dirty="0"/>
              <a:t>2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CC49A0-706A-414C-88A7-591CB73766F9}"/>
              </a:ext>
            </a:extLst>
          </p:cNvPr>
          <p:cNvSpPr txBox="1"/>
          <p:nvPr/>
        </p:nvSpPr>
        <p:spPr>
          <a:xfrm>
            <a:off x="9824161" y="67623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43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CD4E62-1751-4D74-A93B-57ED12637E05}"/>
              </a:ext>
            </a:extLst>
          </p:cNvPr>
          <p:cNvSpPr txBox="1"/>
          <p:nvPr/>
        </p:nvSpPr>
        <p:spPr>
          <a:xfrm>
            <a:off x="8770208" y="211467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BD961-09E0-4100-873E-1B0DBE10C6E4}"/>
              </a:ext>
            </a:extLst>
          </p:cNvPr>
          <p:cNvSpPr/>
          <p:nvPr/>
        </p:nvSpPr>
        <p:spPr>
          <a:xfrm>
            <a:off x="8820505" y="1911271"/>
            <a:ext cx="3033656" cy="720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773580-0C96-467F-92F8-B414C0CD4C06}"/>
              </a:ext>
            </a:extLst>
          </p:cNvPr>
          <p:cNvSpPr/>
          <p:nvPr/>
        </p:nvSpPr>
        <p:spPr>
          <a:xfrm>
            <a:off x="4098664" y="3492533"/>
            <a:ext cx="7780888" cy="2865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3A193A-ED03-43F8-AB92-15771A808A75}"/>
              </a:ext>
            </a:extLst>
          </p:cNvPr>
          <p:cNvSpPr txBox="1"/>
          <p:nvPr/>
        </p:nvSpPr>
        <p:spPr>
          <a:xfrm>
            <a:off x="7570779" y="470077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/>
              <a:t>袋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6DD837-F76C-4E2A-982B-D8744F1BC733}"/>
              </a:ext>
            </a:extLst>
          </p:cNvPr>
          <p:cNvSpPr txBox="1"/>
          <p:nvPr/>
        </p:nvSpPr>
        <p:spPr>
          <a:xfrm>
            <a:off x="7390440" y="3533110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104 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4BD595-F909-4CB5-92E3-BC6CADA1EA5B}"/>
              </a:ext>
            </a:extLst>
          </p:cNvPr>
          <p:cNvSpPr txBox="1"/>
          <p:nvPr/>
        </p:nvSpPr>
        <p:spPr>
          <a:xfrm>
            <a:off x="4208288" y="4839279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53 cm</a:t>
            </a:r>
            <a:endParaRPr lang="en-HK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52BDBF-C2E9-4CEE-B7C3-4ACF0190B029}"/>
              </a:ext>
            </a:extLst>
          </p:cNvPr>
          <p:cNvSpPr txBox="1"/>
          <p:nvPr/>
        </p:nvSpPr>
        <p:spPr>
          <a:xfrm>
            <a:off x="7570780" y="103713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  <a:r>
              <a:rPr lang="en-HK" dirty="0" err="1"/>
              <a:t>厘米</a:t>
            </a:r>
            <a:endParaRPr lang="en-US" dirty="0"/>
          </a:p>
          <a:p>
            <a:r>
              <a:rPr lang="en-HK" dirty="0" err="1"/>
              <a:t>拉鍊</a:t>
            </a:r>
            <a:endParaRPr lang="en-HK" dirty="0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87C767AD-8821-4578-81DF-AAAD17CAD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8" t="5448" r="59180" b="3483"/>
          <a:stretch/>
        </p:blipFill>
        <p:spPr bwMode="auto">
          <a:xfrm rot="5400000">
            <a:off x="9963417" y="-1389049"/>
            <a:ext cx="460824" cy="363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B96F15-265A-4447-A829-AE6C486583DD}"/>
              </a:ext>
            </a:extLst>
          </p:cNvPr>
          <p:cNvSpPr/>
          <p:nvPr/>
        </p:nvSpPr>
        <p:spPr>
          <a:xfrm>
            <a:off x="7022190" y="1969683"/>
            <a:ext cx="978946" cy="492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3FA215-8F6B-4CFE-8251-8253AEBA4167}"/>
              </a:ext>
            </a:extLst>
          </p:cNvPr>
          <p:cNvSpPr txBox="1"/>
          <p:nvPr/>
        </p:nvSpPr>
        <p:spPr>
          <a:xfrm>
            <a:off x="7183929" y="975802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D4FDD4-EF0D-4549-B0A7-57C7D870FF52}"/>
              </a:ext>
            </a:extLst>
          </p:cNvPr>
          <p:cNvSpPr txBox="1"/>
          <p:nvPr/>
        </p:nvSpPr>
        <p:spPr>
          <a:xfrm>
            <a:off x="7016740" y="2042709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2A4F96-EDEB-4B4A-843C-5CCDAEA50737}"/>
              </a:ext>
            </a:extLst>
          </p:cNvPr>
          <p:cNvSpPr/>
          <p:nvPr/>
        </p:nvSpPr>
        <p:spPr>
          <a:xfrm>
            <a:off x="7019790" y="1304788"/>
            <a:ext cx="978946" cy="492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55A81-4FF3-4565-BE70-CE64420068BB}"/>
              </a:ext>
            </a:extLst>
          </p:cNvPr>
          <p:cNvSpPr/>
          <p:nvPr/>
        </p:nvSpPr>
        <p:spPr>
          <a:xfrm>
            <a:off x="2538805" y="5572461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1A4BC1-6275-44CE-A3EE-5A6D2F76E3FD}"/>
              </a:ext>
            </a:extLst>
          </p:cNvPr>
          <p:cNvSpPr txBox="1"/>
          <p:nvPr/>
        </p:nvSpPr>
        <p:spPr>
          <a:xfrm>
            <a:off x="2516881" y="5948979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6D769A-4A08-4ACC-AB38-0F41B3EE00BE}"/>
              </a:ext>
            </a:extLst>
          </p:cNvPr>
          <p:cNvSpPr txBox="1"/>
          <p:nvPr/>
        </p:nvSpPr>
        <p:spPr>
          <a:xfrm>
            <a:off x="3147907" y="5579647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F7F6BA-FB7B-4288-9802-BD6B56C58EF6}"/>
              </a:ext>
            </a:extLst>
          </p:cNvPr>
          <p:cNvSpPr/>
          <p:nvPr/>
        </p:nvSpPr>
        <p:spPr>
          <a:xfrm>
            <a:off x="2539214" y="5158851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51BEDF-49D0-4CD1-9A89-2DFE32ACD6B2}"/>
              </a:ext>
            </a:extLst>
          </p:cNvPr>
          <p:cNvSpPr/>
          <p:nvPr/>
        </p:nvSpPr>
        <p:spPr>
          <a:xfrm>
            <a:off x="2539623" y="4757791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8D955B-8AFE-4CA3-BE69-C557D9787221}"/>
              </a:ext>
            </a:extLst>
          </p:cNvPr>
          <p:cNvSpPr/>
          <p:nvPr/>
        </p:nvSpPr>
        <p:spPr>
          <a:xfrm>
            <a:off x="1873464" y="5570610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EF928E-D69F-4542-92F1-7A5A86DAB6B1}"/>
              </a:ext>
            </a:extLst>
          </p:cNvPr>
          <p:cNvSpPr/>
          <p:nvPr/>
        </p:nvSpPr>
        <p:spPr>
          <a:xfrm>
            <a:off x="1873873" y="5157000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4B662D-350E-4B8C-91E8-651FA136C86F}"/>
              </a:ext>
            </a:extLst>
          </p:cNvPr>
          <p:cNvSpPr/>
          <p:nvPr/>
        </p:nvSpPr>
        <p:spPr>
          <a:xfrm>
            <a:off x="1874282" y="4755940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552B55-D39F-4E77-98B9-C034EFA7A799}"/>
              </a:ext>
            </a:extLst>
          </p:cNvPr>
          <p:cNvSpPr txBox="1"/>
          <p:nvPr/>
        </p:nvSpPr>
        <p:spPr>
          <a:xfrm>
            <a:off x="1839543" y="438923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耳</a:t>
            </a:r>
            <a:r>
              <a:rPr lang="zh-TW" altLang="en-US" dirty="0" smtClean="0"/>
              <a:t>圏</a:t>
            </a:r>
            <a:r>
              <a:rPr lang="en-US" dirty="0" smtClean="0"/>
              <a:t>X6</a:t>
            </a:r>
            <a:endParaRPr lang="en-HK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6C00EFB-C9B2-47AB-A232-C69D8E11430D}"/>
              </a:ext>
            </a:extLst>
          </p:cNvPr>
          <p:cNvSpPr/>
          <p:nvPr/>
        </p:nvSpPr>
        <p:spPr>
          <a:xfrm>
            <a:off x="908229" y="2792760"/>
            <a:ext cx="9326880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AD2C28-F748-48B4-9884-1A051358CDA1}"/>
              </a:ext>
            </a:extLst>
          </p:cNvPr>
          <p:cNvSpPr txBox="1"/>
          <p:nvPr/>
        </p:nvSpPr>
        <p:spPr>
          <a:xfrm>
            <a:off x="0" y="2785506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62AB7E-FD23-416E-8143-D22253CA49A3}"/>
              </a:ext>
            </a:extLst>
          </p:cNvPr>
          <p:cNvSpPr txBox="1"/>
          <p:nvPr/>
        </p:nvSpPr>
        <p:spPr>
          <a:xfrm>
            <a:off x="4715312" y="27977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err="1"/>
              <a:t>肩帶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BA45CA-0E0F-43B6-9C37-99B070427A5D}"/>
              </a:ext>
            </a:extLst>
          </p:cNvPr>
          <p:cNvSpPr txBox="1"/>
          <p:nvPr/>
        </p:nvSpPr>
        <p:spPr>
          <a:xfrm>
            <a:off x="5079926" y="243195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40996E-EFC8-4985-9557-6A4C67764A58}"/>
              </a:ext>
            </a:extLst>
          </p:cNvPr>
          <p:cNvSpPr/>
          <p:nvPr/>
        </p:nvSpPr>
        <p:spPr>
          <a:xfrm>
            <a:off x="908228" y="3273295"/>
            <a:ext cx="2420471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56F332-C1DF-412F-B0EE-176B0C1A168C}"/>
              </a:ext>
            </a:extLst>
          </p:cNvPr>
          <p:cNvSpPr/>
          <p:nvPr/>
        </p:nvSpPr>
        <p:spPr>
          <a:xfrm>
            <a:off x="908227" y="3759182"/>
            <a:ext cx="2420471" cy="3334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26E9EF-0F7B-4595-98AD-1F88E8912759}"/>
              </a:ext>
            </a:extLst>
          </p:cNvPr>
          <p:cNvSpPr txBox="1"/>
          <p:nvPr/>
        </p:nvSpPr>
        <p:spPr>
          <a:xfrm>
            <a:off x="15161" y="3272344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C33FAC-623F-4A79-8936-9A3D4E96A7F0}"/>
              </a:ext>
            </a:extLst>
          </p:cNvPr>
          <p:cNvSpPr txBox="1"/>
          <p:nvPr/>
        </p:nvSpPr>
        <p:spPr>
          <a:xfrm>
            <a:off x="1719309" y="378881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6D3884-DFEE-4201-8668-2746D6A859E3}"/>
              </a:ext>
            </a:extLst>
          </p:cNvPr>
          <p:cNvSpPr txBox="1"/>
          <p:nvPr/>
        </p:nvSpPr>
        <p:spPr>
          <a:xfrm>
            <a:off x="1392095" y="3295888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把</a:t>
            </a:r>
            <a:r>
              <a:rPr lang="en-HK" dirty="0" err="1" smtClean="0"/>
              <a:t>手帶</a:t>
            </a:r>
            <a:r>
              <a:rPr lang="en-US" dirty="0" smtClean="0"/>
              <a:t> </a:t>
            </a:r>
            <a:r>
              <a:rPr lang="en-US" dirty="0"/>
              <a:t>X 2</a:t>
            </a:r>
          </a:p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180283-C1AD-4A93-9F79-608E800C88EF}"/>
              </a:ext>
            </a:extLst>
          </p:cNvPr>
          <p:cNvSpPr txBox="1"/>
          <p:nvPr/>
        </p:nvSpPr>
        <p:spPr>
          <a:xfrm>
            <a:off x="4648816" y="1588105"/>
            <a:ext cx="2365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HK" dirty="0" err="1"/>
              <a:t>拉鍊尾包尾用布片</a:t>
            </a:r>
            <a:r>
              <a:rPr lang="en-US" dirty="0"/>
              <a:t>X 2</a:t>
            </a:r>
          </a:p>
          <a:p>
            <a:pPr algn="r"/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0286" y="558311"/>
            <a:ext cx="4940868" cy="1143000"/>
          </a:xfrm>
        </p:spPr>
        <p:txBody>
          <a:bodyPr>
            <a:normAutofit/>
          </a:bodyPr>
          <a:lstStyle/>
          <a:p>
            <a:r>
              <a:rPr lang="en-HK" dirty="0" err="1"/>
              <a:t>立體大手提袋</a:t>
            </a:r>
            <a:r>
              <a:rPr lang="en-HK" sz="3200" dirty="0"/>
              <a:t/>
            </a:r>
            <a:br>
              <a:rPr lang="en-HK" sz="3200" dirty="0"/>
            </a:br>
            <a:r>
              <a:rPr lang="en-HK" sz="2400" b="0" dirty="0"/>
              <a:t>- </a:t>
            </a:r>
            <a:r>
              <a:rPr lang="en-HK" sz="2400" b="0" dirty="0" err="1" smtClean="0"/>
              <a:t>紙様</a:t>
            </a:r>
            <a:r>
              <a:rPr lang="zh-TW" altLang="en-US" sz="2400" b="0" dirty="0" smtClean="0"/>
              <a:t>（</a:t>
            </a:r>
            <a:r>
              <a:rPr lang="en-HK" sz="2400" b="0" dirty="0" smtClean="0"/>
              <a:t>加</a:t>
            </a:r>
            <a:r>
              <a:rPr lang="zh-HK" altLang="zh-TW" sz="2400" b="0" dirty="0"/>
              <a:t>黹</a:t>
            </a:r>
            <a:r>
              <a:rPr lang="en-HK" sz="2400" b="0" dirty="0" smtClean="0"/>
              <a:t>口</a:t>
            </a:r>
            <a:r>
              <a:rPr lang="zh-TW" altLang="en-US" sz="2400" b="0" dirty="0" smtClean="0"/>
              <a:t>）</a:t>
            </a:r>
            <a:endParaRPr lang="zh-HK" altLang="en-US" sz="2400" b="0" dirty="0"/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A4865A55-870D-43F1-A801-558255E211C6}"/>
              </a:ext>
            </a:extLst>
          </p:cNvPr>
          <p:cNvSpPr/>
          <p:nvPr/>
        </p:nvSpPr>
        <p:spPr>
          <a:xfrm>
            <a:off x="9958693" y="6544829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56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1945" y="170119"/>
            <a:ext cx="10667457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示範影片</a:t>
            </a:r>
            <a:endParaRPr lang="zh-HK" alt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D5D9C3-28D8-4BC1-8EA1-B554E9FD1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5" y="1773617"/>
            <a:ext cx="6189326" cy="47720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800" dirty="0" smtClean="0">
                <a:hlinkClick r:id="rId3"/>
              </a:rPr>
              <a:t>縫製</a:t>
            </a:r>
            <a:r>
              <a:rPr lang="en-HK" sz="2800" dirty="0" err="1" smtClean="0">
                <a:hlinkClick r:id="rId3"/>
              </a:rPr>
              <a:t>立體大手提袋</a:t>
            </a:r>
            <a:r>
              <a:rPr lang="en-HK" sz="2800" dirty="0" smtClean="0">
                <a:hlinkClick r:id="rId3"/>
              </a:rPr>
              <a:t> </a:t>
            </a:r>
            <a:endParaRPr lang="en-HK" sz="2800" dirty="0"/>
          </a:p>
          <a:p>
            <a:pPr marL="0" indent="0">
              <a:buNone/>
            </a:pPr>
            <a:endParaRPr lang="en-US" altLang="en-US" sz="2800" dirty="0"/>
          </a:p>
          <a:p>
            <a:pPr marL="457200" indent="-457200">
              <a:buFont typeface="+mj-lt"/>
              <a:buAutoNum type="arabicPeriod" startAt="2"/>
            </a:pPr>
            <a:r>
              <a:rPr lang="zh-TW" altLang="en-US" sz="2800" dirty="0" smtClean="0">
                <a:hlinkClick r:id="rId4"/>
              </a:rPr>
              <a:t>車縫</a:t>
            </a:r>
            <a:r>
              <a:rPr lang="en-HK" sz="2800" dirty="0" err="1" smtClean="0">
                <a:hlinkClick r:id="rId4"/>
              </a:rPr>
              <a:t>可調較長度肩帶</a:t>
            </a:r>
            <a:endParaRPr lang="en-US" altLang="en-US" sz="2800" dirty="0"/>
          </a:p>
          <a:p>
            <a:pPr marL="0" indent="0">
              <a:buNone/>
            </a:pPr>
            <a:endParaRPr lang="en-HK" sz="2800" dirty="0"/>
          </a:p>
          <a:p>
            <a:pPr marL="514350" indent="-514350">
              <a:buAutoNum type="arabicPeriod" startAt="3"/>
            </a:pPr>
            <a:r>
              <a:rPr lang="zh-TW" altLang="en-US" sz="2800" dirty="0" smtClean="0">
                <a:hlinkClick r:id="rId5"/>
              </a:rPr>
              <a:t>車縫</a:t>
            </a:r>
            <a:r>
              <a:rPr lang="en-HK" altLang="zh-TW" sz="2800" dirty="0" err="1" smtClean="0">
                <a:hlinkClick r:id="rId5"/>
              </a:rPr>
              <a:t>可調較長度</a:t>
            </a:r>
            <a:r>
              <a:rPr lang="zh-TW" altLang="en-US" sz="2800" dirty="0" smtClean="0">
                <a:hlinkClick r:id="rId5"/>
              </a:rPr>
              <a:t>把手</a:t>
            </a:r>
            <a:r>
              <a:rPr lang="en-HK" altLang="zh-TW" sz="2800" dirty="0" smtClean="0">
                <a:hlinkClick r:id="rId5"/>
              </a:rPr>
              <a:t>帶</a:t>
            </a:r>
            <a:r>
              <a:rPr lang="zh-TW" altLang="en-US" sz="2800" dirty="0" smtClean="0">
                <a:hlinkClick r:id="rId5"/>
              </a:rPr>
              <a:t>的</a:t>
            </a:r>
            <a:r>
              <a:rPr lang="en-HK" sz="2800" dirty="0" smtClean="0">
                <a:hlinkClick r:id="rId5"/>
              </a:rPr>
              <a:t>耳</a:t>
            </a:r>
            <a:r>
              <a:rPr lang="zh-TW" altLang="en-US" sz="2800" dirty="0" smtClean="0">
                <a:hlinkClick r:id="rId5"/>
              </a:rPr>
              <a:t>圏</a:t>
            </a:r>
            <a:endParaRPr lang="en-US" altLang="zh-TW" sz="2800" dirty="0" smtClean="0"/>
          </a:p>
          <a:p>
            <a:pPr marL="457200" indent="-457200">
              <a:buAutoNum type="arabicPeriod" startAt="3"/>
            </a:pPr>
            <a:endParaRPr lang="en-HK" sz="2800" dirty="0"/>
          </a:p>
          <a:p>
            <a:pPr marL="342900" indent="-342900">
              <a:buAutoNum type="arabicPeriod" startAt="4"/>
            </a:pPr>
            <a:r>
              <a:rPr lang="en-HK" sz="2800" dirty="0"/>
              <a:t>  </a:t>
            </a:r>
            <a:r>
              <a:rPr lang="zh-TW" altLang="en-US" sz="2800" dirty="0" smtClean="0">
                <a:hlinkClick r:id="rId6"/>
              </a:rPr>
              <a:t>車縫把</a:t>
            </a:r>
            <a:r>
              <a:rPr lang="en-HK" sz="2800" dirty="0" err="1" smtClean="0">
                <a:hlinkClick r:id="rId6"/>
              </a:rPr>
              <a:t>手帶</a:t>
            </a:r>
            <a:r>
              <a:rPr lang="en-HK" sz="2800" dirty="0" smtClean="0">
                <a:hlinkClick r:id="rId6"/>
              </a:rPr>
              <a:t> </a:t>
            </a:r>
            <a:endParaRPr lang="en-HK" sz="2800" dirty="0"/>
          </a:p>
          <a:p>
            <a:pPr marL="0" indent="0">
              <a:buNone/>
            </a:pPr>
            <a:endParaRPr lang="en-HK" sz="2800" dirty="0"/>
          </a:p>
          <a:p>
            <a:pPr marL="0" indent="0">
              <a:buNone/>
            </a:pPr>
            <a:endParaRPr lang="en-HK" sz="2800" dirty="0"/>
          </a:p>
          <a:p>
            <a:pPr marL="0" indent="0">
              <a:buNone/>
            </a:pPr>
            <a:endParaRPr lang="en-US" altLang="en-US" sz="2800" dirty="0"/>
          </a:p>
          <a:p>
            <a:pPr marL="457200" lvl="1" indent="0">
              <a:buNone/>
            </a:pPr>
            <a:endParaRPr lang="en-US" sz="2800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8B81FE1E-B17A-405D-8E87-C156D291DF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497" y="0"/>
            <a:ext cx="5143500" cy="6858000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A4865A55-870D-43F1-A801-558255E211C6}"/>
              </a:ext>
            </a:extLst>
          </p:cNvPr>
          <p:cNvSpPr/>
          <p:nvPr/>
        </p:nvSpPr>
        <p:spPr>
          <a:xfrm>
            <a:off x="9958693" y="6544829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07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4079D3-E5CF-450D-9DA6-B54822D1F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0E54D60B-5A45-4E3F-9315-CC9BF9FD9415}"/>
              </a:ext>
            </a:extLst>
          </p:cNvPr>
          <p:cNvSpPr txBox="1">
            <a:spLocks/>
          </p:cNvSpPr>
          <p:nvPr/>
        </p:nvSpPr>
        <p:spPr>
          <a:xfrm>
            <a:off x="407888" y="304636"/>
            <a:ext cx="6441147" cy="138072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dirty="0" err="1"/>
              <a:t>水桶袋</a:t>
            </a:r>
            <a:endParaRPr lang="en-US" altLang="zh-HK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06F6A5-666A-451E-8853-FB0524E19C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2" t="25737" r="3557" b="16280"/>
          <a:stretch/>
        </p:blipFill>
        <p:spPr>
          <a:xfrm>
            <a:off x="2996045" y="2944906"/>
            <a:ext cx="4052455" cy="3429000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A4865A55-870D-43F1-A801-558255E211C6}"/>
              </a:ext>
            </a:extLst>
          </p:cNvPr>
          <p:cNvSpPr/>
          <p:nvPr/>
        </p:nvSpPr>
        <p:spPr>
          <a:xfrm>
            <a:off x="9958693" y="6544829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i="1" dirty="0" smtClean="0">
                <a:solidFill>
                  <a:schemeClr val="bg1"/>
                </a:solidFill>
              </a:rPr>
              <a:t>相片由香港知專設計學院提供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801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0E54D60B-5A45-4E3F-9315-CC9BF9FD9415}"/>
              </a:ext>
            </a:extLst>
          </p:cNvPr>
          <p:cNvSpPr txBox="1">
            <a:spLocks/>
          </p:cNvSpPr>
          <p:nvPr/>
        </p:nvSpPr>
        <p:spPr>
          <a:xfrm>
            <a:off x="446682" y="532234"/>
            <a:ext cx="10667457" cy="1143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dirty="0" err="1" smtClean="0"/>
              <a:t>水桶袋</a:t>
            </a:r>
            <a:endParaRPr lang="en-HK" dirty="0" smtClean="0"/>
          </a:p>
          <a:p>
            <a:r>
              <a:rPr lang="en-HK" sz="2400" b="0" dirty="0" smtClean="0"/>
              <a:t>- </a:t>
            </a:r>
            <a:r>
              <a:rPr lang="en-HK" sz="2400" b="0" dirty="0" err="1" smtClean="0"/>
              <a:t>紙様</a:t>
            </a:r>
            <a:r>
              <a:rPr lang="zh-TW" altLang="en-US" sz="2400" b="0" dirty="0" smtClean="0"/>
              <a:t>（</a:t>
            </a:r>
            <a:r>
              <a:rPr lang="en-HK" sz="2400" b="0" dirty="0" smtClean="0"/>
              <a:t>加</a:t>
            </a:r>
            <a:r>
              <a:rPr lang="zh-HK" altLang="zh-TW" sz="2400" b="0" dirty="0"/>
              <a:t>黹</a:t>
            </a:r>
            <a:r>
              <a:rPr lang="en-HK" sz="2400" b="0" dirty="0" smtClean="0"/>
              <a:t>口</a:t>
            </a:r>
            <a:r>
              <a:rPr lang="zh-TW" altLang="en-US" sz="2400" b="0" dirty="0" smtClean="0"/>
              <a:t>）</a:t>
            </a:r>
            <a:endParaRPr lang="zh-HK" altLang="en-US" sz="24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BCE5D-A962-4AE7-8422-6A0BB5FBB5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439" b="28443"/>
          <a:stretch/>
        </p:blipFill>
        <p:spPr>
          <a:xfrm>
            <a:off x="5917153" y="263848"/>
            <a:ext cx="6073506" cy="284387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A051B8-A168-4A0D-B49B-1999DE008BBC}"/>
              </a:ext>
            </a:extLst>
          </p:cNvPr>
          <p:cNvCxnSpPr>
            <a:cxnSpLocks/>
          </p:cNvCxnSpPr>
          <p:nvPr/>
        </p:nvCxnSpPr>
        <p:spPr>
          <a:xfrm>
            <a:off x="9197788" y="1661107"/>
            <a:ext cx="2506532" cy="268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BC0F804-FE8C-4ABE-8633-FA734ACD9D91}"/>
              </a:ext>
            </a:extLst>
          </p:cNvPr>
          <p:cNvSpPr txBox="1"/>
          <p:nvPr/>
        </p:nvSpPr>
        <p:spPr>
          <a:xfrm>
            <a:off x="10066974" y="129177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C5FD65-D9AD-4909-84F0-1287BDA9F855}"/>
              </a:ext>
            </a:extLst>
          </p:cNvPr>
          <p:cNvSpPr txBox="1"/>
          <p:nvPr/>
        </p:nvSpPr>
        <p:spPr>
          <a:xfrm>
            <a:off x="10151932" y="176304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底</a:t>
            </a:r>
            <a:r>
              <a:rPr lang="zh-TW" altLang="en-US" dirty="0" smtClean="0"/>
              <a:t>部</a:t>
            </a:r>
            <a:endParaRPr lang="en-HK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EFCC13-CF9A-45A5-A48A-B9CC6B1E94C8}"/>
              </a:ext>
            </a:extLst>
          </p:cNvPr>
          <p:cNvCxnSpPr>
            <a:cxnSpLocks/>
          </p:cNvCxnSpPr>
          <p:nvPr/>
        </p:nvCxnSpPr>
        <p:spPr>
          <a:xfrm>
            <a:off x="6246607" y="1680955"/>
            <a:ext cx="2187388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D8FD53F-1E61-493E-B738-7AC8A81D25E6}"/>
              </a:ext>
            </a:extLst>
          </p:cNvPr>
          <p:cNvSpPr txBox="1"/>
          <p:nvPr/>
        </p:nvSpPr>
        <p:spPr>
          <a:xfrm>
            <a:off x="6970564" y="131239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BC3584-FFE5-4D86-9FEB-506FDE2F8B8F}"/>
              </a:ext>
            </a:extLst>
          </p:cNvPr>
          <p:cNvSpPr txBox="1"/>
          <p:nvPr/>
        </p:nvSpPr>
        <p:spPr>
          <a:xfrm>
            <a:off x="6466436" y="1680955"/>
            <a:ext cx="185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HK" dirty="0" smtClean="0"/>
              <a:t>底</a:t>
            </a:r>
            <a:r>
              <a:rPr lang="zh-TW" altLang="en-US" dirty="0" smtClean="0"/>
              <a:t>部（</a:t>
            </a:r>
            <a:r>
              <a:rPr lang="en-HK" dirty="0" smtClean="0"/>
              <a:t>加</a:t>
            </a:r>
            <a:r>
              <a:rPr lang="zh-TW" altLang="en-US" dirty="0" smtClean="0"/>
              <a:t>不包含</a:t>
            </a:r>
            <a:endParaRPr lang="en-US" altLang="zh-TW" dirty="0" smtClean="0"/>
          </a:p>
          <a:p>
            <a:pPr algn="ctr"/>
            <a:r>
              <a:rPr lang="zh-HK" altLang="zh-TW" dirty="0" smtClean="0"/>
              <a:t>黹</a:t>
            </a:r>
            <a:r>
              <a:rPr lang="en-HK" altLang="zh-TW" dirty="0" smtClean="0"/>
              <a:t>口 </a:t>
            </a:r>
            <a:r>
              <a:rPr lang="zh-TW" altLang="en-US" dirty="0" smtClean="0"/>
              <a:t>的撲）</a:t>
            </a:r>
            <a:endParaRPr lang="en-HK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F88280-A67B-497C-867A-A08E8DF20D3A}"/>
              </a:ext>
            </a:extLst>
          </p:cNvPr>
          <p:cNvSpPr/>
          <p:nvPr/>
        </p:nvSpPr>
        <p:spPr>
          <a:xfrm>
            <a:off x="5207057" y="4490684"/>
            <a:ext cx="6846765" cy="23666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247EE7-B7E3-4EA5-A5BE-614076BAA260}"/>
              </a:ext>
            </a:extLst>
          </p:cNvPr>
          <p:cNvSpPr txBox="1"/>
          <p:nvPr/>
        </p:nvSpPr>
        <p:spPr>
          <a:xfrm>
            <a:off x="8511656" y="5350859"/>
            <a:ext cx="59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袋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441EB5-A435-4582-95D8-32CA3D2BF25B}"/>
              </a:ext>
            </a:extLst>
          </p:cNvPr>
          <p:cNvSpPr txBox="1"/>
          <p:nvPr/>
        </p:nvSpPr>
        <p:spPr>
          <a:xfrm>
            <a:off x="8150980" y="4538895"/>
            <a:ext cx="117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 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04789E-3551-40C8-92C8-B82869B2A0BF}"/>
              </a:ext>
            </a:extLst>
          </p:cNvPr>
          <p:cNvSpPr txBox="1"/>
          <p:nvPr/>
        </p:nvSpPr>
        <p:spPr>
          <a:xfrm>
            <a:off x="5207057" y="5489358"/>
            <a:ext cx="103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39 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25C677-3BCF-4E53-8784-649880D995CD}"/>
              </a:ext>
            </a:extLst>
          </p:cNvPr>
          <p:cNvSpPr/>
          <p:nvPr/>
        </p:nvSpPr>
        <p:spPr>
          <a:xfrm>
            <a:off x="3340692" y="3947801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B5D48C-1FFB-4134-B8D9-6D1AB7CB6C3D}"/>
              </a:ext>
            </a:extLst>
          </p:cNvPr>
          <p:cNvSpPr txBox="1"/>
          <p:nvPr/>
        </p:nvSpPr>
        <p:spPr>
          <a:xfrm>
            <a:off x="3318768" y="4324319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027F85-2E3F-4B30-977A-B624F0671942}"/>
              </a:ext>
            </a:extLst>
          </p:cNvPr>
          <p:cNvSpPr txBox="1"/>
          <p:nvPr/>
        </p:nvSpPr>
        <p:spPr>
          <a:xfrm>
            <a:off x="3949794" y="3954987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E98C2A-110D-4306-B474-0EB8206EB5A3}"/>
              </a:ext>
            </a:extLst>
          </p:cNvPr>
          <p:cNvSpPr txBox="1"/>
          <p:nvPr/>
        </p:nvSpPr>
        <p:spPr>
          <a:xfrm>
            <a:off x="3001856" y="3100745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耳</a:t>
            </a:r>
            <a:r>
              <a:rPr lang="zh-TW" altLang="en-US" dirty="0" smtClean="0"/>
              <a:t>圏</a:t>
            </a:r>
            <a:r>
              <a:rPr lang="en-US" dirty="0" smtClean="0"/>
              <a:t> </a:t>
            </a:r>
            <a:r>
              <a:rPr lang="en-US" dirty="0"/>
              <a:t>X 2</a:t>
            </a:r>
            <a:endParaRPr lang="en-HK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00BDF0-F9F2-4AF4-B8CC-0292FF070308}"/>
              </a:ext>
            </a:extLst>
          </p:cNvPr>
          <p:cNvSpPr/>
          <p:nvPr/>
        </p:nvSpPr>
        <p:spPr>
          <a:xfrm>
            <a:off x="3340692" y="3510428"/>
            <a:ext cx="613186" cy="376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0104AE-4206-42A3-89C6-5E7AA1110DC1}"/>
              </a:ext>
            </a:extLst>
          </p:cNvPr>
          <p:cNvSpPr/>
          <p:nvPr/>
        </p:nvSpPr>
        <p:spPr>
          <a:xfrm>
            <a:off x="6563641" y="4086510"/>
            <a:ext cx="5490181" cy="2772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C031D5-7056-44B8-9F63-490DF1CDDABA}"/>
              </a:ext>
            </a:extLst>
          </p:cNvPr>
          <p:cNvSpPr txBox="1"/>
          <p:nvPr/>
        </p:nvSpPr>
        <p:spPr>
          <a:xfrm>
            <a:off x="6507896" y="4079926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3.2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B67629-ED7C-4232-9128-795EFAD6ADF9}"/>
              </a:ext>
            </a:extLst>
          </p:cNvPr>
          <p:cNvSpPr txBox="1"/>
          <p:nvPr/>
        </p:nvSpPr>
        <p:spPr>
          <a:xfrm>
            <a:off x="10345980" y="409191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56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460140-58D1-43C1-BFA5-97466F9650F3}"/>
              </a:ext>
            </a:extLst>
          </p:cNvPr>
          <p:cNvSpPr txBox="1"/>
          <p:nvPr/>
        </p:nvSpPr>
        <p:spPr>
          <a:xfrm>
            <a:off x="5563083" y="402901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把</a:t>
            </a:r>
            <a:r>
              <a:rPr lang="en-HK" dirty="0" err="1" smtClean="0"/>
              <a:t>手帶</a:t>
            </a:r>
            <a:endParaRPr lang="en-US" dirty="0"/>
          </a:p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895B28-1A30-40CF-81D5-1739DF5014F5}"/>
              </a:ext>
            </a:extLst>
          </p:cNvPr>
          <p:cNvSpPr/>
          <p:nvPr/>
        </p:nvSpPr>
        <p:spPr>
          <a:xfrm>
            <a:off x="6537874" y="3687737"/>
            <a:ext cx="5515948" cy="2772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494358-BBD0-46E9-B8A4-B3FDB647FBF8}"/>
              </a:ext>
            </a:extLst>
          </p:cNvPr>
          <p:cNvSpPr txBox="1"/>
          <p:nvPr/>
        </p:nvSpPr>
        <p:spPr>
          <a:xfrm>
            <a:off x="6507896" y="3534984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1CD699-1934-4E3D-997C-F8E13AA2D278}"/>
              </a:ext>
            </a:extLst>
          </p:cNvPr>
          <p:cNvSpPr txBox="1"/>
          <p:nvPr/>
        </p:nvSpPr>
        <p:spPr>
          <a:xfrm>
            <a:off x="10288272" y="3350318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56 </a:t>
            </a:r>
            <a:r>
              <a:rPr lang="en-HK" dirty="0" err="1"/>
              <a:t>厘米</a:t>
            </a:r>
            <a:endParaRPr lang="en-HK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277CCA-12AD-4588-B609-1E76A8B21F6F}"/>
              </a:ext>
            </a:extLst>
          </p:cNvPr>
          <p:cNvSpPr txBox="1"/>
          <p:nvPr/>
        </p:nvSpPr>
        <p:spPr>
          <a:xfrm>
            <a:off x="5467737" y="3479490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dirty="0" smtClean="0"/>
              <a:t>索</a:t>
            </a:r>
            <a:r>
              <a:rPr lang="zh-TW" altLang="en-US" dirty="0" smtClean="0"/>
              <a:t>帶</a:t>
            </a:r>
            <a:r>
              <a:rPr lang="en-US" dirty="0" smtClean="0"/>
              <a:t> </a:t>
            </a:r>
            <a:r>
              <a:rPr lang="en-US" dirty="0"/>
              <a:t>X 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27A834-B631-4082-AE83-EC9788B3EE57}"/>
              </a:ext>
            </a:extLst>
          </p:cNvPr>
          <p:cNvSpPr/>
          <p:nvPr/>
        </p:nvSpPr>
        <p:spPr>
          <a:xfrm>
            <a:off x="6537874" y="3365285"/>
            <a:ext cx="5515948" cy="277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283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284</Words>
  <Application>Microsoft Office PowerPoint</Application>
  <PresentationFormat>寬螢幕</PresentationFormat>
  <Paragraphs>104</Paragraphs>
  <Slides>12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Avenir Next LT Pro</vt:lpstr>
      <vt:lpstr>Avenir Next LT Pro Light</vt:lpstr>
      <vt:lpstr>新細明體</vt:lpstr>
      <vt:lpstr>Arial</vt:lpstr>
      <vt:lpstr>Calibri</vt:lpstr>
      <vt:lpstr>GradientRiseVTI</vt:lpstr>
      <vt:lpstr>袋子 （製作）</vt:lpstr>
      <vt:lpstr>大手提袋</vt:lpstr>
      <vt:lpstr>大手提袋 - 紙様（加黹口）</vt:lpstr>
      <vt:lpstr>示範影片</vt:lpstr>
      <vt:lpstr>立體大手提袋</vt:lpstr>
      <vt:lpstr>立體大手提袋 - 紙様（加黹口）</vt:lpstr>
      <vt:lpstr>示範影片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Presentation: Fashion Design Realization</dc:title>
  <dc:creator>Travis Li Wang Hei</dc:creator>
  <cp:lastModifiedBy>POON, Suk-mei Cindy</cp:lastModifiedBy>
  <cp:revision>118</cp:revision>
  <dcterms:created xsi:type="dcterms:W3CDTF">2020-08-19T18:06:04Z</dcterms:created>
  <dcterms:modified xsi:type="dcterms:W3CDTF">2023-03-29T01:44:47Z</dcterms:modified>
</cp:coreProperties>
</file>