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6"/>
  </p:notesMasterIdLst>
  <p:sldIdLst>
    <p:sldId id="257" r:id="rId2"/>
    <p:sldId id="681" r:id="rId3"/>
    <p:sldId id="682" r:id="rId4"/>
    <p:sldId id="683" r:id="rId5"/>
    <p:sldId id="684" r:id="rId6"/>
    <p:sldId id="685" r:id="rId7"/>
    <p:sldId id="693" r:id="rId8"/>
    <p:sldId id="686" r:id="rId9"/>
    <p:sldId id="687" r:id="rId10"/>
    <p:sldId id="688" r:id="rId11"/>
    <p:sldId id="689" r:id="rId12"/>
    <p:sldId id="690" r:id="rId13"/>
    <p:sldId id="691" r:id="rId14"/>
    <p:sldId id="6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3"/>
    <p:restoredTop sz="94597"/>
  </p:normalViewPr>
  <p:slideViewPr>
    <p:cSldViewPr snapToGrid="0" snapToObjects="1">
      <p:cViewPr varScale="1">
        <p:scale>
          <a:sx n="65" d="100"/>
          <a:sy n="65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329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905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735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743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39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1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755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979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41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mm.edcity.hk/media/%E7%B4%99%E6%A8%A3%E5%8F%8A%E8%A1%A3%E6%9C%8D%E8%A3%BD%E4%BD%9C%E2%94%80%E2%94%80%E5%A4%A7%E6%89%8B%E6%8F%90%E8%A2%8B%E7%B4%99%E6%A8%A3/1_pe0pkuys/29565074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490" y="1594464"/>
            <a:ext cx="9144000" cy="3360092"/>
          </a:xfrm>
        </p:spPr>
        <p:txBody>
          <a:bodyPr anchor="ctr">
            <a:normAutofit/>
          </a:bodyPr>
          <a:lstStyle/>
          <a:p>
            <a:r>
              <a:rPr lang="en-HK" sz="5400" dirty="0" smtClean="0"/>
              <a:t>袋</a:t>
            </a:r>
            <a:r>
              <a:rPr lang="zh-TW" altLang="en-US" sz="5400" dirty="0"/>
              <a:t>子</a:t>
            </a:r>
            <a:r>
              <a:rPr lang="en-HK" sz="5400" dirty="0" smtClean="0"/>
              <a:t/>
            </a:r>
            <a:br>
              <a:rPr lang="en-HK" sz="5400" dirty="0" smtClean="0"/>
            </a:br>
            <a:r>
              <a:rPr lang="zh-TW" altLang="en-US" sz="5400" dirty="0"/>
              <a:t>（</a:t>
            </a:r>
            <a:r>
              <a:rPr lang="en-HK" sz="5400" dirty="0" err="1" smtClean="0"/>
              <a:t>紙樣</a:t>
            </a:r>
            <a:r>
              <a:rPr lang="zh-TW" altLang="en-US" sz="5400" dirty="0" smtClean="0"/>
              <a:t>）</a:t>
            </a:r>
            <a:endParaRPr lang="en-HK" sz="5400" dirty="0"/>
          </a:p>
        </p:txBody>
      </p:sp>
    </p:spTree>
    <p:extLst>
      <p:ext uri="{BB962C8B-B14F-4D97-AF65-F5344CB8AC3E}">
        <p14:creationId xmlns:p14="http://schemas.microsoft.com/office/powerpoint/2010/main" val="359918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383527"/>
            <a:ext cx="11543758" cy="1143000"/>
          </a:xfrm>
        </p:spPr>
        <p:txBody>
          <a:bodyPr>
            <a:normAutofit/>
          </a:bodyPr>
          <a:lstStyle/>
          <a:p>
            <a:r>
              <a:rPr lang="en-HK" dirty="0" err="1"/>
              <a:t>圓形袋</a:t>
            </a:r>
            <a:r>
              <a:rPr lang="en-HK" sz="2400" b="0" dirty="0" smtClean="0"/>
              <a:t>(</a:t>
            </a:r>
            <a:r>
              <a:rPr lang="zh-TW" altLang="en-US" sz="2400" b="0" dirty="0" smtClean="0"/>
              <a:t>帶</a:t>
            </a:r>
            <a:r>
              <a:rPr lang="en-HK" sz="2400" b="0" dirty="0" err="1" smtClean="0"/>
              <a:t>索帶</a:t>
            </a:r>
            <a:r>
              <a:rPr lang="en-HK" sz="2400" b="0" dirty="0"/>
              <a:t>)</a:t>
            </a:r>
            <a:endParaRPr lang="zh-HK" altLang="en-US"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D4CBF-BBE9-4FBF-9B6F-612FA74A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5" y="2215113"/>
            <a:ext cx="3482165" cy="4642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C74CA-F574-4FCD-AC2B-0F7774E058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483"/>
          <a:stretch/>
        </p:blipFill>
        <p:spPr>
          <a:xfrm rot="16200000">
            <a:off x="-535367" y="2756297"/>
            <a:ext cx="4637069" cy="3566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F7F15F-16B0-4096-A41B-5D3B5C6E9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95E2319C-09E4-4DAB-BF57-5A4A9101B005}"/>
              </a:ext>
            </a:extLst>
          </p:cNvPr>
          <p:cNvSpPr/>
          <p:nvPr/>
        </p:nvSpPr>
        <p:spPr>
          <a:xfrm>
            <a:off x="9943038" y="6559532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13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792317"/>
            <a:ext cx="11543758" cy="1143000"/>
          </a:xfrm>
        </p:spPr>
        <p:txBody>
          <a:bodyPr>
            <a:normAutofit/>
          </a:bodyPr>
          <a:lstStyle/>
          <a:p>
            <a:r>
              <a:rPr lang="en-HK" dirty="0" err="1"/>
              <a:t>圓形袋</a:t>
            </a:r>
            <a:r>
              <a:rPr lang="en-HK" sz="2400" b="0" dirty="0" smtClean="0"/>
              <a:t>(</a:t>
            </a:r>
            <a:r>
              <a:rPr lang="zh-TW" altLang="en-US" sz="2400" b="0" dirty="0" smtClean="0"/>
              <a:t>帶</a:t>
            </a:r>
            <a:r>
              <a:rPr lang="en-HK" sz="2400" b="0" dirty="0" err="1" smtClean="0"/>
              <a:t>索帶</a:t>
            </a:r>
            <a:r>
              <a:rPr lang="en-HK" sz="2400" b="0" dirty="0"/>
              <a:t>)</a:t>
            </a:r>
            <a:br>
              <a:rPr lang="en-HK" sz="2400" b="0" dirty="0"/>
            </a:br>
            <a:r>
              <a:rPr lang="en-HK" sz="2400" dirty="0"/>
              <a:t>- </a:t>
            </a:r>
            <a:r>
              <a:rPr lang="en-HK" sz="2400" b="0" dirty="0" err="1" smtClean="0"/>
              <a:t>紙様</a:t>
            </a:r>
            <a:r>
              <a:rPr lang="zh-TW" altLang="en-US" sz="2400" b="0" dirty="0" smtClean="0"/>
              <a:t>（</a:t>
            </a:r>
            <a:r>
              <a:rPr lang="en-HK" sz="2400" b="0" dirty="0" smtClean="0"/>
              <a:t>加</a:t>
            </a:r>
            <a:r>
              <a:rPr lang="zh-HK" altLang="zh-TW" sz="2400" b="0" dirty="0" smtClean="0"/>
              <a:t>黹</a:t>
            </a:r>
            <a:r>
              <a:rPr lang="en-HK" sz="2400" b="0" dirty="0" smtClean="0"/>
              <a:t>口</a:t>
            </a:r>
            <a:r>
              <a:rPr lang="zh-TW" altLang="en-US" sz="2400" b="0" dirty="0" smtClean="0"/>
              <a:t>）</a:t>
            </a:r>
            <a:endParaRPr lang="zh-HK" altLang="en-US" sz="2400" b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2932CB-AA20-47EE-B498-224CF190C755}"/>
              </a:ext>
            </a:extLst>
          </p:cNvPr>
          <p:cNvSpPr/>
          <p:nvPr/>
        </p:nvSpPr>
        <p:spPr>
          <a:xfrm>
            <a:off x="7777779" y="794270"/>
            <a:ext cx="3442447" cy="34424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AF2533-7F3A-4945-9DBF-DDC83DC38F28}"/>
              </a:ext>
            </a:extLst>
          </p:cNvPr>
          <p:cNvCxnSpPr>
            <a:cxnSpLocks/>
            <a:stCxn id="5" idx="2"/>
            <a:endCxn id="5" idx="6"/>
          </p:cNvCxnSpPr>
          <p:nvPr/>
        </p:nvCxnSpPr>
        <p:spPr>
          <a:xfrm>
            <a:off x="7777779" y="2515494"/>
            <a:ext cx="3442447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C859D-8D17-48C5-8852-19B67DC9764C}"/>
              </a:ext>
            </a:extLst>
          </p:cNvPr>
          <p:cNvSpPr/>
          <p:nvPr/>
        </p:nvSpPr>
        <p:spPr>
          <a:xfrm>
            <a:off x="623944" y="5647765"/>
            <a:ext cx="11112649" cy="290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D5882-7651-4CE2-8E9D-608CD34DAEFF}"/>
              </a:ext>
            </a:extLst>
          </p:cNvPr>
          <p:cNvSpPr txBox="1"/>
          <p:nvPr/>
        </p:nvSpPr>
        <p:spPr>
          <a:xfrm>
            <a:off x="623944" y="560832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6.5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2AC08C-B645-40F7-9782-2DFD6DE3D9D9}"/>
              </a:ext>
            </a:extLst>
          </p:cNvPr>
          <p:cNvSpPr txBox="1"/>
          <p:nvPr/>
        </p:nvSpPr>
        <p:spPr>
          <a:xfrm>
            <a:off x="5226982" y="5644180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err="1"/>
              <a:t>肩帶</a:t>
            </a:r>
            <a:r>
              <a:rPr lang="en-HK" dirty="0"/>
              <a:t>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876CBD-1F15-4629-829A-46C2E2E7CF81}"/>
              </a:ext>
            </a:extLst>
          </p:cNvPr>
          <p:cNvSpPr txBox="1"/>
          <p:nvPr/>
        </p:nvSpPr>
        <p:spPr>
          <a:xfrm>
            <a:off x="5591596" y="5278433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230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153399-9F92-45B1-BC34-662BA0AD29A6}"/>
              </a:ext>
            </a:extLst>
          </p:cNvPr>
          <p:cNvSpPr/>
          <p:nvPr/>
        </p:nvSpPr>
        <p:spPr>
          <a:xfrm>
            <a:off x="2684907" y="4376017"/>
            <a:ext cx="9057938" cy="165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8B66B-BBD1-428E-8919-B4916C1F502B}"/>
              </a:ext>
            </a:extLst>
          </p:cNvPr>
          <p:cNvSpPr txBox="1"/>
          <p:nvPr/>
        </p:nvSpPr>
        <p:spPr>
          <a:xfrm>
            <a:off x="1653393" y="4245991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3.4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8E52F4-A7C5-4E03-90E6-0757E7DD6957}"/>
              </a:ext>
            </a:extLst>
          </p:cNvPr>
          <p:cNvSpPr txBox="1"/>
          <p:nvPr/>
        </p:nvSpPr>
        <p:spPr>
          <a:xfrm>
            <a:off x="5591596" y="4017694"/>
            <a:ext cx="131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168厘米</a:t>
            </a:r>
            <a:endParaRPr lang="en-HK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7A5B78-B4FB-4995-B574-6022746561C4}"/>
              </a:ext>
            </a:extLst>
          </p:cNvPr>
          <p:cNvSpPr txBox="1"/>
          <p:nvPr/>
        </p:nvSpPr>
        <p:spPr>
          <a:xfrm>
            <a:off x="2563955" y="3840269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耳</a:t>
            </a:r>
            <a:r>
              <a:rPr lang="zh-TW" altLang="en-US" smtClean="0"/>
              <a:t>圏（分為</a:t>
            </a:r>
            <a:r>
              <a:rPr lang="zh-TW" altLang="en-US" dirty="0" smtClean="0"/>
              <a:t>二十八條）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131957-BAD4-4A03-816A-D4E6AC2E0B4B}"/>
              </a:ext>
            </a:extLst>
          </p:cNvPr>
          <p:cNvSpPr txBox="1"/>
          <p:nvPr/>
        </p:nvSpPr>
        <p:spPr>
          <a:xfrm>
            <a:off x="9129127" y="3055098"/>
            <a:ext cx="105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袋</a:t>
            </a:r>
            <a:r>
              <a:rPr lang="en-US" b="1" dirty="0"/>
              <a:t>X 2</a:t>
            </a:r>
          </a:p>
          <a:p>
            <a:endParaRPr lang="en-US" b="1" dirty="0"/>
          </a:p>
        </p:txBody>
      </p:sp>
      <p:grpSp>
        <p:nvGrpSpPr>
          <p:cNvPr id="3" name="群組 2"/>
          <p:cNvGrpSpPr/>
          <p:nvPr/>
        </p:nvGrpSpPr>
        <p:grpSpPr>
          <a:xfrm>
            <a:off x="1847818" y="4680424"/>
            <a:ext cx="9895027" cy="562074"/>
            <a:chOff x="1847818" y="4680424"/>
            <a:chExt cx="9895027" cy="56207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D9917C-7CAB-496B-9D86-89754DDCE4A3}"/>
                </a:ext>
              </a:extLst>
            </p:cNvPr>
            <p:cNvSpPr/>
            <p:nvPr/>
          </p:nvSpPr>
          <p:spPr>
            <a:xfrm>
              <a:off x="2684907" y="5008983"/>
              <a:ext cx="9057938" cy="976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CADC88-E755-4EEA-BA21-DA971573E2DC}"/>
                </a:ext>
              </a:extLst>
            </p:cNvPr>
            <p:cNvSpPr txBox="1"/>
            <p:nvPr/>
          </p:nvSpPr>
          <p:spPr>
            <a:xfrm>
              <a:off x="5934152" y="47047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/>
                <a:t>索帶</a:t>
              </a:r>
              <a:endParaRPr lang="en-HK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344591-F69A-403C-B4E7-99CEBDF6B606}"/>
                </a:ext>
              </a:extLst>
            </p:cNvPr>
            <p:cNvSpPr txBox="1"/>
            <p:nvPr/>
          </p:nvSpPr>
          <p:spPr>
            <a:xfrm>
              <a:off x="1847818" y="4873166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  <a:r>
                <a:rPr lang="en-HK" dirty="0"/>
                <a:t> </a:t>
              </a:r>
              <a:r>
                <a:rPr lang="en-HK" dirty="0" err="1"/>
                <a:t>厘米</a:t>
              </a:r>
              <a:endParaRPr lang="en-HK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6083D6-0167-461E-BB4D-D0C763A3645F}"/>
                </a:ext>
              </a:extLst>
            </p:cNvPr>
            <p:cNvSpPr txBox="1"/>
            <p:nvPr/>
          </p:nvSpPr>
          <p:spPr>
            <a:xfrm>
              <a:off x="4813246" y="4680424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182</a:t>
              </a:r>
              <a:r>
                <a:rPr lang="en-HK" dirty="0"/>
                <a:t> </a:t>
              </a:r>
              <a:r>
                <a:rPr lang="en-HK" dirty="0" err="1"/>
                <a:t>厘米</a:t>
              </a:r>
              <a:endParaRPr lang="en-HK" b="1" dirty="0"/>
            </a:p>
          </p:txBody>
        </p:sp>
      </p:grpSp>
      <p:sp>
        <p:nvSpPr>
          <p:cNvPr id="24" name="TextBox 18">
            <a:extLst>
              <a:ext uri="{FF2B5EF4-FFF2-40B4-BE49-F238E27FC236}">
                <a16:creationId xmlns:a16="http://schemas.microsoft.com/office/drawing/2014/main" id="{02131957-BAD4-4A03-816A-D4E6AC2E0B4B}"/>
              </a:ext>
            </a:extLst>
          </p:cNvPr>
          <p:cNvSpPr txBox="1"/>
          <p:nvPr/>
        </p:nvSpPr>
        <p:spPr>
          <a:xfrm>
            <a:off x="8952315" y="2316434"/>
            <a:ext cx="109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62 </a:t>
            </a:r>
            <a:r>
              <a:rPr lang="en-HK" dirty="0" err="1"/>
              <a:t>厘米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56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079D3-E5CF-450D-9DA6-B54822D1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07888" y="199302"/>
            <a:ext cx="10667457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 err="1" smtClean="0"/>
              <a:t>水桶袋</a:t>
            </a:r>
            <a:endParaRPr lang="en-HK" dirty="0" smtClean="0"/>
          </a:p>
          <a:p>
            <a:r>
              <a:rPr lang="zh-TW" altLang="en-US" sz="2400" b="0" dirty="0"/>
              <a:t>（</a:t>
            </a:r>
            <a:r>
              <a:rPr lang="en-HK" sz="2400" b="0" dirty="0" err="1" smtClean="0"/>
              <a:t>有可調較長度</a:t>
            </a:r>
            <a:r>
              <a:rPr lang="zh-TW" altLang="en-US" sz="2400" b="0" dirty="0" smtClean="0"/>
              <a:t>的把</a:t>
            </a:r>
            <a:r>
              <a:rPr lang="en-HK" sz="2400" b="0" dirty="0" smtClean="0"/>
              <a:t>手</a:t>
            </a:r>
            <a:r>
              <a:rPr lang="zh-TW" altLang="en-US" sz="2400" b="0" dirty="0" smtClean="0"/>
              <a:t>）</a:t>
            </a:r>
            <a:endParaRPr lang="zh-HK" altLang="en-US" sz="2400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06F6A5-666A-451E-8853-FB0524E1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2" t="25737" r="3557" b="16280"/>
          <a:stretch/>
        </p:blipFill>
        <p:spPr>
          <a:xfrm>
            <a:off x="2996042" y="3429000"/>
            <a:ext cx="4052455" cy="3429000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95E2319C-09E4-4DAB-BF57-5A4A9101B005}"/>
              </a:ext>
            </a:extLst>
          </p:cNvPr>
          <p:cNvSpPr/>
          <p:nvPr/>
        </p:nvSpPr>
        <p:spPr>
          <a:xfrm>
            <a:off x="9943038" y="6559532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64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33150" y="760294"/>
            <a:ext cx="10667457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 err="1"/>
              <a:t>水桶袋</a:t>
            </a:r>
            <a:r>
              <a:rPr lang="en-HK" dirty="0"/>
              <a:t> </a:t>
            </a:r>
            <a:endParaRPr lang="en-HK" dirty="0" smtClean="0"/>
          </a:p>
          <a:p>
            <a:r>
              <a:rPr lang="en-HK" sz="2400" dirty="0" smtClean="0"/>
              <a:t>- </a:t>
            </a:r>
            <a:r>
              <a:rPr lang="en-HK" sz="2400" b="0" dirty="0" err="1" smtClean="0"/>
              <a:t>紙様</a:t>
            </a:r>
            <a:r>
              <a:rPr lang="zh-TW" altLang="en-US" sz="2400" b="0" dirty="0" smtClean="0"/>
              <a:t>（</a:t>
            </a:r>
            <a:r>
              <a:rPr lang="en-HK" sz="2400" b="0" dirty="0" smtClean="0"/>
              <a:t>加</a:t>
            </a:r>
            <a:r>
              <a:rPr lang="zh-HK" altLang="zh-TW" sz="2400" b="0" dirty="0" smtClean="0"/>
              <a:t>黹</a:t>
            </a:r>
            <a:r>
              <a:rPr lang="en-HK" sz="2400" b="0" dirty="0" smtClean="0"/>
              <a:t>口</a:t>
            </a:r>
            <a:r>
              <a:rPr lang="zh-TW" altLang="en-US" sz="2400" b="0" dirty="0" smtClean="0"/>
              <a:t>）</a:t>
            </a:r>
            <a:endParaRPr lang="zh-HK" alt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BCE5D-A962-4AE7-8422-6A0BB5FB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39" b="28443"/>
          <a:stretch/>
        </p:blipFill>
        <p:spPr>
          <a:xfrm>
            <a:off x="5917153" y="263848"/>
            <a:ext cx="6073506" cy="28438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A051B8-A168-4A0D-B49B-1999DE008BBC}"/>
              </a:ext>
            </a:extLst>
          </p:cNvPr>
          <p:cNvCxnSpPr>
            <a:cxnSpLocks/>
          </p:cNvCxnSpPr>
          <p:nvPr/>
        </p:nvCxnSpPr>
        <p:spPr>
          <a:xfrm>
            <a:off x="9197788" y="1661107"/>
            <a:ext cx="2506532" cy="26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C0F804-FE8C-4ABE-8633-FA734ACD9D91}"/>
              </a:ext>
            </a:extLst>
          </p:cNvPr>
          <p:cNvSpPr txBox="1"/>
          <p:nvPr/>
        </p:nvSpPr>
        <p:spPr>
          <a:xfrm>
            <a:off x="10066974" y="129177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5FD65-D9AD-4909-84F0-1287BDA9F855}"/>
              </a:ext>
            </a:extLst>
          </p:cNvPr>
          <p:cNvSpPr txBox="1"/>
          <p:nvPr/>
        </p:nvSpPr>
        <p:spPr>
          <a:xfrm>
            <a:off x="9504319" y="1736691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袋底直徑20 </a:t>
            </a:r>
            <a:r>
              <a:rPr lang="en-HK" dirty="0" err="1"/>
              <a:t>厘米</a:t>
            </a:r>
            <a:endParaRPr lang="en-HK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EFCC13-CF9A-45A5-A48A-B9CC6B1E94C8}"/>
              </a:ext>
            </a:extLst>
          </p:cNvPr>
          <p:cNvCxnSpPr>
            <a:cxnSpLocks/>
          </p:cNvCxnSpPr>
          <p:nvPr/>
        </p:nvCxnSpPr>
        <p:spPr>
          <a:xfrm>
            <a:off x="6246607" y="1680955"/>
            <a:ext cx="218738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8FD53F-1E61-493E-B738-7AC8A81D25E6}"/>
              </a:ext>
            </a:extLst>
          </p:cNvPr>
          <p:cNvSpPr txBox="1"/>
          <p:nvPr/>
        </p:nvSpPr>
        <p:spPr>
          <a:xfrm>
            <a:off x="6970564" y="1312393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18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BC3584-FFE5-4D86-9FEB-506FDE2F8B8F}"/>
              </a:ext>
            </a:extLst>
          </p:cNvPr>
          <p:cNvSpPr txBox="1"/>
          <p:nvPr/>
        </p:nvSpPr>
        <p:spPr>
          <a:xfrm>
            <a:off x="6326701" y="1718628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袋底扑直徑18 </a:t>
            </a:r>
            <a:r>
              <a:rPr lang="en-HK" dirty="0" err="1"/>
              <a:t>厘米</a:t>
            </a:r>
            <a:endParaRPr lang="en-HK" sz="1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F88280-A67B-497C-867A-A08E8DF20D3A}"/>
              </a:ext>
            </a:extLst>
          </p:cNvPr>
          <p:cNvSpPr/>
          <p:nvPr/>
        </p:nvSpPr>
        <p:spPr>
          <a:xfrm>
            <a:off x="5207057" y="4490684"/>
            <a:ext cx="6846765" cy="2366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247EE7-B7E3-4EA5-A5BE-614076BAA260}"/>
              </a:ext>
            </a:extLst>
          </p:cNvPr>
          <p:cNvSpPr txBox="1"/>
          <p:nvPr/>
        </p:nvSpPr>
        <p:spPr>
          <a:xfrm>
            <a:off x="8511656" y="5350859"/>
            <a:ext cx="5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袋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441EB5-A435-4582-95D8-32CA3D2BF25B}"/>
              </a:ext>
            </a:extLst>
          </p:cNvPr>
          <p:cNvSpPr txBox="1"/>
          <p:nvPr/>
        </p:nvSpPr>
        <p:spPr>
          <a:xfrm>
            <a:off x="8150980" y="4538895"/>
            <a:ext cx="104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04789E-3551-40C8-92C8-B82869B2A0BF}"/>
              </a:ext>
            </a:extLst>
          </p:cNvPr>
          <p:cNvSpPr txBox="1"/>
          <p:nvPr/>
        </p:nvSpPr>
        <p:spPr>
          <a:xfrm>
            <a:off x="5207057" y="5489358"/>
            <a:ext cx="111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39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25C677-3BCF-4E53-8784-649880D995CD}"/>
              </a:ext>
            </a:extLst>
          </p:cNvPr>
          <p:cNvSpPr/>
          <p:nvPr/>
        </p:nvSpPr>
        <p:spPr>
          <a:xfrm>
            <a:off x="3340692" y="394780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5D48C-1FFB-4134-B8D9-6D1AB7CB6C3D}"/>
              </a:ext>
            </a:extLst>
          </p:cNvPr>
          <p:cNvSpPr txBox="1"/>
          <p:nvPr/>
        </p:nvSpPr>
        <p:spPr>
          <a:xfrm>
            <a:off x="3318768" y="432431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27F85-2E3F-4B30-977A-B624F0671942}"/>
              </a:ext>
            </a:extLst>
          </p:cNvPr>
          <p:cNvSpPr txBox="1"/>
          <p:nvPr/>
        </p:nvSpPr>
        <p:spPr>
          <a:xfrm>
            <a:off x="3949794" y="395498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3.2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E98C2A-110D-4306-B474-0EB8206EB5A3}"/>
              </a:ext>
            </a:extLst>
          </p:cNvPr>
          <p:cNvSpPr txBox="1"/>
          <p:nvPr/>
        </p:nvSpPr>
        <p:spPr>
          <a:xfrm>
            <a:off x="3001856" y="3100745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耳</a:t>
            </a:r>
            <a:r>
              <a:rPr lang="zh-TW" altLang="en-US" dirty="0" smtClean="0"/>
              <a:t>圏</a:t>
            </a:r>
            <a:r>
              <a:rPr lang="en-HK" dirty="0" smtClean="0"/>
              <a:t> </a:t>
            </a:r>
            <a:r>
              <a:rPr lang="en-US" b="1" dirty="0"/>
              <a:t>X 2</a:t>
            </a:r>
            <a:endParaRPr lang="en-HK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00BDF0-F9F2-4AF4-B8CC-0292FF070308}"/>
              </a:ext>
            </a:extLst>
          </p:cNvPr>
          <p:cNvSpPr/>
          <p:nvPr/>
        </p:nvSpPr>
        <p:spPr>
          <a:xfrm>
            <a:off x="3340692" y="3510428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0104AE-4206-42A3-89C6-5E7AA1110DC1}"/>
              </a:ext>
            </a:extLst>
          </p:cNvPr>
          <p:cNvSpPr/>
          <p:nvPr/>
        </p:nvSpPr>
        <p:spPr>
          <a:xfrm>
            <a:off x="6563641" y="4086510"/>
            <a:ext cx="5490181" cy="277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C031D5-7056-44B8-9F63-490DF1CDDABA}"/>
              </a:ext>
            </a:extLst>
          </p:cNvPr>
          <p:cNvSpPr txBox="1"/>
          <p:nvPr/>
        </p:nvSpPr>
        <p:spPr>
          <a:xfrm>
            <a:off x="6507896" y="407992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3.2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67629-ED7C-4232-9128-795EFAD6ADF9}"/>
              </a:ext>
            </a:extLst>
          </p:cNvPr>
          <p:cNvSpPr txBox="1"/>
          <p:nvPr/>
        </p:nvSpPr>
        <p:spPr>
          <a:xfrm>
            <a:off x="10345980" y="409191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56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460140-58D1-43C1-BFA5-97466F9650F3}"/>
              </a:ext>
            </a:extLst>
          </p:cNvPr>
          <p:cNvSpPr txBox="1"/>
          <p:nvPr/>
        </p:nvSpPr>
        <p:spPr>
          <a:xfrm>
            <a:off x="5563083" y="40290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把</a:t>
            </a:r>
            <a:r>
              <a:rPr lang="en-HK" dirty="0" smtClean="0"/>
              <a:t>手</a:t>
            </a:r>
            <a:endParaRPr lang="en-US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95B28-1A30-40CF-81D5-1739DF5014F5}"/>
              </a:ext>
            </a:extLst>
          </p:cNvPr>
          <p:cNvSpPr/>
          <p:nvPr/>
        </p:nvSpPr>
        <p:spPr>
          <a:xfrm>
            <a:off x="6537874" y="3687737"/>
            <a:ext cx="5515948" cy="2772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494358-BBD0-46E9-B8A4-B3FDB647FBF8}"/>
              </a:ext>
            </a:extLst>
          </p:cNvPr>
          <p:cNvSpPr txBox="1"/>
          <p:nvPr/>
        </p:nvSpPr>
        <p:spPr>
          <a:xfrm>
            <a:off x="6507896" y="353498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1CD699-1934-4E3D-997C-F8E13AA2D278}"/>
              </a:ext>
            </a:extLst>
          </p:cNvPr>
          <p:cNvSpPr txBox="1"/>
          <p:nvPr/>
        </p:nvSpPr>
        <p:spPr>
          <a:xfrm>
            <a:off x="10288272" y="3350318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56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277CCA-12AD-4588-B609-1E76A8B21F6F}"/>
              </a:ext>
            </a:extLst>
          </p:cNvPr>
          <p:cNvSpPr txBox="1"/>
          <p:nvPr/>
        </p:nvSpPr>
        <p:spPr>
          <a:xfrm>
            <a:off x="5374258" y="347949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索</a:t>
            </a:r>
            <a:r>
              <a:rPr lang="zh-TW" altLang="en-US" dirty="0" smtClean="0"/>
              <a:t>帶</a:t>
            </a:r>
            <a:r>
              <a:rPr lang="en-US" b="1" dirty="0" smtClean="0"/>
              <a:t> </a:t>
            </a:r>
            <a:r>
              <a:rPr lang="en-US" b="1" dirty="0"/>
              <a:t>X 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27A834-B631-4082-AE83-EC9788B3EE57}"/>
              </a:ext>
            </a:extLst>
          </p:cNvPr>
          <p:cNvSpPr/>
          <p:nvPr/>
        </p:nvSpPr>
        <p:spPr>
          <a:xfrm>
            <a:off x="6537874" y="3365285"/>
            <a:ext cx="5515948" cy="277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062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196675" y="4011898"/>
            <a:ext cx="4899325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HK" sz="14400" dirty="0" err="1" smtClean="0"/>
              <a:t>課堂練習</a:t>
            </a:r>
            <a:endParaRPr lang="en-US" sz="14400" u="sng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sz="8000" b="0" dirty="0" smtClean="0"/>
              <a:t>製作</a:t>
            </a:r>
            <a:r>
              <a:rPr lang="en-HK" sz="8000" b="0" dirty="0" err="1" smtClean="0"/>
              <a:t>袋紙様</a:t>
            </a:r>
            <a:endParaRPr lang="en-US" sz="8000" b="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260350" y="3136712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782EE-248E-4BCA-9E18-FEE95DD9D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" t="18823" b="4000"/>
          <a:stretch/>
        </p:blipFill>
        <p:spPr>
          <a:xfrm>
            <a:off x="6002766" y="-1"/>
            <a:ext cx="6189233" cy="68575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415816-868D-4725-8339-92678686D497}"/>
              </a:ext>
            </a:extLst>
          </p:cNvPr>
          <p:cNvSpPr/>
          <p:nvPr/>
        </p:nvSpPr>
        <p:spPr>
          <a:xfrm>
            <a:off x="844063" y="5477871"/>
            <a:ext cx="4684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TW" sz="2800" dirty="0"/>
              <a:t>為</a:t>
            </a:r>
            <a:r>
              <a:rPr lang="zh-HK" altLang="zh-TW" sz="2800" dirty="0" smtClean="0"/>
              <a:t>你</a:t>
            </a:r>
            <a:r>
              <a:rPr lang="zh-TW" altLang="en-US" sz="2800" dirty="0" smtClean="0"/>
              <a:t>設計</a:t>
            </a:r>
            <a:r>
              <a:rPr lang="zh-HK" altLang="zh-TW" sz="2800" dirty="0" smtClean="0"/>
              <a:t>的</a:t>
            </a:r>
            <a:r>
              <a:rPr lang="zh-HK" altLang="zh-TW" sz="2800" dirty="0" smtClean="0"/>
              <a:t>袋</a:t>
            </a:r>
            <a:r>
              <a:rPr lang="zh-TW" altLang="en-US" sz="2800" dirty="0" smtClean="0"/>
              <a:t>子</a:t>
            </a:r>
            <a:r>
              <a:rPr lang="zh-HK" altLang="zh-TW" sz="2800" dirty="0" smtClean="0"/>
              <a:t>製作</a:t>
            </a:r>
            <a:r>
              <a:rPr lang="zh-HK" altLang="zh-TW" sz="2800" dirty="0"/>
              <a:t>一份紙</a:t>
            </a:r>
            <a:r>
              <a:rPr lang="zh-HK" altLang="zh-TW" sz="2800" dirty="0" smtClean="0"/>
              <a:t>樣</a:t>
            </a:r>
            <a:endParaRPr lang="en-US" sz="2800"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95E2319C-09E4-4DAB-BF57-5A4A9101B005}"/>
              </a:ext>
            </a:extLst>
          </p:cNvPr>
          <p:cNvSpPr/>
          <p:nvPr/>
        </p:nvSpPr>
        <p:spPr>
          <a:xfrm>
            <a:off x="9943038" y="6559532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32FE5F9-10AB-436F-853A-13940EBACF53}"/>
              </a:ext>
            </a:extLst>
          </p:cNvPr>
          <p:cNvSpPr/>
          <p:nvPr/>
        </p:nvSpPr>
        <p:spPr>
          <a:xfrm>
            <a:off x="0" y="6561153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 smtClean="0">
                <a:solidFill>
                  <a:schemeClr val="bg1"/>
                </a:solidFill>
              </a:rPr>
              <a:t>時裝系列</a:t>
            </a:r>
            <a:r>
              <a:rPr lang="zh-TW" altLang="en-US" sz="1200" i="1" dirty="0">
                <a:solidFill>
                  <a:schemeClr val="bg1"/>
                </a:solidFill>
              </a:rPr>
              <a:t>：香港</a:t>
            </a:r>
            <a:r>
              <a:rPr lang="en-US" altLang="zh-TW" sz="1200" i="1" dirty="0" err="1" smtClean="0">
                <a:solidFill>
                  <a:schemeClr val="bg1"/>
                </a:solidFill>
              </a:rPr>
              <a:t>知專設計學院</a:t>
            </a:r>
            <a:r>
              <a:rPr lang="zh-TW" altLang="en-US" sz="1200" i="1" dirty="0" smtClean="0">
                <a:solidFill>
                  <a:schemeClr val="bg1"/>
                </a:solidFill>
              </a:rPr>
              <a:t>時裝</a:t>
            </a:r>
            <a:r>
              <a:rPr lang="en-US" sz="1200" i="1" dirty="0" err="1" smtClean="0">
                <a:solidFill>
                  <a:schemeClr val="bg1"/>
                </a:solidFill>
              </a:rPr>
              <a:t>設計高級文憑課程</a:t>
            </a:r>
            <a:r>
              <a:rPr lang="en-US" altLang="zh-TW" sz="1200" i="1" dirty="0" err="1" smtClean="0">
                <a:solidFill>
                  <a:schemeClr val="bg1"/>
                </a:solidFill>
              </a:rPr>
              <a:t>王果琳</a:t>
            </a:r>
            <a:endParaRPr lang="en-HK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3091BB-A966-5B4B-BC5A-DC9487235C0F}"/>
              </a:ext>
            </a:extLst>
          </p:cNvPr>
          <p:cNvSpPr/>
          <p:nvPr/>
        </p:nvSpPr>
        <p:spPr>
          <a:xfrm>
            <a:off x="308390" y="6133000"/>
            <a:ext cx="22333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Photo(s) is/are owned and provided by HKDI</a:t>
            </a:r>
            <a:endParaRPr lang="en-US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51AAC-66CC-4579-8D3B-5D4B678B2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"/>
          <a:stretch/>
        </p:blipFill>
        <p:spPr>
          <a:xfrm>
            <a:off x="1602491" y="0"/>
            <a:ext cx="8115300" cy="64087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E2319C-09E4-4DAB-BF57-5A4A9101B005}"/>
              </a:ext>
            </a:extLst>
          </p:cNvPr>
          <p:cNvSpPr/>
          <p:nvPr/>
        </p:nvSpPr>
        <p:spPr>
          <a:xfrm>
            <a:off x="9943038" y="6559532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E74EAEB-210F-4A0A-AD0D-CAB8CBAD2A68}"/>
              </a:ext>
            </a:extLst>
          </p:cNvPr>
          <p:cNvSpPr/>
          <p:nvPr/>
        </p:nvSpPr>
        <p:spPr>
          <a:xfrm>
            <a:off x="117566" y="6490646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 smtClean="0">
                <a:solidFill>
                  <a:schemeClr val="bg1"/>
                </a:solidFill>
              </a:rPr>
              <a:t>時裝系列</a:t>
            </a:r>
            <a:r>
              <a:rPr lang="zh-TW" altLang="en-US" sz="1200" i="1" dirty="0">
                <a:solidFill>
                  <a:schemeClr val="bg1"/>
                </a:solidFill>
              </a:rPr>
              <a:t>：香港</a:t>
            </a:r>
            <a:r>
              <a:rPr lang="en-US" altLang="zh-TW" sz="1200" i="1" dirty="0" err="1" smtClean="0">
                <a:solidFill>
                  <a:schemeClr val="bg1"/>
                </a:solidFill>
              </a:rPr>
              <a:t>知專設計學院</a:t>
            </a:r>
            <a:r>
              <a:rPr lang="zh-TW" altLang="en-US" sz="1200" i="1" dirty="0" smtClean="0">
                <a:solidFill>
                  <a:schemeClr val="bg1"/>
                </a:solidFill>
              </a:rPr>
              <a:t>時裝</a:t>
            </a:r>
            <a:r>
              <a:rPr lang="en-US" sz="1200" i="1" dirty="0" err="1" smtClean="0">
                <a:solidFill>
                  <a:schemeClr val="bg1"/>
                </a:solidFill>
              </a:rPr>
              <a:t>設計高級文憑課程</a:t>
            </a:r>
            <a:r>
              <a:rPr lang="en-US" altLang="zh-TW" sz="1200" i="1" dirty="0" err="1" smtClean="0">
                <a:solidFill>
                  <a:schemeClr val="bg1"/>
                </a:solidFill>
              </a:rPr>
              <a:t>蘇婉婷</a:t>
            </a:r>
            <a:endParaRPr lang="en-HK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3574" y="171937"/>
            <a:ext cx="9978584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袋</a:t>
            </a:r>
            <a:r>
              <a:rPr lang="zh-TW" altLang="en-US" dirty="0" smtClean="0"/>
              <a:t>子的</a:t>
            </a:r>
            <a:r>
              <a:rPr lang="ja-JP" altLang="en-US" dirty="0"/>
              <a:t>基本結構</a:t>
            </a:r>
            <a:endParaRPr lang="zh-HK" altLang="en-US" sz="3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B568DC-0E15-400C-81CB-4647ACC1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574" y="2184622"/>
            <a:ext cx="5056496" cy="3956179"/>
          </a:xfrm>
        </p:spPr>
        <p:txBody>
          <a:bodyPr>
            <a:normAutofit/>
          </a:bodyPr>
          <a:lstStyle/>
          <a:p>
            <a:r>
              <a:rPr lang="en-HK" sz="2400" dirty="0" err="1"/>
              <a:t>前及後</a:t>
            </a:r>
            <a:endParaRPr lang="en-US" sz="2400" dirty="0"/>
          </a:p>
          <a:p>
            <a:r>
              <a:rPr lang="en-HK" sz="2400" dirty="0" err="1"/>
              <a:t>底部</a:t>
            </a:r>
            <a:endParaRPr lang="en-US" sz="2400" dirty="0"/>
          </a:p>
          <a:p>
            <a:r>
              <a:rPr lang="en-HK" sz="2400" dirty="0" smtClean="0"/>
              <a:t>側</a:t>
            </a:r>
            <a:r>
              <a:rPr lang="zh-TW" altLang="en-US" sz="2400" dirty="0" smtClean="0"/>
              <a:t>旁</a:t>
            </a:r>
            <a:endParaRPr lang="en-US" sz="2400" dirty="0"/>
          </a:p>
          <a:p>
            <a:r>
              <a:rPr lang="zh-TW" altLang="en-US" sz="2400" dirty="0" smtClean="0"/>
              <a:t>把</a:t>
            </a:r>
            <a:r>
              <a:rPr lang="en-HK" sz="2400" dirty="0" err="1" smtClean="0"/>
              <a:t>手或肩帶</a:t>
            </a:r>
            <a:endParaRPr lang="en-US" sz="2400" dirty="0"/>
          </a:p>
          <a:p>
            <a:pPr marL="0" indent="0">
              <a:buNone/>
            </a:pPr>
            <a:endParaRPr lang="en-HK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3B2E6B-FD4E-4C29-AF8B-C34DA96C7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22"/>
          <a:stretch/>
        </p:blipFill>
        <p:spPr>
          <a:xfrm>
            <a:off x="6952331" y="1444412"/>
            <a:ext cx="3972399" cy="4956388"/>
          </a:xfrm>
          <a:prstGeom prst="rect">
            <a:avLst/>
          </a:prstGeom>
        </p:spPr>
      </p:pic>
      <p:cxnSp>
        <p:nvCxnSpPr>
          <p:cNvPr id="16" name="AutoShape 10">
            <a:extLst>
              <a:ext uri="{FF2B5EF4-FFF2-40B4-BE49-F238E27FC236}">
                <a16:creationId xmlns:a16="http://schemas.microsoft.com/office/drawing/2014/main" id="{DC32DB9A-E9DE-4B41-9B4E-D853B5366C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76968" y="2047957"/>
            <a:ext cx="1862868" cy="837154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1943998-44EC-4F85-AF74-5EE455952203}"/>
              </a:ext>
            </a:extLst>
          </p:cNvPr>
          <p:cNvSpPr/>
          <p:nvPr/>
        </p:nvSpPr>
        <p:spPr>
          <a:xfrm>
            <a:off x="5613503" y="1872196"/>
            <a:ext cx="13388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dirty="0" smtClean="0"/>
              <a:t>把</a:t>
            </a:r>
            <a:r>
              <a:rPr lang="en-HK" dirty="0" err="1" smtClean="0"/>
              <a:t>手或肩帶</a:t>
            </a:r>
            <a:endParaRPr lang="en-US" dirty="0"/>
          </a:p>
        </p:txBody>
      </p:sp>
      <p:cxnSp>
        <p:nvCxnSpPr>
          <p:cNvPr id="20" name="AutoShape 10">
            <a:extLst>
              <a:ext uri="{FF2B5EF4-FFF2-40B4-BE49-F238E27FC236}">
                <a16:creationId xmlns:a16="http://schemas.microsoft.com/office/drawing/2014/main" id="{98657668-6388-4485-AF23-A9A29C8A76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040995" y="4162711"/>
            <a:ext cx="1059098" cy="204573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6943E6B-3DED-4A3A-8EE4-21127021DA3D}"/>
              </a:ext>
            </a:extLst>
          </p:cNvPr>
          <p:cNvSpPr/>
          <p:nvPr/>
        </p:nvSpPr>
        <p:spPr>
          <a:xfrm>
            <a:off x="10924730" y="397804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 smtClean="0"/>
              <a:t>側</a:t>
            </a:r>
            <a:r>
              <a:rPr lang="zh-TW" altLang="en-US" dirty="0" smtClean="0"/>
              <a:t>旁</a:t>
            </a:r>
            <a:endParaRPr lang="en-US" dirty="0"/>
          </a:p>
        </p:txBody>
      </p:sp>
      <p:cxnSp>
        <p:nvCxnSpPr>
          <p:cNvPr id="24" name="AutoShape 10">
            <a:extLst>
              <a:ext uri="{FF2B5EF4-FFF2-40B4-BE49-F238E27FC236}">
                <a16:creationId xmlns:a16="http://schemas.microsoft.com/office/drawing/2014/main" id="{78F3F734-92AA-40A3-BBF1-85965E62B7C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435803" y="6256103"/>
            <a:ext cx="333695" cy="226134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B12BC58-10AD-4788-A545-BF355AF2A596}"/>
              </a:ext>
            </a:extLst>
          </p:cNvPr>
          <p:cNvSpPr/>
          <p:nvPr/>
        </p:nvSpPr>
        <p:spPr>
          <a:xfrm>
            <a:off x="7832574" y="6347398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HK" dirty="0" err="1"/>
              <a:t>底部</a:t>
            </a:r>
            <a:endParaRPr lang="en-US" dirty="0"/>
          </a:p>
        </p:txBody>
      </p:sp>
      <p:cxnSp>
        <p:nvCxnSpPr>
          <p:cNvPr id="29" name="AutoShape 10">
            <a:extLst>
              <a:ext uri="{FF2B5EF4-FFF2-40B4-BE49-F238E27FC236}">
                <a16:creationId xmlns:a16="http://schemas.microsoft.com/office/drawing/2014/main" id="{F14AD2F8-5C6B-4685-AA48-03F2035E69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76968" y="4738293"/>
            <a:ext cx="1478519" cy="661314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0">
            <a:extLst>
              <a:ext uri="{FF2B5EF4-FFF2-40B4-BE49-F238E27FC236}">
                <a16:creationId xmlns:a16="http://schemas.microsoft.com/office/drawing/2014/main" id="{E75E864B-5616-4572-ADB9-F81DB71601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33083" y="4659993"/>
            <a:ext cx="1483472" cy="156601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301C8F4-D288-471E-842C-160941352924}"/>
              </a:ext>
            </a:extLst>
          </p:cNvPr>
          <p:cNvSpPr/>
          <p:nvPr/>
        </p:nvSpPr>
        <p:spPr>
          <a:xfrm>
            <a:off x="6129696" y="456236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 err="1"/>
              <a:t>前及後</a:t>
            </a:r>
            <a:endParaRPr lang="en-US" dirty="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95E2319C-09E4-4DAB-BF57-5A4A9101B005}"/>
              </a:ext>
            </a:extLst>
          </p:cNvPr>
          <p:cNvSpPr/>
          <p:nvPr/>
        </p:nvSpPr>
        <p:spPr>
          <a:xfrm>
            <a:off x="9943038" y="6559532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31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-187973"/>
            <a:ext cx="10667457" cy="1143000"/>
          </a:xfrm>
        </p:spPr>
        <p:txBody>
          <a:bodyPr>
            <a:normAutofit/>
          </a:bodyPr>
          <a:lstStyle/>
          <a:p>
            <a:r>
              <a:rPr lang="en-HK" dirty="0" err="1" smtClean="0"/>
              <a:t>不同</a:t>
            </a:r>
            <a:r>
              <a:rPr lang="zh-TW" altLang="en-US" dirty="0" smtClean="0"/>
              <a:t>款式的</a:t>
            </a:r>
            <a:r>
              <a:rPr lang="en-HK" dirty="0" smtClean="0"/>
              <a:t>袋</a:t>
            </a:r>
            <a:r>
              <a:rPr lang="zh-TW" altLang="en-US" dirty="0" smtClean="0"/>
              <a:t>子</a:t>
            </a:r>
            <a:endParaRPr lang="zh-HK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7026C-6E06-41FA-9CD9-65B798384F3E}"/>
              </a:ext>
            </a:extLst>
          </p:cNvPr>
          <p:cNvSpPr/>
          <p:nvPr/>
        </p:nvSpPr>
        <p:spPr>
          <a:xfrm>
            <a:off x="10896999" y="6613356"/>
            <a:ext cx="99418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00" i="1" dirty="0" smtClean="0">
                <a:solidFill>
                  <a:schemeClr val="bg1"/>
                </a:solidFill>
              </a:rPr>
              <a:t>資料來源：</a:t>
            </a:r>
            <a:r>
              <a:rPr lang="en-US" altLang="zh-TW" sz="700" i="1" dirty="0" smtClean="0">
                <a:solidFill>
                  <a:schemeClr val="bg1"/>
                </a:solidFill>
              </a:rPr>
              <a:t>P</a:t>
            </a:r>
            <a:r>
              <a:rPr lang="en-US" sz="700" i="1" dirty="0" smtClean="0">
                <a:solidFill>
                  <a:schemeClr val="bg1"/>
                </a:solidFill>
              </a:rPr>
              <a:t>interest.</a:t>
            </a:r>
            <a:endParaRPr lang="en-US" sz="7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571" y="1073712"/>
            <a:ext cx="7342857" cy="5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9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-187973"/>
            <a:ext cx="10667457" cy="1143000"/>
          </a:xfrm>
        </p:spPr>
        <p:txBody>
          <a:bodyPr>
            <a:normAutofit/>
          </a:bodyPr>
          <a:lstStyle/>
          <a:p>
            <a:r>
              <a:rPr lang="en-HK" dirty="0" err="1" smtClean="0"/>
              <a:t>大手提</a:t>
            </a:r>
            <a:r>
              <a:rPr lang="zh-TW" altLang="en-US" dirty="0" smtClean="0"/>
              <a:t>袋</a:t>
            </a:r>
            <a:endParaRPr lang="zh-HK" alt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51404-9B3F-491A-8878-F6F2B88C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95E2319C-09E4-4DAB-BF57-5A4A9101B005}"/>
              </a:ext>
            </a:extLst>
          </p:cNvPr>
          <p:cNvSpPr/>
          <p:nvPr/>
        </p:nvSpPr>
        <p:spPr>
          <a:xfrm>
            <a:off x="9943038" y="6559532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276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385018"/>
            <a:ext cx="10667457" cy="1143000"/>
          </a:xfrm>
        </p:spPr>
        <p:txBody>
          <a:bodyPr>
            <a:normAutofit/>
          </a:bodyPr>
          <a:lstStyle/>
          <a:p>
            <a:r>
              <a:rPr lang="en-HK" dirty="0" err="1" smtClean="0"/>
              <a:t>大手提</a:t>
            </a:r>
            <a:r>
              <a:rPr lang="zh-TW" altLang="en-US" dirty="0" smtClean="0"/>
              <a:t>袋</a:t>
            </a: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sz="2400" b="0" dirty="0"/>
              <a:t>- </a:t>
            </a:r>
            <a:r>
              <a:rPr lang="en-HK" sz="2400" b="0" dirty="0" err="1" smtClean="0"/>
              <a:t>紙様</a:t>
            </a:r>
            <a:r>
              <a:rPr lang="zh-TW" altLang="en-US" sz="2400" b="0" dirty="0" smtClean="0"/>
              <a:t>（</a:t>
            </a:r>
            <a:r>
              <a:rPr lang="en-HK" sz="2400" b="0" dirty="0" smtClean="0"/>
              <a:t>加</a:t>
            </a:r>
            <a:r>
              <a:rPr lang="zh-HK" altLang="zh-TW" sz="2400" b="0" dirty="0"/>
              <a:t>黹</a:t>
            </a:r>
            <a:r>
              <a:rPr lang="en-HK" sz="2400" b="0" dirty="0" smtClean="0"/>
              <a:t>口</a:t>
            </a:r>
            <a:r>
              <a:rPr lang="zh-TW" altLang="en-US" sz="2400" b="0" dirty="0" smtClean="0"/>
              <a:t>）</a:t>
            </a:r>
            <a:endParaRPr lang="zh-HK" altLang="en-US" sz="2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B591EF-1DF8-4329-9F20-2B9CCD67B069}"/>
              </a:ext>
            </a:extLst>
          </p:cNvPr>
          <p:cNvSpPr/>
          <p:nvPr/>
        </p:nvSpPr>
        <p:spPr>
          <a:xfrm>
            <a:off x="2552672" y="2125873"/>
            <a:ext cx="9326880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B81C8-5B7B-43C3-B2B4-D44B98AF9A84}"/>
              </a:ext>
            </a:extLst>
          </p:cNvPr>
          <p:cNvSpPr txBox="1"/>
          <p:nvPr/>
        </p:nvSpPr>
        <p:spPr>
          <a:xfrm>
            <a:off x="1917562" y="208464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4B0BD-C419-4192-B96C-4F15140CFCBF}"/>
              </a:ext>
            </a:extLst>
          </p:cNvPr>
          <p:cNvSpPr txBox="1"/>
          <p:nvPr/>
        </p:nvSpPr>
        <p:spPr>
          <a:xfrm>
            <a:off x="6359755" y="21308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err="1"/>
              <a:t>肩帶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E5D24-4CA0-4139-B481-8A283459C835}"/>
              </a:ext>
            </a:extLst>
          </p:cNvPr>
          <p:cNvSpPr txBox="1"/>
          <p:nvPr/>
        </p:nvSpPr>
        <p:spPr>
          <a:xfrm>
            <a:off x="6724369" y="176506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95厘米</a:t>
            </a:r>
            <a:endParaRPr lang="en-HK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5A9E17-191E-437B-986B-D6206C149547}"/>
              </a:ext>
            </a:extLst>
          </p:cNvPr>
          <p:cNvSpPr/>
          <p:nvPr/>
        </p:nvSpPr>
        <p:spPr>
          <a:xfrm>
            <a:off x="2552672" y="2637708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A8720C-CA9A-4B99-AA9D-5D590F779A54}"/>
              </a:ext>
            </a:extLst>
          </p:cNvPr>
          <p:cNvSpPr/>
          <p:nvPr/>
        </p:nvSpPr>
        <p:spPr>
          <a:xfrm>
            <a:off x="2552671" y="3123595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7F02A-F5F8-48D9-BDA5-702218D07BAC}"/>
              </a:ext>
            </a:extLst>
          </p:cNvPr>
          <p:cNvSpPr txBox="1"/>
          <p:nvPr/>
        </p:nvSpPr>
        <p:spPr>
          <a:xfrm>
            <a:off x="1917561" y="259248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AF968-6398-4F7B-BD6D-73656B6EB31D}"/>
              </a:ext>
            </a:extLst>
          </p:cNvPr>
          <p:cNvSpPr txBox="1"/>
          <p:nvPr/>
        </p:nvSpPr>
        <p:spPr>
          <a:xfrm>
            <a:off x="3378826" y="345076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31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57B2C9-5E0D-4DDE-AB4A-2FFDA8E0980C}"/>
              </a:ext>
            </a:extLst>
          </p:cNvPr>
          <p:cNvSpPr txBox="1"/>
          <p:nvPr/>
        </p:nvSpPr>
        <p:spPr>
          <a:xfrm>
            <a:off x="5024283" y="2799121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把</a:t>
            </a:r>
            <a:r>
              <a:rPr lang="en-HK" dirty="0" smtClean="0"/>
              <a:t>手</a:t>
            </a:r>
            <a:r>
              <a:rPr lang="en-US" b="1" dirty="0" smtClean="0"/>
              <a:t> </a:t>
            </a:r>
            <a:r>
              <a:rPr lang="en-US" b="1" dirty="0"/>
              <a:t>X 2</a:t>
            </a:r>
          </a:p>
          <a:p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C41814-3CC3-440C-B4D5-612C8E34C27C}"/>
              </a:ext>
            </a:extLst>
          </p:cNvPr>
          <p:cNvSpPr/>
          <p:nvPr/>
        </p:nvSpPr>
        <p:spPr>
          <a:xfrm>
            <a:off x="1390845" y="3853187"/>
            <a:ext cx="10488707" cy="2366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E9FE-FD58-46E9-81D8-050E1B075254}"/>
              </a:ext>
            </a:extLst>
          </p:cNvPr>
          <p:cNvSpPr txBox="1"/>
          <p:nvPr/>
        </p:nvSpPr>
        <p:spPr>
          <a:xfrm>
            <a:off x="6421037" y="483927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袋</a:t>
            </a:r>
            <a:endParaRPr lang="en-US" b="1" dirty="0"/>
          </a:p>
          <a:p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4EAC8-198F-46B4-9A12-0DFCD75CDF02}"/>
              </a:ext>
            </a:extLst>
          </p:cNvPr>
          <p:cNvSpPr txBox="1"/>
          <p:nvPr/>
        </p:nvSpPr>
        <p:spPr>
          <a:xfrm>
            <a:off x="6382394" y="384825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altLang="zh-TW" b="1" dirty="0" smtClean="0"/>
              <a:t>12</a:t>
            </a:r>
            <a:r>
              <a:rPr lang="en-US" b="1" dirty="0" smtClean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EDEC9-7CCC-4B40-A9D2-99B15C17A9E2}"/>
              </a:ext>
            </a:extLst>
          </p:cNvPr>
          <p:cNvSpPr txBox="1"/>
          <p:nvPr/>
        </p:nvSpPr>
        <p:spPr>
          <a:xfrm>
            <a:off x="1390845" y="485186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38.5</a:t>
            </a:r>
            <a:r>
              <a:rPr lang="en-US" b="1" dirty="0" smtClean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4002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6CD7-1F5D-44A0-8D73-5892F158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示範影片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E3C3-43C2-4034-BFF4-4FE6241BD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58949"/>
            <a:ext cx="10240903" cy="3956179"/>
          </a:xfrm>
        </p:spPr>
        <p:txBody>
          <a:bodyPr>
            <a:normAutofit/>
          </a:bodyPr>
          <a:lstStyle/>
          <a:p>
            <a:pPr marL="450850" indent="-450850"/>
            <a:r>
              <a:rPr lang="zh-TW" altLang="en-US" sz="3200" dirty="0" smtClean="0">
                <a:hlinkClick r:id="rId2"/>
              </a:rPr>
              <a:t>製作大手提袋紙樣</a:t>
            </a:r>
            <a:endParaRPr lang="en-HK" sz="3200" dirty="0"/>
          </a:p>
          <a:p>
            <a:pPr marL="0" indent="0">
              <a:buNone/>
            </a:pP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0086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81FE1E-B17A-405D-8E87-C156D291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7" y="0"/>
            <a:ext cx="51435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-187973"/>
            <a:ext cx="10667457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立體大手提袋</a:t>
            </a:r>
            <a:endParaRPr lang="zh-HK" alt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8B330-B98D-4503-95E2-0A1CB9BD0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5" y="2402956"/>
            <a:ext cx="3345270" cy="4460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3313C-F6C3-4A16-A621-5C1FD9CC2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215" y="2408274"/>
            <a:ext cx="3341282" cy="4455042"/>
          </a:xfrm>
          <a:prstGeom prst="rect">
            <a:avLst/>
          </a:prstGeom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95E2319C-09E4-4DAB-BF57-5A4A9101B005}"/>
              </a:ext>
            </a:extLst>
          </p:cNvPr>
          <p:cNvSpPr/>
          <p:nvPr/>
        </p:nvSpPr>
        <p:spPr>
          <a:xfrm>
            <a:off x="9943038" y="6559532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01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383527"/>
            <a:ext cx="10667457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立體大手提袋</a:t>
            </a:r>
            <a:r>
              <a:rPr lang="en-HK" sz="3200" dirty="0"/>
              <a:t/>
            </a:r>
            <a:br>
              <a:rPr lang="en-HK" sz="3200" dirty="0"/>
            </a:br>
            <a:r>
              <a:rPr lang="en-US" altLang="zh-TW" sz="2400" dirty="0"/>
              <a:t>- </a:t>
            </a:r>
            <a:r>
              <a:rPr lang="en-HK" sz="2400" b="0" dirty="0" err="1" smtClean="0"/>
              <a:t>紙様</a:t>
            </a:r>
            <a:r>
              <a:rPr lang="zh-TW" altLang="en-US" sz="2400" b="0" dirty="0" smtClean="0"/>
              <a:t>（</a:t>
            </a:r>
            <a:r>
              <a:rPr lang="en-HK" sz="2400" b="0" dirty="0" smtClean="0"/>
              <a:t>加</a:t>
            </a:r>
            <a:r>
              <a:rPr lang="zh-HK" altLang="zh-TW" sz="2400" b="0" dirty="0"/>
              <a:t>黹</a:t>
            </a:r>
            <a:r>
              <a:rPr lang="en-HK" sz="2400" b="0" dirty="0" smtClean="0"/>
              <a:t>口</a:t>
            </a:r>
            <a:r>
              <a:rPr lang="zh-TW" altLang="en-US" sz="2400" b="0" dirty="0" smtClean="0"/>
              <a:t>）</a:t>
            </a:r>
            <a:endParaRPr lang="zh-HK" altLang="en-US" sz="2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D4D28-630A-4381-9330-D77389D37E8A}"/>
              </a:ext>
            </a:extLst>
          </p:cNvPr>
          <p:cNvSpPr/>
          <p:nvPr/>
        </p:nvSpPr>
        <p:spPr>
          <a:xfrm>
            <a:off x="8820505" y="1063092"/>
            <a:ext cx="3033656" cy="720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50859-8150-4712-BBC7-D129A587D530}"/>
              </a:ext>
            </a:extLst>
          </p:cNvPr>
          <p:cNvSpPr txBox="1"/>
          <p:nvPr/>
        </p:nvSpPr>
        <p:spPr>
          <a:xfrm>
            <a:off x="9559180" y="1592011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側</a:t>
            </a:r>
            <a:r>
              <a:rPr lang="zh-TW" altLang="en-US" dirty="0" smtClean="0"/>
              <a:t>旁布條</a:t>
            </a:r>
            <a:r>
              <a:rPr lang="en-US" b="1" dirty="0" smtClean="0"/>
              <a:t> </a:t>
            </a:r>
            <a:r>
              <a:rPr lang="en-US" b="1" dirty="0"/>
              <a:t>X 2</a:t>
            </a:r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C49A0-706A-414C-88A7-591CB73766F9}"/>
              </a:ext>
            </a:extLst>
          </p:cNvPr>
          <p:cNvSpPr txBox="1"/>
          <p:nvPr/>
        </p:nvSpPr>
        <p:spPr>
          <a:xfrm>
            <a:off x="9824161" y="67623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43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D4E62-1751-4D74-A93B-57ED12637E05}"/>
              </a:ext>
            </a:extLst>
          </p:cNvPr>
          <p:cNvSpPr txBox="1"/>
          <p:nvPr/>
        </p:nvSpPr>
        <p:spPr>
          <a:xfrm>
            <a:off x="11055235" y="122090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13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BD961-09E0-4100-873E-1B0DBE10C6E4}"/>
              </a:ext>
            </a:extLst>
          </p:cNvPr>
          <p:cNvSpPr/>
          <p:nvPr/>
        </p:nvSpPr>
        <p:spPr>
          <a:xfrm>
            <a:off x="8820505" y="1911271"/>
            <a:ext cx="3033656" cy="720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773580-0C96-467F-92F8-B414C0CD4C06}"/>
              </a:ext>
            </a:extLst>
          </p:cNvPr>
          <p:cNvSpPr/>
          <p:nvPr/>
        </p:nvSpPr>
        <p:spPr>
          <a:xfrm>
            <a:off x="4098664" y="3492533"/>
            <a:ext cx="7780888" cy="2865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A193A-ED03-43F8-AB92-15771A808A75}"/>
              </a:ext>
            </a:extLst>
          </p:cNvPr>
          <p:cNvSpPr txBox="1"/>
          <p:nvPr/>
        </p:nvSpPr>
        <p:spPr>
          <a:xfrm>
            <a:off x="7570779" y="47007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袋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DD837-F76C-4E2A-982B-D8744F1BC733}"/>
              </a:ext>
            </a:extLst>
          </p:cNvPr>
          <p:cNvSpPr txBox="1"/>
          <p:nvPr/>
        </p:nvSpPr>
        <p:spPr>
          <a:xfrm>
            <a:off x="7390440" y="353311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104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BD595-F909-4CB5-92E3-BC6CADA1EA5B}"/>
              </a:ext>
            </a:extLst>
          </p:cNvPr>
          <p:cNvSpPr txBox="1"/>
          <p:nvPr/>
        </p:nvSpPr>
        <p:spPr>
          <a:xfrm>
            <a:off x="4208288" y="483927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53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2BDBF-C2E9-4CEE-B7C3-4ACF0190B029}"/>
              </a:ext>
            </a:extLst>
          </p:cNvPr>
          <p:cNvSpPr txBox="1"/>
          <p:nvPr/>
        </p:nvSpPr>
        <p:spPr>
          <a:xfrm>
            <a:off x="7570780" y="103713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40</a:t>
            </a:r>
            <a:r>
              <a:rPr lang="en-HK" dirty="0" err="1"/>
              <a:t>厘米</a:t>
            </a:r>
            <a:endParaRPr lang="en-US" b="1" dirty="0"/>
          </a:p>
          <a:p>
            <a:r>
              <a:rPr lang="en-HK" dirty="0" err="1"/>
              <a:t>拉鍊</a:t>
            </a:r>
            <a:endParaRPr lang="en-HK" b="1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7C767AD-8821-4578-81DF-AAAD17CAD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t="5448" r="59180" b="3483"/>
          <a:stretch/>
        </p:blipFill>
        <p:spPr bwMode="auto">
          <a:xfrm rot="5400000">
            <a:off x="9963417" y="-1389049"/>
            <a:ext cx="460824" cy="36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96F15-265A-4447-A829-AE6C486583DD}"/>
              </a:ext>
            </a:extLst>
          </p:cNvPr>
          <p:cNvSpPr/>
          <p:nvPr/>
        </p:nvSpPr>
        <p:spPr>
          <a:xfrm>
            <a:off x="7022190" y="1969683"/>
            <a:ext cx="978946" cy="492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3FA215-8F6B-4CFE-8251-8253AEBA4167}"/>
              </a:ext>
            </a:extLst>
          </p:cNvPr>
          <p:cNvSpPr txBox="1"/>
          <p:nvPr/>
        </p:nvSpPr>
        <p:spPr>
          <a:xfrm>
            <a:off x="7183929" y="97580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D4FDD4-EF0D-4549-B0A7-57C7D870FF52}"/>
              </a:ext>
            </a:extLst>
          </p:cNvPr>
          <p:cNvSpPr txBox="1"/>
          <p:nvPr/>
        </p:nvSpPr>
        <p:spPr>
          <a:xfrm>
            <a:off x="7760090" y="135435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2A4F96-EDEB-4B4A-843C-5CCDAEA50737}"/>
              </a:ext>
            </a:extLst>
          </p:cNvPr>
          <p:cNvSpPr/>
          <p:nvPr/>
        </p:nvSpPr>
        <p:spPr>
          <a:xfrm>
            <a:off x="7019790" y="1304788"/>
            <a:ext cx="978946" cy="492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55A81-4FF3-4565-BE70-CE64420068BB}"/>
              </a:ext>
            </a:extLst>
          </p:cNvPr>
          <p:cNvSpPr/>
          <p:nvPr/>
        </p:nvSpPr>
        <p:spPr>
          <a:xfrm>
            <a:off x="2538805" y="557246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1A4BC1-6275-44CE-A3EE-5A6D2F76E3FD}"/>
              </a:ext>
            </a:extLst>
          </p:cNvPr>
          <p:cNvSpPr txBox="1"/>
          <p:nvPr/>
        </p:nvSpPr>
        <p:spPr>
          <a:xfrm>
            <a:off x="2516881" y="594897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6D769A-4A08-4ACC-AB38-0F41B3EE00BE}"/>
              </a:ext>
            </a:extLst>
          </p:cNvPr>
          <p:cNvSpPr txBox="1"/>
          <p:nvPr/>
        </p:nvSpPr>
        <p:spPr>
          <a:xfrm>
            <a:off x="3147907" y="557964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3.2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F7F6BA-FB7B-4288-9802-BD6B56C58EF6}"/>
              </a:ext>
            </a:extLst>
          </p:cNvPr>
          <p:cNvSpPr/>
          <p:nvPr/>
        </p:nvSpPr>
        <p:spPr>
          <a:xfrm>
            <a:off x="2539214" y="515885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51BEDF-49D0-4CD1-9A89-2DFE32ACD6B2}"/>
              </a:ext>
            </a:extLst>
          </p:cNvPr>
          <p:cNvSpPr/>
          <p:nvPr/>
        </p:nvSpPr>
        <p:spPr>
          <a:xfrm>
            <a:off x="2539623" y="475779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8D955B-8AFE-4CA3-BE69-C557D9787221}"/>
              </a:ext>
            </a:extLst>
          </p:cNvPr>
          <p:cNvSpPr/>
          <p:nvPr/>
        </p:nvSpPr>
        <p:spPr>
          <a:xfrm>
            <a:off x="1873464" y="557061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EF928E-D69F-4542-92F1-7A5A86DAB6B1}"/>
              </a:ext>
            </a:extLst>
          </p:cNvPr>
          <p:cNvSpPr/>
          <p:nvPr/>
        </p:nvSpPr>
        <p:spPr>
          <a:xfrm>
            <a:off x="1873873" y="515700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4B662D-350E-4B8C-91E8-651FA136C86F}"/>
              </a:ext>
            </a:extLst>
          </p:cNvPr>
          <p:cNvSpPr/>
          <p:nvPr/>
        </p:nvSpPr>
        <p:spPr>
          <a:xfrm>
            <a:off x="1874282" y="475594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552B55-D39F-4E77-98B9-C034EFA7A799}"/>
              </a:ext>
            </a:extLst>
          </p:cNvPr>
          <p:cNvSpPr txBox="1"/>
          <p:nvPr/>
        </p:nvSpPr>
        <p:spPr>
          <a:xfrm>
            <a:off x="1839543" y="438923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耳</a:t>
            </a:r>
            <a:r>
              <a:rPr lang="zh-TW" altLang="en-US" dirty="0" smtClean="0"/>
              <a:t>圏</a:t>
            </a:r>
            <a:r>
              <a:rPr lang="en-US" b="1" dirty="0" smtClean="0"/>
              <a:t> </a:t>
            </a:r>
            <a:r>
              <a:rPr lang="en-US" b="1" dirty="0"/>
              <a:t>X6</a:t>
            </a:r>
            <a:endParaRPr lang="en-HK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C00EFB-C9B2-47AB-A232-C69D8E11430D}"/>
              </a:ext>
            </a:extLst>
          </p:cNvPr>
          <p:cNvSpPr/>
          <p:nvPr/>
        </p:nvSpPr>
        <p:spPr>
          <a:xfrm>
            <a:off x="908229" y="2792760"/>
            <a:ext cx="9326880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AD2C28-F748-48B4-9884-1A051358CDA1}"/>
              </a:ext>
            </a:extLst>
          </p:cNvPr>
          <p:cNvSpPr txBox="1"/>
          <p:nvPr/>
        </p:nvSpPr>
        <p:spPr>
          <a:xfrm>
            <a:off x="-28129" y="274988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3.2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62AB7E-FD23-416E-8143-D22253CA49A3}"/>
              </a:ext>
            </a:extLst>
          </p:cNvPr>
          <p:cNvSpPr txBox="1"/>
          <p:nvPr/>
        </p:nvSpPr>
        <p:spPr>
          <a:xfrm>
            <a:off x="5145139" y="27845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err="1"/>
              <a:t>肩帶</a:t>
            </a:r>
            <a:endParaRPr lang="en-US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BA45CA-0E0F-43B6-9C37-99B070427A5D}"/>
              </a:ext>
            </a:extLst>
          </p:cNvPr>
          <p:cNvSpPr txBox="1"/>
          <p:nvPr/>
        </p:nvSpPr>
        <p:spPr>
          <a:xfrm>
            <a:off x="5079926" y="2431955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95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40996E-EFC8-4985-9557-6A4C67764A58}"/>
              </a:ext>
            </a:extLst>
          </p:cNvPr>
          <p:cNvSpPr/>
          <p:nvPr/>
        </p:nvSpPr>
        <p:spPr>
          <a:xfrm>
            <a:off x="908228" y="3273295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56F332-C1DF-412F-B0EE-176B0C1A168C}"/>
              </a:ext>
            </a:extLst>
          </p:cNvPr>
          <p:cNvSpPr/>
          <p:nvPr/>
        </p:nvSpPr>
        <p:spPr>
          <a:xfrm>
            <a:off x="908227" y="3759182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26E9EF-0F7B-4595-98AD-1F88E8912759}"/>
              </a:ext>
            </a:extLst>
          </p:cNvPr>
          <p:cNvSpPr txBox="1"/>
          <p:nvPr/>
        </p:nvSpPr>
        <p:spPr>
          <a:xfrm>
            <a:off x="9828" y="373878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3.2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C33FAC-623F-4A79-8936-9A3D4E96A7F0}"/>
              </a:ext>
            </a:extLst>
          </p:cNvPr>
          <p:cNvSpPr txBox="1"/>
          <p:nvPr/>
        </p:nvSpPr>
        <p:spPr>
          <a:xfrm>
            <a:off x="1719309" y="378881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31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6D3884-DFEE-4201-8668-2746D6A859E3}"/>
              </a:ext>
            </a:extLst>
          </p:cNvPr>
          <p:cNvSpPr txBox="1"/>
          <p:nvPr/>
        </p:nvSpPr>
        <p:spPr>
          <a:xfrm>
            <a:off x="1392095" y="3521340"/>
            <a:ext cx="1265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err="1"/>
              <a:t>手提帶</a:t>
            </a:r>
            <a:r>
              <a:rPr lang="en-US" b="1" dirty="0"/>
              <a:t> X 2</a:t>
            </a:r>
          </a:p>
          <a:p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80283-C1AD-4A93-9F79-608E800C88EF}"/>
              </a:ext>
            </a:extLst>
          </p:cNvPr>
          <p:cNvSpPr txBox="1"/>
          <p:nvPr/>
        </p:nvSpPr>
        <p:spPr>
          <a:xfrm>
            <a:off x="4691949" y="1683923"/>
            <a:ext cx="2422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HK" dirty="0" err="1"/>
              <a:t>拉鍊尾包尾用布片</a:t>
            </a:r>
            <a:r>
              <a:rPr lang="en-HK" dirty="0"/>
              <a:t> </a:t>
            </a:r>
            <a:r>
              <a:rPr lang="en-US" b="1" dirty="0"/>
              <a:t>X 2</a:t>
            </a:r>
          </a:p>
          <a:p>
            <a:pPr algn="r"/>
            <a:endParaRPr lang="en-US" b="1" dirty="0"/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95E2319C-09E4-4DAB-BF57-5A4A9101B005}"/>
              </a:ext>
            </a:extLst>
          </p:cNvPr>
          <p:cNvSpPr/>
          <p:nvPr/>
        </p:nvSpPr>
        <p:spPr>
          <a:xfrm>
            <a:off x="9943038" y="6559532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48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330</Words>
  <Application>Microsoft Office PowerPoint</Application>
  <PresentationFormat>寬螢幕</PresentationFormat>
  <Paragraphs>108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Avenir Next LT Pro</vt:lpstr>
      <vt:lpstr>Avenir Next LT Pro Light</vt:lpstr>
      <vt:lpstr>新細明體</vt:lpstr>
      <vt:lpstr>Arial</vt:lpstr>
      <vt:lpstr>Calibri</vt:lpstr>
      <vt:lpstr>GradientRiseVTI</vt:lpstr>
      <vt:lpstr>袋子 （紙樣）</vt:lpstr>
      <vt:lpstr>PowerPoint 簡報</vt:lpstr>
      <vt:lpstr>袋子的基本結構</vt:lpstr>
      <vt:lpstr>不同款式的袋子</vt:lpstr>
      <vt:lpstr>大手提袋</vt:lpstr>
      <vt:lpstr>大手提袋 - 紙様（加黹口）</vt:lpstr>
      <vt:lpstr>示範影片</vt:lpstr>
      <vt:lpstr>立體大手提袋</vt:lpstr>
      <vt:lpstr>立體大手提袋 - 紙様（加黹口）</vt:lpstr>
      <vt:lpstr>圓形袋(帶索帶)</vt:lpstr>
      <vt:lpstr>圓形袋(帶索帶) - 紙様（加黹口）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Fashion Design</dc:title>
  <dc:creator>Travis Li Wang Hei</dc:creator>
  <cp:lastModifiedBy>POON, Suk-mei Cindy</cp:lastModifiedBy>
  <cp:revision>134</cp:revision>
  <dcterms:created xsi:type="dcterms:W3CDTF">2020-08-18T18:16:04Z</dcterms:created>
  <dcterms:modified xsi:type="dcterms:W3CDTF">2023-03-29T01:45:19Z</dcterms:modified>
</cp:coreProperties>
</file>