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8"/>
  </p:notesMasterIdLst>
  <p:sldIdLst>
    <p:sldId id="257" r:id="rId2"/>
    <p:sldId id="353" r:id="rId3"/>
    <p:sldId id="395" r:id="rId4"/>
    <p:sldId id="396" r:id="rId5"/>
    <p:sldId id="394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13"/>
    <p:restoredTop sz="94597"/>
  </p:normalViewPr>
  <p:slideViewPr>
    <p:cSldViewPr snapToGrid="0" snapToObjects="1">
      <p:cViewPr varScale="1">
        <p:scale>
          <a:sx n="65" d="100"/>
          <a:sy n="65" d="100"/>
        </p:scale>
        <p:origin x="2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C14B3-EEE8-6549-8482-C4C3FCA537FF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F946C-F05D-8D4C-8ADF-A9512DCC4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98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86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49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3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13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1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0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2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0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4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1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4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8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6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67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9" r:id="rId6"/>
    <p:sldLayoutId id="2147483834" r:id="rId7"/>
    <p:sldLayoutId id="2147483835" r:id="rId8"/>
    <p:sldLayoutId id="2147483836" r:id="rId9"/>
    <p:sldLayoutId id="2147483838" r:id="rId10"/>
    <p:sldLayoutId id="214748383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mm.edcity.hk/media/%E7%B4%99%E6%A8%A3%E5%8F%8A%E8%A1%A3%E6%9C%8D%E8%A3%BD%E4%BD%9C%E2%94%80%E2%94%80%E4%B8%8A%E8%BA%AB%E6%AC%BE%E5%BC%8F%EF%BC%88%E5%9B%9B%EF%BC%89%E8%87%B3%EF%BC%88%E4%BA%94%EF%BC%89/1_ky0t8ka7/295650742" TargetMode="External"/><Relationship Id="rId2" Type="http://schemas.openxmlformats.org/officeDocument/2006/relationships/hyperlink" Target="https://emm.edcity.hk/media/%E7%B4%99%E6%A8%A3%E5%8F%8A%E8%A1%A3%E6%9C%8D%E8%A3%BD%E4%BD%9C%E2%94%80%E2%94%80%E4%B8%8A%E8%BA%AB%E6%AC%BE%E5%BC%8F%EF%BC%88%E4%B8%80%EF%BC%89%E8%87%B3%EF%BC%88%E4%B8%89%EF%BC%89/1_pw7qkkqq/29565074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mm.edcity.hk/media/%E7%B4%99%E6%A8%A3%E5%8F%8A%E8%A1%A3%E6%9C%8D%E8%A3%BD%E4%BD%9C%E2%94%80%E2%94%80%E4%B8%8A%E8%BA%AB%E6%AC%BE%E5%BC%8F%EF%BC%88%E5%85%AD%EF%BC%89%E8%87%B3%EF%BC%88%E5%85%AB%EF%BC%89/1_06khxmit/295650742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18">
            <a:extLst>
              <a:ext uri="{FF2B5EF4-FFF2-40B4-BE49-F238E27FC236}">
                <a16:creationId xmlns:a16="http://schemas.microsoft.com/office/drawing/2014/main" id="{C28DACFC-D90E-4BFD-98DE-38A527847A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20">
            <a:extLst>
              <a:ext uri="{FF2B5EF4-FFF2-40B4-BE49-F238E27FC236}">
                <a16:creationId xmlns:a16="http://schemas.microsoft.com/office/drawing/2014/main" id="{44E9F5B4-A068-4ABE-8601-6BC199F161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0"/>
            <a:ext cx="12191999" cy="6858000"/>
          </a:xfrm>
          <a:prstGeom prst="rect">
            <a:avLst/>
          </a:prstGeom>
          <a:gradFill>
            <a:gsLst>
              <a:gs pos="0">
                <a:schemeClr val="accent5">
                  <a:alpha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22">
            <a:extLst>
              <a:ext uri="{FF2B5EF4-FFF2-40B4-BE49-F238E27FC236}">
                <a16:creationId xmlns:a16="http://schemas.microsoft.com/office/drawing/2014/main" id="{8EF8B388-A1B5-412F-8724-38B96C8AF7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4" y="456773"/>
            <a:ext cx="12191999" cy="64008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100000">
                <a:schemeClr val="accent2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24">
            <a:extLst>
              <a:ext uri="{FF2B5EF4-FFF2-40B4-BE49-F238E27FC236}">
                <a16:creationId xmlns:a16="http://schemas.microsoft.com/office/drawing/2014/main" id="{85A44F65-05A5-4129-9896-3ECBAF77863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96001" cy="6858000"/>
          </a:xfrm>
          <a:prstGeom prst="rect">
            <a:avLst/>
          </a:prstGeom>
          <a:gradFill>
            <a:gsLst>
              <a:gs pos="19000">
                <a:schemeClr val="accent2">
                  <a:alpha val="41000"/>
                </a:schemeClr>
              </a:gs>
              <a:gs pos="99000">
                <a:schemeClr val="accent4">
                  <a:alpha val="56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: Shape 13">
            <a:extLst>
              <a:ext uri="{FF2B5EF4-FFF2-40B4-BE49-F238E27FC236}">
                <a16:creationId xmlns:a16="http://schemas.microsoft.com/office/drawing/2014/main" id="{94A016FC-694E-41AA-BA4F-FC97736372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550089" y="-827673"/>
            <a:ext cx="5115722" cy="10255626"/>
          </a:xfrm>
          <a:custGeom>
            <a:avLst/>
            <a:gdLst>
              <a:gd name="connsiteX0" fmla="*/ 2065105 w 2065105"/>
              <a:gd name="connsiteY0" fmla="*/ 0 h 4139967"/>
              <a:gd name="connsiteX1" fmla="*/ 2065105 w 2065105"/>
              <a:gd name="connsiteY1" fmla="*/ 4139967 h 4139967"/>
              <a:gd name="connsiteX2" fmla="*/ 1858573 w 2065105"/>
              <a:gd name="connsiteY2" fmla="*/ 4129538 h 4139967"/>
              <a:gd name="connsiteX3" fmla="*/ 0 w 2065105"/>
              <a:gd name="connsiteY3" fmla="*/ 2069983 h 4139967"/>
              <a:gd name="connsiteX4" fmla="*/ 1858573 w 2065105"/>
              <a:gd name="connsiteY4" fmla="*/ 10428 h 4139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5105" h="4139967">
                <a:moveTo>
                  <a:pt x="2065105" y="0"/>
                </a:moveTo>
                <a:lnTo>
                  <a:pt x="2065105" y="4139967"/>
                </a:lnTo>
                <a:lnTo>
                  <a:pt x="1858573" y="4129538"/>
                </a:lnTo>
                <a:cubicBezTo>
                  <a:pt x="814640" y="4023521"/>
                  <a:pt x="0" y="3141887"/>
                  <a:pt x="0" y="2069983"/>
                </a:cubicBezTo>
                <a:cubicBezTo>
                  <a:pt x="0" y="998079"/>
                  <a:pt x="814640" y="116446"/>
                  <a:pt x="1858573" y="10428"/>
                </a:cubicBezTo>
                <a:close/>
              </a:path>
            </a:pathLst>
          </a:custGeom>
          <a:gradFill flip="none" rotWithShape="1">
            <a:gsLst>
              <a:gs pos="7000">
                <a:schemeClr val="accent4">
                  <a:lumMod val="60000"/>
                  <a:lumOff val="40000"/>
                  <a:alpha val="12000"/>
                </a:schemeClr>
              </a:gs>
              <a:gs pos="100000">
                <a:schemeClr val="accent6">
                  <a:lumMod val="20000"/>
                  <a:lumOff val="80000"/>
                  <a:alpha val="15000"/>
                </a:scheme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E298EF-ED59-2544-A8C0-5E2C8BE997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431" y="1977127"/>
            <a:ext cx="8665036" cy="3360092"/>
          </a:xfrm>
        </p:spPr>
        <p:txBody>
          <a:bodyPr anchor="ctr">
            <a:normAutofit/>
          </a:bodyPr>
          <a:lstStyle/>
          <a:p>
            <a:r>
              <a:rPr lang="en-HK" sz="5400" dirty="0" err="1" smtClean="0"/>
              <a:t>上身紙樣</a:t>
            </a:r>
            <a:r>
              <a:rPr lang="en-HK" sz="5400" dirty="0" smtClean="0"/>
              <a:t/>
            </a:r>
            <a:br>
              <a:rPr lang="en-HK" sz="5400" dirty="0" smtClean="0"/>
            </a:br>
            <a:r>
              <a:rPr lang="zh-TW" altLang="en-US" sz="5400" dirty="0" smtClean="0"/>
              <a:t>（款式設計）</a:t>
            </a:r>
            <a:r>
              <a:rPr lang="en-HK" sz="5400" dirty="0"/>
              <a:t/>
            </a:r>
            <a:br>
              <a:rPr lang="en-HK" sz="5400" dirty="0"/>
            </a:br>
            <a:endParaRPr lang="en-HK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181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E2A3598-198B-4AD2-9F0E-6FC001139D01}"/>
              </a:ext>
            </a:extLst>
          </p:cNvPr>
          <p:cNvSpPr/>
          <p:nvPr/>
        </p:nvSpPr>
        <p:spPr>
          <a:xfrm>
            <a:off x="1742739" y="2661324"/>
            <a:ext cx="494852" cy="2970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C145B7-ABE1-4CE5-9691-CA96112F3AB6}"/>
              </a:ext>
            </a:extLst>
          </p:cNvPr>
          <p:cNvSpPr/>
          <p:nvPr/>
        </p:nvSpPr>
        <p:spPr>
          <a:xfrm>
            <a:off x="4732725" y="2725871"/>
            <a:ext cx="494852" cy="2970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grpSp>
        <p:nvGrpSpPr>
          <p:cNvPr id="10" name="群組 9"/>
          <p:cNvGrpSpPr/>
          <p:nvPr/>
        </p:nvGrpSpPr>
        <p:grpSpPr>
          <a:xfrm>
            <a:off x="931654" y="1579614"/>
            <a:ext cx="10462856" cy="3536367"/>
            <a:chOff x="1680635" y="1725746"/>
            <a:chExt cx="8661451" cy="2305050"/>
          </a:xfrm>
        </p:grpSpPr>
        <p:sp>
          <p:nvSpPr>
            <p:cNvPr id="11" name="Rectangle 1">
              <a:extLst>
                <a:ext uri="{FF2B5EF4-FFF2-40B4-BE49-F238E27FC236}">
                  <a16:creationId xmlns:a16="http://schemas.microsoft.com/office/drawing/2014/main" id="{4E2A3598-198B-4AD2-9F0E-6FC001139D01}"/>
                </a:ext>
              </a:extLst>
            </p:cNvPr>
            <p:cNvSpPr/>
            <p:nvPr/>
          </p:nvSpPr>
          <p:spPr>
            <a:xfrm>
              <a:off x="1742739" y="2661324"/>
              <a:ext cx="494852" cy="2970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HK"/>
            </a:p>
          </p:txBody>
        </p:sp>
        <p:sp>
          <p:nvSpPr>
            <p:cNvPr id="12" name="Rectangle 4">
              <a:extLst>
                <a:ext uri="{FF2B5EF4-FFF2-40B4-BE49-F238E27FC236}">
                  <a16:creationId xmlns:a16="http://schemas.microsoft.com/office/drawing/2014/main" id="{D9C145B7-ABE1-4CE5-9691-CA96112F3AB6}"/>
                </a:ext>
              </a:extLst>
            </p:cNvPr>
            <p:cNvSpPr/>
            <p:nvPr/>
          </p:nvSpPr>
          <p:spPr>
            <a:xfrm>
              <a:off x="4732725" y="2725871"/>
              <a:ext cx="494852" cy="2970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HK"/>
            </a:p>
          </p:txBody>
        </p:sp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E284308E-0073-4185-A4C5-1D978D6C97A0}"/>
                </a:ext>
              </a:extLst>
            </p:cNvPr>
            <p:cNvSpPr/>
            <p:nvPr/>
          </p:nvSpPr>
          <p:spPr>
            <a:xfrm>
              <a:off x="8219996" y="2581242"/>
              <a:ext cx="494852" cy="2970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HK"/>
            </a:p>
          </p:txBody>
        </p:sp>
        <p:pic>
          <p:nvPicPr>
            <p:cNvPr id="14" name="圖片 1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22711" y="1725746"/>
              <a:ext cx="2619375" cy="2305050"/>
            </a:xfrm>
            <a:prstGeom prst="rect">
              <a:avLst/>
            </a:prstGeom>
          </p:spPr>
        </p:pic>
        <p:pic>
          <p:nvPicPr>
            <p:cNvPr id="15" name="圖片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80635" y="1820996"/>
              <a:ext cx="5724525" cy="21145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85974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4E4A470-6F8D-406C-B3D0-6AB4B457BA50}"/>
              </a:ext>
            </a:extLst>
          </p:cNvPr>
          <p:cNvSpPr/>
          <p:nvPr/>
        </p:nvSpPr>
        <p:spPr>
          <a:xfrm>
            <a:off x="2581195" y="2663420"/>
            <a:ext cx="494852" cy="2970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D1F7A1-D7C4-4F5C-A872-30F7D6BD9B71}"/>
              </a:ext>
            </a:extLst>
          </p:cNvPr>
          <p:cNvSpPr/>
          <p:nvPr/>
        </p:nvSpPr>
        <p:spPr>
          <a:xfrm>
            <a:off x="6079386" y="2548769"/>
            <a:ext cx="494852" cy="2970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8581" y="1868876"/>
            <a:ext cx="7857855" cy="313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845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952126B-4AFD-489F-BC9F-BE3F442D92B6}"/>
              </a:ext>
            </a:extLst>
          </p:cNvPr>
          <p:cNvSpPr/>
          <p:nvPr/>
        </p:nvSpPr>
        <p:spPr>
          <a:xfrm>
            <a:off x="1552687" y="2487782"/>
            <a:ext cx="494852" cy="2970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3CF348-B49F-4770-B377-6F765DC61BD4}"/>
              </a:ext>
            </a:extLst>
          </p:cNvPr>
          <p:cNvSpPr/>
          <p:nvPr/>
        </p:nvSpPr>
        <p:spPr>
          <a:xfrm>
            <a:off x="4779980" y="2591845"/>
            <a:ext cx="494852" cy="2970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C6A9C3-DD8C-47F6-B185-0F6AD24AE127}"/>
              </a:ext>
            </a:extLst>
          </p:cNvPr>
          <p:cNvSpPr/>
          <p:nvPr/>
        </p:nvSpPr>
        <p:spPr>
          <a:xfrm>
            <a:off x="7972763" y="2663420"/>
            <a:ext cx="494852" cy="2970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612" y="2108080"/>
            <a:ext cx="10539233" cy="282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76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AEF4C-C6D9-4EBD-A8A7-7EA8335FE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10240903" cy="1233488"/>
          </a:xfrm>
        </p:spPr>
        <p:txBody>
          <a:bodyPr/>
          <a:lstStyle/>
          <a:p>
            <a:r>
              <a:rPr lang="zh-TW" altLang="en-US" dirty="0" smtClean="0"/>
              <a:t>示範影片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FE588-E7B3-410E-A6A7-106F944DB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135" y="1767364"/>
            <a:ext cx="10240903" cy="365127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HK" sz="3200" dirty="0" smtClean="0">
                <a:hlinkClick r:id="rId2"/>
              </a:rPr>
              <a:t>上身紙樣款式</a:t>
            </a:r>
            <a:r>
              <a:rPr lang="en-HK" sz="3200" dirty="0">
                <a:hlinkClick r:id="rId2"/>
              </a:rPr>
              <a:t>1至</a:t>
            </a:r>
            <a:r>
              <a:rPr lang="en-HK" sz="3200" dirty="0" smtClean="0">
                <a:hlinkClick r:id="rId2"/>
              </a:rPr>
              <a:t>3</a:t>
            </a:r>
            <a:endParaRPr lang="en-US" sz="3200" dirty="0"/>
          </a:p>
          <a:p>
            <a:pPr marL="514350" indent="-514350">
              <a:buAutoNum type="arabicPeriod"/>
            </a:pPr>
            <a:endParaRPr lang="en-HK" sz="3200" dirty="0" smtClean="0"/>
          </a:p>
          <a:p>
            <a:pPr marL="514350" indent="-514350">
              <a:buAutoNum type="arabicPeriod"/>
            </a:pPr>
            <a:r>
              <a:rPr lang="en-HK" sz="3200" dirty="0" smtClean="0">
                <a:hlinkClick r:id="rId3"/>
              </a:rPr>
              <a:t>上身紙樣款式</a:t>
            </a:r>
            <a:r>
              <a:rPr lang="en-HK" sz="3200" dirty="0">
                <a:hlinkClick r:id="rId3"/>
              </a:rPr>
              <a:t>4至</a:t>
            </a:r>
            <a:r>
              <a:rPr lang="en-HK" sz="3200" dirty="0" smtClean="0">
                <a:hlinkClick r:id="rId3"/>
              </a:rPr>
              <a:t>5</a:t>
            </a:r>
            <a:endParaRPr lang="en-US" sz="3200" dirty="0"/>
          </a:p>
          <a:p>
            <a:pPr marL="514350" indent="-514350">
              <a:buAutoNum type="arabicPeriod"/>
            </a:pPr>
            <a:endParaRPr lang="en-HK" sz="3200" dirty="0" smtClean="0"/>
          </a:p>
          <a:p>
            <a:pPr marL="514350" indent="-514350">
              <a:buAutoNum type="arabicPeriod"/>
            </a:pPr>
            <a:r>
              <a:rPr lang="en-HK" sz="3200" dirty="0" smtClean="0">
                <a:hlinkClick r:id="rId4"/>
              </a:rPr>
              <a:t>上身紙樣款式</a:t>
            </a:r>
            <a:r>
              <a:rPr lang="en-HK" sz="3200" dirty="0">
                <a:hlinkClick r:id="rId4"/>
              </a:rPr>
              <a:t>6至</a:t>
            </a:r>
            <a:r>
              <a:rPr lang="en-HK" sz="3200" dirty="0" smtClean="0">
                <a:hlinkClick r:id="rId4"/>
              </a:rPr>
              <a:t>8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884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2">
            <a:extLst>
              <a:ext uri="{FF2B5EF4-FFF2-40B4-BE49-F238E27FC236}">
                <a16:creationId xmlns:a16="http://schemas.microsoft.com/office/drawing/2014/main" id="{ED9D89B5-CCAB-4617-B70E-501DBE3C84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955DEFE8-24AF-47F7-B020-D4D76ABA183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26">
            <a:extLst>
              <a:ext uri="{FF2B5EF4-FFF2-40B4-BE49-F238E27FC236}">
                <a16:creationId xmlns:a16="http://schemas.microsoft.com/office/drawing/2014/main" id="{6EAE3873-25FC-4346-B1D5-82E5F9D953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7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CEE34ED-B916-F540-8F4C-00FFACE54F0C}"/>
              </a:ext>
            </a:extLst>
          </p:cNvPr>
          <p:cNvSpPr txBox="1">
            <a:spLocks/>
          </p:cNvSpPr>
          <p:nvPr/>
        </p:nvSpPr>
        <p:spPr>
          <a:xfrm>
            <a:off x="3454683" y="2444888"/>
            <a:ext cx="6688680" cy="1465973"/>
          </a:xfrm>
          <a:prstGeom prst="rect">
            <a:avLst/>
          </a:prstGeom>
        </p:spPr>
        <p:txBody>
          <a:bodyPr vert="horz" lIns="0" tIns="0" rIns="0" bIns="0" rtlCol="0" anchor="t">
            <a:normAutofit fontScale="25000" lnSpcReduction="2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 cap="all" spc="7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HK" sz="14400" dirty="0" err="1"/>
              <a:t>課堂活動</a:t>
            </a:r>
            <a:endParaRPr lang="en-HK" sz="144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sz="12800" u="sng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HK" sz="12800" b="0" dirty="0" err="1"/>
              <a:t>用上身紙樣改款實習</a:t>
            </a:r>
            <a:endParaRPr lang="en-HK" sz="12800" b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1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100" dirty="0"/>
              <a:t> </a:t>
            </a:r>
          </a:p>
        </p:txBody>
      </p:sp>
      <p:sp>
        <p:nvSpPr>
          <p:cNvPr id="6" name="Lightning Bolt 5">
            <a:extLst>
              <a:ext uri="{FF2B5EF4-FFF2-40B4-BE49-F238E27FC236}">
                <a16:creationId xmlns:a16="http://schemas.microsoft.com/office/drawing/2014/main" id="{88E30A32-28AF-6044-8659-849355364886}"/>
              </a:ext>
            </a:extLst>
          </p:cNvPr>
          <p:cNvSpPr/>
          <p:nvPr/>
        </p:nvSpPr>
        <p:spPr>
          <a:xfrm>
            <a:off x="2451383" y="1414764"/>
            <a:ext cx="1003300" cy="1257300"/>
          </a:xfrm>
          <a:prstGeom prst="lightningBol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6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adientRise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2206</TotalTime>
  <Words>26</Words>
  <Application>Microsoft Office PowerPoint</Application>
  <PresentationFormat>寬螢幕</PresentationFormat>
  <Paragraphs>14</Paragraphs>
  <Slides>6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Avenir Next LT Pro</vt:lpstr>
      <vt:lpstr>Avenir Next LT Pro Light</vt:lpstr>
      <vt:lpstr>Arial</vt:lpstr>
      <vt:lpstr>Calibri</vt:lpstr>
      <vt:lpstr>GradientRiseVTI</vt:lpstr>
      <vt:lpstr>上身紙樣 （款式設計） </vt:lpstr>
      <vt:lpstr>PowerPoint 簡報</vt:lpstr>
      <vt:lpstr>PowerPoint 簡報</vt:lpstr>
      <vt:lpstr>PowerPoint 簡報</vt:lpstr>
      <vt:lpstr>示範影片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Fashion Design</dc:title>
  <dc:creator>Travis Li Wang Hei</dc:creator>
  <cp:lastModifiedBy>POON, Suk-mei Cindy</cp:lastModifiedBy>
  <cp:revision>91</cp:revision>
  <dcterms:created xsi:type="dcterms:W3CDTF">2020-08-18T18:16:04Z</dcterms:created>
  <dcterms:modified xsi:type="dcterms:W3CDTF">2023-03-28T08:58:54Z</dcterms:modified>
</cp:coreProperties>
</file>