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0" r:id="rId1"/>
  </p:sldMasterIdLst>
  <p:notesMasterIdLst>
    <p:notesMasterId r:id="rId58"/>
  </p:notesMasterIdLst>
  <p:sldIdLst>
    <p:sldId id="294" r:id="rId2"/>
    <p:sldId id="470" r:id="rId3"/>
    <p:sldId id="471" r:id="rId4"/>
    <p:sldId id="472" r:id="rId5"/>
    <p:sldId id="473" r:id="rId6"/>
    <p:sldId id="474" r:id="rId7"/>
    <p:sldId id="475" r:id="rId8"/>
    <p:sldId id="476" r:id="rId9"/>
    <p:sldId id="477" r:id="rId10"/>
    <p:sldId id="478" r:id="rId11"/>
    <p:sldId id="479" r:id="rId12"/>
    <p:sldId id="480" r:id="rId13"/>
    <p:sldId id="481" r:id="rId14"/>
    <p:sldId id="482" r:id="rId15"/>
    <p:sldId id="483" r:id="rId16"/>
    <p:sldId id="484" r:id="rId17"/>
    <p:sldId id="485" r:id="rId18"/>
    <p:sldId id="486" r:id="rId19"/>
    <p:sldId id="487" r:id="rId20"/>
    <p:sldId id="488" r:id="rId21"/>
    <p:sldId id="489" r:id="rId22"/>
    <p:sldId id="490" r:id="rId23"/>
    <p:sldId id="491" r:id="rId24"/>
    <p:sldId id="492" r:id="rId25"/>
    <p:sldId id="493" r:id="rId26"/>
    <p:sldId id="494" r:id="rId27"/>
    <p:sldId id="495" r:id="rId28"/>
    <p:sldId id="496" r:id="rId29"/>
    <p:sldId id="497" r:id="rId30"/>
    <p:sldId id="498" r:id="rId31"/>
    <p:sldId id="499" r:id="rId32"/>
    <p:sldId id="500" r:id="rId33"/>
    <p:sldId id="501" r:id="rId34"/>
    <p:sldId id="502" r:id="rId35"/>
    <p:sldId id="503" r:id="rId36"/>
    <p:sldId id="504" r:id="rId37"/>
    <p:sldId id="505" r:id="rId38"/>
    <p:sldId id="506" r:id="rId39"/>
    <p:sldId id="507" r:id="rId40"/>
    <p:sldId id="508" r:id="rId41"/>
    <p:sldId id="509" r:id="rId42"/>
    <p:sldId id="510" r:id="rId43"/>
    <p:sldId id="511" r:id="rId44"/>
    <p:sldId id="512" r:id="rId45"/>
    <p:sldId id="513" r:id="rId46"/>
    <p:sldId id="514" r:id="rId47"/>
    <p:sldId id="515" r:id="rId48"/>
    <p:sldId id="516" r:id="rId49"/>
    <p:sldId id="517" r:id="rId50"/>
    <p:sldId id="518" r:id="rId51"/>
    <p:sldId id="519" r:id="rId52"/>
    <p:sldId id="529" r:id="rId53"/>
    <p:sldId id="530" r:id="rId54"/>
    <p:sldId id="531" r:id="rId55"/>
    <p:sldId id="538" r:id="rId56"/>
    <p:sldId id="539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45" autoAdjust="0"/>
    <p:restoredTop sz="94588"/>
  </p:normalViewPr>
  <p:slideViewPr>
    <p:cSldViewPr snapToGrid="0" snapToObjects="1">
      <p:cViewPr>
        <p:scale>
          <a:sx n="120" d="100"/>
          <a:sy n="120" d="100"/>
        </p:scale>
        <p:origin x="96" y="-327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19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1C14B3-EEE8-6549-8482-C4C3FCA537FF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6F946C-F05D-8D4C-8ADF-A9512DCC4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98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731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836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7999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622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9024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641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7787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0872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1786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2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690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7469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2032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0004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3676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492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800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086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9206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3551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5020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430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203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399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123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59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620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185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49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736A0-9F24-45BF-B389-F6478DB45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8700"/>
            <a:ext cx="9144000" cy="2481263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000" spc="7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3D85EF-076F-4C35-862A-BAFF685DD6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4376"/>
            <a:ext cx="9144000" cy="1433423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b="1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221EC-BF54-4DDD-8900-F2027CDAD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213A3-10E9-421F-81BE-56E0786AB515}" type="datetime2">
              <a:rPr lang="en-US" smtClean="0"/>
              <a:t>Thursday, April 20,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5AB69-7069-48FB-8925-F2BA84129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9C32A-F7A5-4E3B-A28F-09C82341E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235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A997B-D473-47DE-8B7B-22AB6F31E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526035-4B81-4537-A22D-92C2E0DBB6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2A44D-F637-4017-BAA2-77756A386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DABC0-2199-478F-BA77-33A651B6CB89}" type="datetime2">
              <a:rPr lang="en-US" smtClean="0"/>
              <a:t>Thursday, April 20,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1DCE6-ED7D-417C-ABD4-41D61570F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AF19A-FDAE-446A-A6B6-128F7F96A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13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96D838-45E9-4D61-AA4E-92A32B579F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457199"/>
            <a:ext cx="2628900" cy="5719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3183D0-4392-4364-8A2D-C47A2AF7A8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57199"/>
            <a:ext cx="7734300" cy="5719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A36C9-28D5-4820-84F1-E4B9F4E50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230C6-DF61-47F4-B8C5-1B70E884BF06}" type="datetime2">
              <a:rPr lang="en-US" smtClean="0"/>
              <a:t>Thursday, April 20,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7EDC8-558D-4646-86D9-A5424CF2A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B7537-E67A-411A-BBA4-061521D3D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712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E99D7-1EE5-4262-9359-A0E2B7331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3080"/>
            <a:ext cx="10240903" cy="12334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DA1C5-272A-45C2-A11A-E7769A27D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114939"/>
            <a:ext cx="10240903" cy="395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3DA15-1EAB-4524-9BB7-8A7DA82A2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2B50C-7EEE-46CD-BAF7-BBC4026D959A}" type="datetime2">
              <a:rPr lang="en-US" smtClean="0"/>
              <a:t>Thursday, April 20,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B93B9-7818-489D-AFFB-B6EAD27FF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28D36-894E-4FCB-B8BB-84DE89949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106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964F1-5687-421F-B3DF-BA3C8DADC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930" y="1709738"/>
            <a:ext cx="9966519" cy="2852737"/>
          </a:xfrm>
        </p:spPr>
        <p:txBody>
          <a:bodyPr anchor="b">
            <a:normAutofit/>
          </a:bodyPr>
          <a:lstStyle>
            <a:lvl1pPr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DBB876-5FD9-4964-BD37-6F05DAEBE3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80930" y="4976327"/>
            <a:ext cx="9966520" cy="1113323"/>
          </a:xfrm>
        </p:spPr>
        <p:txBody>
          <a:bodyPr>
            <a:normAutofit/>
          </a:bodyPr>
          <a:lstStyle>
            <a:lvl1pPr marL="0" indent="0">
              <a:buNone/>
              <a:defRPr sz="1200" spc="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EA80A-FCDD-4009-9A1F-8B5481786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11C4-AE09-4254-A5E3-6DA9B099C971}" type="datetime2">
              <a:rPr lang="en-US" smtClean="0"/>
              <a:t>Thursday, April 20,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A3422-56D9-4942-BC63-831AED91F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4B42A-AC2C-4FD8-AD0D-BECDD3846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523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FDAF1-8359-4A0F-91B3-03E77C670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054" y="457200"/>
            <a:ext cx="10309745" cy="123348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1E3D3-6B33-4CA0-B06B-A8BB05CAB3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4054" y="1996141"/>
            <a:ext cx="4975746" cy="418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29C334-815D-47FD-A9B5-E871E28641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96141"/>
            <a:ext cx="5181600" cy="418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7975F2-7A90-4820-B90F-D28E31A35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42C3-E082-4760-93B2-E209268DD00C}" type="datetime2">
              <a:rPr lang="en-US" smtClean="0"/>
              <a:t>Thursday, April 20,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3CFAD5-8AF8-4610-8324-85AA062E2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808CC8-C46E-4A10-8A83-7A251067E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302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E82B8-F9D9-4F53-A4A6-F12EB5F12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490" y="457200"/>
            <a:ext cx="9986898" cy="123348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70CA-85E9-47C7-8564-FFA1AE34B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8490" y="1681163"/>
            <a:ext cx="462908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8D4B1-41B3-4BF5-9076-A16984A81F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68490" y="2505075"/>
            <a:ext cx="462908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6A38DC-A016-4CFD-AC19-F24A9E0620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4816" y="1681163"/>
            <a:ext cx="501057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F930FA-8C00-42AB-B2D1-FE4E4BDB3C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4814" y="2505075"/>
            <a:ext cx="501057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8B698E-FAE5-4F2C-AE0E-4FD281E8F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C950-F824-48B9-B984-CAEE265865E5}" type="datetime2">
              <a:rPr lang="en-US" smtClean="0"/>
              <a:t>Thursday, April 20, 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C4BB6C-CAA4-4EA8-8EA1-65ADE056F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BB6A12-0532-47CA-B070-232141CC1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42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08FA1-831E-4AD6-B0D1-BA85E67A5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457200"/>
            <a:ext cx="9982199" cy="123348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E94142-C469-4B0E-8C01-C64BA28F5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E3A0F-68E7-4D17-BB84-ED1BA4F6AC6B}" type="datetime2">
              <a:rPr lang="en-US" smtClean="0"/>
              <a:t>Thursday, April 20,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AAFCE6-5C7E-438F-8D4A-21E15568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ACFD88-63EA-427F-978C-B7844D1A5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19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2A4F0-76A5-4852-982B-32B3B6857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7BC4F-EDA1-4BA2-BFF3-FE5B31CCB58B}" type="datetime2">
              <a:rPr lang="en-US" smtClean="0"/>
              <a:t>Thursday, April 20,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50CFAE-4BEB-4272-A2E6-FDD9D6A03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3B71B7-74B7-4CF1-8FE0-F4863CD7D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942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432BE-C4E5-4F12-AB53-EBEF2B76B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755" y="457200"/>
            <a:ext cx="3932237" cy="192143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E7F57-4ABF-4BA4-A892-38857A02F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8130" y="987425"/>
            <a:ext cx="5707257" cy="48736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32E444-E5BD-443F-AB83-84D7CE0AB7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755" y="2799184"/>
            <a:ext cx="3932237" cy="306980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1998A4-FD2F-4126-99C5-E2063AE02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E694C-1394-4838-A564-7380835C2E77}" type="datetime2">
              <a:rPr lang="en-US" smtClean="0"/>
              <a:t>Thursday, April 20,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6457D3-F808-4DB2-9C9C-B185E71F2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31BC9B-21D1-4D2D-B02E-C887A02CA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684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3EC2-2D8C-4E8D-8CC7-967648014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966" y="68113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66AF89-5FBD-43DD-958D-A5C608AE2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34742" y="858417"/>
            <a:ext cx="5520645" cy="500263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70A545-2CE6-48C4-A725-EF68A3F1B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8966" y="228133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4466B2-6FE6-4352-BBF9-84BCD946C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4B19-1A00-4EDB-8425-E1827A377364}" type="datetime2">
              <a:rPr lang="en-US" smtClean="0"/>
              <a:t>Thursday, April 20,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8991BC-29A5-4182-BD83-9D99D2889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C1C78F-6633-4604-8832-8E9D2DC76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69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4C0BBB-0042-4603-A226-6117F3FD5B3C}"/>
              </a:ext>
            </a:extLst>
          </p:cNvPr>
          <p:cNvSpPr/>
          <p:nvPr/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44F520-2598-460E-9F91-B02F60830CA2}"/>
              </a:ext>
            </a:extLst>
          </p:cNvPr>
          <p:cNvSpPr/>
          <p:nvPr/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478F2F-4F04-4604-9005-BF0CB1142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61666"/>
            <a:ext cx="9810376" cy="165940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4A17D2-52AF-4B40-80A8-3E0DB855F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810376" cy="3857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2E0AA-D5B3-4BCF-BA69-209D9B335A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10111" y="6409170"/>
            <a:ext cx="3702392" cy="448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chemeClr val="bg1"/>
                </a:solidFill>
              </a:defRPr>
            </a:lvl1pPr>
          </a:lstStyle>
          <a:p>
            <a:fld id="{10076A27-8146-4F75-9851-A83577C6FD8A}" type="datetime2">
              <a:rPr lang="en-US" smtClean="0"/>
              <a:t>Thursday, April 20,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A637-D86F-4FA1-985D-2D82456511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1" y="1912217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2FA4D-A931-46BA-B767-29A6FD5AAD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9678" y="6408742"/>
            <a:ext cx="438652" cy="448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467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9" r:id="rId6"/>
    <p:sldLayoutId id="2147483834" r:id="rId7"/>
    <p:sldLayoutId id="2147483835" r:id="rId8"/>
    <p:sldLayoutId id="2147483836" r:id="rId9"/>
    <p:sldLayoutId id="2147483838" r:id="rId10"/>
    <p:sldLayoutId id="2147483837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emm.edcity.hk/media/%E7%B4%99%E6%A8%A3%E5%8F%8A%E8%A1%A3%E6%9C%8D%E8%A3%BD%E4%BD%9C%E2%94%80%E2%94%80%E4%B8%8D%E5%90%8C%E6%AC%BE%E5%BC%8F%E7%9A%84%E9%A0%98%EF%BC%88%E4%BA%8C%EF%BC%89/1_n17phofu/295650742" TargetMode="External"/><Relationship Id="rId2" Type="http://schemas.openxmlformats.org/officeDocument/2006/relationships/hyperlink" Target="https://emm.edcity.hk/media/%E7%B4%99%E6%A8%A3%E5%8F%8A%E8%A1%A3%E6%9C%8D%E8%A3%BD%E4%BD%9C%E2%94%80%E2%94%80%E4%B8%8D%E5%90%8C%E6%AC%BE%E5%BC%8F%E7%9A%84%E9%A0%98%EF%BC%88%E4%B8%80%EF%BC%89/1_gxnqn824/295650742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5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s://emm.edcity.hk/media/%E7%B4%99%E6%A8%A3%E5%8F%8A%E8%A1%A3%E6%9C%8D%E8%A3%BD%E4%BD%9C%E2%94%80%E2%94%80%E9%9D%92%E7%93%9C%E9%A0%98/1_ztg6zc1l/295650742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https://emm.edcity.hk/media/%E7%B4%99%E6%A8%A3%E5%8F%8A%E8%A1%A3%E6%9C%8D%E8%A3%BD%E4%BD%9C%E2%94%80%E2%94%80%E8%A5%BF%E8%A3%9D%E9%A0%98/1_h2npoar1/295650742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07CE0ED-670A-44ED-9267-236A77A5139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055566-9B78-4577-BB88-C1E139BA119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7" y="1"/>
            <a:ext cx="12192003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5">
                  <a:alpha val="83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456B12-3135-4942-BC5C-B111CAEFE6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7200" y="-2"/>
            <a:ext cx="11733692" cy="6869065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48000"/>
                </a:schemeClr>
              </a:gs>
              <a:gs pos="99000">
                <a:schemeClr val="accent2">
                  <a:alpha val="57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EA8068-5C49-4225-8B62-3E3C30BF7C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886" cy="6880604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19000"/>
                </a:schemeClr>
              </a:gs>
              <a:gs pos="99000">
                <a:schemeClr val="accent2">
                  <a:alpha val="21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0EE5648-70CA-4800-81EE-40F5CD1A38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895039" y="-2895044"/>
            <a:ext cx="6400799" cy="12190885"/>
          </a:xfrm>
          <a:prstGeom prst="rect">
            <a:avLst/>
          </a:prstGeom>
          <a:gradFill>
            <a:gsLst>
              <a:gs pos="8000">
                <a:schemeClr val="accent5">
                  <a:alpha val="38000"/>
                </a:schemeClr>
              </a:gs>
              <a:gs pos="100000">
                <a:schemeClr val="accent6">
                  <a:lumMod val="75000"/>
                  <a:alpha val="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20F04E-4AF8-EA43-81B4-6A5E25983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6175" y="2235910"/>
            <a:ext cx="6498525" cy="1737554"/>
          </a:xfrm>
        </p:spPr>
        <p:txBody>
          <a:bodyPr vert="horz" lIns="0" tIns="0" rIns="0" bIns="0" rtlCol="0" anchor="b">
            <a:normAutofit/>
          </a:bodyPr>
          <a:lstStyle/>
          <a:p>
            <a:pPr algn="ctr"/>
            <a:r>
              <a:rPr lang="zh-TW" altLang="en-US" sz="5400" dirty="0"/>
              <a:t>衣</a:t>
            </a:r>
            <a:r>
              <a:rPr lang="zh-TW" altLang="en-US" sz="5400" dirty="0" smtClean="0"/>
              <a:t>領</a:t>
            </a:r>
            <a:r>
              <a:rPr lang="en-US" altLang="zh-TW" sz="5400" dirty="0" smtClean="0"/>
              <a:t/>
            </a:r>
            <a:br>
              <a:rPr lang="en-US" altLang="zh-TW" sz="5400" dirty="0" smtClean="0"/>
            </a:br>
            <a:r>
              <a:rPr lang="zh-TW" altLang="en-US" sz="5400" dirty="0" smtClean="0"/>
              <a:t>（紙樣）</a:t>
            </a:r>
            <a:endParaRPr lang="en-HK" sz="5400" dirty="0"/>
          </a:p>
        </p:txBody>
      </p:sp>
      <p:sp>
        <p:nvSpPr>
          <p:cNvPr id="30" name="Rectangle 21">
            <a:extLst>
              <a:ext uri="{FF2B5EF4-FFF2-40B4-BE49-F238E27FC236}">
                <a16:creationId xmlns:a16="http://schemas.microsoft.com/office/drawing/2014/main" id="{5C865637-A524-441B-A1B6-6D38BF9B17C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9708" y="1420764"/>
            <a:ext cx="6857999" cy="4038605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99000">
                <a:schemeClr val="accent4">
                  <a:lumMod val="60000"/>
                  <a:lumOff val="40000"/>
                  <a:alpha val="60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23">
            <a:extLst>
              <a:ext uri="{FF2B5EF4-FFF2-40B4-BE49-F238E27FC236}">
                <a16:creationId xmlns:a16="http://schemas.microsoft.com/office/drawing/2014/main" id="{7559A662-54F5-47C0-8F66-AEA2B861C0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168948">
            <a:off x="1535724" y="1053996"/>
            <a:ext cx="5005754" cy="5005754"/>
          </a:xfrm>
          <a:prstGeom prst="ellipse">
            <a:avLst/>
          </a:prstGeom>
          <a:gradFill>
            <a:gsLst>
              <a:gs pos="31000">
                <a:schemeClr val="accent6">
                  <a:alpha val="0"/>
                </a:schemeClr>
              </a:gs>
              <a:gs pos="85000">
                <a:schemeClr val="accent6">
                  <a:lumMod val="60000"/>
                  <a:lumOff val="40000"/>
                  <a:alpha val="21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623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7AD16-B14B-C14B-9E7C-1A6CE5C3F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79" y="-513961"/>
            <a:ext cx="5683918" cy="1727643"/>
          </a:xfrm>
        </p:spPr>
        <p:txBody>
          <a:bodyPr anchor="b">
            <a:normAutofit/>
          </a:bodyPr>
          <a:lstStyle/>
          <a:p>
            <a:r>
              <a:rPr lang="en-US" dirty="0"/>
              <a:t>01. </a:t>
            </a:r>
            <a:r>
              <a:rPr lang="en-HK" dirty="0" err="1"/>
              <a:t>企領</a:t>
            </a:r>
            <a:endParaRPr lang="en-US" dirty="0"/>
          </a:p>
        </p:txBody>
      </p:sp>
      <p:pic>
        <p:nvPicPr>
          <p:cNvPr id="4098" name="Picture 2" descr="https://lh6.googleusercontent.com/Db6Y2jBsIkQUFYIDGerqI-fvJQ5Lv5wW1Zg51vV-iSMb-8M1EDieOSRRsrMHadjZEF92U_mrUfuMwAWw7geE6QYCHsS5ysa1sESUyIbidKoqADS8HIV_MviZhTvrre6Qj-Laero2RfORnuttLIla13Sw1GWehrDl1wVcJKRVTfarKD8wclufrZmLYeY_hjLFYIWjRQ">
            <a:extLst>
              <a:ext uri="{FF2B5EF4-FFF2-40B4-BE49-F238E27FC236}">
                <a16:creationId xmlns:a16="http://schemas.microsoft.com/office/drawing/2014/main" id="{6BCA00CB-59E1-45AF-A1B0-D6CE4F3AB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" y="2043113"/>
            <a:ext cx="10077450" cy="277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270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7AD16-B14B-C14B-9E7C-1A6CE5C3F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79" y="-498721"/>
            <a:ext cx="5683918" cy="1727643"/>
          </a:xfrm>
        </p:spPr>
        <p:txBody>
          <a:bodyPr anchor="b">
            <a:normAutofit/>
          </a:bodyPr>
          <a:lstStyle/>
          <a:p>
            <a:r>
              <a:rPr lang="en-US" dirty="0"/>
              <a:t>01. </a:t>
            </a:r>
            <a:r>
              <a:rPr lang="ja-JP" altLang="en-US" dirty="0"/>
              <a:t>企領</a:t>
            </a:r>
            <a:endParaRPr lang="en-US" dirty="0"/>
          </a:p>
        </p:txBody>
      </p:sp>
      <p:pic>
        <p:nvPicPr>
          <p:cNvPr id="5122" name="Picture 2" descr="https://lh5.googleusercontent.com/6peREhFo4zUvtkCEzLwxVCrQJuNiPDq6hD5TKRoP6KYXqunZQAv1QK_34UEus-xXrcWyyjEuD--IwjtyH4N8K0xYICOBsngiBsKHS38VliLappJ0D-0ild3h-G8CzQvRYwaAGYfrzMUxDlT1KRSK1FcwdQG23r-zK6E802T_9dE-WyjAETPVE-G3YCB54Z5iwalKbA">
            <a:extLst>
              <a:ext uri="{FF2B5EF4-FFF2-40B4-BE49-F238E27FC236}">
                <a16:creationId xmlns:a16="http://schemas.microsoft.com/office/drawing/2014/main" id="{D105217C-0CEE-4802-82F6-73C3F5D28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63" y="1924050"/>
            <a:ext cx="9515475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5270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7AD16-B14B-C14B-9E7C-1A6CE5C3F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79" y="-513961"/>
            <a:ext cx="5683918" cy="1727643"/>
          </a:xfrm>
        </p:spPr>
        <p:txBody>
          <a:bodyPr anchor="b">
            <a:normAutofit/>
          </a:bodyPr>
          <a:lstStyle/>
          <a:p>
            <a:r>
              <a:rPr lang="en-US" dirty="0"/>
              <a:t>01. </a:t>
            </a:r>
            <a:r>
              <a:rPr lang="en-HK" dirty="0" err="1"/>
              <a:t>企領</a:t>
            </a:r>
            <a:endParaRPr lang="en-US" dirty="0"/>
          </a:p>
        </p:txBody>
      </p:sp>
      <p:pic>
        <p:nvPicPr>
          <p:cNvPr id="6146" name="Picture 2" descr="https://lh5.googleusercontent.com/_JvRkxOeg9YYuZjZPldeDGbfSmlj9MB1alJfOnjmTpW8p7YAQ5VcRoO6_IZ-pwHP8U3dCNGFKaCAW3-3KeTfwwJelMa0RI7OtIJN2qHF5hAh1v6_lKtr84Ski59n9fBFBvlEsVP6aRmE-zYy2evMoQxoRnvWOHuZuwvQ74Hk2jJq_lp6kYiPkreDTWubpW_uSLQnhg">
            <a:extLst>
              <a:ext uri="{FF2B5EF4-FFF2-40B4-BE49-F238E27FC236}">
                <a16:creationId xmlns:a16="http://schemas.microsoft.com/office/drawing/2014/main" id="{C794071A-AF8A-42EB-913D-84717B03A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1543050"/>
            <a:ext cx="963930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800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7AD16-B14B-C14B-9E7C-1A6CE5C3F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79" y="137202"/>
            <a:ext cx="5683918" cy="1727643"/>
          </a:xfrm>
        </p:spPr>
        <p:txBody>
          <a:bodyPr anchor="b">
            <a:normAutofit/>
          </a:bodyPr>
          <a:lstStyle/>
          <a:p>
            <a:r>
              <a:rPr lang="en-US" dirty="0"/>
              <a:t>01.</a:t>
            </a:r>
            <a:r>
              <a:rPr lang="en-HK" altLang="zh-HK" dirty="0"/>
              <a:t> </a:t>
            </a:r>
            <a:r>
              <a:rPr lang="en-HK" altLang="zh-HK" dirty="0" err="1"/>
              <a:t>企領</a:t>
            </a:r>
            <a:r>
              <a:rPr lang="zh-TW" altLang="zh-HK" dirty="0"/>
              <a:t/>
            </a:r>
            <a:br>
              <a:rPr lang="zh-TW" altLang="zh-HK" dirty="0"/>
            </a:br>
            <a:endParaRPr lang="en-US" dirty="0"/>
          </a:p>
        </p:txBody>
      </p:sp>
      <p:sp>
        <p:nvSpPr>
          <p:cNvPr id="3" name="文字方塊 2"/>
          <p:cNvSpPr txBox="1"/>
          <p:nvPr/>
        </p:nvSpPr>
        <p:spPr>
          <a:xfrm>
            <a:off x="1192696" y="4625009"/>
            <a:ext cx="728869" cy="596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pic>
        <p:nvPicPr>
          <p:cNvPr id="7170" name="Picture 2" descr="https://lh6.googleusercontent.com/nyy4uutCRrIfaXmQ1ZhFW-M3d6bdhSitpkEHOGCQXwvR2pGaxzCouNmcFlVpj-22SlPRSOlSijayj1z5gqDMPpt-6BwxRRp3zqL_gT3ewNiSD_H_OsWxX7w4fYF7m5GBZ8vayhdqcbRDnV6jqlzhThzVIpQITAJqqwmoQTddRL9gx5KPXQRQCRBxTTeh936Xise3rQ">
            <a:extLst>
              <a:ext uri="{FF2B5EF4-FFF2-40B4-BE49-F238E27FC236}">
                <a16:creationId xmlns:a16="http://schemas.microsoft.com/office/drawing/2014/main" id="{8D896DCE-F6D7-4107-9ED4-789E327AF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66863"/>
            <a:ext cx="10515600" cy="372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232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7AD16-B14B-C14B-9E7C-1A6CE5C3F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181" y="346364"/>
            <a:ext cx="11936164" cy="2840181"/>
          </a:xfrm>
        </p:spPr>
        <p:txBody>
          <a:bodyPr anchor="b">
            <a:normAutofit/>
          </a:bodyPr>
          <a:lstStyle/>
          <a:p>
            <a:r>
              <a:rPr lang="en-US" dirty="0"/>
              <a:t>01. </a:t>
            </a:r>
            <a:r>
              <a:rPr lang="en-HK" dirty="0" err="1" smtClean="0"/>
              <a:t>企領</a:t>
            </a:r>
            <a:r>
              <a:rPr lang="en-HK" dirty="0" smtClean="0"/>
              <a:t/>
            </a:r>
            <a:br>
              <a:rPr lang="en-HK" dirty="0" smtClean="0"/>
            </a:br>
            <a:r>
              <a:rPr lang="zh-TW" altLang="en-US" sz="2400" b="0" dirty="0" smtClean="0"/>
              <a:t>（</a:t>
            </a:r>
            <a:r>
              <a:rPr lang="zh-TW" altLang="en-US" sz="2400" b="0" dirty="0"/>
              <a:t>完成企領外型，沒有加黹口）</a:t>
            </a:r>
            <a:r>
              <a:rPr lang="en-US" altLang="zh-TW" sz="2800" dirty="0"/>
              <a:t/>
            </a:r>
            <a:br>
              <a:rPr lang="en-US" altLang="zh-TW" sz="2800" dirty="0"/>
            </a:br>
            <a:r>
              <a:rPr lang="en-HK" dirty="0"/>
              <a:t/>
            </a:r>
            <a:br>
              <a:rPr lang="en-HK" dirty="0"/>
            </a:br>
            <a:r>
              <a:rPr lang="en-HK" dirty="0"/>
              <a:t/>
            </a:r>
            <a:br>
              <a:rPr lang="en-HK" dirty="0"/>
            </a:b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0CD30F-B827-4BAD-8356-91715DC32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8462"/>
            <a:ext cx="12192000" cy="355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76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6F271A8-3C4C-4600-B4E3-7A06F17CE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204" y="447204"/>
            <a:ext cx="11240780" cy="1727643"/>
          </a:xfrm>
        </p:spPr>
        <p:txBody>
          <a:bodyPr anchor="b">
            <a:normAutofit/>
          </a:bodyPr>
          <a:lstStyle/>
          <a:p>
            <a:r>
              <a:rPr lang="en-US" dirty="0"/>
              <a:t>01. </a:t>
            </a:r>
            <a:r>
              <a:rPr lang="en-HK" dirty="0" err="1"/>
              <a:t>企領</a:t>
            </a:r>
            <a:r>
              <a:rPr lang="en-HK" dirty="0"/>
              <a:t/>
            </a:r>
            <a:br>
              <a:rPr lang="en-HK" dirty="0"/>
            </a:br>
            <a:r>
              <a:rPr lang="zh-TW" altLang="en-US" sz="2400" b="0" dirty="0" smtClean="0"/>
              <a:t>（</a:t>
            </a:r>
            <a:r>
              <a:rPr lang="zh-TW" altLang="en-US" sz="2400" b="0" dirty="0"/>
              <a:t>完成企領外型，加黹口）</a:t>
            </a:r>
            <a:r>
              <a:rPr lang="en-HK" dirty="0"/>
              <a:t/>
            </a:r>
            <a:br>
              <a:rPr lang="en-HK" dirty="0"/>
            </a:br>
            <a:endParaRPr lang="en-US" sz="2800" dirty="0"/>
          </a:p>
        </p:txBody>
      </p:sp>
      <p:pic>
        <p:nvPicPr>
          <p:cNvPr id="8194" name="Picture 2" descr="https://lh3.googleusercontent.com/fXS6UEGD90fOWc0nHZ5TZvFqY8ddJ8srlCw7lMBbs2wiW59B5kyl3W54Ne5ot6DnMvo7BYB3sVFZNc8Xws0KnZJymYqQ9xdx9frgwlskqJvW8pHyi0hL5Xj_7vg_UomM4WlpdoxRndmwywlXTgju5atzBVHOyeFW7d9OOkifjCyeYZpkOv65Hq-ayD7GYxyZtWgr0Q">
            <a:extLst>
              <a:ext uri="{FF2B5EF4-FFF2-40B4-BE49-F238E27FC236}">
                <a16:creationId xmlns:a16="http://schemas.microsoft.com/office/drawing/2014/main" id="{FD606ECB-2621-4F23-BE60-B77D212D1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1785386"/>
            <a:ext cx="8734425" cy="372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D4CC77-ACCA-4D85-A76A-C1414A52C001}"/>
              </a:ext>
            </a:extLst>
          </p:cNvPr>
          <p:cNvSpPr txBox="1"/>
          <p:nvPr/>
        </p:nvSpPr>
        <p:spPr>
          <a:xfrm rot="5400000">
            <a:off x="9860280" y="390144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雙摺線</a:t>
            </a:r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28031537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7AD16-B14B-C14B-9E7C-1A6CE5C3F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79" y="-513961"/>
            <a:ext cx="5683918" cy="1727643"/>
          </a:xfrm>
        </p:spPr>
        <p:txBody>
          <a:bodyPr anchor="b">
            <a:normAutofit/>
          </a:bodyPr>
          <a:lstStyle/>
          <a:p>
            <a:r>
              <a:rPr lang="en-US" dirty="0"/>
              <a:t>02. </a:t>
            </a:r>
            <a:r>
              <a:rPr lang="en-HK" dirty="0" err="1"/>
              <a:t>反領</a:t>
            </a:r>
            <a:endParaRPr 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3617843" y="5446643"/>
            <a:ext cx="887896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pic>
        <p:nvPicPr>
          <p:cNvPr id="9221" name="Picture 5" descr="https://lh4.googleusercontent.com/CnHglSfnqW1tr0Cu_Y5ru7JotqyuBPtI33UR5kN9qqhC0ZM2PAGDKy5x60tHrKFdvwp60UqEmiuSkwlbYf5VV6_YqvWJk5M5mEgyvIaoTVV-TuJ0xyCmGSPrCTP1QdKjmJf2mJ7YhBhoHGs_cZOAwc7dUIoBdcEmDuyfvWmsUT1APc-EBMgSELiARmEf99l0JSn16g">
            <a:extLst>
              <a:ext uri="{FF2B5EF4-FFF2-40B4-BE49-F238E27FC236}">
                <a16:creationId xmlns:a16="http://schemas.microsoft.com/office/drawing/2014/main" id="{96955A64-932D-44C3-BE8B-BBF4CEDEC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393" y="1847850"/>
            <a:ext cx="4782331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https://lh3.googleusercontent.com/ZuDKG4ld4usgDHSaY-KH2b5iw1U9Tk6OmpAHAKwK8Edl3tefNS5_3LRLNHeKPyRKuzKuzDZ0mULQIx02oBBsTFmD1zyzptzG5Yx-gZi2mbYZhGzl_F3_Coz0G89fA5sqOmePJlUaTBlnYsxda2RbFbC8TwMqomILkxmAdYKpK0OT1byICixesD6ABosnzwJs4iIYhg">
            <a:extLst>
              <a:ext uri="{FF2B5EF4-FFF2-40B4-BE49-F238E27FC236}">
                <a16:creationId xmlns:a16="http://schemas.microsoft.com/office/drawing/2014/main" id="{9640AAC8-3045-4418-9904-6787EE338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755" y="1668909"/>
            <a:ext cx="4448175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3780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7AD16-B14B-C14B-9E7C-1A6CE5C3F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79" y="-513961"/>
            <a:ext cx="5683918" cy="1727643"/>
          </a:xfrm>
        </p:spPr>
        <p:txBody>
          <a:bodyPr anchor="b">
            <a:normAutofit/>
          </a:bodyPr>
          <a:lstStyle/>
          <a:p>
            <a:r>
              <a:rPr lang="en-US" dirty="0"/>
              <a:t>02. </a:t>
            </a:r>
            <a:r>
              <a:rPr lang="en-HK" dirty="0" err="1"/>
              <a:t>反領</a:t>
            </a:r>
            <a:endParaRPr 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172" y="1213682"/>
            <a:ext cx="1007745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988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7AD16-B14B-C14B-9E7C-1A6CE5C3F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79" y="-513961"/>
            <a:ext cx="5683918" cy="1727643"/>
          </a:xfrm>
        </p:spPr>
        <p:txBody>
          <a:bodyPr anchor="b">
            <a:normAutofit/>
          </a:bodyPr>
          <a:lstStyle/>
          <a:p>
            <a:r>
              <a:rPr lang="en-US" dirty="0"/>
              <a:t>02. </a:t>
            </a:r>
            <a:r>
              <a:rPr lang="en-HK" dirty="0" err="1"/>
              <a:t>反領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1CD472-AE88-4F05-A090-A1B753F0A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4666"/>
            <a:ext cx="12192000" cy="443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72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7AD16-B14B-C14B-9E7C-1A6CE5C3F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79" y="-513961"/>
            <a:ext cx="5683918" cy="1727643"/>
          </a:xfrm>
        </p:spPr>
        <p:txBody>
          <a:bodyPr anchor="b">
            <a:normAutofit/>
          </a:bodyPr>
          <a:lstStyle/>
          <a:p>
            <a:r>
              <a:rPr lang="en-US" dirty="0"/>
              <a:t>02. </a:t>
            </a:r>
            <a:r>
              <a:rPr lang="en-HK" dirty="0" err="1"/>
              <a:t>反領</a:t>
            </a:r>
            <a:endParaRPr lang="en-US" dirty="0"/>
          </a:p>
        </p:txBody>
      </p:sp>
      <p:pic>
        <p:nvPicPr>
          <p:cNvPr id="10242" name="Picture 2" descr="https://lh6.googleusercontent.com/kcoqFgO-Hh1dA4EMq7r9AmQovj_IjjLlLvWxaQVoKEFoRAZnxOTK2-zf6DggpS3STi4TvV040PQoRaHWqq1fYRAIGKHS7cmz2CIvophU-DKp1Dy-YbMr9mnCjek52VNC4rt5vxJzxA6_x8_EKcpEBJFH8BxUZKDqAIUdERZuP-4OdohlBCHwweLzgCg_L_GqaHsrrg">
            <a:extLst>
              <a:ext uri="{FF2B5EF4-FFF2-40B4-BE49-F238E27FC236}">
                <a16:creationId xmlns:a16="http://schemas.microsoft.com/office/drawing/2014/main" id="{93100799-2D2D-4F89-9ADB-9207FAFE7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880" y="1286371"/>
            <a:ext cx="8622983" cy="460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498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D0B5FF-C4D0-5E46-A63B-15980C1D2A7A}"/>
              </a:ext>
            </a:extLst>
          </p:cNvPr>
          <p:cNvSpPr/>
          <p:nvPr/>
        </p:nvSpPr>
        <p:spPr>
          <a:xfrm>
            <a:off x="-4745" y="4975540"/>
            <a:ext cx="365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b="1" i="1" baseline="3000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(1)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1CEE267-04F3-4546-86BC-5460EB0FA84D}"/>
              </a:ext>
            </a:extLst>
          </p:cNvPr>
          <p:cNvSpPr/>
          <p:nvPr/>
        </p:nvSpPr>
        <p:spPr>
          <a:xfrm>
            <a:off x="8123440" y="4975540"/>
            <a:ext cx="365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b="1" i="1" baseline="3000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(3)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9AF3E4-4AE4-49BB-9B39-D2AEF0C604AA}"/>
              </a:ext>
            </a:extLst>
          </p:cNvPr>
          <p:cNvSpPr/>
          <p:nvPr/>
        </p:nvSpPr>
        <p:spPr>
          <a:xfrm>
            <a:off x="10009683" y="32782"/>
            <a:ext cx="501571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HK" sz="800" i="1" dirty="0">
                <a:solidFill>
                  <a:schemeClr val="bg1"/>
                </a:solidFill>
              </a:rPr>
              <a:t>Source from royalty free photo from </a:t>
            </a:r>
            <a:r>
              <a:rPr lang="en-HK" sz="800" i="1" dirty="0" err="1">
                <a:solidFill>
                  <a:schemeClr val="bg1"/>
                </a:solidFill>
              </a:rPr>
              <a:t>Pexels</a:t>
            </a:r>
            <a:endParaRPr lang="en-HK" sz="800" i="1" baseline="300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606709-9312-41F9-9425-CC65B87FCF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114" r="92" b="13862"/>
          <a:stretch/>
        </p:blipFill>
        <p:spPr>
          <a:xfrm>
            <a:off x="-4745" y="-5931"/>
            <a:ext cx="12180790" cy="583787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7CEB212-5858-433B-ACF1-ED1DEFC79833}"/>
              </a:ext>
            </a:extLst>
          </p:cNvPr>
          <p:cNvSpPr/>
          <p:nvPr/>
        </p:nvSpPr>
        <p:spPr>
          <a:xfrm>
            <a:off x="11210" y="5521336"/>
            <a:ext cx="11582400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>
                <a:solidFill>
                  <a:schemeClr val="bg1"/>
                </a:solidFill>
              </a:rPr>
              <a:t>)</a:t>
            </a:r>
            <a:endParaRPr lang="en-HK" sz="1200" i="1" dirty="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4292632-C44C-437C-A44B-0CCD39B42C05}"/>
              </a:ext>
            </a:extLst>
          </p:cNvPr>
          <p:cNvSpPr/>
          <p:nvPr/>
        </p:nvSpPr>
        <p:spPr>
          <a:xfrm>
            <a:off x="9776564" y="5511604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HK" altLang="en-US" sz="1200" i="1" dirty="0">
                <a:solidFill>
                  <a:schemeClr val="bg1"/>
                </a:solidFill>
              </a:rPr>
              <a:t>相片</a:t>
            </a:r>
            <a:r>
              <a:rPr lang="zh-HK" altLang="en-US" sz="1200" i="1" dirty="0" smtClean="0">
                <a:solidFill>
                  <a:schemeClr val="bg1"/>
                </a:solidFill>
              </a:rPr>
              <a:t>由</a:t>
            </a:r>
            <a:r>
              <a:rPr lang="zh-TW" altLang="en-US" sz="1200" i="1" dirty="0" smtClean="0">
                <a:solidFill>
                  <a:schemeClr val="bg1"/>
                </a:solidFill>
              </a:rPr>
              <a:t>香港知專設計學院</a:t>
            </a:r>
            <a:r>
              <a:rPr lang="zh-HK" altLang="en-US" sz="1200" i="1" dirty="0" smtClean="0">
                <a:solidFill>
                  <a:schemeClr val="bg1"/>
                </a:solidFill>
              </a:rPr>
              <a:t>提供</a:t>
            </a:r>
            <a:endParaRPr lang="en-US" sz="1200" i="1" dirty="0">
              <a:solidFill>
                <a:schemeClr val="bg1"/>
              </a:solidFill>
            </a:endParaRPr>
          </a:p>
        </p:txBody>
      </p:sp>
      <p:sp>
        <p:nvSpPr>
          <p:cNvPr id="17" name="內容版面配置區 5">
            <a:extLst>
              <a:ext uri="{FF2B5EF4-FFF2-40B4-BE49-F238E27FC236}">
                <a16:creationId xmlns:a16="http://schemas.microsoft.com/office/drawing/2014/main" id="{1CF68942-0B60-47C9-B9A0-9944FD84A7C0}"/>
              </a:ext>
            </a:extLst>
          </p:cNvPr>
          <p:cNvSpPr txBox="1">
            <a:spLocks/>
          </p:cNvSpPr>
          <p:nvPr/>
        </p:nvSpPr>
        <p:spPr>
          <a:xfrm>
            <a:off x="11210" y="5306289"/>
            <a:ext cx="10408155" cy="516572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zh-HK" sz="1800" dirty="0"/>
          </a:p>
          <a:p>
            <a:pPr marL="0" indent="0">
              <a:buFont typeface="Arial" panose="020B0604020202020204" pitchFamily="34" charset="0"/>
              <a:buNone/>
            </a:pPr>
            <a:endParaRPr lang="zh-HK" altLang="en-US" sz="1800" dirty="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3BB3FF15-0BDD-E645-B056-89C508D93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3179" y="2359781"/>
            <a:ext cx="7638821" cy="2024813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zh-TW" altLang="en-US" sz="5400" dirty="0" smtClean="0"/>
              <a:t>衣</a:t>
            </a:r>
            <a:r>
              <a:rPr lang="en-HK" sz="5400" dirty="0" smtClean="0"/>
              <a:t>領</a:t>
            </a:r>
            <a:r>
              <a:rPr lang="en-HK" sz="5400" dirty="0"/>
              <a:t/>
            </a:r>
            <a:br>
              <a:rPr lang="en-HK" sz="5400" dirty="0"/>
            </a:br>
            <a:endParaRPr lang="en-US" sz="5400" spc="75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878156-F4AC-4AFE-BB34-E3BDA3A4E980}"/>
              </a:ext>
            </a:extLst>
          </p:cNvPr>
          <p:cNvSpPr/>
          <p:nvPr/>
        </p:nvSpPr>
        <p:spPr>
          <a:xfrm>
            <a:off x="11210" y="5547343"/>
            <a:ext cx="4185761" cy="2899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i="1" dirty="0" err="1" smtClean="0">
                <a:solidFill>
                  <a:schemeClr val="bg1"/>
                </a:solidFill>
                <a:latin typeface="MS Gothic" panose="020B0609070205080204" pitchFamily="49" charset="-128"/>
                <a:ea typeface="Calibri" panose="020F0502020204030204" pitchFamily="34" charset="0"/>
                <a:cs typeface="MS Gothic" panose="020B0609070205080204" pitchFamily="49" charset="-128"/>
              </a:rPr>
              <a:t>時裝系列</a:t>
            </a:r>
            <a:r>
              <a:rPr lang="zh-TW" altLang="en-US" sz="1200" i="1" dirty="0" smtClean="0">
                <a:solidFill>
                  <a:schemeClr val="bg1"/>
                </a:solidFill>
                <a:latin typeface="MS Gothic" panose="020B0609070205080204" pitchFamily="49" charset="-128"/>
                <a:ea typeface="Calibri" panose="020F0502020204030204" pitchFamily="34" charset="0"/>
                <a:cs typeface="MS Gothic" panose="020B0609070205080204" pitchFamily="49" charset="-128"/>
              </a:rPr>
              <a:t>：香港</a:t>
            </a:r>
            <a:r>
              <a:rPr lang="en-US" altLang="zh-TW" sz="1200" i="1" dirty="0" err="1" smtClean="0">
                <a:solidFill>
                  <a:schemeClr val="bg1"/>
                </a:solidFill>
                <a:latin typeface="MS Gothic" panose="020B0609070205080204" pitchFamily="49" charset="-128"/>
                <a:ea typeface="Calibri" panose="020F0502020204030204" pitchFamily="34" charset="0"/>
                <a:cs typeface="MS Gothic" panose="020B0609070205080204" pitchFamily="49" charset="-128"/>
              </a:rPr>
              <a:t>知專設計學院</a:t>
            </a:r>
            <a:r>
              <a:rPr lang="zh-TW" altLang="en-US" sz="1200" i="1" dirty="0" smtClean="0">
                <a:solidFill>
                  <a:schemeClr val="bg1"/>
                </a:solidFill>
                <a:latin typeface="MS Gothic" panose="020B0609070205080204" pitchFamily="49" charset="-128"/>
                <a:ea typeface="Calibri" panose="020F0502020204030204" pitchFamily="34" charset="0"/>
                <a:cs typeface="MS Gothic" panose="020B0609070205080204" pitchFamily="49" charset="-128"/>
              </a:rPr>
              <a:t>時裝</a:t>
            </a:r>
            <a:r>
              <a:rPr lang="en-US" sz="1200" i="1" dirty="0" err="1" smtClean="0">
                <a:solidFill>
                  <a:schemeClr val="bg1"/>
                </a:solidFill>
                <a:latin typeface="MS Gothic" panose="020B0609070205080204" pitchFamily="49" charset="-128"/>
                <a:ea typeface="Calibri" panose="020F0502020204030204" pitchFamily="34" charset="0"/>
                <a:cs typeface="MS Gothic" panose="020B0609070205080204" pitchFamily="49" charset="-128"/>
              </a:rPr>
              <a:t>設計高級文憑課程</a:t>
            </a:r>
            <a:r>
              <a:rPr lang="en-US" altLang="zh-TW" sz="1200" i="1" dirty="0" err="1" smtClean="0">
                <a:solidFill>
                  <a:schemeClr val="bg1"/>
                </a:solidFill>
                <a:latin typeface="MS Gothic" panose="020B0609070205080204" pitchFamily="49" charset="-128"/>
                <a:ea typeface="Calibri" panose="020F0502020204030204" pitchFamily="34" charset="0"/>
                <a:cs typeface="MS Gothic" panose="020B0609070205080204" pitchFamily="49" charset="-128"/>
              </a:rPr>
              <a:t>何悉遠</a:t>
            </a:r>
            <a:endParaRPr lang="en-HK" sz="120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286213" y="6007242"/>
            <a:ext cx="3910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可參考「衣領（車縫技巧）」的內容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32269296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7AD16-B14B-C14B-9E7C-1A6CE5C3F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79" y="-513961"/>
            <a:ext cx="5683918" cy="1727643"/>
          </a:xfrm>
        </p:spPr>
        <p:txBody>
          <a:bodyPr anchor="b">
            <a:normAutofit/>
          </a:bodyPr>
          <a:lstStyle/>
          <a:p>
            <a:r>
              <a:rPr lang="en-US" dirty="0"/>
              <a:t>02. </a:t>
            </a:r>
            <a:r>
              <a:rPr lang="en-HK" dirty="0" err="1"/>
              <a:t>反領</a:t>
            </a:r>
            <a:endParaRPr lang="en-US" dirty="0"/>
          </a:p>
        </p:txBody>
      </p:sp>
      <p:pic>
        <p:nvPicPr>
          <p:cNvPr id="11266" name="Picture 2" descr="https://lh4.googleusercontent.com/cG-S7TvOHxRpvuaCDzH7101B4DoB8mBOebmtz_oMb5XbKlZjmNimSVugnOiOvEol0l8nFPm6QG_yZ7MZWSMG48Bo2IhJOb6o3Y8Dvg_DhjbkSZ1f2j9XeHM54hStBaoQFNZbs8N0m3AQXMvMkQbyhHhhrogK9TrLCW2M9ZODyPch4Yl2f6NSVAQVfCBe6mEEt9MkSw">
            <a:extLst>
              <a:ext uri="{FF2B5EF4-FFF2-40B4-BE49-F238E27FC236}">
                <a16:creationId xmlns:a16="http://schemas.microsoft.com/office/drawing/2014/main" id="{B4CA3BE5-E2F7-4628-8700-CFB1F99DB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5" y="1277303"/>
            <a:ext cx="920115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7394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7AD16-B14B-C14B-9E7C-1A6CE5C3F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79" y="-513961"/>
            <a:ext cx="5683918" cy="1727643"/>
          </a:xfrm>
        </p:spPr>
        <p:txBody>
          <a:bodyPr anchor="b">
            <a:normAutofit/>
          </a:bodyPr>
          <a:lstStyle/>
          <a:p>
            <a:r>
              <a:rPr lang="en-US" dirty="0"/>
              <a:t>02. </a:t>
            </a:r>
            <a:r>
              <a:rPr lang="en-HK" dirty="0" err="1"/>
              <a:t>反領</a:t>
            </a:r>
            <a:endParaRPr lang="en-US" dirty="0"/>
          </a:p>
        </p:txBody>
      </p:sp>
      <p:pic>
        <p:nvPicPr>
          <p:cNvPr id="12290" name="Picture 2" descr="https://lh4.googleusercontent.com/nNBuIu9nqqjlVA_6p8ftp9m150uzxSJ3wy1PC2qb_t6dk06TE9kedW2Lk4F9wwvefLiJqu25LNYtMDNdpbfCUktJM8j19Bhvgv3KQQPNyl0GlAZ2i0SM05yfFacyjAWEmYsaCh_ODklK1r33VUy2hz1F8nqvd8eTxFMtvm18K1k_IzYheS_nUsiJDZwUJYx8i9TdoQ">
            <a:extLst>
              <a:ext uri="{FF2B5EF4-FFF2-40B4-BE49-F238E27FC236}">
                <a16:creationId xmlns:a16="http://schemas.microsoft.com/office/drawing/2014/main" id="{8DC47AE2-036A-4391-BBC5-11BDB03B9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919" y="1438963"/>
            <a:ext cx="7660005" cy="460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0339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7AD16-B14B-C14B-9E7C-1A6CE5C3F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79" y="-513961"/>
            <a:ext cx="5683918" cy="1727643"/>
          </a:xfrm>
        </p:spPr>
        <p:txBody>
          <a:bodyPr anchor="b">
            <a:normAutofit/>
          </a:bodyPr>
          <a:lstStyle/>
          <a:p>
            <a:r>
              <a:rPr lang="en-US" dirty="0"/>
              <a:t>02. </a:t>
            </a:r>
            <a:r>
              <a:rPr lang="en-HK" dirty="0" err="1"/>
              <a:t>反領</a:t>
            </a:r>
            <a:endParaRPr lang="en-US" dirty="0"/>
          </a:p>
        </p:txBody>
      </p:sp>
      <p:pic>
        <p:nvPicPr>
          <p:cNvPr id="13314" name="Picture 2" descr="https://lh3.googleusercontent.com/bDcE8-NuAD44fQP9qMAlgXExXZIrtf_3vRH2fxHVwbCrjObSH24u2gKHmcbIZsmLMHrBqra7pmJitbjX3gOUm5bN3yeUWhiBez0emcT6A-7cljYua6mjwzDE_4sXMgEN6tv8ITwWs48qccdIgnb9hss4m_ni9v9oHIOCrHTEorHAgoW_m7pWSQQeJbnYY2cLSF8LGQ">
            <a:extLst>
              <a:ext uri="{FF2B5EF4-FFF2-40B4-BE49-F238E27FC236}">
                <a16:creationId xmlns:a16="http://schemas.microsoft.com/office/drawing/2014/main" id="{F01430AB-63CC-496E-AC36-F16FEC9CB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938" y="714375"/>
            <a:ext cx="8105775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5020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7AD16-B14B-C14B-9E7C-1A6CE5C3F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79" y="0"/>
            <a:ext cx="11505474" cy="1727643"/>
          </a:xfrm>
        </p:spPr>
        <p:txBody>
          <a:bodyPr anchor="b">
            <a:normAutofit/>
          </a:bodyPr>
          <a:lstStyle/>
          <a:p>
            <a:r>
              <a:rPr lang="en-US" dirty="0"/>
              <a:t>02. </a:t>
            </a:r>
            <a:r>
              <a:rPr lang="en-HK" dirty="0" err="1"/>
              <a:t>反領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zh-TW" altLang="en-US" sz="2400" b="0" dirty="0" smtClean="0"/>
              <a:t>（完成</a:t>
            </a:r>
            <a:r>
              <a:rPr lang="en-HK" sz="2400" b="0" dirty="0" err="1" smtClean="0"/>
              <a:t>反領外型</a:t>
            </a:r>
            <a:r>
              <a:rPr lang="zh-TW" altLang="en-US" sz="2400" b="0" dirty="0" smtClean="0"/>
              <a:t>，</a:t>
            </a:r>
            <a:r>
              <a:rPr lang="en-HK" sz="2400" b="0" dirty="0" smtClean="0"/>
              <a:t>加</a:t>
            </a:r>
            <a:r>
              <a:rPr lang="zh-HK" altLang="zh-TW" sz="2400" b="0" dirty="0" smtClean="0"/>
              <a:t>黹</a:t>
            </a:r>
            <a:r>
              <a:rPr lang="en-HK" sz="2400" b="0" dirty="0" smtClean="0"/>
              <a:t>口</a:t>
            </a:r>
            <a:r>
              <a:rPr lang="zh-TW" altLang="en-US" sz="2400" b="0" dirty="0"/>
              <a:t>）</a:t>
            </a:r>
            <a:endParaRPr lang="en-US" sz="2400" b="0" dirty="0"/>
          </a:p>
        </p:txBody>
      </p:sp>
      <p:pic>
        <p:nvPicPr>
          <p:cNvPr id="14338" name="Picture 2" descr="https://lh5.googleusercontent.com/sT8NLBBv1zkY3VuQWI4WmFCnN9SQyPDeG0HCq3N4JXJ0kTUO0uNvg9xdeTqxZAGw6XIL8bzGJelFWbl-QW_KgvsKYqAl6PFAOEzBjsFg7_o0z9KyJOgooluT1oeEqJR-jL_pVkLzpQxCjdXnIDbH-hxlnq7Zuf24nOpMIdcK8W89Doji_wainTrR8DyinmnSwUCV3A">
            <a:extLst>
              <a:ext uri="{FF2B5EF4-FFF2-40B4-BE49-F238E27FC236}">
                <a16:creationId xmlns:a16="http://schemas.microsoft.com/office/drawing/2014/main" id="{773EB795-CA6A-43E1-A3F2-BE4FBAA63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026920"/>
            <a:ext cx="5514975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51816C7-571F-4EF8-87F0-BCBC003B57E9}"/>
              </a:ext>
            </a:extLst>
          </p:cNvPr>
          <p:cNvSpPr/>
          <p:nvPr/>
        </p:nvSpPr>
        <p:spPr>
          <a:xfrm rot="16200000">
            <a:off x="8679180" y="2601575"/>
            <a:ext cx="10820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>
                <a:solidFill>
                  <a:srgbClr val="000000"/>
                </a:solidFill>
                <a:latin typeface="Avenir"/>
              </a:rPr>
              <a:t>雙摺線</a:t>
            </a:r>
            <a:endParaRPr lang="ja-JP" altLang="en-US" dirty="0"/>
          </a:p>
          <a:p>
            <a:r>
              <a:rPr lang="ja-JP" altLang="en-US" dirty="0"/>
              <a:t/>
            </a:r>
            <a:br>
              <a:rPr lang="ja-JP" altLang="en-US" dirty="0"/>
            </a:br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10656842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7AD16-B14B-C14B-9E7C-1A6CE5C3F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79" y="-302488"/>
            <a:ext cx="11505474" cy="1727643"/>
          </a:xfrm>
        </p:spPr>
        <p:txBody>
          <a:bodyPr anchor="b">
            <a:normAutofit/>
          </a:bodyPr>
          <a:lstStyle/>
          <a:p>
            <a:r>
              <a:rPr lang="en-US" dirty="0"/>
              <a:t>03. </a:t>
            </a:r>
            <a:r>
              <a:rPr lang="ja-JP" altLang="en-US" dirty="0"/>
              <a:t>平領</a:t>
            </a:r>
            <a:endParaRPr 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3775587" y="5899355"/>
            <a:ext cx="663678" cy="368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pic>
        <p:nvPicPr>
          <p:cNvPr id="15362" name="Picture 2" descr="https://lh5.googleusercontent.com/FlKLO5UCZQyrOZ_oZYaeVG8jZDMHsGct8rDdVAi9jcQSpqO43FPcZWo_nC6UceG2dcBPiAujzuxMpleyijhHynx7ELOqC3Pyehfkj6qIIEH6Qow2OYFApTl1qKYHL54afPsfjG2qL9LtSwYPLOof0vpBMHMfp9d_ffaDBE-z8q2T7s_U0fClj-aRh4elup454CVwKA">
            <a:extLst>
              <a:ext uri="{FF2B5EF4-FFF2-40B4-BE49-F238E27FC236}">
                <a16:creationId xmlns:a16="http://schemas.microsoft.com/office/drawing/2014/main" id="{E49DF4BA-BEDA-4F5B-9BB6-71AE7E331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1678305"/>
            <a:ext cx="5762625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lh5.googleusercontent.com/QoCFRDwWgZyOGO4nHar58OVDJQshBwtALUdvv43nBClTpimDvk5qquNda7JlFL6Q8RfjhwijHUJFBB-CzfQgcAJe2akJJXqWo28Ym19mH_-2-c6P3soT3bSjW-J662PP2Amoqb3HQVKkeVk4OMFfKE1C91HVtq6_ITVPIsn-a8kUm6R8ZAweWD0-_pIDwk9KqmlaWg">
            <a:extLst>
              <a:ext uri="{FF2B5EF4-FFF2-40B4-BE49-F238E27FC236}">
                <a16:creationId xmlns:a16="http://schemas.microsoft.com/office/drawing/2014/main" id="{199FBED5-1080-4D0D-88D3-B99CD4BDB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920240"/>
            <a:ext cx="3417349" cy="308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4465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7AD16-B14B-C14B-9E7C-1A6CE5C3F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79" y="-351729"/>
            <a:ext cx="11505474" cy="1727643"/>
          </a:xfrm>
        </p:spPr>
        <p:txBody>
          <a:bodyPr anchor="b">
            <a:normAutofit/>
          </a:bodyPr>
          <a:lstStyle/>
          <a:p>
            <a:r>
              <a:rPr lang="en-US" dirty="0"/>
              <a:t>03. </a:t>
            </a:r>
            <a:r>
              <a:rPr lang="ja-JP" altLang="en-US" dirty="0"/>
              <a:t>平領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4DC329-4BB4-4D2B-8CC3-7F262EA42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722" y="1487272"/>
            <a:ext cx="10840278" cy="443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5522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7AD16-B14B-C14B-9E7C-1A6CE5C3F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79" y="-336049"/>
            <a:ext cx="11505474" cy="1727643"/>
          </a:xfrm>
        </p:spPr>
        <p:txBody>
          <a:bodyPr anchor="b">
            <a:normAutofit/>
          </a:bodyPr>
          <a:lstStyle/>
          <a:p>
            <a:r>
              <a:rPr lang="en-US" dirty="0"/>
              <a:t>03. </a:t>
            </a:r>
            <a:r>
              <a:rPr lang="ja-JP" altLang="en-US" dirty="0"/>
              <a:t>平領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BE83C2-78D3-4C6D-B003-51E7D3688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461" y="1416777"/>
            <a:ext cx="8653670" cy="46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46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7AD16-B14B-C14B-9E7C-1A6CE5C3F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79" y="-513961"/>
            <a:ext cx="11505474" cy="1727643"/>
          </a:xfrm>
        </p:spPr>
        <p:txBody>
          <a:bodyPr anchor="b">
            <a:normAutofit/>
          </a:bodyPr>
          <a:lstStyle/>
          <a:p>
            <a:r>
              <a:rPr lang="en-US" dirty="0"/>
              <a:t>03. </a:t>
            </a:r>
            <a:r>
              <a:rPr lang="ja-JP" altLang="en-US" dirty="0"/>
              <a:t>平領</a:t>
            </a:r>
            <a:endParaRPr lang="en-US" dirty="0"/>
          </a:p>
        </p:txBody>
      </p:sp>
      <p:pic>
        <p:nvPicPr>
          <p:cNvPr id="16386" name="Picture 2" descr="https://lh6.googleusercontent.com/EejCjRxGoiJZCzwnsC6PCJEyG1DoYHP-6kVT6daQi0X9FTozlH1je23xd0inQkRoSqJoP1VxA_c6Z08Iist2lGElIfCYOf_QA60J4GoqSCwOcYJnDX2c3PBj03QOjLHKopmd_iy_0Hov6bEkhhmB4L_-_nhQpiua7oV-FUA0_oFkGmgk2ZBg9NAXtZGDgApEXoA8dw">
            <a:extLst>
              <a:ext uri="{FF2B5EF4-FFF2-40B4-BE49-F238E27FC236}">
                <a16:creationId xmlns:a16="http://schemas.microsoft.com/office/drawing/2014/main" id="{54EDB557-5ED4-4DDF-9DEE-31A7644FF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120" y="1033463"/>
            <a:ext cx="8077200" cy="509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2110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7AD16-B14B-C14B-9E7C-1A6CE5C3F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79" y="-513961"/>
            <a:ext cx="11505474" cy="1727643"/>
          </a:xfrm>
        </p:spPr>
        <p:txBody>
          <a:bodyPr anchor="b">
            <a:normAutofit/>
          </a:bodyPr>
          <a:lstStyle/>
          <a:p>
            <a:r>
              <a:rPr lang="en-US" dirty="0"/>
              <a:t>03.</a:t>
            </a:r>
            <a:r>
              <a:rPr lang="en-HK" dirty="0"/>
              <a:t> </a:t>
            </a:r>
            <a:r>
              <a:rPr lang="ja-JP" altLang="en-US" dirty="0"/>
              <a:t>平領</a:t>
            </a:r>
            <a:endParaRPr lang="en-US" dirty="0"/>
          </a:p>
        </p:txBody>
      </p:sp>
      <p:pic>
        <p:nvPicPr>
          <p:cNvPr id="17410" name="Picture 2" descr="https://lh5.googleusercontent.com/FxY3UIPteJweV8lLJj015rMXxbuEfmt1N35AjWi-WGS2nZOXHxixkwmAKnVlR466SZAIakij9acwGoEQ5f1bcqWaxozvYfP-yS0eqpr_Vc2hNknI4ElI3z8LoJI0k71T3Ma6yJWft83AVoxyZ4TpqkB2WE8h4eJKMxVErd52aCnRmFm97rfnQSM8qrANSoBgKrfIkg">
            <a:extLst>
              <a:ext uri="{FF2B5EF4-FFF2-40B4-BE49-F238E27FC236}">
                <a16:creationId xmlns:a16="http://schemas.microsoft.com/office/drawing/2014/main" id="{216B20EF-D5DF-4CAE-84CF-B7B30D578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35305"/>
            <a:ext cx="7010400" cy="554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1601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7AD16-B14B-C14B-9E7C-1A6CE5C3F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79" y="-513961"/>
            <a:ext cx="11505474" cy="1727643"/>
          </a:xfrm>
        </p:spPr>
        <p:txBody>
          <a:bodyPr anchor="b">
            <a:normAutofit/>
          </a:bodyPr>
          <a:lstStyle/>
          <a:p>
            <a:r>
              <a:rPr lang="en-US" dirty="0"/>
              <a:t>03. </a:t>
            </a:r>
            <a:r>
              <a:rPr lang="ja-JP" altLang="en-US" dirty="0"/>
              <a:t>平領</a:t>
            </a:r>
            <a:endParaRPr lang="en-US" dirty="0"/>
          </a:p>
        </p:txBody>
      </p:sp>
      <p:pic>
        <p:nvPicPr>
          <p:cNvPr id="18434" name="Picture 2" descr="https://lh5.googleusercontent.com/oPzx0chT91ykBTKIKauukHlevrq8JtHLZ_BNHfTuLV8ofsrrNbqYCXfDOSLosbxSzp7eVpOpkeBqYaHKVu-he9k-UhTWdr9utD0rBZSNXB1hSdlmivYT7CVLxeI6jkNtlitl-tcn_DuIR2ADOYPAxTuzXrbU_ctgsme9GXf85fbtQYAK0t-DqeRBR4lsvz7-jJdk6g">
            <a:extLst>
              <a:ext uri="{FF2B5EF4-FFF2-40B4-BE49-F238E27FC236}">
                <a16:creationId xmlns:a16="http://schemas.microsoft.com/office/drawing/2014/main" id="{8EF17FA1-69D2-401E-8098-7C9B01A94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653" y="904875"/>
            <a:ext cx="8305800" cy="504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A7621AB-48BA-4154-AF97-B9566195D819}"/>
              </a:ext>
            </a:extLst>
          </p:cNvPr>
          <p:cNvSpPr/>
          <p:nvPr/>
        </p:nvSpPr>
        <p:spPr>
          <a:xfrm>
            <a:off x="7056120" y="204400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b="1" dirty="0">
                <a:solidFill>
                  <a:srgbClr val="000000"/>
                </a:solidFill>
                <a:latin typeface="Avenir"/>
              </a:rPr>
              <a:t>1.5</a:t>
            </a:r>
            <a:r>
              <a:rPr lang="ja-JP" altLang="en-US" b="1" dirty="0">
                <a:solidFill>
                  <a:srgbClr val="000000"/>
                </a:solidFill>
                <a:latin typeface="Avenir"/>
              </a:rPr>
              <a:t>厘米</a:t>
            </a:r>
            <a:endParaRPr lang="ja-JP" altLang="en-US" dirty="0"/>
          </a:p>
          <a:p>
            <a:r>
              <a:rPr lang="ja-JP" altLang="en-US" dirty="0"/>
              <a:t/>
            </a:r>
            <a:br>
              <a:rPr lang="ja-JP" altLang="en-US" dirty="0"/>
            </a:br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268125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73B794-7039-40D7-8606-0D4A8B3233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72" t="17910" r="4212" b="2488"/>
          <a:stretch/>
        </p:blipFill>
        <p:spPr>
          <a:xfrm>
            <a:off x="0" y="0"/>
            <a:ext cx="5452282" cy="64144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965FC6E-9496-4BAE-B8A6-7552BC7D5701}"/>
              </a:ext>
            </a:extLst>
          </p:cNvPr>
          <p:cNvSpPr/>
          <p:nvPr/>
        </p:nvSpPr>
        <p:spPr>
          <a:xfrm>
            <a:off x="0" y="6506780"/>
            <a:ext cx="11582400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err="1" smtClean="0">
                <a:solidFill>
                  <a:schemeClr val="bg1"/>
                </a:solidFill>
              </a:rPr>
              <a:t>時裝系列</a:t>
            </a:r>
            <a:r>
              <a:rPr lang="zh-TW" altLang="en-US" sz="1200" i="1" dirty="0">
                <a:solidFill>
                  <a:schemeClr val="bg1"/>
                </a:solidFill>
              </a:rPr>
              <a:t>：香港</a:t>
            </a:r>
            <a:r>
              <a:rPr lang="en-US" altLang="zh-TW" sz="1200" i="1" dirty="0" err="1" smtClean="0">
                <a:solidFill>
                  <a:schemeClr val="bg1"/>
                </a:solidFill>
              </a:rPr>
              <a:t>知專設計學院</a:t>
            </a:r>
            <a:r>
              <a:rPr lang="zh-TW" altLang="en-US" sz="1200" i="1" dirty="0" smtClean="0">
                <a:solidFill>
                  <a:schemeClr val="bg1"/>
                </a:solidFill>
              </a:rPr>
              <a:t>時裝設</a:t>
            </a:r>
            <a:r>
              <a:rPr lang="en-US" sz="1200" i="1" dirty="0" err="1" smtClean="0">
                <a:solidFill>
                  <a:schemeClr val="bg1"/>
                </a:solidFill>
              </a:rPr>
              <a:t>計高級文憑課程</a:t>
            </a:r>
            <a:r>
              <a:rPr lang="en-US" altLang="zh-TW" sz="1200" i="1" dirty="0" err="1" smtClean="0">
                <a:solidFill>
                  <a:schemeClr val="bg1"/>
                </a:solidFill>
              </a:rPr>
              <a:t>鄭睿欣</a:t>
            </a:r>
            <a:endParaRPr lang="en-HK" sz="1200" i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A6CEA4-7120-4BC4-9255-35C90563B372}"/>
              </a:ext>
            </a:extLst>
          </p:cNvPr>
          <p:cNvSpPr/>
          <p:nvPr/>
        </p:nvSpPr>
        <p:spPr>
          <a:xfrm>
            <a:off x="9728273" y="6521321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HK" altLang="en-US" sz="1200" i="1" dirty="0">
                <a:solidFill>
                  <a:schemeClr val="bg1"/>
                </a:solidFill>
              </a:rPr>
              <a:t>相片</a:t>
            </a:r>
            <a:r>
              <a:rPr lang="zh-HK" altLang="en-US" sz="1200" i="1" dirty="0" smtClean="0">
                <a:solidFill>
                  <a:schemeClr val="bg1"/>
                </a:solidFill>
              </a:rPr>
              <a:t>由</a:t>
            </a:r>
            <a:r>
              <a:rPr lang="zh-TW" altLang="en-US" sz="1200" i="1" dirty="0" smtClean="0">
                <a:solidFill>
                  <a:schemeClr val="bg1"/>
                </a:solidFill>
              </a:rPr>
              <a:t>香港知專設計學院</a:t>
            </a:r>
            <a:r>
              <a:rPr lang="zh-HK" altLang="en-US" sz="1200" i="1" dirty="0" smtClean="0">
                <a:solidFill>
                  <a:schemeClr val="bg1"/>
                </a:solidFill>
              </a:rPr>
              <a:t>提供</a:t>
            </a:r>
            <a:endParaRPr lang="en-HK" sz="1200" i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E21CF0-F65E-4F4E-82B4-0221E3E66A0F}"/>
              </a:ext>
            </a:extLst>
          </p:cNvPr>
          <p:cNvSpPr txBox="1"/>
          <p:nvPr/>
        </p:nvSpPr>
        <p:spPr>
          <a:xfrm>
            <a:off x="5927678" y="1166842"/>
            <a:ext cx="56547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/>
              <a:t>衣領</a:t>
            </a:r>
            <a:r>
              <a:rPr lang="zh-TW" altLang="en-US" sz="3200" dirty="0"/>
              <a:t>可以分成以下三大類</a:t>
            </a:r>
          </a:p>
          <a:p>
            <a:r>
              <a:rPr lang="zh-TW" altLang="en-US" sz="3200" dirty="0"/>
              <a:t/>
            </a:r>
            <a:br>
              <a:rPr lang="zh-TW" altLang="en-US" sz="3200" dirty="0"/>
            </a:br>
            <a:r>
              <a:rPr lang="en-US" altLang="zh-TW" sz="3200" dirty="0" smtClean="0"/>
              <a:t>A.  </a:t>
            </a:r>
            <a:r>
              <a:rPr lang="zh-TW" altLang="en-US" sz="3200" dirty="0" smtClean="0"/>
              <a:t>實體領</a:t>
            </a:r>
            <a:endParaRPr lang="en-US" altLang="zh-TW" sz="3200" dirty="0" smtClean="0"/>
          </a:p>
          <a:p>
            <a:endParaRPr lang="en-US" altLang="zh-TW" sz="3200" dirty="0"/>
          </a:p>
          <a:p>
            <a:r>
              <a:rPr lang="en-US" altLang="zh-TW" sz="3200" dirty="0" smtClean="0"/>
              <a:t>B.  </a:t>
            </a:r>
            <a:r>
              <a:rPr lang="zh-TW" altLang="en-US" sz="3200" dirty="0" smtClean="0"/>
              <a:t>原</a:t>
            </a:r>
            <a:r>
              <a:rPr lang="zh-TW" altLang="en-US" sz="3200" dirty="0"/>
              <a:t>身出領</a:t>
            </a:r>
          </a:p>
          <a:p>
            <a:r>
              <a:rPr lang="zh-TW" altLang="en-US" sz="3200" dirty="0"/>
              <a:t/>
            </a:r>
            <a:br>
              <a:rPr lang="zh-TW" altLang="en-US" sz="3200" dirty="0"/>
            </a:br>
            <a:r>
              <a:rPr lang="en-US" altLang="zh-TW" sz="3200" dirty="0" smtClean="0"/>
              <a:t>C.  </a:t>
            </a:r>
            <a:r>
              <a:rPr lang="zh-TW" altLang="en-US" sz="3200" dirty="0" smtClean="0"/>
              <a:t>有</a:t>
            </a:r>
            <a:r>
              <a:rPr lang="zh-TW" altLang="en-US" sz="3200" dirty="0"/>
              <a:t>領及反領部分</a:t>
            </a:r>
          </a:p>
          <a:p>
            <a:r>
              <a:rPr lang="zh-TW" altLang="en-US" sz="3200" dirty="0"/>
              <a:t/>
            </a:r>
            <a:br>
              <a:rPr lang="zh-TW" altLang="en-US" sz="3200" dirty="0"/>
            </a:b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9871661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7AD16-B14B-C14B-9E7C-1A6CE5C3F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79" y="-513961"/>
            <a:ext cx="11505474" cy="1727643"/>
          </a:xfrm>
        </p:spPr>
        <p:txBody>
          <a:bodyPr anchor="b">
            <a:normAutofit/>
          </a:bodyPr>
          <a:lstStyle/>
          <a:p>
            <a:r>
              <a:rPr lang="en-US" dirty="0"/>
              <a:t>03. </a:t>
            </a:r>
            <a:r>
              <a:rPr lang="ja-JP" altLang="en-US" dirty="0"/>
              <a:t>平領</a:t>
            </a:r>
            <a:endParaRPr lang="en-US" dirty="0"/>
          </a:p>
        </p:txBody>
      </p:sp>
      <p:pic>
        <p:nvPicPr>
          <p:cNvPr id="19458" name="Picture 2" descr="https://lh3.googleusercontent.com/SWX9CEq10eatjtYxn3vg0VTOfc_x-TdkdLQwsVM8oEHg9p9QkT7cuXSMFImlLMtCC4atqUPakOMtpUQtNumt86JWXkzXdOVmjLghV2rbzZHaWtG-qJ-Sy1BhO9ioGftM6j65AEvHtLmL6kHPEqFFYIpg0t0n0E-LF5VZL-W4ROCcCDBuG_HRdHpbrQT4DSqfYrzcqg">
            <a:extLst>
              <a:ext uri="{FF2B5EF4-FFF2-40B4-BE49-F238E27FC236}">
                <a16:creationId xmlns:a16="http://schemas.microsoft.com/office/drawing/2014/main" id="{6F9DB830-CA44-496C-9061-0008561F4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303" y="819150"/>
            <a:ext cx="6772275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6723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7AD16-B14B-C14B-9E7C-1A6CE5C3F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79" y="-513961"/>
            <a:ext cx="11505474" cy="1727643"/>
          </a:xfrm>
        </p:spPr>
        <p:txBody>
          <a:bodyPr anchor="b">
            <a:normAutofit/>
          </a:bodyPr>
          <a:lstStyle/>
          <a:p>
            <a:r>
              <a:rPr lang="en-US" dirty="0"/>
              <a:t>03. </a:t>
            </a:r>
            <a:r>
              <a:rPr lang="ja-JP" altLang="en-US" dirty="0"/>
              <a:t>平領</a:t>
            </a:r>
            <a:endParaRPr lang="en-US" dirty="0"/>
          </a:p>
        </p:txBody>
      </p:sp>
      <p:pic>
        <p:nvPicPr>
          <p:cNvPr id="20482" name="Picture 2" descr="https://lh3.googleusercontent.com/nDZza3XrI3K9AXzYTzrvKDb9SlsvuBKNIbZu7Kr1Gbdvg5JI6ji0QowQIDt_pNDrHGPkQhF4wgTDGOoZb63DypVRWvi4oZ93sv-IuzNBVC-QGmbu4OkWpPUgMf0BHFvaEfAI-qmzMkCzVZorvKtkNzlpvB0rUfRWNDEhGFI59FqObd_Csf46UYLDA_oEbWBynQUs5w">
            <a:extLst>
              <a:ext uri="{FF2B5EF4-FFF2-40B4-BE49-F238E27FC236}">
                <a16:creationId xmlns:a16="http://schemas.microsoft.com/office/drawing/2014/main" id="{5F2BC8B6-1466-451B-8031-0CDEAE5C3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168" y="695325"/>
            <a:ext cx="5610225" cy="546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0888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7AD16-B14B-C14B-9E7C-1A6CE5C3F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79" y="-89790"/>
            <a:ext cx="11505474" cy="1994788"/>
          </a:xfrm>
        </p:spPr>
        <p:txBody>
          <a:bodyPr anchor="b">
            <a:normAutofit/>
          </a:bodyPr>
          <a:lstStyle/>
          <a:p>
            <a:r>
              <a:rPr lang="en-US" dirty="0"/>
              <a:t>03. </a:t>
            </a:r>
            <a:r>
              <a:rPr lang="ja-JP" altLang="en-US" dirty="0"/>
              <a:t>平領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zh-TW" altLang="en-US" sz="2400" b="0" dirty="0"/>
              <a:t>（完成平領外</a:t>
            </a:r>
            <a:r>
              <a:rPr lang="zh-TW" altLang="en-US" sz="2400" b="0" dirty="0" smtClean="0"/>
              <a:t>型</a:t>
            </a:r>
            <a:r>
              <a:rPr lang="en-US" altLang="zh-TW" sz="2400" b="0" dirty="0" smtClean="0"/>
              <a:t>﹐</a:t>
            </a:r>
            <a:r>
              <a:rPr lang="zh-TW" altLang="en-US" sz="2400" b="0" dirty="0" smtClean="0"/>
              <a:t>加</a:t>
            </a:r>
            <a:r>
              <a:rPr lang="zh-TW" altLang="en-US" sz="2400" b="0" dirty="0"/>
              <a:t>黹口）</a:t>
            </a:r>
            <a:endParaRPr lang="en-US" sz="2400" b="0" dirty="0"/>
          </a:p>
        </p:txBody>
      </p:sp>
      <p:pic>
        <p:nvPicPr>
          <p:cNvPr id="21506" name="Picture 2" descr="https://lh3.googleusercontent.com/40Ppjzta2OetArul7Xk3VkOBxi2q1uXowBZ1gVTjiQ9ejRptHhPyEZb3odkup24tYT6LPPwqi1g1UT8l599N6DRsCdhbz8WmW54BDiQ8pf3q2O-J69nS-_RGRvc91mTbHDjhmadYeOlyt1PMFsWgfKQDiGCyfBQqfFdPNY1WbKC9_xxVrY7JxBPar7xV0ddZOXVAnw">
            <a:extLst>
              <a:ext uri="{FF2B5EF4-FFF2-40B4-BE49-F238E27FC236}">
                <a16:creationId xmlns:a16="http://schemas.microsoft.com/office/drawing/2014/main" id="{F12647AF-9BAB-43CD-AD7E-07C9A955C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908" y="1463993"/>
            <a:ext cx="4619625" cy="44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A290C8B-E4D2-401B-A6B0-F99E270B6150}"/>
              </a:ext>
            </a:extLst>
          </p:cNvPr>
          <p:cNvSpPr/>
          <p:nvPr/>
        </p:nvSpPr>
        <p:spPr>
          <a:xfrm rot="16200000">
            <a:off x="10454640" y="1969113"/>
            <a:ext cx="10515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>
                <a:solidFill>
                  <a:srgbClr val="000000"/>
                </a:solidFill>
                <a:latin typeface="Avenir"/>
              </a:rPr>
              <a:t>雙摺線</a:t>
            </a:r>
            <a:endParaRPr lang="ja-JP" altLang="en-US" dirty="0"/>
          </a:p>
          <a:p>
            <a:r>
              <a:rPr lang="ja-JP" altLang="en-US" dirty="0"/>
              <a:t/>
            </a:r>
            <a:br>
              <a:rPr lang="ja-JP" altLang="en-US" dirty="0"/>
            </a:br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4865619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C6F7C-DA6E-470B-A425-A5DFA5F15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6196"/>
            <a:ext cx="10240903" cy="1233488"/>
          </a:xfrm>
        </p:spPr>
        <p:txBody>
          <a:bodyPr/>
          <a:lstStyle/>
          <a:p>
            <a:r>
              <a:rPr lang="zh-TW" altLang="en-US" dirty="0" smtClean="0"/>
              <a:t>示範影片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DB9A7-AD48-4038-B4A9-9C5FDCB24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475886"/>
            <a:ext cx="10240903" cy="3956179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HK" sz="3200" dirty="0" err="1" smtClean="0">
                <a:hlinkClick r:id="rId2"/>
              </a:rPr>
              <a:t>不同</a:t>
            </a:r>
            <a:r>
              <a:rPr lang="zh-TW" altLang="en-US" sz="3200" dirty="0" smtClean="0">
                <a:hlinkClick r:id="rId2"/>
              </a:rPr>
              <a:t>款式的領 </a:t>
            </a:r>
            <a:r>
              <a:rPr lang="en-US" altLang="zh-TW" sz="3200" dirty="0" smtClean="0">
                <a:hlinkClick r:id="rId2"/>
              </a:rPr>
              <a:t>– </a:t>
            </a:r>
            <a:r>
              <a:rPr lang="zh-TW" altLang="en-US" sz="3200" dirty="0" smtClean="0">
                <a:hlinkClick r:id="rId2"/>
              </a:rPr>
              <a:t>企領</a:t>
            </a:r>
            <a:endParaRPr lang="en-US" altLang="zh-TW" sz="3200" dirty="0" smtClean="0"/>
          </a:p>
          <a:p>
            <a:pPr marL="457200" indent="-457200">
              <a:buAutoNum type="arabicPeriod"/>
            </a:pPr>
            <a:endParaRPr lang="en-US" sz="3200" dirty="0" smtClean="0"/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HK" altLang="zh-TW" sz="3200" dirty="0" err="1">
                <a:hlinkClick r:id="rId3"/>
              </a:rPr>
              <a:t>不同</a:t>
            </a:r>
            <a:r>
              <a:rPr lang="zh-TW" altLang="en-US" sz="3200" dirty="0">
                <a:hlinkClick r:id="rId3"/>
              </a:rPr>
              <a:t>款式的</a:t>
            </a:r>
            <a:r>
              <a:rPr lang="zh-TW" altLang="en-US" sz="3200" dirty="0" smtClean="0">
                <a:hlinkClick r:id="rId3"/>
              </a:rPr>
              <a:t>領 </a:t>
            </a:r>
            <a:r>
              <a:rPr lang="en-US" altLang="zh-TW" sz="3200" dirty="0" smtClean="0">
                <a:hlinkClick r:id="rId3"/>
              </a:rPr>
              <a:t>– </a:t>
            </a:r>
            <a:r>
              <a:rPr lang="zh-TW" altLang="en-US" sz="3200" dirty="0" smtClean="0">
                <a:hlinkClick r:id="rId3"/>
              </a:rPr>
              <a:t>反領和平領</a:t>
            </a:r>
            <a:endParaRPr lang="en-US" altLang="zh-TW" sz="3200" dirty="0"/>
          </a:p>
          <a:p>
            <a:pPr marL="457200" indent="-457200">
              <a:buAutoNum type="arabicPeriod"/>
            </a:pPr>
            <a:endParaRPr lang="en-US" sz="3200" dirty="0"/>
          </a:p>
          <a:p>
            <a:pPr marL="0" indent="0">
              <a:buNone/>
            </a:pPr>
            <a:endParaRPr lang="en-HK" sz="3200" dirty="0"/>
          </a:p>
          <a:p>
            <a:pPr marL="0" indent="0">
              <a:buNone/>
            </a:pPr>
            <a:endParaRPr lang="en-HK" sz="3200" dirty="0"/>
          </a:p>
        </p:txBody>
      </p:sp>
    </p:spTree>
    <p:extLst>
      <p:ext uri="{BB962C8B-B14F-4D97-AF65-F5344CB8AC3E}">
        <p14:creationId xmlns:p14="http://schemas.microsoft.com/office/powerpoint/2010/main" val="7101275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ACB4C27-7A4D-4B7F-9BEA-41B460E1F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779" y="0"/>
            <a:ext cx="11598441" cy="1233488"/>
          </a:xfrm>
        </p:spPr>
        <p:txBody>
          <a:bodyPr>
            <a:noAutofit/>
          </a:bodyPr>
          <a:lstStyle/>
          <a:p>
            <a:pPr algn="ctr"/>
            <a:r>
              <a:rPr lang="en-US" altLang="zh-HK" dirty="0"/>
              <a:t>04. </a:t>
            </a:r>
            <a:r>
              <a:rPr lang="en-HK" dirty="0" err="1"/>
              <a:t>恤衫領</a:t>
            </a:r>
            <a:endParaRPr lang="zh-HK" altLang="en-US" dirty="0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AB5087BC-29DF-4531-A8A8-F9A80429F3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216" t="12315" r="37223" b="16074"/>
          <a:stretch/>
        </p:blipFill>
        <p:spPr>
          <a:xfrm>
            <a:off x="1633492" y="2410330"/>
            <a:ext cx="4258322" cy="376491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2FB1E02-4D5D-4903-8A7C-6312EE2CE1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73" t="19547" r="35194" b="16623"/>
          <a:stretch/>
        </p:blipFill>
        <p:spPr>
          <a:xfrm>
            <a:off x="6555930" y="2410330"/>
            <a:ext cx="4186342" cy="374052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E7D2969-40BC-493A-BEBB-2460C5162B85}"/>
              </a:ext>
            </a:extLst>
          </p:cNvPr>
          <p:cNvSpPr/>
          <p:nvPr/>
        </p:nvSpPr>
        <p:spPr>
          <a:xfrm>
            <a:off x="3362543" y="1717832"/>
            <a:ext cx="80021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HK" sz="2400" dirty="0" err="1"/>
              <a:t>前幅</a:t>
            </a:r>
            <a:endParaRPr lang="zh-TW" alt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0FEC085-DAC6-4416-A70F-F76B01119C27}"/>
              </a:ext>
            </a:extLst>
          </p:cNvPr>
          <p:cNvSpPr/>
          <p:nvPr/>
        </p:nvSpPr>
        <p:spPr>
          <a:xfrm>
            <a:off x="7035808" y="1717832"/>
            <a:ext cx="304282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HK" sz="2400" dirty="0" err="1"/>
              <a:t>後幅</a:t>
            </a:r>
            <a:endParaRPr lang="zh-TW" alt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910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1B07B13-7D46-4DDF-9A8D-5693B677D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60" y="5750271"/>
            <a:ext cx="312906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26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26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2530" name="Picture 2" descr="https://lh6.googleusercontent.com/pUpQZAU2XigqXghpSwi5myJspjjIPM2khZtX53cCHxwwCki2OW6w_JnCxkkH2Zh_BYDq-2i7HqybFemWidGuK87tzhIW-ZS8oMat1P5aQ3rLgiw9w6NjkJM5IGk_pfO7G9Xw7JE8v4-M_n4c9hvJ55kqED27cy9FHKqpbbTtNTECbb5YDPjo47p_X8_H_jYyxhviWQ">
            <a:extLst>
              <a:ext uri="{FF2B5EF4-FFF2-40B4-BE49-F238E27FC236}">
                <a16:creationId xmlns:a16="http://schemas.microsoft.com/office/drawing/2014/main" id="{C2CF8101-1ED8-431E-BB40-7B6E4EB09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855" y="1483071"/>
            <a:ext cx="942975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DB9291-D19A-4F7D-A107-0DEC5CE1308F}"/>
              </a:ext>
            </a:extLst>
          </p:cNvPr>
          <p:cNvSpPr/>
          <p:nvPr/>
        </p:nvSpPr>
        <p:spPr>
          <a:xfrm>
            <a:off x="6348730" y="5465117"/>
            <a:ext cx="1261884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800" dirty="0"/>
              <a:t>下級領</a:t>
            </a:r>
          </a:p>
          <a:p>
            <a:r>
              <a:rPr lang="ja-JP" altLang="en-US" sz="2800" dirty="0"/>
              <a:t/>
            </a:r>
            <a:br>
              <a:rPr lang="ja-JP" altLang="en-US" sz="2800" dirty="0"/>
            </a:br>
            <a:endParaRPr lang="en-US" alt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47693B-25AF-4F1C-BA3B-F06F95118F95}"/>
              </a:ext>
            </a:extLst>
          </p:cNvPr>
          <p:cNvSpPr txBox="1"/>
          <p:nvPr/>
        </p:nvSpPr>
        <p:spPr>
          <a:xfrm>
            <a:off x="3772936" y="2967006"/>
            <a:ext cx="2723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dirty="0" err="1" smtClean="0">
                <a:solidFill>
                  <a:srgbClr val="000000"/>
                </a:solidFill>
                <a:latin typeface="Avenir"/>
              </a:rPr>
              <a:t>上級領裁兩</a:t>
            </a:r>
            <a:r>
              <a:rPr lang="zh-TW" altLang="en-US" dirty="0" smtClean="0">
                <a:solidFill>
                  <a:srgbClr val="000000"/>
                </a:solidFill>
                <a:latin typeface="Avenir"/>
              </a:rPr>
              <a:t>幅</a:t>
            </a:r>
            <a:r>
              <a:rPr lang="en-US" altLang="en-US" dirty="0" smtClean="0">
                <a:solidFill>
                  <a:srgbClr val="000000"/>
                </a:solidFill>
                <a:latin typeface="Avenir"/>
              </a:rPr>
              <a:t>，</a:t>
            </a:r>
            <a:r>
              <a:rPr lang="en-US" altLang="en-US" dirty="0" err="1" smtClean="0">
                <a:solidFill>
                  <a:srgbClr val="000000"/>
                </a:solidFill>
                <a:latin typeface="Avenir"/>
              </a:rPr>
              <a:t>撲裁一</a:t>
            </a:r>
            <a:r>
              <a:rPr lang="zh-TW" altLang="en-US" dirty="0" smtClean="0">
                <a:solidFill>
                  <a:srgbClr val="000000"/>
                </a:solidFill>
                <a:latin typeface="Avenir"/>
              </a:rPr>
              <a:t>幅</a:t>
            </a:r>
            <a:endParaRPr lang="en-US" altLang="en-US" sz="800" dirty="0"/>
          </a:p>
          <a:p>
            <a:endParaRPr lang="en-HK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218BC5-2EEA-4E46-B325-F43B06B19676}"/>
              </a:ext>
            </a:extLst>
          </p:cNvPr>
          <p:cNvSpPr txBox="1"/>
          <p:nvPr/>
        </p:nvSpPr>
        <p:spPr>
          <a:xfrm>
            <a:off x="3624907" y="4728598"/>
            <a:ext cx="2723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dirty="0" err="1" smtClean="0">
                <a:solidFill>
                  <a:srgbClr val="000000"/>
                </a:solidFill>
                <a:latin typeface="Avenir"/>
              </a:rPr>
              <a:t>下級領裁兩</a:t>
            </a:r>
            <a:r>
              <a:rPr lang="zh-TW" altLang="en-US" dirty="0" smtClean="0">
                <a:solidFill>
                  <a:srgbClr val="000000"/>
                </a:solidFill>
                <a:latin typeface="Avenir"/>
              </a:rPr>
              <a:t>幅</a:t>
            </a:r>
            <a:r>
              <a:rPr lang="en-US" altLang="en-US" dirty="0" smtClean="0">
                <a:solidFill>
                  <a:srgbClr val="000000"/>
                </a:solidFill>
                <a:latin typeface="Avenir"/>
              </a:rPr>
              <a:t>，</a:t>
            </a:r>
            <a:r>
              <a:rPr lang="en-US" altLang="en-US" dirty="0" err="1" smtClean="0">
                <a:solidFill>
                  <a:srgbClr val="000000"/>
                </a:solidFill>
                <a:latin typeface="Avenir"/>
              </a:rPr>
              <a:t>撲裁兩</a:t>
            </a:r>
            <a:r>
              <a:rPr lang="zh-TW" altLang="en-US" dirty="0" smtClean="0">
                <a:solidFill>
                  <a:srgbClr val="000000"/>
                </a:solidFill>
                <a:latin typeface="Avenir"/>
              </a:rPr>
              <a:t>幅</a:t>
            </a:r>
            <a:endParaRPr lang="en-US" altLang="en-US" sz="800" dirty="0"/>
          </a:p>
          <a:p>
            <a:endParaRPr lang="en-HK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5AA7FB-87C1-470A-BF9C-3CDB61B56E5C}"/>
              </a:ext>
            </a:extLst>
          </p:cNvPr>
          <p:cNvSpPr txBox="1"/>
          <p:nvPr/>
        </p:nvSpPr>
        <p:spPr>
          <a:xfrm>
            <a:off x="6705600" y="853440"/>
            <a:ext cx="126188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/>
              <a:t>上級領</a:t>
            </a:r>
          </a:p>
          <a:p>
            <a:r>
              <a:rPr lang="ja-JP" altLang="en-US" sz="2800" dirty="0"/>
              <a:t/>
            </a:r>
            <a:br>
              <a:rPr lang="ja-JP" altLang="en-US" sz="2800" dirty="0"/>
            </a:br>
            <a:endParaRPr lang="en-HK" sz="2800" dirty="0"/>
          </a:p>
        </p:txBody>
      </p:sp>
    </p:spTree>
    <p:extLst>
      <p:ext uri="{BB962C8B-B14F-4D97-AF65-F5344CB8AC3E}">
        <p14:creationId xmlns:p14="http://schemas.microsoft.com/office/powerpoint/2010/main" val="90415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247DFFD7-5E75-4A39-A9A3-2E0893FDC7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351673"/>
            <a:ext cx="9144000" cy="3956362"/>
          </a:xfrm>
        </p:spPr>
        <p:txBody>
          <a:bodyPr>
            <a:normAutofit/>
          </a:bodyPr>
          <a:lstStyle/>
          <a:p>
            <a:r>
              <a:rPr lang="en-HK" sz="2400" b="0" dirty="0"/>
              <a:t>領缐:38厘米</a:t>
            </a:r>
          </a:p>
          <a:p>
            <a:r>
              <a:rPr lang="en-HK" sz="2400" b="0" dirty="0"/>
              <a:t>後領:8厘米</a:t>
            </a:r>
          </a:p>
          <a:p>
            <a:r>
              <a:rPr lang="en-HK" sz="2400" b="0" dirty="0"/>
              <a:t>前領:11厘米</a:t>
            </a:r>
          </a:p>
          <a:p>
            <a:r>
              <a:rPr lang="en-HK" sz="2400" b="0" dirty="0"/>
              <a:t>領扣鈕位:3厘米</a:t>
            </a:r>
          </a:p>
          <a:p>
            <a:endParaRPr lang="zh-HK" altLang="en-US" sz="2400" b="0" cap="none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294A82E8-E077-41BD-AB7D-877D5E517ACB}"/>
              </a:ext>
            </a:extLst>
          </p:cNvPr>
          <p:cNvSpPr txBox="1">
            <a:spLocks/>
          </p:cNvSpPr>
          <p:nvPr/>
        </p:nvSpPr>
        <p:spPr>
          <a:xfrm>
            <a:off x="117583" y="428540"/>
            <a:ext cx="11598441" cy="123348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3600" spc="700" dirty="0"/>
              <a:t>04</a:t>
            </a:r>
            <a:r>
              <a:rPr lang="en-US" altLang="zh-HK" sz="2800" spc="700" dirty="0"/>
              <a:t>. </a:t>
            </a:r>
            <a:r>
              <a:rPr lang="en-HK" dirty="0" err="1"/>
              <a:t>恤衫領</a:t>
            </a:r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407327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294A82E8-E077-41BD-AB7D-877D5E517ACB}"/>
              </a:ext>
            </a:extLst>
          </p:cNvPr>
          <p:cNvSpPr txBox="1">
            <a:spLocks/>
          </p:cNvSpPr>
          <p:nvPr/>
        </p:nvSpPr>
        <p:spPr>
          <a:xfrm>
            <a:off x="458546" y="374115"/>
            <a:ext cx="11598441" cy="68882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3600" spc="700" dirty="0"/>
              <a:t>04. </a:t>
            </a:r>
            <a:r>
              <a:rPr lang="en-HK" sz="3600" dirty="0" err="1"/>
              <a:t>恤衫領</a:t>
            </a:r>
            <a:endParaRPr lang="en-HK" sz="3600" dirty="0"/>
          </a:p>
        </p:txBody>
      </p:sp>
      <p:grpSp>
        <p:nvGrpSpPr>
          <p:cNvPr id="8" name="群組 7"/>
          <p:cNvGrpSpPr/>
          <p:nvPr/>
        </p:nvGrpSpPr>
        <p:grpSpPr>
          <a:xfrm>
            <a:off x="1147151" y="1381574"/>
            <a:ext cx="10416302" cy="4861561"/>
            <a:chOff x="903311" y="1381574"/>
            <a:chExt cx="10416302" cy="4861561"/>
          </a:xfrm>
        </p:grpSpPr>
        <p:grpSp>
          <p:nvGrpSpPr>
            <p:cNvPr id="7" name="群組 6"/>
            <p:cNvGrpSpPr/>
            <p:nvPr/>
          </p:nvGrpSpPr>
          <p:grpSpPr>
            <a:xfrm>
              <a:off x="903311" y="1381574"/>
              <a:ext cx="10416302" cy="4861561"/>
              <a:chOff x="903311" y="1381574"/>
              <a:chExt cx="10416302" cy="4861561"/>
            </a:xfrm>
          </p:grpSpPr>
          <p:pic>
            <p:nvPicPr>
              <p:cNvPr id="3" name="圖片 2"/>
              <p:cNvPicPr>
                <a:picLocks noChangeAspect="1"/>
              </p:cNvPicPr>
              <p:nvPr/>
            </p:nvPicPr>
            <p:blipFill rotWithShape="1">
              <a:blip r:embed="rId2"/>
              <a:srcRect b="20587"/>
              <a:stretch/>
            </p:blipFill>
            <p:spPr>
              <a:xfrm>
                <a:off x="903311" y="1381574"/>
                <a:ext cx="10416302" cy="4861561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0EA65AE-B5E5-4430-9D53-83FD414104BF}"/>
                  </a:ext>
                </a:extLst>
              </p:cNvPr>
              <p:cNvSpPr/>
              <p:nvPr/>
            </p:nvSpPr>
            <p:spPr>
              <a:xfrm>
                <a:off x="2093293" y="5341049"/>
                <a:ext cx="80021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HK" sz="2400" dirty="0" err="1">
                    <a:solidFill>
                      <a:srgbClr val="212121"/>
                    </a:solidFill>
                    <a:latin typeface="MS Gothic" panose="020B0609070205080204" pitchFamily="49" charset="-128"/>
                    <a:cs typeface="MS Gothic" panose="020B0609070205080204" pitchFamily="49" charset="-128"/>
                  </a:rPr>
                  <a:t>前幅</a:t>
                </a:r>
                <a:endParaRPr lang="en-HK" sz="2400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CA9BC7A-7D8A-4033-A9B0-B2801B035E92}"/>
                  </a:ext>
                </a:extLst>
              </p:cNvPr>
              <p:cNvSpPr txBox="1"/>
              <p:nvPr/>
            </p:nvSpPr>
            <p:spPr>
              <a:xfrm>
                <a:off x="7867021" y="5341049"/>
                <a:ext cx="80021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HK" sz="2400" dirty="0" err="1"/>
                  <a:t>後幅</a:t>
                </a:r>
                <a:endParaRPr lang="en-HK" sz="2400" dirty="0"/>
              </a:p>
            </p:txBody>
          </p:sp>
          <p:sp>
            <p:nvSpPr>
              <p:cNvPr id="4" name="文字方塊 3"/>
              <p:cNvSpPr txBox="1"/>
              <p:nvPr/>
            </p:nvSpPr>
            <p:spPr>
              <a:xfrm>
                <a:off x="1995757" y="1591900"/>
                <a:ext cx="212513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2400" dirty="0" smtClean="0"/>
                  <a:t>前領 </a:t>
                </a:r>
                <a:r>
                  <a:rPr lang="en-US" altLang="zh-TW" sz="2400" dirty="0" smtClean="0"/>
                  <a:t>11 </a:t>
                </a:r>
                <a:r>
                  <a:rPr lang="zh-TW" altLang="en-US" sz="2400" dirty="0" smtClean="0"/>
                  <a:t>厘米</a:t>
                </a:r>
                <a:endParaRPr lang="zh-TW" altLang="en-US" sz="2400" dirty="0"/>
              </a:p>
            </p:txBody>
          </p:sp>
          <p:sp>
            <p:nvSpPr>
              <p:cNvPr id="12" name="文字方塊 11"/>
              <p:cNvSpPr txBox="1"/>
              <p:nvPr/>
            </p:nvSpPr>
            <p:spPr>
              <a:xfrm>
                <a:off x="6804451" y="1591899"/>
                <a:ext cx="212513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2400" dirty="0" smtClean="0"/>
                  <a:t>前領 </a:t>
                </a:r>
                <a:r>
                  <a:rPr lang="en-US" altLang="zh-TW" sz="2400" dirty="0"/>
                  <a:t>8</a:t>
                </a:r>
                <a:r>
                  <a:rPr lang="en-US" altLang="zh-TW" sz="2400" dirty="0" smtClean="0"/>
                  <a:t> </a:t>
                </a:r>
                <a:r>
                  <a:rPr lang="zh-TW" altLang="en-US" sz="2400" dirty="0" smtClean="0"/>
                  <a:t>厘米</a:t>
                </a:r>
                <a:endParaRPr lang="zh-TW" altLang="en-US" sz="2400" dirty="0"/>
              </a:p>
            </p:txBody>
          </p:sp>
        </p:grpSp>
        <p:sp>
          <p:nvSpPr>
            <p:cNvPr id="14" name="文字方塊 13"/>
            <p:cNvSpPr txBox="1"/>
            <p:nvPr/>
          </p:nvSpPr>
          <p:spPr>
            <a:xfrm>
              <a:off x="7275195" y="2819170"/>
              <a:ext cx="21251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600" b="1" dirty="0" smtClean="0"/>
                <a:t>7.4 </a:t>
              </a:r>
              <a:r>
                <a:rPr lang="zh-TW" altLang="en-US" sz="1600" b="1" dirty="0" smtClean="0"/>
                <a:t>厘米</a:t>
              </a:r>
              <a:endParaRPr lang="zh-TW" alt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4837355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294A82E8-E077-41BD-AB7D-877D5E517ACB}"/>
              </a:ext>
            </a:extLst>
          </p:cNvPr>
          <p:cNvSpPr txBox="1">
            <a:spLocks/>
          </p:cNvSpPr>
          <p:nvPr/>
        </p:nvSpPr>
        <p:spPr>
          <a:xfrm>
            <a:off x="458546" y="492496"/>
            <a:ext cx="11598441" cy="68882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3600" spc="700" dirty="0"/>
              <a:t>04. </a:t>
            </a:r>
            <a:r>
              <a:rPr lang="en-HK" sz="3600" dirty="0" err="1"/>
              <a:t>恤衫領</a:t>
            </a:r>
            <a:endParaRPr lang="en-HK" sz="3600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E6DAA147-666C-4E3B-8B93-DAA2B5902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90600" y="113246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29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29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venir"/>
              </a:rPr>
              <a:t>後中</a:t>
            </a: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3554" name="Picture 2" descr="https://lh3.googleusercontent.com/lGhxviDKv8vpYvkBeGJyheVQ7dx0bqdFbp-oXYV2nYoY41mE7I0z9DRb4f977pcIhkE7ESbD0y5PDMI5GxSeQiuPex-njg9905Mcm-7JXJWkXo0SZEaIs_x8G5M0EFrpL-QGnmTwbOvA-WlDOHirkOd0yaMElb-kkrO8L76vvJXgGhJ3hJOMu8W5uNkKRgsPSP6lQw">
            <a:extLst>
              <a:ext uri="{FF2B5EF4-FFF2-40B4-BE49-F238E27FC236}">
                <a16:creationId xmlns:a16="http://schemas.microsoft.com/office/drawing/2014/main" id="{170AB8A4-5B83-4963-BB92-1D68F2A3F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741" y="1589669"/>
            <a:ext cx="8782050" cy="471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534B76-C82E-4FB8-84B6-A28D69374439}"/>
              </a:ext>
            </a:extLst>
          </p:cNvPr>
          <p:cNvSpPr/>
          <p:nvPr/>
        </p:nvSpPr>
        <p:spPr>
          <a:xfrm>
            <a:off x="2895600" y="308925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b="1" dirty="0">
                <a:solidFill>
                  <a:srgbClr val="000000"/>
                </a:solidFill>
                <a:latin typeface="Avenir"/>
              </a:rPr>
              <a:t>後</a:t>
            </a:r>
            <a:endParaRPr lang="en-US" altLang="ja-JP" b="1" dirty="0">
              <a:solidFill>
                <a:srgbClr val="000000"/>
              </a:solidFill>
              <a:latin typeface="Avenir"/>
            </a:endParaRPr>
          </a:p>
          <a:p>
            <a:r>
              <a:rPr lang="ja-JP" altLang="en-US" b="1" dirty="0">
                <a:solidFill>
                  <a:srgbClr val="000000"/>
                </a:solidFill>
                <a:latin typeface="Avenir"/>
              </a:rPr>
              <a:t>中</a:t>
            </a:r>
            <a:endParaRPr lang="ja-JP" altLang="en-US" dirty="0"/>
          </a:p>
          <a:p>
            <a:r>
              <a:rPr lang="ja-JP" altLang="en-US" dirty="0"/>
              <a:t/>
            </a:r>
            <a:br>
              <a:rPr lang="ja-JP" altLang="en-US" dirty="0"/>
            </a:br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29693524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294A82E8-E077-41BD-AB7D-877D5E517ACB}"/>
              </a:ext>
            </a:extLst>
          </p:cNvPr>
          <p:cNvSpPr txBox="1">
            <a:spLocks/>
          </p:cNvSpPr>
          <p:nvPr/>
        </p:nvSpPr>
        <p:spPr>
          <a:xfrm>
            <a:off x="458546" y="492496"/>
            <a:ext cx="11598441" cy="68882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3600" spc="700" dirty="0"/>
              <a:t>04. </a:t>
            </a:r>
            <a:r>
              <a:rPr lang="en-HK" sz="3600" dirty="0" err="1"/>
              <a:t>恤衫領</a:t>
            </a:r>
            <a:endParaRPr lang="en-HK" sz="3600" dirty="0"/>
          </a:p>
        </p:txBody>
      </p:sp>
      <p:pic>
        <p:nvPicPr>
          <p:cNvPr id="24578" name="Picture 2" descr="https://lh4.googleusercontent.com/S4C3KAATmJdyz00EWAwuaqjR-GRNqhiXcwKJemsS4Fsaz23wu-7e4SxL-0pcsSM7fCwXGP9CCshQE32_6R5Y-5Ynl2-ZExrIfpSuiebZnZEQj9_GPbahnouOryjetKY6oplYzN__5guo02u0CZG2xj7-KW_hPpytMakhQftLwdeyGmcZL4kklPK06yxel8SKPtelKw">
            <a:extLst>
              <a:ext uri="{FF2B5EF4-FFF2-40B4-BE49-F238E27FC236}">
                <a16:creationId xmlns:a16="http://schemas.microsoft.com/office/drawing/2014/main" id="{E9A49B74-254C-4EE8-8286-0CEDBDD53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055" y="1911668"/>
            <a:ext cx="6800850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4CBCB2E-F0A0-49C0-A6D0-42B42C6F3FCD}"/>
              </a:ext>
            </a:extLst>
          </p:cNvPr>
          <p:cNvSpPr/>
          <p:nvPr/>
        </p:nvSpPr>
        <p:spPr>
          <a:xfrm>
            <a:off x="3209766" y="296733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b="1" dirty="0">
                <a:solidFill>
                  <a:srgbClr val="000000"/>
                </a:solidFill>
                <a:latin typeface="Avenir"/>
              </a:rPr>
              <a:t>後</a:t>
            </a:r>
            <a:endParaRPr lang="en-US" altLang="ja-JP" b="1" dirty="0">
              <a:solidFill>
                <a:srgbClr val="000000"/>
              </a:solidFill>
              <a:latin typeface="Avenir"/>
            </a:endParaRPr>
          </a:p>
          <a:p>
            <a:r>
              <a:rPr lang="ja-JP" altLang="en-US" b="1" dirty="0">
                <a:solidFill>
                  <a:srgbClr val="000000"/>
                </a:solidFill>
                <a:latin typeface="Avenir"/>
              </a:rPr>
              <a:t>中</a:t>
            </a:r>
            <a:endParaRPr lang="ja-JP" altLang="en-US" dirty="0"/>
          </a:p>
          <a:p>
            <a:r>
              <a:rPr lang="ja-JP" altLang="en-US" dirty="0"/>
              <a:t/>
            </a:r>
            <a:br>
              <a:rPr lang="ja-JP" altLang="en-US" dirty="0"/>
            </a:br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3976688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89351-9C40-412C-B5C8-6A5E59778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154" y="1177874"/>
            <a:ext cx="4440483" cy="1233488"/>
          </a:xfrm>
        </p:spPr>
        <p:txBody>
          <a:bodyPr/>
          <a:lstStyle/>
          <a:p>
            <a:r>
              <a:rPr lang="zh-TW" altLang="en-US" dirty="0" smtClean="0"/>
              <a:t>與衣領相關的詞彙</a:t>
            </a:r>
            <a:endParaRPr lang="en-HK" dirty="0"/>
          </a:p>
        </p:txBody>
      </p:sp>
      <p:grpSp>
        <p:nvGrpSpPr>
          <p:cNvPr id="5" name="群組 4"/>
          <p:cNvGrpSpPr/>
          <p:nvPr/>
        </p:nvGrpSpPr>
        <p:grpSpPr>
          <a:xfrm>
            <a:off x="5473194" y="348710"/>
            <a:ext cx="5920282" cy="5897199"/>
            <a:chOff x="4437388" y="348710"/>
            <a:chExt cx="5920282" cy="5897199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EDA1B546-AFCD-4A3A-8030-F8F622FA3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89496" y="348710"/>
              <a:ext cx="5667686" cy="5897199"/>
            </a:xfrm>
            <a:prstGeom prst="rect">
              <a:avLst/>
            </a:prstGeom>
          </p:spPr>
        </p:pic>
        <p:sp>
          <p:nvSpPr>
            <p:cNvPr id="7" name="文字方塊 6"/>
            <p:cNvSpPr txBox="1"/>
            <p:nvPr/>
          </p:nvSpPr>
          <p:spPr>
            <a:xfrm>
              <a:off x="4437388" y="1474839"/>
              <a:ext cx="112275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/>
                <a:t>衫身領線</a:t>
              </a:r>
              <a:endParaRPr lang="zh-TW" altLang="en-US" dirty="0"/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4992329" y="2411362"/>
              <a:ext cx="567813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/>
                <a:t>領</a:t>
              </a:r>
              <a:endParaRPr lang="zh-TW" altLang="en-US" dirty="0"/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4998765" y="3429000"/>
              <a:ext cx="70792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/>
                <a:t>反領</a:t>
              </a:r>
              <a:endParaRPr lang="zh-TW" altLang="en-US" dirty="0"/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8856406" y="4336025"/>
              <a:ext cx="150126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/>
                <a:t>反襟線盡頭</a:t>
              </a:r>
              <a:endParaRPr lang="zh-TW" altLang="en-US" dirty="0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8944896" y="3327982"/>
              <a:ext cx="94692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/>
                <a:t>反襟線</a:t>
              </a:r>
              <a:endParaRPr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199610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294A82E8-E077-41BD-AB7D-877D5E517ACB}"/>
              </a:ext>
            </a:extLst>
          </p:cNvPr>
          <p:cNvSpPr txBox="1">
            <a:spLocks/>
          </p:cNvSpPr>
          <p:nvPr/>
        </p:nvSpPr>
        <p:spPr>
          <a:xfrm>
            <a:off x="458546" y="665518"/>
            <a:ext cx="11598441" cy="68882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3600" spc="700" dirty="0"/>
              <a:t>04. </a:t>
            </a:r>
            <a:r>
              <a:rPr lang="en-HK" sz="3600" dirty="0" err="1"/>
              <a:t>恤衫領</a:t>
            </a:r>
            <a:endParaRPr lang="en-HK" sz="3600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EEFF95DE-AFC5-4A34-87BB-CAE38CE69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3680" y="2445157"/>
            <a:ext cx="417102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2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2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venir"/>
              </a:rPr>
              <a:t>後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venir"/>
              </a:rPr>
              <a:t>中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5602" name="Picture 2" descr="https://lh6.googleusercontent.com/FECpJ5L8WQEC4Gj-PRR9cGHaB3HErXDb1IOSCX8s8NhafaRvQooMi0FGcvKDn0o6fd6bgOA7Ta_vwtdoYV-Shmm3l9wAFhefNgPgpG8zOYEQgre0iKZs7BIY7MczATfop0RrOulp_X1WQQVPJ_H7p0WIKHjjUAJnsefBNdgVx1hS2myP-e17MgiNdC75q4xWQhAhkw">
            <a:extLst>
              <a:ext uri="{FF2B5EF4-FFF2-40B4-BE49-F238E27FC236}">
                <a16:creationId xmlns:a16="http://schemas.microsoft.com/office/drawing/2014/main" id="{C0E7FF82-188A-4DF1-8A69-8F603E7FF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7" y="2103120"/>
            <a:ext cx="5953125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525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294A82E8-E077-41BD-AB7D-877D5E517ACB}"/>
              </a:ext>
            </a:extLst>
          </p:cNvPr>
          <p:cNvSpPr txBox="1">
            <a:spLocks/>
          </p:cNvSpPr>
          <p:nvPr/>
        </p:nvSpPr>
        <p:spPr>
          <a:xfrm>
            <a:off x="458546" y="492496"/>
            <a:ext cx="11598441" cy="68882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3600" spc="700" dirty="0"/>
              <a:t>04. </a:t>
            </a:r>
            <a:r>
              <a:rPr lang="en-HK" sz="3600" dirty="0" err="1"/>
              <a:t>恤衫領</a:t>
            </a:r>
            <a:endParaRPr lang="en-HK" sz="3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15DC5A-2A11-433D-9A33-2AF719036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0146" y="2713259"/>
            <a:ext cx="13226974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27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27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venir"/>
              </a:rPr>
              <a:t>後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venir"/>
              </a:rPr>
              <a:t>中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6626" name="Picture 2" descr="https://lh5.googleusercontent.com/t4N4JFF1oI8Sjuc1p3ozqeCo2iWiEpylm6GRO7ivIabpKbjhWMrLt8WYkw8fhKDUBtzPSL8AKYjXosNsuEXTeeEuHFMl1Uu2C7FKu0hI3r8OtzZseWqnI1pTEXL2NcS1jI_US0aq_8QoKeidvLVRGfkBqQXhPtioY1fy9AI4CZwBJerv6yzWA-5wJ0G_srSsrkbA8w">
            <a:extLst>
              <a:ext uri="{FF2B5EF4-FFF2-40B4-BE49-F238E27FC236}">
                <a16:creationId xmlns:a16="http://schemas.microsoft.com/office/drawing/2014/main" id="{75B82BB5-4175-4FAC-96A6-FCD79CAEC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663" y="1694729"/>
            <a:ext cx="8669868" cy="467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717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294A82E8-E077-41BD-AB7D-877D5E517ACB}"/>
              </a:ext>
            </a:extLst>
          </p:cNvPr>
          <p:cNvSpPr txBox="1">
            <a:spLocks/>
          </p:cNvSpPr>
          <p:nvPr/>
        </p:nvSpPr>
        <p:spPr>
          <a:xfrm>
            <a:off x="458546" y="492496"/>
            <a:ext cx="11598441" cy="68882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3600" spc="700" dirty="0"/>
              <a:t>04. </a:t>
            </a:r>
            <a:r>
              <a:rPr lang="en-HK" sz="3600" dirty="0" err="1"/>
              <a:t>恤衫領</a:t>
            </a:r>
            <a:endParaRPr lang="en-HK" sz="3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323E9C-6007-477F-95C5-44EF25407A6B}"/>
              </a:ext>
            </a:extLst>
          </p:cNvPr>
          <p:cNvSpPr/>
          <p:nvPr/>
        </p:nvSpPr>
        <p:spPr>
          <a:xfrm>
            <a:off x="5974813" y="324433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dirty="0"/>
              <a:t>  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BA6259-7D19-462B-AAFE-E95597B1F648}"/>
              </a:ext>
            </a:extLst>
          </p:cNvPr>
          <p:cNvSpPr/>
          <p:nvPr/>
        </p:nvSpPr>
        <p:spPr>
          <a:xfrm>
            <a:off x="5974813" y="324433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dirty="0"/>
              <a:t>  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E0AFB4-9A7B-4092-986D-AC18F882EFAB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dirty="0"/>
              <a:t> 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FF6622-60F8-4DB6-BE89-4FAFBEE0BEBF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dirty="0"/>
              <a:t> 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D7ADAE-6436-4757-934A-CA57C8EA7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461" y="1948659"/>
            <a:ext cx="8075619" cy="388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253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294A82E8-E077-41BD-AB7D-877D5E517ACB}"/>
              </a:ext>
            </a:extLst>
          </p:cNvPr>
          <p:cNvSpPr txBox="1">
            <a:spLocks/>
          </p:cNvSpPr>
          <p:nvPr/>
        </p:nvSpPr>
        <p:spPr>
          <a:xfrm>
            <a:off x="458546" y="439030"/>
            <a:ext cx="11598441" cy="68882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3600" spc="700" dirty="0"/>
              <a:t>04. </a:t>
            </a:r>
            <a:r>
              <a:rPr lang="en-HK" sz="3600" dirty="0" err="1"/>
              <a:t>恤衫領</a:t>
            </a:r>
            <a:endParaRPr lang="en-HK" sz="3600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3B18B383-27EA-4A6B-90CC-F1F83B1B76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6695" y="3246120"/>
            <a:ext cx="417102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20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20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venir"/>
              </a:rPr>
              <a:t>後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venir"/>
              </a:rPr>
              <a:t>中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7650" name="Picture 2" descr="https://lh6.googleusercontent.com/tTQIKoWUDEXzwNFNPnSbUYRUJAvoDv44bAiL9qML4lYRedbMzcTIm75teDJdN8SfSkFJPyGrExa3LREYjZGcxD6qtGTPFN1TvgVh-36sFu13-xaz3VbhehQIj2Kv8NWX9hx6DaSsPqoha1QN5bCFB0FyrI1xBF3XeZohazMARYHa3vJLPvxtQD6lOBLnpp_FgKyBgQ">
            <a:extLst>
              <a:ext uri="{FF2B5EF4-FFF2-40B4-BE49-F238E27FC236}">
                <a16:creationId xmlns:a16="http://schemas.microsoft.com/office/drawing/2014/main" id="{85EA81E4-92C9-4C18-8125-825CB36C4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655" y="2346960"/>
            <a:ext cx="7382376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2214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294A82E8-E077-41BD-AB7D-877D5E517ACB}"/>
              </a:ext>
            </a:extLst>
          </p:cNvPr>
          <p:cNvSpPr txBox="1">
            <a:spLocks/>
          </p:cNvSpPr>
          <p:nvPr/>
        </p:nvSpPr>
        <p:spPr>
          <a:xfrm>
            <a:off x="458546" y="492496"/>
            <a:ext cx="11598441" cy="68882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3600" spc="700" dirty="0"/>
              <a:t>04. </a:t>
            </a:r>
            <a:r>
              <a:rPr lang="en-HK" sz="3600" dirty="0" err="1"/>
              <a:t>恤衫領</a:t>
            </a:r>
            <a:endParaRPr lang="en-HK" sz="3600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82BC57D-6AF5-498A-9FFB-03C434419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9400" y="3484338"/>
            <a:ext cx="417102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23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23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venir"/>
              </a:rPr>
              <a:t>後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venir"/>
              </a:rPr>
              <a:t>中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8674" name="Picture 2" descr="https://lh4.googleusercontent.com/VK2dvPG1xlvdeWGhTifTo63Wy7jmR2FQj3N0-8afTAAM1zVYcXeso3zS_6wgR17keXUn-1HxHeKDb-39ur0Dhgc1oFYZjFWCmaMqvy5kh-_KJW08U7abj22h3xTqIrGtiz0oEA6BkGfOd_syPQdDdgtRHTcZp2M12EU5ZJKJHsxGm3nEJbYYNIh4LDBv2OwLiDK68w">
            <a:extLst>
              <a:ext uri="{FF2B5EF4-FFF2-40B4-BE49-F238E27FC236}">
                <a16:creationId xmlns:a16="http://schemas.microsoft.com/office/drawing/2014/main" id="{E8E86823-F2E7-4749-AD4F-AE9E2C499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502" y="2388636"/>
            <a:ext cx="643890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7018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294A82E8-E077-41BD-AB7D-877D5E517ACB}"/>
              </a:ext>
            </a:extLst>
          </p:cNvPr>
          <p:cNvSpPr txBox="1">
            <a:spLocks/>
          </p:cNvSpPr>
          <p:nvPr/>
        </p:nvSpPr>
        <p:spPr>
          <a:xfrm>
            <a:off x="458546" y="398982"/>
            <a:ext cx="11598441" cy="68882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3600" spc="700" dirty="0"/>
              <a:t>04. </a:t>
            </a:r>
            <a:r>
              <a:rPr lang="en-HK" sz="3600" dirty="0" err="1"/>
              <a:t>恤衫領</a:t>
            </a:r>
            <a:endParaRPr lang="en-HK" sz="3600" dirty="0"/>
          </a:p>
        </p:txBody>
      </p:sp>
      <p:pic>
        <p:nvPicPr>
          <p:cNvPr id="29700" name="Picture 4" descr="https://lh5.googleusercontent.com/SPWvphHH6cLcZ0ceblRWjRRsXqcKKARZoZt7e3cYzz50QnxdibZO8ccfRgEBXcjFcIBaydPQPxU5sos7kbZt2RD4IC45wvqSpMrxaSqiESxwKCOMn5CdTCcJqin9zGlt-xtQB42WGhK8G_usqlgO08ljNGqIopskKEYEgyO4QZG9fzNqx_9dV_IqJMUY7nQSj-2cOA">
            <a:extLst>
              <a:ext uri="{FF2B5EF4-FFF2-40B4-BE49-F238E27FC236}">
                <a16:creationId xmlns:a16="http://schemas.microsoft.com/office/drawing/2014/main" id="{4CBD62C0-6D76-454C-BADB-FC177F5A5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315" y="1457711"/>
            <a:ext cx="7791450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FE47DEA-A850-4073-83BE-40613DA9509C}"/>
              </a:ext>
            </a:extLst>
          </p:cNvPr>
          <p:cNvSpPr/>
          <p:nvPr/>
        </p:nvSpPr>
        <p:spPr>
          <a:xfrm>
            <a:off x="3048000" y="296733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b="1" dirty="0">
                <a:solidFill>
                  <a:srgbClr val="000000"/>
                </a:solidFill>
                <a:latin typeface="Avenir"/>
              </a:rPr>
              <a:t>後</a:t>
            </a:r>
            <a:endParaRPr lang="en-US" altLang="ja-JP" b="1" dirty="0">
              <a:solidFill>
                <a:srgbClr val="000000"/>
              </a:solidFill>
              <a:latin typeface="Avenir"/>
            </a:endParaRPr>
          </a:p>
          <a:p>
            <a:r>
              <a:rPr lang="ja-JP" altLang="en-US" b="1" dirty="0">
                <a:solidFill>
                  <a:srgbClr val="000000"/>
                </a:solidFill>
                <a:latin typeface="Avenir"/>
              </a:rPr>
              <a:t>中</a:t>
            </a:r>
            <a:endParaRPr lang="ja-JP" altLang="en-US" dirty="0"/>
          </a:p>
          <a:p>
            <a:r>
              <a:rPr lang="ja-JP" altLang="en-US" dirty="0"/>
              <a:t/>
            </a:r>
            <a:br>
              <a:rPr lang="ja-JP" altLang="en-US" dirty="0"/>
            </a:br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19781983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AB5087BC-29DF-4531-A8A8-F9A80429F3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216" t="12315" r="37223" b="16074"/>
          <a:stretch/>
        </p:blipFill>
        <p:spPr>
          <a:xfrm>
            <a:off x="2260043" y="1556976"/>
            <a:ext cx="7627876" cy="4470961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294A82E8-E077-41BD-AB7D-877D5E517ACB}"/>
              </a:ext>
            </a:extLst>
          </p:cNvPr>
          <p:cNvSpPr txBox="1">
            <a:spLocks/>
          </p:cNvSpPr>
          <p:nvPr/>
        </p:nvSpPr>
        <p:spPr>
          <a:xfrm>
            <a:off x="458546" y="354377"/>
            <a:ext cx="11598441" cy="68882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3600" spc="700" dirty="0"/>
              <a:t>04. </a:t>
            </a:r>
            <a:r>
              <a:rPr lang="en-HK" altLang="zh-HK" sz="3600" dirty="0" err="1"/>
              <a:t>恤衫領</a:t>
            </a:r>
            <a:endParaRPr lang="zh-HK" altLang="en-US" sz="3600" spc="700" dirty="0"/>
          </a:p>
        </p:txBody>
      </p:sp>
    </p:spTree>
    <p:extLst>
      <p:ext uri="{BB962C8B-B14F-4D97-AF65-F5344CB8AC3E}">
        <p14:creationId xmlns:p14="http://schemas.microsoft.com/office/powerpoint/2010/main" val="13598680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294A82E8-E077-41BD-AB7D-877D5E517ACB}"/>
              </a:ext>
            </a:extLst>
          </p:cNvPr>
          <p:cNvSpPr txBox="1">
            <a:spLocks/>
          </p:cNvSpPr>
          <p:nvPr/>
        </p:nvSpPr>
        <p:spPr>
          <a:xfrm>
            <a:off x="458546" y="241514"/>
            <a:ext cx="11598441" cy="68882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3600" spc="700" dirty="0"/>
              <a:t>04. </a:t>
            </a:r>
            <a:r>
              <a:rPr lang="en-HK" altLang="zh-HK" sz="3600" dirty="0" err="1"/>
              <a:t>恤衫領</a:t>
            </a:r>
            <a:endParaRPr lang="zh-HK" altLang="en-US" sz="3600" spc="700" dirty="0"/>
          </a:p>
        </p:txBody>
      </p:sp>
      <p:sp>
        <p:nvSpPr>
          <p:cNvPr id="2" name="文字方塊 1"/>
          <p:cNvSpPr txBox="1"/>
          <p:nvPr/>
        </p:nvSpPr>
        <p:spPr>
          <a:xfrm>
            <a:off x="4262033" y="1937288"/>
            <a:ext cx="4448013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zh-TW" altLang="en-US" sz="2000" b="1" dirty="0"/>
          </a:p>
        </p:txBody>
      </p:sp>
      <p:pic>
        <p:nvPicPr>
          <p:cNvPr id="30722" name="Picture 2" descr="https://lh4.googleusercontent.com/omT5fEEdjS--yhVfOyRbaNpZvuD6pl-Nco4NM9S8QbIbQRo7ZvcyxWZ9DShl54KIHs0g0VWxHuIpIydBAotoAvJbySYcBqrJBx2OXsZe03b6yz5Wf6rocDOkPZ4jIVdIYNTSdy-2yXNIkWYn4_38_El608P-vsrizaQ5HZklaZL7_18a-xUQzWZHlhTuZbYQnfnZiQ">
            <a:extLst>
              <a:ext uri="{FF2B5EF4-FFF2-40B4-BE49-F238E27FC236}">
                <a16:creationId xmlns:a16="http://schemas.microsoft.com/office/drawing/2014/main" id="{0A7A3E64-0E5A-4F9E-A834-10806702F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058" y="1421130"/>
            <a:ext cx="8620125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DFCCD87-219A-4CA0-8D18-8F2BDF9527D7}"/>
              </a:ext>
            </a:extLst>
          </p:cNvPr>
          <p:cNvSpPr/>
          <p:nvPr/>
        </p:nvSpPr>
        <p:spPr>
          <a:xfrm>
            <a:off x="2072640" y="332027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b="1" dirty="0">
                <a:solidFill>
                  <a:srgbClr val="000000"/>
                </a:solidFill>
                <a:latin typeface="Avenir"/>
              </a:rPr>
              <a:t>後</a:t>
            </a:r>
            <a:endParaRPr lang="en-US" altLang="ja-JP" b="1" dirty="0">
              <a:solidFill>
                <a:srgbClr val="000000"/>
              </a:solidFill>
              <a:latin typeface="Avenir"/>
            </a:endParaRPr>
          </a:p>
          <a:p>
            <a:r>
              <a:rPr lang="ja-JP" altLang="en-US" b="1" dirty="0">
                <a:solidFill>
                  <a:srgbClr val="000000"/>
                </a:solidFill>
                <a:latin typeface="Avenir"/>
              </a:rPr>
              <a:t>中</a:t>
            </a:r>
            <a:endParaRPr lang="ja-JP" altLang="en-US" dirty="0"/>
          </a:p>
          <a:p>
            <a:r>
              <a:rPr lang="ja-JP" altLang="en-US" dirty="0"/>
              <a:t/>
            </a:r>
            <a:br>
              <a:rPr lang="ja-JP" altLang="en-US" dirty="0"/>
            </a:br>
            <a:endParaRPr lang="en-HK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54881F-5FFD-404F-9CDB-FC955796DC75}"/>
              </a:ext>
            </a:extLst>
          </p:cNvPr>
          <p:cNvSpPr/>
          <p:nvPr/>
        </p:nvSpPr>
        <p:spPr>
          <a:xfrm>
            <a:off x="5303520" y="289481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  <a:latin typeface="Avenir"/>
              </a:rPr>
              <a:t>與</a:t>
            </a:r>
            <a:r>
              <a:rPr lang="en-US" altLang="ja-JP" dirty="0">
                <a:solidFill>
                  <a:srgbClr val="FF0000"/>
                </a:solidFill>
                <a:latin typeface="Avenir"/>
              </a:rPr>
              <a:t>(</a:t>
            </a:r>
            <a:r>
              <a:rPr lang="en-HK" dirty="0">
                <a:solidFill>
                  <a:srgbClr val="FF0000"/>
                </a:solidFill>
                <a:latin typeface="Avenir"/>
              </a:rPr>
              <a:t>A)</a:t>
            </a:r>
            <a:r>
              <a:rPr lang="ja-JP" altLang="en-US" dirty="0">
                <a:solidFill>
                  <a:srgbClr val="FF0000"/>
                </a:solidFill>
                <a:latin typeface="Avenir"/>
              </a:rPr>
              <a:t>長度相等</a:t>
            </a:r>
            <a:endParaRPr lang="ja-JP" altLang="en-US" dirty="0"/>
          </a:p>
          <a:p>
            <a:r>
              <a:rPr lang="ja-JP" altLang="en-US" dirty="0"/>
              <a:t/>
            </a:r>
            <a:br>
              <a:rPr lang="ja-JP" altLang="en-US" dirty="0"/>
            </a:br>
            <a:endParaRPr lang="en-HK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B7C14D-C845-4BFE-9497-7DE389CA6039}"/>
              </a:ext>
            </a:extLst>
          </p:cNvPr>
          <p:cNvSpPr/>
          <p:nvPr/>
        </p:nvSpPr>
        <p:spPr>
          <a:xfrm>
            <a:off x="5791200" y="3763262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HK" sz="2800" dirty="0">
                <a:solidFill>
                  <a:srgbClr val="FF0000"/>
                </a:solidFill>
                <a:latin typeface="Avenir"/>
              </a:rPr>
              <a:t>A</a:t>
            </a:r>
            <a:endParaRPr lang="en-HK" dirty="0"/>
          </a:p>
          <a:p>
            <a:r>
              <a:rPr lang="en-HK" dirty="0"/>
              <a:t/>
            </a:r>
            <a:br>
              <a:rPr lang="en-HK" dirty="0"/>
            </a:br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22414692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294A82E8-E077-41BD-AB7D-877D5E517ACB}"/>
              </a:ext>
            </a:extLst>
          </p:cNvPr>
          <p:cNvSpPr txBox="1">
            <a:spLocks/>
          </p:cNvSpPr>
          <p:nvPr/>
        </p:nvSpPr>
        <p:spPr>
          <a:xfrm>
            <a:off x="458545" y="375952"/>
            <a:ext cx="11598441" cy="68882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3600" spc="700" dirty="0"/>
              <a:t>04. </a:t>
            </a:r>
            <a:r>
              <a:rPr lang="en-HK" altLang="zh-HK" sz="3600" dirty="0" err="1"/>
              <a:t>恤衫領</a:t>
            </a:r>
            <a:endParaRPr lang="zh-HK" altLang="en-US" sz="3600" spc="700" dirty="0"/>
          </a:p>
        </p:txBody>
      </p:sp>
      <p:pic>
        <p:nvPicPr>
          <p:cNvPr id="31746" name="Picture 2" descr="https://lh4.googleusercontent.com/I8enn7Huv7mwmflTzFEp0uS_obUQU_8DuwEVSyGE9ffRQSmW_XeU_Z4wCQUJIg8G23rsd41SRLFIG3ay25CTzJjj2QOEJYv1WRwFbRnK6toceJNuxLsdP0gB-sNMT6zBCO3fW3E_Wjy1Sfx-SVK4xdJB-9BX6VJIHptz0NzNOMtGOi-jpeHqj6M-fVh_sH-nepHVmA">
            <a:extLst>
              <a:ext uri="{FF2B5EF4-FFF2-40B4-BE49-F238E27FC236}">
                <a16:creationId xmlns:a16="http://schemas.microsoft.com/office/drawing/2014/main" id="{3B02933D-8389-4F83-B7EE-477243D90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538" y="1438275"/>
            <a:ext cx="9686925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005C95-35E0-4DF7-8208-38951E3B31A9}"/>
              </a:ext>
            </a:extLst>
          </p:cNvPr>
          <p:cNvSpPr/>
          <p:nvPr/>
        </p:nvSpPr>
        <p:spPr>
          <a:xfrm>
            <a:off x="3209766" y="247072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>
                <a:solidFill>
                  <a:srgbClr val="000000"/>
                </a:solidFill>
                <a:latin typeface="Avenir"/>
              </a:rPr>
              <a:t>上級領裁</a:t>
            </a:r>
            <a:r>
              <a:rPr lang="zh-TW" altLang="en-US" dirty="0" smtClean="0">
                <a:solidFill>
                  <a:srgbClr val="000000"/>
                </a:solidFill>
                <a:latin typeface="Avenir"/>
              </a:rPr>
              <a:t>兩幅，</a:t>
            </a:r>
            <a:r>
              <a:rPr lang="zh-TW" altLang="en-US" dirty="0">
                <a:solidFill>
                  <a:srgbClr val="000000"/>
                </a:solidFill>
                <a:latin typeface="Avenir"/>
              </a:rPr>
              <a:t>撲裁</a:t>
            </a:r>
            <a:r>
              <a:rPr lang="zh-TW" altLang="en-US" dirty="0" smtClean="0">
                <a:solidFill>
                  <a:srgbClr val="000000"/>
                </a:solidFill>
                <a:latin typeface="Avenir"/>
              </a:rPr>
              <a:t>一幅</a:t>
            </a:r>
            <a:endParaRPr lang="zh-TW" altLang="en-US" dirty="0"/>
          </a:p>
          <a:p>
            <a:r>
              <a:rPr lang="zh-TW" altLang="en-US" dirty="0"/>
              <a:t/>
            </a:r>
            <a:br>
              <a:rPr lang="zh-TW" altLang="en-US" dirty="0"/>
            </a:br>
            <a:endParaRPr lang="en-HK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949207-F694-4C9D-A519-7016CBF117FD}"/>
              </a:ext>
            </a:extLst>
          </p:cNvPr>
          <p:cNvSpPr/>
          <p:nvPr/>
        </p:nvSpPr>
        <p:spPr>
          <a:xfrm>
            <a:off x="3372176" y="4676894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000000"/>
                </a:solidFill>
                <a:latin typeface="Avenir"/>
              </a:rPr>
              <a:t>下級領裁</a:t>
            </a:r>
            <a:r>
              <a:rPr lang="zh-TW" altLang="en-US" dirty="0" smtClean="0">
                <a:solidFill>
                  <a:srgbClr val="000000"/>
                </a:solidFill>
                <a:latin typeface="Avenir"/>
              </a:rPr>
              <a:t>兩幅，</a:t>
            </a:r>
            <a:r>
              <a:rPr lang="zh-TW" altLang="en-US" dirty="0">
                <a:solidFill>
                  <a:srgbClr val="000000"/>
                </a:solidFill>
                <a:latin typeface="Avenir"/>
              </a:rPr>
              <a:t>撲裁</a:t>
            </a:r>
            <a:r>
              <a:rPr lang="zh-TW" altLang="en-US" dirty="0" smtClean="0">
                <a:solidFill>
                  <a:srgbClr val="000000"/>
                </a:solidFill>
                <a:latin typeface="Avenir"/>
              </a:rPr>
              <a:t>兩幅</a:t>
            </a:r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17280761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294A82E8-E077-41BD-AB7D-877D5E517ACB}"/>
              </a:ext>
            </a:extLst>
          </p:cNvPr>
          <p:cNvSpPr txBox="1">
            <a:spLocks/>
          </p:cNvSpPr>
          <p:nvPr/>
        </p:nvSpPr>
        <p:spPr>
          <a:xfrm>
            <a:off x="458546" y="324015"/>
            <a:ext cx="11598441" cy="68882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3600" spc="700" dirty="0"/>
              <a:t>04. </a:t>
            </a:r>
            <a:r>
              <a:rPr lang="en-HK" altLang="zh-HK" sz="3600" dirty="0" err="1"/>
              <a:t>恤衫領</a:t>
            </a:r>
            <a:endParaRPr lang="zh-HK" altLang="en-US" sz="3600" spc="700" dirty="0"/>
          </a:p>
        </p:txBody>
      </p:sp>
      <p:grpSp>
        <p:nvGrpSpPr>
          <p:cNvPr id="8" name="群組 7"/>
          <p:cNvGrpSpPr/>
          <p:nvPr/>
        </p:nvGrpSpPr>
        <p:grpSpPr>
          <a:xfrm>
            <a:off x="429333" y="1490905"/>
            <a:ext cx="11333333" cy="3876190"/>
            <a:chOff x="429333" y="1490905"/>
            <a:chExt cx="11333333" cy="3876190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9333" y="1490905"/>
              <a:ext cx="11333333" cy="3876190"/>
            </a:xfrm>
            <a:prstGeom prst="rect">
              <a:avLst/>
            </a:prstGeom>
          </p:spPr>
        </p:pic>
        <p:grpSp>
          <p:nvGrpSpPr>
            <p:cNvPr id="7" name="群組 6"/>
            <p:cNvGrpSpPr/>
            <p:nvPr/>
          </p:nvGrpSpPr>
          <p:grpSpPr>
            <a:xfrm>
              <a:off x="3209766" y="2728302"/>
              <a:ext cx="6096000" cy="2317924"/>
              <a:chOff x="3209766" y="2728302"/>
              <a:chExt cx="6096000" cy="2317924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9005C95-35E0-4DF7-8208-38951E3B31A9}"/>
                  </a:ext>
                </a:extLst>
              </p:cNvPr>
              <p:cNvSpPr/>
              <p:nvPr/>
            </p:nvSpPr>
            <p:spPr>
              <a:xfrm>
                <a:off x="3209766" y="2728302"/>
                <a:ext cx="6096000" cy="92333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zh-TW" altLang="en-US" dirty="0">
                    <a:solidFill>
                      <a:srgbClr val="000000"/>
                    </a:solidFill>
                    <a:latin typeface="Avenir"/>
                  </a:rPr>
                  <a:t>上級領裁</a:t>
                </a:r>
                <a:r>
                  <a:rPr lang="zh-TW" altLang="en-US" dirty="0" smtClean="0">
                    <a:solidFill>
                      <a:srgbClr val="000000"/>
                    </a:solidFill>
                    <a:latin typeface="Avenir"/>
                  </a:rPr>
                  <a:t>兩幅，</a:t>
                </a:r>
                <a:r>
                  <a:rPr lang="zh-TW" altLang="en-US" dirty="0">
                    <a:solidFill>
                      <a:srgbClr val="000000"/>
                    </a:solidFill>
                    <a:latin typeface="Avenir"/>
                  </a:rPr>
                  <a:t>撲裁</a:t>
                </a:r>
                <a:r>
                  <a:rPr lang="zh-TW" altLang="en-US" dirty="0" smtClean="0">
                    <a:solidFill>
                      <a:srgbClr val="000000"/>
                    </a:solidFill>
                    <a:latin typeface="Avenir"/>
                  </a:rPr>
                  <a:t>一幅</a:t>
                </a:r>
                <a:endParaRPr lang="zh-TW" altLang="en-US" dirty="0"/>
              </a:p>
              <a:p>
                <a:r>
                  <a:rPr lang="zh-TW" altLang="en-US" dirty="0"/>
                  <a:t/>
                </a:r>
                <a:br>
                  <a:rPr lang="zh-TW" altLang="en-US" dirty="0"/>
                </a:br>
                <a:endParaRPr lang="en-HK" dirty="0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1949207-F694-4C9D-A519-7016CBF117FD}"/>
                  </a:ext>
                </a:extLst>
              </p:cNvPr>
              <p:cNvSpPr/>
              <p:nvPr/>
            </p:nvSpPr>
            <p:spPr>
              <a:xfrm>
                <a:off x="3372176" y="4676894"/>
                <a:ext cx="27238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>
                    <a:solidFill>
                      <a:srgbClr val="000000"/>
                    </a:solidFill>
                    <a:latin typeface="Avenir"/>
                  </a:rPr>
                  <a:t>下級領裁</a:t>
                </a:r>
                <a:r>
                  <a:rPr lang="zh-TW" altLang="en-US" dirty="0" smtClean="0">
                    <a:solidFill>
                      <a:srgbClr val="000000"/>
                    </a:solidFill>
                    <a:latin typeface="Avenir"/>
                  </a:rPr>
                  <a:t>兩幅，</a:t>
                </a:r>
                <a:r>
                  <a:rPr lang="zh-TW" altLang="en-US" dirty="0">
                    <a:solidFill>
                      <a:srgbClr val="000000"/>
                    </a:solidFill>
                    <a:latin typeface="Avenir"/>
                  </a:rPr>
                  <a:t>撲裁</a:t>
                </a:r>
                <a:r>
                  <a:rPr lang="zh-TW" altLang="en-US" dirty="0" smtClean="0">
                    <a:solidFill>
                      <a:srgbClr val="000000"/>
                    </a:solidFill>
                    <a:latin typeface="Avenir"/>
                  </a:rPr>
                  <a:t>兩幅</a:t>
                </a:r>
                <a:endParaRPr lang="en-HK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7752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E5580-3FF6-4636-AF03-D11995264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855" y="4750931"/>
            <a:ext cx="10240903" cy="1233488"/>
          </a:xfrm>
        </p:spPr>
        <p:txBody>
          <a:bodyPr/>
          <a:lstStyle/>
          <a:p>
            <a:pPr algn="ctr"/>
            <a:r>
              <a:rPr lang="en-HK" dirty="0" err="1"/>
              <a:t>實體領</a:t>
            </a:r>
            <a:endParaRPr lang="en-H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D8A7BD-2546-4405-AC0C-71C2FA9B6A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00" t="6368" r="8784" b="34726"/>
          <a:stretch/>
        </p:blipFill>
        <p:spPr>
          <a:xfrm>
            <a:off x="3739486" y="873581"/>
            <a:ext cx="4285398" cy="40397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7C6861-1CF6-4135-920A-9D5C9D01F927}"/>
              </a:ext>
            </a:extLst>
          </p:cNvPr>
          <p:cNvSpPr/>
          <p:nvPr/>
        </p:nvSpPr>
        <p:spPr>
          <a:xfrm>
            <a:off x="9713666" y="6504056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HK" altLang="en-US" sz="1200" i="1" dirty="0">
                <a:solidFill>
                  <a:schemeClr val="bg1"/>
                </a:solidFill>
              </a:rPr>
              <a:t>相片</a:t>
            </a:r>
            <a:r>
              <a:rPr lang="zh-HK" altLang="en-US" sz="1200" i="1" dirty="0" smtClean="0">
                <a:solidFill>
                  <a:schemeClr val="bg1"/>
                </a:solidFill>
              </a:rPr>
              <a:t>由</a:t>
            </a:r>
            <a:r>
              <a:rPr lang="zh-TW" altLang="en-US" sz="1200" i="1" dirty="0" smtClean="0">
                <a:solidFill>
                  <a:schemeClr val="bg1"/>
                </a:solidFill>
              </a:rPr>
              <a:t>香港知專設計學院</a:t>
            </a:r>
            <a:r>
              <a:rPr lang="zh-HK" altLang="en-US" sz="1200" i="1" dirty="0" smtClean="0">
                <a:solidFill>
                  <a:schemeClr val="bg1"/>
                </a:solidFill>
              </a:rPr>
              <a:t>提供</a:t>
            </a:r>
            <a:endParaRPr lang="en-HK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2589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E5580-3FF6-4636-AF03-D11995264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637" y="5249314"/>
            <a:ext cx="11069053" cy="1233488"/>
          </a:xfrm>
        </p:spPr>
        <p:txBody>
          <a:bodyPr>
            <a:normAutofit/>
          </a:bodyPr>
          <a:lstStyle/>
          <a:p>
            <a:pPr algn="ctr"/>
            <a:r>
              <a:rPr lang="zh-TW" altLang="zh-HK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MS Gothic" panose="020B0609070205080204" pitchFamily="49" charset="-128"/>
              </a:rPr>
              <a:t>原身出領</a:t>
            </a:r>
            <a:r>
              <a:rPr lang="zh-TW" altLang="zh-HK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/>
            </a:r>
            <a:br>
              <a:rPr lang="zh-TW" altLang="zh-HK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</a:br>
            <a:endParaRPr lang="en-HK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7C6861-1CF6-4135-920A-9D5C9D01F927}"/>
              </a:ext>
            </a:extLst>
          </p:cNvPr>
          <p:cNvSpPr/>
          <p:nvPr/>
        </p:nvSpPr>
        <p:spPr>
          <a:xfrm>
            <a:off x="9925377" y="6489338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HK" altLang="en-US" sz="1200" i="1" dirty="0">
                <a:solidFill>
                  <a:schemeClr val="bg1"/>
                </a:solidFill>
              </a:rPr>
              <a:t>相片</a:t>
            </a:r>
            <a:r>
              <a:rPr lang="zh-HK" altLang="en-US" sz="1200" i="1" dirty="0" smtClean="0">
                <a:solidFill>
                  <a:schemeClr val="bg1"/>
                </a:solidFill>
              </a:rPr>
              <a:t>由</a:t>
            </a:r>
            <a:r>
              <a:rPr lang="zh-TW" altLang="en-US" sz="1200" i="1" dirty="0" smtClean="0">
                <a:solidFill>
                  <a:schemeClr val="bg1"/>
                </a:solidFill>
              </a:rPr>
              <a:t>香港知專設計學院</a:t>
            </a:r>
            <a:r>
              <a:rPr lang="zh-HK" altLang="en-US" sz="1200" i="1" dirty="0" smtClean="0">
                <a:solidFill>
                  <a:schemeClr val="bg1"/>
                </a:solidFill>
              </a:rPr>
              <a:t>提供</a:t>
            </a:r>
            <a:endParaRPr lang="en-HK" sz="1200" i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8EFC49-FEB7-4976-9214-6CF5127FE7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83" t="14562" r="24191" b="43157"/>
          <a:stretch/>
        </p:blipFill>
        <p:spPr>
          <a:xfrm>
            <a:off x="3898230" y="904707"/>
            <a:ext cx="3826043" cy="426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3698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88D8C-C798-40CB-AF4C-A51AC1EB9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548" y="463886"/>
            <a:ext cx="10240903" cy="1233488"/>
          </a:xfrm>
        </p:spPr>
        <p:txBody>
          <a:bodyPr/>
          <a:lstStyle/>
          <a:p>
            <a:r>
              <a:rPr lang="en-US" dirty="0"/>
              <a:t>05.</a:t>
            </a:r>
            <a:r>
              <a:rPr lang="zh-TW" altLang="zh-HK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MS Gothic" panose="020B0609070205080204" pitchFamily="49" charset="-128"/>
              </a:rPr>
              <a:t>青瓜領</a:t>
            </a:r>
            <a:r>
              <a:rPr lang="zh-TW" altLang="zh-HK" sz="18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/>
            </a:r>
            <a:br>
              <a:rPr lang="zh-TW" altLang="zh-HK" sz="18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</a:br>
            <a:endParaRPr lang="en-HK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92D632D-2506-481D-9EFB-479BA4500BA8}"/>
              </a:ext>
            </a:extLst>
          </p:cNvPr>
          <p:cNvGrpSpPr/>
          <p:nvPr/>
        </p:nvGrpSpPr>
        <p:grpSpPr>
          <a:xfrm>
            <a:off x="7886700" y="-146413"/>
            <a:ext cx="4462714" cy="3575413"/>
            <a:chOff x="3320716" y="1697374"/>
            <a:chExt cx="5853363" cy="450693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5E4456F-8CB8-4E43-A355-60A909046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5509" b="68351" l="35632" r="62916"/>
                      </a14:imgEffect>
                    </a14:imgLayer>
                  </a14:imgProps>
                </a:ext>
              </a:extLst>
            </a:blip>
            <a:srcRect l="32221" t="31404" r="33673" b="27544"/>
            <a:stretch/>
          </p:blipFill>
          <p:spPr>
            <a:xfrm>
              <a:off x="3320716" y="1697374"/>
              <a:ext cx="4680284" cy="450693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0904635-19D6-4A23-BD94-3EA27AE50C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2520" b="42090" l="52891" r="65547">
                          <a14:foregroundMark x1="54063" y1="38574" x2="52891" y2="39355"/>
                        </a14:backgroundRemoval>
                      </a14:imgEffect>
                    </a14:imgLayer>
                  </a14:imgProps>
                </a:ext>
              </a:extLst>
            </a:blip>
            <a:srcRect l="52572" t="31403" r="32971" b="56668"/>
            <a:stretch/>
          </p:blipFill>
          <p:spPr>
            <a:xfrm>
              <a:off x="6827921" y="2026568"/>
              <a:ext cx="2346158" cy="1548919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B3A0FC7-E911-4D37-A1EB-04CADE62BA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2234" y="2025545"/>
            <a:ext cx="3614738" cy="48196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0E5495-209C-454A-A9B2-1AD48749E1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6450"/>
          <a:stretch/>
        </p:blipFill>
        <p:spPr>
          <a:xfrm>
            <a:off x="8949732" y="3225893"/>
            <a:ext cx="3260415" cy="36321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C32B2E-67D5-4B54-BC01-A96854BE38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8949" y="3216956"/>
            <a:ext cx="2730783" cy="364104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F487EE0-08AE-40F2-A33F-96A62DC6ED09}"/>
              </a:ext>
            </a:extLst>
          </p:cNvPr>
          <p:cNvSpPr/>
          <p:nvPr/>
        </p:nvSpPr>
        <p:spPr>
          <a:xfrm>
            <a:off x="9930260" y="6453574"/>
            <a:ext cx="2185214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HK" altLang="en-US" sz="1200" i="1" dirty="0">
                <a:solidFill>
                  <a:schemeClr val="bg1"/>
                </a:solidFill>
              </a:rPr>
              <a:t>相片</a:t>
            </a:r>
            <a:r>
              <a:rPr lang="zh-HK" altLang="en-US" sz="1200" i="1" dirty="0" smtClean="0">
                <a:solidFill>
                  <a:schemeClr val="bg1"/>
                </a:solidFill>
              </a:rPr>
              <a:t>由</a:t>
            </a:r>
            <a:r>
              <a:rPr lang="zh-TW" altLang="en-US" sz="1200" i="1" dirty="0" smtClean="0">
                <a:solidFill>
                  <a:schemeClr val="bg1"/>
                </a:solidFill>
              </a:rPr>
              <a:t>香港知專設計學院</a:t>
            </a:r>
            <a:r>
              <a:rPr lang="zh-HK" altLang="en-US" sz="1200" i="1" dirty="0" smtClean="0">
                <a:solidFill>
                  <a:schemeClr val="bg1"/>
                </a:solidFill>
              </a:rPr>
              <a:t>提供</a:t>
            </a:r>
            <a:endParaRPr lang="en-HK" sz="1200" i="1" dirty="0">
              <a:solidFill>
                <a:schemeClr val="bg1"/>
              </a:solidFill>
            </a:endParaRPr>
          </a:p>
          <a:p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8983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8610E-2A04-4AE2-8DA8-93C322585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示範影片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D0B81-CD44-4F4B-9A93-D9DBE0B71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800739"/>
            <a:ext cx="10240903" cy="2902229"/>
          </a:xfrm>
        </p:spPr>
        <p:txBody>
          <a:bodyPr>
            <a:normAutofit/>
          </a:bodyPr>
          <a:lstStyle/>
          <a:p>
            <a:pPr marL="541338" indent="-541338"/>
            <a:r>
              <a:rPr lang="en-HK" sz="3200" dirty="0" err="1" smtClean="0">
                <a:hlinkClick r:id="rId2"/>
              </a:rPr>
              <a:t>青瓜領</a:t>
            </a:r>
            <a:endParaRPr lang="en-HK" sz="3200" dirty="0"/>
          </a:p>
          <a:p>
            <a:pPr marL="0" indent="0">
              <a:buNone/>
            </a:pPr>
            <a:endParaRPr lang="en-HK" sz="3200" dirty="0"/>
          </a:p>
        </p:txBody>
      </p:sp>
    </p:spTree>
    <p:extLst>
      <p:ext uri="{BB962C8B-B14F-4D97-AF65-F5344CB8AC3E}">
        <p14:creationId xmlns:p14="http://schemas.microsoft.com/office/powerpoint/2010/main" val="31931579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E5580-3FF6-4636-AF03-D11995264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958" y="4750931"/>
            <a:ext cx="11069053" cy="1233488"/>
          </a:xfrm>
        </p:spPr>
        <p:txBody>
          <a:bodyPr/>
          <a:lstStyle/>
          <a:p>
            <a:pPr algn="ctr"/>
            <a:r>
              <a:rPr lang="en-HK" dirty="0" err="1"/>
              <a:t>西裝領</a:t>
            </a:r>
            <a:endParaRPr lang="en-HK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7C6861-1CF6-4135-920A-9D5C9D01F927}"/>
              </a:ext>
            </a:extLst>
          </p:cNvPr>
          <p:cNvSpPr/>
          <p:nvPr/>
        </p:nvSpPr>
        <p:spPr>
          <a:xfrm>
            <a:off x="9848669" y="6482802"/>
            <a:ext cx="2185214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HK" altLang="en-US" sz="1200" i="1" dirty="0">
                <a:solidFill>
                  <a:schemeClr val="bg1"/>
                </a:solidFill>
              </a:rPr>
              <a:t>相片</a:t>
            </a:r>
            <a:r>
              <a:rPr lang="zh-HK" altLang="en-US" sz="1200" i="1" dirty="0" smtClean="0">
                <a:solidFill>
                  <a:schemeClr val="bg1"/>
                </a:solidFill>
              </a:rPr>
              <a:t>由</a:t>
            </a:r>
            <a:r>
              <a:rPr lang="zh-TW" altLang="en-US" sz="1200" i="1" dirty="0" smtClean="0">
                <a:solidFill>
                  <a:schemeClr val="bg1"/>
                </a:solidFill>
              </a:rPr>
              <a:t>香港知專設計學院</a:t>
            </a:r>
            <a:r>
              <a:rPr lang="zh-HK" altLang="en-US" sz="1200" i="1" dirty="0" smtClean="0">
                <a:solidFill>
                  <a:schemeClr val="bg1"/>
                </a:solidFill>
              </a:rPr>
              <a:t>提供</a:t>
            </a:r>
            <a:endParaRPr lang="en-HK" sz="1200" i="1" dirty="0">
              <a:solidFill>
                <a:schemeClr val="bg1"/>
              </a:solidFill>
            </a:endParaRPr>
          </a:p>
          <a:p>
            <a:endParaRPr lang="en-US" sz="1200" i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42C196-ED7C-470A-B7C3-1B08556876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06" t="22596" r="11593" b="1955"/>
          <a:stretch/>
        </p:blipFill>
        <p:spPr>
          <a:xfrm>
            <a:off x="4223084" y="873581"/>
            <a:ext cx="3635545" cy="435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931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88D8C-C798-40CB-AF4C-A51AC1EB9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548" y="463886"/>
            <a:ext cx="10240903" cy="1233488"/>
          </a:xfrm>
        </p:spPr>
        <p:txBody>
          <a:bodyPr/>
          <a:lstStyle/>
          <a:p>
            <a:r>
              <a:rPr lang="en-US" dirty="0"/>
              <a:t>06. </a:t>
            </a:r>
            <a:r>
              <a:rPr lang="en-HK" dirty="0" err="1"/>
              <a:t>西裝領</a:t>
            </a:r>
            <a:endParaRPr lang="en-HK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E7B8CD-F396-49BA-ABDD-8E16C5170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7897" y="3117396"/>
            <a:ext cx="2805453" cy="37406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CB9E9E-163A-4770-BFF5-FFCD0183A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0902" y="1937201"/>
            <a:ext cx="3690598" cy="49207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B7FC6E-F450-438B-B420-3EE4B736FB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2444" y="3117396"/>
            <a:ext cx="2805453" cy="374060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5170" y="344616"/>
            <a:ext cx="2909653" cy="246321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468177" y="6488668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1200" i="1" dirty="0">
                <a:solidFill>
                  <a:schemeClr val="bg1"/>
                </a:solidFill>
              </a:rPr>
              <a:t>相片</a:t>
            </a:r>
            <a:r>
              <a:rPr lang="zh-HK" altLang="en-US" sz="1200" i="1" dirty="0" smtClean="0">
                <a:solidFill>
                  <a:schemeClr val="bg1"/>
                </a:solidFill>
              </a:rPr>
              <a:t>由</a:t>
            </a:r>
            <a:r>
              <a:rPr lang="zh-TW" altLang="en-US" sz="1200" i="1" dirty="0" smtClean="0">
                <a:solidFill>
                  <a:schemeClr val="bg1"/>
                </a:solidFill>
              </a:rPr>
              <a:t>香港知專設計學院</a:t>
            </a:r>
            <a:r>
              <a:rPr lang="zh-HK" altLang="en-US" sz="1200" i="1" dirty="0" smtClean="0">
                <a:solidFill>
                  <a:schemeClr val="bg1"/>
                </a:solidFill>
              </a:rPr>
              <a:t>提供</a:t>
            </a:r>
            <a:endParaRPr lang="en-HK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4792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8610E-2A04-4AE2-8DA8-93C322585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示範影片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D0B81-CD44-4F4B-9A93-D9DBE0B71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572139"/>
            <a:ext cx="10240903" cy="2240493"/>
          </a:xfrm>
        </p:spPr>
        <p:txBody>
          <a:bodyPr>
            <a:normAutofit/>
          </a:bodyPr>
          <a:lstStyle/>
          <a:p>
            <a:pPr marL="444500" indent="-444500"/>
            <a:r>
              <a:rPr lang="en-HK" sz="3200" dirty="0" err="1">
                <a:hlinkClick r:id="rId2"/>
              </a:rPr>
              <a:t>西裝領</a:t>
            </a:r>
            <a:endParaRPr lang="en-HK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098266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F6B0179-F24F-A34E-91E8-965443374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909" y="1217686"/>
            <a:ext cx="2657105" cy="1233488"/>
          </a:xfrm>
        </p:spPr>
        <p:txBody>
          <a:bodyPr>
            <a:normAutofit/>
          </a:bodyPr>
          <a:lstStyle/>
          <a:p>
            <a:r>
              <a:rPr lang="en-HK" dirty="0" err="1"/>
              <a:t>課堂活動</a:t>
            </a:r>
            <a:r>
              <a:rPr lang="en-HK" dirty="0"/>
              <a:t/>
            </a:r>
            <a:br>
              <a:rPr lang="en-HK" dirty="0"/>
            </a:br>
            <a:endParaRPr lang="en-US" sz="32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87D40F6-D7BC-C041-97E7-C0E9982C9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510" y="3341823"/>
            <a:ext cx="4524771" cy="2886026"/>
          </a:xfrm>
        </p:spPr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en-HK" dirty="0" err="1"/>
              <a:t>企領</a:t>
            </a:r>
            <a:endParaRPr lang="en-US" b="1" dirty="0"/>
          </a:p>
          <a:p>
            <a:pPr marL="457200" indent="-457200">
              <a:buAutoNum type="arabicPeriod"/>
            </a:pPr>
            <a:r>
              <a:rPr lang="en-HK" dirty="0" err="1"/>
              <a:t>反領</a:t>
            </a:r>
            <a:endParaRPr lang="en-US" b="1" dirty="0"/>
          </a:p>
          <a:p>
            <a:pPr marL="457200" indent="-457200">
              <a:buAutoNum type="arabicPeriod"/>
            </a:pPr>
            <a:r>
              <a:rPr lang="en-HK" dirty="0" err="1"/>
              <a:t>全反領</a:t>
            </a:r>
            <a:endParaRPr lang="en-US" b="1" dirty="0"/>
          </a:p>
          <a:p>
            <a:pPr marL="457200" indent="-457200">
              <a:buAutoNum type="arabicPeriod"/>
            </a:pPr>
            <a:r>
              <a:rPr lang="en-HK" dirty="0" err="1"/>
              <a:t>恤衫領</a:t>
            </a:r>
            <a:endParaRPr lang="en-US" b="1" dirty="0"/>
          </a:p>
          <a:p>
            <a:pPr marL="457200" indent="-457200">
              <a:buAutoNum type="arabicPeriod"/>
            </a:pPr>
            <a:r>
              <a:rPr lang="en-HK" dirty="0" err="1"/>
              <a:t>青瓜領</a:t>
            </a:r>
            <a:endParaRPr lang="en-US" b="1" dirty="0"/>
          </a:p>
          <a:p>
            <a:pPr marL="457200" indent="-457200">
              <a:buAutoNum type="arabicPeriod"/>
            </a:pPr>
            <a:r>
              <a:rPr lang="en-HK" dirty="0" err="1"/>
              <a:t>西裝領</a:t>
            </a:r>
            <a:endParaRPr lang="en-US" b="1" dirty="0"/>
          </a:p>
        </p:txBody>
      </p:sp>
      <p:sp>
        <p:nvSpPr>
          <p:cNvPr id="10" name="Lightning Bolt 9">
            <a:extLst>
              <a:ext uri="{FF2B5EF4-FFF2-40B4-BE49-F238E27FC236}">
                <a16:creationId xmlns:a16="http://schemas.microsoft.com/office/drawing/2014/main" id="{EE2A670D-A5A8-7940-81B7-E8A0D37776A0}"/>
              </a:ext>
            </a:extLst>
          </p:cNvPr>
          <p:cNvSpPr/>
          <p:nvPr/>
        </p:nvSpPr>
        <p:spPr>
          <a:xfrm>
            <a:off x="156915" y="76076"/>
            <a:ext cx="1371600" cy="1575677"/>
          </a:xfrm>
          <a:prstGeom prst="lightningBol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C00"/>
              </a:solidFill>
              <a:highlight>
                <a:srgbClr val="808000"/>
              </a:highligh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55CD53-0F76-B547-A6AA-2A75F5EAB2E3}"/>
              </a:ext>
            </a:extLst>
          </p:cNvPr>
          <p:cNvSpPr/>
          <p:nvPr/>
        </p:nvSpPr>
        <p:spPr>
          <a:xfrm>
            <a:off x="351909" y="2598003"/>
            <a:ext cx="6157175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HK" sz="2800" dirty="0" err="1"/>
              <a:t>紙様製作</a:t>
            </a:r>
            <a:endParaRPr lang="en-HK" sz="2800" dirty="0"/>
          </a:p>
          <a:p>
            <a:r>
              <a:rPr lang="en-HK" dirty="0"/>
              <a:t>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F67D4B-DB5B-452F-812B-913D919E24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24" t="26667" r="11274" b="1541"/>
          <a:stretch/>
        </p:blipFill>
        <p:spPr>
          <a:xfrm>
            <a:off x="6991549" y="0"/>
            <a:ext cx="5265948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D8A8B0F-68BF-46EB-B5C0-C99AF7368919}"/>
              </a:ext>
            </a:extLst>
          </p:cNvPr>
          <p:cNvSpPr/>
          <p:nvPr/>
        </p:nvSpPr>
        <p:spPr>
          <a:xfrm>
            <a:off x="2737895" y="6531305"/>
            <a:ext cx="5626265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err="1" smtClean="0">
                <a:solidFill>
                  <a:schemeClr val="bg1"/>
                </a:solidFill>
              </a:rPr>
              <a:t>時裝系列</a:t>
            </a:r>
            <a:r>
              <a:rPr lang="zh-TW" altLang="en-US" sz="1200" i="1" dirty="0">
                <a:solidFill>
                  <a:schemeClr val="bg1"/>
                </a:solidFill>
              </a:rPr>
              <a:t>：香港</a:t>
            </a:r>
            <a:r>
              <a:rPr lang="en-US" altLang="zh-TW" sz="1200" i="1" dirty="0" err="1" smtClean="0">
                <a:solidFill>
                  <a:schemeClr val="bg1"/>
                </a:solidFill>
              </a:rPr>
              <a:t>知專設計學院</a:t>
            </a:r>
            <a:r>
              <a:rPr lang="zh-TW" altLang="en-US" sz="1200" i="1" dirty="0" smtClean="0">
                <a:solidFill>
                  <a:schemeClr val="bg1"/>
                </a:solidFill>
              </a:rPr>
              <a:t>時裝</a:t>
            </a:r>
            <a:r>
              <a:rPr lang="en-US" sz="1200" i="1" dirty="0" err="1" smtClean="0">
                <a:solidFill>
                  <a:schemeClr val="bg1"/>
                </a:solidFill>
              </a:rPr>
              <a:t>設計高級文憑課程</a:t>
            </a:r>
            <a:r>
              <a:rPr lang="en-US" altLang="zh-TW" sz="1200" i="1" dirty="0" err="1" smtClean="0">
                <a:solidFill>
                  <a:schemeClr val="bg1"/>
                </a:solidFill>
              </a:rPr>
              <a:t>陳浚文</a:t>
            </a:r>
            <a:endParaRPr lang="en-HK" sz="1200" i="1" dirty="0">
              <a:solidFill>
                <a:schemeClr val="bg1"/>
              </a:solidFill>
            </a:endParaRPr>
          </a:p>
        </p:txBody>
      </p:sp>
      <p:sp>
        <p:nvSpPr>
          <p:cNvPr id="13" name="Rectangle 2"/>
          <p:cNvSpPr/>
          <p:nvPr/>
        </p:nvSpPr>
        <p:spPr>
          <a:xfrm>
            <a:off x="9907089" y="6488668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1200" i="1" dirty="0">
                <a:solidFill>
                  <a:schemeClr val="bg1"/>
                </a:solidFill>
              </a:rPr>
              <a:t>相片</a:t>
            </a:r>
            <a:r>
              <a:rPr lang="zh-HK" altLang="en-US" sz="1200" i="1" dirty="0" smtClean="0">
                <a:solidFill>
                  <a:schemeClr val="bg1"/>
                </a:solidFill>
              </a:rPr>
              <a:t>由</a:t>
            </a:r>
            <a:r>
              <a:rPr lang="zh-TW" altLang="en-US" sz="1200" i="1" dirty="0" smtClean="0">
                <a:solidFill>
                  <a:schemeClr val="bg1"/>
                </a:solidFill>
              </a:rPr>
              <a:t>香港知專設計學院</a:t>
            </a:r>
            <a:r>
              <a:rPr lang="zh-HK" altLang="en-US" sz="1200" i="1" dirty="0" smtClean="0">
                <a:solidFill>
                  <a:schemeClr val="bg1"/>
                </a:solidFill>
              </a:rPr>
              <a:t>提供</a:t>
            </a:r>
            <a:endParaRPr lang="en-HK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613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7AD16-B14B-C14B-9E7C-1A6CE5C3F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79" y="-513961"/>
            <a:ext cx="5683918" cy="1727643"/>
          </a:xfrm>
        </p:spPr>
        <p:txBody>
          <a:bodyPr anchor="b">
            <a:normAutofit/>
          </a:bodyPr>
          <a:lstStyle/>
          <a:p>
            <a:r>
              <a:rPr lang="en-US" dirty="0"/>
              <a:t>01. </a:t>
            </a:r>
            <a:r>
              <a:rPr lang="en-HK" dirty="0" err="1"/>
              <a:t>企領</a:t>
            </a:r>
            <a:endParaRPr 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2981739" y="4982817"/>
            <a:ext cx="914400" cy="371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pic>
        <p:nvPicPr>
          <p:cNvPr id="1026" name="Picture 2" descr="https://lh6.googleusercontent.com/WPYAjGbzWIY0iwX-mYfqHzPxJca0WH1m8f5ilNTu98Op8B3S427HS2dKQcH_gD-gRgqPjkgWeJ7ZyvG4s2sFpWOS4-smukSVjC7WgWP_FSfNFrPIUD8XsdKp2ztcqj9iShuww_8PpzAxfw9jX6lQk3CBqTbB3w-cjyw1-BxVKPfeJhEBkJpLHZVX-ZX6r4ZdscgOhg">
            <a:extLst>
              <a:ext uri="{FF2B5EF4-FFF2-40B4-BE49-F238E27FC236}">
                <a16:creationId xmlns:a16="http://schemas.microsoft.com/office/drawing/2014/main" id="{1EA95902-9E7B-4B78-BE35-DB5C71BD0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825" y="2200275"/>
            <a:ext cx="4086225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5.googleusercontent.com/SVimpptA4G2TMur3S3xF9HFA1YBZw-fN4An-3SDekcXwuDMzG9kbm0StzLlYb0eObRvGzep-zXm2ydHO3nEVSdcNVHiG0aPnA4-nUonFhmCAxhyD4dT9z3UiRzo9ef6W_Wizay1IwViYDARwZCSV2QusJJ1wgwA69YZ3v1Tkr7gpPoLac1l_BGailjq8BL4Dfdc_4g">
            <a:extLst>
              <a:ext uri="{FF2B5EF4-FFF2-40B4-BE49-F238E27FC236}">
                <a16:creationId xmlns:a16="http://schemas.microsoft.com/office/drawing/2014/main" id="{975C00B1-D4A7-4E50-8AA2-FA90C8FF2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840" y="3394710"/>
            <a:ext cx="5394960" cy="134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876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7AD16-B14B-C14B-9E7C-1A6CE5C3F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79" y="-513961"/>
            <a:ext cx="5683918" cy="1727643"/>
          </a:xfrm>
        </p:spPr>
        <p:txBody>
          <a:bodyPr anchor="b">
            <a:normAutofit/>
          </a:bodyPr>
          <a:lstStyle/>
          <a:p>
            <a:r>
              <a:rPr lang="en-US" dirty="0"/>
              <a:t>01. </a:t>
            </a:r>
            <a:r>
              <a:rPr lang="en-HK" dirty="0" err="1"/>
              <a:t>企領</a:t>
            </a:r>
            <a:endParaRPr lang="en-US" dirty="0"/>
          </a:p>
        </p:txBody>
      </p:sp>
      <p:sp>
        <p:nvSpPr>
          <p:cNvPr id="9" name="內容版面配置區 5">
            <a:extLst>
              <a:ext uri="{FF2B5EF4-FFF2-40B4-BE49-F238E27FC236}">
                <a16:creationId xmlns:a16="http://schemas.microsoft.com/office/drawing/2014/main" id="{FD262A0C-4AED-489E-917B-7EEA541C1A59}"/>
              </a:ext>
            </a:extLst>
          </p:cNvPr>
          <p:cNvSpPr txBox="1">
            <a:spLocks/>
          </p:cNvSpPr>
          <p:nvPr/>
        </p:nvSpPr>
        <p:spPr>
          <a:xfrm>
            <a:off x="444329" y="1515633"/>
            <a:ext cx="9659356" cy="516572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400" dirty="0" smtClean="0"/>
              <a:t>量</a:t>
            </a:r>
            <a:r>
              <a:rPr lang="en-HK" sz="2400" dirty="0" err="1" smtClean="0"/>
              <a:t>度前領及後領尺寸</a:t>
            </a:r>
            <a:endParaRPr lang="zh-HK" alt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51866E-0880-4994-8D84-53FFF066A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896" y="2142085"/>
            <a:ext cx="8746435" cy="431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476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7AD16-B14B-C14B-9E7C-1A6CE5C3F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79" y="-513961"/>
            <a:ext cx="5683918" cy="1727643"/>
          </a:xfrm>
        </p:spPr>
        <p:txBody>
          <a:bodyPr anchor="b">
            <a:normAutofit/>
          </a:bodyPr>
          <a:lstStyle/>
          <a:p>
            <a:r>
              <a:rPr lang="en-US" dirty="0"/>
              <a:t>01. </a:t>
            </a:r>
            <a:r>
              <a:rPr lang="en-HK" dirty="0" err="1"/>
              <a:t>企領</a:t>
            </a:r>
            <a:endParaRPr lang="en-US" dirty="0"/>
          </a:p>
        </p:txBody>
      </p:sp>
      <p:sp>
        <p:nvSpPr>
          <p:cNvPr id="9" name="內容版面配置區 5">
            <a:extLst>
              <a:ext uri="{FF2B5EF4-FFF2-40B4-BE49-F238E27FC236}">
                <a16:creationId xmlns:a16="http://schemas.microsoft.com/office/drawing/2014/main" id="{FD262A0C-4AED-489E-917B-7EEA541C1A59}"/>
              </a:ext>
            </a:extLst>
          </p:cNvPr>
          <p:cNvSpPr txBox="1">
            <a:spLocks/>
          </p:cNvSpPr>
          <p:nvPr/>
        </p:nvSpPr>
        <p:spPr>
          <a:xfrm>
            <a:off x="444329" y="1515633"/>
            <a:ext cx="8823657" cy="516572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HK" sz="2400" dirty="0" err="1"/>
              <a:t>畫基礎線</a:t>
            </a:r>
            <a:endParaRPr lang="zh-HK" altLang="en-US" sz="2400" dirty="0"/>
          </a:p>
        </p:txBody>
      </p:sp>
      <p:pic>
        <p:nvPicPr>
          <p:cNvPr id="2050" name="Picture 2" descr="https://lh5.googleusercontent.com/9NMyBz8wvwHlTmM5FdOjboalrhX3_1euiv_6nxn7ww3HuawbtoDW1xaJgNVM3Tddc7RlKT-POr60-XslyONIfPFdXrVzquGqMBJ2bOC8eeLTPGZEz_rW6oMZC_1NEDwtQpQqVxYbf527tW0hvdu85QysDUbunp3-omdkEmJzUxRhFExJgGQJ_EPInPcoDV1ABsS7Ew">
            <a:extLst>
              <a:ext uri="{FF2B5EF4-FFF2-40B4-BE49-F238E27FC236}">
                <a16:creationId xmlns:a16="http://schemas.microsoft.com/office/drawing/2014/main" id="{08F9C013-B5C6-41DA-867A-2FBA00C3C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2566035"/>
            <a:ext cx="8629650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152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7AD16-B14B-C14B-9E7C-1A6CE5C3F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79" y="-513961"/>
            <a:ext cx="5683918" cy="1727643"/>
          </a:xfrm>
        </p:spPr>
        <p:txBody>
          <a:bodyPr anchor="b">
            <a:normAutofit/>
          </a:bodyPr>
          <a:lstStyle/>
          <a:p>
            <a:r>
              <a:rPr lang="en-US" dirty="0"/>
              <a:t>01. </a:t>
            </a:r>
            <a:r>
              <a:rPr lang="en-HK" dirty="0" err="1"/>
              <a:t>企領</a:t>
            </a:r>
            <a:endParaRPr lang="en-US" dirty="0"/>
          </a:p>
        </p:txBody>
      </p:sp>
      <p:sp>
        <p:nvSpPr>
          <p:cNvPr id="9" name="內容版面配置區 5">
            <a:extLst>
              <a:ext uri="{FF2B5EF4-FFF2-40B4-BE49-F238E27FC236}">
                <a16:creationId xmlns:a16="http://schemas.microsoft.com/office/drawing/2014/main" id="{FD262A0C-4AED-489E-917B-7EEA541C1A59}"/>
              </a:ext>
            </a:extLst>
          </p:cNvPr>
          <p:cNvSpPr txBox="1">
            <a:spLocks/>
          </p:cNvSpPr>
          <p:nvPr/>
        </p:nvSpPr>
        <p:spPr>
          <a:xfrm>
            <a:off x="444329" y="1515633"/>
            <a:ext cx="5539375" cy="516572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HK" sz="2400" dirty="0" err="1"/>
              <a:t>畫線聯上至前領末段</a:t>
            </a:r>
            <a:endParaRPr lang="en-HK" sz="2400" dirty="0"/>
          </a:p>
          <a:p>
            <a:pPr marL="0" indent="0">
              <a:buFont typeface="Arial" panose="020B0604020202020204" pitchFamily="34" charset="0"/>
              <a:buNone/>
            </a:pPr>
            <a:endParaRPr lang="zh-HK" altLang="en-US" dirty="0"/>
          </a:p>
        </p:txBody>
      </p:sp>
      <p:pic>
        <p:nvPicPr>
          <p:cNvPr id="3074" name="Picture 2" descr="https://lh5.googleusercontent.com/j0X5r04NBWSR_PZYjlmJKutW_-ukRaqc7q5oKXf_w_Eivc6NWFO-o7n0UMqp1diYawHooDG3LejHR2GW_pK4r4fXtF48QYYR05us9c5OLUgrDBv0F_PHDtgaM5BZu1NDn4K_vfejammCaOdw9NQ3NUOl_c_nWElZKj1LNGJMdrael6Dadb0m9VFJBxpD_uE7mcJiqQ">
            <a:extLst>
              <a:ext uri="{FF2B5EF4-FFF2-40B4-BE49-F238E27FC236}">
                <a16:creationId xmlns:a16="http://schemas.microsoft.com/office/drawing/2014/main" id="{3C762E5D-824F-4863-94E8-68B4024A0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2491740"/>
            <a:ext cx="101727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520362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RiseVTI">
  <a:themeElements>
    <a:clrScheme name="Office">
      <a:dk1>
        <a:srgbClr val="000000"/>
      </a:dk1>
      <a:lt1>
        <a:srgbClr val="FFFFFF"/>
      </a:lt1>
      <a:dk2>
        <a:srgbClr val="2E3948"/>
      </a:dk2>
      <a:lt2>
        <a:srgbClr val="E7E6E6"/>
      </a:lt2>
      <a:accent1>
        <a:srgbClr val="5A82CB"/>
      </a:accent1>
      <a:accent2>
        <a:srgbClr val="ED7D31"/>
      </a:accent2>
      <a:accent3>
        <a:srgbClr val="A3A3A3"/>
      </a:accent3>
      <a:accent4>
        <a:srgbClr val="CF9B00"/>
      </a:accent4>
      <a:accent5>
        <a:srgbClr val="5B9BD5"/>
      </a:accent5>
      <a:accent6>
        <a:srgbClr val="70AD47"/>
      </a:accent6>
      <a:hlink>
        <a:srgbClr val="D26012"/>
      </a:hlink>
      <a:folHlink>
        <a:srgbClr val="A9718D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2346</TotalTime>
  <Words>591</Words>
  <Application>Microsoft Office PowerPoint</Application>
  <PresentationFormat>寬螢幕</PresentationFormat>
  <Paragraphs>203</Paragraphs>
  <Slides>56</Slides>
  <Notes>29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56</vt:i4>
      </vt:variant>
    </vt:vector>
  </HeadingPairs>
  <TitlesOfParts>
    <vt:vector size="65" baseType="lpstr">
      <vt:lpstr>Avenir</vt:lpstr>
      <vt:lpstr>Avenir Next LT Pro</vt:lpstr>
      <vt:lpstr>Avenir Next LT Pro Light</vt:lpstr>
      <vt:lpstr>MS Gothic</vt:lpstr>
      <vt:lpstr>新細明體</vt:lpstr>
      <vt:lpstr>Arial</vt:lpstr>
      <vt:lpstr>Calibri</vt:lpstr>
      <vt:lpstr>Times New Roman</vt:lpstr>
      <vt:lpstr>GradientRiseVTI</vt:lpstr>
      <vt:lpstr>衣領 （紙樣）</vt:lpstr>
      <vt:lpstr>衣領 </vt:lpstr>
      <vt:lpstr>PowerPoint 簡報</vt:lpstr>
      <vt:lpstr>與衣領相關的詞彙</vt:lpstr>
      <vt:lpstr>實體領</vt:lpstr>
      <vt:lpstr>01. 企領</vt:lpstr>
      <vt:lpstr>01. 企領</vt:lpstr>
      <vt:lpstr>01. 企領</vt:lpstr>
      <vt:lpstr>01. 企領</vt:lpstr>
      <vt:lpstr>01. 企領</vt:lpstr>
      <vt:lpstr>01. 企領</vt:lpstr>
      <vt:lpstr>01. 企領</vt:lpstr>
      <vt:lpstr>01. 企領 </vt:lpstr>
      <vt:lpstr>01. 企領 （完成企領外型，沒有加黹口）   </vt:lpstr>
      <vt:lpstr>01. 企領 （完成企領外型，加黹口） </vt:lpstr>
      <vt:lpstr>02. 反領</vt:lpstr>
      <vt:lpstr>02. 反領</vt:lpstr>
      <vt:lpstr>02. 反領</vt:lpstr>
      <vt:lpstr>02. 反領</vt:lpstr>
      <vt:lpstr>02. 反領</vt:lpstr>
      <vt:lpstr>02. 反領</vt:lpstr>
      <vt:lpstr>02. 反領</vt:lpstr>
      <vt:lpstr>02. 反領 （完成反領外型，加黹口）</vt:lpstr>
      <vt:lpstr>03. 平領</vt:lpstr>
      <vt:lpstr>03. 平領</vt:lpstr>
      <vt:lpstr>03. 平領</vt:lpstr>
      <vt:lpstr>03. 平領</vt:lpstr>
      <vt:lpstr>03. 平領</vt:lpstr>
      <vt:lpstr>03. 平領</vt:lpstr>
      <vt:lpstr>03. 平領</vt:lpstr>
      <vt:lpstr>03. 平領</vt:lpstr>
      <vt:lpstr>03. 平領 （完成平領外型﹐加黹口）</vt:lpstr>
      <vt:lpstr>示範影片</vt:lpstr>
      <vt:lpstr>04. 恤衫領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原身出領 </vt:lpstr>
      <vt:lpstr>05.青瓜領 </vt:lpstr>
      <vt:lpstr>示範影片</vt:lpstr>
      <vt:lpstr>西裝領</vt:lpstr>
      <vt:lpstr>06. 西裝領</vt:lpstr>
      <vt:lpstr>示範影片</vt:lpstr>
      <vt:lpstr>課堂活動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 design  elements</dc:title>
  <dc:creator>HO HO TAK</dc:creator>
  <cp:lastModifiedBy>POON, Suk-mei Cindy</cp:lastModifiedBy>
  <cp:revision>211</cp:revision>
  <dcterms:created xsi:type="dcterms:W3CDTF">2020-08-20T02:38:21Z</dcterms:created>
  <dcterms:modified xsi:type="dcterms:W3CDTF">2023-04-20T07:35:23Z</dcterms:modified>
</cp:coreProperties>
</file>