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27"/>
  </p:notesMasterIdLst>
  <p:sldIdLst>
    <p:sldId id="294" r:id="rId2"/>
    <p:sldId id="257" r:id="rId3"/>
    <p:sldId id="368" r:id="rId4"/>
    <p:sldId id="290" r:id="rId5"/>
    <p:sldId id="378" r:id="rId6"/>
    <p:sldId id="373" r:id="rId7"/>
    <p:sldId id="380" r:id="rId8"/>
    <p:sldId id="256" r:id="rId9"/>
    <p:sldId id="264" r:id="rId10"/>
    <p:sldId id="370" r:id="rId11"/>
    <p:sldId id="381" r:id="rId12"/>
    <p:sldId id="258" r:id="rId13"/>
    <p:sldId id="371" r:id="rId14"/>
    <p:sldId id="261" r:id="rId15"/>
    <p:sldId id="384" r:id="rId16"/>
    <p:sldId id="385" r:id="rId17"/>
    <p:sldId id="389" r:id="rId18"/>
    <p:sldId id="390" r:id="rId19"/>
    <p:sldId id="387" r:id="rId20"/>
    <p:sldId id="388" r:id="rId21"/>
    <p:sldId id="391" r:id="rId22"/>
    <p:sldId id="260" r:id="rId23"/>
    <p:sldId id="382" r:id="rId24"/>
    <p:sldId id="383" r:id="rId25"/>
    <p:sldId id="31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 autoAdjust="0"/>
    <p:restoredTop sz="92999" autoAdjust="0"/>
  </p:normalViewPr>
  <p:slideViewPr>
    <p:cSldViewPr snapToGrid="0" snapToObjects="1">
      <p:cViewPr varScale="1">
        <p:scale>
          <a:sx n="62" d="100"/>
          <a:sy n="62" d="100"/>
        </p:scale>
        <p:origin x="6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C14B3-EEE8-6549-8482-C4C3FCA537F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F946C-F05D-8D4C-8ADF-A9512DC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1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38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88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31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3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0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9" r:id="rId6"/>
    <p:sldLayoutId id="2147483834" r:id="rId7"/>
    <p:sldLayoutId id="2147483835" r:id="rId8"/>
    <p:sldLayoutId id="2147483836" r:id="rId9"/>
    <p:sldLayoutId id="2147483838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7CE0ED-670A-44ED-9267-236A77A513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55566-9B78-4577-BB88-C1E139BA11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1"/>
            <a:ext cx="12192003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5">
                  <a:alpha val="83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56B12-3135-4942-BC5C-B111CAEFE6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2"/>
            <a:ext cx="11733692" cy="686906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48000"/>
                </a:schemeClr>
              </a:gs>
              <a:gs pos="99000">
                <a:schemeClr val="accent2">
                  <a:alpha val="57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A8068-5C49-4225-8B62-3E3C30BF7C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886" cy="6880604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19000"/>
                </a:schemeClr>
              </a:gs>
              <a:gs pos="99000">
                <a:schemeClr val="accent2">
                  <a:alpha val="21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EE5648-70CA-4800-81EE-40F5CD1A38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95039" y="-2895044"/>
            <a:ext cx="6400799" cy="12190885"/>
          </a:xfrm>
          <a:prstGeom prst="rect">
            <a:avLst/>
          </a:prstGeom>
          <a:gradFill>
            <a:gsLst>
              <a:gs pos="8000">
                <a:schemeClr val="accent5">
                  <a:alpha val="38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F04E-4AF8-EA43-81B4-6A5E2598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116" y="2450110"/>
            <a:ext cx="6498525" cy="3102528"/>
          </a:xfrm>
        </p:spPr>
        <p:txBody>
          <a:bodyPr vert="horz" lIns="0" tIns="0" rIns="0" bIns="0" rtlCol="0" anchor="b">
            <a:noAutofit/>
          </a:bodyPr>
          <a:lstStyle/>
          <a:p>
            <a:pPr algn="ctr"/>
            <a:r>
              <a:rPr lang="zh-TW" altLang="en-US" sz="5400" dirty="0" smtClean="0"/>
              <a:t>口袋</a:t>
            </a:r>
            <a:r>
              <a:rPr lang="en-US" altLang="zh-TW" sz="5400" dirty="0"/>
              <a:t/>
            </a:r>
            <a:br>
              <a:rPr lang="en-US" altLang="zh-TW" sz="5400" dirty="0"/>
            </a:br>
            <a:r>
              <a:rPr lang="zh-TW" altLang="en-US" sz="5400" dirty="0"/>
              <a:t>（</a:t>
            </a:r>
            <a:r>
              <a:rPr lang="zh-TW" altLang="en-US" sz="5400" dirty="0" smtClean="0"/>
              <a:t>基本</a:t>
            </a:r>
            <a:r>
              <a:rPr lang="zh-TW" altLang="en-US" sz="5400" dirty="0" smtClean="0"/>
              <a:t>紙</a:t>
            </a:r>
            <a:r>
              <a:rPr lang="zh-TW" altLang="en-US" sz="5400" dirty="0" smtClean="0"/>
              <a:t>樣）</a:t>
            </a:r>
            <a:r>
              <a:rPr lang="zh-TW" altLang="en-US" sz="5400" dirty="0"/>
              <a:t/>
            </a:r>
            <a:br>
              <a:rPr lang="zh-TW" altLang="en-US" sz="5400" dirty="0"/>
            </a:br>
            <a:r>
              <a:rPr lang="zh-TW" altLang="en-US" sz="5400" dirty="0"/>
              <a:t/>
            </a:r>
            <a:br>
              <a:rPr lang="zh-TW" altLang="en-US" sz="5400" dirty="0"/>
            </a:br>
            <a:endParaRPr lang="en-US" sz="5400" spc="750" dirty="0">
              <a:solidFill>
                <a:schemeClr val="bg1"/>
              </a:solidFill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5C865637-A524-441B-A1B6-6D38BF9B17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708" y="1420764"/>
            <a:ext cx="6857999" cy="4038605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9000">
                <a:schemeClr val="accent4">
                  <a:lumMod val="60000"/>
                  <a:lumOff val="40000"/>
                  <a:alpha val="6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23">
            <a:extLst>
              <a:ext uri="{FF2B5EF4-FFF2-40B4-BE49-F238E27FC236}">
                <a16:creationId xmlns:a16="http://schemas.microsoft.com/office/drawing/2014/main" id="{7559A662-54F5-47C0-8F66-AEA2B861C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68948">
            <a:off x="1535724" y="1053996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286FA1-DBE4-4A89-AFBE-EC020F63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93" y="2330302"/>
            <a:ext cx="3478722" cy="1233488"/>
          </a:xfrm>
        </p:spPr>
        <p:txBody>
          <a:bodyPr>
            <a:noAutofit/>
          </a:bodyPr>
          <a:lstStyle/>
          <a:p>
            <a:r>
              <a:rPr lang="zh-HK" altLang="zh-TW" sz="2400" b="0" dirty="0" smtClean="0"/>
              <a:t>加</a:t>
            </a:r>
            <a:r>
              <a:rPr lang="en-US" altLang="zh-TW" sz="2400" b="0" dirty="0"/>
              <a:t>1</a:t>
            </a:r>
            <a:r>
              <a:rPr lang="zh-HK" altLang="zh-TW" sz="2400" b="0" dirty="0"/>
              <a:t>厘米黹口</a:t>
            </a:r>
            <a:endParaRPr lang="zh-HK" altLang="en-US" sz="2400" b="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290" y="-1"/>
            <a:ext cx="4974463" cy="622081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330461" y="3123367"/>
            <a:ext cx="1631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袋 裁一幅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29550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383CC5D-71E8-4CB2-8E4A-F1E4FF6DC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DA5AC1-43C5-4243-9028-07DBB80D0C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"/>
            <a:ext cx="12192000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4EDA1C-27A1-4C83-ACE4-6675EC9245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9161" y="9109"/>
            <a:ext cx="7792839" cy="1594270"/>
          </a:xfrm>
          <a:prstGeom prst="rect">
            <a:avLst/>
          </a:prstGeom>
          <a:gradFill>
            <a:gsLst>
              <a:gs pos="22000">
                <a:schemeClr val="accent2">
                  <a:alpha val="0"/>
                </a:schemeClr>
              </a:gs>
              <a:gs pos="99000">
                <a:schemeClr val="accent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2185E4-B584-4B9D-9440-DEA0FB9D94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021976" y="-906246"/>
            <a:ext cx="1602951" cy="3416298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33EC8A-EE0A-4395-97E2-DAD467CF73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51242" y="0"/>
            <a:ext cx="9729549" cy="1600198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F85DA95-16A4-404E-9BFF-27F8E4FC78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30"/>
            <a:ext cx="7910111" cy="1600198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99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zh-HK" dirty="0" smtClean="0"/>
              <a:t>03. </a:t>
            </a:r>
            <a:r>
              <a:rPr lang="zh-TW" altLang="en-US" dirty="0" smtClean="0"/>
              <a:t>風琴</a:t>
            </a:r>
            <a:r>
              <a:rPr lang="zh-TW" altLang="en-US" dirty="0"/>
              <a:t>袋加袋蓋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D3658-38DE-4D8B-9C45-E85796D7EF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000"/>
          <a:stretch/>
        </p:blipFill>
        <p:spPr>
          <a:xfrm>
            <a:off x="3566869" y="1965517"/>
            <a:ext cx="4548433" cy="441198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E7C17181-DFB3-174A-9A50-C3FF4E245556}"/>
              </a:ext>
            </a:extLst>
          </p:cNvPr>
          <p:cNvSpPr/>
          <p:nvPr/>
        </p:nvSpPr>
        <p:spPr>
          <a:xfrm>
            <a:off x="10628107" y="6534833"/>
            <a:ext cx="15183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8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7C17181-DFB3-174A-9A50-C3FF4E245556}"/>
              </a:ext>
            </a:extLst>
          </p:cNvPr>
          <p:cNvSpPr/>
          <p:nvPr/>
        </p:nvSpPr>
        <p:spPr>
          <a:xfrm>
            <a:off x="5724895" y="6100498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3023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429E79A-FC55-4927-BDFC-3143114139F3}"/>
              </a:ext>
            </a:extLst>
          </p:cNvPr>
          <p:cNvSpPr txBox="1">
            <a:spLocks/>
          </p:cNvSpPr>
          <p:nvPr/>
        </p:nvSpPr>
        <p:spPr>
          <a:xfrm>
            <a:off x="7876340" y="233909"/>
            <a:ext cx="2950296" cy="172226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2000" dirty="0"/>
              <a:t/>
            </a:r>
            <a:br>
              <a:rPr lang="en-US" altLang="zh-HK" sz="2000" dirty="0"/>
            </a:br>
            <a:r>
              <a:rPr lang="en-US" altLang="zh-HK" sz="2000" dirty="0"/>
              <a:t/>
            </a:r>
            <a:br>
              <a:rPr lang="en-US" altLang="zh-HK" sz="2000" dirty="0"/>
            </a:br>
            <a:endParaRPr lang="zh-HK" altLang="en-US" sz="20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1AEDD969-1EE9-4D07-BB07-7C40DDDA6F60}"/>
              </a:ext>
            </a:extLst>
          </p:cNvPr>
          <p:cNvSpPr txBox="1">
            <a:spLocks/>
          </p:cNvSpPr>
          <p:nvPr/>
        </p:nvSpPr>
        <p:spPr>
          <a:xfrm>
            <a:off x="7876340" y="3186864"/>
            <a:ext cx="2950296" cy="172226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2000" dirty="0"/>
              <a:t/>
            </a:r>
            <a:br>
              <a:rPr lang="en-US" altLang="zh-HK" sz="2000" dirty="0"/>
            </a:br>
            <a:endParaRPr lang="zh-HK" alt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0FD96-FB13-40F2-A929-4B6536533AA4}"/>
              </a:ext>
            </a:extLst>
          </p:cNvPr>
          <p:cNvSpPr txBox="1"/>
          <p:nvPr/>
        </p:nvSpPr>
        <p:spPr>
          <a:xfrm>
            <a:off x="1259970" y="1309845"/>
            <a:ext cx="224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HK" dirty="0">
              <a:solidFill>
                <a:srgbClr val="FF0000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509875" y="58292"/>
            <a:ext cx="5718531" cy="6257143"/>
            <a:chOff x="3509875" y="58292"/>
            <a:chExt cx="5718531" cy="625714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9875" y="58292"/>
              <a:ext cx="4514286" cy="6257143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7434408" y="1794627"/>
              <a:ext cx="1793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袋蓋邊加上圓形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3384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AC3BFB34-94C7-4C4E-BAC4-C9354E93932D}"/>
              </a:ext>
            </a:extLst>
          </p:cNvPr>
          <p:cNvSpPr txBox="1">
            <a:spLocks/>
          </p:cNvSpPr>
          <p:nvPr/>
        </p:nvSpPr>
        <p:spPr>
          <a:xfrm>
            <a:off x="7623120" y="1969787"/>
            <a:ext cx="3982725" cy="172226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0" dirty="0" smtClean="0"/>
              <a:t>加上邊</a:t>
            </a:r>
            <a:r>
              <a:rPr lang="zh-TW" altLang="en-US" sz="2400" b="0" dirty="0"/>
              <a:t>位</a:t>
            </a:r>
            <a:r>
              <a:rPr lang="en-US" altLang="zh-HK" sz="2400" dirty="0"/>
              <a:t/>
            </a:r>
            <a:br>
              <a:rPr lang="en-US" altLang="zh-HK" sz="2400" dirty="0"/>
            </a:br>
            <a:r>
              <a:rPr lang="en-US" altLang="zh-HK" sz="2400" dirty="0"/>
              <a:t/>
            </a:r>
            <a:br>
              <a:rPr lang="en-US" altLang="zh-HK" sz="2400" dirty="0"/>
            </a:br>
            <a:endParaRPr lang="zh-HK" alt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F2AAC7-E1A0-47A2-BE67-F6C0E0AE56F8}"/>
              </a:ext>
            </a:extLst>
          </p:cNvPr>
          <p:cNvGrpSpPr/>
          <p:nvPr/>
        </p:nvGrpSpPr>
        <p:grpSpPr>
          <a:xfrm>
            <a:off x="2430576" y="1195540"/>
            <a:ext cx="2196926" cy="2385787"/>
            <a:chOff x="4167553" y="1364877"/>
            <a:chExt cx="2678414" cy="28966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4FEBB8-CFAA-4970-B1FA-485206BDC44D}"/>
                </a:ext>
              </a:extLst>
            </p:cNvPr>
            <p:cNvGrpSpPr/>
            <p:nvPr/>
          </p:nvGrpSpPr>
          <p:grpSpPr>
            <a:xfrm>
              <a:off x="4167553" y="1364877"/>
              <a:ext cx="2678414" cy="2896601"/>
              <a:chOff x="4167553" y="1364877"/>
              <a:chExt cx="2678414" cy="289660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41E414E-CB2D-4833-BD8A-FFE8A007240B}"/>
                  </a:ext>
                </a:extLst>
              </p:cNvPr>
              <p:cNvGrpSpPr/>
              <p:nvPr/>
            </p:nvGrpSpPr>
            <p:grpSpPr>
              <a:xfrm>
                <a:off x="4167553" y="1364877"/>
                <a:ext cx="2678414" cy="2896601"/>
                <a:chOff x="4167553" y="1364877"/>
                <a:chExt cx="2678414" cy="2896601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3B9BC8D2-FEA6-44F0-BC2A-554DF36810D8}"/>
                    </a:ext>
                  </a:extLst>
                </p:cNvPr>
                <p:cNvGrpSpPr/>
                <p:nvPr/>
              </p:nvGrpSpPr>
              <p:grpSpPr>
                <a:xfrm>
                  <a:off x="4167553" y="1364877"/>
                  <a:ext cx="2678414" cy="2896601"/>
                  <a:chOff x="4167553" y="1364877"/>
                  <a:chExt cx="2678414" cy="2896601"/>
                </a:xfrm>
              </p:grpSpPr>
              <p:pic>
                <p:nvPicPr>
                  <p:cNvPr id="6" name="內容版面配置區 3">
                    <a:extLst>
                      <a:ext uri="{FF2B5EF4-FFF2-40B4-BE49-F238E27FC236}">
                        <a16:creationId xmlns:a16="http://schemas.microsoft.com/office/drawing/2014/main" id="{D29121BD-D7FC-41F6-BE37-5DFEC9B125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9085" t="49496" r="45325" b="20530"/>
                  <a:stretch/>
                </p:blipFill>
                <p:spPr>
                  <a:xfrm>
                    <a:off x="4167553" y="1364877"/>
                    <a:ext cx="2678414" cy="2896601"/>
                  </a:xfrm>
                  <a:prstGeom prst="rect">
                    <a:avLst/>
                  </a:prstGeom>
                </p:spPr>
              </p:pic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7ACF3856-95FE-4D55-A1FC-3501BFE7279E}"/>
                      </a:ext>
                    </a:extLst>
                  </p:cNvPr>
                  <p:cNvSpPr/>
                  <p:nvPr/>
                </p:nvSpPr>
                <p:spPr>
                  <a:xfrm>
                    <a:off x="5053263" y="1588168"/>
                    <a:ext cx="770021" cy="3609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HK"/>
                  </a:p>
                </p:txBody>
              </p:sp>
            </p:grp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B05241D-1C66-4C7C-AE05-7E5B59E08AF0}"/>
                    </a:ext>
                  </a:extLst>
                </p:cNvPr>
                <p:cNvSpPr txBox="1"/>
                <p:nvPr/>
              </p:nvSpPr>
              <p:spPr>
                <a:xfrm>
                  <a:off x="4487777" y="2625479"/>
                  <a:ext cx="565486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/>
                    <a:t>A</a:t>
                  </a:r>
                  <a:endParaRPr lang="en-HK" sz="2400" b="1" dirty="0"/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220793-7F5F-4385-A060-7ED2A67AD0D7}"/>
                  </a:ext>
                </a:extLst>
              </p:cNvPr>
              <p:cNvSpPr txBox="1"/>
              <p:nvPr/>
            </p:nvSpPr>
            <p:spPr>
              <a:xfrm>
                <a:off x="5379389" y="3656184"/>
                <a:ext cx="56548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B</a:t>
                </a:r>
                <a:endParaRPr lang="en-HK" sz="2400" b="1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775931-361D-4666-B61F-7E729B3C2F61}"/>
                </a:ext>
              </a:extLst>
            </p:cNvPr>
            <p:cNvSpPr txBox="1"/>
            <p:nvPr/>
          </p:nvSpPr>
          <p:spPr>
            <a:xfrm>
              <a:off x="6180221" y="2625478"/>
              <a:ext cx="41308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</a:t>
              </a:r>
              <a:endParaRPr lang="en-HK" sz="2400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5F030A-49D2-4F0C-88F0-6FA6A23418A7}"/>
              </a:ext>
            </a:extLst>
          </p:cNvPr>
          <p:cNvGrpSpPr/>
          <p:nvPr/>
        </p:nvGrpSpPr>
        <p:grpSpPr>
          <a:xfrm>
            <a:off x="5259861" y="0"/>
            <a:ext cx="836139" cy="6345086"/>
            <a:chOff x="4424548" y="-120316"/>
            <a:chExt cx="836139" cy="63450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5E74D8-37F4-4C74-97B4-F59898DDF3CF}"/>
                </a:ext>
              </a:extLst>
            </p:cNvPr>
            <p:cNvSpPr/>
            <p:nvPr/>
          </p:nvSpPr>
          <p:spPr>
            <a:xfrm>
              <a:off x="4424548" y="279124"/>
              <a:ext cx="617621" cy="210931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1B1799-3A80-4FEF-A655-A837D84B0D74}"/>
                </a:ext>
              </a:extLst>
            </p:cNvPr>
            <p:cNvSpPr/>
            <p:nvPr/>
          </p:nvSpPr>
          <p:spPr>
            <a:xfrm>
              <a:off x="4424548" y="4115460"/>
              <a:ext cx="617621" cy="210931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AAAF84-60C8-4FC1-A8A2-61928AB55CE0}"/>
                </a:ext>
              </a:extLst>
            </p:cNvPr>
            <p:cNvSpPr/>
            <p:nvPr/>
          </p:nvSpPr>
          <p:spPr>
            <a:xfrm>
              <a:off x="4424548" y="2388434"/>
              <a:ext cx="617622" cy="17270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2D7EB9-065D-4B58-89DE-117B3B5163E5}"/>
                </a:ext>
              </a:extLst>
            </p:cNvPr>
            <p:cNvSpPr txBox="1"/>
            <p:nvPr/>
          </p:nvSpPr>
          <p:spPr>
            <a:xfrm>
              <a:off x="4455291" y="1159241"/>
              <a:ext cx="463831" cy="3802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</a:t>
              </a:r>
              <a:endParaRPr lang="en-HK" sz="24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B845362-FE81-42DC-B89C-47CA4132DA43}"/>
                </a:ext>
              </a:extLst>
            </p:cNvPr>
            <p:cNvSpPr txBox="1"/>
            <p:nvPr/>
          </p:nvSpPr>
          <p:spPr>
            <a:xfrm>
              <a:off x="4447229" y="3048749"/>
              <a:ext cx="463831" cy="3802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</a:t>
              </a:r>
              <a:endParaRPr lang="en-HK" sz="24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A3E655-69D1-462F-9E69-82823D38201A}"/>
                </a:ext>
              </a:extLst>
            </p:cNvPr>
            <p:cNvSpPr txBox="1"/>
            <p:nvPr/>
          </p:nvSpPr>
          <p:spPr>
            <a:xfrm>
              <a:off x="4443259" y="4979989"/>
              <a:ext cx="3374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</a:t>
              </a:r>
              <a:endParaRPr lang="en-HK" sz="24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42D79D-1701-458A-BA7A-DE9C0C79C680}"/>
                </a:ext>
              </a:extLst>
            </p:cNvPr>
            <p:cNvSpPr txBox="1"/>
            <p:nvPr/>
          </p:nvSpPr>
          <p:spPr>
            <a:xfrm>
              <a:off x="4429434" y="-120316"/>
              <a:ext cx="83125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3</a:t>
              </a:r>
              <a:r>
                <a:rPr lang="ja-JP" altLang="en-US" sz="1600" dirty="0">
                  <a:solidFill>
                    <a:schemeClr val="dk1"/>
                  </a:solidFill>
                </a:rPr>
                <a:t>厘米</a:t>
              </a:r>
              <a:endParaRPr lang="en-HK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13070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BC195D5F-0FAD-4AD5-A18B-3C0F56BF0322}"/>
              </a:ext>
            </a:extLst>
          </p:cNvPr>
          <p:cNvSpPr/>
          <p:nvPr/>
        </p:nvSpPr>
        <p:spPr>
          <a:xfrm>
            <a:off x="4884821" y="0"/>
            <a:ext cx="73071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F609E22-A5B4-4CE6-9357-97532AAA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20" y="-256339"/>
            <a:ext cx="4314548" cy="4277896"/>
          </a:xfrm>
        </p:spPr>
        <p:txBody>
          <a:bodyPr>
            <a:normAutofit/>
          </a:bodyPr>
          <a:lstStyle/>
          <a:p>
            <a:r>
              <a:rPr lang="zh-HK" altLang="zh-TW" sz="2400" b="0" dirty="0" smtClean="0"/>
              <a:t>加</a:t>
            </a:r>
            <a:r>
              <a:rPr lang="en-US" altLang="zh-TW" sz="2400" b="0" dirty="0"/>
              <a:t>1</a:t>
            </a:r>
            <a:r>
              <a:rPr lang="zh-HK" altLang="zh-TW" sz="2400" b="0" dirty="0"/>
              <a:t>厘米黹口</a:t>
            </a:r>
            <a:endParaRPr lang="zh-HK" altLang="en-US" sz="2400" b="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22B462-3813-4597-8408-A5F673BB6B2F}"/>
              </a:ext>
            </a:extLst>
          </p:cNvPr>
          <p:cNvSpPr txBox="1"/>
          <p:nvPr/>
        </p:nvSpPr>
        <p:spPr>
          <a:xfrm>
            <a:off x="10731140" y="3299709"/>
            <a:ext cx="11497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邊</a:t>
            </a:r>
            <a:r>
              <a:rPr lang="zh-TW" altLang="en-US" dirty="0"/>
              <a:t>位</a:t>
            </a:r>
            <a:r>
              <a:rPr lang="en-US" sz="1400" b="1" dirty="0"/>
              <a:t> X 1</a:t>
            </a:r>
          </a:p>
          <a:p>
            <a:endParaRPr lang="en-HK" b="1" dirty="0"/>
          </a:p>
        </p:txBody>
      </p:sp>
      <p:grpSp>
        <p:nvGrpSpPr>
          <p:cNvPr id="4" name="群組 3"/>
          <p:cNvGrpSpPr/>
          <p:nvPr/>
        </p:nvGrpSpPr>
        <p:grpSpPr>
          <a:xfrm>
            <a:off x="6169254" y="-16481"/>
            <a:ext cx="4433826" cy="6858000"/>
            <a:chOff x="6169254" y="-16481"/>
            <a:chExt cx="4433826" cy="68580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499F5E8-ED56-44F3-A208-C25B6D82A038}"/>
                </a:ext>
              </a:extLst>
            </p:cNvPr>
            <p:cNvGrpSpPr/>
            <p:nvPr/>
          </p:nvGrpSpPr>
          <p:grpSpPr>
            <a:xfrm>
              <a:off x="9796964" y="-16481"/>
              <a:ext cx="806116" cy="6858000"/>
              <a:chOff x="8349916" y="0"/>
              <a:chExt cx="806116" cy="68580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2E65AF9-B0A7-4C14-9283-EFA07DD1066A}"/>
                  </a:ext>
                </a:extLst>
              </p:cNvPr>
              <p:cNvSpPr/>
              <p:nvPr/>
            </p:nvSpPr>
            <p:spPr>
              <a:xfrm>
                <a:off x="8349916" y="0"/>
                <a:ext cx="806116" cy="6858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1143053-0524-4BED-9513-0D5B6058D9FB}"/>
                  </a:ext>
                </a:extLst>
              </p:cNvPr>
              <p:cNvGrpSpPr/>
              <p:nvPr/>
            </p:nvGrpSpPr>
            <p:grpSpPr>
              <a:xfrm>
                <a:off x="8440206" y="156356"/>
                <a:ext cx="617623" cy="6545287"/>
                <a:chOff x="10204839" y="281008"/>
                <a:chExt cx="617623" cy="6545287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414C040-DC3F-435F-940C-BF1A981B882B}"/>
                    </a:ext>
                  </a:extLst>
                </p:cNvPr>
                <p:cNvGrpSpPr/>
                <p:nvPr/>
              </p:nvGrpSpPr>
              <p:grpSpPr>
                <a:xfrm>
                  <a:off x="10204840" y="583354"/>
                  <a:ext cx="617622" cy="5945646"/>
                  <a:chOff x="4424548" y="279124"/>
                  <a:chExt cx="617622" cy="5945646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3B68FBD9-1243-4419-993C-EDFB03A326C7}"/>
                      </a:ext>
                    </a:extLst>
                  </p:cNvPr>
                  <p:cNvSpPr/>
                  <p:nvPr/>
                </p:nvSpPr>
                <p:spPr>
                  <a:xfrm>
                    <a:off x="4424548" y="279124"/>
                    <a:ext cx="617621" cy="21093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HK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0418AF7F-E186-4F03-B966-BD4806641CD9}"/>
                      </a:ext>
                    </a:extLst>
                  </p:cNvPr>
                  <p:cNvSpPr/>
                  <p:nvPr/>
                </p:nvSpPr>
                <p:spPr>
                  <a:xfrm>
                    <a:off x="4424548" y="4115460"/>
                    <a:ext cx="617621" cy="21093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HK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7555782-FF3D-47BF-813B-C208D38BB898}"/>
                      </a:ext>
                    </a:extLst>
                  </p:cNvPr>
                  <p:cNvSpPr/>
                  <p:nvPr/>
                </p:nvSpPr>
                <p:spPr>
                  <a:xfrm>
                    <a:off x="4424548" y="2388434"/>
                    <a:ext cx="617622" cy="172702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HK"/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0960DA5-9BFE-4D0A-B73A-AF08460FAD22}"/>
                      </a:ext>
                    </a:extLst>
                  </p:cNvPr>
                  <p:cNvSpPr txBox="1"/>
                  <p:nvPr/>
                </p:nvSpPr>
                <p:spPr>
                  <a:xfrm>
                    <a:off x="4455291" y="1159241"/>
                    <a:ext cx="463831" cy="3802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dirty="0"/>
                      <a:t>A</a:t>
                    </a:r>
                    <a:endParaRPr lang="en-HK" sz="2400" b="1" dirty="0"/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04425A0F-FAEE-47B3-BD8A-B89C5B113AE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7229" y="3048749"/>
                    <a:ext cx="463831" cy="3802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dirty="0"/>
                      <a:t>B</a:t>
                    </a:r>
                    <a:endParaRPr lang="en-HK" sz="2400" b="1" dirty="0"/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0D5DBD92-AAD8-43DB-8499-30CC207461C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259" y="4979989"/>
                    <a:ext cx="337414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dirty="0"/>
                      <a:t>C</a:t>
                    </a:r>
                    <a:endParaRPr lang="en-HK" sz="2400" b="1" dirty="0"/>
                  </a:p>
                </p:txBody>
              </p:sp>
            </p:grp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267320-321F-47DC-AC1F-2FB4A5E86855}"/>
                    </a:ext>
                  </a:extLst>
                </p:cNvPr>
                <p:cNvSpPr/>
                <p:nvPr/>
              </p:nvSpPr>
              <p:spPr>
                <a:xfrm>
                  <a:off x="10204840" y="281008"/>
                  <a:ext cx="617621" cy="29729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HK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C3AEFBE-F220-4BFD-85AB-8D5FB76AE2E7}"/>
                    </a:ext>
                  </a:extLst>
                </p:cNvPr>
                <p:cNvSpPr/>
                <p:nvPr/>
              </p:nvSpPr>
              <p:spPr>
                <a:xfrm>
                  <a:off x="10204839" y="6529000"/>
                  <a:ext cx="617621" cy="29729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HK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3434A20-BBD7-447D-BBDF-D0FC114D53D4}"/>
                    </a:ext>
                  </a:extLst>
                </p:cNvPr>
                <p:cNvSpPr txBox="1"/>
                <p:nvPr/>
              </p:nvSpPr>
              <p:spPr>
                <a:xfrm>
                  <a:off x="10227520" y="295860"/>
                  <a:ext cx="594941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</a:t>
                  </a:r>
                  <a:r>
                    <a:rPr lang="zh-TW" altLang="en-US" sz="1200" b="1" dirty="0" smtClean="0"/>
                    <a:t>厘米</a:t>
                  </a:r>
                  <a:endParaRPr lang="en-HK" sz="1600" b="1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44AFB15-42B8-4E3B-B73C-A70CC1EA434B}"/>
                    </a:ext>
                  </a:extLst>
                </p:cNvPr>
                <p:cNvSpPr txBox="1"/>
                <p:nvPr/>
              </p:nvSpPr>
              <p:spPr>
                <a:xfrm>
                  <a:off x="10226850" y="6540896"/>
                  <a:ext cx="59560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</a:t>
                  </a:r>
                  <a:r>
                    <a:rPr lang="zh-TW" altLang="en-US" sz="1200" b="1" dirty="0" smtClean="0"/>
                    <a:t>厘米</a:t>
                  </a:r>
                  <a:endParaRPr lang="en-HK" sz="1600" b="1" dirty="0"/>
                </a:p>
              </p:txBody>
            </p:sp>
          </p:grp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1092241-FBFA-4A3D-93BB-43FE470D798B}"/>
                </a:ext>
              </a:extLst>
            </p:cNvPr>
            <p:cNvCxnSpPr/>
            <p:nvPr/>
          </p:nvCxnSpPr>
          <p:spPr>
            <a:xfrm>
              <a:off x="10244628" y="1968729"/>
              <a:ext cx="0" cy="2887579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1A8B0EF-EBE0-4C23-8BB1-55361416BD7F}"/>
                </a:ext>
              </a:extLst>
            </p:cNvPr>
            <p:cNvGrpSpPr/>
            <p:nvPr/>
          </p:nvGrpSpPr>
          <p:grpSpPr>
            <a:xfrm>
              <a:off x="6346261" y="1069430"/>
              <a:ext cx="2172862" cy="1798597"/>
              <a:chOff x="5261732" y="1179095"/>
              <a:chExt cx="2172862" cy="1798597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D80D74B-9779-4A84-B13F-3A62B4ED5C28}"/>
                  </a:ext>
                </a:extLst>
              </p:cNvPr>
              <p:cNvSpPr/>
              <p:nvPr/>
            </p:nvSpPr>
            <p:spPr>
              <a:xfrm>
                <a:off x="5261732" y="1179095"/>
                <a:ext cx="2172862" cy="116340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6AE120-D7B3-42D9-A82E-9C34E5000AFB}"/>
                  </a:ext>
                </a:extLst>
              </p:cNvPr>
              <p:cNvSpPr/>
              <p:nvPr/>
            </p:nvSpPr>
            <p:spPr>
              <a:xfrm>
                <a:off x="5449303" y="1325904"/>
                <a:ext cx="1806575" cy="8594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20FE26E1-CBD1-47BB-A6B2-7A195780E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4065" y="1515978"/>
                <a:ext cx="0" cy="544556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177F18E-2B56-475A-9719-349F82B1CA64}"/>
                  </a:ext>
                </a:extLst>
              </p:cNvPr>
              <p:cNvSpPr txBox="1"/>
              <p:nvPr/>
            </p:nvSpPr>
            <p:spPr>
              <a:xfrm>
                <a:off x="5291340" y="2392917"/>
                <a:ext cx="150237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 smtClean="0"/>
                  <a:t>袋蓋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X 2</a:t>
                </a:r>
              </a:p>
              <a:p>
                <a:endParaRPr lang="en-HK" b="1" dirty="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F8AFD53-AB41-432F-B116-C06850858F89}"/>
                </a:ext>
              </a:extLst>
            </p:cNvPr>
            <p:cNvGrpSpPr/>
            <p:nvPr/>
          </p:nvGrpSpPr>
          <p:grpSpPr>
            <a:xfrm>
              <a:off x="6322197" y="3118662"/>
              <a:ext cx="2220990" cy="3443666"/>
              <a:chOff x="5237668" y="3228327"/>
              <a:chExt cx="2220990" cy="3443666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82A4ECF-A5B6-4DA7-8CF1-36D76C97D3F3}"/>
                  </a:ext>
                </a:extLst>
              </p:cNvPr>
              <p:cNvGrpSpPr/>
              <p:nvPr/>
            </p:nvGrpSpPr>
            <p:grpSpPr>
              <a:xfrm>
                <a:off x="5237668" y="3228327"/>
                <a:ext cx="2220990" cy="2743200"/>
                <a:chOff x="6798039" y="1118937"/>
                <a:chExt cx="2220990" cy="2743200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6F9FE706-393A-4AF6-A452-31BC3C8C7E9E}"/>
                    </a:ext>
                  </a:extLst>
                </p:cNvPr>
                <p:cNvGrpSpPr/>
                <p:nvPr/>
              </p:nvGrpSpPr>
              <p:grpSpPr>
                <a:xfrm>
                  <a:off x="6798039" y="1379454"/>
                  <a:ext cx="2196926" cy="2385787"/>
                  <a:chOff x="4167553" y="1364877"/>
                  <a:chExt cx="2678414" cy="2896601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2947B45C-7BA6-4580-9FA8-2E4F1440E569}"/>
                      </a:ext>
                    </a:extLst>
                  </p:cNvPr>
                  <p:cNvGrpSpPr/>
                  <p:nvPr/>
                </p:nvGrpSpPr>
                <p:grpSpPr>
                  <a:xfrm>
                    <a:off x="4167553" y="1364877"/>
                    <a:ext cx="2678414" cy="2896601"/>
                    <a:chOff x="4167553" y="1364877"/>
                    <a:chExt cx="2678414" cy="2896601"/>
                  </a:xfrm>
                </p:grpSpPr>
                <p:pic>
                  <p:nvPicPr>
                    <p:cNvPr id="12" name="內容版面配置區 3">
                      <a:extLst>
                        <a:ext uri="{FF2B5EF4-FFF2-40B4-BE49-F238E27FC236}">
                          <a16:creationId xmlns:a16="http://schemas.microsoft.com/office/drawing/2014/main" id="{FEA53420-2EE8-47BA-9127-D7A0CC0F47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9085" t="49496" r="45325" b="20530"/>
                    <a:stretch/>
                  </p:blipFill>
                  <p:spPr>
                    <a:xfrm>
                      <a:off x="4167553" y="1364877"/>
                      <a:ext cx="2678414" cy="289660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6399EDDC-0E18-44C6-AADA-0CB05B6385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3263" y="1588168"/>
                      <a:ext cx="770021" cy="36094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HK"/>
                    </a:p>
                  </p:txBody>
                </p:sp>
              </p:grp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7383202-5598-4402-BFB6-9AF8B391BC1C}"/>
                      </a:ext>
                    </a:extLst>
                  </p:cNvPr>
                  <p:cNvSpPr txBox="1"/>
                  <p:nvPr/>
                </p:nvSpPr>
                <p:spPr>
                  <a:xfrm>
                    <a:off x="4487778" y="2625480"/>
                    <a:ext cx="565486" cy="56051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HK" sz="2400" b="1" dirty="0"/>
                  </a:p>
                </p:txBody>
              </p:sp>
            </p:grp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70ACB445-E2FC-4E87-ABB2-E982BB2C140A}"/>
                    </a:ext>
                  </a:extLst>
                </p:cNvPr>
                <p:cNvSpPr/>
                <p:nvPr/>
              </p:nvSpPr>
              <p:spPr>
                <a:xfrm>
                  <a:off x="6822103" y="1118937"/>
                  <a:ext cx="2196926" cy="27432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HK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7D36782-F018-4727-8F3F-BD4E9B63C1A9}"/>
                    </a:ext>
                  </a:extLst>
                </p:cNvPr>
                <p:cNvSpPr/>
                <p:nvPr/>
              </p:nvSpPr>
              <p:spPr>
                <a:xfrm>
                  <a:off x="7024602" y="1234628"/>
                  <a:ext cx="1806577" cy="29729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HK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33B6E69-0206-46C7-A4F4-C85AA8555D34}"/>
                    </a:ext>
                  </a:extLst>
                </p:cNvPr>
                <p:cNvSpPr txBox="1"/>
                <p:nvPr/>
              </p:nvSpPr>
              <p:spPr>
                <a:xfrm>
                  <a:off x="7429463" y="1253063"/>
                  <a:ext cx="111025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</a:t>
                  </a:r>
                  <a:r>
                    <a:rPr lang="zh-TW" altLang="en-US" sz="1200" b="1" dirty="0" smtClean="0"/>
                    <a:t>厘米貼邊</a:t>
                  </a:r>
                  <a:endParaRPr lang="en-HK" sz="1600" b="1" dirty="0"/>
                </a:p>
              </p:txBody>
            </p:sp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BBC6534-035A-4A37-BA03-F6D451AF37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9306" y="3834083"/>
                <a:ext cx="0" cy="1623368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43D0017-64D3-4958-8B94-FB8BAD6CD945}"/>
                  </a:ext>
                </a:extLst>
              </p:cNvPr>
              <p:cNvSpPr txBox="1"/>
              <p:nvPr/>
            </p:nvSpPr>
            <p:spPr>
              <a:xfrm>
                <a:off x="5352865" y="6087218"/>
                <a:ext cx="191288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 smtClean="0"/>
                  <a:t>袋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X 1</a:t>
                </a:r>
              </a:p>
              <a:p>
                <a:endParaRPr lang="en-HK" b="1" dirty="0"/>
              </a:p>
            </p:txBody>
          </p:sp>
        </p:grp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02D2703F-AAAD-4098-A94E-DC4FFCDEDA24}"/>
                </a:ext>
              </a:extLst>
            </p:cNvPr>
            <p:cNvSpPr/>
            <p:nvPr/>
          </p:nvSpPr>
          <p:spPr>
            <a:xfrm rot="20755735">
              <a:off x="6169254" y="1734878"/>
              <a:ext cx="619287" cy="58521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843A215-1402-413D-81D9-0B355FE616B4}"/>
                </a:ext>
              </a:extLst>
            </p:cNvPr>
            <p:cNvSpPr/>
            <p:nvPr/>
          </p:nvSpPr>
          <p:spPr>
            <a:xfrm>
              <a:off x="6344376" y="1515629"/>
              <a:ext cx="782053" cy="70489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FD95282-4C58-4DB5-881E-67BA242CA834}"/>
                </a:ext>
              </a:extLst>
            </p:cNvPr>
            <p:cNvSpPr/>
            <p:nvPr/>
          </p:nvSpPr>
          <p:spPr>
            <a:xfrm>
              <a:off x="6530600" y="1545515"/>
              <a:ext cx="570714" cy="534057"/>
            </a:xfrm>
            <a:prstGeom prst="ellipse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017FA845-4151-407B-8B2D-885C2659CBF1}"/>
                </a:ext>
              </a:extLst>
            </p:cNvPr>
            <p:cNvSpPr/>
            <p:nvPr/>
          </p:nvSpPr>
          <p:spPr>
            <a:xfrm rot="20755735">
              <a:off x="8011620" y="1712469"/>
              <a:ext cx="619287" cy="58521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26AD5D-4B92-4573-A3B9-F671FC83F8E4}"/>
                </a:ext>
              </a:extLst>
            </p:cNvPr>
            <p:cNvSpPr/>
            <p:nvPr/>
          </p:nvSpPr>
          <p:spPr>
            <a:xfrm>
              <a:off x="7737070" y="1527943"/>
              <a:ext cx="782053" cy="70489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8804C76-1C39-485A-BEB9-96010867FEBC}"/>
                </a:ext>
              </a:extLst>
            </p:cNvPr>
            <p:cNvSpPr/>
            <p:nvPr/>
          </p:nvSpPr>
          <p:spPr>
            <a:xfrm>
              <a:off x="7766094" y="1541638"/>
              <a:ext cx="570714" cy="534057"/>
            </a:xfrm>
            <a:prstGeom prst="ellipse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</p:grpSp>
    </p:spTree>
    <p:extLst>
      <p:ext uri="{BB962C8B-B14F-4D97-AF65-F5344CB8AC3E}">
        <p14:creationId xmlns:p14="http://schemas.microsoft.com/office/powerpoint/2010/main" val="395701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5855" y="2892147"/>
            <a:ext cx="2866609" cy="1521590"/>
          </a:xfrm>
        </p:spPr>
        <p:txBody>
          <a:bodyPr>
            <a:normAutofit/>
          </a:bodyPr>
          <a:lstStyle/>
          <a:p>
            <a:r>
              <a:rPr lang="en-US" altLang="zh-HK" dirty="0"/>
              <a:t>04. </a:t>
            </a:r>
            <a:r>
              <a:rPr lang="zh-TW" altLang="en-US" dirty="0" smtClean="0"/>
              <a:t>滾邊</a:t>
            </a:r>
            <a:r>
              <a:rPr lang="ja-JP" altLang="en-US" dirty="0" smtClean="0"/>
              <a:t>袋</a:t>
            </a:r>
            <a:endParaRPr lang="zh-HK" altLang="en-US" dirty="0"/>
          </a:p>
        </p:txBody>
      </p:sp>
      <p:pic>
        <p:nvPicPr>
          <p:cNvPr id="1026" name="Picture 2" descr="https://i.pinimg.com/564x/35/0d/9c/350d9ce72a49ce44885ac29067ea8cf8.jpg">
            <a:extLst>
              <a:ext uri="{FF2B5EF4-FFF2-40B4-BE49-F238E27FC236}">
                <a16:creationId xmlns:a16="http://schemas.microsoft.com/office/drawing/2014/main" id="{F3F70EAA-AAFA-4C47-AB05-65269739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21" y="2587610"/>
            <a:ext cx="3801979" cy="38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D998A-6201-4DC4-9368-E33A7F8C1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261" t="29474" r="23299" b="19473"/>
          <a:stretch/>
        </p:blipFill>
        <p:spPr>
          <a:xfrm>
            <a:off x="3182915" y="2587610"/>
            <a:ext cx="5207106" cy="3801979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CDD47CFF-BD20-43DD-8D04-A7278570F7B3}"/>
              </a:ext>
            </a:extLst>
          </p:cNvPr>
          <p:cNvSpPr/>
          <p:nvPr/>
        </p:nvSpPr>
        <p:spPr>
          <a:xfrm>
            <a:off x="10808447" y="6556917"/>
            <a:ext cx="13835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800" i="1" dirty="0" smtClean="0">
                <a:solidFill>
                  <a:schemeClr val="bg1"/>
                </a:solidFill>
              </a:rPr>
              <a:t>資料來源：</a:t>
            </a:r>
            <a:r>
              <a:rPr lang="en-US" altLang="zh-TW" sz="800" i="1" dirty="0" smtClean="0">
                <a:solidFill>
                  <a:schemeClr val="bg1"/>
                </a:solidFill>
              </a:rPr>
              <a:t>P</a:t>
            </a:r>
            <a:r>
              <a:rPr lang="en-HK" sz="800" i="1" dirty="0" err="1" smtClean="0">
                <a:solidFill>
                  <a:schemeClr val="bg1"/>
                </a:solidFill>
              </a:rPr>
              <a:t>exels</a:t>
            </a:r>
            <a:endParaRPr lang="en-HK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20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3CFD-954A-430F-95A9-A066D5BD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84" y="654534"/>
            <a:ext cx="4535905" cy="242555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單邊滾邊</a:t>
            </a:r>
            <a:r>
              <a:rPr lang="ja-JP" altLang="en-US" dirty="0" smtClean="0"/>
              <a:t>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HK" dirty="0" smtClean="0"/>
              <a:t>– </a:t>
            </a:r>
            <a:r>
              <a:rPr lang="ja-JP" altLang="en-US" sz="2400" b="0" dirty="0" smtClean="0"/>
              <a:t>沒有</a:t>
            </a:r>
            <a:r>
              <a:rPr lang="zh-HK" altLang="zh-TW" sz="2400" b="0" dirty="0" smtClean="0"/>
              <a:t>黹</a:t>
            </a:r>
            <a:r>
              <a:rPr lang="ja-JP" altLang="en-US" sz="2400" b="0" dirty="0" smtClean="0"/>
              <a:t>口</a:t>
            </a:r>
            <a:endParaRPr lang="en-HK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95C8C-7BBA-4E38-ACB6-996BB45BD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261" t="29474" r="23299" b="19473"/>
          <a:stretch/>
        </p:blipFill>
        <p:spPr>
          <a:xfrm>
            <a:off x="-19050" y="3586231"/>
            <a:ext cx="4480942" cy="3271769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CDD47CFF-BD20-43DD-8D04-A7278570F7B3}"/>
              </a:ext>
            </a:extLst>
          </p:cNvPr>
          <p:cNvSpPr/>
          <p:nvPr/>
        </p:nvSpPr>
        <p:spPr>
          <a:xfrm>
            <a:off x="152400" y="6670956"/>
            <a:ext cx="13835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800" i="1" dirty="0" smtClean="0">
                <a:solidFill>
                  <a:schemeClr val="bg1"/>
                </a:solidFill>
              </a:rPr>
              <a:t>資料來源：</a:t>
            </a:r>
            <a:r>
              <a:rPr lang="en-US" altLang="zh-TW" sz="800" i="1" dirty="0" smtClean="0">
                <a:solidFill>
                  <a:schemeClr val="bg1"/>
                </a:solidFill>
              </a:rPr>
              <a:t>P</a:t>
            </a:r>
            <a:r>
              <a:rPr lang="en-HK" sz="800" i="1" dirty="0" err="1" smtClean="0">
                <a:solidFill>
                  <a:schemeClr val="bg1"/>
                </a:solidFill>
              </a:rPr>
              <a:t>exels</a:t>
            </a:r>
            <a:r>
              <a:rPr lang="en-HK" sz="800" i="1" dirty="0" smtClean="0">
                <a:solidFill>
                  <a:schemeClr val="bg1"/>
                </a:solidFill>
              </a:rPr>
              <a:t>.</a:t>
            </a:r>
            <a:endParaRPr lang="en-HK" sz="800" i="1" dirty="0">
              <a:solidFill>
                <a:schemeClr val="bg1"/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4931760" y="17249"/>
            <a:ext cx="4752381" cy="6304762"/>
            <a:chOff x="4931760" y="17249"/>
            <a:chExt cx="4752381" cy="6304762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1760" y="17249"/>
              <a:ext cx="4752381" cy="6304762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5456420" y="2433753"/>
              <a:ext cx="674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袋貼邊</a:t>
              </a:r>
              <a:r>
                <a:rPr lang="en-US" altLang="zh-TW" dirty="0" smtClean="0"/>
                <a:t>X1</a:t>
              </a:r>
              <a:endParaRPr lang="zh-TW" altLang="en-US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491334" y="3586231"/>
              <a:ext cx="674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solidFill>
                    <a:srgbClr val="FF0000"/>
                  </a:solidFill>
                </a:rPr>
                <a:t>撲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X1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7729928" y="2433753"/>
              <a:ext cx="1394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細袋布 </a:t>
              </a:r>
              <a:r>
                <a:rPr lang="en-US" altLang="zh-TW" dirty="0" smtClean="0"/>
                <a:t>x 1</a:t>
              </a:r>
              <a:endParaRPr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7882328" y="5236838"/>
              <a:ext cx="1394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大</a:t>
              </a:r>
              <a:r>
                <a:rPr lang="zh-TW" altLang="en-US" dirty="0" smtClean="0"/>
                <a:t>袋布 </a:t>
              </a:r>
              <a:r>
                <a:rPr lang="en-US" altLang="zh-TW" dirty="0" smtClean="0"/>
                <a:t>x 1</a:t>
              </a:r>
              <a:endParaRPr lang="zh-TW" altLang="en-US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7133810" y="469868"/>
              <a:ext cx="2100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袋邊 </a:t>
              </a:r>
              <a:r>
                <a:rPr lang="en-US" altLang="zh-TW" dirty="0" smtClean="0"/>
                <a:t>X 1  </a:t>
              </a:r>
              <a:r>
                <a:rPr lang="zh-TW" altLang="en-US" dirty="0" smtClean="0">
                  <a:solidFill>
                    <a:srgbClr val="FF0000"/>
                  </a:solidFill>
                </a:rPr>
                <a:t>撲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X 1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760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39D25C7-FFCF-431D-BE97-7CE02F9A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84" y="654534"/>
            <a:ext cx="4535905" cy="242555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單邊</a:t>
            </a:r>
            <a:r>
              <a:rPr lang="zh-HK" altLang="zh-TW" dirty="0" smtClean="0"/>
              <a:t>滾邊袋</a:t>
            </a:r>
            <a:r>
              <a:rPr lang="en-US" altLang="zh-HK" b="0" dirty="0" smtClean="0"/>
              <a:t/>
            </a:r>
            <a:br>
              <a:rPr lang="en-US" altLang="zh-HK" b="0" dirty="0" smtClean="0"/>
            </a:br>
            <a:r>
              <a:rPr lang="en-US" altLang="zh-TW" b="0" dirty="0" smtClean="0"/>
              <a:t>– </a:t>
            </a:r>
            <a:r>
              <a:rPr lang="zh-HK" altLang="zh-TW" sz="2400" b="0" dirty="0" smtClean="0"/>
              <a:t>加</a:t>
            </a:r>
            <a:r>
              <a:rPr lang="zh-HK" altLang="zh-TW" sz="2400" b="0" dirty="0"/>
              <a:t>黹口</a:t>
            </a:r>
            <a:endParaRPr lang="en-HK" sz="2400" b="0" dirty="0"/>
          </a:p>
        </p:txBody>
      </p:sp>
      <p:grpSp>
        <p:nvGrpSpPr>
          <p:cNvPr id="4" name="群組 3"/>
          <p:cNvGrpSpPr/>
          <p:nvPr/>
        </p:nvGrpSpPr>
        <p:grpSpPr>
          <a:xfrm>
            <a:off x="-370331" y="1128977"/>
            <a:ext cx="10069973" cy="3631931"/>
            <a:chOff x="-370331" y="1128977"/>
            <a:chExt cx="10069973" cy="36319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04B361-F9CC-4D20-97DE-846E525BF87B}"/>
                </a:ext>
              </a:extLst>
            </p:cNvPr>
            <p:cNvSpPr txBox="1"/>
            <p:nvPr/>
          </p:nvSpPr>
          <p:spPr>
            <a:xfrm>
              <a:off x="9514911" y="1128977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HK" b="1" dirty="0"/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-370331" y="3976077"/>
              <a:ext cx="10038298" cy="784831"/>
              <a:chOff x="-370331" y="3976077"/>
              <a:chExt cx="10038298" cy="78483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F2A1A8-9343-4975-888F-79623D018AF1}"/>
                  </a:ext>
                </a:extLst>
              </p:cNvPr>
              <p:cNvSpPr txBox="1"/>
              <p:nvPr/>
            </p:nvSpPr>
            <p:spPr>
              <a:xfrm>
                <a:off x="6230447" y="4375166"/>
                <a:ext cx="1847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en-HK" b="1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5759EF-7755-454E-A3BD-791F7FD4B94D}"/>
                  </a:ext>
                </a:extLst>
              </p:cNvPr>
              <p:cNvSpPr txBox="1"/>
              <p:nvPr/>
            </p:nvSpPr>
            <p:spPr>
              <a:xfrm>
                <a:off x="9483236" y="4391576"/>
                <a:ext cx="1847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en-HK" b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C7C7F-FAD7-462E-8C7B-B168545AB7D9}"/>
                  </a:ext>
                </a:extLst>
              </p:cNvPr>
              <p:cNvSpPr txBox="1"/>
              <p:nvPr/>
            </p:nvSpPr>
            <p:spPr>
              <a:xfrm>
                <a:off x="-370331" y="3976077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b="1" dirty="0"/>
              </a:p>
            </p:txBody>
          </p:sp>
        </p:grpSp>
      </p:grpSp>
      <p:grpSp>
        <p:nvGrpSpPr>
          <p:cNvPr id="26" name="群組 25"/>
          <p:cNvGrpSpPr/>
          <p:nvPr/>
        </p:nvGrpSpPr>
        <p:grpSpPr>
          <a:xfrm>
            <a:off x="3052996" y="24353"/>
            <a:ext cx="7175550" cy="6398269"/>
            <a:chOff x="3052996" y="24353"/>
            <a:chExt cx="7175550" cy="6398269"/>
          </a:xfrm>
        </p:grpSpPr>
        <p:grpSp>
          <p:nvGrpSpPr>
            <p:cNvPr id="24" name="群組 23"/>
            <p:cNvGrpSpPr/>
            <p:nvPr/>
          </p:nvGrpSpPr>
          <p:grpSpPr>
            <a:xfrm>
              <a:off x="3243122" y="24353"/>
              <a:ext cx="6985424" cy="6398269"/>
              <a:chOff x="3243122" y="24353"/>
              <a:chExt cx="6985424" cy="6398269"/>
            </a:xfrm>
          </p:grpSpPr>
          <p:grpSp>
            <p:nvGrpSpPr>
              <p:cNvPr id="8" name="群組 7"/>
              <p:cNvGrpSpPr/>
              <p:nvPr/>
            </p:nvGrpSpPr>
            <p:grpSpPr>
              <a:xfrm>
                <a:off x="3243122" y="24353"/>
                <a:ext cx="6720207" cy="6398269"/>
                <a:chOff x="3243122" y="24353"/>
                <a:chExt cx="6720207" cy="6398269"/>
              </a:xfrm>
            </p:grpSpPr>
            <p:pic>
              <p:nvPicPr>
                <p:cNvPr id="7" name="圖片 6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318213" y="24353"/>
                  <a:ext cx="6645116" cy="6398269"/>
                </a:xfrm>
                <a:prstGeom prst="rect">
                  <a:avLst/>
                </a:prstGeom>
              </p:spPr>
            </p:pic>
            <p:grpSp>
              <p:nvGrpSpPr>
                <p:cNvPr id="6" name="群組 5"/>
                <p:cNvGrpSpPr/>
                <p:nvPr/>
              </p:nvGrpSpPr>
              <p:grpSpPr>
                <a:xfrm>
                  <a:off x="3243122" y="601779"/>
                  <a:ext cx="5091092" cy="5569772"/>
                  <a:chOff x="3243122" y="601779"/>
                  <a:chExt cx="5091092" cy="5569772"/>
                </a:xfrm>
              </p:grpSpPr>
              <p:sp>
                <p:nvSpPr>
                  <p:cNvPr id="13" name="文字方塊 12"/>
                  <p:cNvSpPr txBox="1"/>
                  <p:nvPr/>
                </p:nvSpPr>
                <p:spPr>
                  <a:xfrm>
                    <a:off x="3735049" y="4588308"/>
                    <a:ext cx="74701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 sz="1200" dirty="0" smtClean="0"/>
                      <a:t>2.5</a:t>
                    </a:r>
                    <a:r>
                      <a:rPr lang="zh-TW" altLang="en-US" sz="1200" dirty="0" smtClean="0"/>
                      <a:t>厘米</a:t>
                    </a:r>
                    <a:endParaRPr lang="zh-TW" altLang="en-US" sz="1200" dirty="0"/>
                  </a:p>
                </p:txBody>
              </p:sp>
              <p:sp>
                <p:nvSpPr>
                  <p:cNvPr id="15" name="文字方塊 14"/>
                  <p:cNvSpPr txBox="1"/>
                  <p:nvPr/>
                </p:nvSpPr>
                <p:spPr>
                  <a:xfrm rot="5400000">
                    <a:off x="7822209" y="2711483"/>
                    <a:ext cx="74701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 sz="1200" dirty="0" smtClean="0"/>
                      <a:t>2.5</a:t>
                    </a:r>
                    <a:r>
                      <a:rPr lang="zh-TW" altLang="en-US" sz="1200" dirty="0" smtClean="0"/>
                      <a:t>厘米</a:t>
                    </a:r>
                    <a:endParaRPr lang="zh-TW" altLang="en-US" sz="1200" dirty="0"/>
                  </a:p>
                </p:txBody>
              </p:sp>
              <p:sp>
                <p:nvSpPr>
                  <p:cNvPr id="16" name="文字方塊 15"/>
                  <p:cNvSpPr txBox="1"/>
                  <p:nvPr/>
                </p:nvSpPr>
                <p:spPr>
                  <a:xfrm rot="5400000">
                    <a:off x="7769902" y="5011799"/>
                    <a:ext cx="74701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 sz="1200" dirty="0" smtClean="0"/>
                      <a:t>2.5</a:t>
                    </a:r>
                    <a:r>
                      <a:rPr lang="zh-TW" altLang="en-US" sz="1200" dirty="0" smtClean="0"/>
                      <a:t>厘米</a:t>
                    </a:r>
                    <a:endParaRPr lang="zh-TW" altLang="en-US" sz="1200" dirty="0"/>
                  </a:p>
                </p:txBody>
              </p:sp>
              <p:sp>
                <p:nvSpPr>
                  <p:cNvPr id="17" name="文字方塊 16"/>
                  <p:cNvSpPr txBox="1"/>
                  <p:nvPr/>
                </p:nvSpPr>
                <p:spPr>
                  <a:xfrm rot="5400000">
                    <a:off x="7769901" y="836785"/>
                    <a:ext cx="74701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 sz="1200" dirty="0" smtClean="0"/>
                      <a:t>2.5</a:t>
                    </a:r>
                    <a:r>
                      <a:rPr lang="zh-TW" altLang="en-US" sz="1200" dirty="0" smtClean="0"/>
                      <a:t>厘米</a:t>
                    </a:r>
                    <a:endParaRPr lang="zh-TW" altLang="en-US" sz="1200" dirty="0"/>
                  </a:p>
                </p:txBody>
              </p:sp>
              <p:sp>
                <p:nvSpPr>
                  <p:cNvPr id="18" name="文字方塊 17"/>
                  <p:cNvSpPr txBox="1"/>
                  <p:nvPr/>
                </p:nvSpPr>
                <p:spPr>
                  <a:xfrm>
                    <a:off x="3243122" y="3558457"/>
                    <a:ext cx="36964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 sz="1200" dirty="0" smtClean="0"/>
                      <a:t>1</a:t>
                    </a:r>
                    <a:r>
                      <a:rPr lang="zh-TW" altLang="en-US" sz="1200" dirty="0" smtClean="0"/>
                      <a:t>厘米</a:t>
                    </a:r>
                    <a:endParaRPr lang="zh-TW" altLang="en-US" sz="1200" dirty="0"/>
                  </a:p>
                </p:txBody>
              </p:sp>
              <p:sp>
                <p:nvSpPr>
                  <p:cNvPr id="19" name="文字方塊 18"/>
                  <p:cNvSpPr txBox="1"/>
                  <p:nvPr/>
                </p:nvSpPr>
                <p:spPr>
                  <a:xfrm>
                    <a:off x="6019153" y="1283633"/>
                    <a:ext cx="79204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 sz="1200" dirty="0" smtClean="0"/>
                      <a:t>1 </a:t>
                    </a:r>
                    <a:r>
                      <a:rPr lang="zh-TW" altLang="en-US" sz="1200" dirty="0" smtClean="0"/>
                      <a:t>厘米</a:t>
                    </a:r>
                    <a:endParaRPr lang="zh-TW" altLang="en-US" sz="1200" dirty="0"/>
                  </a:p>
                </p:txBody>
              </p:sp>
              <p:sp>
                <p:nvSpPr>
                  <p:cNvPr id="21" name="文字方塊 20"/>
                  <p:cNvSpPr txBox="1"/>
                  <p:nvPr/>
                </p:nvSpPr>
                <p:spPr>
                  <a:xfrm>
                    <a:off x="5521440" y="3643137"/>
                    <a:ext cx="79204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 sz="1200" dirty="0" smtClean="0"/>
                      <a:t>1 </a:t>
                    </a:r>
                    <a:r>
                      <a:rPr lang="zh-TW" altLang="en-US" sz="1200" dirty="0" smtClean="0"/>
                      <a:t>厘米</a:t>
                    </a:r>
                    <a:endParaRPr lang="zh-TW" altLang="en-US" sz="1200" dirty="0"/>
                  </a:p>
                </p:txBody>
              </p:sp>
              <p:sp>
                <p:nvSpPr>
                  <p:cNvPr id="22" name="文字方塊 21"/>
                  <p:cNvSpPr txBox="1"/>
                  <p:nvPr/>
                </p:nvSpPr>
                <p:spPr>
                  <a:xfrm>
                    <a:off x="5438398" y="5894552"/>
                    <a:ext cx="79204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 sz="1200" dirty="0" smtClean="0"/>
                      <a:t>1 </a:t>
                    </a:r>
                    <a:r>
                      <a:rPr lang="zh-TW" altLang="en-US" sz="1200" dirty="0" smtClean="0"/>
                      <a:t>厘米</a:t>
                    </a:r>
                    <a:endParaRPr lang="zh-TW" altLang="en-US" sz="1200" dirty="0"/>
                  </a:p>
                </p:txBody>
              </p:sp>
            </p:grpSp>
          </p:grpSp>
          <p:sp>
            <p:nvSpPr>
              <p:cNvPr id="23" name="文字方塊 22"/>
              <p:cNvSpPr txBox="1"/>
              <p:nvPr/>
            </p:nvSpPr>
            <p:spPr>
              <a:xfrm>
                <a:off x="8439974" y="635608"/>
                <a:ext cx="178857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zh-TW" altLang="en-US" sz="2800" b="1" dirty="0" smtClean="0"/>
                  <a:t>袋邊</a:t>
                </a:r>
                <a:endParaRPr lang="en-US" altLang="zh-TW" sz="2800" b="1" dirty="0" smtClean="0"/>
              </a:p>
              <a:p>
                <a:pPr marL="514350" indent="-514350">
                  <a:buAutoNum type="arabicPeriod"/>
                </a:pPr>
                <a:r>
                  <a:rPr lang="zh-TW" altLang="en-US" sz="2800" b="1" dirty="0"/>
                  <a:t>撲</a:t>
                </a:r>
              </a:p>
            </p:txBody>
          </p:sp>
        </p:grpSp>
        <p:sp>
          <p:nvSpPr>
            <p:cNvPr id="25" name="文字方塊 24"/>
            <p:cNvSpPr txBox="1"/>
            <p:nvPr/>
          </p:nvSpPr>
          <p:spPr>
            <a:xfrm>
              <a:off x="3052996" y="5200638"/>
              <a:ext cx="17738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zh-TW" altLang="en-US" sz="2800" b="1" dirty="0" smtClean="0"/>
                <a:t>袋貼邊</a:t>
              </a:r>
              <a:endParaRPr lang="en-US" altLang="zh-TW" sz="2800" b="1" dirty="0"/>
            </a:p>
            <a:p>
              <a:pPr marL="342900" indent="-342900">
                <a:buAutoNum type="arabicPeriod"/>
              </a:pPr>
              <a:r>
                <a:rPr lang="zh-TW" altLang="en-US" sz="2800" b="1" dirty="0" smtClean="0"/>
                <a:t>撲</a:t>
              </a:r>
              <a:endParaRPr lang="zh-TW" alt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79033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3CFD-954A-430F-95A9-A066D5BD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84" y="654534"/>
            <a:ext cx="4535905" cy="2425550"/>
          </a:xfrm>
        </p:spPr>
        <p:txBody>
          <a:bodyPr>
            <a:normAutofit/>
          </a:bodyPr>
          <a:lstStyle/>
          <a:p>
            <a:r>
              <a:rPr lang="zh-TW" altLang="en-US" dirty="0"/>
              <a:t>單邊</a:t>
            </a:r>
            <a:r>
              <a:rPr lang="zh-HK" altLang="zh-TW" dirty="0"/>
              <a:t>滾邊袋</a:t>
            </a:r>
            <a:r>
              <a:rPr lang="en-US" altLang="zh-HK" b="0" dirty="0"/>
              <a:t/>
            </a:r>
            <a:br>
              <a:rPr lang="en-US" altLang="zh-HK" b="0" dirty="0"/>
            </a:br>
            <a:r>
              <a:rPr lang="en-US" altLang="zh-TW" b="0" dirty="0"/>
              <a:t>–</a:t>
            </a:r>
            <a:r>
              <a:rPr lang="en-US" altLang="zh-TW" sz="2400" b="0" dirty="0"/>
              <a:t> </a:t>
            </a:r>
            <a:r>
              <a:rPr lang="zh-HK" altLang="zh-TW" sz="2400" b="0" dirty="0"/>
              <a:t>加黹</a:t>
            </a:r>
            <a:r>
              <a:rPr lang="zh-HK" altLang="zh-TW" sz="2400" b="0" dirty="0" smtClean="0"/>
              <a:t>口</a:t>
            </a:r>
            <a:endParaRPr lang="en-HK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95C8C-7BBA-4E38-ACB6-996BB45BD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261" t="29474" r="23299" b="19473"/>
          <a:stretch/>
        </p:blipFill>
        <p:spPr>
          <a:xfrm>
            <a:off x="0" y="3586231"/>
            <a:ext cx="4480942" cy="3271769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CDD47CFF-BD20-43DD-8D04-A7278570F7B3}"/>
              </a:ext>
            </a:extLst>
          </p:cNvPr>
          <p:cNvSpPr/>
          <p:nvPr/>
        </p:nvSpPr>
        <p:spPr>
          <a:xfrm>
            <a:off x="152400" y="6670956"/>
            <a:ext cx="13835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800" i="1" dirty="0" smtClean="0">
                <a:solidFill>
                  <a:schemeClr val="bg1"/>
                </a:solidFill>
              </a:rPr>
              <a:t>資料來源：</a:t>
            </a:r>
            <a:r>
              <a:rPr lang="en-US" altLang="zh-TW" sz="800" i="1" dirty="0" smtClean="0">
                <a:solidFill>
                  <a:schemeClr val="bg1"/>
                </a:solidFill>
              </a:rPr>
              <a:t>P</a:t>
            </a:r>
            <a:r>
              <a:rPr lang="en-HK" sz="800" i="1" dirty="0" err="1" smtClean="0">
                <a:solidFill>
                  <a:schemeClr val="bg1"/>
                </a:solidFill>
              </a:rPr>
              <a:t>exels</a:t>
            </a:r>
            <a:endParaRPr lang="en-HK" sz="800" i="1" dirty="0">
              <a:solidFill>
                <a:schemeClr val="bg1"/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4480942" y="634021"/>
            <a:ext cx="7238095" cy="5847619"/>
            <a:chOff x="4480942" y="634021"/>
            <a:chExt cx="7238095" cy="584761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0942" y="634021"/>
              <a:ext cx="7238095" cy="5847619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5516381" y="4500637"/>
              <a:ext cx="1379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/>
                <a:t>袋邊撲</a:t>
              </a:r>
              <a:endParaRPr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8099989" y="4197458"/>
              <a:ext cx="1379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/>
                <a:t>袋邊撲</a:t>
              </a:r>
              <a:endParaRPr lang="zh-TW" altLang="en-US" sz="2400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8376600" y="3603932"/>
              <a:ext cx="1379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/>
                <a:t>袋邊</a:t>
              </a:r>
              <a:endParaRPr lang="zh-TW" altLang="en-US" sz="2400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9755694" y="2458387"/>
              <a:ext cx="1169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/>
                <a:t>袋貼邊</a:t>
              </a:r>
              <a:endParaRPr lang="zh-TW" altLang="en-US" sz="2400" dirty="0"/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E7C17181-DFB3-174A-9A50-C3FF4E245556}"/>
              </a:ext>
            </a:extLst>
          </p:cNvPr>
          <p:cNvSpPr/>
          <p:nvPr/>
        </p:nvSpPr>
        <p:spPr>
          <a:xfrm>
            <a:off x="9479083" y="5987472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1280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3CFD-954A-430F-95A9-A066D5BD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28" y="335905"/>
            <a:ext cx="4535905" cy="2425550"/>
          </a:xfrm>
        </p:spPr>
        <p:txBody>
          <a:bodyPr>
            <a:normAutofit/>
          </a:bodyPr>
          <a:lstStyle/>
          <a:p>
            <a:r>
              <a:rPr lang="zh-HK" altLang="zh-TW" dirty="0" smtClean="0"/>
              <a:t>雙邊</a:t>
            </a:r>
            <a:r>
              <a:rPr lang="zh-HK" altLang="zh-TW" dirty="0"/>
              <a:t>滾邊袋 </a:t>
            </a:r>
            <a:r>
              <a:rPr lang="en-US" altLang="zh-HK" b="0" dirty="0" smtClean="0"/>
              <a:t/>
            </a:r>
            <a:br>
              <a:rPr lang="en-US" altLang="zh-HK" b="0" dirty="0" smtClean="0"/>
            </a:br>
            <a:r>
              <a:rPr lang="en-US" altLang="zh-TW" b="0" dirty="0" smtClean="0"/>
              <a:t>- </a:t>
            </a:r>
            <a:r>
              <a:rPr lang="zh-HK" altLang="zh-TW" sz="2400" b="0" dirty="0"/>
              <a:t>沒有黹口</a:t>
            </a:r>
            <a:endParaRPr lang="en-HK" sz="2400" b="0" dirty="0"/>
          </a:p>
        </p:txBody>
      </p:sp>
      <p:pic>
        <p:nvPicPr>
          <p:cNvPr id="6" name="Picture 2" descr="https://i.pinimg.com/564x/35/0d/9c/350d9ce72a49ce44885ac29067ea8cf8.jpg">
            <a:extLst>
              <a:ext uri="{FF2B5EF4-FFF2-40B4-BE49-F238E27FC236}">
                <a16:creationId xmlns:a16="http://schemas.microsoft.com/office/drawing/2014/main" id="{ED6D2CBB-4297-49C7-8730-AF0D406B1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8"/>
          <a:stretch/>
        </p:blipFill>
        <p:spPr bwMode="auto">
          <a:xfrm>
            <a:off x="0" y="3182852"/>
            <a:ext cx="4066674" cy="367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群組 11"/>
          <p:cNvGrpSpPr/>
          <p:nvPr/>
        </p:nvGrpSpPr>
        <p:grpSpPr>
          <a:xfrm>
            <a:off x="5373853" y="664104"/>
            <a:ext cx="6806114" cy="4496456"/>
            <a:chOff x="5373853" y="664104"/>
            <a:chExt cx="6806114" cy="44964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7C3200-AB6A-44E0-BF20-20D9053BAE81}"/>
                </a:ext>
              </a:extLst>
            </p:cNvPr>
            <p:cNvSpPr txBox="1"/>
            <p:nvPr/>
          </p:nvSpPr>
          <p:spPr>
            <a:xfrm>
              <a:off x="9156032" y="664104"/>
              <a:ext cx="30239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HK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F1F2D2-2F98-4CA7-9DA2-4D64E44BDD19}"/>
                </a:ext>
              </a:extLst>
            </p:cNvPr>
            <p:cNvSpPr/>
            <p:nvPr/>
          </p:nvSpPr>
          <p:spPr>
            <a:xfrm>
              <a:off x="5373853" y="2813520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HK" b="1" dirty="0"/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5677786" y="1892595"/>
              <a:ext cx="7230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TW" altLang="en-US" sz="1400" b="1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7372865" y="2009553"/>
              <a:ext cx="163291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TW" altLang="en-US" sz="1400" b="1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7250834" y="4852783"/>
              <a:ext cx="151595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TW" altLang="en-US" sz="1400" b="1" dirty="0"/>
            </a:p>
          </p:txBody>
        </p:sp>
      </p:grpSp>
      <p:sp>
        <p:nvSpPr>
          <p:cNvPr id="16" name="Rectangle 10">
            <a:extLst>
              <a:ext uri="{FF2B5EF4-FFF2-40B4-BE49-F238E27FC236}">
                <a16:creationId xmlns:a16="http://schemas.microsoft.com/office/drawing/2014/main" id="{CDD47CFF-BD20-43DD-8D04-A7278570F7B3}"/>
              </a:ext>
            </a:extLst>
          </p:cNvPr>
          <p:cNvSpPr/>
          <p:nvPr/>
        </p:nvSpPr>
        <p:spPr>
          <a:xfrm>
            <a:off x="152400" y="6670956"/>
            <a:ext cx="13835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800" i="1" dirty="0" smtClean="0">
                <a:solidFill>
                  <a:schemeClr val="bg1"/>
                </a:solidFill>
              </a:rPr>
              <a:t>資料來源：</a:t>
            </a:r>
            <a:r>
              <a:rPr lang="en-US" altLang="zh-TW" sz="800" i="1" dirty="0" smtClean="0">
                <a:solidFill>
                  <a:schemeClr val="bg1"/>
                </a:solidFill>
              </a:rPr>
              <a:t>P</a:t>
            </a:r>
            <a:r>
              <a:rPr lang="en-HK" sz="800" i="1" dirty="0" err="1" smtClean="0">
                <a:solidFill>
                  <a:schemeClr val="bg1"/>
                </a:solidFill>
              </a:rPr>
              <a:t>exels</a:t>
            </a:r>
            <a:r>
              <a:rPr lang="en-HK" sz="800" i="1" dirty="0" smtClean="0">
                <a:solidFill>
                  <a:schemeClr val="bg1"/>
                </a:solidFill>
              </a:rPr>
              <a:t> </a:t>
            </a:r>
            <a:endParaRPr lang="en-HK" sz="800" i="1" dirty="0">
              <a:solidFill>
                <a:schemeClr val="bg1"/>
              </a:solidFill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4931760" y="17249"/>
            <a:ext cx="4752381" cy="6304762"/>
            <a:chOff x="4931760" y="17249"/>
            <a:chExt cx="4752381" cy="6304762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1760" y="17249"/>
              <a:ext cx="4752381" cy="6304762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5456420" y="2433753"/>
              <a:ext cx="674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袋貼邊</a:t>
              </a:r>
              <a:r>
                <a:rPr lang="en-US" altLang="zh-TW" dirty="0" smtClean="0"/>
                <a:t>X1</a:t>
              </a:r>
              <a:endParaRPr lang="zh-TW" altLang="en-US" dirty="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5491334" y="3586231"/>
              <a:ext cx="674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solidFill>
                    <a:srgbClr val="FF0000"/>
                  </a:solidFill>
                </a:rPr>
                <a:t>撲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X1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7729928" y="2433753"/>
              <a:ext cx="1394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細袋布 </a:t>
              </a:r>
              <a:r>
                <a:rPr lang="en-US" altLang="zh-TW" dirty="0" smtClean="0"/>
                <a:t>x 1</a:t>
              </a:r>
              <a:endParaRPr lang="zh-TW" altLang="en-US" dirty="0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7882328" y="5236838"/>
              <a:ext cx="1394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大</a:t>
              </a:r>
              <a:r>
                <a:rPr lang="zh-TW" altLang="en-US" dirty="0" smtClean="0"/>
                <a:t>袋布 </a:t>
              </a:r>
              <a:r>
                <a:rPr lang="en-US" altLang="zh-TW" dirty="0" smtClean="0"/>
                <a:t>x 1</a:t>
              </a:r>
              <a:endParaRPr lang="zh-TW" altLang="en-US" dirty="0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7133810" y="469868"/>
              <a:ext cx="2100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袋邊 </a:t>
              </a:r>
              <a:r>
                <a:rPr lang="en-US" altLang="zh-TW" dirty="0" smtClean="0"/>
                <a:t>X 2  </a:t>
              </a:r>
              <a:r>
                <a:rPr lang="zh-TW" altLang="en-US" dirty="0" smtClean="0">
                  <a:solidFill>
                    <a:srgbClr val="FF0000"/>
                  </a:solidFill>
                </a:rPr>
                <a:t>撲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X 2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06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0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9ECA-047A-C340-A821-0229A6472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902" y="1236157"/>
            <a:ext cx="4547215" cy="3935573"/>
          </a:xfrm>
        </p:spPr>
        <p:txBody>
          <a:bodyPr>
            <a:noAutofit/>
          </a:bodyPr>
          <a:lstStyle/>
          <a:p>
            <a:pPr marL="449263" indent="-449263"/>
            <a:r>
              <a:rPr lang="zh-HK" altLang="zh-TW" sz="2400" dirty="0" smtClean="0"/>
              <a:t>袋</a:t>
            </a:r>
            <a:r>
              <a:rPr lang="zh-HK" altLang="zh-TW" sz="2400" dirty="0"/>
              <a:t>可以用作裝飾或具</a:t>
            </a:r>
            <a:r>
              <a:rPr lang="zh-HK" altLang="zh-TW" sz="2400" dirty="0" smtClean="0"/>
              <a:t>功能性，或兩者兼有。</a:t>
            </a:r>
            <a:endParaRPr lang="en-US" altLang="zh-HK" sz="2400" dirty="0"/>
          </a:p>
          <a:p>
            <a:pPr marL="449263" indent="-449263"/>
            <a:r>
              <a:rPr lang="zh-HK" altLang="zh-TW" sz="2400" dirty="0" smtClean="0"/>
              <a:t>功能</a:t>
            </a:r>
            <a:r>
              <a:rPr lang="zh-HK" altLang="zh-TW" sz="2400" dirty="0"/>
              <a:t>性</a:t>
            </a:r>
            <a:r>
              <a:rPr lang="zh-HK" altLang="zh-TW" sz="2400" dirty="0" smtClean="0"/>
              <a:t>的袋</a:t>
            </a:r>
            <a:r>
              <a:rPr lang="zh-HK" altLang="zh-TW" sz="2400" dirty="0"/>
              <a:t>可以攜帶</a:t>
            </a:r>
            <a:r>
              <a:rPr lang="zh-HK" altLang="zh-TW" sz="2400" dirty="0" smtClean="0"/>
              <a:t>物件</a:t>
            </a:r>
            <a:r>
              <a:rPr lang="zh-TW" altLang="en-US" sz="2400" dirty="0" smtClean="0"/>
              <a:t>，</a:t>
            </a:r>
            <a:r>
              <a:rPr lang="zh-HK" altLang="zh-TW" sz="2400" dirty="0" smtClean="0"/>
              <a:t>通常</a:t>
            </a:r>
            <a:r>
              <a:rPr lang="zh-HK" altLang="zh-TW" sz="2400" dirty="0"/>
              <a:t>放在一個適合的</a:t>
            </a:r>
            <a:r>
              <a:rPr lang="zh-HK" altLang="zh-TW" sz="2400" dirty="0" smtClean="0"/>
              <a:t>位置方便</a:t>
            </a:r>
            <a:r>
              <a:rPr lang="zh-HK" altLang="zh-TW" sz="2400" dirty="0"/>
              <a:t>穿着者使用</a:t>
            </a:r>
            <a:r>
              <a:rPr lang="zh-HK" altLang="zh-TW" sz="2400" dirty="0" smtClean="0"/>
              <a:t>。</a:t>
            </a:r>
            <a:endParaRPr lang="en-US" altLang="zh-HK" sz="2400" dirty="0"/>
          </a:p>
          <a:p>
            <a:pPr marL="449263" indent="-449263"/>
            <a:r>
              <a:rPr lang="zh-TW" altLang="en-US" sz="2400" dirty="0" smtClean="0"/>
              <a:t>裝飾性的</a:t>
            </a:r>
            <a:r>
              <a:rPr lang="zh-TW" altLang="en-US" sz="2400" dirty="0"/>
              <a:t>袋</a:t>
            </a:r>
            <a:r>
              <a:rPr lang="zh-TW" altLang="en-US" sz="2400" dirty="0" smtClean="0"/>
              <a:t>能夠豐富</a:t>
            </a:r>
            <a:r>
              <a:rPr lang="zh-TW" altLang="en-US" sz="2400" dirty="0"/>
              <a:t>衣服的設計</a:t>
            </a:r>
            <a:endParaRPr lang="en-US" altLang="zh-TW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B4EF48-54CE-724B-A1D6-BFDD486DE7BF}"/>
              </a:ext>
            </a:extLst>
          </p:cNvPr>
          <p:cNvSpPr/>
          <p:nvPr/>
        </p:nvSpPr>
        <p:spPr>
          <a:xfrm>
            <a:off x="129443" y="134035"/>
            <a:ext cx="4079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Sketchbook and research log </a:t>
            </a:r>
            <a:r>
              <a:rPr lang="en-HK" sz="1200" i="1" dirty="0">
                <a:solidFill>
                  <a:schemeClr val="bg1"/>
                </a:solidFill>
              </a:rPr>
              <a:t>by HKDI Fashion design graduate </a:t>
            </a:r>
            <a:r>
              <a:rPr lang="en-HK" sz="1200" b="1" i="1" dirty="0">
                <a:solidFill>
                  <a:schemeClr val="bg1"/>
                </a:solidFill>
              </a:rPr>
              <a:t>CHAN Leo</a:t>
            </a:r>
            <a:r>
              <a:rPr lang="en-HK" sz="1200" i="1" dirty="0">
                <a:solidFill>
                  <a:schemeClr val="bg1"/>
                </a:solidFill>
              </a:rPr>
              <a:t> recording his initial idea and concept during his research and development stage.</a:t>
            </a:r>
            <a:r>
              <a:rPr lang="en-HK" sz="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C157C-7D92-45B7-9A34-3CAB24BDB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7" t="24217" r="14623" b="15816"/>
          <a:stretch/>
        </p:blipFill>
        <p:spPr>
          <a:xfrm>
            <a:off x="-2" y="-1"/>
            <a:ext cx="6545181" cy="6848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C17181-DFB3-174A-9A50-C3FF4E245556}"/>
              </a:ext>
            </a:extLst>
          </p:cNvPr>
          <p:cNvSpPr/>
          <p:nvPr/>
        </p:nvSpPr>
        <p:spPr>
          <a:xfrm>
            <a:off x="9786430" y="6514320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dirty="0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8C75527E-5D90-41B2-B400-982516481DE2}"/>
              </a:ext>
            </a:extLst>
          </p:cNvPr>
          <p:cNvSpPr/>
          <p:nvPr/>
        </p:nvSpPr>
        <p:spPr>
          <a:xfrm>
            <a:off x="240762" y="6445988"/>
            <a:ext cx="4409615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err="1" smtClean="0">
                <a:solidFill>
                  <a:schemeClr val="bg1"/>
                </a:solidFill>
              </a:rPr>
              <a:t>時裝系列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：香港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知專設計學院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時裝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設計高級文憑課程</a:t>
            </a:r>
            <a:r>
              <a:rPr lang="en-US" sz="1200" i="1" dirty="0" err="1" smtClean="0">
                <a:solidFill>
                  <a:schemeClr val="bg1"/>
                </a:solidFill>
              </a:rPr>
              <a:t>鄭思怡</a:t>
            </a:r>
            <a:endParaRPr lang="en-HK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39D25C7-FFCF-431D-BE97-7CE02F9A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84" y="654534"/>
            <a:ext cx="3492041" cy="2425550"/>
          </a:xfrm>
        </p:spPr>
        <p:txBody>
          <a:bodyPr>
            <a:normAutofit/>
          </a:bodyPr>
          <a:lstStyle/>
          <a:p>
            <a:r>
              <a:rPr lang="zh-HK" altLang="zh-TW" dirty="0" smtClean="0"/>
              <a:t>雙邊滾邊袋</a:t>
            </a:r>
            <a:r>
              <a:rPr lang="en-US" altLang="zh-HK" dirty="0" smtClean="0"/>
              <a:t/>
            </a:r>
            <a:br>
              <a:rPr lang="en-US" altLang="zh-HK" dirty="0" smtClean="0"/>
            </a:br>
            <a:r>
              <a:rPr lang="zh-HK" altLang="zh-TW" b="0" dirty="0" smtClean="0"/>
              <a:t> </a:t>
            </a:r>
            <a:r>
              <a:rPr lang="en-US" altLang="zh-TW" b="0" dirty="0"/>
              <a:t>–</a:t>
            </a:r>
            <a:r>
              <a:rPr lang="en-US" altLang="zh-TW" sz="2400" b="0" dirty="0"/>
              <a:t> </a:t>
            </a:r>
            <a:r>
              <a:rPr lang="zh-HK" altLang="zh-TW" sz="2400" b="0" dirty="0"/>
              <a:t>加黹口</a:t>
            </a:r>
            <a:r>
              <a:rPr lang="zh-TW" altLang="zh-TW" b="0" dirty="0"/>
              <a:t/>
            </a:r>
            <a:br>
              <a:rPr lang="zh-TW" altLang="zh-TW" b="0" dirty="0"/>
            </a:br>
            <a:endParaRPr lang="en-HK" b="0" dirty="0"/>
          </a:p>
        </p:txBody>
      </p:sp>
      <p:grpSp>
        <p:nvGrpSpPr>
          <p:cNvPr id="47" name="群組 46"/>
          <p:cNvGrpSpPr/>
          <p:nvPr/>
        </p:nvGrpSpPr>
        <p:grpSpPr>
          <a:xfrm>
            <a:off x="4077325" y="37522"/>
            <a:ext cx="7066042" cy="6398269"/>
            <a:chOff x="4077325" y="37522"/>
            <a:chExt cx="7066042" cy="6398269"/>
          </a:xfrm>
        </p:grpSpPr>
        <p:grpSp>
          <p:nvGrpSpPr>
            <p:cNvPr id="45" name="群組 44"/>
            <p:cNvGrpSpPr/>
            <p:nvPr/>
          </p:nvGrpSpPr>
          <p:grpSpPr>
            <a:xfrm>
              <a:off x="4157943" y="37522"/>
              <a:ext cx="6985424" cy="6398269"/>
              <a:chOff x="4157943" y="37522"/>
              <a:chExt cx="6985424" cy="6398269"/>
            </a:xfrm>
          </p:grpSpPr>
          <p:grpSp>
            <p:nvGrpSpPr>
              <p:cNvPr id="31" name="群組 30"/>
              <p:cNvGrpSpPr/>
              <p:nvPr/>
            </p:nvGrpSpPr>
            <p:grpSpPr>
              <a:xfrm>
                <a:off x="4157943" y="37522"/>
                <a:ext cx="6985424" cy="6398269"/>
                <a:chOff x="3243122" y="24353"/>
                <a:chExt cx="6985424" cy="6398269"/>
              </a:xfrm>
            </p:grpSpPr>
            <p:grpSp>
              <p:nvGrpSpPr>
                <p:cNvPr id="32" name="群組 31"/>
                <p:cNvGrpSpPr/>
                <p:nvPr/>
              </p:nvGrpSpPr>
              <p:grpSpPr>
                <a:xfrm>
                  <a:off x="3243122" y="24353"/>
                  <a:ext cx="6720207" cy="6398269"/>
                  <a:chOff x="3243122" y="24353"/>
                  <a:chExt cx="6720207" cy="6398269"/>
                </a:xfrm>
              </p:grpSpPr>
              <p:pic>
                <p:nvPicPr>
                  <p:cNvPr id="34" name="圖片 3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318213" y="24353"/>
                    <a:ext cx="6645116" cy="6398269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群組 34"/>
                  <p:cNvGrpSpPr/>
                  <p:nvPr/>
                </p:nvGrpSpPr>
                <p:grpSpPr>
                  <a:xfrm>
                    <a:off x="3243122" y="601779"/>
                    <a:ext cx="5091092" cy="5569772"/>
                    <a:chOff x="3243122" y="601779"/>
                    <a:chExt cx="5091092" cy="5569772"/>
                  </a:xfrm>
                </p:grpSpPr>
                <p:sp>
                  <p:nvSpPr>
                    <p:cNvPr id="36" name="文字方塊 35"/>
                    <p:cNvSpPr txBox="1"/>
                    <p:nvPr/>
                  </p:nvSpPr>
                  <p:spPr>
                    <a:xfrm>
                      <a:off x="3735049" y="4588308"/>
                      <a:ext cx="74701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TW" sz="1200" dirty="0" smtClean="0"/>
                        <a:t>2.5</a:t>
                      </a:r>
                      <a:r>
                        <a:rPr lang="zh-TW" altLang="en-US" sz="1200" dirty="0" smtClean="0"/>
                        <a:t>厘米</a:t>
                      </a:r>
                      <a:endParaRPr lang="zh-TW" altLang="en-US" sz="1200" dirty="0"/>
                    </a:p>
                  </p:txBody>
                </p:sp>
                <p:sp>
                  <p:nvSpPr>
                    <p:cNvPr id="37" name="文字方塊 36"/>
                    <p:cNvSpPr txBox="1"/>
                    <p:nvPr/>
                  </p:nvSpPr>
                  <p:spPr>
                    <a:xfrm rot="5400000">
                      <a:off x="7822209" y="2711483"/>
                      <a:ext cx="74701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TW" sz="1200" dirty="0" smtClean="0"/>
                        <a:t>2.5</a:t>
                      </a:r>
                      <a:r>
                        <a:rPr lang="zh-TW" altLang="en-US" sz="1200" dirty="0" smtClean="0"/>
                        <a:t>厘米</a:t>
                      </a:r>
                      <a:endParaRPr lang="zh-TW" altLang="en-US" sz="1200" dirty="0"/>
                    </a:p>
                  </p:txBody>
                </p:sp>
                <p:sp>
                  <p:nvSpPr>
                    <p:cNvPr id="38" name="文字方塊 37"/>
                    <p:cNvSpPr txBox="1"/>
                    <p:nvPr/>
                  </p:nvSpPr>
                  <p:spPr>
                    <a:xfrm rot="5400000">
                      <a:off x="7769902" y="5011799"/>
                      <a:ext cx="74701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TW" sz="1200" dirty="0" smtClean="0"/>
                        <a:t>2.5</a:t>
                      </a:r>
                      <a:r>
                        <a:rPr lang="zh-TW" altLang="en-US" sz="1200" dirty="0" smtClean="0"/>
                        <a:t>厘米</a:t>
                      </a:r>
                      <a:endParaRPr lang="zh-TW" altLang="en-US" sz="1200" dirty="0"/>
                    </a:p>
                  </p:txBody>
                </p:sp>
                <p:sp>
                  <p:nvSpPr>
                    <p:cNvPr id="39" name="文字方塊 38"/>
                    <p:cNvSpPr txBox="1"/>
                    <p:nvPr/>
                  </p:nvSpPr>
                  <p:spPr>
                    <a:xfrm rot="5400000">
                      <a:off x="7769901" y="836785"/>
                      <a:ext cx="74701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TW" sz="1200" dirty="0" smtClean="0"/>
                        <a:t>2.5</a:t>
                      </a:r>
                      <a:r>
                        <a:rPr lang="zh-TW" altLang="en-US" sz="1200" dirty="0" smtClean="0"/>
                        <a:t>厘米</a:t>
                      </a:r>
                      <a:endParaRPr lang="zh-TW" altLang="en-US" sz="1200" dirty="0"/>
                    </a:p>
                  </p:txBody>
                </p:sp>
                <p:sp>
                  <p:nvSpPr>
                    <p:cNvPr id="40" name="文字方塊 39"/>
                    <p:cNvSpPr txBox="1"/>
                    <p:nvPr/>
                  </p:nvSpPr>
                  <p:spPr>
                    <a:xfrm>
                      <a:off x="3243122" y="3558457"/>
                      <a:ext cx="369648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TW" sz="1200" dirty="0" smtClean="0"/>
                        <a:t>1</a:t>
                      </a:r>
                      <a:r>
                        <a:rPr lang="zh-TW" altLang="en-US" sz="1200" dirty="0" smtClean="0"/>
                        <a:t>厘米</a:t>
                      </a:r>
                      <a:endParaRPr lang="zh-TW" altLang="en-US" sz="1200" dirty="0"/>
                    </a:p>
                  </p:txBody>
                </p:sp>
                <p:sp>
                  <p:nvSpPr>
                    <p:cNvPr id="41" name="文字方塊 40"/>
                    <p:cNvSpPr txBox="1"/>
                    <p:nvPr/>
                  </p:nvSpPr>
                  <p:spPr>
                    <a:xfrm>
                      <a:off x="6019153" y="1283633"/>
                      <a:ext cx="79204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TW" sz="1200" dirty="0" smtClean="0"/>
                        <a:t>1 </a:t>
                      </a:r>
                      <a:r>
                        <a:rPr lang="zh-TW" altLang="en-US" sz="1200" dirty="0" smtClean="0"/>
                        <a:t>厘米</a:t>
                      </a:r>
                      <a:endParaRPr lang="zh-TW" altLang="en-US" sz="1200" dirty="0"/>
                    </a:p>
                  </p:txBody>
                </p:sp>
                <p:sp>
                  <p:nvSpPr>
                    <p:cNvPr id="42" name="文字方塊 41"/>
                    <p:cNvSpPr txBox="1"/>
                    <p:nvPr/>
                  </p:nvSpPr>
                  <p:spPr>
                    <a:xfrm>
                      <a:off x="5521440" y="3643137"/>
                      <a:ext cx="79204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TW" sz="1200" dirty="0" smtClean="0"/>
                        <a:t>1 </a:t>
                      </a:r>
                      <a:r>
                        <a:rPr lang="zh-TW" altLang="en-US" sz="1200" dirty="0" smtClean="0"/>
                        <a:t>厘米</a:t>
                      </a:r>
                      <a:endParaRPr lang="zh-TW" altLang="en-US" sz="1200" dirty="0"/>
                    </a:p>
                  </p:txBody>
                </p:sp>
                <p:sp>
                  <p:nvSpPr>
                    <p:cNvPr id="43" name="文字方塊 42"/>
                    <p:cNvSpPr txBox="1"/>
                    <p:nvPr/>
                  </p:nvSpPr>
                  <p:spPr>
                    <a:xfrm>
                      <a:off x="5438398" y="5894552"/>
                      <a:ext cx="79204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TW" sz="1200" dirty="0" smtClean="0"/>
                        <a:t>1 </a:t>
                      </a:r>
                      <a:r>
                        <a:rPr lang="zh-TW" altLang="en-US" sz="1200" dirty="0" smtClean="0"/>
                        <a:t>厘米</a:t>
                      </a:r>
                      <a:endParaRPr lang="zh-TW" altLang="en-US" sz="1200" dirty="0"/>
                    </a:p>
                  </p:txBody>
                </p:sp>
              </p:grpSp>
            </p:grpSp>
            <p:sp>
              <p:nvSpPr>
                <p:cNvPr id="33" name="文字方塊 32"/>
                <p:cNvSpPr txBox="1"/>
                <p:nvPr/>
              </p:nvSpPr>
              <p:spPr>
                <a:xfrm>
                  <a:off x="8439974" y="635608"/>
                  <a:ext cx="1788572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14350" indent="-514350">
                    <a:buAutoNum type="arabicPeriod"/>
                  </a:pPr>
                  <a:r>
                    <a:rPr lang="zh-TW" altLang="en-US" sz="2800" b="1" dirty="0" smtClean="0"/>
                    <a:t>袋邊</a:t>
                  </a:r>
                  <a:endParaRPr lang="en-US" altLang="zh-TW" sz="2800" b="1" dirty="0" smtClean="0"/>
                </a:p>
                <a:p>
                  <a:pPr marL="514350" indent="-514350">
                    <a:buAutoNum type="arabicPeriod"/>
                  </a:pPr>
                  <a:r>
                    <a:rPr lang="zh-TW" altLang="en-US" sz="2800" b="1" dirty="0"/>
                    <a:t>撲</a:t>
                  </a:r>
                </a:p>
              </p:txBody>
            </p:sp>
          </p:grpSp>
          <p:sp>
            <p:nvSpPr>
              <p:cNvPr id="44" name="文字方塊 43"/>
              <p:cNvSpPr txBox="1"/>
              <p:nvPr/>
            </p:nvSpPr>
            <p:spPr>
              <a:xfrm>
                <a:off x="7470904" y="756498"/>
                <a:ext cx="5679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X 2</a:t>
                </a:r>
                <a:endParaRPr lang="zh-TW" altLang="en-US" dirty="0"/>
              </a:p>
            </p:txBody>
          </p:sp>
        </p:grpSp>
        <p:sp>
          <p:nvSpPr>
            <p:cNvPr id="46" name="文字方塊 45"/>
            <p:cNvSpPr txBox="1"/>
            <p:nvPr/>
          </p:nvSpPr>
          <p:spPr>
            <a:xfrm>
              <a:off x="4077325" y="5151125"/>
              <a:ext cx="17738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zh-TW" altLang="en-US" sz="2800" b="1" dirty="0" smtClean="0"/>
                <a:t>袋貼邊</a:t>
              </a:r>
              <a:endParaRPr lang="en-US" altLang="zh-TW" sz="2800" b="1" dirty="0"/>
            </a:p>
            <a:p>
              <a:pPr marL="342900" indent="-342900">
                <a:buAutoNum type="arabicPeriod"/>
              </a:pPr>
              <a:r>
                <a:rPr lang="zh-TW" altLang="en-US" sz="2800" b="1" dirty="0" smtClean="0"/>
                <a:t>撲</a:t>
              </a:r>
              <a:endParaRPr lang="zh-TW" alt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75165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3CFD-954A-430F-95A9-A066D5BD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84" y="348114"/>
            <a:ext cx="4535905" cy="2425550"/>
          </a:xfrm>
        </p:spPr>
        <p:txBody>
          <a:bodyPr>
            <a:normAutofit/>
          </a:bodyPr>
          <a:lstStyle/>
          <a:p>
            <a:r>
              <a:rPr lang="zh-HK" altLang="zh-TW" dirty="0"/>
              <a:t>雙邊滾邊</a:t>
            </a:r>
            <a:r>
              <a:rPr lang="zh-HK" altLang="zh-TW" dirty="0" smtClean="0"/>
              <a:t>袋</a:t>
            </a:r>
            <a:r>
              <a:rPr lang="en-US" altLang="zh-HK" dirty="0" smtClean="0"/>
              <a:t/>
            </a:r>
            <a:br>
              <a:rPr lang="en-US" altLang="zh-HK" dirty="0" smtClean="0"/>
            </a:br>
            <a:r>
              <a:rPr lang="en-US" altLang="zh-TW" b="0" dirty="0" smtClean="0"/>
              <a:t>– </a:t>
            </a:r>
            <a:r>
              <a:rPr lang="zh-HK" altLang="zh-TW" sz="2400" b="0" dirty="0"/>
              <a:t>加黹</a:t>
            </a:r>
            <a:r>
              <a:rPr lang="zh-HK" altLang="zh-TW" sz="2400" b="0" dirty="0" smtClean="0"/>
              <a:t>口</a:t>
            </a:r>
            <a:endParaRPr lang="en-HK" sz="2400" b="0" dirty="0"/>
          </a:p>
        </p:txBody>
      </p:sp>
      <p:pic>
        <p:nvPicPr>
          <p:cNvPr id="6" name="Picture 2" descr="https://i.pinimg.com/564x/35/0d/9c/350d9ce72a49ce44885ac29067ea8cf8.jpg">
            <a:extLst>
              <a:ext uri="{FF2B5EF4-FFF2-40B4-BE49-F238E27FC236}">
                <a16:creationId xmlns:a16="http://schemas.microsoft.com/office/drawing/2014/main" id="{ED6D2CBB-4297-49C7-8730-AF0D406B1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8"/>
          <a:stretch/>
        </p:blipFill>
        <p:spPr bwMode="auto">
          <a:xfrm>
            <a:off x="0" y="3182852"/>
            <a:ext cx="4066674" cy="367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4309271" y="828504"/>
            <a:ext cx="7882729" cy="5200992"/>
            <a:chOff x="4309271" y="828504"/>
            <a:chExt cx="7882729" cy="52009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D91DC6-771F-427F-9B06-D616E9B27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34" t="9994" r="3992" b="9094"/>
            <a:stretch/>
          </p:blipFill>
          <p:spPr>
            <a:xfrm>
              <a:off x="4309271" y="828504"/>
              <a:ext cx="7882729" cy="52009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2F0041-0D7D-4BA6-A32A-7AE9ADBCB5F6}"/>
                </a:ext>
              </a:extLst>
            </p:cNvPr>
            <p:cNvSpPr txBox="1"/>
            <p:nvPr/>
          </p:nvSpPr>
          <p:spPr>
            <a:xfrm>
              <a:off x="7354924" y="3610062"/>
              <a:ext cx="18870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highlight>
                    <a:srgbClr val="00FFFF"/>
                  </a:highlight>
                </a:rPr>
                <a:t>18</a:t>
              </a:r>
              <a:r>
                <a:rPr lang="zh-TW" altLang="en-US" b="1" dirty="0" smtClean="0">
                  <a:highlight>
                    <a:srgbClr val="00FFFF"/>
                  </a:highlight>
                </a:rPr>
                <a:t>厘米</a:t>
              </a:r>
              <a:r>
                <a:rPr lang="en-US" b="1" dirty="0" smtClean="0">
                  <a:highlight>
                    <a:srgbClr val="00FFFF"/>
                  </a:highlight>
                </a:rPr>
                <a:t> </a:t>
              </a:r>
              <a:r>
                <a:rPr lang="en-US" b="1" dirty="0">
                  <a:highlight>
                    <a:srgbClr val="00FFFF"/>
                  </a:highlight>
                </a:rPr>
                <a:t>X </a:t>
              </a:r>
              <a:r>
                <a:rPr lang="en-US" b="1" dirty="0" smtClean="0">
                  <a:highlight>
                    <a:srgbClr val="00FFFF"/>
                  </a:highlight>
                </a:rPr>
                <a:t>2.5</a:t>
              </a:r>
              <a:r>
                <a:rPr lang="zh-TW" altLang="en-US" b="1" dirty="0" smtClean="0">
                  <a:highlight>
                    <a:srgbClr val="00FFFF"/>
                  </a:highlight>
                </a:rPr>
                <a:t>厘米</a:t>
              </a:r>
              <a:endParaRPr lang="en-US" b="1" dirty="0">
                <a:highlight>
                  <a:srgbClr val="00FFFF"/>
                </a:highlight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zh-TW" altLang="en-US" b="1" dirty="0" smtClean="0"/>
                <a:t>袋邊</a:t>
              </a:r>
              <a:r>
                <a:rPr lang="en-US" b="1" dirty="0" smtClean="0"/>
                <a:t> </a:t>
              </a:r>
              <a:r>
                <a:rPr lang="en-US" b="1" dirty="0"/>
                <a:t>X2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zh-TW" altLang="en-US" b="1" dirty="0" smtClean="0"/>
                <a:t>撲</a:t>
              </a:r>
              <a:r>
                <a:rPr lang="en-US" b="1" dirty="0" smtClean="0"/>
                <a:t> </a:t>
              </a:r>
              <a:r>
                <a:rPr lang="en-US" b="1" dirty="0"/>
                <a:t>X2</a:t>
              </a:r>
              <a:endParaRPr lang="en-HK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EF774E-71E6-41F1-9EF1-5BFAC85A6D1D}"/>
                </a:ext>
              </a:extLst>
            </p:cNvPr>
            <p:cNvSpPr txBox="1"/>
            <p:nvPr/>
          </p:nvSpPr>
          <p:spPr>
            <a:xfrm>
              <a:off x="9734862" y="2270215"/>
              <a:ext cx="179889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highlight>
                    <a:srgbClr val="00FFFF"/>
                  </a:highlight>
                </a:rPr>
                <a:t>18</a:t>
              </a:r>
              <a:r>
                <a:rPr lang="zh-TW" altLang="en-US" b="1" dirty="0" smtClean="0">
                  <a:highlight>
                    <a:srgbClr val="00FFFF"/>
                  </a:highlight>
                </a:rPr>
                <a:t>厘米</a:t>
              </a:r>
              <a:r>
                <a:rPr lang="en-US" b="1" dirty="0" smtClean="0">
                  <a:highlight>
                    <a:srgbClr val="00FFFF"/>
                  </a:highlight>
                </a:rPr>
                <a:t> </a:t>
              </a:r>
              <a:r>
                <a:rPr lang="en-US" b="1" dirty="0">
                  <a:highlight>
                    <a:srgbClr val="00FFFF"/>
                  </a:highlight>
                </a:rPr>
                <a:t>X </a:t>
              </a:r>
              <a:r>
                <a:rPr lang="en-US" b="1" dirty="0" smtClean="0">
                  <a:highlight>
                    <a:srgbClr val="00FFFF"/>
                  </a:highlight>
                </a:rPr>
                <a:t>15</a:t>
              </a:r>
              <a:r>
                <a:rPr lang="zh-TW" altLang="en-US" b="1" dirty="0" smtClean="0">
                  <a:highlight>
                    <a:srgbClr val="00FFFF"/>
                  </a:highlight>
                </a:rPr>
                <a:t>厘米</a:t>
              </a:r>
              <a:endParaRPr lang="en-US" b="1" dirty="0" smtClean="0">
                <a:highlight>
                  <a:srgbClr val="00FFFF"/>
                </a:highlight>
              </a:endParaRPr>
            </a:p>
            <a:p>
              <a:r>
                <a:rPr lang="zh-TW" altLang="en-US" b="1" dirty="0" smtClean="0"/>
                <a:t>細袋布</a:t>
              </a:r>
              <a:endParaRPr lang="en-HK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49D511-87F9-4E93-9547-3BCB56E2E798}"/>
                </a:ext>
              </a:extLst>
            </p:cNvPr>
            <p:cNvSpPr txBox="1"/>
            <p:nvPr/>
          </p:nvSpPr>
          <p:spPr>
            <a:xfrm>
              <a:off x="9845469" y="3654685"/>
              <a:ext cx="152638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highlight>
                    <a:srgbClr val="00FFFF"/>
                  </a:highlight>
                </a:rPr>
                <a:t>18cm X 16cm</a:t>
              </a:r>
            </a:p>
            <a:p>
              <a:r>
                <a:rPr lang="zh-TW" altLang="en-US" b="1" dirty="0" smtClean="0"/>
                <a:t>大袋布</a:t>
              </a:r>
              <a:endParaRPr lang="en-HK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2D3662-B75C-4284-B6A8-AC03F45060B0}"/>
                </a:ext>
              </a:extLst>
            </p:cNvPr>
            <p:cNvSpPr txBox="1"/>
            <p:nvPr/>
          </p:nvSpPr>
          <p:spPr>
            <a:xfrm>
              <a:off x="4742174" y="2199088"/>
              <a:ext cx="18385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highlight>
                    <a:srgbClr val="00FFFF"/>
                  </a:highlight>
                </a:rPr>
                <a:t>18</a:t>
              </a:r>
              <a:r>
                <a:rPr lang="zh-TW" altLang="en-US" b="1" dirty="0" smtClean="0">
                  <a:highlight>
                    <a:srgbClr val="00FFFF"/>
                  </a:highlight>
                </a:rPr>
                <a:t>厘米</a:t>
              </a:r>
              <a:r>
                <a:rPr lang="en-US" b="1" dirty="0" smtClean="0">
                  <a:highlight>
                    <a:srgbClr val="00FFFF"/>
                  </a:highlight>
                </a:rPr>
                <a:t> </a:t>
              </a:r>
              <a:r>
                <a:rPr lang="en-US" b="1" dirty="0">
                  <a:highlight>
                    <a:srgbClr val="00FFFF"/>
                  </a:highlight>
                </a:rPr>
                <a:t>X </a:t>
              </a:r>
              <a:r>
                <a:rPr lang="en-US" altLang="zh-TW" b="1" dirty="0" smtClean="0">
                  <a:highlight>
                    <a:srgbClr val="00FFFF"/>
                  </a:highlight>
                </a:rPr>
                <a:t>9</a:t>
              </a:r>
              <a:r>
                <a:rPr lang="zh-TW" altLang="en-US" b="1" dirty="0" smtClean="0">
                  <a:highlight>
                    <a:srgbClr val="00FFFF"/>
                  </a:highlight>
                </a:rPr>
                <a:t>厘米</a:t>
              </a:r>
              <a:endParaRPr lang="en-US" altLang="zh-TW" b="1" dirty="0" smtClean="0">
                <a:highlight>
                  <a:srgbClr val="00FFFF"/>
                </a:highlight>
              </a:endParaRPr>
            </a:p>
            <a:p>
              <a:r>
                <a:rPr lang="zh-TW" altLang="en-US" b="1" dirty="0"/>
                <a:t>撲</a:t>
              </a:r>
              <a:endParaRPr lang="en-HK" b="1" dirty="0"/>
            </a:p>
            <a:p>
              <a:endParaRPr lang="en-US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417E40-AE43-443C-9A0B-689CFB699532}"/>
                </a:ext>
              </a:extLst>
            </p:cNvPr>
            <p:cNvSpPr/>
            <p:nvPr/>
          </p:nvSpPr>
          <p:spPr>
            <a:xfrm>
              <a:off x="4637212" y="3564126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smtClean="0">
                  <a:highlight>
                    <a:srgbClr val="00FFFF"/>
                  </a:highlight>
                </a:rPr>
                <a:t>21</a:t>
              </a:r>
              <a:r>
                <a:rPr lang="zh-TW" altLang="en-US" b="1" dirty="0" smtClean="0">
                  <a:highlight>
                    <a:srgbClr val="00FFFF"/>
                  </a:highlight>
                </a:rPr>
                <a:t>厘米</a:t>
              </a:r>
              <a:r>
                <a:rPr lang="en-US" b="1" dirty="0" smtClean="0">
                  <a:highlight>
                    <a:srgbClr val="00FFFF"/>
                  </a:highlight>
                </a:rPr>
                <a:t> </a:t>
              </a:r>
              <a:r>
                <a:rPr lang="en-US" b="1" dirty="0">
                  <a:highlight>
                    <a:srgbClr val="00FFFF"/>
                  </a:highlight>
                </a:rPr>
                <a:t>X </a:t>
              </a:r>
              <a:r>
                <a:rPr lang="en-US" b="1" dirty="0" smtClean="0">
                  <a:highlight>
                    <a:srgbClr val="00FFFF"/>
                  </a:highlight>
                </a:rPr>
                <a:t>25</a:t>
              </a:r>
              <a:r>
                <a:rPr lang="zh-TW" altLang="en-US" b="1" dirty="0" smtClean="0">
                  <a:highlight>
                    <a:srgbClr val="00FFFF"/>
                  </a:highlight>
                </a:rPr>
                <a:t>厘米</a:t>
              </a:r>
              <a:endParaRPr lang="en-US" b="1" dirty="0">
                <a:highlight>
                  <a:srgbClr val="00FFFF"/>
                </a:highlight>
              </a:endParaRPr>
            </a:p>
            <a:p>
              <a:r>
                <a:rPr lang="zh-TW" altLang="en-US" b="1" dirty="0" smtClean="0"/>
                <a:t>衫身</a:t>
              </a:r>
              <a:endParaRPr lang="en-HK" b="1" dirty="0"/>
            </a:p>
          </p:txBody>
        </p: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E7C17181-DFB3-174A-9A50-C3FF4E245556}"/>
              </a:ext>
            </a:extLst>
          </p:cNvPr>
          <p:cNvSpPr/>
          <p:nvPr/>
        </p:nvSpPr>
        <p:spPr>
          <a:xfrm>
            <a:off x="9516052" y="5748347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dirty="0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CDD47CFF-BD20-43DD-8D04-A7278570F7B3}"/>
              </a:ext>
            </a:extLst>
          </p:cNvPr>
          <p:cNvSpPr/>
          <p:nvPr/>
        </p:nvSpPr>
        <p:spPr>
          <a:xfrm>
            <a:off x="152400" y="6670956"/>
            <a:ext cx="13835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800" i="1" dirty="0" smtClean="0">
                <a:solidFill>
                  <a:schemeClr val="bg1"/>
                </a:solidFill>
              </a:rPr>
              <a:t>資料來源：</a:t>
            </a:r>
            <a:r>
              <a:rPr lang="en-US" altLang="zh-TW" sz="800" i="1" dirty="0" smtClean="0">
                <a:solidFill>
                  <a:schemeClr val="bg1"/>
                </a:solidFill>
              </a:rPr>
              <a:t>P</a:t>
            </a:r>
            <a:r>
              <a:rPr lang="en-HK" sz="800" i="1" dirty="0" err="1" smtClean="0">
                <a:solidFill>
                  <a:schemeClr val="bg1"/>
                </a:solidFill>
              </a:rPr>
              <a:t>exels</a:t>
            </a:r>
            <a:r>
              <a:rPr lang="en-HK" sz="800" i="1" dirty="0" smtClean="0">
                <a:solidFill>
                  <a:schemeClr val="bg1"/>
                </a:solidFill>
              </a:rPr>
              <a:t>.</a:t>
            </a:r>
            <a:endParaRPr lang="en-HK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35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44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650" y="2538892"/>
            <a:ext cx="3515474" cy="1727643"/>
          </a:xfrm>
        </p:spPr>
        <p:txBody>
          <a:bodyPr anchor="b">
            <a:normAutofit/>
          </a:bodyPr>
          <a:lstStyle/>
          <a:p>
            <a:r>
              <a:rPr lang="zh-TW" altLang="en-US" dirty="0" smtClean="0"/>
              <a:t>不同</a:t>
            </a:r>
            <a:r>
              <a:rPr lang="ja-JP" altLang="en-US" dirty="0" smtClean="0"/>
              <a:t>款式</a:t>
            </a:r>
            <a:r>
              <a:rPr lang="zh-TW" altLang="en-US" dirty="0" smtClean="0"/>
              <a:t>的袋</a:t>
            </a:r>
            <a:endParaRPr lang="en-US" sz="2400" dirty="0"/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i.pinimg.com/564x/f0/18/b0/f018b095672caf782fbee13874826a87.jpg">
            <a:extLst>
              <a:ext uri="{FF2B5EF4-FFF2-40B4-BE49-F238E27FC236}">
                <a16:creationId xmlns:a16="http://schemas.microsoft.com/office/drawing/2014/main" id="{81265553-3A95-478D-9FAC-2706DAA7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4000"/>
            <a:ext cx="6304547" cy="63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CDD47CFF-BD20-43DD-8D04-A7278570F7B3}"/>
              </a:ext>
            </a:extLst>
          </p:cNvPr>
          <p:cNvSpPr/>
          <p:nvPr/>
        </p:nvSpPr>
        <p:spPr>
          <a:xfrm>
            <a:off x="152400" y="6670956"/>
            <a:ext cx="13835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800" i="1" dirty="0" smtClean="0">
                <a:solidFill>
                  <a:schemeClr val="bg1"/>
                </a:solidFill>
              </a:rPr>
              <a:t>資料來源：</a:t>
            </a:r>
            <a:r>
              <a:rPr lang="en-US" altLang="zh-TW" sz="800" i="1" dirty="0" smtClean="0">
                <a:solidFill>
                  <a:schemeClr val="bg1"/>
                </a:solidFill>
              </a:rPr>
              <a:t>P</a:t>
            </a:r>
            <a:r>
              <a:rPr lang="en-HK" sz="800" i="1" dirty="0" err="1" smtClean="0">
                <a:solidFill>
                  <a:schemeClr val="bg1"/>
                </a:solidFill>
              </a:rPr>
              <a:t>exels</a:t>
            </a:r>
            <a:r>
              <a:rPr lang="en-HK" sz="800" i="1" dirty="0" smtClean="0">
                <a:solidFill>
                  <a:schemeClr val="bg1"/>
                </a:solidFill>
              </a:rPr>
              <a:t> </a:t>
            </a:r>
            <a:endParaRPr lang="en-HK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58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0C2400-B879-6744-8C93-1691E586A02A}"/>
              </a:ext>
            </a:extLst>
          </p:cNvPr>
          <p:cNvSpPr/>
          <p:nvPr/>
        </p:nvSpPr>
        <p:spPr>
          <a:xfrm>
            <a:off x="0" y="6518556"/>
            <a:ext cx="50157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HK" sz="800" i="1" dirty="0">
                <a:solidFill>
                  <a:schemeClr val="bg1"/>
                </a:solidFill>
              </a:rPr>
              <a:t>Royalty-free photo sourced from </a:t>
            </a:r>
            <a:r>
              <a:rPr lang="en-HK" sz="800" i="1" dirty="0" err="1">
                <a:solidFill>
                  <a:schemeClr val="bg1"/>
                </a:solidFill>
              </a:rPr>
              <a:t>www.pexels.com</a:t>
            </a:r>
            <a:r>
              <a:rPr lang="en-HK" sz="8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1CA40-E909-4AB2-B373-47F874875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808" y="0"/>
            <a:ext cx="457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728DD6-BDAC-4BC1-A79F-3DDA1990D5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3"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CDD47CFF-BD20-43DD-8D04-A7278570F7B3}"/>
              </a:ext>
            </a:extLst>
          </p:cNvPr>
          <p:cNvSpPr/>
          <p:nvPr/>
        </p:nvSpPr>
        <p:spPr>
          <a:xfrm>
            <a:off x="152400" y="6670956"/>
            <a:ext cx="13835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800" i="1" dirty="0" smtClean="0">
                <a:solidFill>
                  <a:schemeClr val="bg1"/>
                </a:solidFill>
              </a:rPr>
              <a:t>資料來源：</a:t>
            </a:r>
            <a:r>
              <a:rPr lang="en-US" altLang="zh-TW" sz="800" i="1" dirty="0" smtClean="0">
                <a:solidFill>
                  <a:schemeClr val="bg1"/>
                </a:solidFill>
              </a:rPr>
              <a:t>P</a:t>
            </a:r>
            <a:r>
              <a:rPr lang="en-HK" sz="800" i="1" dirty="0" err="1" smtClean="0">
                <a:solidFill>
                  <a:schemeClr val="bg1"/>
                </a:solidFill>
              </a:rPr>
              <a:t>exels</a:t>
            </a:r>
            <a:r>
              <a:rPr lang="en-HK" sz="800" i="1" dirty="0" smtClean="0">
                <a:solidFill>
                  <a:schemeClr val="bg1"/>
                </a:solidFill>
              </a:rPr>
              <a:t>.</a:t>
            </a:r>
            <a:endParaRPr lang="en-HK" sz="800" i="1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 txBox="1">
            <a:spLocks/>
          </p:cNvSpPr>
          <p:nvPr/>
        </p:nvSpPr>
        <p:spPr>
          <a:xfrm>
            <a:off x="8375926" y="2538892"/>
            <a:ext cx="3515474" cy="172764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不同</a:t>
            </a:r>
            <a:r>
              <a:rPr lang="ja-JP" altLang="en-US" dirty="0" smtClean="0"/>
              <a:t>款式</a:t>
            </a:r>
            <a:r>
              <a:rPr lang="zh-TW" altLang="en-US" dirty="0" smtClean="0"/>
              <a:t>的袋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066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0C2400-B879-6744-8C93-1691E586A02A}"/>
              </a:ext>
            </a:extLst>
          </p:cNvPr>
          <p:cNvSpPr/>
          <p:nvPr/>
        </p:nvSpPr>
        <p:spPr>
          <a:xfrm>
            <a:off x="0" y="6518556"/>
            <a:ext cx="50157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HK" sz="800" i="1" dirty="0">
                <a:solidFill>
                  <a:schemeClr val="bg1"/>
                </a:solidFill>
              </a:rPr>
              <a:t>Royalty-free photo sourced from </a:t>
            </a:r>
            <a:r>
              <a:rPr lang="en-HK" sz="800" i="1" dirty="0" err="1">
                <a:solidFill>
                  <a:schemeClr val="bg1"/>
                </a:solidFill>
              </a:rPr>
              <a:t>www.pexels.com</a:t>
            </a:r>
            <a:r>
              <a:rPr lang="en-HK" sz="8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6CC5B-FF11-4964-960C-5C1314E4F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18" y="761172"/>
            <a:ext cx="4166370" cy="4166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0DDDD-2B61-44EA-B9FC-460A1724C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6660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D47CFF-BD20-43DD-8D04-A7278570F7B3}"/>
              </a:ext>
            </a:extLst>
          </p:cNvPr>
          <p:cNvSpPr/>
          <p:nvPr/>
        </p:nvSpPr>
        <p:spPr>
          <a:xfrm>
            <a:off x="152400" y="6670956"/>
            <a:ext cx="13835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800" i="1" dirty="0" smtClean="0">
                <a:solidFill>
                  <a:schemeClr val="bg1"/>
                </a:solidFill>
              </a:rPr>
              <a:t>資料來源：</a:t>
            </a:r>
            <a:r>
              <a:rPr lang="en-US" altLang="zh-TW" sz="800" i="1" dirty="0" smtClean="0">
                <a:solidFill>
                  <a:schemeClr val="bg1"/>
                </a:solidFill>
              </a:rPr>
              <a:t>P</a:t>
            </a:r>
            <a:r>
              <a:rPr lang="en-HK" sz="800" i="1" dirty="0" err="1" smtClean="0">
                <a:solidFill>
                  <a:schemeClr val="bg1"/>
                </a:solidFill>
              </a:rPr>
              <a:t>exels</a:t>
            </a:r>
            <a:endParaRPr lang="en-HK" sz="800" i="1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 txBox="1">
            <a:spLocks/>
          </p:cNvSpPr>
          <p:nvPr/>
        </p:nvSpPr>
        <p:spPr>
          <a:xfrm>
            <a:off x="8676526" y="2538892"/>
            <a:ext cx="3515474" cy="172764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不同</a:t>
            </a:r>
            <a:r>
              <a:rPr lang="ja-JP" altLang="en-US" dirty="0" smtClean="0"/>
              <a:t>款式</a:t>
            </a:r>
            <a:r>
              <a:rPr lang="zh-TW" altLang="en-US" dirty="0" smtClean="0"/>
              <a:t>的袋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4030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6B0179-F24F-A34E-91E8-96544337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09" y="1126533"/>
            <a:ext cx="2657105" cy="917503"/>
          </a:xfrm>
        </p:spPr>
        <p:txBody>
          <a:bodyPr>
            <a:normAutofit/>
          </a:bodyPr>
          <a:lstStyle/>
          <a:p>
            <a:r>
              <a:rPr lang="ja-JP" altLang="en-US" b="0" dirty="0"/>
              <a:t>課堂練習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7D40F6-D7BC-C041-97E7-C0E9982C9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0" y="4418408"/>
            <a:ext cx="3670101" cy="1575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/>
              <a:t>為你設計的袋製作一套紙樣。</a:t>
            </a:r>
            <a:endParaRPr lang="en-US" sz="2400" dirty="0"/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EE2A670D-A5A8-7940-81B7-E8A0D37776A0}"/>
              </a:ext>
            </a:extLst>
          </p:cNvPr>
          <p:cNvSpPr/>
          <p:nvPr/>
        </p:nvSpPr>
        <p:spPr>
          <a:xfrm>
            <a:off x="156915" y="76076"/>
            <a:ext cx="1371600" cy="1575677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C00"/>
              </a:solidFill>
              <a:highlight>
                <a:srgbClr val="808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5CD53-0F76-B547-A6AA-2A75F5EAB2E3}"/>
              </a:ext>
            </a:extLst>
          </p:cNvPr>
          <p:cNvSpPr/>
          <p:nvPr/>
        </p:nvSpPr>
        <p:spPr>
          <a:xfrm>
            <a:off x="178022" y="2839422"/>
            <a:ext cx="5141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/>
              <a:t>設計</a:t>
            </a:r>
            <a:r>
              <a:rPr lang="zh-TW" altLang="en-US" sz="3200" dirty="0" smtClean="0"/>
              <a:t>你的袋的紙</a:t>
            </a:r>
            <a:r>
              <a:rPr lang="zh-TW" altLang="en-US" sz="3200" dirty="0"/>
              <a:t>様</a:t>
            </a:r>
            <a:endParaRPr lang="en-US" sz="3200" b="1" spc="6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31F0E-F1B6-4C0B-9F9C-CB98754C6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84" t="82105" r="46414"/>
          <a:stretch/>
        </p:blipFill>
        <p:spPr>
          <a:xfrm>
            <a:off x="5233739" y="-1481"/>
            <a:ext cx="3523880" cy="3046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AF61CF-A150-493A-961F-468BA6D41E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49" t="34412" r="18434" b="23509"/>
          <a:stretch/>
        </p:blipFill>
        <p:spPr>
          <a:xfrm>
            <a:off x="5233739" y="3044585"/>
            <a:ext cx="3565754" cy="3378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CA8CC-4EAC-4E66-86FA-6FC5BCDA79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75" r="11550"/>
          <a:stretch/>
        </p:blipFill>
        <p:spPr>
          <a:xfrm>
            <a:off x="8753718" y="0"/>
            <a:ext cx="3438282" cy="6422969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E7C17181-DFB3-174A-9A50-C3FF4E245556}"/>
              </a:ext>
            </a:extLst>
          </p:cNvPr>
          <p:cNvSpPr/>
          <p:nvPr/>
        </p:nvSpPr>
        <p:spPr>
          <a:xfrm>
            <a:off x="9583627" y="6554566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dirty="0"/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7A1D8ACD-B7E5-40DD-8E5D-0567FAA138AA}"/>
              </a:ext>
            </a:extLst>
          </p:cNvPr>
          <p:cNvSpPr txBox="1"/>
          <p:nvPr/>
        </p:nvSpPr>
        <p:spPr>
          <a:xfrm>
            <a:off x="6393484" y="5952622"/>
            <a:ext cx="2455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時裝系列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：香港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知專設計學院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時裝</a:t>
            </a:r>
            <a:r>
              <a:rPr lang="en-US" sz="1200" i="1" dirty="0" err="1" smtClean="0">
                <a:solidFill>
                  <a:schemeClr val="bg1"/>
                </a:solidFill>
              </a:rPr>
              <a:t>設計高級文憑課程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劉奕德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7A1D8ACD-B7E5-40DD-8E5D-0567FAA138AA}"/>
              </a:ext>
            </a:extLst>
          </p:cNvPr>
          <p:cNvSpPr txBox="1"/>
          <p:nvPr/>
        </p:nvSpPr>
        <p:spPr>
          <a:xfrm>
            <a:off x="9038520" y="5961304"/>
            <a:ext cx="273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時裝系列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：</a:t>
            </a:r>
            <a:r>
              <a:rPr lang="en-US" altLang="zh-TW" sz="1200" i="1" dirty="0">
                <a:solidFill>
                  <a:schemeClr val="bg1"/>
                </a:solidFill>
              </a:rPr>
              <a:t> 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知專設計學院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時裝</a:t>
            </a:r>
            <a:r>
              <a:rPr lang="en-US" sz="1200" i="1" dirty="0" err="1" smtClean="0">
                <a:solidFill>
                  <a:schemeClr val="bg1"/>
                </a:solidFill>
              </a:rPr>
              <a:t>計高級文憑課程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雷興華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7A1D8ACD-B7E5-40DD-8E5D-0567FAA138AA}"/>
              </a:ext>
            </a:extLst>
          </p:cNvPr>
          <p:cNvSpPr txBox="1"/>
          <p:nvPr/>
        </p:nvSpPr>
        <p:spPr>
          <a:xfrm>
            <a:off x="5403894" y="2541894"/>
            <a:ext cx="3265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時裝系列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：</a:t>
            </a:r>
            <a:r>
              <a:rPr lang="en-US" altLang="zh-TW" sz="1200" i="1" dirty="0">
                <a:solidFill>
                  <a:schemeClr val="bg1"/>
                </a:solidFill>
              </a:rPr>
              <a:t> 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知專設計學院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時裝</a:t>
            </a:r>
            <a:r>
              <a:rPr lang="en-US" sz="1200" i="1" dirty="0" err="1" smtClean="0">
                <a:solidFill>
                  <a:schemeClr val="bg1"/>
                </a:solidFill>
              </a:rPr>
              <a:t>設計高級文憑課程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蔡</a:t>
            </a:r>
            <a:r>
              <a:rPr lang="zh-TW" altLang="en-US" sz="1200" i="1" dirty="0">
                <a:solidFill>
                  <a:schemeClr val="bg1"/>
                </a:solidFill>
              </a:rPr>
              <a:t>詠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潔</a:t>
            </a:r>
            <a:endParaRPr lang="en-HK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36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4916" y="685694"/>
            <a:ext cx="2368218" cy="1521590"/>
          </a:xfrm>
        </p:spPr>
        <p:txBody>
          <a:bodyPr>
            <a:normAutofit/>
          </a:bodyPr>
          <a:lstStyle/>
          <a:p>
            <a:r>
              <a:rPr lang="zh-TW" altLang="en-US" dirty="0"/>
              <a:t>明</a:t>
            </a:r>
            <a:r>
              <a:rPr lang="ja-JP" altLang="en-US" dirty="0" smtClean="0"/>
              <a:t>袋</a:t>
            </a:r>
            <a:endParaRPr lang="zh-HK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6EC0E-5C78-49D1-98D2-B988355B9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5" t="20526" r="6022" b="12982"/>
          <a:stretch/>
        </p:blipFill>
        <p:spPr>
          <a:xfrm>
            <a:off x="3801979" y="1027570"/>
            <a:ext cx="4323584" cy="453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48C07A-88BD-4B9C-ABC9-F99EB5AC3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97" t="21745" r="17570" b="1939"/>
          <a:stretch/>
        </p:blipFill>
        <p:spPr>
          <a:xfrm>
            <a:off x="8125563" y="-22600"/>
            <a:ext cx="4086489" cy="68806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7C17181-DFB3-174A-9A50-C3FF4E245556}"/>
              </a:ext>
            </a:extLst>
          </p:cNvPr>
          <p:cNvSpPr/>
          <p:nvPr/>
        </p:nvSpPr>
        <p:spPr>
          <a:xfrm>
            <a:off x="9762407" y="6514320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E63429C-F4EB-428D-B5BF-F1E464F7C5B7}"/>
              </a:ext>
            </a:extLst>
          </p:cNvPr>
          <p:cNvSpPr txBox="1"/>
          <p:nvPr/>
        </p:nvSpPr>
        <p:spPr>
          <a:xfrm>
            <a:off x="3842351" y="5069520"/>
            <a:ext cx="40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chemeClr val="bg1"/>
                </a:solidFill>
              </a:rPr>
              <a:t>時裝系列</a:t>
            </a:r>
            <a:r>
              <a:rPr lang="zh-TW" altLang="en-US" sz="1200" i="1" dirty="0">
                <a:solidFill>
                  <a:schemeClr val="bg1"/>
                </a:solidFill>
              </a:rPr>
              <a:t>：香港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知專設計學院設計高級文憑課程</a:t>
            </a:r>
            <a:endParaRPr lang="en-HK" sz="1200" i="1" dirty="0">
              <a:solidFill>
                <a:schemeClr val="bg1"/>
              </a:solidFill>
            </a:endParaRPr>
          </a:p>
          <a:p>
            <a:r>
              <a:rPr lang="en-US" altLang="zh-TW" sz="1200" i="1" dirty="0" err="1">
                <a:solidFill>
                  <a:schemeClr val="bg1"/>
                </a:solidFill>
              </a:rPr>
              <a:t>何詠琪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9429CB1-158A-4A53-9C5F-4A243BA769AC}"/>
              </a:ext>
            </a:extLst>
          </p:cNvPr>
          <p:cNvSpPr/>
          <p:nvPr/>
        </p:nvSpPr>
        <p:spPr>
          <a:xfrm>
            <a:off x="3842352" y="6469611"/>
            <a:ext cx="428321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err="1" smtClean="0">
                <a:solidFill>
                  <a:schemeClr val="bg1"/>
                </a:solidFill>
              </a:rPr>
              <a:t>時裝系列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：香港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知專設計學院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時裝</a:t>
            </a:r>
            <a:r>
              <a:rPr lang="en-US" sz="1200" i="1" dirty="0" err="1" smtClean="0">
                <a:solidFill>
                  <a:schemeClr val="bg1"/>
                </a:solidFill>
              </a:rPr>
              <a:t>設計高級文憑課程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林文軒</a:t>
            </a:r>
            <a:endParaRPr lang="en-HK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4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383CC5D-71E8-4CB2-8E4A-F1E4FF6DC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DA5AC1-43C5-4243-9028-07DBB80D0C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"/>
            <a:ext cx="12192000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4EDA1C-27A1-4C83-ACE4-6675EC9245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9161" y="9109"/>
            <a:ext cx="7792839" cy="1594270"/>
          </a:xfrm>
          <a:prstGeom prst="rect">
            <a:avLst/>
          </a:prstGeom>
          <a:gradFill>
            <a:gsLst>
              <a:gs pos="22000">
                <a:schemeClr val="accent2">
                  <a:alpha val="0"/>
                </a:schemeClr>
              </a:gs>
              <a:gs pos="99000">
                <a:schemeClr val="accent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2185E4-B584-4B9D-9440-DEA0FB9D94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021976" y="-906246"/>
            <a:ext cx="1602951" cy="3416298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33EC8A-EE0A-4395-97E2-DAD467CF73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51242" y="0"/>
            <a:ext cx="9729549" cy="1600198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F85DA95-16A4-404E-9BFF-27F8E4FC78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30"/>
            <a:ext cx="7910111" cy="1600198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99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01. </a:t>
            </a:r>
            <a:r>
              <a:rPr lang="ja-JP" altLang="en-US" dirty="0"/>
              <a:t>五</a:t>
            </a:r>
            <a:r>
              <a:rPr lang="ja-JP" altLang="en-US" dirty="0" smtClean="0"/>
              <a:t>角</a:t>
            </a:r>
            <a:r>
              <a:rPr lang="zh-TW" altLang="en-US" dirty="0"/>
              <a:t>明</a:t>
            </a:r>
            <a:r>
              <a:rPr lang="ja-JP" altLang="en-US" dirty="0" smtClean="0"/>
              <a:t>袋</a:t>
            </a:r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E9620-629D-47D1-A206-FBEC60449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7" t="47368" r="61603" b="35088"/>
          <a:stretch/>
        </p:blipFill>
        <p:spPr>
          <a:xfrm>
            <a:off x="2459263" y="1974196"/>
            <a:ext cx="6936204" cy="346810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68A443-4F5C-4BF9-88B8-303045478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059340"/>
              </p:ext>
            </p:extLst>
          </p:nvPr>
        </p:nvGraphicFramePr>
        <p:xfrm>
          <a:off x="7249283" y="5429014"/>
          <a:ext cx="493150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5754">
                  <a:extLst>
                    <a:ext uri="{9D8B030D-6E8A-4147-A177-3AD203B41FA5}">
                      <a16:colId xmlns:a16="http://schemas.microsoft.com/office/drawing/2014/main" val="2416633714"/>
                    </a:ext>
                  </a:extLst>
                </a:gridCol>
                <a:gridCol w="2465754">
                  <a:extLst>
                    <a:ext uri="{9D8B030D-6E8A-4147-A177-3AD203B41FA5}">
                      <a16:colId xmlns:a16="http://schemas.microsoft.com/office/drawing/2014/main" val="1903855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尺寸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399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袋口闊度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zh-TW" altLang="en-US" dirty="0" smtClean="0"/>
                        <a:t>厘米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234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袋口的長度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r>
                        <a:rPr lang="zh-TW" altLang="en-US" dirty="0" smtClean="0"/>
                        <a:t>厘米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367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袋口的高度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zh-TW" altLang="en-US" dirty="0" smtClean="0"/>
                        <a:t>厘米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102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8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C4A7D-6FC9-450D-8D8D-8AAEB369D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173" y="1337168"/>
            <a:ext cx="10240903" cy="641825"/>
          </a:xfrm>
        </p:spPr>
        <p:txBody>
          <a:bodyPr>
            <a:normAutofit/>
          </a:bodyPr>
          <a:lstStyle/>
          <a:p>
            <a:r>
              <a:rPr lang="ja-JP" altLang="en-US" dirty="0"/>
              <a:t>五</a:t>
            </a:r>
            <a:r>
              <a:rPr lang="ja-JP" altLang="en-US" dirty="0" smtClean="0"/>
              <a:t>角</a:t>
            </a:r>
            <a:r>
              <a:rPr lang="zh-TW" altLang="en-US" dirty="0" smtClean="0"/>
              <a:t>明</a:t>
            </a:r>
            <a:r>
              <a:rPr lang="ja-JP" altLang="en-US" dirty="0" smtClean="0"/>
              <a:t>袋</a:t>
            </a:r>
            <a:endParaRPr lang="en-HK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50143E-2990-4FEE-A95C-35CD4CA3B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570154"/>
              </p:ext>
            </p:extLst>
          </p:nvPr>
        </p:nvGraphicFramePr>
        <p:xfrm>
          <a:off x="1652173" y="2160217"/>
          <a:ext cx="8127999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387">
                  <a:extLst>
                    <a:ext uri="{9D8B030D-6E8A-4147-A177-3AD203B41FA5}">
                      <a16:colId xmlns:a16="http://schemas.microsoft.com/office/drawing/2014/main" val="910297913"/>
                    </a:ext>
                  </a:extLst>
                </a:gridCol>
                <a:gridCol w="6330462">
                  <a:extLst>
                    <a:ext uri="{9D8B030D-6E8A-4147-A177-3AD203B41FA5}">
                      <a16:colId xmlns:a16="http://schemas.microsoft.com/office/drawing/2014/main" val="1717391"/>
                    </a:ext>
                  </a:extLst>
                </a:gridCol>
                <a:gridCol w="1255150">
                  <a:extLst>
                    <a:ext uri="{9D8B030D-6E8A-4147-A177-3AD203B41FA5}">
                      <a16:colId xmlns:a16="http://schemas.microsoft.com/office/drawing/2014/main" val="93012634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zh-TW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畫一條垂直線作為開始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929854"/>
                  </a:ext>
                </a:extLst>
              </a:tr>
              <a:tr h="249265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ja-JP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(0)</a:t>
                      </a:r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開始點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410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(0) = 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袋</a:t>
                      </a:r>
                      <a:r>
                        <a:rPr lang="zh-TW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的長度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415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袋</a:t>
                      </a:r>
                      <a:r>
                        <a:rPr lang="zh-TW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的闊度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872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直線上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形成</a:t>
                      </a:r>
                      <a:r>
                        <a:rPr lang="zh-TW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一個長方形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266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÷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lang="zh-TW" altLang="zh-TW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83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ja-JP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(5)</a:t>
                      </a:r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ja-JP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r>
                        <a:rPr lang="en-US" altLang="ja-JP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2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59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ja-JP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ja-JP" sz="1800" b="1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TW" sz="1800" b="1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altLang="ja-JP" sz="1800" b="0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2</a:t>
                      </a:r>
                      <a:r>
                        <a:rPr lang="en-US" sz="1800" b="0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623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90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9A283D-9A65-4655-8E8C-F50AE924E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7" t="47368" r="61603" b="35088"/>
          <a:stretch/>
        </p:blipFill>
        <p:spPr>
          <a:xfrm>
            <a:off x="9395466" y="92532"/>
            <a:ext cx="2703123" cy="1351562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1071878" y="1227237"/>
            <a:ext cx="10547167" cy="4552381"/>
            <a:chOff x="1071878" y="1227237"/>
            <a:chExt cx="10547167" cy="4552381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878" y="1227237"/>
              <a:ext cx="8580952" cy="4552381"/>
            </a:xfrm>
            <a:prstGeom prst="rect">
              <a:avLst/>
            </a:prstGeom>
          </p:spPr>
        </p:pic>
        <p:grpSp>
          <p:nvGrpSpPr>
            <p:cNvPr id="12" name="群組 11"/>
            <p:cNvGrpSpPr/>
            <p:nvPr/>
          </p:nvGrpSpPr>
          <p:grpSpPr>
            <a:xfrm>
              <a:off x="6809090" y="1506491"/>
              <a:ext cx="4809955" cy="2110523"/>
              <a:chOff x="6766560" y="1984956"/>
              <a:chExt cx="4809955" cy="2110523"/>
            </a:xfrm>
          </p:grpSpPr>
          <p:sp>
            <p:nvSpPr>
              <p:cNvPr id="14" name="文字方塊 13"/>
              <p:cNvSpPr txBox="1"/>
              <p:nvPr/>
            </p:nvSpPr>
            <p:spPr>
              <a:xfrm>
                <a:off x="9575972" y="1984956"/>
                <a:ext cx="20005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2</a:t>
                </a:r>
                <a:r>
                  <a:rPr lang="zh-TW" altLang="en-US" dirty="0" smtClean="0"/>
                  <a:t>厘米</a:t>
                </a:r>
                <a:endParaRPr lang="zh-TW" altLang="en-US" dirty="0"/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6766560" y="2366570"/>
                <a:ext cx="12379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b="1" dirty="0" smtClean="0"/>
                  <a:t>袋口摺線</a:t>
                </a:r>
                <a:endParaRPr lang="zh-TW" altLang="en-US" sz="2000" b="1" dirty="0"/>
              </a:p>
            </p:txBody>
          </p:sp>
          <p:sp>
            <p:nvSpPr>
              <p:cNvPr id="16" name="文字方塊 15"/>
              <p:cNvSpPr txBox="1"/>
              <p:nvPr/>
            </p:nvSpPr>
            <p:spPr>
              <a:xfrm>
                <a:off x="9575971" y="3726147"/>
                <a:ext cx="1228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1</a:t>
                </a:r>
                <a:r>
                  <a:rPr lang="zh-TW" altLang="en-US" dirty="0" smtClean="0"/>
                  <a:t>厘米</a:t>
                </a:r>
                <a:r>
                  <a:rPr lang="zh-TW" altLang="zh-TW" dirty="0" smtClean="0"/>
                  <a:t>黹</a:t>
                </a:r>
                <a:r>
                  <a:rPr lang="zh-TW" altLang="en-US" dirty="0" smtClean="0"/>
                  <a:t>口</a:t>
                </a:r>
                <a:endParaRPr lang="zh-TW" altLang="en-US" dirty="0"/>
              </a:p>
            </p:txBody>
          </p:sp>
        </p:grpSp>
        <p:sp>
          <p:nvSpPr>
            <p:cNvPr id="13" name="文字方塊 12"/>
            <p:cNvSpPr txBox="1"/>
            <p:nvPr/>
          </p:nvSpPr>
          <p:spPr>
            <a:xfrm>
              <a:off x="6809089" y="3009014"/>
              <a:ext cx="1696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/>
                <a:t>袋 裁一幅</a:t>
              </a:r>
              <a:endParaRPr lang="zh-TW" altLang="en-US" sz="2400" b="1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383CC5D-71E8-4CB2-8E4A-F1E4FF6DC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DA5AC1-43C5-4243-9028-07DBB80D0C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"/>
            <a:ext cx="12192000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4EDA1C-27A1-4C83-ACE4-6675EC9245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9161" y="9109"/>
            <a:ext cx="7792839" cy="1594270"/>
          </a:xfrm>
          <a:prstGeom prst="rect">
            <a:avLst/>
          </a:prstGeom>
          <a:gradFill>
            <a:gsLst>
              <a:gs pos="22000">
                <a:schemeClr val="accent2">
                  <a:alpha val="0"/>
                </a:schemeClr>
              </a:gs>
              <a:gs pos="99000">
                <a:schemeClr val="accent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2185E4-B584-4B9D-9440-DEA0FB9D94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021976" y="-906246"/>
            <a:ext cx="1602951" cy="3416298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33EC8A-EE0A-4395-97E2-DAD467CF73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51242" y="0"/>
            <a:ext cx="9729549" cy="1600198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F85DA95-16A4-404E-9BFF-27F8E4FC78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30"/>
            <a:ext cx="7910111" cy="1600198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99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zh-HK" dirty="0"/>
              <a:t>02. </a:t>
            </a:r>
            <a:r>
              <a:rPr lang="ja-JP" altLang="en-US" dirty="0"/>
              <a:t>風琴袋</a:t>
            </a:r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EE933A-CA24-478D-AC5F-74CA76C19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0" t="23333" r="40487" b="31755"/>
          <a:stretch/>
        </p:blipFill>
        <p:spPr>
          <a:xfrm>
            <a:off x="2115227" y="2068758"/>
            <a:ext cx="4032812" cy="4010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8F2263-9D19-43E0-AEAB-A950152A2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51" t="26316" r="41315" b="15211"/>
          <a:stretch/>
        </p:blipFill>
        <p:spPr>
          <a:xfrm>
            <a:off x="6452243" y="2068758"/>
            <a:ext cx="3097511" cy="4010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65FC60-C12D-4C5D-885B-755ED33252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31" t="51404" r="30163" b="18245"/>
          <a:stretch/>
        </p:blipFill>
        <p:spPr>
          <a:xfrm>
            <a:off x="7997678" y="13017"/>
            <a:ext cx="4054642" cy="16943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0AEDF09-CB69-4572-BBC5-BFE075A5ACB8}"/>
              </a:ext>
            </a:extLst>
          </p:cNvPr>
          <p:cNvSpPr/>
          <p:nvPr/>
        </p:nvSpPr>
        <p:spPr>
          <a:xfrm>
            <a:off x="7714281" y="6292258"/>
            <a:ext cx="221086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>
                <a:solidFill>
                  <a:schemeClr val="bg1"/>
                </a:solidFill>
              </a:rPr>
              <a:t>Photo/s is/are owned and provided by HKDI</a:t>
            </a:r>
            <a:endParaRPr lang="en-US" sz="800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7C17181-DFB3-174A-9A50-C3FF4E245556}"/>
              </a:ext>
            </a:extLst>
          </p:cNvPr>
          <p:cNvSpPr/>
          <p:nvPr/>
        </p:nvSpPr>
        <p:spPr>
          <a:xfrm>
            <a:off x="9762407" y="6514320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i="1" dirty="0" smtClean="0"/>
              <a:t>相片由香港知專設計學院提供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05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E6400C-E30D-40DE-AC47-DB9875D47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655" y="2485142"/>
            <a:ext cx="6339201" cy="1722267"/>
          </a:xfrm>
        </p:spPr>
        <p:txBody>
          <a:bodyPr>
            <a:noAutofit/>
          </a:bodyPr>
          <a:lstStyle/>
          <a:p>
            <a:pPr algn="l"/>
            <a:r>
              <a:rPr lang="en-US" altLang="zh-HK" sz="2400" b="0" dirty="0"/>
              <a:t/>
            </a:r>
            <a:br>
              <a:rPr lang="en-US" altLang="zh-HK" sz="2400" b="0" dirty="0"/>
            </a:br>
            <a:r>
              <a:rPr lang="ja-JP" altLang="en-US" sz="2400" b="0" dirty="0"/>
              <a:t>袋口</a:t>
            </a:r>
            <a:r>
              <a:rPr lang="ja-JP" altLang="en-US" sz="2400" b="0" dirty="0" smtClean="0"/>
              <a:t>濶</a:t>
            </a:r>
            <a:r>
              <a:rPr lang="zh-TW" altLang="en-US" sz="2400" b="0" dirty="0" smtClean="0"/>
              <a:t>度</a:t>
            </a:r>
            <a:r>
              <a:rPr lang="en-US" altLang="ja-JP" sz="2400" b="0" dirty="0" smtClean="0"/>
              <a:t>:   11.5</a:t>
            </a:r>
            <a:r>
              <a:rPr lang="ja-JP" altLang="en-US" sz="2400" b="0" dirty="0">
                <a:solidFill>
                  <a:schemeClr val="dk1"/>
                </a:solidFill>
              </a:rPr>
              <a:t>厘米</a:t>
            </a:r>
            <a:r>
              <a:rPr lang="en-US" altLang="ja-JP" sz="2400" b="0" dirty="0">
                <a:solidFill>
                  <a:schemeClr val="dk1"/>
                </a:solidFill>
              </a:rPr>
              <a:t/>
            </a:r>
            <a:br>
              <a:rPr lang="en-US" altLang="ja-JP" sz="2400" b="0" dirty="0">
                <a:solidFill>
                  <a:schemeClr val="dk1"/>
                </a:solidFill>
              </a:rPr>
            </a:br>
            <a:r>
              <a:rPr lang="en-US" altLang="zh-HK" sz="2400" b="0" dirty="0"/>
              <a:t/>
            </a:r>
            <a:br>
              <a:rPr lang="en-US" altLang="zh-HK" sz="2400" b="0" dirty="0"/>
            </a:br>
            <a:r>
              <a:rPr lang="ja-JP" altLang="en-US" sz="2400" b="0" dirty="0"/>
              <a:t>袋身長度</a:t>
            </a:r>
            <a:r>
              <a:rPr lang="en-US" altLang="zh-HK" sz="2400" b="0" dirty="0"/>
              <a:t>:   16.5</a:t>
            </a:r>
            <a:r>
              <a:rPr lang="ja-JP" altLang="en-US" sz="2400" b="0" dirty="0">
                <a:solidFill>
                  <a:schemeClr val="dk1"/>
                </a:solidFill>
              </a:rPr>
              <a:t>厘米</a:t>
            </a:r>
            <a:r>
              <a:rPr lang="en-US" altLang="zh-HK" sz="2400" b="0" dirty="0"/>
              <a:t/>
            </a:r>
            <a:br>
              <a:rPr lang="en-US" altLang="zh-HK" sz="2400" b="0" dirty="0"/>
            </a:br>
            <a:endParaRPr lang="zh-HK" altLang="en-US" sz="2400" b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97C2C-A847-4CC7-B9BB-CA081A3D2EE8}"/>
              </a:ext>
            </a:extLst>
          </p:cNvPr>
          <p:cNvSpPr txBox="1">
            <a:spLocks/>
          </p:cNvSpPr>
          <p:nvPr/>
        </p:nvSpPr>
        <p:spPr>
          <a:xfrm>
            <a:off x="421265" y="959728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/>
              <a:t>風琴袋</a:t>
            </a:r>
            <a:endParaRPr lang="zh-HK" altLang="en-US" sz="3600" dirty="0"/>
          </a:p>
        </p:txBody>
      </p:sp>
      <p:grpSp>
        <p:nvGrpSpPr>
          <p:cNvPr id="9" name="群組 8"/>
          <p:cNvGrpSpPr/>
          <p:nvPr/>
        </p:nvGrpSpPr>
        <p:grpSpPr>
          <a:xfrm>
            <a:off x="7472464" y="1113590"/>
            <a:ext cx="3971429" cy="4895238"/>
            <a:chOff x="7472464" y="1113590"/>
            <a:chExt cx="3971429" cy="489523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72464" y="1113590"/>
              <a:ext cx="3971429" cy="4895238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8567225" y="1381546"/>
              <a:ext cx="1280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smtClean="0"/>
                <a:t>11.5</a:t>
              </a:r>
              <a:r>
                <a:rPr lang="zh-TW" altLang="en-US" sz="2400" dirty="0" smtClean="0"/>
                <a:t>厘米</a:t>
              </a:r>
              <a:endParaRPr lang="zh-TW" altLang="en-US" sz="2400" dirty="0"/>
            </a:p>
          </p:txBody>
        </p:sp>
        <p:sp>
          <p:nvSpPr>
            <p:cNvPr id="8" name="文字方塊 7"/>
            <p:cNvSpPr txBox="1"/>
            <p:nvPr/>
          </p:nvSpPr>
          <p:spPr>
            <a:xfrm rot="5400000">
              <a:off x="10056056" y="3701800"/>
              <a:ext cx="1479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smtClean="0"/>
                <a:t>16.5</a:t>
              </a:r>
              <a:r>
                <a:rPr lang="zh-TW" altLang="en-US" sz="2400" dirty="0" smtClean="0"/>
                <a:t>厘米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450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5CC0C6-17DA-41C0-9BF5-98D4367C1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40" y="1111302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zh-HK" dirty="0"/>
              <a:t> </a:t>
            </a:r>
            <a:r>
              <a:rPr lang="zh-TW" altLang="en-US" dirty="0"/>
              <a:t>風琴袋</a:t>
            </a:r>
            <a:endParaRPr lang="zh-HK" alt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E99E572-D44B-42A7-887D-E2A8ED8B7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246" y="142078"/>
            <a:ext cx="5061615" cy="592852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902773" y="3106339"/>
            <a:ext cx="1631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袋 裁一幅</a:t>
            </a:r>
            <a:endParaRPr lang="zh-TW" altLang="en-US" sz="2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5866227" y="365760"/>
            <a:ext cx="128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2</a:t>
            </a:r>
            <a:r>
              <a:rPr lang="zh-TW" altLang="en-US" b="1" dirty="0" smtClean="0"/>
              <a:t>厘米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440358237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726</Words>
  <Application>Microsoft Office PowerPoint</Application>
  <PresentationFormat>寬螢幕</PresentationFormat>
  <Paragraphs>167</Paragraphs>
  <Slides>25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0" baseType="lpstr">
      <vt:lpstr>Avenir Next LT Pro</vt:lpstr>
      <vt:lpstr>Avenir Next LT Pro Light</vt:lpstr>
      <vt:lpstr>Arial</vt:lpstr>
      <vt:lpstr>Calibri</vt:lpstr>
      <vt:lpstr>GradientRiseVTI</vt:lpstr>
      <vt:lpstr>口袋 （基本紙樣）  </vt:lpstr>
      <vt:lpstr>PowerPoint 簡報</vt:lpstr>
      <vt:lpstr>明袋</vt:lpstr>
      <vt:lpstr>01. 五角明袋</vt:lpstr>
      <vt:lpstr>五角明袋</vt:lpstr>
      <vt:lpstr>PowerPoint 簡報</vt:lpstr>
      <vt:lpstr>02. 風琴袋</vt:lpstr>
      <vt:lpstr> 袋口濶度:   11.5厘米  袋身長度:   16.5厘米 </vt:lpstr>
      <vt:lpstr> 風琴袋</vt:lpstr>
      <vt:lpstr>加1厘米黹口</vt:lpstr>
      <vt:lpstr>03. 風琴袋加袋蓋</vt:lpstr>
      <vt:lpstr>PowerPoint 簡報</vt:lpstr>
      <vt:lpstr>PowerPoint 簡報</vt:lpstr>
      <vt:lpstr>加1厘米黹口</vt:lpstr>
      <vt:lpstr>04. 滾邊袋</vt:lpstr>
      <vt:lpstr>單邊滾邊袋 – 沒有黹口</vt:lpstr>
      <vt:lpstr>單邊滾邊袋 – 加黹口</vt:lpstr>
      <vt:lpstr>單邊滾邊袋 – 加黹口</vt:lpstr>
      <vt:lpstr>雙邊滾邊袋  - 沒有黹口</vt:lpstr>
      <vt:lpstr>雙邊滾邊袋  – 加黹口 </vt:lpstr>
      <vt:lpstr>雙邊滾邊袋 – 加黹口</vt:lpstr>
      <vt:lpstr>不同款式的袋</vt:lpstr>
      <vt:lpstr>PowerPoint 簡報</vt:lpstr>
      <vt:lpstr>PowerPoint 簡報</vt:lpstr>
      <vt:lpstr>課堂練習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&amp;  idea generation</dc:title>
  <dc:creator>HO HO TAK</dc:creator>
  <cp:lastModifiedBy>POON, Suk-mei Cindy</cp:lastModifiedBy>
  <cp:revision>171</cp:revision>
  <dcterms:created xsi:type="dcterms:W3CDTF">2020-09-01T09:11:43Z</dcterms:created>
  <dcterms:modified xsi:type="dcterms:W3CDTF">2023-03-28T08:53:33Z</dcterms:modified>
</cp:coreProperties>
</file>