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5"/>
  </p:notesMasterIdLst>
  <p:sldIdLst>
    <p:sldId id="257" r:id="rId2"/>
    <p:sldId id="256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394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3"/>
    <p:restoredTop sz="94597"/>
  </p:normalViewPr>
  <p:slideViewPr>
    <p:cSldViewPr snapToGrid="0" snapToObjects="1">
      <p:cViewPr varScale="1">
        <p:scale>
          <a:sx n="62" d="100"/>
          <a:sy n="62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5%BE%8C%E5%B9%85/1_ns55rudd/295650742" TargetMode="External"/><Relationship Id="rId2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5%89%8D%E5%B9%85/1_3bh7w8q3/29565074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8%A3%99%E9%A0%AD/1_dfzww4zh/295650742" TargetMode="External"/><Relationship Id="rId4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5%8A%A0%E9%BB%B9%E5%8F%A3/1_wf3iyimh/29565074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597" y="1977127"/>
            <a:ext cx="8665036" cy="3360092"/>
          </a:xfrm>
        </p:spPr>
        <p:txBody>
          <a:bodyPr anchor="ctr">
            <a:normAutofit/>
          </a:bodyPr>
          <a:lstStyle/>
          <a:p>
            <a:r>
              <a:rPr lang="zh-HK" altLang="zh-TW" sz="5400" smtClean="0"/>
              <a:t>半截裙基本</a:t>
            </a:r>
            <a:r>
              <a:rPr lang="zh-HK" altLang="zh-TW" sz="5400" dirty="0"/>
              <a:t>紙樣</a:t>
            </a:r>
            <a:r>
              <a:rPr lang="zh-TW" altLang="en-US" sz="5400" dirty="0"/>
              <a:t/>
            </a:r>
            <a:br>
              <a:rPr lang="zh-TW" altLang="en-US" sz="5400" dirty="0"/>
            </a:br>
            <a:endParaRPr lang="en-H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E86FF2-B5FA-4188-BF6F-4F1083DB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14" y="575408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10</a:t>
            </a:r>
            <a:r>
              <a:rPr lang="en-US" altLang="zh-TW" dirty="0" smtClean="0"/>
              <a:t>)</a:t>
            </a:r>
            <a:r>
              <a:rPr lang="en-HK" dirty="0" smtClean="0"/>
              <a:t>-</a:t>
            </a:r>
            <a:r>
              <a:rPr lang="en-US" altLang="zh-TW" dirty="0" smtClean="0"/>
              <a:t>(</a:t>
            </a:r>
            <a:r>
              <a:rPr lang="en-HK" dirty="0" smtClean="0"/>
              <a:t>11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：</a:t>
            </a:r>
            <a:r>
              <a:rPr lang="en-HK" b="0" dirty="0" smtClean="0"/>
              <a:t>1</a:t>
            </a:r>
            <a:r>
              <a:rPr lang="en-HK" b="0" dirty="0"/>
              <a:t>厘米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705362" y="1835246"/>
            <a:ext cx="9901513" cy="4284199"/>
            <a:chOff x="705362" y="1835246"/>
            <a:chExt cx="9901513" cy="428419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362" y="1835246"/>
              <a:ext cx="9901513" cy="4284199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7554351" y="4035642"/>
              <a:ext cx="87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1</a:t>
              </a:r>
              <a:r>
                <a:rPr lang="zh-TW" altLang="en-US" sz="2000" dirty="0" smtClean="0"/>
                <a:t>厘米</a:t>
              </a:r>
              <a:endParaRPr lang="zh-TW" altLang="en-US" sz="2000" dirty="0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8236633" y="3746435"/>
              <a:ext cx="0" cy="26285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690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195905" y="1748895"/>
            <a:ext cx="9675901" cy="4604363"/>
            <a:chOff x="1198425" y="1748895"/>
            <a:chExt cx="9675901" cy="460436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8870" y="1748895"/>
              <a:ext cx="9275456" cy="4604363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 rot="5400000">
              <a:off x="849840" y="2405575"/>
              <a:ext cx="10972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3</a:t>
              </a:r>
              <a:r>
                <a:rPr lang="zh-TW" altLang="en-US" sz="2000" dirty="0" smtClean="0"/>
                <a:t>厘米</a:t>
              </a:r>
              <a:endParaRPr lang="zh-TW" altLang="en-US" sz="2000" dirty="0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1622158" y="2193057"/>
              <a:ext cx="0" cy="44388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460C8D2-8096-4CCE-9453-FF941CF8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78" y="345446"/>
            <a:ext cx="10515600" cy="148946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(</a:t>
            </a:r>
            <a:r>
              <a:rPr lang="en-HK" dirty="0" smtClean="0"/>
              <a:t>4</a:t>
            </a:r>
            <a:r>
              <a:rPr lang="en-US" altLang="zh-TW" dirty="0" smtClean="0"/>
              <a:t>)</a:t>
            </a:r>
            <a:r>
              <a:rPr lang="en-HK" dirty="0" smtClean="0"/>
              <a:t>-</a:t>
            </a:r>
            <a:r>
              <a:rPr lang="en-US" altLang="zh-TW" dirty="0" smtClean="0"/>
              <a:t>(</a:t>
            </a:r>
            <a:r>
              <a:rPr lang="en-HK" dirty="0" smtClean="0"/>
              <a:t>12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：</a:t>
            </a:r>
            <a:r>
              <a:rPr lang="en-HK" b="0" dirty="0" smtClean="0"/>
              <a:t>3厘米</a:t>
            </a:r>
            <a:br>
              <a:rPr lang="en-HK" b="0" dirty="0" smtClean="0"/>
            </a:br>
            <a:r>
              <a:rPr lang="en-US" altLang="zh-TW" dirty="0" smtClean="0"/>
              <a:t>(</a:t>
            </a:r>
            <a:r>
              <a:rPr lang="en-HK" dirty="0" smtClean="0"/>
              <a:t>1</a:t>
            </a:r>
            <a:r>
              <a:rPr lang="en-US" altLang="zh-TW" dirty="0" smtClean="0"/>
              <a:t>)</a:t>
            </a:r>
            <a:r>
              <a:rPr lang="en-HK" b="0" dirty="0" smtClean="0"/>
              <a:t>-</a:t>
            </a:r>
            <a:r>
              <a:rPr lang="en-US" altLang="zh-TW" dirty="0" smtClean="0"/>
              <a:t>(</a:t>
            </a:r>
            <a:r>
              <a:rPr lang="en-HK" dirty="0" smtClean="0"/>
              <a:t>12</a:t>
            </a:r>
            <a:r>
              <a:rPr lang="en-US" altLang="zh-TW" dirty="0" smtClean="0"/>
              <a:t>)</a:t>
            </a:r>
            <a:r>
              <a:rPr lang="en-HK" b="0" dirty="0" err="1" smtClean="0"/>
              <a:t>分三份</a:t>
            </a:r>
            <a:r>
              <a:rPr lang="en-HK" b="0" dirty="0" smtClean="0"/>
              <a:t>，</a:t>
            </a:r>
            <a:r>
              <a:rPr lang="en-US" altLang="zh-TW" dirty="0" smtClean="0"/>
              <a:t>(</a:t>
            </a:r>
            <a:r>
              <a:rPr lang="en-HK" dirty="0" smtClean="0"/>
              <a:t>12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成直角</a:t>
            </a:r>
            <a:r>
              <a:rPr lang="en-US" altLang="zh-HK" sz="2800" b="1" dirty="0" smtClean="0"/>
              <a:t/>
            </a:r>
            <a:br>
              <a:rPr lang="en-US" altLang="zh-HK" sz="2800" b="1" dirty="0" smtClean="0"/>
            </a:b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897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90391"/>
            <a:ext cx="10719580" cy="450244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2C9EA35-5ECA-4EC3-B162-3B2BCCA3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6336"/>
            <a:ext cx="10240903" cy="1233488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對</a:t>
            </a:r>
            <a:r>
              <a:rPr lang="en-HK" b="0" dirty="0" err="1" smtClean="0"/>
              <a:t>接暗褶</a:t>
            </a:r>
            <a:r>
              <a:rPr lang="zh-TW" altLang="en-US" b="0" dirty="0" smtClean="0"/>
              <a:t>，</a:t>
            </a:r>
            <a:r>
              <a:rPr lang="en-HK" b="0" dirty="0" err="1" smtClean="0"/>
              <a:t>畫腰</a:t>
            </a:r>
            <a:r>
              <a:rPr lang="zh-TW" altLang="en-US" b="0" dirty="0" smtClean="0"/>
              <a:t>線</a:t>
            </a:r>
            <a:r>
              <a:rPr lang="en-HK" dirty="0"/>
              <a:t/>
            </a:r>
            <a:br>
              <a:rPr lang="en-HK" dirty="0"/>
            </a:br>
            <a:endParaRPr lang="zh-HK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12345" y="5205045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雙摺線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87108" y="3936609"/>
            <a:ext cx="207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前幅裁一幅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13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D62E84A-2D38-4DCA-9C9F-FDBA7D33F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78" t="27357" r="22737" b="16803"/>
          <a:stretch/>
        </p:blipFill>
        <p:spPr>
          <a:xfrm>
            <a:off x="1302832" y="2641003"/>
            <a:ext cx="9153601" cy="35688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7EA8C8-9FC3-45CB-BAF0-3F6714CF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54" y="0"/>
            <a:ext cx="11490379" cy="2890674"/>
          </a:xfrm>
        </p:spPr>
        <p:txBody>
          <a:bodyPr>
            <a:noAutofit/>
          </a:bodyPr>
          <a:lstStyle/>
          <a:p>
            <a:r>
              <a:rPr lang="en-HK" sz="2400" b="0" u="sng" dirty="0" err="1" smtClean="0"/>
              <a:t>後幅</a:t>
            </a:r>
            <a:r>
              <a:rPr lang="en-HK" sz="2400" dirty="0"/>
              <a:t/>
            </a:r>
            <a:br>
              <a:rPr lang="en-HK" sz="2400" dirty="0"/>
            </a:br>
            <a:r>
              <a:rPr lang="en-US" altLang="zh-TW" sz="2400" dirty="0" smtClean="0"/>
              <a:t>(</a:t>
            </a:r>
            <a:r>
              <a:rPr lang="en-HK" sz="2400" dirty="0" smtClean="0"/>
              <a:t>13</a:t>
            </a:r>
            <a:r>
              <a:rPr lang="en-US" altLang="zh-TW" sz="2400" dirty="0" smtClean="0"/>
              <a:t>)</a:t>
            </a:r>
            <a:r>
              <a:rPr lang="en-HK" sz="2400" b="0" dirty="0" smtClean="0"/>
              <a:t>-</a:t>
            </a:r>
            <a:r>
              <a:rPr lang="en-US" altLang="zh-TW" sz="2400" b="0" dirty="0" smtClean="0"/>
              <a:t>(</a:t>
            </a:r>
            <a:r>
              <a:rPr lang="en-HK" sz="2400" dirty="0" smtClean="0"/>
              <a:t>14</a:t>
            </a:r>
            <a:r>
              <a:rPr lang="en-US" altLang="zh-TW" sz="2400" dirty="0" smtClean="0"/>
              <a:t>)</a:t>
            </a:r>
            <a:r>
              <a:rPr lang="zh-TW" altLang="en-US" sz="2400" b="0" dirty="0" smtClean="0"/>
              <a:t>：</a:t>
            </a:r>
            <a:r>
              <a:rPr lang="en-HK" sz="2400" b="0" dirty="0" err="1" smtClean="0"/>
              <a:t>裙長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65厘米</a:t>
            </a:r>
            <a:r>
              <a:rPr lang="zh-TW" altLang="en-US" sz="2400" b="0" dirty="0" smtClean="0"/>
              <a:t>）</a:t>
            </a:r>
            <a:r>
              <a:rPr lang="en-HK" sz="2400" dirty="0"/>
              <a:t/>
            </a:r>
            <a:br>
              <a:rPr lang="en-HK" sz="2400" dirty="0"/>
            </a:br>
            <a:r>
              <a:rPr lang="en-US" altLang="zh-TW" sz="2400" dirty="0" smtClean="0"/>
              <a:t>(</a:t>
            </a:r>
            <a:r>
              <a:rPr lang="en-HK" sz="2400" dirty="0" smtClean="0"/>
              <a:t>13</a:t>
            </a:r>
            <a:r>
              <a:rPr lang="en-US" altLang="zh-TW" sz="2400" dirty="0" smtClean="0"/>
              <a:t>)</a:t>
            </a:r>
            <a:r>
              <a:rPr lang="en-HK" sz="2400" b="0" dirty="0" smtClean="0"/>
              <a:t>-</a:t>
            </a:r>
            <a:r>
              <a:rPr lang="en-US" altLang="zh-TW" sz="2400" dirty="0" smtClean="0"/>
              <a:t>(</a:t>
            </a:r>
            <a:r>
              <a:rPr lang="en-HK" sz="2400" dirty="0" smtClean="0"/>
              <a:t>15</a:t>
            </a:r>
            <a:r>
              <a:rPr lang="en-US" altLang="zh-TW" sz="2400" dirty="0" smtClean="0"/>
              <a:t>)</a:t>
            </a:r>
            <a:r>
              <a:rPr lang="zh-TW" altLang="en-US" sz="2400" b="0" dirty="0" smtClean="0"/>
              <a:t>：</a:t>
            </a:r>
            <a:r>
              <a:rPr lang="en-HK" sz="2400" b="0" dirty="0" smtClean="0"/>
              <a:t>腰</a:t>
            </a:r>
            <a:r>
              <a:rPr lang="zh-TW" altLang="en-US" sz="2400" b="0" dirty="0" smtClean="0"/>
              <a:t>圍線至臀圍線（</a:t>
            </a:r>
            <a:r>
              <a:rPr lang="en-HK" sz="2400" b="0" dirty="0" smtClean="0"/>
              <a:t>20厘米</a:t>
            </a:r>
            <a:r>
              <a:rPr lang="zh-TW" altLang="en-US" sz="2400" b="0" dirty="0" smtClean="0"/>
              <a:t>）</a:t>
            </a:r>
            <a:r>
              <a:rPr lang="en-HK" sz="2400" dirty="0"/>
              <a:t/>
            </a:r>
            <a:br>
              <a:rPr lang="en-HK" sz="2400" dirty="0"/>
            </a:br>
            <a:r>
              <a:rPr lang="en-US" altLang="zh-TW" sz="2400" dirty="0" smtClean="0"/>
              <a:t>(</a:t>
            </a:r>
            <a:r>
              <a:rPr lang="en-HK" sz="2400" dirty="0" smtClean="0"/>
              <a:t>15</a:t>
            </a:r>
            <a:r>
              <a:rPr lang="en-US" altLang="zh-TW" sz="2400" dirty="0" smtClean="0"/>
              <a:t>)</a:t>
            </a:r>
            <a:r>
              <a:rPr lang="en-HK" sz="2400" b="0" dirty="0" smtClean="0"/>
              <a:t>-</a:t>
            </a:r>
            <a:r>
              <a:rPr lang="en-US" altLang="zh-TW" sz="2400" dirty="0" smtClean="0"/>
              <a:t>(</a:t>
            </a:r>
            <a:r>
              <a:rPr lang="en-HK" sz="2400" dirty="0" smtClean="0"/>
              <a:t>16</a:t>
            </a:r>
            <a:r>
              <a:rPr lang="en-US" altLang="zh-TW" sz="2400" dirty="0" smtClean="0"/>
              <a:t>)</a:t>
            </a:r>
            <a:r>
              <a:rPr lang="zh-TW" altLang="en-US" sz="2400" b="0" dirty="0" smtClean="0"/>
              <a:t>：</a:t>
            </a:r>
            <a:r>
              <a:rPr lang="en-HK" sz="2400" b="0" dirty="0" smtClean="0"/>
              <a:t>1/4 </a:t>
            </a:r>
            <a:r>
              <a:rPr lang="zh-TW" altLang="en-US" sz="2400" b="0" dirty="0" smtClean="0"/>
              <a:t>臀</a:t>
            </a:r>
            <a:r>
              <a:rPr lang="en-HK" sz="2400" b="0" dirty="0" smtClean="0"/>
              <a:t>圍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24厘米</a:t>
            </a:r>
            <a:r>
              <a:rPr lang="zh-TW" altLang="en-US" sz="2400" b="0" dirty="0" smtClean="0"/>
              <a:t>）</a:t>
            </a:r>
            <a:r>
              <a:rPr lang="en-HK" sz="2400" dirty="0"/>
              <a:t/>
            </a:r>
            <a:br>
              <a:rPr lang="en-HK" sz="2400" dirty="0"/>
            </a:br>
            <a:r>
              <a:rPr lang="en-US" altLang="zh-TW" sz="2400" dirty="0" smtClean="0"/>
              <a:t>(</a:t>
            </a:r>
            <a:r>
              <a:rPr lang="en-HK" sz="2400" dirty="0" smtClean="0"/>
              <a:t>13</a:t>
            </a:r>
            <a:r>
              <a:rPr lang="en-US" altLang="zh-TW" sz="2400" dirty="0" smtClean="0"/>
              <a:t>)</a:t>
            </a:r>
            <a:r>
              <a:rPr lang="en-HK" sz="2400" b="0" dirty="0" smtClean="0"/>
              <a:t>-</a:t>
            </a:r>
            <a:r>
              <a:rPr lang="en-US" altLang="zh-TW" sz="2400" dirty="0" smtClean="0"/>
              <a:t>(</a:t>
            </a:r>
            <a:r>
              <a:rPr lang="en-HK" sz="2400" dirty="0" smtClean="0"/>
              <a:t>18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：</a:t>
            </a:r>
            <a:r>
              <a:rPr lang="en-HK" sz="2400" b="0" dirty="0" smtClean="0"/>
              <a:t>1/4 腰</a:t>
            </a:r>
            <a:r>
              <a:rPr lang="zh-TW" altLang="en-US" sz="2400" b="0" dirty="0" smtClean="0"/>
              <a:t>圍</a:t>
            </a:r>
            <a:r>
              <a:rPr lang="en-US" altLang="zh-TW" sz="2400" b="0" dirty="0" smtClean="0"/>
              <a:t>-1</a:t>
            </a:r>
            <a:r>
              <a:rPr lang="en-HK" sz="2400" b="0" dirty="0" smtClean="0"/>
              <a:t>.25厘米</a:t>
            </a:r>
            <a:r>
              <a:rPr lang="en-US" altLang="zh-TW" sz="2400" b="0" dirty="0" smtClean="0"/>
              <a:t>+</a:t>
            </a:r>
            <a:r>
              <a:rPr lang="en-HK" sz="2400" b="0" dirty="0" smtClean="0"/>
              <a:t>5 </a:t>
            </a:r>
            <a:r>
              <a:rPr lang="en-HK" sz="2400" b="0" dirty="0" err="1"/>
              <a:t>厘米（兩個暗褶</a:t>
            </a:r>
            <a:r>
              <a:rPr lang="en-HK" sz="2400" b="0" dirty="0" smtClean="0"/>
              <a:t>）</a:t>
            </a:r>
            <a:r>
              <a:rPr lang="en-US" altLang="zh-TW" sz="2400" b="0" dirty="0" smtClean="0"/>
              <a:t>=</a:t>
            </a:r>
            <a:r>
              <a:rPr lang="en-HK" sz="2400" b="0" dirty="0" smtClean="0"/>
              <a:t>20厘米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427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8AE26F-FD02-4491-805D-6FA1CBB9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09" y="688750"/>
            <a:ext cx="11374571" cy="149489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18</a:t>
            </a:r>
            <a:r>
              <a:rPr lang="en-US" altLang="zh-TW" dirty="0" smtClean="0"/>
              <a:t>)</a:t>
            </a:r>
            <a:r>
              <a:rPr lang="en-HK" dirty="0" smtClean="0"/>
              <a:t>-</a:t>
            </a:r>
            <a:r>
              <a:rPr lang="en-US" altLang="zh-TW" dirty="0" smtClean="0"/>
              <a:t>(</a:t>
            </a:r>
            <a:r>
              <a:rPr lang="en-HK" dirty="0" smtClean="0"/>
              <a:t>19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：從</a:t>
            </a:r>
            <a:r>
              <a:rPr lang="en-US" altLang="zh-TW" dirty="0" smtClean="0"/>
              <a:t>(18)</a:t>
            </a:r>
            <a:r>
              <a:rPr lang="en-HK" b="0" dirty="0" smtClean="0"/>
              <a:t>直上</a:t>
            </a:r>
            <a:r>
              <a:rPr lang="en-HK" b="0" dirty="0"/>
              <a:t>1</a:t>
            </a:r>
            <a:r>
              <a:rPr lang="en-HK" b="0" dirty="0" smtClean="0"/>
              <a:t>厘米</a:t>
            </a:r>
            <a:r>
              <a:rPr lang="zh-TW" altLang="en-US" b="0" dirty="0" smtClean="0"/>
              <a:t>，用彎線連接</a:t>
            </a:r>
            <a:r>
              <a:rPr lang="en-US" altLang="zh-TW" dirty="0" smtClean="0"/>
              <a:t>(</a:t>
            </a:r>
            <a:r>
              <a:rPr lang="en-HK" dirty="0" smtClean="0"/>
              <a:t>19</a:t>
            </a:r>
            <a:r>
              <a:rPr lang="en-US" altLang="zh-TW" dirty="0" smtClean="0"/>
              <a:t>)</a:t>
            </a:r>
            <a:r>
              <a:rPr lang="en-HK" dirty="0" smtClean="0"/>
              <a:t>-</a:t>
            </a:r>
            <a:r>
              <a:rPr lang="en-US" altLang="zh-TW" dirty="0" smtClean="0"/>
              <a:t>(</a:t>
            </a:r>
            <a:r>
              <a:rPr lang="en-HK" dirty="0" smtClean="0"/>
              <a:t>16</a:t>
            </a:r>
            <a:r>
              <a:rPr lang="zh-TW" altLang="en-US" dirty="0" smtClean="0"/>
              <a:t>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0" dirty="0"/>
              <a:t>用彎線</a:t>
            </a:r>
            <a:r>
              <a:rPr lang="zh-TW" altLang="en-US" b="0" dirty="0" smtClean="0"/>
              <a:t>連接</a:t>
            </a:r>
            <a:r>
              <a:rPr lang="en-US" altLang="zh-TW" dirty="0" smtClean="0"/>
              <a:t>(</a:t>
            </a:r>
            <a:r>
              <a:rPr lang="en-HK" dirty="0" smtClean="0"/>
              <a:t>13-</a:t>
            </a:r>
            <a:r>
              <a:rPr lang="en-US" altLang="zh-TW" dirty="0" smtClean="0"/>
              <a:t>(</a:t>
            </a:r>
            <a:r>
              <a:rPr lang="en-HK" dirty="0" smtClean="0"/>
              <a:t>19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成</a:t>
            </a:r>
            <a:r>
              <a:rPr lang="en-HK" b="0" dirty="0" err="1" smtClean="0"/>
              <a:t>直角</a:t>
            </a:r>
            <a:r>
              <a:rPr lang="en-HK" dirty="0"/>
              <a:t/>
            </a:r>
            <a:br>
              <a:rPr lang="en-HK" dirty="0"/>
            </a:br>
            <a:endParaRPr lang="zh-HK" altLang="en-US" sz="2800" b="1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D951D53-E95F-4D73-8EE7-DB1753CE5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29" t="39110" r="25174" b="19924"/>
          <a:stretch/>
        </p:blipFill>
        <p:spPr>
          <a:xfrm>
            <a:off x="1092541" y="2595100"/>
            <a:ext cx="10006918" cy="35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E684C-64CF-434A-BC65-27CE1FC5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6" y="186884"/>
            <a:ext cx="10515600" cy="1872048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(13)</a:t>
            </a:r>
            <a:r>
              <a:rPr lang="en-US" altLang="zh-TW" b="0" dirty="0" smtClean="0"/>
              <a:t>-</a:t>
            </a:r>
            <a:r>
              <a:rPr lang="en-US" altLang="zh-TW" dirty="0" smtClean="0"/>
              <a:t>(19)</a:t>
            </a:r>
            <a:r>
              <a:rPr lang="zh-TW" altLang="en-US" b="0" dirty="0" smtClean="0"/>
              <a:t>分</a:t>
            </a:r>
            <a:r>
              <a:rPr lang="zh-TW" altLang="en-US" b="0" dirty="0"/>
              <a:t>三份</a:t>
            </a:r>
            <a:r>
              <a:rPr lang="zh-TW" altLang="en-US" b="0" dirty="0" smtClean="0"/>
              <a:t>，</a:t>
            </a:r>
            <a:r>
              <a:rPr lang="en-US" altLang="zh-TW" dirty="0" smtClean="0"/>
              <a:t>(20)</a:t>
            </a:r>
            <a:r>
              <a:rPr lang="zh-TW" altLang="en-US" b="0" dirty="0" smtClean="0"/>
              <a:t>及</a:t>
            </a:r>
            <a:r>
              <a:rPr lang="en-US" altLang="zh-TW" dirty="0" smtClean="0"/>
              <a:t>(21)</a:t>
            </a:r>
            <a:r>
              <a:rPr lang="zh-TW" altLang="en-US" b="0" dirty="0" smtClean="0"/>
              <a:t>直</a:t>
            </a:r>
            <a:r>
              <a:rPr lang="zh-TW" altLang="en-US" b="0" dirty="0"/>
              <a:t>落</a:t>
            </a:r>
            <a:r>
              <a:rPr lang="en-US" altLang="zh-TW" b="0" dirty="0"/>
              <a:t>12.5</a:t>
            </a:r>
            <a:r>
              <a:rPr lang="zh-TW" altLang="en-US" b="0" dirty="0" smtClean="0"/>
              <a:t>厘暗褶</a:t>
            </a:r>
            <a:r>
              <a:rPr lang="en-US" altLang="zh-TW" b="0" cap="none" dirty="0" smtClean="0"/>
              <a:t>(a)</a:t>
            </a:r>
            <a:r>
              <a:rPr lang="zh-TW" altLang="en-US" b="0" cap="none" dirty="0" smtClean="0"/>
              <a:t>：</a:t>
            </a:r>
            <a:r>
              <a:rPr lang="en-US" altLang="zh-TW" b="0" cap="none" dirty="0" smtClean="0"/>
              <a:t>2.5</a:t>
            </a:r>
            <a:r>
              <a:rPr lang="zh-TW" altLang="en-US" b="0" cap="none" dirty="0" smtClean="0"/>
              <a:t>厘米及</a:t>
            </a:r>
            <a:r>
              <a:rPr lang="zh-TW" altLang="en-US" b="0" dirty="0"/>
              <a:t>暗褶</a:t>
            </a:r>
            <a:r>
              <a:rPr lang="en-US" altLang="zh-TW" b="0" cap="none" dirty="0" smtClean="0"/>
              <a:t>(b)</a:t>
            </a:r>
            <a:r>
              <a:rPr lang="zh-TW" altLang="en-US" b="0" cap="none" dirty="0" smtClean="0"/>
              <a:t>：</a:t>
            </a:r>
            <a:r>
              <a:rPr lang="en-US" altLang="zh-TW" b="0" cap="none" dirty="0" smtClean="0"/>
              <a:t>2.5</a:t>
            </a:r>
            <a:r>
              <a:rPr lang="zh-TW" altLang="en-US" b="0" cap="none" dirty="0" smtClean="0"/>
              <a:t>厘米</a:t>
            </a:r>
            <a:r>
              <a:rPr lang="en-US" altLang="zh-HK" sz="2400" b="1" dirty="0"/>
              <a:t/>
            </a:r>
            <a:br>
              <a:rPr lang="en-US" altLang="zh-HK" sz="2400" b="1" dirty="0"/>
            </a:br>
            <a:endParaRPr lang="zh-HK" alt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BCD0CF-44FA-4052-9480-5D87406A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17D-21D2-4BCD-9C01-CD72C7E0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071"/>
            <a:ext cx="12192000" cy="47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3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C4AD65-E84B-40FB-B0EA-E74F9C75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6336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22</a:t>
            </a:r>
            <a:r>
              <a:rPr lang="en-US" altLang="zh-TW" dirty="0" smtClean="0"/>
              <a:t>)</a:t>
            </a:r>
            <a:r>
              <a:rPr lang="en-HK" b="0" dirty="0" smtClean="0"/>
              <a:t>/</a:t>
            </a:r>
            <a:r>
              <a:rPr lang="en-US" altLang="zh-TW" dirty="0" smtClean="0"/>
              <a:t>(</a:t>
            </a:r>
            <a:r>
              <a:rPr lang="en-HK" dirty="0" smtClean="0"/>
              <a:t>23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：</a:t>
            </a:r>
            <a:r>
              <a:rPr lang="en-HK" b="0" dirty="0" smtClean="0"/>
              <a:t>1</a:t>
            </a:r>
            <a:r>
              <a:rPr lang="en-HK" b="0" dirty="0"/>
              <a:t>厘米</a:t>
            </a:r>
            <a:r>
              <a:rPr lang="en-HK" dirty="0"/>
              <a:t/>
            </a:r>
            <a:br>
              <a:rPr lang="en-HK" dirty="0"/>
            </a:br>
            <a:endParaRPr lang="zh-HK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857250" y="1409824"/>
            <a:ext cx="10477500" cy="4514850"/>
            <a:chOff x="857250" y="1409824"/>
            <a:chExt cx="10477500" cy="451485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50" y="1409824"/>
              <a:ext cx="10477500" cy="4514850"/>
            </a:xfrm>
            <a:prstGeom prst="rect">
              <a:avLst/>
            </a:prstGeom>
          </p:spPr>
        </p:pic>
        <p:cxnSp>
          <p:nvCxnSpPr>
            <p:cNvPr id="5" name="直線單箭頭接點 4"/>
            <p:cNvCxnSpPr/>
            <p:nvPr/>
          </p:nvCxnSpPr>
          <p:spPr>
            <a:xfrm>
              <a:off x="8567225" y="3446585"/>
              <a:ext cx="14067" cy="23915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8550812" y="4365674"/>
              <a:ext cx="14067" cy="23915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 rot="5400000">
              <a:off x="7805225" y="3261919"/>
              <a:ext cx="745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</a:t>
              </a:r>
              <a:r>
                <a:rPr lang="zh-TW" altLang="en-US" dirty="0" smtClean="0"/>
                <a:t>厘米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 rot="5400000">
              <a:off x="7823424" y="4300583"/>
              <a:ext cx="745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</a:t>
              </a:r>
              <a:r>
                <a:rPr lang="zh-TW" altLang="en-US" dirty="0" smtClean="0"/>
                <a:t>厘米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022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E7E8C8-8449-442E-A899-65FC6612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6" y="542096"/>
            <a:ext cx="10240903" cy="1233488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對</a:t>
            </a:r>
            <a:r>
              <a:rPr lang="en-HK" b="0" dirty="0" err="1" smtClean="0"/>
              <a:t>接暗褶</a:t>
            </a:r>
            <a:r>
              <a:rPr lang="en-HK" b="0" dirty="0" err="1"/>
              <a:t>，</a:t>
            </a:r>
            <a:r>
              <a:rPr lang="en-HK" b="0" dirty="0" err="1" smtClean="0"/>
              <a:t>畫腰</a:t>
            </a:r>
            <a:r>
              <a:rPr lang="zh-TW" altLang="en-US" b="0" dirty="0" smtClean="0"/>
              <a:t>線</a:t>
            </a:r>
            <a:r>
              <a:rPr lang="en-HK" dirty="0"/>
              <a:t/>
            </a:r>
            <a:br>
              <a:rPr lang="en-HK" dirty="0"/>
            </a:br>
            <a:endParaRPr lang="zh-HK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67" y="1628629"/>
            <a:ext cx="8821381" cy="41915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07765" y="3902108"/>
            <a:ext cx="220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後幅裁兩幅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561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C8885-224C-4AF8-930F-7851DDCA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79"/>
            <a:ext cx="10240903" cy="1739105"/>
          </a:xfrm>
        </p:spPr>
        <p:txBody>
          <a:bodyPr>
            <a:noAutofit/>
          </a:bodyPr>
          <a:lstStyle/>
          <a:p>
            <a:r>
              <a:rPr lang="zh-TW" altLang="en-US" b="0" dirty="0" smtClean="0"/>
              <a:t>裙頭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en-US" altLang="zh-TW" b="0" dirty="0" smtClean="0"/>
              <a:t>- </a:t>
            </a:r>
            <a:r>
              <a:rPr lang="en-HK" b="0" dirty="0" smtClean="0"/>
              <a:t>3 </a:t>
            </a:r>
            <a:r>
              <a:rPr lang="en-HK" b="0" dirty="0" err="1" smtClean="0"/>
              <a:t>厘米</a:t>
            </a:r>
            <a:r>
              <a:rPr lang="en-HK" altLang="zh-TW" b="0" dirty="0" err="1" smtClean="0"/>
              <a:t>鈕</a:t>
            </a:r>
            <a:r>
              <a:rPr lang="en-HK" b="0" dirty="0" err="1" smtClean="0"/>
              <a:t>位</a:t>
            </a:r>
            <a:r>
              <a:rPr lang="en-US" altLang="zh-HK" sz="2800" b="1" dirty="0"/>
              <a:t/>
            </a:r>
            <a:br>
              <a:rPr lang="en-US" altLang="zh-HK" sz="2800" b="1" dirty="0"/>
            </a:br>
            <a:endParaRPr lang="zh-HK" altLang="en-US" sz="2800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1019809" y="2532200"/>
            <a:ext cx="10152381" cy="2609524"/>
            <a:chOff x="1019809" y="2532200"/>
            <a:chExt cx="10152381" cy="260952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809" y="2532200"/>
              <a:ext cx="10152381" cy="260952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5176910" y="4680059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/>
                <a:t>腰圍</a:t>
              </a:r>
              <a:r>
                <a:rPr lang="en-US" altLang="zh-TW" sz="2400" b="1" dirty="0" smtClean="0"/>
                <a:t>60</a:t>
              </a:r>
              <a:r>
                <a:rPr lang="zh-TW" altLang="en-US" sz="2400" b="1" dirty="0" smtClean="0"/>
                <a:t>厘米</a:t>
              </a:r>
              <a:endParaRPr lang="zh-TW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1211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2FC5A-1396-4987-BC34-43FF0F9D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371600" y="1069146"/>
            <a:ext cx="10240903" cy="979560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裙頭</a:t>
            </a:r>
            <a:endParaRPr lang="zh-HK" alt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291BB-4A10-4EB3-B017-2C28850C73DE}"/>
              </a:ext>
            </a:extLst>
          </p:cNvPr>
          <p:cNvSpPr txBox="1"/>
          <p:nvPr/>
        </p:nvSpPr>
        <p:spPr>
          <a:xfrm>
            <a:off x="4111322" y="536139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sz="2000" b="1" dirty="0"/>
          </a:p>
        </p:txBody>
      </p:sp>
      <p:grpSp>
        <p:nvGrpSpPr>
          <p:cNvPr id="10" name="群組 9"/>
          <p:cNvGrpSpPr/>
          <p:nvPr/>
        </p:nvGrpSpPr>
        <p:grpSpPr>
          <a:xfrm>
            <a:off x="1162666" y="2776619"/>
            <a:ext cx="10274083" cy="1304762"/>
            <a:chOff x="1162666" y="2776619"/>
            <a:chExt cx="10274083" cy="1304762"/>
          </a:xfrm>
        </p:grpSpPr>
        <p:sp>
          <p:nvSpPr>
            <p:cNvPr id="6" name="文字方塊 5"/>
            <p:cNvSpPr txBox="1"/>
            <p:nvPr/>
          </p:nvSpPr>
          <p:spPr>
            <a:xfrm rot="16200000">
              <a:off x="10702121" y="3111137"/>
              <a:ext cx="1069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/>
                <a:t>6</a:t>
              </a:r>
              <a:r>
                <a:rPr lang="zh-TW" altLang="en-US" sz="2000" b="1" dirty="0" smtClean="0"/>
                <a:t>厘米</a:t>
              </a:r>
              <a:endParaRPr lang="zh-TW" altLang="en-US" sz="2000" b="1" dirty="0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2666" y="2776619"/>
              <a:ext cx="9866667" cy="13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32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0E271-481B-4701-B8C7-B8FBD0465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7883" y="875600"/>
            <a:ext cx="12729883" cy="1655762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半截</a:t>
            </a:r>
            <a:r>
              <a:rPr lang="zh-TW" altLang="en-US" dirty="0"/>
              <a:t>裙的基本紙樣</a:t>
            </a:r>
            <a:br>
              <a:rPr lang="zh-TW" altLang="en-US" dirty="0"/>
            </a:br>
            <a:endParaRPr lang="zh-HK" altLang="en-US" sz="4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B2601B-0FB2-4E6F-9D2D-8CCAD1D67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6721"/>
              </p:ext>
            </p:extLst>
          </p:nvPr>
        </p:nvGraphicFramePr>
        <p:xfrm>
          <a:off x="3040256" y="2285869"/>
          <a:ext cx="533992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76">
                  <a:extLst>
                    <a:ext uri="{9D8B030D-6E8A-4147-A177-3AD203B41FA5}">
                      <a16:colId xmlns:a16="http://schemas.microsoft.com/office/drawing/2014/main" val="3470333064"/>
                    </a:ext>
                  </a:extLst>
                </a:gridCol>
                <a:gridCol w="2689647">
                  <a:extLst>
                    <a:ext uri="{9D8B030D-6E8A-4147-A177-3AD203B41FA5}">
                      <a16:colId xmlns:a16="http://schemas.microsoft.com/office/drawing/2014/main" val="298678340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半截裙基本紙樣</a:t>
                      </a:r>
                      <a:endParaRPr lang="en-H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5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裙長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65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3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腰圍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60</a:t>
                      </a:r>
                      <a:r>
                        <a:rPr lang="ja-JP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57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臀</a:t>
                      </a:r>
                      <a:r>
                        <a:rPr lang="zh-TW" altLang="en-US" sz="1800" dirty="0" smtClean="0"/>
                        <a:t>圍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96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6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腰線至臀圍線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20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4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腳圍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108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4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裙頭</a:t>
                      </a:r>
                      <a:r>
                        <a:rPr lang="zh-TW" altLang="en-US" sz="1800" dirty="0" smtClean="0"/>
                        <a:t>高度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3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0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拉鍊</a:t>
                      </a:r>
                      <a:r>
                        <a:rPr lang="ja-JP" altLang="en-US" dirty="0" smtClean="0"/>
                        <a:t>長</a:t>
                      </a:r>
                      <a:r>
                        <a:rPr lang="zh-TW" altLang="en-US" dirty="0" smtClean="0"/>
                        <a:t>度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18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3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45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07" y="2895692"/>
            <a:ext cx="10990476" cy="202857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2FA9634-BA31-4A80-8135-2E50BD5C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 smtClean="0"/>
              <a:t>裙頭</a:t>
            </a:r>
            <a:endParaRPr lang="zh-HK" altLang="en-US" sz="3200" b="0" dirty="0"/>
          </a:p>
        </p:txBody>
      </p:sp>
      <p:grpSp>
        <p:nvGrpSpPr>
          <p:cNvPr id="6" name="群組 5"/>
          <p:cNvGrpSpPr/>
          <p:nvPr/>
        </p:nvGrpSpPr>
        <p:grpSpPr>
          <a:xfrm>
            <a:off x="3981157" y="3448313"/>
            <a:ext cx="2510894" cy="1065382"/>
            <a:chOff x="3981157" y="3448313"/>
            <a:chExt cx="2510894" cy="1065382"/>
          </a:xfrm>
        </p:grpSpPr>
        <p:sp>
          <p:nvSpPr>
            <p:cNvPr id="5" name="文字方塊 4"/>
            <p:cNvSpPr txBox="1"/>
            <p:nvPr/>
          </p:nvSpPr>
          <p:spPr>
            <a:xfrm>
              <a:off x="3981157" y="3448313"/>
              <a:ext cx="251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/>
                <a:t>腰帶裁一幅</a:t>
              </a:r>
              <a:endParaRPr lang="zh-TW" altLang="en-US" sz="2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81157" y="4052030"/>
              <a:ext cx="251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/>
                <a:t>撲裁一幅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0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92370-EFD8-42A6-B803-DC15D8C7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36" y="753677"/>
            <a:ext cx="4556279" cy="5727762"/>
          </a:xfrm>
        </p:spPr>
        <p:txBody>
          <a:bodyPr>
            <a:noAutofit/>
          </a:bodyPr>
          <a:lstStyle/>
          <a:p>
            <a:r>
              <a:rPr lang="en-HK" dirty="0"/>
              <a:t/>
            </a:r>
            <a:br>
              <a:rPr lang="en-HK" dirty="0"/>
            </a:br>
            <a:r>
              <a:rPr lang="en-HK" dirty="0"/>
              <a:t/>
            </a:r>
            <a:br>
              <a:rPr lang="en-HK" dirty="0"/>
            </a:br>
            <a:r>
              <a:rPr lang="en-HK" dirty="0"/>
              <a:t/>
            </a:r>
            <a:br>
              <a:rPr lang="en-HK" dirty="0"/>
            </a:br>
            <a:r>
              <a:rPr lang="en-HK" dirty="0"/>
              <a:t/>
            </a:r>
            <a:br>
              <a:rPr lang="en-HK" dirty="0"/>
            </a:br>
            <a:r>
              <a:rPr lang="en-US" altLang="zh-HK" sz="2400" dirty="0"/>
              <a:t/>
            </a:r>
            <a:br>
              <a:rPr lang="en-US" altLang="zh-HK" sz="2400" dirty="0"/>
            </a:br>
            <a:r>
              <a:rPr lang="en-US" altLang="zh-HK" sz="2000" u="sng" dirty="0"/>
              <a:t/>
            </a:r>
            <a:br>
              <a:rPr lang="en-US" altLang="zh-HK" sz="2000" u="sng" dirty="0"/>
            </a:br>
            <a:r>
              <a:rPr lang="en-US" altLang="zh-HK" sz="2000" u="sng" dirty="0"/>
              <a:t> </a:t>
            </a:r>
            <a:r>
              <a:rPr lang="en-US" altLang="zh-HK" sz="2000" dirty="0"/>
              <a:t/>
            </a:r>
            <a:br>
              <a:rPr lang="en-US" altLang="zh-HK" sz="2000" dirty="0"/>
            </a:br>
            <a:endParaRPr lang="zh-HK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80" y="544740"/>
            <a:ext cx="6077798" cy="548716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24357" y="1563300"/>
            <a:ext cx="14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前幅裁一幅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35737" y="4149410"/>
            <a:ext cx="143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後幅裁兩幅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67157" y="2251559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雙摺線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89913" y="5521382"/>
            <a:ext cx="1373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腰帶裁一幅</a:t>
            </a:r>
            <a:endParaRPr lang="en-US" altLang="zh-TW" sz="8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4674199" y="1350107"/>
            <a:ext cx="42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３厘米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05373" y="3872411"/>
            <a:ext cx="42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３厘米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89912" y="5730379"/>
            <a:ext cx="1373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撲裁一幅</a:t>
            </a:r>
            <a:endParaRPr lang="zh-TW" altLang="en-US" sz="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4324"/>
              </p:ext>
            </p:extLst>
          </p:nvPr>
        </p:nvGraphicFramePr>
        <p:xfrm>
          <a:off x="159342" y="1154279"/>
          <a:ext cx="3920290" cy="399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145">
                  <a:extLst>
                    <a:ext uri="{9D8B030D-6E8A-4147-A177-3AD203B41FA5}">
                      <a16:colId xmlns:a16="http://schemas.microsoft.com/office/drawing/2014/main" val="3594727431"/>
                    </a:ext>
                  </a:extLst>
                </a:gridCol>
                <a:gridCol w="1960145">
                  <a:extLst>
                    <a:ext uri="{9D8B030D-6E8A-4147-A177-3AD203B41FA5}">
                      <a16:colId xmlns:a16="http://schemas.microsoft.com/office/drawing/2014/main" val="3580546990"/>
                    </a:ext>
                  </a:extLst>
                </a:gridCol>
              </a:tblGrid>
              <a:tr h="766620">
                <a:tc gridSpan="2">
                  <a:txBody>
                    <a:bodyPr/>
                    <a:lstStyle/>
                    <a:p>
                      <a:pPr algn="ctr"/>
                      <a:r>
                        <a:rPr lang="zh-HK" altLang="zh-TW" sz="2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黹口</a:t>
                      </a:r>
                      <a:endParaRPr lang="zh-TW" alt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956895"/>
                  </a:ext>
                </a:extLst>
              </a:tr>
              <a:tr h="64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腰線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厘米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30589"/>
                  </a:ext>
                </a:extLst>
              </a:tr>
              <a:tr h="64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後中</a:t>
                      </a:r>
                      <a:endParaRPr lang="zh-TW" sz="2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厘米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406723"/>
                  </a:ext>
                </a:extLst>
              </a:tr>
              <a:tr h="64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側</a:t>
                      </a:r>
                      <a:r>
                        <a:rPr lang="zh-HK" sz="28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旁</a:t>
                      </a:r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縫合</a:t>
                      </a:r>
                      <a:r>
                        <a:rPr lang="zh-HK" sz="28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骨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厘米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226509"/>
                  </a:ext>
                </a:extLst>
              </a:tr>
              <a:tr h="64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裙腳</a:t>
                      </a:r>
                      <a:endParaRPr lang="zh-TW" sz="2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厘米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968662"/>
                  </a:ext>
                </a:extLst>
              </a:tr>
              <a:tr h="64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裙頭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厘米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97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07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0903" cy="1233488"/>
          </a:xfrm>
        </p:spPr>
        <p:txBody>
          <a:bodyPr/>
          <a:lstStyle/>
          <a:p>
            <a:r>
              <a:rPr lang="zh-TW" altLang="en-US" b="0" dirty="0" smtClean="0"/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28" y="1596798"/>
            <a:ext cx="8701315" cy="47720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HK" sz="2800" dirty="0" err="1">
                <a:hlinkClick r:id="rId2"/>
              </a:rPr>
              <a:t>半截裙</a:t>
            </a:r>
            <a:r>
              <a:rPr lang="zh-TW" altLang="en-US" sz="2800" dirty="0">
                <a:hlinkClick r:id="rId2"/>
              </a:rPr>
              <a:t>的基本</a:t>
            </a:r>
            <a:r>
              <a:rPr lang="en-HK" sz="2800" dirty="0" err="1">
                <a:hlinkClick r:id="rId2"/>
              </a:rPr>
              <a:t>款式</a:t>
            </a:r>
            <a:r>
              <a:rPr lang="en-HK" sz="2800" dirty="0">
                <a:hlinkClick r:id="rId2"/>
              </a:rPr>
              <a:t> - </a:t>
            </a:r>
            <a:r>
              <a:rPr lang="en-HK" sz="2800" dirty="0" err="1">
                <a:hlinkClick r:id="rId2"/>
              </a:rPr>
              <a:t>前幅</a:t>
            </a:r>
            <a:endParaRPr lang="en-HK" sz="28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en-US" sz="2800" dirty="0"/>
          </a:p>
          <a:p>
            <a:pPr marL="457200" indent="-457200">
              <a:buFont typeface="+mj-lt"/>
              <a:buAutoNum type="arabicPeriod" startAt="2"/>
            </a:pPr>
            <a:r>
              <a:rPr lang="en-HK" sz="2800" dirty="0" err="1" smtClean="0">
                <a:hlinkClick r:id="rId3"/>
              </a:rPr>
              <a:t>半截裙</a:t>
            </a:r>
            <a:r>
              <a:rPr lang="zh-TW" altLang="en-US" sz="2800" dirty="0">
                <a:hlinkClick r:id="rId3"/>
              </a:rPr>
              <a:t>的基本</a:t>
            </a:r>
            <a:r>
              <a:rPr lang="en-HK" sz="2800" dirty="0" err="1" smtClean="0">
                <a:hlinkClick r:id="rId3"/>
              </a:rPr>
              <a:t>款式</a:t>
            </a:r>
            <a:r>
              <a:rPr lang="en-HK" sz="2800" dirty="0" smtClean="0">
                <a:hlinkClick r:id="rId3"/>
              </a:rPr>
              <a:t> - </a:t>
            </a:r>
            <a:r>
              <a:rPr lang="en-HK" sz="2800" dirty="0" err="1" smtClean="0">
                <a:hlinkClick r:id="rId3"/>
              </a:rPr>
              <a:t>後幅</a:t>
            </a:r>
            <a:endParaRPr lang="en-HK" sz="2800" dirty="0" smtClean="0"/>
          </a:p>
          <a:p>
            <a:pPr marL="457200" indent="-457200">
              <a:buFont typeface="+mj-lt"/>
              <a:buAutoNum type="arabicPeriod" startAt="2"/>
            </a:pPr>
            <a:endParaRPr lang="en-US" altLang="en-US" sz="2800" dirty="0"/>
          </a:p>
          <a:p>
            <a:pPr marL="457200" indent="-457200">
              <a:buFont typeface="+mj-lt"/>
              <a:buAutoNum type="arabicPeriod" startAt="3"/>
            </a:pPr>
            <a:r>
              <a:rPr lang="en-HK" sz="2800" dirty="0" err="1" smtClean="0">
                <a:hlinkClick r:id="rId4"/>
              </a:rPr>
              <a:t>半截裙</a:t>
            </a:r>
            <a:r>
              <a:rPr lang="zh-TW" altLang="en-US" sz="2800" dirty="0">
                <a:hlinkClick r:id="rId4"/>
              </a:rPr>
              <a:t>的基本</a:t>
            </a:r>
            <a:r>
              <a:rPr lang="en-HK" sz="2800" dirty="0" err="1" smtClean="0">
                <a:hlinkClick r:id="rId4"/>
              </a:rPr>
              <a:t>款式</a:t>
            </a:r>
            <a:r>
              <a:rPr lang="en-HK" sz="2800" dirty="0" smtClean="0">
                <a:hlinkClick r:id="rId4"/>
              </a:rPr>
              <a:t> - 加</a:t>
            </a:r>
            <a:r>
              <a:rPr lang="zh-HK" altLang="zh-TW" sz="2800" dirty="0">
                <a:hlinkClick r:id="rId4"/>
              </a:rPr>
              <a:t>黹</a:t>
            </a:r>
            <a:r>
              <a:rPr lang="en-HK" sz="2800" dirty="0" smtClean="0">
                <a:hlinkClick r:id="rId4"/>
              </a:rPr>
              <a:t>口</a:t>
            </a:r>
            <a:endParaRPr lang="en-HK" sz="2800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800" dirty="0"/>
          </a:p>
          <a:p>
            <a:pPr marL="457200" indent="-457200">
              <a:buFont typeface="+mj-lt"/>
              <a:buAutoNum type="arabicPeriod" startAt="4"/>
            </a:pPr>
            <a:r>
              <a:rPr lang="en-HK" sz="2800" dirty="0" err="1" smtClean="0">
                <a:hlinkClick r:id="rId5"/>
              </a:rPr>
              <a:t>半截裙</a:t>
            </a:r>
            <a:r>
              <a:rPr lang="zh-TW" altLang="en-US" sz="2800" dirty="0">
                <a:hlinkClick r:id="rId5"/>
              </a:rPr>
              <a:t>的基本</a:t>
            </a:r>
            <a:r>
              <a:rPr lang="en-HK" sz="2800" dirty="0" err="1" smtClean="0">
                <a:hlinkClick r:id="rId5"/>
              </a:rPr>
              <a:t>款式</a:t>
            </a:r>
            <a:r>
              <a:rPr lang="en-HK" sz="2800" dirty="0" smtClean="0">
                <a:hlinkClick r:id="rId5"/>
              </a:rPr>
              <a:t> - </a:t>
            </a:r>
            <a:r>
              <a:rPr lang="zh-TW" altLang="en-US" sz="2800" dirty="0" smtClean="0">
                <a:hlinkClick r:id="rId5"/>
              </a:rPr>
              <a:t>裙頭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4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196675" y="5107795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HK" sz="11000" dirty="0" err="1"/>
              <a:t>課堂活動</a:t>
            </a:r>
            <a:endParaRPr lang="en-HK" sz="11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HK" sz="11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HK" sz="9600" dirty="0" err="1" smtClean="0"/>
              <a:t>畫半截裙</a:t>
            </a:r>
            <a:r>
              <a:rPr lang="zh-TW" altLang="en-US" sz="9600" smtClean="0"/>
              <a:t>的基本</a:t>
            </a:r>
            <a:r>
              <a:rPr lang="en-HK" sz="9600" smtClean="0"/>
              <a:t>紙樣</a:t>
            </a:r>
            <a:endParaRPr lang="en-HK" sz="9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HK" sz="11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4232609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88265-E4C7-404A-A14A-0F58FF379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" t="31168" r="21131" b="25381"/>
          <a:stretch/>
        </p:blipFill>
        <p:spPr>
          <a:xfrm>
            <a:off x="0" y="-22150"/>
            <a:ext cx="12191960" cy="4936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C9339B-A85C-4680-8413-DBB6E8655B13}"/>
              </a:ext>
            </a:extLst>
          </p:cNvPr>
          <p:cNvSpPr/>
          <p:nvPr/>
        </p:nvSpPr>
        <p:spPr>
          <a:xfrm>
            <a:off x="9741142" y="4625500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08F8B5-3CA6-48D2-908A-5322E6B0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508" y="1125317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en-US" altLang="ja-JP" dirty="0" smtClean="0"/>
              <a:t>0</a:t>
            </a:r>
            <a:r>
              <a:rPr lang="en-US" altLang="zh-TW" dirty="0" smtClean="0"/>
              <a:t>)</a:t>
            </a:r>
            <a:r>
              <a:rPr lang="en-US" altLang="ja-JP" b="0" dirty="0" smtClean="0"/>
              <a:t>-</a:t>
            </a:r>
            <a:r>
              <a:rPr lang="en-US" altLang="zh-TW" dirty="0" smtClean="0"/>
              <a:t>(</a:t>
            </a:r>
            <a:r>
              <a:rPr lang="en-US" altLang="ja-JP" dirty="0" smtClean="0"/>
              <a:t>1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：</a:t>
            </a:r>
            <a:r>
              <a:rPr lang="ja-JP" altLang="en-US" b="0" dirty="0" smtClean="0"/>
              <a:t>裙</a:t>
            </a:r>
            <a:r>
              <a:rPr lang="ja-JP" altLang="en-US" b="0" dirty="0"/>
              <a:t>長</a:t>
            </a:r>
            <a:r>
              <a:rPr lang="en-US" altLang="ja-JP" b="0" dirty="0"/>
              <a:t>65 </a:t>
            </a:r>
            <a:r>
              <a:rPr lang="ja-JP" altLang="en-US" b="0" dirty="0"/>
              <a:t>厘米</a:t>
            </a:r>
            <a:endParaRPr lang="zh-HK" altLang="en-US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70D94F-89A6-4122-9C2D-563D7FE1B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129361"/>
            <a:ext cx="10240963" cy="1926428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2377440" y="4670474"/>
            <a:ext cx="806078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377440" y="4192172"/>
            <a:ext cx="0" cy="863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0438228" y="4192172"/>
            <a:ext cx="0" cy="863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048043" y="1480404"/>
            <a:ext cx="9448800" cy="4600575"/>
            <a:chOff x="1048043" y="1480404"/>
            <a:chExt cx="9448800" cy="46005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043" y="1480404"/>
              <a:ext cx="9448800" cy="4600575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 rot="5400000">
              <a:off x="5856568" y="3352910"/>
              <a:ext cx="25092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¼ </a:t>
              </a:r>
              <a:r>
                <a:rPr lang="zh-TW" altLang="en-US" sz="2400" dirty="0" smtClean="0"/>
                <a:t>臀圍（</a:t>
              </a:r>
              <a:r>
                <a:rPr lang="en-US" altLang="zh-TW" sz="2400" dirty="0" smtClean="0"/>
                <a:t>24</a:t>
              </a:r>
              <a:r>
                <a:rPr lang="zh-TW" altLang="en-US" sz="2400" dirty="0"/>
                <a:t>厘</a:t>
              </a:r>
              <a:r>
                <a:rPr lang="zh-TW" altLang="en-US" sz="2400" dirty="0" smtClean="0"/>
                <a:t>米）</a:t>
              </a:r>
              <a:endParaRPr lang="zh-TW" altLang="en-US" sz="24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765367" y="5486400"/>
              <a:ext cx="2321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腰線至臀圍 </a:t>
              </a:r>
              <a:r>
                <a:rPr lang="en-US" altLang="zh-TW" dirty="0" smtClean="0"/>
                <a:t>20</a:t>
              </a:r>
              <a:r>
                <a:rPr lang="zh-TW" altLang="en-US" dirty="0" smtClean="0"/>
                <a:t>厘米</a:t>
              </a:r>
              <a:endParaRPr lang="zh-TW" altLang="en-US" dirty="0"/>
            </a:p>
          </p:txBody>
        </p:sp>
        <p:cxnSp>
          <p:nvCxnSpPr>
            <p:cNvPr id="11" name="直線單箭頭接點 10"/>
            <p:cNvCxnSpPr/>
            <p:nvPr/>
          </p:nvCxnSpPr>
          <p:spPr>
            <a:xfrm>
              <a:off x="1533378" y="6080979"/>
              <a:ext cx="869383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>
              <a:off x="7526215" y="5373858"/>
              <a:ext cx="256032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8B9F47D-8D94-40BB-9024-AA13DA6C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0646"/>
            <a:ext cx="10240903" cy="1233488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(0)</a:t>
            </a:r>
            <a:r>
              <a:rPr lang="en-US" altLang="zh-TW" b="0" dirty="0" smtClean="0"/>
              <a:t>-</a:t>
            </a:r>
            <a:r>
              <a:rPr lang="en-US" altLang="zh-TW" dirty="0" smtClean="0"/>
              <a:t>(2)</a:t>
            </a:r>
            <a:r>
              <a:rPr lang="zh-TW" altLang="en-US" dirty="0" smtClean="0"/>
              <a:t>：</a:t>
            </a:r>
            <a:r>
              <a:rPr lang="zh-TW" altLang="en-US" b="0" dirty="0" smtClean="0"/>
              <a:t>腰圍至臀圍</a:t>
            </a:r>
            <a:r>
              <a:rPr lang="zh-TW" altLang="en-US" b="0" dirty="0"/>
              <a:t>（</a:t>
            </a:r>
            <a:r>
              <a:rPr lang="en-US" altLang="zh-TW" b="0" dirty="0"/>
              <a:t>20</a:t>
            </a:r>
            <a:r>
              <a:rPr lang="zh-TW" altLang="en-US" b="0" dirty="0"/>
              <a:t>厘米</a:t>
            </a:r>
            <a:r>
              <a:rPr lang="zh-TW" altLang="en-US" b="0" dirty="0" smtClean="0"/>
              <a:t>）</a:t>
            </a:r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en-US" altLang="zh-TW" dirty="0" smtClean="0"/>
              <a:t>(2)</a:t>
            </a:r>
            <a:r>
              <a:rPr lang="en-US" altLang="zh-TW" b="0" dirty="0" smtClean="0"/>
              <a:t>-</a:t>
            </a:r>
            <a:r>
              <a:rPr lang="en-US" altLang="zh-TW" dirty="0" smtClean="0"/>
              <a:t>(3)</a:t>
            </a:r>
            <a:r>
              <a:rPr lang="zh-TW" altLang="en-US" dirty="0" smtClean="0"/>
              <a:t>：</a:t>
            </a:r>
            <a:r>
              <a:rPr lang="en-US" altLang="zh-TW" b="0" dirty="0" smtClean="0"/>
              <a:t>1/4</a:t>
            </a:r>
            <a:r>
              <a:rPr lang="zh-TW" altLang="en-US" b="0" dirty="0" smtClean="0"/>
              <a:t>臀圍</a:t>
            </a:r>
            <a:r>
              <a:rPr lang="zh-TW" altLang="en-US" b="0" dirty="0"/>
              <a:t>（</a:t>
            </a:r>
            <a:r>
              <a:rPr lang="en-US" altLang="zh-TW" b="0" dirty="0"/>
              <a:t>24</a:t>
            </a:r>
            <a:r>
              <a:rPr lang="zh-TW" altLang="en-US" b="0" dirty="0"/>
              <a:t>厘米）畫一</a:t>
            </a:r>
            <a:r>
              <a:rPr lang="zh-TW" altLang="en-US" b="0" dirty="0" smtClean="0"/>
              <a:t>條至</a:t>
            </a:r>
            <a:r>
              <a:rPr lang="en-US" altLang="zh-TW" dirty="0" smtClean="0"/>
              <a:t>(4)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94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F41727-6B68-4FBC-AF00-6A4D4254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167" y="1399983"/>
            <a:ext cx="9957919" cy="13823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(0)</a:t>
            </a:r>
            <a:r>
              <a:rPr lang="en-US" altLang="zh-TW" b="0" dirty="0" smtClean="0"/>
              <a:t>-</a:t>
            </a:r>
            <a:r>
              <a:rPr lang="en-US" altLang="zh-TW" dirty="0" smtClean="0"/>
              <a:t>(5)</a:t>
            </a:r>
            <a:r>
              <a:rPr lang="zh-TW" altLang="en-US" b="0" dirty="0" smtClean="0"/>
              <a:t>：</a:t>
            </a:r>
            <a:r>
              <a:rPr lang="en-US" altLang="zh-TW" b="0" dirty="0" smtClean="0"/>
              <a:t>1/4</a:t>
            </a:r>
            <a:r>
              <a:rPr lang="zh-TW" altLang="en-US" b="0" dirty="0" smtClean="0"/>
              <a:t>腰圍</a:t>
            </a:r>
            <a:r>
              <a:rPr lang="en-US" altLang="zh-TW" b="0" dirty="0" smtClean="0"/>
              <a:t>+2.5</a:t>
            </a:r>
            <a:r>
              <a:rPr lang="zh-TW" altLang="en-US" b="0" dirty="0" smtClean="0"/>
              <a:t>厘米</a:t>
            </a:r>
            <a:r>
              <a:rPr lang="en-US" altLang="zh-TW" b="0" dirty="0" smtClean="0"/>
              <a:t>+2.5</a:t>
            </a:r>
            <a:r>
              <a:rPr lang="zh-TW" altLang="en-US" b="0" dirty="0"/>
              <a:t>厘米（暗褶</a:t>
            </a:r>
            <a:r>
              <a:rPr lang="zh-TW" altLang="en-US" b="0" dirty="0" smtClean="0"/>
              <a:t>）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en-US" altLang="zh-TW" b="0" dirty="0" smtClean="0"/>
              <a:t>=20</a:t>
            </a:r>
            <a:r>
              <a:rPr lang="zh-TW" altLang="en-US" b="0" dirty="0" smtClean="0"/>
              <a:t>厘米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en-US" altLang="zh-TW" dirty="0" smtClean="0"/>
              <a:t>(5)</a:t>
            </a:r>
            <a:r>
              <a:rPr lang="en-US" altLang="zh-TW" b="0" dirty="0" smtClean="0"/>
              <a:t>-</a:t>
            </a:r>
            <a:r>
              <a:rPr lang="en-US" altLang="zh-TW" dirty="0" smtClean="0"/>
              <a:t>(6)</a:t>
            </a:r>
            <a:r>
              <a:rPr lang="zh-TW" altLang="en-US" dirty="0" smtClean="0"/>
              <a:t>：</a:t>
            </a:r>
            <a:r>
              <a:rPr lang="zh-TW" altLang="en-US" b="0" dirty="0" smtClean="0"/>
              <a:t>直</a:t>
            </a:r>
            <a:r>
              <a:rPr lang="zh-TW" altLang="en-US" b="0" dirty="0"/>
              <a:t>上</a:t>
            </a:r>
            <a:r>
              <a:rPr lang="en-US" altLang="zh-TW" b="0" dirty="0"/>
              <a:t>1</a:t>
            </a:r>
            <a:r>
              <a:rPr lang="zh-TW" altLang="en-US" b="0" dirty="0" smtClean="0"/>
              <a:t>厘米至</a:t>
            </a:r>
            <a:r>
              <a:rPr lang="en-US" altLang="zh-TW" dirty="0" smtClean="0"/>
              <a:t>(6)</a:t>
            </a:r>
            <a:r>
              <a:rPr lang="zh-TW" altLang="en-US" b="0" dirty="0"/>
              <a:t/>
            </a:r>
            <a:br>
              <a:rPr lang="zh-TW" altLang="en-US" b="0" dirty="0"/>
            </a:br>
            <a:endParaRPr lang="zh-HK" altLang="en-US" sz="2400" b="1" dirty="0"/>
          </a:p>
        </p:txBody>
      </p:sp>
      <p:grpSp>
        <p:nvGrpSpPr>
          <p:cNvPr id="3" name="群組 2"/>
          <p:cNvGrpSpPr/>
          <p:nvPr/>
        </p:nvGrpSpPr>
        <p:grpSpPr>
          <a:xfrm>
            <a:off x="1162930" y="2597661"/>
            <a:ext cx="9743195" cy="3785116"/>
            <a:chOff x="1285875" y="2302239"/>
            <a:chExt cx="9743195" cy="378511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875" y="2486905"/>
              <a:ext cx="9620250" cy="3600450"/>
            </a:xfrm>
            <a:prstGeom prst="rect">
              <a:avLst/>
            </a:prstGeom>
          </p:spPr>
        </p:pic>
        <p:cxnSp>
          <p:nvCxnSpPr>
            <p:cNvPr id="8" name="直線單箭頭接點 7"/>
            <p:cNvCxnSpPr/>
            <p:nvPr/>
          </p:nvCxnSpPr>
          <p:spPr>
            <a:xfrm flipV="1">
              <a:off x="10170942" y="2827606"/>
              <a:ext cx="548640" cy="1406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10072467" y="2302239"/>
              <a:ext cx="956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1</a:t>
              </a:r>
              <a:r>
                <a:rPr lang="zh-TW" altLang="en-US" sz="2000" dirty="0" smtClean="0"/>
                <a:t>厘米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2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72176"/>
            <a:ext cx="11125200" cy="42672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D3C92D-2E5E-41DB-8709-377156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81" y="617165"/>
            <a:ext cx="10240903" cy="1233488"/>
          </a:xfrm>
        </p:spPr>
        <p:txBody>
          <a:bodyPr>
            <a:noAutofit/>
          </a:bodyPr>
          <a:lstStyle/>
          <a:p>
            <a:r>
              <a:rPr lang="zh-TW" altLang="en-US" b="0" dirty="0"/>
              <a:t>用一條彎線</a:t>
            </a:r>
            <a:r>
              <a:rPr lang="zh-TW" altLang="en-US" b="0" dirty="0" smtClean="0"/>
              <a:t>連接</a:t>
            </a:r>
            <a:r>
              <a:rPr lang="en-US" altLang="zh-TW" dirty="0" smtClean="0"/>
              <a:t>(3)</a:t>
            </a:r>
            <a:r>
              <a:rPr lang="en-US" altLang="zh-TW" b="0" dirty="0" smtClean="0"/>
              <a:t>-</a:t>
            </a:r>
            <a:r>
              <a:rPr lang="en-US" altLang="zh-TW" dirty="0" smtClean="0"/>
              <a:t>(6)</a:t>
            </a:r>
            <a:r>
              <a:rPr lang="zh-TW" altLang="en-US" b="0" dirty="0" smtClean="0"/>
              <a:t>，用另一條彎線連接</a:t>
            </a:r>
            <a:r>
              <a:rPr lang="en-US" altLang="zh-TW" dirty="0" smtClean="0"/>
              <a:t>(0)</a:t>
            </a:r>
            <a:r>
              <a:rPr lang="en-US" altLang="zh-TW" b="0" dirty="0" smtClean="0"/>
              <a:t>-</a:t>
            </a:r>
            <a:r>
              <a:rPr lang="en-US" altLang="zh-TW" dirty="0" smtClean="0"/>
              <a:t>(6)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9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F18D0-C455-42E1-B22D-D756E5E2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31520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en-US" altLang="ja-JP" dirty="0" smtClean="0"/>
              <a:t>0</a:t>
            </a:r>
            <a:r>
              <a:rPr lang="en-US" altLang="zh-TW" dirty="0" smtClean="0"/>
              <a:t>)</a:t>
            </a:r>
            <a:r>
              <a:rPr lang="en-US" altLang="ja-JP" b="0" dirty="0" smtClean="0"/>
              <a:t>-</a:t>
            </a:r>
            <a:r>
              <a:rPr lang="en-US" altLang="zh-TW" dirty="0" smtClean="0"/>
              <a:t>(</a:t>
            </a:r>
            <a:r>
              <a:rPr lang="en-US" altLang="ja-JP" dirty="0" smtClean="0"/>
              <a:t>7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r>
              <a:rPr lang="en-US" altLang="zh-TW" b="0" dirty="0" smtClean="0"/>
              <a:t>(</a:t>
            </a:r>
            <a:r>
              <a:rPr lang="en-US" altLang="ja-JP" b="0" dirty="0" smtClean="0"/>
              <a:t>0</a:t>
            </a:r>
            <a:r>
              <a:rPr lang="en-US" altLang="zh-TW" b="0" dirty="0" smtClean="0"/>
              <a:t>)</a:t>
            </a:r>
            <a:r>
              <a:rPr lang="en-US" altLang="ja-JP" b="0" dirty="0" smtClean="0"/>
              <a:t>-</a:t>
            </a:r>
            <a:r>
              <a:rPr lang="en-US" altLang="zh-TW" dirty="0" smtClean="0"/>
              <a:t>(</a:t>
            </a:r>
            <a:r>
              <a:rPr lang="en-US" altLang="ja-JP" dirty="0" smtClean="0"/>
              <a:t>6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的</a:t>
            </a:r>
            <a:r>
              <a:rPr lang="ja-JP" altLang="en-US" b="0" dirty="0" smtClean="0"/>
              <a:t>中</a:t>
            </a:r>
            <a:r>
              <a:rPr lang="ja-JP" altLang="en-US" b="0" dirty="0"/>
              <a:t>位</a:t>
            </a:r>
            <a:endParaRPr lang="zh-HK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88" y="2391508"/>
            <a:ext cx="9806105" cy="37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29A392-51BC-4318-9599-F220062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2955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7</a:t>
            </a:r>
            <a:r>
              <a:rPr lang="en-US" altLang="zh-TW" dirty="0" smtClean="0"/>
              <a:t>)</a:t>
            </a:r>
            <a:r>
              <a:rPr lang="en-HK" b="0" dirty="0" smtClean="0"/>
              <a:t>-</a:t>
            </a:r>
            <a:r>
              <a:rPr lang="en-US" altLang="zh-TW" dirty="0" smtClean="0"/>
              <a:t>(</a:t>
            </a:r>
            <a:r>
              <a:rPr lang="en-HK" dirty="0" smtClean="0"/>
              <a:t>8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r>
              <a:rPr lang="en-HK" b="0" dirty="0" err="1" smtClean="0"/>
              <a:t>前暗褶</a:t>
            </a:r>
            <a:r>
              <a:rPr lang="zh-TW" altLang="en-US" b="0" dirty="0" smtClean="0"/>
              <a:t>（</a:t>
            </a:r>
            <a:r>
              <a:rPr lang="en-HK" b="0" dirty="0" smtClean="0"/>
              <a:t>2.5厘米</a:t>
            </a:r>
            <a:r>
              <a:rPr lang="zh-TW" altLang="en-US" b="0" dirty="0" smtClean="0"/>
              <a:t>）</a:t>
            </a:r>
            <a:endParaRPr lang="zh-HK" altLang="en-US" sz="2800" b="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113964"/>
            <a:ext cx="9191625" cy="3924300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10691812" y="3840480"/>
            <a:ext cx="0" cy="5767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 rot="5400000">
            <a:off x="10369562" y="4111694"/>
            <a:ext cx="142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2.5 </a:t>
            </a:r>
            <a:r>
              <a:rPr lang="zh-TW" altLang="en-US" sz="2000" dirty="0" smtClean="0"/>
              <a:t>厘米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06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FFF9C-565D-433F-9C36-F102A9EB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532" y="1008198"/>
            <a:ext cx="10240903" cy="1233488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(</a:t>
            </a:r>
            <a:r>
              <a:rPr lang="en-HK" dirty="0" smtClean="0"/>
              <a:t>9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：</a:t>
            </a:r>
            <a:r>
              <a:rPr lang="en-US" altLang="zh-TW" dirty="0" smtClean="0"/>
              <a:t>(</a:t>
            </a:r>
            <a:r>
              <a:rPr lang="en-HK" dirty="0" smtClean="0"/>
              <a:t>7</a:t>
            </a:r>
            <a:r>
              <a:rPr lang="en-US" altLang="zh-TW" dirty="0" smtClean="0"/>
              <a:t>)</a:t>
            </a:r>
            <a:r>
              <a:rPr lang="en-HK" b="0" dirty="0" smtClean="0"/>
              <a:t>-</a:t>
            </a:r>
            <a:r>
              <a:rPr lang="en-US" altLang="zh-TW" dirty="0" smtClean="0"/>
              <a:t>(</a:t>
            </a:r>
            <a:r>
              <a:rPr lang="en-HK" dirty="0" smtClean="0"/>
              <a:t>8</a:t>
            </a:r>
            <a:r>
              <a:rPr lang="en-US" altLang="zh-TW" dirty="0" smtClean="0"/>
              <a:t>)</a:t>
            </a:r>
            <a:r>
              <a:rPr lang="en-HK" b="0" dirty="0" smtClean="0"/>
              <a:t>中</a:t>
            </a:r>
            <a:r>
              <a:rPr lang="zh-TW" altLang="en-US" b="0" dirty="0" smtClean="0"/>
              <a:t>位，</a:t>
            </a:r>
            <a:r>
              <a:rPr lang="en-HK" b="0" dirty="0" err="1" smtClean="0"/>
              <a:t>直出至</a:t>
            </a:r>
            <a:r>
              <a:rPr lang="en-US" altLang="zh-TW" dirty="0" smtClean="0"/>
              <a:t>(</a:t>
            </a:r>
            <a:r>
              <a:rPr lang="en-HK" dirty="0" smtClean="0"/>
              <a:t>10</a:t>
            </a:r>
            <a:r>
              <a:rPr lang="en-US" altLang="zh-TW" dirty="0" smtClean="0"/>
              <a:t>)</a:t>
            </a:r>
            <a:r>
              <a:rPr lang="en-HK" dirty="0"/>
              <a:t/>
            </a:r>
            <a:br>
              <a:rPr lang="en-HK" dirty="0"/>
            </a:br>
            <a:r>
              <a:rPr lang="en-US" altLang="zh-TW" dirty="0" smtClean="0"/>
              <a:t>(</a:t>
            </a:r>
            <a:r>
              <a:rPr lang="en-HK" dirty="0" smtClean="0"/>
              <a:t>9</a:t>
            </a:r>
            <a:r>
              <a:rPr lang="en-US" altLang="zh-TW" dirty="0"/>
              <a:t>)</a:t>
            </a:r>
            <a:r>
              <a:rPr lang="en-HK" b="0" dirty="0" smtClean="0"/>
              <a:t>-</a:t>
            </a:r>
            <a:r>
              <a:rPr lang="en-US" altLang="zh-TW" b="0" dirty="0" smtClean="0"/>
              <a:t>(</a:t>
            </a:r>
            <a:r>
              <a:rPr lang="en-HK" dirty="0" smtClean="0"/>
              <a:t>10</a:t>
            </a:r>
            <a:r>
              <a:rPr lang="en-US" altLang="zh-TW" dirty="0" smtClean="0"/>
              <a:t>)</a:t>
            </a:r>
            <a:r>
              <a:rPr lang="zh-TW" altLang="en-US" b="0" dirty="0" smtClean="0"/>
              <a:t>：</a:t>
            </a:r>
            <a:r>
              <a:rPr lang="en-HK" b="0" dirty="0" smtClean="0"/>
              <a:t>9厘米</a:t>
            </a:r>
            <a:r>
              <a:rPr lang="zh-TW" altLang="en-US" b="0" dirty="0" smtClean="0"/>
              <a:t>（</a:t>
            </a:r>
            <a:r>
              <a:rPr lang="en-HK" b="0" dirty="0" err="1" smtClean="0"/>
              <a:t>褶長度</a:t>
            </a:r>
            <a:r>
              <a:rPr lang="zh-TW" altLang="en-US" b="0" dirty="0" smtClean="0"/>
              <a:t>）</a:t>
            </a:r>
            <a:r>
              <a:rPr lang="en-HK" dirty="0"/>
              <a:t/>
            </a:r>
            <a:br>
              <a:rPr lang="en-HK" dirty="0"/>
            </a:br>
            <a:endParaRPr lang="zh-HK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43" y="2267360"/>
            <a:ext cx="8708048" cy="40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32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581</Words>
  <Application>Microsoft Office PowerPoint</Application>
  <PresentationFormat>寬螢幕</PresentationFormat>
  <Paragraphs>88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Avenir Next LT Pro</vt:lpstr>
      <vt:lpstr>Avenir Next LT Pro Light</vt:lpstr>
      <vt:lpstr>新細明體</vt:lpstr>
      <vt:lpstr>Arial</vt:lpstr>
      <vt:lpstr>Calibri</vt:lpstr>
      <vt:lpstr>Times New Roman</vt:lpstr>
      <vt:lpstr>GradientRiseVTI</vt:lpstr>
      <vt:lpstr>半截裙基本紙樣 </vt:lpstr>
      <vt:lpstr>半截裙的基本紙樣 </vt:lpstr>
      <vt:lpstr>(0)-(1)：裙長65 厘米</vt:lpstr>
      <vt:lpstr>(0)-(2)：腰圍至臀圍（20厘米） (2)-(3)：1/4臀圍（24厘米）畫一條至(4)</vt:lpstr>
      <vt:lpstr>(0)-(5)：1/4腰圍+2.5厘米+2.5厘米（暗褶） =20厘米  (5)-(6)：直上1厘米至(6) </vt:lpstr>
      <vt:lpstr>用一條彎線連接(3)-(6)，用另一條彎線連接(0)-(6)</vt:lpstr>
      <vt:lpstr>(0)-(7)：(0)-(6)的中位</vt:lpstr>
      <vt:lpstr>(7)-(8)：前暗褶（2.5厘米）</vt:lpstr>
      <vt:lpstr>(9)：(7)-(8)中位，直出至(10) (9)-(10)：9厘米（褶長度） </vt:lpstr>
      <vt:lpstr>(10)-(11)：1厘米</vt:lpstr>
      <vt:lpstr>(4)-(12)：3厘米 (1)-(12)分三份，(12)成直角 </vt:lpstr>
      <vt:lpstr>對接暗褶，畫腰線 </vt:lpstr>
      <vt:lpstr>後幅 (13)-(14)：裙長（65厘米） (13)-(15)：腰圍線至臀圍線（20厘米） (15)-(16)：1/4 臀圍（24厘米） (13)-(18)：1/4 腰圍-1.25厘米+5 厘米（兩個暗褶）=20厘米 </vt:lpstr>
      <vt:lpstr>(18)-(19)：從(18)直上1厘米，用彎線連接(19)-(16） 用彎線連接(13-(19)成直角 </vt:lpstr>
      <vt:lpstr>(13)-(19)分三份，(20)及(21)直落12.5厘暗褶(a)：2.5厘米及暗褶(b)：2.5厘米 </vt:lpstr>
      <vt:lpstr>(22)/(23)：1厘米 </vt:lpstr>
      <vt:lpstr>對接暗褶，畫腰線 </vt:lpstr>
      <vt:lpstr>裙頭 - 3 厘米鈕位 </vt:lpstr>
      <vt:lpstr>裙頭</vt:lpstr>
      <vt:lpstr>裙頭</vt:lpstr>
      <vt:lpstr>        </vt:lpstr>
      <vt:lpstr>示範影片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152</cp:revision>
  <dcterms:created xsi:type="dcterms:W3CDTF">2020-08-18T18:16:04Z</dcterms:created>
  <dcterms:modified xsi:type="dcterms:W3CDTF">2023-03-28T08:54:38Z</dcterms:modified>
</cp:coreProperties>
</file>