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5"/>
  </p:notesMasterIdLst>
  <p:sldIdLst>
    <p:sldId id="294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8" r:id="rId10"/>
    <p:sldId id="271" r:id="rId11"/>
    <p:sldId id="269" r:id="rId12"/>
    <p:sldId id="467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00"/>
    <a:srgbClr val="0000CC"/>
    <a:srgbClr val="9999FF"/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/>
    <p:restoredTop sz="94588"/>
  </p:normalViewPr>
  <p:slideViewPr>
    <p:cSldViewPr snapToGrid="0" snapToObjects="1">
      <p:cViewPr varScale="1">
        <p:scale>
          <a:sx n="65" d="100"/>
          <a:sy n="65" d="100"/>
        </p:scale>
        <p:origin x="8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Wednesday, March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9F%BA%E6%9C%AC%E8%A2%96%E5%AD%90%EF%BC%88%E4%BA%8C%EF%BC%89/1_2935p1gk/295650742" TargetMode="External"/><Relationship Id="rId2" Type="http://schemas.openxmlformats.org/officeDocument/2006/relationships/hyperlink" Target="https://emm.edcity.hk/media/%E7%B4%99%E6%A8%A3%E5%8F%8A%E8%A1%A3%E6%9C%8D%E8%A3%BD%E4%BD%9C%E2%94%80%E2%94%80%E5%9F%BA%E6%9C%AC%E8%A2%96%E5%AD%90%EF%BC%88%E4%B8%80%EF%BC%89/1_6qtaj3dc/29565074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m.edcity.hk/media/%E7%B4%99%E6%A8%A3%E5%8F%8A%E8%A1%A3%E6%9C%8D%E8%A3%BD%E4%BD%9C%E2%94%80%E2%94%80%E5%9F%BA%E6%9C%AC%E8%A2%96%E5%AD%90%EF%BC%88%E4%B8%89%EF%BC%89/1_zs11veo9/29565074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75" y="1444000"/>
            <a:ext cx="6498525" cy="31025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HK" sz="5400" dirty="0" smtClean="0"/>
              <a:t>袖</a:t>
            </a:r>
            <a:r>
              <a:rPr lang="zh-TW" altLang="en-US" sz="5400" dirty="0" smtClean="0"/>
              <a:t>子</a:t>
            </a:r>
            <a:r>
              <a:rPr lang="en-HK" sz="5400" dirty="0" smtClean="0"/>
              <a:t/>
            </a:r>
            <a:br>
              <a:rPr lang="en-HK" sz="5400" dirty="0" smtClean="0"/>
            </a:br>
            <a:r>
              <a:rPr lang="zh-TW" altLang="en-US" sz="5400" dirty="0"/>
              <a:t>（</a:t>
            </a:r>
            <a:r>
              <a:rPr lang="en-HK" sz="5400" dirty="0" err="1" smtClean="0"/>
              <a:t>紙樣</a:t>
            </a:r>
            <a:r>
              <a:rPr lang="zh-TW" altLang="en-US" sz="5400" dirty="0" smtClean="0"/>
              <a:t>）</a:t>
            </a:r>
            <a:r>
              <a:rPr lang="en-HK" sz="5400" dirty="0"/>
              <a:t/>
            </a:r>
            <a:br>
              <a:rPr lang="en-HK" sz="5400" dirty="0"/>
            </a:br>
            <a:endParaRPr lang="en-US" sz="5400" spc="750" dirty="0">
              <a:solidFill>
                <a:schemeClr val="bg1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4A2ECA-ACF8-41F2-BF0B-A2D28939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176488"/>
            <a:ext cx="10515600" cy="957209"/>
          </a:xfrm>
        </p:spPr>
        <p:txBody>
          <a:bodyPr>
            <a:noAutofit/>
          </a:bodyPr>
          <a:lstStyle/>
          <a:p>
            <a:r>
              <a:rPr lang="en-HK" dirty="0" err="1"/>
              <a:t>泡泡䄂</a:t>
            </a:r>
            <a:endParaRPr lang="zh-HK" altLang="en-US" sz="2400" cap="none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09" y="1057922"/>
            <a:ext cx="9982200" cy="4524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4B463D-2FFE-4A52-A0A8-FAE6A42BC660}"/>
              </a:ext>
            </a:extLst>
          </p:cNvPr>
          <p:cNvSpPr/>
          <p:nvPr/>
        </p:nvSpPr>
        <p:spPr>
          <a:xfrm>
            <a:off x="4849505" y="550652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333333"/>
                </a:solidFill>
                <a:latin typeface="wf_segoe-ui_normal"/>
              </a:rPr>
              <a:t>畫一條</a:t>
            </a:r>
            <a:r>
              <a:rPr lang="ja-JP" altLang="en-US" sz="2400" dirty="0" smtClean="0">
                <a:solidFill>
                  <a:srgbClr val="333333"/>
                </a:solidFill>
                <a:latin typeface="wf_segoe-ui_normal"/>
              </a:rPr>
              <a:t>順</a:t>
            </a:r>
            <a:r>
              <a:rPr lang="zh-TW" altLang="en-US" sz="2400" dirty="0" smtClean="0">
                <a:solidFill>
                  <a:srgbClr val="333333"/>
                </a:solidFill>
                <a:latin typeface="wf_segoe-ui_normal"/>
              </a:rPr>
              <a:t>滑的曲</a:t>
            </a:r>
            <a:r>
              <a:rPr lang="ja-JP" altLang="en-US" sz="2400" dirty="0" smtClean="0">
                <a:solidFill>
                  <a:srgbClr val="333333"/>
                </a:solidFill>
                <a:latin typeface="wf_segoe-ui_normal"/>
              </a:rPr>
              <a:t>線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373919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22A6CF-E4A2-4A67-BDAE-7E3380BF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1" y="-412084"/>
            <a:ext cx="10515600" cy="1325563"/>
          </a:xfrm>
        </p:spPr>
        <p:txBody>
          <a:bodyPr/>
          <a:lstStyle/>
          <a:p>
            <a:r>
              <a:rPr lang="en-HK" dirty="0" err="1"/>
              <a:t>公主䄂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8F38C38-F07F-4A23-B11F-EE93529E7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800" t="62096" r="77361" b="-1676"/>
          <a:stretch/>
        </p:blipFill>
        <p:spPr>
          <a:xfrm>
            <a:off x="388151" y="996563"/>
            <a:ext cx="3606333" cy="54658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58906" y="682646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/>
              <a:t>沿</a:t>
            </a:r>
            <a:r>
              <a:rPr lang="en-HK" sz="2400" dirty="0" err="1" smtClean="0"/>
              <a:t>袖山位</a:t>
            </a:r>
            <a:r>
              <a:rPr lang="zh-TW" altLang="en-US" sz="2400" dirty="0" smtClean="0"/>
              <a:t>剪開，</a:t>
            </a:r>
            <a:r>
              <a:rPr lang="en-HK" sz="2400" dirty="0" err="1" smtClean="0"/>
              <a:t>每邊</a:t>
            </a:r>
            <a:r>
              <a:rPr lang="zh-TW" altLang="en-US" sz="2400" dirty="0" smtClean="0"/>
              <a:t>加入</a:t>
            </a:r>
            <a:r>
              <a:rPr lang="en-HK" sz="2400" dirty="0" smtClean="0"/>
              <a:t>7</a:t>
            </a:r>
            <a:r>
              <a:rPr lang="en-HK" sz="2400" dirty="0"/>
              <a:t>厘米</a:t>
            </a:r>
            <a:endParaRPr lang="zh-HK" alt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7A0FA-745F-4F3B-87AD-657B165C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598" y="1166084"/>
            <a:ext cx="5905153" cy="49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20101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zh-TW" altLang="en-US" sz="3200" dirty="0" smtClean="0">
                <a:hlinkClick r:id="rId2"/>
              </a:rPr>
              <a:t>原身出袖</a:t>
            </a:r>
            <a:endParaRPr lang="en-US" altLang="zh-TW" sz="3200" dirty="0" smtClean="0"/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zh-TW" altLang="en-US" sz="3200" dirty="0" smtClean="0">
                <a:hlinkClick r:id="rId3"/>
              </a:rPr>
              <a:t>裝置袖</a:t>
            </a:r>
            <a:endParaRPr lang="en-US" altLang="zh-TW" sz="3200" dirty="0" smtClean="0"/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zh-TW" altLang="en-US" sz="3200" dirty="0" smtClean="0">
                <a:hlinkClick r:id="rId4"/>
              </a:rPr>
              <a:t>泡泡袖和公主袖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69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126533"/>
            <a:ext cx="2657105" cy="1233488"/>
          </a:xfrm>
        </p:spPr>
        <p:txBody>
          <a:bodyPr>
            <a:normAutofit/>
          </a:bodyPr>
          <a:lstStyle/>
          <a:p>
            <a:r>
              <a:rPr lang="en-HK"/>
              <a:t>課堂活動</a:t>
            </a:r>
            <a:endParaRPr lang="en-US" sz="3200" dirty="0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10" y="2734483"/>
            <a:ext cx="5100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400" dirty="0" err="1" smtClean="0"/>
              <a:t>製作袖</a:t>
            </a:r>
            <a:r>
              <a:rPr lang="zh-TW" altLang="en-US" sz="2400" dirty="0" smtClean="0"/>
              <a:t>子</a:t>
            </a:r>
            <a:r>
              <a:rPr lang="en-HK" sz="2400" dirty="0" err="1" smtClean="0"/>
              <a:t>紙樣</a:t>
            </a:r>
            <a:endParaRPr lang="en-US" sz="2400" b="1" cap="all" spc="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05C6A-6F82-48D8-9B8B-3153B77FA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" r="27513"/>
          <a:stretch/>
        </p:blipFill>
        <p:spPr>
          <a:xfrm>
            <a:off x="5452534" y="2293"/>
            <a:ext cx="6770914" cy="685800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7C8339DC-92C8-4A51-9662-898457BE0D4A}"/>
              </a:ext>
            </a:extLst>
          </p:cNvPr>
          <p:cNvSpPr/>
          <p:nvPr/>
        </p:nvSpPr>
        <p:spPr>
          <a:xfrm>
            <a:off x="6054698" y="6185948"/>
            <a:ext cx="42052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黎浩文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5972092" y="6501671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186939"/>
            <a:ext cx="11029950" cy="1233488"/>
          </a:xfrm>
        </p:spPr>
        <p:txBody>
          <a:bodyPr/>
          <a:lstStyle/>
          <a:p>
            <a:r>
              <a:rPr lang="zh-TW" altLang="en-US" dirty="0"/>
              <a:t>原身出袖</a:t>
            </a:r>
            <a:endParaRPr lang="zh-HK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86085"/>
              </p:ext>
            </p:extLst>
          </p:nvPr>
        </p:nvGraphicFramePr>
        <p:xfrm>
          <a:off x="2884641" y="2235589"/>
          <a:ext cx="526743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912">
                  <a:extLst>
                    <a:ext uri="{9D8B030D-6E8A-4147-A177-3AD203B41FA5}">
                      <a16:colId xmlns:a16="http://schemas.microsoft.com/office/drawing/2014/main" val="973764046"/>
                    </a:ext>
                  </a:extLst>
                </a:gridCol>
                <a:gridCol w="2265527">
                  <a:extLst>
                    <a:ext uri="{9D8B030D-6E8A-4147-A177-3AD203B41FA5}">
                      <a16:colId xmlns:a16="http://schemas.microsoft.com/office/drawing/2014/main" val="678774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TW" altLang="en-US" b="0" dirty="0">
                          <a:solidFill>
                            <a:schemeClr val="tx1"/>
                          </a:solidFill>
                        </a:rPr>
                        <a:t>領橫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15.4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en-US" altLang="zh-TW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66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肩闊 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38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06176"/>
                  </a:ext>
                </a:extLst>
              </a:tr>
              <a:tr h="353806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胸圍 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102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138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後中長 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56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19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袖長 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97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袖口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34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74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後腰長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39.5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81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前領深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7.7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</a:rPr>
                        <a:t>厘米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18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83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 txBox="1">
            <a:spLocks/>
          </p:cNvSpPr>
          <p:nvPr/>
        </p:nvSpPr>
        <p:spPr>
          <a:xfrm>
            <a:off x="700088" y="803683"/>
            <a:ext cx="11029950" cy="5612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原身出袖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43" y="2052809"/>
            <a:ext cx="11885714" cy="2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4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 txBox="1">
            <a:spLocks/>
          </p:cNvSpPr>
          <p:nvPr/>
        </p:nvSpPr>
        <p:spPr>
          <a:xfrm>
            <a:off x="700088" y="799044"/>
            <a:ext cx="11029950" cy="64544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原身出袖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944203" y="5552279"/>
            <a:ext cx="169232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9" y="1830730"/>
            <a:ext cx="9247619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644139"/>
            <a:ext cx="11029950" cy="575061"/>
          </a:xfrm>
        </p:spPr>
        <p:txBody>
          <a:bodyPr/>
          <a:lstStyle/>
          <a:p>
            <a:r>
              <a:rPr lang="zh-TW" altLang="en-US" dirty="0"/>
              <a:t>原身出袖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361063" y="5931987"/>
            <a:ext cx="169232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3" y="1959375"/>
            <a:ext cx="8609524" cy="373333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472989" y="5246318"/>
            <a:ext cx="221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 panose="020F0502020204030204" pitchFamily="34" charset="0"/>
                <a:cs typeface="Calibri" panose="020F0502020204030204" pitchFamily="34" charset="0"/>
              </a:rPr>
              <a:t>¼</a:t>
            </a:r>
            <a:r>
              <a:rPr lang="zh-TW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胸圍（</a:t>
            </a:r>
            <a:r>
              <a:rPr lang="en-US" altLang="zh-TW" dirty="0" smtClean="0">
                <a:latin typeface="Calibri" panose="020F0502020204030204" pitchFamily="34" charset="0"/>
                <a:cs typeface="Calibri" panose="020F0502020204030204" pitchFamily="34" charset="0"/>
              </a:rPr>
              <a:t>25.5</a:t>
            </a:r>
            <a:r>
              <a:rPr lang="zh-TW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厘米）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 rot="5400000">
            <a:off x="4355251" y="3534188"/>
            <a:ext cx="2213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 panose="020F0502020204030204" pitchFamily="34" charset="0"/>
                <a:cs typeface="Calibri" panose="020F0502020204030204" pitchFamily="34" charset="0"/>
              </a:rPr>
              <a:t>¼</a:t>
            </a:r>
            <a:r>
              <a:rPr lang="zh-TW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胸圍（</a:t>
            </a:r>
            <a:r>
              <a:rPr lang="en-US" altLang="zh-TW" dirty="0" smtClean="0">
                <a:latin typeface="Calibri" panose="020F0502020204030204" pitchFamily="34" charset="0"/>
                <a:cs typeface="Calibri" panose="020F0502020204030204" pitchFamily="34" charset="0"/>
              </a:rPr>
              <a:t>25.5</a:t>
            </a:r>
            <a:r>
              <a:rPr lang="zh-TW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厘米）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5871411" y="5430984"/>
            <a:ext cx="6015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8386011" y="5430984"/>
            <a:ext cx="99862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5462156" y="2225842"/>
            <a:ext cx="0" cy="3861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462156" y="4620126"/>
            <a:ext cx="0" cy="4211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2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66" y="803683"/>
            <a:ext cx="5874847" cy="369332"/>
          </a:xfrm>
        </p:spPr>
        <p:txBody>
          <a:bodyPr>
            <a:noAutofit/>
          </a:bodyPr>
          <a:lstStyle/>
          <a:p>
            <a:r>
              <a:rPr lang="en-US" altLang="zh-HK" dirty="0"/>
              <a:t/>
            </a:r>
            <a:br>
              <a:rPr lang="en-US" altLang="zh-HK" dirty="0"/>
            </a:br>
            <a:r>
              <a:rPr lang="zh-TW" altLang="en-US" dirty="0"/>
              <a:t>原身出袖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 rot="16200000">
            <a:off x="11171992" y="5121763"/>
            <a:ext cx="11119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sz="1400" dirty="0">
              <a:solidFill>
                <a:srgbClr val="FF0000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310850" y="895666"/>
            <a:ext cx="7669695" cy="5066667"/>
            <a:chOff x="2381702" y="895666"/>
            <a:chExt cx="7669695" cy="5066667"/>
          </a:xfrm>
        </p:grpSpPr>
        <p:grpSp>
          <p:nvGrpSpPr>
            <p:cNvPr id="9" name="群組 8"/>
            <p:cNvGrpSpPr/>
            <p:nvPr/>
          </p:nvGrpSpPr>
          <p:grpSpPr>
            <a:xfrm>
              <a:off x="2381702" y="895666"/>
              <a:ext cx="7361917" cy="5066667"/>
              <a:chOff x="2381702" y="895666"/>
              <a:chExt cx="7361917" cy="5066667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48381" y="895666"/>
                <a:ext cx="7295238" cy="5066667"/>
              </a:xfrm>
              <a:prstGeom prst="rect">
                <a:avLst/>
              </a:prstGeom>
            </p:spPr>
          </p:pic>
          <p:sp>
            <p:nvSpPr>
              <p:cNvPr id="4" name="文字方塊 3"/>
              <p:cNvSpPr txBox="1"/>
              <p:nvPr/>
            </p:nvSpPr>
            <p:spPr>
              <a:xfrm rot="4525114">
                <a:off x="1946935" y="3648479"/>
                <a:ext cx="12388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17.25</a:t>
                </a:r>
                <a:r>
                  <a:rPr lang="zh-TW" altLang="en-US" dirty="0" smtClean="0"/>
                  <a:t>厘米</a:t>
                </a:r>
                <a:endParaRPr lang="zh-TW" altLang="en-US" dirty="0"/>
              </a:p>
            </p:txBody>
          </p:sp>
          <p:sp>
            <p:nvSpPr>
              <p:cNvPr id="8" name="文字方塊 7"/>
              <p:cNvSpPr txBox="1"/>
              <p:nvPr/>
            </p:nvSpPr>
            <p:spPr>
              <a:xfrm>
                <a:off x="6096000" y="1981301"/>
                <a:ext cx="904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78</a:t>
                </a:r>
                <a:r>
                  <a:rPr lang="zh-TW" altLang="en-US" dirty="0" smtClean="0"/>
                  <a:t>厘米</a:t>
                </a:r>
                <a:endParaRPr lang="zh-TW" altLang="en-US" dirty="0"/>
              </a:p>
            </p:txBody>
          </p:sp>
        </p:grpSp>
        <p:sp>
          <p:nvSpPr>
            <p:cNvPr id="10" name="文字方塊 9"/>
            <p:cNvSpPr txBox="1"/>
            <p:nvPr/>
          </p:nvSpPr>
          <p:spPr>
            <a:xfrm>
              <a:off x="9743619" y="3105833"/>
              <a:ext cx="3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後中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112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33" y="648047"/>
            <a:ext cx="8333333" cy="556190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66" y="304800"/>
            <a:ext cx="5874847" cy="993913"/>
          </a:xfrm>
        </p:spPr>
        <p:txBody>
          <a:bodyPr>
            <a:noAutofit/>
          </a:bodyPr>
          <a:lstStyle/>
          <a:p>
            <a:r>
              <a:rPr lang="en-US" altLang="zh-HK" dirty="0"/>
              <a:t/>
            </a:r>
            <a:br>
              <a:rPr lang="en-US" altLang="zh-HK" dirty="0"/>
            </a:br>
            <a:r>
              <a:rPr lang="zh-TW" altLang="en-US" dirty="0"/>
              <a:t>原身出袖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 rot="16200000">
            <a:off x="10093820" y="5449310"/>
            <a:ext cx="11119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262666" y="3105833"/>
            <a:ext cx="30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後中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39970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DA56E7-93F5-40DC-91E3-0D1E646B6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53744"/>
              </p:ext>
            </p:extLst>
          </p:nvPr>
        </p:nvGraphicFramePr>
        <p:xfrm>
          <a:off x="9018885" y="372144"/>
          <a:ext cx="27720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006">
                  <a:extLst>
                    <a:ext uri="{9D8B030D-6E8A-4147-A177-3AD203B41FA5}">
                      <a16:colId xmlns:a16="http://schemas.microsoft.com/office/drawing/2014/main" val="3602006572"/>
                    </a:ext>
                  </a:extLst>
                </a:gridCol>
                <a:gridCol w="1386006">
                  <a:extLst>
                    <a:ext uri="{9D8B030D-6E8A-4147-A177-3AD203B41FA5}">
                      <a16:colId xmlns:a16="http://schemas.microsoft.com/office/drawing/2014/main" val="921227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HK" sz="1800" b="0" kern="1200" baseline="0" dirty="0" err="1">
                          <a:solidFill>
                            <a:srgbClr val="FF9900"/>
                          </a:solidFill>
                          <a:latin typeface="+mn-lt"/>
                          <a:ea typeface="+mn-ea"/>
                          <a:cs typeface="+mn-cs"/>
                        </a:rPr>
                        <a:t>後夾圈</a:t>
                      </a:r>
                      <a:endParaRPr lang="en-HK" sz="1800" b="0" kern="1200" baseline="0" dirty="0">
                        <a:solidFill>
                          <a:srgbClr val="FF99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b="0" kern="1200" baseline="0" dirty="0">
                          <a:solidFill>
                            <a:srgbClr val="FF9900"/>
                          </a:solidFill>
                          <a:latin typeface="+mn-lt"/>
                          <a:ea typeface="+mn-ea"/>
                          <a:cs typeface="+mn-cs"/>
                        </a:rPr>
                        <a:t>23.3厘米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65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800" b="0" kern="1200" dirty="0" err="1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前夾圈</a:t>
                      </a:r>
                      <a:endParaRPr lang="en-HK" sz="1800" b="0" kern="1200" dirty="0">
                        <a:solidFill>
                          <a:srgbClr val="FF66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800" b="0" kern="1200" dirty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22.8厘米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356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HK" sz="1800" b="0" kern="1200" dirty="0" err="1">
                          <a:solidFill>
                            <a:srgbClr val="FF3300"/>
                          </a:solidFill>
                          <a:latin typeface="+mn-lt"/>
                          <a:ea typeface="+mn-ea"/>
                          <a:cs typeface="+mn-cs"/>
                        </a:rPr>
                        <a:t>䄂山高</a:t>
                      </a:r>
                      <a:endParaRPr lang="en-HK" sz="1800" b="0" kern="1200" dirty="0">
                        <a:solidFill>
                          <a:srgbClr val="FF33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b="0" kern="1200" dirty="0">
                          <a:solidFill>
                            <a:srgbClr val="FF3300"/>
                          </a:solidFill>
                          <a:latin typeface="+mn-lt"/>
                          <a:ea typeface="+mn-ea"/>
                          <a:cs typeface="+mn-cs"/>
                        </a:rPr>
                        <a:t>14.6厘米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66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HK" sz="1800" b="0" kern="1200" dirty="0" err="1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䄂長</a:t>
                      </a:r>
                      <a:endParaRPr lang="en-HK" sz="1800" b="0" kern="1200" dirty="0">
                        <a:solidFill>
                          <a:srgbClr val="0000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b="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20厘米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81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HK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䄂濶</a:t>
                      </a:r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31厘米</a:t>
                      </a:r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976267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53961" y="372144"/>
            <a:ext cx="2168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cap="all" spc="700" dirty="0">
                <a:latin typeface="+mj-lt"/>
                <a:ea typeface="+mj-ea"/>
                <a:cs typeface="+mj-cs"/>
              </a:rPr>
              <a:t>裝置袖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161841" y="1193410"/>
            <a:ext cx="8476190" cy="5238095"/>
            <a:chOff x="161841" y="1193410"/>
            <a:chExt cx="8476190" cy="523809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841" y="1193410"/>
              <a:ext cx="8476190" cy="5238095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837094" y="3724279"/>
              <a:ext cx="800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袖長</a:t>
              </a:r>
              <a:endParaRPr lang="zh-TW" altLang="en-US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255261" y="5838215"/>
              <a:ext cx="800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袖濶</a:t>
              </a:r>
              <a:endParaRPr lang="zh-TW" altLang="en-US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110668" y="3581711"/>
              <a:ext cx="1051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袖山高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0694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903" y="100723"/>
            <a:ext cx="6467475" cy="62198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C60E16-10E6-4BAC-A7F3-FA5031DF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22" y="-89730"/>
            <a:ext cx="10240903" cy="1233488"/>
          </a:xfrm>
        </p:spPr>
        <p:txBody>
          <a:bodyPr/>
          <a:lstStyle/>
          <a:p>
            <a:r>
              <a:rPr lang="en-HK" dirty="0" err="1"/>
              <a:t>泡泡䄂</a:t>
            </a:r>
            <a:endParaRPr lang="zh-HK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B516198-FB85-4B04-B095-EBCEC6EFC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52" t="-1" r="80022" b="68387"/>
          <a:stretch/>
        </p:blipFill>
        <p:spPr>
          <a:xfrm>
            <a:off x="771264" y="2259449"/>
            <a:ext cx="3018411" cy="364000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044580" y="123993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 err="1"/>
              <a:t>分開十六份</a:t>
            </a:r>
            <a:endParaRPr lang="zh-HK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632168" y="5861450"/>
            <a:ext cx="427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每個分開地方加入3厘米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241425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164</Words>
  <Application>Microsoft Office PowerPoint</Application>
  <PresentationFormat>寬螢幕</PresentationFormat>
  <Paragraphs>61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Avenir Next LT Pro</vt:lpstr>
      <vt:lpstr>Avenir Next LT Pro Light</vt:lpstr>
      <vt:lpstr>wf_segoe-ui_normal</vt:lpstr>
      <vt:lpstr>Arial</vt:lpstr>
      <vt:lpstr>Calibri</vt:lpstr>
      <vt:lpstr>GradientRiseVTI</vt:lpstr>
      <vt:lpstr>袖子 （紙樣） </vt:lpstr>
      <vt:lpstr>原身出袖</vt:lpstr>
      <vt:lpstr>PowerPoint 簡報</vt:lpstr>
      <vt:lpstr>PowerPoint 簡報</vt:lpstr>
      <vt:lpstr>原身出袖</vt:lpstr>
      <vt:lpstr> 原身出袖</vt:lpstr>
      <vt:lpstr> 原身出袖</vt:lpstr>
      <vt:lpstr>PowerPoint 簡報</vt:lpstr>
      <vt:lpstr>泡泡䄂</vt:lpstr>
      <vt:lpstr>泡泡䄂</vt:lpstr>
      <vt:lpstr>公主䄂</vt:lpstr>
      <vt:lpstr>示範影片</vt:lpstr>
      <vt:lpstr>課堂活動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design  elements</dc:title>
  <dc:creator>HO HO TAK</dc:creator>
  <cp:lastModifiedBy>POON, Suk-mei Cindy</cp:lastModifiedBy>
  <cp:revision>195</cp:revision>
  <dcterms:created xsi:type="dcterms:W3CDTF">2020-08-20T02:38:21Z</dcterms:created>
  <dcterms:modified xsi:type="dcterms:W3CDTF">2023-03-29T01:40:40Z</dcterms:modified>
</cp:coreProperties>
</file>