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47"/>
  </p:notesMasterIdLst>
  <p:sldIdLst>
    <p:sldId id="256" r:id="rId2"/>
    <p:sldId id="371" r:id="rId3"/>
    <p:sldId id="359" r:id="rId4"/>
    <p:sldId id="360" r:id="rId5"/>
    <p:sldId id="361" r:id="rId6"/>
    <p:sldId id="352" r:id="rId7"/>
    <p:sldId id="353" r:id="rId8"/>
    <p:sldId id="381" r:id="rId9"/>
    <p:sldId id="382" r:id="rId10"/>
    <p:sldId id="383" r:id="rId11"/>
    <p:sldId id="384" r:id="rId12"/>
    <p:sldId id="385" r:id="rId13"/>
    <p:sldId id="386" r:id="rId14"/>
    <p:sldId id="378" r:id="rId15"/>
    <p:sldId id="379" r:id="rId16"/>
    <p:sldId id="370" r:id="rId17"/>
    <p:sldId id="349" r:id="rId18"/>
    <p:sldId id="354" r:id="rId19"/>
    <p:sldId id="368" r:id="rId20"/>
    <p:sldId id="377" r:id="rId21"/>
    <p:sldId id="343" r:id="rId22"/>
    <p:sldId id="344" r:id="rId23"/>
    <p:sldId id="345" r:id="rId24"/>
    <p:sldId id="346" r:id="rId25"/>
    <p:sldId id="380" r:id="rId26"/>
    <p:sldId id="358" r:id="rId27"/>
    <p:sldId id="362" r:id="rId28"/>
    <p:sldId id="372" r:id="rId29"/>
    <p:sldId id="334" r:id="rId30"/>
    <p:sldId id="373" r:id="rId31"/>
    <p:sldId id="374" r:id="rId32"/>
    <p:sldId id="375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63" r:id="rId41"/>
    <p:sldId id="364" r:id="rId42"/>
    <p:sldId id="366" r:id="rId43"/>
    <p:sldId id="369" r:id="rId44"/>
    <p:sldId id="365" r:id="rId45"/>
    <p:sldId id="271" r:id="rId46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0000"/>
    <a:srgbClr val="EEEEF6"/>
    <a:srgbClr val="0033CC"/>
    <a:srgbClr val="B40000"/>
    <a:srgbClr val="C00000"/>
    <a:srgbClr val="C8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683" autoAdjust="0"/>
  </p:normalViewPr>
  <p:slideViewPr>
    <p:cSldViewPr>
      <p:cViewPr varScale="1">
        <p:scale>
          <a:sx n="85" d="100"/>
          <a:sy n="85" d="100"/>
        </p:scale>
        <p:origin x="17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8"/>
            <a:ext cx="5438140" cy="446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091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30091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634DFB8-BF4A-4FB7-8D37-69C2E69F3F9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5399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183C52-FC66-49AB-9625-BB91B4E42699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90375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53784B-6B7D-4A46-A148-FDCF96C2F3D2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4085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857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zh-TW"/>
          </a:p>
        </p:txBody>
      </p:sp>
      <p:sp>
        <p:nvSpPr>
          <p:cNvPr id="408580" name="投影片編號版面配置區 3"/>
          <p:cNvSpPr txBox="1">
            <a:spLocks noGrp="1"/>
          </p:cNvSpPr>
          <p:nvPr/>
        </p:nvSpPr>
        <p:spPr bwMode="auto">
          <a:xfrm>
            <a:off x="3850444" y="9430091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/>
            <a:fld id="{BE3859CA-FE43-4BFD-B00B-9C0B9108A36A}" type="slidenum">
              <a:rPr lang="en-US" altLang="zh-TW"/>
              <a:pPr algn="r"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5823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8E1357-3BED-4237-9794-83841B187B19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4106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062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zh-TW"/>
          </a:p>
        </p:txBody>
      </p:sp>
      <p:sp>
        <p:nvSpPr>
          <p:cNvPr id="410628" name="投影片編號版面配置區 3"/>
          <p:cNvSpPr txBox="1">
            <a:spLocks noGrp="1"/>
          </p:cNvSpPr>
          <p:nvPr/>
        </p:nvSpPr>
        <p:spPr bwMode="auto">
          <a:xfrm>
            <a:off x="3850444" y="9430091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/>
            <a:fld id="{BCD2FA56-D6AC-4B13-BD97-EE5420D66C94}" type="slidenum">
              <a:rPr lang="en-US" altLang="zh-TW"/>
              <a:pPr algn="r"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3937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D78BFF-F4F5-40FA-9222-D7868C7DEE5C}" type="slidenum">
              <a:rPr lang="en-US" altLang="zh-TW"/>
              <a:pPr/>
              <a:t>45</a:t>
            </a:fld>
            <a:endParaRPr lang="en-US" altLang="zh-TW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07899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5360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31738B7-C9C4-4D98-9DBF-4F3310424C98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153608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153609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610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611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612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613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614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615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616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617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618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619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620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621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622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623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624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625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626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627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628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629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630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631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632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633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634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635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636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637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638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639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53640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F0C3F-1861-46C0-909C-F0A111F5AA1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9051135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027EE-6A3B-4AA7-B2B7-9B07B385785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4910491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2EB02-AF43-4FAE-946A-CA08B5D612C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4150081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70CF5-8CB6-48DB-BE4F-4C894FAEAC6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3761326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67445-131C-4963-AE08-C64AD524E92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7637406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6DF70-79A5-424F-B3EE-697A3A3B595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7427942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5BF23-B907-4023-B08E-39223796537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4683333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A167A-FEE3-4F62-9E35-4AFBD8DA0D4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86807945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14600-7A94-435F-AB83-F3DD11550B5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87095827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D87C1-F750-4359-9AFD-3A949852B24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5716757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/>
            </a:lvl1pPr>
          </a:lstStyle>
          <a:p>
            <a:endParaRPr lang="en-US" altLang="zh-TW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/>
            </a:lvl1pPr>
          </a:lstStyle>
          <a:p>
            <a:endParaRPr lang="en-US" altLang="zh-TW"/>
          </a:p>
        </p:txBody>
      </p:sp>
      <p:sp>
        <p:nvSpPr>
          <p:cNvPr id="1525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/>
            </a:lvl1pPr>
          </a:lstStyle>
          <a:p>
            <a:fld id="{314EAF97-CE97-4EF1-9C15-8E20B8B69767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152584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5258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258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258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258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258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259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259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259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259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259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259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259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259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259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259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260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260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260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260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260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260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260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260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260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260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261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261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261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261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261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261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kumimoji="1"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kumimoji="1"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NgdNJSL4r0" TargetMode="External"/><Relationship Id="rId2" Type="http://schemas.openxmlformats.org/officeDocument/2006/relationships/hyperlink" Target="http://www.twwiki.com/wiki/%E6%BB%91%E7%BF%94%E6%A9%9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919912" cy="2133600"/>
          </a:xfrm>
        </p:spPr>
        <p:txBody>
          <a:bodyPr/>
          <a:lstStyle/>
          <a:p>
            <a:r>
              <a:rPr lang="zh-TW" altLang="en-US"/>
              <a:t>初中設計與科技課程</a:t>
            </a:r>
            <a:br>
              <a:rPr lang="zh-TW" altLang="en-US"/>
            </a:br>
            <a:r>
              <a:rPr lang="en-US" altLang="zh-TW">
                <a:latin typeface="新細明體" charset="-120"/>
              </a:rPr>
              <a:t>(</a:t>
            </a:r>
            <a:r>
              <a:rPr lang="zh-TW" altLang="en-US"/>
              <a:t>智障學生</a:t>
            </a:r>
            <a:r>
              <a:rPr lang="en-US" altLang="zh-TW">
                <a:latin typeface="新細明體" charset="-120"/>
              </a:rPr>
              <a:t>)</a:t>
            </a:r>
            <a:endParaRPr lang="en-US" altLang="zh-TW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049588"/>
            <a:ext cx="6913562" cy="2362200"/>
          </a:xfrm>
        </p:spPr>
        <p:txBody>
          <a:bodyPr/>
          <a:lstStyle/>
          <a:p>
            <a:r>
              <a:rPr lang="zh-TW" altLang="en-US" sz="4000"/>
              <a:t>教學示例三：滑翔機與發射器</a:t>
            </a:r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490538" y="5300663"/>
            <a:ext cx="2209800" cy="1212850"/>
            <a:chOff x="4224" y="3312"/>
            <a:chExt cx="1392" cy="764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312"/>
              <a:ext cx="450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 descr="Memb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936"/>
              <a:ext cx="139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1738B7-C9C4-4D98-9DBF-4F3310424C98}" type="slidenum">
              <a:rPr lang="en-US" altLang="zh-TW" smtClean="0"/>
              <a:pPr/>
              <a:t>1</a:t>
            </a:fld>
            <a:endParaRPr lang="en-US" altLang="zh-TW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圖: 結束點 3"/>
          <p:cNvSpPr/>
          <p:nvPr/>
        </p:nvSpPr>
        <p:spPr>
          <a:xfrm>
            <a:off x="1903982" y="3236028"/>
            <a:ext cx="5894508" cy="1296144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3562"/>
              <a:gd name="connsiteY0" fmla="*/ 0 h 21786"/>
              <a:gd name="connsiteX1" fmla="*/ 18125 w 23562"/>
              <a:gd name="connsiteY1" fmla="*/ 0 h 21786"/>
              <a:gd name="connsiteX2" fmla="*/ 23562 w 23562"/>
              <a:gd name="connsiteY2" fmla="*/ 17203 h 21786"/>
              <a:gd name="connsiteX3" fmla="*/ 18125 w 23562"/>
              <a:gd name="connsiteY3" fmla="*/ 21600 h 21786"/>
              <a:gd name="connsiteX4" fmla="*/ 3475 w 23562"/>
              <a:gd name="connsiteY4" fmla="*/ 21600 h 21786"/>
              <a:gd name="connsiteX5" fmla="*/ 0 w 23562"/>
              <a:gd name="connsiteY5" fmla="*/ 10800 h 21786"/>
              <a:gd name="connsiteX6" fmla="*/ 3475 w 23562"/>
              <a:gd name="connsiteY6" fmla="*/ 0 h 21786"/>
              <a:gd name="connsiteX0" fmla="*/ 3475 w 23562"/>
              <a:gd name="connsiteY0" fmla="*/ 0 h 21600"/>
              <a:gd name="connsiteX1" fmla="*/ 17720 w 23562"/>
              <a:gd name="connsiteY1" fmla="*/ 4610 h 21600"/>
              <a:gd name="connsiteX2" fmla="*/ 23562 w 23562"/>
              <a:gd name="connsiteY2" fmla="*/ 17203 h 21600"/>
              <a:gd name="connsiteX3" fmla="*/ 18125 w 23562"/>
              <a:gd name="connsiteY3" fmla="*/ 21600 h 21600"/>
              <a:gd name="connsiteX4" fmla="*/ 3475 w 23562"/>
              <a:gd name="connsiteY4" fmla="*/ 21600 h 21600"/>
              <a:gd name="connsiteX5" fmla="*/ 0 w 23562"/>
              <a:gd name="connsiteY5" fmla="*/ 10800 h 21600"/>
              <a:gd name="connsiteX6" fmla="*/ 3475 w 23562"/>
              <a:gd name="connsiteY6" fmla="*/ 0 h 21600"/>
              <a:gd name="connsiteX0" fmla="*/ 3475 w 23562"/>
              <a:gd name="connsiteY0" fmla="*/ 0 h 21600"/>
              <a:gd name="connsiteX1" fmla="*/ 17720 w 23562"/>
              <a:gd name="connsiteY1" fmla="*/ 4610 h 21600"/>
              <a:gd name="connsiteX2" fmla="*/ 23562 w 23562"/>
              <a:gd name="connsiteY2" fmla="*/ 17203 h 21600"/>
              <a:gd name="connsiteX3" fmla="*/ 18125 w 23562"/>
              <a:gd name="connsiteY3" fmla="*/ 21600 h 21600"/>
              <a:gd name="connsiteX4" fmla="*/ 3475 w 23562"/>
              <a:gd name="connsiteY4" fmla="*/ 21600 h 21600"/>
              <a:gd name="connsiteX5" fmla="*/ 0 w 23562"/>
              <a:gd name="connsiteY5" fmla="*/ 10800 h 21600"/>
              <a:gd name="connsiteX6" fmla="*/ 3475 w 23562"/>
              <a:gd name="connsiteY6" fmla="*/ 0 h 21600"/>
              <a:gd name="connsiteX0" fmla="*/ 3475 w 23873"/>
              <a:gd name="connsiteY0" fmla="*/ 0 h 21614"/>
              <a:gd name="connsiteX1" fmla="*/ 17720 w 23873"/>
              <a:gd name="connsiteY1" fmla="*/ 4610 h 21614"/>
              <a:gd name="connsiteX2" fmla="*/ 23873 w 23873"/>
              <a:gd name="connsiteY2" fmla="*/ 19124 h 21614"/>
              <a:gd name="connsiteX3" fmla="*/ 18125 w 23873"/>
              <a:gd name="connsiteY3" fmla="*/ 21600 h 21614"/>
              <a:gd name="connsiteX4" fmla="*/ 3475 w 23873"/>
              <a:gd name="connsiteY4" fmla="*/ 21600 h 21614"/>
              <a:gd name="connsiteX5" fmla="*/ 0 w 23873"/>
              <a:gd name="connsiteY5" fmla="*/ 10800 h 21614"/>
              <a:gd name="connsiteX6" fmla="*/ 3475 w 23873"/>
              <a:gd name="connsiteY6" fmla="*/ 0 h 21614"/>
              <a:gd name="connsiteX0" fmla="*/ 3475 w 23927"/>
              <a:gd name="connsiteY0" fmla="*/ 0 h 21600"/>
              <a:gd name="connsiteX1" fmla="*/ 17720 w 23927"/>
              <a:gd name="connsiteY1" fmla="*/ 4610 h 21600"/>
              <a:gd name="connsiteX2" fmla="*/ 23873 w 23927"/>
              <a:gd name="connsiteY2" fmla="*/ 19124 h 21600"/>
              <a:gd name="connsiteX3" fmla="*/ 18125 w 23927"/>
              <a:gd name="connsiteY3" fmla="*/ 21600 h 21600"/>
              <a:gd name="connsiteX4" fmla="*/ 3475 w 23927"/>
              <a:gd name="connsiteY4" fmla="*/ 21600 h 21600"/>
              <a:gd name="connsiteX5" fmla="*/ 0 w 23927"/>
              <a:gd name="connsiteY5" fmla="*/ 10800 h 21600"/>
              <a:gd name="connsiteX6" fmla="*/ 3475 w 23927"/>
              <a:gd name="connsiteY6" fmla="*/ 0 h 21600"/>
              <a:gd name="connsiteX0" fmla="*/ 3475 w 23884"/>
              <a:gd name="connsiteY0" fmla="*/ 0 h 21602"/>
              <a:gd name="connsiteX1" fmla="*/ 16599 w 23884"/>
              <a:gd name="connsiteY1" fmla="*/ 5762 h 21602"/>
              <a:gd name="connsiteX2" fmla="*/ 23873 w 23884"/>
              <a:gd name="connsiteY2" fmla="*/ 19124 h 21602"/>
              <a:gd name="connsiteX3" fmla="*/ 18125 w 23884"/>
              <a:gd name="connsiteY3" fmla="*/ 21600 h 21602"/>
              <a:gd name="connsiteX4" fmla="*/ 3475 w 23884"/>
              <a:gd name="connsiteY4" fmla="*/ 21600 h 21602"/>
              <a:gd name="connsiteX5" fmla="*/ 0 w 23884"/>
              <a:gd name="connsiteY5" fmla="*/ 10800 h 21602"/>
              <a:gd name="connsiteX6" fmla="*/ 3475 w 23884"/>
              <a:gd name="connsiteY6" fmla="*/ 0 h 21602"/>
              <a:gd name="connsiteX0" fmla="*/ 3475 w 23884"/>
              <a:gd name="connsiteY0" fmla="*/ 0 h 21602"/>
              <a:gd name="connsiteX1" fmla="*/ 16599 w 23884"/>
              <a:gd name="connsiteY1" fmla="*/ 5762 h 21602"/>
              <a:gd name="connsiteX2" fmla="*/ 23873 w 23884"/>
              <a:gd name="connsiteY2" fmla="*/ 19124 h 21602"/>
              <a:gd name="connsiteX3" fmla="*/ 18125 w 23884"/>
              <a:gd name="connsiteY3" fmla="*/ 21600 h 21602"/>
              <a:gd name="connsiteX4" fmla="*/ 3475 w 23884"/>
              <a:gd name="connsiteY4" fmla="*/ 21600 h 21602"/>
              <a:gd name="connsiteX5" fmla="*/ 0 w 23884"/>
              <a:gd name="connsiteY5" fmla="*/ 10800 h 21602"/>
              <a:gd name="connsiteX6" fmla="*/ 3475 w 23884"/>
              <a:gd name="connsiteY6" fmla="*/ 0 h 21602"/>
              <a:gd name="connsiteX0" fmla="*/ 3475 w 23884"/>
              <a:gd name="connsiteY0" fmla="*/ 0 h 21602"/>
              <a:gd name="connsiteX1" fmla="*/ 16599 w 23884"/>
              <a:gd name="connsiteY1" fmla="*/ 5762 h 21602"/>
              <a:gd name="connsiteX2" fmla="*/ 23873 w 23884"/>
              <a:gd name="connsiteY2" fmla="*/ 19124 h 21602"/>
              <a:gd name="connsiteX3" fmla="*/ 18125 w 23884"/>
              <a:gd name="connsiteY3" fmla="*/ 21600 h 21602"/>
              <a:gd name="connsiteX4" fmla="*/ 3475 w 23884"/>
              <a:gd name="connsiteY4" fmla="*/ 21600 h 21602"/>
              <a:gd name="connsiteX5" fmla="*/ 0 w 23884"/>
              <a:gd name="connsiteY5" fmla="*/ 10800 h 21602"/>
              <a:gd name="connsiteX6" fmla="*/ 3475 w 23884"/>
              <a:gd name="connsiteY6" fmla="*/ 0 h 21602"/>
              <a:gd name="connsiteX0" fmla="*/ 3475 w 23894"/>
              <a:gd name="connsiteY0" fmla="*/ 0 h 21600"/>
              <a:gd name="connsiteX1" fmla="*/ 16007 w 23894"/>
              <a:gd name="connsiteY1" fmla="*/ 7043 h 21600"/>
              <a:gd name="connsiteX2" fmla="*/ 23873 w 23894"/>
              <a:gd name="connsiteY2" fmla="*/ 19124 h 21600"/>
              <a:gd name="connsiteX3" fmla="*/ 18125 w 23894"/>
              <a:gd name="connsiteY3" fmla="*/ 21600 h 21600"/>
              <a:gd name="connsiteX4" fmla="*/ 3475 w 23894"/>
              <a:gd name="connsiteY4" fmla="*/ 21600 h 21600"/>
              <a:gd name="connsiteX5" fmla="*/ 0 w 23894"/>
              <a:gd name="connsiteY5" fmla="*/ 10800 h 21600"/>
              <a:gd name="connsiteX6" fmla="*/ 3475 w 23894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94" h="21600">
                <a:moveTo>
                  <a:pt x="3475" y="0"/>
                </a:moveTo>
                <a:cubicBezTo>
                  <a:pt x="7850" y="1921"/>
                  <a:pt x="11632" y="4482"/>
                  <a:pt x="16007" y="7043"/>
                </a:cubicBezTo>
                <a:cubicBezTo>
                  <a:pt x="18393" y="9476"/>
                  <a:pt x="23520" y="16698"/>
                  <a:pt x="23873" y="19124"/>
                </a:cubicBezTo>
                <a:cubicBezTo>
                  <a:pt x="24226" y="21550"/>
                  <a:pt x="20044" y="21600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向右箭號 4"/>
          <p:cNvSpPr/>
          <p:nvPr/>
        </p:nvSpPr>
        <p:spPr>
          <a:xfrm>
            <a:off x="631825" y="3644900"/>
            <a:ext cx="863600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 rot="19050095">
            <a:off x="1392238" y="3138488"/>
            <a:ext cx="647700" cy="4318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 rot="1310530">
            <a:off x="1487488" y="4294188"/>
            <a:ext cx="647700" cy="4318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" name="向右箭號 21"/>
          <p:cNvSpPr/>
          <p:nvPr/>
        </p:nvSpPr>
        <p:spPr>
          <a:xfrm rot="19808824">
            <a:off x="1779588" y="2924175"/>
            <a:ext cx="647700" cy="4318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3" name="向右箭號 22"/>
          <p:cNvSpPr/>
          <p:nvPr/>
        </p:nvSpPr>
        <p:spPr>
          <a:xfrm rot="534652">
            <a:off x="1965325" y="4481513"/>
            <a:ext cx="647700" cy="4318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4" name="向右箭號 23"/>
          <p:cNvSpPr/>
          <p:nvPr/>
        </p:nvSpPr>
        <p:spPr>
          <a:xfrm rot="21048108">
            <a:off x="2262188" y="2789238"/>
            <a:ext cx="647700" cy="43338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6" name="向右箭號 25"/>
          <p:cNvSpPr/>
          <p:nvPr/>
        </p:nvSpPr>
        <p:spPr>
          <a:xfrm rot="21382150">
            <a:off x="2449513" y="4521200"/>
            <a:ext cx="647700" cy="4318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7" name="向右箭號 26"/>
          <p:cNvSpPr/>
          <p:nvPr/>
        </p:nvSpPr>
        <p:spPr>
          <a:xfrm rot="514009">
            <a:off x="2786063" y="2792413"/>
            <a:ext cx="649287" cy="43338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8" name="向右箭號 27"/>
          <p:cNvSpPr/>
          <p:nvPr/>
        </p:nvSpPr>
        <p:spPr>
          <a:xfrm rot="21382150">
            <a:off x="2946400" y="4527550"/>
            <a:ext cx="647700" cy="4318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9" name="向右箭號 28"/>
          <p:cNvSpPr/>
          <p:nvPr/>
        </p:nvSpPr>
        <p:spPr>
          <a:xfrm rot="539439">
            <a:off x="3282950" y="2873375"/>
            <a:ext cx="647700" cy="43338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0" name="向右箭號 29"/>
          <p:cNvSpPr/>
          <p:nvPr/>
        </p:nvSpPr>
        <p:spPr>
          <a:xfrm rot="21382150">
            <a:off x="3476625" y="4508500"/>
            <a:ext cx="647700" cy="43338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1" name="向右箭號 30"/>
          <p:cNvSpPr/>
          <p:nvPr/>
        </p:nvSpPr>
        <p:spPr>
          <a:xfrm rot="410351">
            <a:off x="3803650" y="2963863"/>
            <a:ext cx="647700" cy="4318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2" name="向右箭號 31"/>
          <p:cNvSpPr/>
          <p:nvPr/>
        </p:nvSpPr>
        <p:spPr>
          <a:xfrm rot="21382150">
            <a:off x="4013200" y="4506913"/>
            <a:ext cx="647700" cy="4318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3" name="向右箭號 32"/>
          <p:cNvSpPr/>
          <p:nvPr/>
        </p:nvSpPr>
        <p:spPr>
          <a:xfrm rot="475566">
            <a:off x="4349750" y="3041650"/>
            <a:ext cx="647700" cy="43338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4" name="向右箭號 33"/>
          <p:cNvSpPr/>
          <p:nvPr/>
        </p:nvSpPr>
        <p:spPr>
          <a:xfrm rot="21382150">
            <a:off x="4527550" y="4491038"/>
            <a:ext cx="647700" cy="4318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5" name="向右箭號 34"/>
          <p:cNvSpPr/>
          <p:nvPr/>
        </p:nvSpPr>
        <p:spPr>
          <a:xfrm rot="462610">
            <a:off x="4841875" y="3132138"/>
            <a:ext cx="647700" cy="4318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6" name="向右箭號 35"/>
          <p:cNvSpPr/>
          <p:nvPr/>
        </p:nvSpPr>
        <p:spPr>
          <a:xfrm rot="21382150">
            <a:off x="5057775" y="4511675"/>
            <a:ext cx="647700" cy="4318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7" name="向右箭號 36"/>
          <p:cNvSpPr/>
          <p:nvPr/>
        </p:nvSpPr>
        <p:spPr>
          <a:xfrm rot="750331">
            <a:off x="5394325" y="3233738"/>
            <a:ext cx="647700" cy="4318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8" name="向右箭號 37"/>
          <p:cNvSpPr/>
          <p:nvPr/>
        </p:nvSpPr>
        <p:spPr>
          <a:xfrm rot="21382150">
            <a:off x="5529263" y="4521200"/>
            <a:ext cx="647700" cy="4318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9" name="向右箭號 38"/>
          <p:cNvSpPr/>
          <p:nvPr/>
        </p:nvSpPr>
        <p:spPr>
          <a:xfrm rot="750331">
            <a:off x="5932488" y="3335338"/>
            <a:ext cx="647700" cy="43338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0" name="向右箭號 39"/>
          <p:cNvSpPr/>
          <p:nvPr/>
        </p:nvSpPr>
        <p:spPr>
          <a:xfrm>
            <a:off x="5957888" y="4521200"/>
            <a:ext cx="649287" cy="4318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1" name="向右箭號 40"/>
          <p:cNvSpPr/>
          <p:nvPr/>
        </p:nvSpPr>
        <p:spPr>
          <a:xfrm rot="987938">
            <a:off x="6437313" y="3473450"/>
            <a:ext cx="649287" cy="4318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2" name="向右箭號 41"/>
          <p:cNvSpPr/>
          <p:nvPr/>
        </p:nvSpPr>
        <p:spPr>
          <a:xfrm>
            <a:off x="6437313" y="4537075"/>
            <a:ext cx="649287" cy="4318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3" name="向右箭號 42"/>
          <p:cNvSpPr/>
          <p:nvPr/>
        </p:nvSpPr>
        <p:spPr>
          <a:xfrm rot="1266403">
            <a:off x="6958013" y="3654425"/>
            <a:ext cx="649287" cy="4318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4" name="向右箭號 43"/>
          <p:cNvSpPr/>
          <p:nvPr/>
        </p:nvSpPr>
        <p:spPr>
          <a:xfrm>
            <a:off x="6961188" y="4548188"/>
            <a:ext cx="649287" cy="4318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5" name="向右箭號 44"/>
          <p:cNvSpPr/>
          <p:nvPr/>
        </p:nvSpPr>
        <p:spPr>
          <a:xfrm rot="1582446">
            <a:off x="7469188" y="3890963"/>
            <a:ext cx="647700" cy="4318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6" name="向右箭號 45"/>
          <p:cNvSpPr/>
          <p:nvPr/>
        </p:nvSpPr>
        <p:spPr>
          <a:xfrm rot="21382150">
            <a:off x="7419975" y="4513263"/>
            <a:ext cx="647700" cy="43338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7" name="向右箭號 46"/>
          <p:cNvSpPr/>
          <p:nvPr/>
        </p:nvSpPr>
        <p:spPr>
          <a:xfrm>
            <a:off x="8054975" y="4141788"/>
            <a:ext cx="863600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07585" name="Text Box 33"/>
          <p:cNvSpPr txBox="1">
            <a:spLocks noChangeArrowheads="1"/>
          </p:cNvSpPr>
          <p:nvPr/>
        </p:nvSpPr>
        <p:spPr bwMode="auto">
          <a:xfrm>
            <a:off x="3708400" y="3644900"/>
            <a:ext cx="1800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TW" altLang="en-US" sz="3600" b="1">
                <a:solidFill>
                  <a:schemeClr val="bg1"/>
                </a:solidFill>
              </a:rPr>
              <a:t>機 翼</a:t>
            </a:r>
          </a:p>
        </p:txBody>
      </p:sp>
      <p:sp>
        <p:nvSpPr>
          <p:cNvPr id="407586" name="Text Box 34"/>
          <p:cNvSpPr txBox="1">
            <a:spLocks noChangeArrowheads="1"/>
          </p:cNvSpPr>
          <p:nvPr/>
        </p:nvSpPr>
        <p:spPr bwMode="auto">
          <a:xfrm>
            <a:off x="2771775" y="836613"/>
            <a:ext cx="3600450" cy="490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TW" altLang="en-US" b="1"/>
              <a:t>空氣流經上方的距離較長</a:t>
            </a:r>
          </a:p>
          <a:p>
            <a:pPr algn="ctr" eaLnBrk="0" hangingPunct="0">
              <a:spcBef>
                <a:spcPct val="50000"/>
              </a:spcBef>
            </a:pPr>
            <a:endParaRPr lang="zh-TW" altLang="en-US" b="1"/>
          </a:p>
          <a:p>
            <a:pPr algn="ctr" eaLnBrk="0" hangingPunct="0">
              <a:spcBef>
                <a:spcPct val="50000"/>
              </a:spcBef>
            </a:pPr>
            <a:endParaRPr lang="zh-TW" altLang="en-US" b="1"/>
          </a:p>
          <a:p>
            <a:pPr algn="ctr" eaLnBrk="0" hangingPunct="0">
              <a:spcBef>
                <a:spcPct val="50000"/>
              </a:spcBef>
            </a:pPr>
            <a:endParaRPr lang="zh-TW" altLang="en-US" b="1"/>
          </a:p>
          <a:p>
            <a:pPr algn="ctr" eaLnBrk="0" hangingPunct="0">
              <a:spcBef>
                <a:spcPct val="50000"/>
              </a:spcBef>
            </a:pPr>
            <a:endParaRPr lang="zh-TW" altLang="en-US" b="1"/>
          </a:p>
          <a:p>
            <a:pPr algn="ctr" eaLnBrk="0" hangingPunct="0">
              <a:spcBef>
                <a:spcPct val="50000"/>
              </a:spcBef>
            </a:pPr>
            <a:endParaRPr lang="zh-TW" altLang="en-US" b="1"/>
          </a:p>
          <a:p>
            <a:pPr algn="ctr" eaLnBrk="0" hangingPunct="0">
              <a:spcBef>
                <a:spcPct val="50000"/>
              </a:spcBef>
            </a:pPr>
            <a:endParaRPr lang="zh-TW" altLang="en-US" b="1"/>
          </a:p>
          <a:p>
            <a:pPr algn="ctr" eaLnBrk="0" hangingPunct="0">
              <a:spcBef>
                <a:spcPct val="50000"/>
              </a:spcBef>
            </a:pPr>
            <a:endParaRPr lang="zh-TW" altLang="en-US" b="1"/>
          </a:p>
          <a:p>
            <a:pPr algn="ctr" eaLnBrk="0" hangingPunct="0">
              <a:spcBef>
                <a:spcPct val="50000"/>
              </a:spcBef>
            </a:pPr>
            <a:endParaRPr lang="zh-TW" altLang="en-US" b="1"/>
          </a:p>
          <a:p>
            <a:pPr algn="ctr" eaLnBrk="0" hangingPunct="0">
              <a:spcBef>
                <a:spcPct val="50000"/>
              </a:spcBef>
            </a:pPr>
            <a:endParaRPr lang="zh-TW" altLang="en-US" b="1"/>
          </a:p>
          <a:p>
            <a:pPr algn="ctr" eaLnBrk="0" hangingPunct="0">
              <a:spcBef>
                <a:spcPct val="50000"/>
              </a:spcBef>
            </a:pPr>
            <a:endParaRPr lang="zh-TW" altLang="en-US" b="1"/>
          </a:p>
          <a:p>
            <a:pPr algn="ctr" eaLnBrk="0" hangingPunct="0">
              <a:spcBef>
                <a:spcPct val="50000"/>
              </a:spcBef>
            </a:pPr>
            <a:r>
              <a:rPr lang="zh-TW" altLang="en-US" b="1"/>
              <a:t>空氣流經下方的距離較短</a:t>
            </a:r>
          </a:p>
        </p:txBody>
      </p:sp>
      <p:sp>
        <p:nvSpPr>
          <p:cNvPr id="407587" name="Text Box 35"/>
          <p:cNvSpPr txBox="1">
            <a:spLocks noChangeArrowheads="1"/>
          </p:cNvSpPr>
          <p:nvPr/>
        </p:nvSpPr>
        <p:spPr bwMode="auto">
          <a:xfrm>
            <a:off x="611188" y="3783013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TW" altLang="en-US" b="1">
                <a:solidFill>
                  <a:schemeClr val="bg1"/>
                </a:solidFill>
              </a:rPr>
              <a:t>氣流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3000"/>
                                        <p:tgtEl>
                                          <p:spTgt spid="40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075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圖: 結束點 3"/>
          <p:cNvSpPr/>
          <p:nvPr/>
        </p:nvSpPr>
        <p:spPr>
          <a:xfrm>
            <a:off x="1903982" y="3236028"/>
            <a:ext cx="5894508" cy="1296144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3562"/>
              <a:gd name="connsiteY0" fmla="*/ 0 h 21786"/>
              <a:gd name="connsiteX1" fmla="*/ 18125 w 23562"/>
              <a:gd name="connsiteY1" fmla="*/ 0 h 21786"/>
              <a:gd name="connsiteX2" fmla="*/ 23562 w 23562"/>
              <a:gd name="connsiteY2" fmla="*/ 17203 h 21786"/>
              <a:gd name="connsiteX3" fmla="*/ 18125 w 23562"/>
              <a:gd name="connsiteY3" fmla="*/ 21600 h 21786"/>
              <a:gd name="connsiteX4" fmla="*/ 3475 w 23562"/>
              <a:gd name="connsiteY4" fmla="*/ 21600 h 21786"/>
              <a:gd name="connsiteX5" fmla="*/ 0 w 23562"/>
              <a:gd name="connsiteY5" fmla="*/ 10800 h 21786"/>
              <a:gd name="connsiteX6" fmla="*/ 3475 w 23562"/>
              <a:gd name="connsiteY6" fmla="*/ 0 h 21786"/>
              <a:gd name="connsiteX0" fmla="*/ 3475 w 23562"/>
              <a:gd name="connsiteY0" fmla="*/ 0 h 21600"/>
              <a:gd name="connsiteX1" fmla="*/ 17720 w 23562"/>
              <a:gd name="connsiteY1" fmla="*/ 4610 h 21600"/>
              <a:gd name="connsiteX2" fmla="*/ 23562 w 23562"/>
              <a:gd name="connsiteY2" fmla="*/ 17203 h 21600"/>
              <a:gd name="connsiteX3" fmla="*/ 18125 w 23562"/>
              <a:gd name="connsiteY3" fmla="*/ 21600 h 21600"/>
              <a:gd name="connsiteX4" fmla="*/ 3475 w 23562"/>
              <a:gd name="connsiteY4" fmla="*/ 21600 h 21600"/>
              <a:gd name="connsiteX5" fmla="*/ 0 w 23562"/>
              <a:gd name="connsiteY5" fmla="*/ 10800 h 21600"/>
              <a:gd name="connsiteX6" fmla="*/ 3475 w 23562"/>
              <a:gd name="connsiteY6" fmla="*/ 0 h 21600"/>
              <a:gd name="connsiteX0" fmla="*/ 3475 w 23562"/>
              <a:gd name="connsiteY0" fmla="*/ 0 h 21600"/>
              <a:gd name="connsiteX1" fmla="*/ 17720 w 23562"/>
              <a:gd name="connsiteY1" fmla="*/ 4610 h 21600"/>
              <a:gd name="connsiteX2" fmla="*/ 23562 w 23562"/>
              <a:gd name="connsiteY2" fmla="*/ 17203 h 21600"/>
              <a:gd name="connsiteX3" fmla="*/ 18125 w 23562"/>
              <a:gd name="connsiteY3" fmla="*/ 21600 h 21600"/>
              <a:gd name="connsiteX4" fmla="*/ 3475 w 23562"/>
              <a:gd name="connsiteY4" fmla="*/ 21600 h 21600"/>
              <a:gd name="connsiteX5" fmla="*/ 0 w 23562"/>
              <a:gd name="connsiteY5" fmla="*/ 10800 h 21600"/>
              <a:gd name="connsiteX6" fmla="*/ 3475 w 23562"/>
              <a:gd name="connsiteY6" fmla="*/ 0 h 21600"/>
              <a:gd name="connsiteX0" fmla="*/ 3475 w 23873"/>
              <a:gd name="connsiteY0" fmla="*/ 0 h 21614"/>
              <a:gd name="connsiteX1" fmla="*/ 17720 w 23873"/>
              <a:gd name="connsiteY1" fmla="*/ 4610 h 21614"/>
              <a:gd name="connsiteX2" fmla="*/ 23873 w 23873"/>
              <a:gd name="connsiteY2" fmla="*/ 19124 h 21614"/>
              <a:gd name="connsiteX3" fmla="*/ 18125 w 23873"/>
              <a:gd name="connsiteY3" fmla="*/ 21600 h 21614"/>
              <a:gd name="connsiteX4" fmla="*/ 3475 w 23873"/>
              <a:gd name="connsiteY4" fmla="*/ 21600 h 21614"/>
              <a:gd name="connsiteX5" fmla="*/ 0 w 23873"/>
              <a:gd name="connsiteY5" fmla="*/ 10800 h 21614"/>
              <a:gd name="connsiteX6" fmla="*/ 3475 w 23873"/>
              <a:gd name="connsiteY6" fmla="*/ 0 h 21614"/>
              <a:gd name="connsiteX0" fmla="*/ 3475 w 23927"/>
              <a:gd name="connsiteY0" fmla="*/ 0 h 21600"/>
              <a:gd name="connsiteX1" fmla="*/ 17720 w 23927"/>
              <a:gd name="connsiteY1" fmla="*/ 4610 h 21600"/>
              <a:gd name="connsiteX2" fmla="*/ 23873 w 23927"/>
              <a:gd name="connsiteY2" fmla="*/ 19124 h 21600"/>
              <a:gd name="connsiteX3" fmla="*/ 18125 w 23927"/>
              <a:gd name="connsiteY3" fmla="*/ 21600 h 21600"/>
              <a:gd name="connsiteX4" fmla="*/ 3475 w 23927"/>
              <a:gd name="connsiteY4" fmla="*/ 21600 h 21600"/>
              <a:gd name="connsiteX5" fmla="*/ 0 w 23927"/>
              <a:gd name="connsiteY5" fmla="*/ 10800 h 21600"/>
              <a:gd name="connsiteX6" fmla="*/ 3475 w 23927"/>
              <a:gd name="connsiteY6" fmla="*/ 0 h 21600"/>
              <a:gd name="connsiteX0" fmla="*/ 3475 w 23884"/>
              <a:gd name="connsiteY0" fmla="*/ 0 h 21602"/>
              <a:gd name="connsiteX1" fmla="*/ 16599 w 23884"/>
              <a:gd name="connsiteY1" fmla="*/ 5762 h 21602"/>
              <a:gd name="connsiteX2" fmla="*/ 23873 w 23884"/>
              <a:gd name="connsiteY2" fmla="*/ 19124 h 21602"/>
              <a:gd name="connsiteX3" fmla="*/ 18125 w 23884"/>
              <a:gd name="connsiteY3" fmla="*/ 21600 h 21602"/>
              <a:gd name="connsiteX4" fmla="*/ 3475 w 23884"/>
              <a:gd name="connsiteY4" fmla="*/ 21600 h 21602"/>
              <a:gd name="connsiteX5" fmla="*/ 0 w 23884"/>
              <a:gd name="connsiteY5" fmla="*/ 10800 h 21602"/>
              <a:gd name="connsiteX6" fmla="*/ 3475 w 23884"/>
              <a:gd name="connsiteY6" fmla="*/ 0 h 21602"/>
              <a:gd name="connsiteX0" fmla="*/ 3475 w 23884"/>
              <a:gd name="connsiteY0" fmla="*/ 0 h 21602"/>
              <a:gd name="connsiteX1" fmla="*/ 16599 w 23884"/>
              <a:gd name="connsiteY1" fmla="*/ 5762 h 21602"/>
              <a:gd name="connsiteX2" fmla="*/ 23873 w 23884"/>
              <a:gd name="connsiteY2" fmla="*/ 19124 h 21602"/>
              <a:gd name="connsiteX3" fmla="*/ 18125 w 23884"/>
              <a:gd name="connsiteY3" fmla="*/ 21600 h 21602"/>
              <a:gd name="connsiteX4" fmla="*/ 3475 w 23884"/>
              <a:gd name="connsiteY4" fmla="*/ 21600 h 21602"/>
              <a:gd name="connsiteX5" fmla="*/ 0 w 23884"/>
              <a:gd name="connsiteY5" fmla="*/ 10800 h 21602"/>
              <a:gd name="connsiteX6" fmla="*/ 3475 w 23884"/>
              <a:gd name="connsiteY6" fmla="*/ 0 h 21602"/>
              <a:gd name="connsiteX0" fmla="*/ 3475 w 23884"/>
              <a:gd name="connsiteY0" fmla="*/ 0 h 21602"/>
              <a:gd name="connsiteX1" fmla="*/ 16599 w 23884"/>
              <a:gd name="connsiteY1" fmla="*/ 5762 h 21602"/>
              <a:gd name="connsiteX2" fmla="*/ 23873 w 23884"/>
              <a:gd name="connsiteY2" fmla="*/ 19124 h 21602"/>
              <a:gd name="connsiteX3" fmla="*/ 18125 w 23884"/>
              <a:gd name="connsiteY3" fmla="*/ 21600 h 21602"/>
              <a:gd name="connsiteX4" fmla="*/ 3475 w 23884"/>
              <a:gd name="connsiteY4" fmla="*/ 21600 h 21602"/>
              <a:gd name="connsiteX5" fmla="*/ 0 w 23884"/>
              <a:gd name="connsiteY5" fmla="*/ 10800 h 21602"/>
              <a:gd name="connsiteX6" fmla="*/ 3475 w 23884"/>
              <a:gd name="connsiteY6" fmla="*/ 0 h 21602"/>
              <a:gd name="connsiteX0" fmla="*/ 3475 w 23894"/>
              <a:gd name="connsiteY0" fmla="*/ 0 h 21600"/>
              <a:gd name="connsiteX1" fmla="*/ 16007 w 23894"/>
              <a:gd name="connsiteY1" fmla="*/ 7043 h 21600"/>
              <a:gd name="connsiteX2" fmla="*/ 23873 w 23894"/>
              <a:gd name="connsiteY2" fmla="*/ 19124 h 21600"/>
              <a:gd name="connsiteX3" fmla="*/ 18125 w 23894"/>
              <a:gd name="connsiteY3" fmla="*/ 21600 h 21600"/>
              <a:gd name="connsiteX4" fmla="*/ 3475 w 23894"/>
              <a:gd name="connsiteY4" fmla="*/ 21600 h 21600"/>
              <a:gd name="connsiteX5" fmla="*/ 0 w 23894"/>
              <a:gd name="connsiteY5" fmla="*/ 10800 h 21600"/>
              <a:gd name="connsiteX6" fmla="*/ 3475 w 23894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94" h="21600">
                <a:moveTo>
                  <a:pt x="3475" y="0"/>
                </a:moveTo>
                <a:cubicBezTo>
                  <a:pt x="7850" y="1921"/>
                  <a:pt x="11632" y="4482"/>
                  <a:pt x="16007" y="7043"/>
                </a:cubicBezTo>
                <a:cubicBezTo>
                  <a:pt x="18393" y="9476"/>
                  <a:pt x="23520" y="16698"/>
                  <a:pt x="23873" y="19124"/>
                </a:cubicBezTo>
                <a:cubicBezTo>
                  <a:pt x="24226" y="21550"/>
                  <a:pt x="20044" y="21600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向右箭號 4"/>
          <p:cNvSpPr/>
          <p:nvPr/>
        </p:nvSpPr>
        <p:spPr>
          <a:xfrm>
            <a:off x="631825" y="3644900"/>
            <a:ext cx="863600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7" name="向右箭號 46"/>
          <p:cNvSpPr/>
          <p:nvPr/>
        </p:nvSpPr>
        <p:spPr>
          <a:xfrm>
            <a:off x="8027988" y="3957638"/>
            <a:ext cx="863600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橢圓 1"/>
          <p:cNvSpPr/>
          <p:nvPr/>
        </p:nvSpPr>
        <p:spPr>
          <a:xfrm>
            <a:off x="1457325" y="3124200"/>
            <a:ext cx="433388" cy="4318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48" name="橢圓 47"/>
          <p:cNvSpPr/>
          <p:nvPr/>
        </p:nvSpPr>
        <p:spPr>
          <a:xfrm>
            <a:off x="1457325" y="4257675"/>
            <a:ext cx="433388" cy="431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409609" name="Text Box 9"/>
          <p:cNvSpPr txBox="1">
            <a:spLocks noChangeArrowheads="1"/>
          </p:cNvSpPr>
          <p:nvPr/>
        </p:nvSpPr>
        <p:spPr bwMode="auto">
          <a:xfrm>
            <a:off x="3708400" y="3644900"/>
            <a:ext cx="1800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TW" altLang="en-US" sz="3600" b="1">
                <a:solidFill>
                  <a:schemeClr val="bg1"/>
                </a:solidFill>
              </a:rPr>
              <a:t>機 翼</a:t>
            </a:r>
          </a:p>
        </p:txBody>
      </p:sp>
      <p:sp>
        <p:nvSpPr>
          <p:cNvPr id="409610" name="Text Box 10"/>
          <p:cNvSpPr txBox="1">
            <a:spLocks noChangeArrowheads="1"/>
          </p:cNvSpPr>
          <p:nvPr/>
        </p:nvSpPr>
        <p:spPr bwMode="auto">
          <a:xfrm>
            <a:off x="2771775" y="836613"/>
            <a:ext cx="3600450" cy="531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TW" altLang="en-US" b="1"/>
              <a:t>翼面上的氣流移動得較快</a:t>
            </a:r>
          </a:p>
          <a:p>
            <a:pPr algn="ctr" eaLnBrk="0" hangingPunct="0">
              <a:spcBef>
                <a:spcPct val="50000"/>
              </a:spcBef>
            </a:pPr>
            <a:endParaRPr lang="zh-TW" altLang="en-US" b="1"/>
          </a:p>
          <a:p>
            <a:pPr algn="ctr" eaLnBrk="0" hangingPunct="0">
              <a:spcBef>
                <a:spcPct val="50000"/>
              </a:spcBef>
            </a:pPr>
            <a:endParaRPr lang="zh-TW" altLang="en-US" b="1"/>
          </a:p>
          <a:p>
            <a:pPr algn="ctr" eaLnBrk="0" hangingPunct="0">
              <a:spcBef>
                <a:spcPct val="50000"/>
              </a:spcBef>
            </a:pPr>
            <a:endParaRPr lang="zh-TW" altLang="en-US" b="1"/>
          </a:p>
          <a:p>
            <a:pPr algn="ctr" eaLnBrk="0" hangingPunct="0">
              <a:spcBef>
                <a:spcPct val="50000"/>
              </a:spcBef>
            </a:pPr>
            <a:endParaRPr lang="zh-TW" altLang="en-US" b="1"/>
          </a:p>
          <a:p>
            <a:pPr algn="ctr" eaLnBrk="0" hangingPunct="0">
              <a:spcBef>
                <a:spcPct val="50000"/>
              </a:spcBef>
            </a:pPr>
            <a:endParaRPr lang="zh-TW" altLang="en-US" b="1"/>
          </a:p>
          <a:p>
            <a:pPr algn="ctr" eaLnBrk="0" hangingPunct="0">
              <a:spcBef>
                <a:spcPct val="50000"/>
              </a:spcBef>
            </a:pPr>
            <a:endParaRPr lang="zh-TW" altLang="en-US" b="1"/>
          </a:p>
          <a:p>
            <a:pPr algn="ctr" eaLnBrk="0" hangingPunct="0">
              <a:spcBef>
                <a:spcPct val="50000"/>
              </a:spcBef>
            </a:pPr>
            <a:endParaRPr lang="zh-TW" altLang="en-US" b="1"/>
          </a:p>
          <a:p>
            <a:pPr algn="ctr" eaLnBrk="0" hangingPunct="0">
              <a:spcBef>
                <a:spcPct val="50000"/>
              </a:spcBef>
            </a:pPr>
            <a:endParaRPr lang="zh-TW" altLang="en-US" b="1"/>
          </a:p>
          <a:p>
            <a:pPr algn="ctr" eaLnBrk="0" hangingPunct="0">
              <a:spcBef>
                <a:spcPct val="50000"/>
              </a:spcBef>
            </a:pPr>
            <a:endParaRPr lang="zh-TW" altLang="en-US" b="1"/>
          </a:p>
          <a:p>
            <a:pPr algn="ctr" eaLnBrk="0" hangingPunct="0">
              <a:spcBef>
                <a:spcPct val="50000"/>
              </a:spcBef>
            </a:pPr>
            <a:endParaRPr lang="zh-TW" altLang="en-US" b="1"/>
          </a:p>
          <a:p>
            <a:pPr algn="ctr" eaLnBrk="0" hangingPunct="0">
              <a:spcBef>
                <a:spcPct val="50000"/>
              </a:spcBef>
            </a:pPr>
            <a:endParaRPr lang="zh-TW" altLang="en-US" b="1"/>
          </a:p>
          <a:p>
            <a:pPr algn="ctr" eaLnBrk="0" hangingPunct="0">
              <a:spcBef>
                <a:spcPct val="50000"/>
              </a:spcBef>
            </a:pPr>
            <a:r>
              <a:rPr lang="zh-TW" altLang="en-US" b="1"/>
              <a:t>翼面下的氣流移動得較慢</a:t>
            </a:r>
          </a:p>
        </p:txBody>
      </p:sp>
      <p:sp>
        <p:nvSpPr>
          <p:cNvPr id="409611" name="Text Box 11"/>
          <p:cNvSpPr txBox="1">
            <a:spLocks noChangeArrowheads="1"/>
          </p:cNvSpPr>
          <p:nvPr/>
        </p:nvSpPr>
        <p:spPr bwMode="auto">
          <a:xfrm>
            <a:off x="611188" y="3783013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TW" altLang="en-US" b="1">
                <a:solidFill>
                  <a:schemeClr val="bg1"/>
                </a:solidFill>
              </a:rPr>
              <a:t>氣流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3000"/>
                                        <p:tgtEl>
                                          <p:spTgt spid="409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007 C 0.01232 -0.03565 0.02222 -0.05625 0.06163 -0.06273 C 0.10121 -0.06945 0.17847 -0.05278 0.23715 -0.04005 C 0.29496 -0.02732 0.36979 0.00393 0.40972 0.01412 L 0.66788 0.10717 " pathEditMode="relative" rAng="0" ptsTypes="AAAAA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85" y="222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C 0.03246 0.01968 0.04791 0.03125 0.08159 0.03913 C 0.1151 0.047 0.15677 0.04653 0.20139 0.04769 C 0.246 0.04862 0.31441 0.04514 0.34965 0.04514 C 0.38368 0.04514 0.67517 0.0588 0.67517 0.02385 " pathEditMode="relative" rAng="0" ptsTypes="AAAAA">
                                      <p:cBhvr>
                                        <p:cTn id="23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50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7" grpId="0" animBg="1"/>
      <p:bldP spid="2" grpId="0" animBg="1"/>
      <p:bldP spid="2" grpId="1" animBg="1"/>
      <p:bldP spid="2" grpId="2" animBg="1"/>
      <p:bldP spid="48" grpId="0" animBg="1"/>
      <p:bldP spid="48" grpId="1" animBg="1"/>
      <p:bldP spid="48" grpId="2" animBg="1"/>
      <p:bldP spid="4096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圖: 結束點 3"/>
          <p:cNvSpPr/>
          <p:nvPr/>
        </p:nvSpPr>
        <p:spPr>
          <a:xfrm>
            <a:off x="1903982" y="3236028"/>
            <a:ext cx="5894508" cy="1296144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3562"/>
              <a:gd name="connsiteY0" fmla="*/ 0 h 21786"/>
              <a:gd name="connsiteX1" fmla="*/ 18125 w 23562"/>
              <a:gd name="connsiteY1" fmla="*/ 0 h 21786"/>
              <a:gd name="connsiteX2" fmla="*/ 23562 w 23562"/>
              <a:gd name="connsiteY2" fmla="*/ 17203 h 21786"/>
              <a:gd name="connsiteX3" fmla="*/ 18125 w 23562"/>
              <a:gd name="connsiteY3" fmla="*/ 21600 h 21786"/>
              <a:gd name="connsiteX4" fmla="*/ 3475 w 23562"/>
              <a:gd name="connsiteY4" fmla="*/ 21600 h 21786"/>
              <a:gd name="connsiteX5" fmla="*/ 0 w 23562"/>
              <a:gd name="connsiteY5" fmla="*/ 10800 h 21786"/>
              <a:gd name="connsiteX6" fmla="*/ 3475 w 23562"/>
              <a:gd name="connsiteY6" fmla="*/ 0 h 21786"/>
              <a:gd name="connsiteX0" fmla="*/ 3475 w 23562"/>
              <a:gd name="connsiteY0" fmla="*/ 0 h 21600"/>
              <a:gd name="connsiteX1" fmla="*/ 17720 w 23562"/>
              <a:gd name="connsiteY1" fmla="*/ 4610 h 21600"/>
              <a:gd name="connsiteX2" fmla="*/ 23562 w 23562"/>
              <a:gd name="connsiteY2" fmla="*/ 17203 h 21600"/>
              <a:gd name="connsiteX3" fmla="*/ 18125 w 23562"/>
              <a:gd name="connsiteY3" fmla="*/ 21600 h 21600"/>
              <a:gd name="connsiteX4" fmla="*/ 3475 w 23562"/>
              <a:gd name="connsiteY4" fmla="*/ 21600 h 21600"/>
              <a:gd name="connsiteX5" fmla="*/ 0 w 23562"/>
              <a:gd name="connsiteY5" fmla="*/ 10800 h 21600"/>
              <a:gd name="connsiteX6" fmla="*/ 3475 w 23562"/>
              <a:gd name="connsiteY6" fmla="*/ 0 h 21600"/>
              <a:gd name="connsiteX0" fmla="*/ 3475 w 23562"/>
              <a:gd name="connsiteY0" fmla="*/ 0 h 21600"/>
              <a:gd name="connsiteX1" fmla="*/ 17720 w 23562"/>
              <a:gd name="connsiteY1" fmla="*/ 4610 h 21600"/>
              <a:gd name="connsiteX2" fmla="*/ 23562 w 23562"/>
              <a:gd name="connsiteY2" fmla="*/ 17203 h 21600"/>
              <a:gd name="connsiteX3" fmla="*/ 18125 w 23562"/>
              <a:gd name="connsiteY3" fmla="*/ 21600 h 21600"/>
              <a:gd name="connsiteX4" fmla="*/ 3475 w 23562"/>
              <a:gd name="connsiteY4" fmla="*/ 21600 h 21600"/>
              <a:gd name="connsiteX5" fmla="*/ 0 w 23562"/>
              <a:gd name="connsiteY5" fmla="*/ 10800 h 21600"/>
              <a:gd name="connsiteX6" fmla="*/ 3475 w 23562"/>
              <a:gd name="connsiteY6" fmla="*/ 0 h 21600"/>
              <a:gd name="connsiteX0" fmla="*/ 3475 w 23873"/>
              <a:gd name="connsiteY0" fmla="*/ 0 h 21614"/>
              <a:gd name="connsiteX1" fmla="*/ 17720 w 23873"/>
              <a:gd name="connsiteY1" fmla="*/ 4610 h 21614"/>
              <a:gd name="connsiteX2" fmla="*/ 23873 w 23873"/>
              <a:gd name="connsiteY2" fmla="*/ 19124 h 21614"/>
              <a:gd name="connsiteX3" fmla="*/ 18125 w 23873"/>
              <a:gd name="connsiteY3" fmla="*/ 21600 h 21614"/>
              <a:gd name="connsiteX4" fmla="*/ 3475 w 23873"/>
              <a:gd name="connsiteY4" fmla="*/ 21600 h 21614"/>
              <a:gd name="connsiteX5" fmla="*/ 0 w 23873"/>
              <a:gd name="connsiteY5" fmla="*/ 10800 h 21614"/>
              <a:gd name="connsiteX6" fmla="*/ 3475 w 23873"/>
              <a:gd name="connsiteY6" fmla="*/ 0 h 21614"/>
              <a:gd name="connsiteX0" fmla="*/ 3475 w 23927"/>
              <a:gd name="connsiteY0" fmla="*/ 0 h 21600"/>
              <a:gd name="connsiteX1" fmla="*/ 17720 w 23927"/>
              <a:gd name="connsiteY1" fmla="*/ 4610 h 21600"/>
              <a:gd name="connsiteX2" fmla="*/ 23873 w 23927"/>
              <a:gd name="connsiteY2" fmla="*/ 19124 h 21600"/>
              <a:gd name="connsiteX3" fmla="*/ 18125 w 23927"/>
              <a:gd name="connsiteY3" fmla="*/ 21600 h 21600"/>
              <a:gd name="connsiteX4" fmla="*/ 3475 w 23927"/>
              <a:gd name="connsiteY4" fmla="*/ 21600 h 21600"/>
              <a:gd name="connsiteX5" fmla="*/ 0 w 23927"/>
              <a:gd name="connsiteY5" fmla="*/ 10800 h 21600"/>
              <a:gd name="connsiteX6" fmla="*/ 3475 w 23927"/>
              <a:gd name="connsiteY6" fmla="*/ 0 h 21600"/>
              <a:gd name="connsiteX0" fmla="*/ 3475 w 23884"/>
              <a:gd name="connsiteY0" fmla="*/ 0 h 21602"/>
              <a:gd name="connsiteX1" fmla="*/ 16599 w 23884"/>
              <a:gd name="connsiteY1" fmla="*/ 5762 h 21602"/>
              <a:gd name="connsiteX2" fmla="*/ 23873 w 23884"/>
              <a:gd name="connsiteY2" fmla="*/ 19124 h 21602"/>
              <a:gd name="connsiteX3" fmla="*/ 18125 w 23884"/>
              <a:gd name="connsiteY3" fmla="*/ 21600 h 21602"/>
              <a:gd name="connsiteX4" fmla="*/ 3475 w 23884"/>
              <a:gd name="connsiteY4" fmla="*/ 21600 h 21602"/>
              <a:gd name="connsiteX5" fmla="*/ 0 w 23884"/>
              <a:gd name="connsiteY5" fmla="*/ 10800 h 21602"/>
              <a:gd name="connsiteX6" fmla="*/ 3475 w 23884"/>
              <a:gd name="connsiteY6" fmla="*/ 0 h 21602"/>
              <a:gd name="connsiteX0" fmla="*/ 3475 w 23884"/>
              <a:gd name="connsiteY0" fmla="*/ 0 h 21602"/>
              <a:gd name="connsiteX1" fmla="*/ 16599 w 23884"/>
              <a:gd name="connsiteY1" fmla="*/ 5762 h 21602"/>
              <a:gd name="connsiteX2" fmla="*/ 23873 w 23884"/>
              <a:gd name="connsiteY2" fmla="*/ 19124 h 21602"/>
              <a:gd name="connsiteX3" fmla="*/ 18125 w 23884"/>
              <a:gd name="connsiteY3" fmla="*/ 21600 h 21602"/>
              <a:gd name="connsiteX4" fmla="*/ 3475 w 23884"/>
              <a:gd name="connsiteY4" fmla="*/ 21600 h 21602"/>
              <a:gd name="connsiteX5" fmla="*/ 0 w 23884"/>
              <a:gd name="connsiteY5" fmla="*/ 10800 h 21602"/>
              <a:gd name="connsiteX6" fmla="*/ 3475 w 23884"/>
              <a:gd name="connsiteY6" fmla="*/ 0 h 21602"/>
              <a:gd name="connsiteX0" fmla="*/ 3475 w 23884"/>
              <a:gd name="connsiteY0" fmla="*/ 0 h 21602"/>
              <a:gd name="connsiteX1" fmla="*/ 16599 w 23884"/>
              <a:gd name="connsiteY1" fmla="*/ 5762 h 21602"/>
              <a:gd name="connsiteX2" fmla="*/ 23873 w 23884"/>
              <a:gd name="connsiteY2" fmla="*/ 19124 h 21602"/>
              <a:gd name="connsiteX3" fmla="*/ 18125 w 23884"/>
              <a:gd name="connsiteY3" fmla="*/ 21600 h 21602"/>
              <a:gd name="connsiteX4" fmla="*/ 3475 w 23884"/>
              <a:gd name="connsiteY4" fmla="*/ 21600 h 21602"/>
              <a:gd name="connsiteX5" fmla="*/ 0 w 23884"/>
              <a:gd name="connsiteY5" fmla="*/ 10800 h 21602"/>
              <a:gd name="connsiteX6" fmla="*/ 3475 w 23884"/>
              <a:gd name="connsiteY6" fmla="*/ 0 h 21602"/>
              <a:gd name="connsiteX0" fmla="*/ 3475 w 23894"/>
              <a:gd name="connsiteY0" fmla="*/ 0 h 21600"/>
              <a:gd name="connsiteX1" fmla="*/ 16007 w 23894"/>
              <a:gd name="connsiteY1" fmla="*/ 7043 h 21600"/>
              <a:gd name="connsiteX2" fmla="*/ 23873 w 23894"/>
              <a:gd name="connsiteY2" fmla="*/ 19124 h 21600"/>
              <a:gd name="connsiteX3" fmla="*/ 18125 w 23894"/>
              <a:gd name="connsiteY3" fmla="*/ 21600 h 21600"/>
              <a:gd name="connsiteX4" fmla="*/ 3475 w 23894"/>
              <a:gd name="connsiteY4" fmla="*/ 21600 h 21600"/>
              <a:gd name="connsiteX5" fmla="*/ 0 w 23894"/>
              <a:gd name="connsiteY5" fmla="*/ 10800 h 21600"/>
              <a:gd name="connsiteX6" fmla="*/ 3475 w 23894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94" h="21600">
                <a:moveTo>
                  <a:pt x="3475" y="0"/>
                </a:moveTo>
                <a:cubicBezTo>
                  <a:pt x="7850" y="1921"/>
                  <a:pt x="11632" y="4482"/>
                  <a:pt x="16007" y="7043"/>
                </a:cubicBezTo>
                <a:cubicBezTo>
                  <a:pt x="18393" y="9476"/>
                  <a:pt x="23520" y="16698"/>
                  <a:pt x="23873" y="19124"/>
                </a:cubicBezTo>
                <a:cubicBezTo>
                  <a:pt x="24226" y="21550"/>
                  <a:pt x="20044" y="21600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 rot="20679263">
            <a:off x="1909763" y="2214563"/>
            <a:ext cx="5883275" cy="2762250"/>
          </a:xfrm>
          <a:custGeom>
            <a:avLst/>
            <a:gdLst>
              <a:gd name="connsiteX0" fmla="*/ 0 w 648072"/>
              <a:gd name="connsiteY0" fmla="*/ 108012 h 432048"/>
              <a:gd name="connsiteX1" fmla="*/ 432048 w 648072"/>
              <a:gd name="connsiteY1" fmla="*/ 108012 h 432048"/>
              <a:gd name="connsiteX2" fmla="*/ 432048 w 648072"/>
              <a:gd name="connsiteY2" fmla="*/ 0 h 432048"/>
              <a:gd name="connsiteX3" fmla="*/ 648072 w 648072"/>
              <a:gd name="connsiteY3" fmla="*/ 216024 h 432048"/>
              <a:gd name="connsiteX4" fmla="*/ 432048 w 648072"/>
              <a:gd name="connsiteY4" fmla="*/ 432048 h 432048"/>
              <a:gd name="connsiteX5" fmla="*/ 432048 w 648072"/>
              <a:gd name="connsiteY5" fmla="*/ 324036 h 432048"/>
              <a:gd name="connsiteX6" fmla="*/ 0 w 648072"/>
              <a:gd name="connsiteY6" fmla="*/ 324036 h 432048"/>
              <a:gd name="connsiteX7" fmla="*/ 0 w 648072"/>
              <a:gd name="connsiteY7" fmla="*/ 108012 h 432048"/>
              <a:gd name="connsiteX0" fmla="*/ 0 w 5538232"/>
              <a:gd name="connsiteY0" fmla="*/ 108012 h 2721351"/>
              <a:gd name="connsiteX1" fmla="*/ 432048 w 5538232"/>
              <a:gd name="connsiteY1" fmla="*/ 108012 h 2721351"/>
              <a:gd name="connsiteX2" fmla="*/ 432048 w 5538232"/>
              <a:gd name="connsiteY2" fmla="*/ 0 h 2721351"/>
              <a:gd name="connsiteX3" fmla="*/ 5538232 w 5538232"/>
              <a:gd name="connsiteY3" fmla="*/ 2721351 h 2721351"/>
              <a:gd name="connsiteX4" fmla="*/ 432048 w 5538232"/>
              <a:gd name="connsiteY4" fmla="*/ 432048 h 2721351"/>
              <a:gd name="connsiteX5" fmla="*/ 432048 w 5538232"/>
              <a:gd name="connsiteY5" fmla="*/ 324036 h 2721351"/>
              <a:gd name="connsiteX6" fmla="*/ 0 w 5538232"/>
              <a:gd name="connsiteY6" fmla="*/ 324036 h 2721351"/>
              <a:gd name="connsiteX7" fmla="*/ 0 w 5538232"/>
              <a:gd name="connsiteY7" fmla="*/ 108012 h 2721351"/>
              <a:gd name="connsiteX0" fmla="*/ 0 w 5538232"/>
              <a:gd name="connsiteY0" fmla="*/ 0 h 2613339"/>
              <a:gd name="connsiteX1" fmla="*/ 432048 w 5538232"/>
              <a:gd name="connsiteY1" fmla="*/ 0 h 2613339"/>
              <a:gd name="connsiteX2" fmla="*/ 5230806 w 5538232"/>
              <a:gd name="connsiteY2" fmla="*/ 2236776 h 2613339"/>
              <a:gd name="connsiteX3" fmla="*/ 5538232 w 5538232"/>
              <a:gd name="connsiteY3" fmla="*/ 2613339 h 2613339"/>
              <a:gd name="connsiteX4" fmla="*/ 432048 w 5538232"/>
              <a:gd name="connsiteY4" fmla="*/ 324036 h 2613339"/>
              <a:gd name="connsiteX5" fmla="*/ 432048 w 5538232"/>
              <a:gd name="connsiteY5" fmla="*/ 216024 h 2613339"/>
              <a:gd name="connsiteX6" fmla="*/ 0 w 5538232"/>
              <a:gd name="connsiteY6" fmla="*/ 216024 h 2613339"/>
              <a:gd name="connsiteX7" fmla="*/ 0 w 5538232"/>
              <a:gd name="connsiteY7" fmla="*/ 0 h 2613339"/>
              <a:gd name="connsiteX0" fmla="*/ 0 w 5538232"/>
              <a:gd name="connsiteY0" fmla="*/ 0 h 2613339"/>
              <a:gd name="connsiteX1" fmla="*/ 432048 w 5538232"/>
              <a:gd name="connsiteY1" fmla="*/ 0 h 2613339"/>
              <a:gd name="connsiteX2" fmla="*/ 5230806 w 5538232"/>
              <a:gd name="connsiteY2" fmla="*/ 2236776 h 2613339"/>
              <a:gd name="connsiteX3" fmla="*/ 5538232 w 5538232"/>
              <a:gd name="connsiteY3" fmla="*/ 2613339 h 2613339"/>
              <a:gd name="connsiteX4" fmla="*/ 5207405 w 5538232"/>
              <a:gd name="connsiteY4" fmla="*/ 2550847 h 2613339"/>
              <a:gd name="connsiteX5" fmla="*/ 432048 w 5538232"/>
              <a:gd name="connsiteY5" fmla="*/ 216024 h 2613339"/>
              <a:gd name="connsiteX6" fmla="*/ 0 w 5538232"/>
              <a:gd name="connsiteY6" fmla="*/ 216024 h 2613339"/>
              <a:gd name="connsiteX7" fmla="*/ 0 w 5538232"/>
              <a:gd name="connsiteY7" fmla="*/ 0 h 2613339"/>
              <a:gd name="connsiteX0" fmla="*/ 0 w 5538232"/>
              <a:gd name="connsiteY0" fmla="*/ 0 h 2613339"/>
              <a:gd name="connsiteX1" fmla="*/ 432048 w 5538232"/>
              <a:gd name="connsiteY1" fmla="*/ 0 h 2613339"/>
              <a:gd name="connsiteX2" fmla="*/ 5230806 w 5538232"/>
              <a:gd name="connsiteY2" fmla="*/ 2236776 h 2613339"/>
              <a:gd name="connsiteX3" fmla="*/ 5538232 w 5538232"/>
              <a:gd name="connsiteY3" fmla="*/ 2613339 h 2613339"/>
              <a:gd name="connsiteX4" fmla="*/ 5207405 w 5538232"/>
              <a:gd name="connsiteY4" fmla="*/ 2550847 h 2613339"/>
              <a:gd name="connsiteX5" fmla="*/ 5179799 w 5538232"/>
              <a:gd name="connsiteY5" fmla="*/ 2427292 h 2613339"/>
              <a:gd name="connsiteX6" fmla="*/ 0 w 5538232"/>
              <a:gd name="connsiteY6" fmla="*/ 216024 h 2613339"/>
              <a:gd name="connsiteX7" fmla="*/ 0 w 5538232"/>
              <a:gd name="connsiteY7" fmla="*/ 0 h 2613339"/>
              <a:gd name="connsiteX0" fmla="*/ 0 w 5538232"/>
              <a:gd name="connsiteY0" fmla="*/ 0 h 2613339"/>
              <a:gd name="connsiteX1" fmla="*/ 5216711 w 5538232"/>
              <a:gd name="connsiteY1" fmla="*/ 2309047 h 2613339"/>
              <a:gd name="connsiteX2" fmla="*/ 5230806 w 5538232"/>
              <a:gd name="connsiteY2" fmla="*/ 2236776 h 2613339"/>
              <a:gd name="connsiteX3" fmla="*/ 5538232 w 5538232"/>
              <a:gd name="connsiteY3" fmla="*/ 2613339 h 2613339"/>
              <a:gd name="connsiteX4" fmla="*/ 5207405 w 5538232"/>
              <a:gd name="connsiteY4" fmla="*/ 2550847 h 2613339"/>
              <a:gd name="connsiteX5" fmla="*/ 5179799 w 5538232"/>
              <a:gd name="connsiteY5" fmla="*/ 2427292 h 2613339"/>
              <a:gd name="connsiteX6" fmla="*/ 0 w 5538232"/>
              <a:gd name="connsiteY6" fmla="*/ 216024 h 2613339"/>
              <a:gd name="connsiteX7" fmla="*/ 0 w 5538232"/>
              <a:gd name="connsiteY7" fmla="*/ 0 h 2613339"/>
              <a:gd name="connsiteX0" fmla="*/ 0 w 5538232"/>
              <a:gd name="connsiteY0" fmla="*/ 0 h 2613339"/>
              <a:gd name="connsiteX1" fmla="*/ 5216711 w 5538232"/>
              <a:gd name="connsiteY1" fmla="*/ 2309047 h 2613339"/>
              <a:gd name="connsiteX2" fmla="*/ 5338753 w 5538232"/>
              <a:gd name="connsiteY2" fmla="*/ 2162813 h 2613339"/>
              <a:gd name="connsiteX3" fmla="*/ 5538232 w 5538232"/>
              <a:gd name="connsiteY3" fmla="*/ 2613339 h 2613339"/>
              <a:gd name="connsiteX4" fmla="*/ 5207405 w 5538232"/>
              <a:gd name="connsiteY4" fmla="*/ 2550847 h 2613339"/>
              <a:gd name="connsiteX5" fmla="*/ 5179799 w 5538232"/>
              <a:gd name="connsiteY5" fmla="*/ 2427292 h 2613339"/>
              <a:gd name="connsiteX6" fmla="*/ 0 w 5538232"/>
              <a:gd name="connsiteY6" fmla="*/ 216024 h 2613339"/>
              <a:gd name="connsiteX7" fmla="*/ 0 w 5538232"/>
              <a:gd name="connsiteY7" fmla="*/ 0 h 2613339"/>
              <a:gd name="connsiteX0" fmla="*/ 0 w 5538232"/>
              <a:gd name="connsiteY0" fmla="*/ 0 h 2613339"/>
              <a:gd name="connsiteX1" fmla="*/ 5290088 w 5538232"/>
              <a:gd name="connsiteY1" fmla="*/ 2361056 h 2613339"/>
              <a:gd name="connsiteX2" fmla="*/ 5338753 w 5538232"/>
              <a:gd name="connsiteY2" fmla="*/ 2162813 h 2613339"/>
              <a:gd name="connsiteX3" fmla="*/ 5538232 w 5538232"/>
              <a:gd name="connsiteY3" fmla="*/ 2613339 h 2613339"/>
              <a:gd name="connsiteX4" fmla="*/ 5207405 w 5538232"/>
              <a:gd name="connsiteY4" fmla="*/ 2550847 h 2613339"/>
              <a:gd name="connsiteX5" fmla="*/ 5179799 w 5538232"/>
              <a:gd name="connsiteY5" fmla="*/ 2427292 h 2613339"/>
              <a:gd name="connsiteX6" fmla="*/ 0 w 5538232"/>
              <a:gd name="connsiteY6" fmla="*/ 216024 h 2613339"/>
              <a:gd name="connsiteX7" fmla="*/ 0 w 5538232"/>
              <a:gd name="connsiteY7" fmla="*/ 0 h 2613339"/>
              <a:gd name="connsiteX0" fmla="*/ 0 w 5538232"/>
              <a:gd name="connsiteY0" fmla="*/ 0 h 2613339"/>
              <a:gd name="connsiteX1" fmla="*/ 5290088 w 5538232"/>
              <a:gd name="connsiteY1" fmla="*/ 2361056 h 2613339"/>
              <a:gd name="connsiteX2" fmla="*/ 5338753 w 5538232"/>
              <a:gd name="connsiteY2" fmla="*/ 2162813 h 2613339"/>
              <a:gd name="connsiteX3" fmla="*/ 5538232 w 5538232"/>
              <a:gd name="connsiteY3" fmla="*/ 2613339 h 2613339"/>
              <a:gd name="connsiteX4" fmla="*/ 5207405 w 5538232"/>
              <a:gd name="connsiteY4" fmla="*/ 2550847 h 2613339"/>
              <a:gd name="connsiteX5" fmla="*/ 5268720 w 5538232"/>
              <a:gd name="connsiteY5" fmla="*/ 2451694 h 2613339"/>
              <a:gd name="connsiteX6" fmla="*/ 0 w 5538232"/>
              <a:gd name="connsiteY6" fmla="*/ 216024 h 2613339"/>
              <a:gd name="connsiteX7" fmla="*/ 0 w 5538232"/>
              <a:gd name="connsiteY7" fmla="*/ 0 h 2613339"/>
              <a:gd name="connsiteX0" fmla="*/ 0 w 5538232"/>
              <a:gd name="connsiteY0" fmla="*/ 0 h 2613339"/>
              <a:gd name="connsiteX1" fmla="*/ 3026448 w 5538232"/>
              <a:gd name="connsiteY1" fmla="*/ 1350173 h 2613339"/>
              <a:gd name="connsiteX2" fmla="*/ 5290088 w 5538232"/>
              <a:gd name="connsiteY2" fmla="*/ 2361056 h 2613339"/>
              <a:gd name="connsiteX3" fmla="*/ 5338753 w 5538232"/>
              <a:gd name="connsiteY3" fmla="*/ 2162813 h 2613339"/>
              <a:gd name="connsiteX4" fmla="*/ 5538232 w 5538232"/>
              <a:gd name="connsiteY4" fmla="*/ 2613339 h 2613339"/>
              <a:gd name="connsiteX5" fmla="*/ 5207405 w 5538232"/>
              <a:gd name="connsiteY5" fmla="*/ 2550847 h 2613339"/>
              <a:gd name="connsiteX6" fmla="*/ 5268720 w 5538232"/>
              <a:gd name="connsiteY6" fmla="*/ 2451694 h 2613339"/>
              <a:gd name="connsiteX7" fmla="*/ 0 w 5538232"/>
              <a:gd name="connsiteY7" fmla="*/ 216024 h 2613339"/>
              <a:gd name="connsiteX8" fmla="*/ 0 w 5538232"/>
              <a:gd name="connsiteY8" fmla="*/ 0 h 2613339"/>
              <a:gd name="connsiteX0" fmla="*/ 0 w 5538232"/>
              <a:gd name="connsiteY0" fmla="*/ 0 h 2613339"/>
              <a:gd name="connsiteX1" fmla="*/ 3138153 w 5538232"/>
              <a:gd name="connsiteY1" fmla="*/ 1030229 h 2613339"/>
              <a:gd name="connsiteX2" fmla="*/ 5290088 w 5538232"/>
              <a:gd name="connsiteY2" fmla="*/ 2361056 h 2613339"/>
              <a:gd name="connsiteX3" fmla="*/ 5338753 w 5538232"/>
              <a:gd name="connsiteY3" fmla="*/ 2162813 h 2613339"/>
              <a:gd name="connsiteX4" fmla="*/ 5538232 w 5538232"/>
              <a:gd name="connsiteY4" fmla="*/ 2613339 h 2613339"/>
              <a:gd name="connsiteX5" fmla="*/ 5207405 w 5538232"/>
              <a:gd name="connsiteY5" fmla="*/ 2550847 h 2613339"/>
              <a:gd name="connsiteX6" fmla="*/ 5268720 w 5538232"/>
              <a:gd name="connsiteY6" fmla="*/ 2451694 h 2613339"/>
              <a:gd name="connsiteX7" fmla="*/ 0 w 5538232"/>
              <a:gd name="connsiteY7" fmla="*/ 216024 h 2613339"/>
              <a:gd name="connsiteX8" fmla="*/ 0 w 5538232"/>
              <a:gd name="connsiteY8" fmla="*/ 0 h 2613339"/>
              <a:gd name="connsiteX0" fmla="*/ 0 w 5538232"/>
              <a:gd name="connsiteY0" fmla="*/ 0 h 2613339"/>
              <a:gd name="connsiteX1" fmla="*/ 3138153 w 5538232"/>
              <a:gd name="connsiteY1" fmla="*/ 1030229 h 2613339"/>
              <a:gd name="connsiteX2" fmla="*/ 5290088 w 5538232"/>
              <a:gd name="connsiteY2" fmla="*/ 2361056 h 2613339"/>
              <a:gd name="connsiteX3" fmla="*/ 5338753 w 5538232"/>
              <a:gd name="connsiteY3" fmla="*/ 2162813 h 2613339"/>
              <a:gd name="connsiteX4" fmla="*/ 5538232 w 5538232"/>
              <a:gd name="connsiteY4" fmla="*/ 2613339 h 2613339"/>
              <a:gd name="connsiteX5" fmla="*/ 5207405 w 5538232"/>
              <a:gd name="connsiteY5" fmla="*/ 2550847 h 2613339"/>
              <a:gd name="connsiteX6" fmla="*/ 5268720 w 5538232"/>
              <a:gd name="connsiteY6" fmla="*/ 2451694 h 2613339"/>
              <a:gd name="connsiteX7" fmla="*/ 0 w 5538232"/>
              <a:gd name="connsiteY7" fmla="*/ 216024 h 2613339"/>
              <a:gd name="connsiteX8" fmla="*/ 0 w 5538232"/>
              <a:gd name="connsiteY8" fmla="*/ 0 h 2613339"/>
              <a:gd name="connsiteX0" fmla="*/ 0 w 5538232"/>
              <a:gd name="connsiteY0" fmla="*/ 0 h 2613339"/>
              <a:gd name="connsiteX1" fmla="*/ 3138153 w 5538232"/>
              <a:gd name="connsiteY1" fmla="*/ 1030229 h 2613339"/>
              <a:gd name="connsiteX2" fmla="*/ 5290088 w 5538232"/>
              <a:gd name="connsiteY2" fmla="*/ 2361056 h 2613339"/>
              <a:gd name="connsiteX3" fmla="*/ 5338753 w 5538232"/>
              <a:gd name="connsiteY3" fmla="*/ 2162813 h 2613339"/>
              <a:gd name="connsiteX4" fmla="*/ 5538232 w 5538232"/>
              <a:gd name="connsiteY4" fmla="*/ 2613339 h 2613339"/>
              <a:gd name="connsiteX5" fmla="*/ 5207405 w 5538232"/>
              <a:gd name="connsiteY5" fmla="*/ 2550847 h 2613339"/>
              <a:gd name="connsiteX6" fmla="*/ 5268720 w 5538232"/>
              <a:gd name="connsiteY6" fmla="*/ 2451694 h 2613339"/>
              <a:gd name="connsiteX7" fmla="*/ 0 w 5538232"/>
              <a:gd name="connsiteY7" fmla="*/ 216024 h 2613339"/>
              <a:gd name="connsiteX8" fmla="*/ 0 w 5538232"/>
              <a:gd name="connsiteY8" fmla="*/ 0 h 2613339"/>
              <a:gd name="connsiteX0" fmla="*/ 0 w 5538232"/>
              <a:gd name="connsiteY0" fmla="*/ 0 h 2613339"/>
              <a:gd name="connsiteX1" fmla="*/ 3138153 w 5538232"/>
              <a:gd name="connsiteY1" fmla="*/ 1030229 h 2613339"/>
              <a:gd name="connsiteX2" fmla="*/ 5290088 w 5538232"/>
              <a:gd name="connsiteY2" fmla="*/ 2361056 h 2613339"/>
              <a:gd name="connsiteX3" fmla="*/ 5338753 w 5538232"/>
              <a:gd name="connsiteY3" fmla="*/ 2162813 h 2613339"/>
              <a:gd name="connsiteX4" fmla="*/ 5538232 w 5538232"/>
              <a:gd name="connsiteY4" fmla="*/ 2613339 h 2613339"/>
              <a:gd name="connsiteX5" fmla="*/ 5207405 w 5538232"/>
              <a:gd name="connsiteY5" fmla="*/ 2550847 h 2613339"/>
              <a:gd name="connsiteX6" fmla="*/ 5268720 w 5538232"/>
              <a:gd name="connsiteY6" fmla="*/ 2451694 h 2613339"/>
              <a:gd name="connsiteX7" fmla="*/ 2902958 w 5538232"/>
              <a:gd name="connsiteY7" fmla="*/ 1451741 h 2613339"/>
              <a:gd name="connsiteX8" fmla="*/ 0 w 5538232"/>
              <a:gd name="connsiteY8" fmla="*/ 216024 h 2613339"/>
              <a:gd name="connsiteX9" fmla="*/ 0 w 5538232"/>
              <a:gd name="connsiteY9" fmla="*/ 0 h 2613339"/>
              <a:gd name="connsiteX0" fmla="*/ 0 w 5538232"/>
              <a:gd name="connsiteY0" fmla="*/ 0 h 2613339"/>
              <a:gd name="connsiteX1" fmla="*/ 3138153 w 5538232"/>
              <a:gd name="connsiteY1" fmla="*/ 1030229 h 2613339"/>
              <a:gd name="connsiteX2" fmla="*/ 5290088 w 5538232"/>
              <a:gd name="connsiteY2" fmla="*/ 2361056 h 2613339"/>
              <a:gd name="connsiteX3" fmla="*/ 5338753 w 5538232"/>
              <a:gd name="connsiteY3" fmla="*/ 2162813 h 2613339"/>
              <a:gd name="connsiteX4" fmla="*/ 5538232 w 5538232"/>
              <a:gd name="connsiteY4" fmla="*/ 2613339 h 2613339"/>
              <a:gd name="connsiteX5" fmla="*/ 5207405 w 5538232"/>
              <a:gd name="connsiteY5" fmla="*/ 2550847 h 2613339"/>
              <a:gd name="connsiteX6" fmla="*/ 5268720 w 5538232"/>
              <a:gd name="connsiteY6" fmla="*/ 2451694 h 2613339"/>
              <a:gd name="connsiteX7" fmla="*/ 3034721 w 5538232"/>
              <a:gd name="connsiteY7" fmla="*/ 1232920 h 2613339"/>
              <a:gd name="connsiteX8" fmla="*/ 0 w 5538232"/>
              <a:gd name="connsiteY8" fmla="*/ 216024 h 2613339"/>
              <a:gd name="connsiteX9" fmla="*/ 0 w 5538232"/>
              <a:gd name="connsiteY9" fmla="*/ 0 h 2613339"/>
              <a:gd name="connsiteX0" fmla="*/ 0 w 5538232"/>
              <a:gd name="connsiteY0" fmla="*/ 0 h 2613339"/>
              <a:gd name="connsiteX1" fmla="*/ 3138153 w 5538232"/>
              <a:gd name="connsiteY1" fmla="*/ 1030229 h 2613339"/>
              <a:gd name="connsiteX2" fmla="*/ 5290088 w 5538232"/>
              <a:gd name="connsiteY2" fmla="*/ 2361056 h 2613339"/>
              <a:gd name="connsiteX3" fmla="*/ 5338753 w 5538232"/>
              <a:gd name="connsiteY3" fmla="*/ 2162813 h 2613339"/>
              <a:gd name="connsiteX4" fmla="*/ 5538232 w 5538232"/>
              <a:gd name="connsiteY4" fmla="*/ 2613339 h 2613339"/>
              <a:gd name="connsiteX5" fmla="*/ 5207405 w 5538232"/>
              <a:gd name="connsiteY5" fmla="*/ 2550847 h 2613339"/>
              <a:gd name="connsiteX6" fmla="*/ 5268720 w 5538232"/>
              <a:gd name="connsiteY6" fmla="*/ 2451694 h 2613339"/>
              <a:gd name="connsiteX7" fmla="*/ 3034721 w 5538232"/>
              <a:gd name="connsiteY7" fmla="*/ 1232920 h 2613339"/>
              <a:gd name="connsiteX8" fmla="*/ 0 w 5538232"/>
              <a:gd name="connsiteY8" fmla="*/ 216024 h 2613339"/>
              <a:gd name="connsiteX9" fmla="*/ 0 w 5538232"/>
              <a:gd name="connsiteY9" fmla="*/ 0 h 2613339"/>
              <a:gd name="connsiteX0" fmla="*/ 0 w 5538232"/>
              <a:gd name="connsiteY0" fmla="*/ 0 h 2613339"/>
              <a:gd name="connsiteX1" fmla="*/ 3138153 w 5538232"/>
              <a:gd name="connsiteY1" fmla="*/ 1030229 h 2613339"/>
              <a:gd name="connsiteX2" fmla="*/ 5290088 w 5538232"/>
              <a:gd name="connsiteY2" fmla="*/ 2361056 h 2613339"/>
              <a:gd name="connsiteX3" fmla="*/ 5338753 w 5538232"/>
              <a:gd name="connsiteY3" fmla="*/ 2162813 h 2613339"/>
              <a:gd name="connsiteX4" fmla="*/ 5538232 w 5538232"/>
              <a:gd name="connsiteY4" fmla="*/ 2613339 h 2613339"/>
              <a:gd name="connsiteX5" fmla="*/ 5207405 w 5538232"/>
              <a:gd name="connsiteY5" fmla="*/ 2550847 h 2613339"/>
              <a:gd name="connsiteX6" fmla="*/ 5268720 w 5538232"/>
              <a:gd name="connsiteY6" fmla="*/ 2451694 h 2613339"/>
              <a:gd name="connsiteX7" fmla="*/ 3034721 w 5538232"/>
              <a:gd name="connsiteY7" fmla="*/ 1232920 h 2613339"/>
              <a:gd name="connsiteX8" fmla="*/ 0 w 5538232"/>
              <a:gd name="connsiteY8" fmla="*/ 216024 h 2613339"/>
              <a:gd name="connsiteX9" fmla="*/ 0 w 5538232"/>
              <a:gd name="connsiteY9" fmla="*/ 0 h 2613339"/>
              <a:gd name="connsiteX0" fmla="*/ 0 w 5538232"/>
              <a:gd name="connsiteY0" fmla="*/ 0 h 2613339"/>
              <a:gd name="connsiteX1" fmla="*/ 1035278 w 5538232"/>
              <a:gd name="connsiteY1" fmla="*/ 301753 h 2613339"/>
              <a:gd name="connsiteX2" fmla="*/ 3138153 w 5538232"/>
              <a:gd name="connsiteY2" fmla="*/ 1030229 h 2613339"/>
              <a:gd name="connsiteX3" fmla="*/ 5290088 w 5538232"/>
              <a:gd name="connsiteY3" fmla="*/ 2361056 h 2613339"/>
              <a:gd name="connsiteX4" fmla="*/ 5338753 w 5538232"/>
              <a:gd name="connsiteY4" fmla="*/ 2162813 h 2613339"/>
              <a:gd name="connsiteX5" fmla="*/ 5538232 w 5538232"/>
              <a:gd name="connsiteY5" fmla="*/ 2613339 h 2613339"/>
              <a:gd name="connsiteX6" fmla="*/ 5207405 w 5538232"/>
              <a:gd name="connsiteY6" fmla="*/ 2550847 h 2613339"/>
              <a:gd name="connsiteX7" fmla="*/ 5268720 w 5538232"/>
              <a:gd name="connsiteY7" fmla="*/ 2451694 h 2613339"/>
              <a:gd name="connsiteX8" fmla="*/ 3034721 w 5538232"/>
              <a:gd name="connsiteY8" fmla="*/ 1232920 h 2613339"/>
              <a:gd name="connsiteX9" fmla="*/ 0 w 5538232"/>
              <a:gd name="connsiteY9" fmla="*/ 216024 h 2613339"/>
              <a:gd name="connsiteX10" fmla="*/ 0 w 5538232"/>
              <a:gd name="connsiteY10" fmla="*/ 0 h 2613339"/>
              <a:gd name="connsiteX0" fmla="*/ 0 w 5538232"/>
              <a:gd name="connsiteY0" fmla="*/ 0 h 2613339"/>
              <a:gd name="connsiteX1" fmla="*/ 1099488 w 5538232"/>
              <a:gd name="connsiteY1" fmla="*/ 183916 h 2613339"/>
              <a:gd name="connsiteX2" fmla="*/ 3138153 w 5538232"/>
              <a:gd name="connsiteY2" fmla="*/ 1030229 h 2613339"/>
              <a:gd name="connsiteX3" fmla="*/ 5290088 w 5538232"/>
              <a:gd name="connsiteY3" fmla="*/ 2361056 h 2613339"/>
              <a:gd name="connsiteX4" fmla="*/ 5338753 w 5538232"/>
              <a:gd name="connsiteY4" fmla="*/ 2162813 h 2613339"/>
              <a:gd name="connsiteX5" fmla="*/ 5538232 w 5538232"/>
              <a:gd name="connsiteY5" fmla="*/ 2613339 h 2613339"/>
              <a:gd name="connsiteX6" fmla="*/ 5207405 w 5538232"/>
              <a:gd name="connsiteY6" fmla="*/ 2550847 h 2613339"/>
              <a:gd name="connsiteX7" fmla="*/ 5268720 w 5538232"/>
              <a:gd name="connsiteY7" fmla="*/ 2451694 h 2613339"/>
              <a:gd name="connsiteX8" fmla="*/ 3034721 w 5538232"/>
              <a:gd name="connsiteY8" fmla="*/ 1232920 h 2613339"/>
              <a:gd name="connsiteX9" fmla="*/ 0 w 5538232"/>
              <a:gd name="connsiteY9" fmla="*/ 216024 h 2613339"/>
              <a:gd name="connsiteX10" fmla="*/ 0 w 5538232"/>
              <a:gd name="connsiteY10" fmla="*/ 0 h 2613339"/>
              <a:gd name="connsiteX0" fmla="*/ 0 w 5538232"/>
              <a:gd name="connsiteY0" fmla="*/ 0 h 2613339"/>
              <a:gd name="connsiteX1" fmla="*/ 1099488 w 5538232"/>
              <a:gd name="connsiteY1" fmla="*/ 183916 h 2613339"/>
              <a:gd name="connsiteX2" fmla="*/ 3138153 w 5538232"/>
              <a:gd name="connsiteY2" fmla="*/ 1030229 h 2613339"/>
              <a:gd name="connsiteX3" fmla="*/ 5290088 w 5538232"/>
              <a:gd name="connsiteY3" fmla="*/ 2361056 h 2613339"/>
              <a:gd name="connsiteX4" fmla="*/ 5338753 w 5538232"/>
              <a:gd name="connsiteY4" fmla="*/ 2162813 h 2613339"/>
              <a:gd name="connsiteX5" fmla="*/ 5538232 w 5538232"/>
              <a:gd name="connsiteY5" fmla="*/ 2613339 h 2613339"/>
              <a:gd name="connsiteX6" fmla="*/ 5207405 w 5538232"/>
              <a:gd name="connsiteY6" fmla="*/ 2550847 h 2613339"/>
              <a:gd name="connsiteX7" fmla="*/ 5268720 w 5538232"/>
              <a:gd name="connsiteY7" fmla="*/ 2451694 h 2613339"/>
              <a:gd name="connsiteX8" fmla="*/ 3034721 w 5538232"/>
              <a:gd name="connsiteY8" fmla="*/ 1232920 h 2613339"/>
              <a:gd name="connsiteX9" fmla="*/ 1022800 w 5538232"/>
              <a:gd name="connsiteY9" fmla="*/ 521437 h 2613339"/>
              <a:gd name="connsiteX10" fmla="*/ 0 w 5538232"/>
              <a:gd name="connsiteY10" fmla="*/ 216024 h 2613339"/>
              <a:gd name="connsiteX11" fmla="*/ 0 w 5538232"/>
              <a:gd name="connsiteY11" fmla="*/ 0 h 2613339"/>
              <a:gd name="connsiteX0" fmla="*/ 0 w 5538232"/>
              <a:gd name="connsiteY0" fmla="*/ 0 h 2613339"/>
              <a:gd name="connsiteX1" fmla="*/ 1099488 w 5538232"/>
              <a:gd name="connsiteY1" fmla="*/ 183916 h 2613339"/>
              <a:gd name="connsiteX2" fmla="*/ 3138153 w 5538232"/>
              <a:gd name="connsiteY2" fmla="*/ 1030229 h 2613339"/>
              <a:gd name="connsiteX3" fmla="*/ 5290088 w 5538232"/>
              <a:gd name="connsiteY3" fmla="*/ 2361056 h 2613339"/>
              <a:gd name="connsiteX4" fmla="*/ 5338753 w 5538232"/>
              <a:gd name="connsiteY4" fmla="*/ 2162813 h 2613339"/>
              <a:gd name="connsiteX5" fmla="*/ 5538232 w 5538232"/>
              <a:gd name="connsiteY5" fmla="*/ 2613339 h 2613339"/>
              <a:gd name="connsiteX6" fmla="*/ 5207405 w 5538232"/>
              <a:gd name="connsiteY6" fmla="*/ 2550847 h 2613339"/>
              <a:gd name="connsiteX7" fmla="*/ 5268720 w 5538232"/>
              <a:gd name="connsiteY7" fmla="*/ 2451694 h 2613339"/>
              <a:gd name="connsiteX8" fmla="*/ 3034721 w 5538232"/>
              <a:gd name="connsiteY8" fmla="*/ 1232920 h 2613339"/>
              <a:gd name="connsiteX9" fmla="*/ 1049236 w 5538232"/>
              <a:gd name="connsiteY9" fmla="*/ 425106 h 2613339"/>
              <a:gd name="connsiteX10" fmla="*/ 0 w 5538232"/>
              <a:gd name="connsiteY10" fmla="*/ 216024 h 2613339"/>
              <a:gd name="connsiteX11" fmla="*/ 0 w 5538232"/>
              <a:gd name="connsiteY11" fmla="*/ 0 h 2613339"/>
              <a:gd name="connsiteX0" fmla="*/ 0 w 5538232"/>
              <a:gd name="connsiteY0" fmla="*/ 0 h 2613339"/>
              <a:gd name="connsiteX1" fmla="*/ 1099488 w 5538232"/>
              <a:gd name="connsiteY1" fmla="*/ 183916 h 2613339"/>
              <a:gd name="connsiteX2" fmla="*/ 3186233 w 5538232"/>
              <a:gd name="connsiteY2" fmla="*/ 884061 h 2613339"/>
              <a:gd name="connsiteX3" fmla="*/ 5290088 w 5538232"/>
              <a:gd name="connsiteY3" fmla="*/ 2361056 h 2613339"/>
              <a:gd name="connsiteX4" fmla="*/ 5338753 w 5538232"/>
              <a:gd name="connsiteY4" fmla="*/ 2162813 h 2613339"/>
              <a:gd name="connsiteX5" fmla="*/ 5538232 w 5538232"/>
              <a:gd name="connsiteY5" fmla="*/ 2613339 h 2613339"/>
              <a:gd name="connsiteX6" fmla="*/ 5207405 w 5538232"/>
              <a:gd name="connsiteY6" fmla="*/ 2550847 h 2613339"/>
              <a:gd name="connsiteX7" fmla="*/ 5268720 w 5538232"/>
              <a:gd name="connsiteY7" fmla="*/ 2451694 h 2613339"/>
              <a:gd name="connsiteX8" fmla="*/ 3034721 w 5538232"/>
              <a:gd name="connsiteY8" fmla="*/ 1232920 h 2613339"/>
              <a:gd name="connsiteX9" fmla="*/ 1049236 w 5538232"/>
              <a:gd name="connsiteY9" fmla="*/ 425106 h 2613339"/>
              <a:gd name="connsiteX10" fmla="*/ 0 w 5538232"/>
              <a:gd name="connsiteY10" fmla="*/ 216024 h 2613339"/>
              <a:gd name="connsiteX11" fmla="*/ 0 w 5538232"/>
              <a:gd name="connsiteY11" fmla="*/ 0 h 2613339"/>
              <a:gd name="connsiteX0" fmla="*/ 0 w 5538232"/>
              <a:gd name="connsiteY0" fmla="*/ 0 h 2613339"/>
              <a:gd name="connsiteX1" fmla="*/ 1099488 w 5538232"/>
              <a:gd name="connsiteY1" fmla="*/ 183916 h 2613339"/>
              <a:gd name="connsiteX2" fmla="*/ 3186233 w 5538232"/>
              <a:gd name="connsiteY2" fmla="*/ 884061 h 2613339"/>
              <a:gd name="connsiteX3" fmla="*/ 5290088 w 5538232"/>
              <a:gd name="connsiteY3" fmla="*/ 2361056 h 2613339"/>
              <a:gd name="connsiteX4" fmla="*/ 5338753 w 5538232"/>
              <a:gd name="connsiteY4" fmla="*/ 2162813 h 2613339"/>
              <a:gd name="connsiteX5" fmla="*/ 5538232 w 5538232"/>
              <a:gd name="connsiteY5" fmla="*/ 2613339 h 2613339"/>
              <a:gd name="connsiteX6" fmla="*/ 5207405 w 5538232"/>
              <a:gd name="connsiteY6" fmla="*/ 2550847 h 2613339"/>
              <a:gd name="connsiteX7" fmla="*/ 5268720 w 5538232"/>
              <a:gd name="connsiteY7" fmla="*/ 2451694 h 2613339"/>
              <a:gd name="connsiteX8" fmla="*/ 3063190 w 5538232"/>
              <a:gd name="connsiteY8" fmla="*/ 1129179 h 2613339"/>
              <a:gd name="connsiteX9" fmla="*/ 1049236 w 5538232"/>
              <a:gd name="connsiteY9" fmla="*/ 425106 h 2613339"/>
              <a:gd name="connsiteX10" fmla="*/ 0 w 5538232"/>
              <a:gd name="connsiteY10" fmla="*/ 216024 h 2613339"/>
              <a:gd name="connsiteX11" fmla="*/ 0 w 5538232"/>
              <a:gd name="connsiteY11" fmla="*/ 0 h 2613339"/>
              <a:gd name="connsiteX0" fmla="*/ 0 w 5538232"/>
              <a:gd name="connsiteY0" fmla="*/ 0 h 2613339"/>
              <a:gd name="connsiteX1" fmla="*/ 1099488 w 5538232"/>
              <a:gd name="connsiteY1" fmla="*/ 183916 h 2613339"/>
              <a:gd name="connsiteX2" fmla="*/ 3186233 w 5538232"/>
              <a:gd name="connsiteY2" fmla="*/ 884061 h 2613339"/>
              <a:gd name="connsiteX3" fmla="*/ 5290088 w 5538232"/>
              <a:gd name="connsiteY3" fmla="*/ 2361056 h 2613339"/>
              <a:gd name="connsiteX4" fmla="*/ 5538232 w 5538232"/>
              <a:gd name="connsiteY4" fmla="*/ 2613339 h 2613339"/>
              <a:gd name="connsiteX5" fmla="*/ 5207405 w 5538232"/>
              <a:gd name="connsiteY5" fmla="*/ 2550847 h 2613339"/>
              <a:gd name="connsiteX6" fmla="*/ 5268720 w 5538232"/>
              <a:gd name="connsiteY6" fmla="*/ 2451694 h 2613339"/>
              <a:gd name="connsiteX7" fmla="*/ 3063190 w 5538232"/>
              <a:gd name="connsiteY7" fmla="*/ 1129179 h 2613339"/>
              <a:gd name="connsiteX8" fmla="*/ 1049236 w 5538232"/>
              <a:gd name="connsiteY8" fmla="*/ 425106 h 2613339"/>
              <a:gd name="connsiteX9" fmla="*/ 0 w 5538232"/>
              <a:gd name="connsiteY9" fmla="*/ 216024 h 2613339"/>
              <a:gd name="connsiteX10" fmla="*/ 0 w 5538232"/>
              <a:gd name="connsiteY10" fmla="*/ 0 h 2613339"/>
              <a:gd name="connsiteX0" fmla="*/ 0 w 5538232"/>
              <a:gd name="connsiteY0" fmla="*/ 0 h 2613339"/>
              <a:gd name="connsiteX1" fmla="*/ 1099488 w 5538232"/>
              <a:gd name="connsiteY1" fmla="*/ 183916 h 2613339"/>
              <a:gd name="connsiteX2" fmla="*/ 3186233 w 5538232"/>
              <a:gd name="connsiteY2" fmla="*/ 884061 h 2613339"/>
              <a:gd name="connsiteX3" fmla="*/ 5340202 w 5538232"/>
              <a:gd name="connsiteY3" fmla="*/ 2207477 h 2613339"/>
              <a:gd name="connsiteX4" fmla="*/ 5538232 w 5538232"/>
              <a:gd name="connsiteY4" fmla="*/ 2613339 h 2613339"/>
              <a:gd name="connsiteX5" fmla="*/ 5207405 w 5538232"/>
              <a:gd name="connsiteY5" fmla="*/ 2550847 h 2613339"/>
              <a:gd name="connsiteX6" fmla="*/ 5268720 w 5538232"/>
              <a:gd name="connsiteY6" fmla="*/ 2451694 h 2613339"/>
              <a:gd name="connsiteX7" fmla="*/ 3063190 w 5538232"/>
              <a:gd name="connsiteY7" fmla="*/ 1129179 h 2613339"/>
              <a:gd name="connsiteX8" fmla="*/ 1049236 w 5538232"/>
              <a:gd name="connsiteY8" fmla="*/ 425106 h 2613339"/>
              <a:gd name="connsiteX9" fmla="*/ 0 w 5538232"/>
              <a:gd name="connsiteY9" fmla="*/ 216024 h 2613339"/>
              <a:gd name="connsiteX10" fmla="*/ 0 w 5538232"/>
              <a:gd name="connsiteY10" fmla="*/ 0 h 2613339"/>
              <a:gd name="connsiteX0" fmla="*/ 0 w 5538232"/>
              <a:gd name="connsiteY0" fmla="*/ 0 h 2613339"/>
              <a:gd name="connsiteX1" fmla="*/ 1099488 w 5538232"/>
              <a:gd name="connsiteY1" fmla="*/ 183916 h 2613339"/>
              <a:gd name="connsiteX2" fmla="*/ 3186233 w 5538232"/>
              <a:gd name="connsiteY2" fmla="*/ 884061 h 2613339"/>
              <a:gd name="connsiteX3" fmla="*/ 5340202 w 5538232"/>
              <a:gd name="connsiteY3" fmla="*/ 2207477 h 2613339"/>
              <a:gd name="connsiteX4" fmla="*/ 5538232 w 5538232"/>
              <a:gd name="connsiteY4" fmla="*/ 2613339 h 2613339"/>
              <a:gd name="connsiteX5" fmla="*/ 5268720 w 5538232"/>
              <a:gd name="connsiteY5" fmla="*/ 2451694 h 2613339"/>
              <a:gd name="connsiteX6" fmla="*/ 3063190 w 5538232"/>
              <a:gd name="connsiteY6" fmla="*/ 1129179 h 2613339"/>
              <a:gd name="connsiteX7" fmla="*/ 1049236 w 5538232"/>
              <a:gd name="connsiteY7" fmla="*/ 425106 h 2613339"/>
              <a:gd name="connsiteX8" fmla="*/ 0 w 5538232"/>
              <a:gd name="connsiteY8" fmla="*/ 216024 h 2613339"/>
              <a:gd name="connsiteX9" fmla="*/ 0 w 5538232"/>
              <a:gd name="connsiteY9" fmla="*/ 0 h 2613339"/>
              <a:gd name="connsiteX0" fmla="*/ 0 w 5662617"/>
              <a:gd name="connsiteY0" fmla="*/ 0 h 2798869"/>
              <a:gd name="connsiteX1" fmla="*/ 1099488 w 5662617"/>
              <a:gd name="connsiteY1" fmla="*/ 183916 h 2798869"/>
              <a:gd name="connsiteX2" fmla="*/ 3186233 w 5662617"/>
              <a:gd name="connsiteY2" fmla="*/ 884061 h 2798869"/>
              <a:gd name="connsiteX3" fmla="*/ 5340202 w 5662617"/>
              <a:gd name="connsiteY3" fmla="*/ 2207477 h 2798869"/>
              <a:gd name="connsiteX4" fmla="*/ 5662617 w 5662617"/>
              <a:gd name="connsiteY4" fmla="*/ 2798869 h 2798869"/>
              <a:gd name="connsiteX5" fmla="*/ 5268720 w 5662617"/>
              <a:gd name="connsiteY5" fmla="*/ 2451694 h 2798869"/>
              <a:gd name="connsiteX6" fmla="*/ 3063190 w 5662617"/>
              <a:gd name="connsiteY6" fmla="*/ 1129179 h 2798869"/>
              <a:gd name="connsiteX7" fmla="*/ 1049236 w 5662617"/>
              <a:gd name="connsiteY7" fmla="*/ 425106 h 2798869"/>
              <a:gd name="connsiteX8" fmla="*/ 0 w 5662617"/>
              <a:gd name="connsiteY8" fmla="*/ 216024 h 2798869"/>
              <a:gd name="connsiteX9" fmla="*/ 0 w 5662617"/>
              <a:gd name="connsiteY9" fmla="*/ 0 h 2798869"/>
              <a:gd name="connsiteX0" fmla="*/ 0 w 5662617"/>
              <a:gd name="connsiteY0" fmla="*/ 0 h 2798869"/>
              <a:gd name="connsiteX1" fmla="*/ 1099488 w 5662617"/>
              <a:gd name="connsiteY1" fmla="*/ 183916 h 2798869"/>
              <a:gd name="connsiteX2" fmla="*/ 3186233 w 5662617"/>
              <a:gd name="connsiteY2" fmla="*/ 884061 h 2798869"/>
              <a:gd name="connsiteX3" fmla="*/ 5340202 w 5662617"/>
              <a:gd name="connsiteY3" fmla="*/ 2207477 h 2798869"/>
              <a:gd name="connsiteX4" fmla="*/ 5662617 w 5662617"/>
              <a:gd name="connsiteY4" fmla="*/ 2798869 h 2798869"/>
              <a:gd name="connsiteX5" fmla="*/ 5268720 w 5662617"/>
              <a:gd name="connsiteY5" fmla="*/ 2451694 h 2798869"/>
              <a:gd name="connsiteX6" fmla="*/ 3063190 w 5662617"/>
              <a:gd name="connsiteY6" fmla="*/ 1129179 h 2798869"/>
              <a:gd name="connsiteX7" fmla="*/ 1049236 w 5662617"/>
              <a:gd name="connsiteY7" fmla="*/ 425106 h 2798869"/>
              <a:gd name="connsiteX8" fmla="*/ 0 w 5662617"/>
              <a:gd name="connsiteY8" fmla="*/ 216024 h 2798869"/>
              <a:gd name="connsiteX9" fmla="*/ 0 w 5662617"/>
              <a:gd name="connsiteY9" fmla="*/ 0 h 2798869"/>
              <a:gd name="connsiteX0" fmla="*/ 0 w 5662617"/>
              <a:gd name="connsiteY0" fmla="*/ 0 h 2798869"/>
              <a:gd name="connsiteX1" fmla="*/ 1099488 w 5662617"/>
              <a:gd name="connsiteY1" fmla="*/ 183916 h 2798869"/>
              <a:gd name="connsiteX2" fmla="*/ 3186233 w 5662617"/>
              <a:gd name="connsiteY2" fmla="*/ 884061 h 2798869"/>
              <a:gd name="connsiteX3" fmla="*/ 5340202 w 5662617"/>
              <a:gd name="connsiteY3" fmla="*/ 2207477 h 2798869"/>
              <a:gd name="connsiteX4" fmla="*/ 5473115 w 5662617"/>
              <a:gd name="connsiteY4" fmla="*/ 2451877 h 2798869"/>
              <a:gd name="connsiteX5" fmla="*/ 5662617 w 5662617"/>
              <a:gd name="connsiteY5" fmla="*/ 2798869 h 2798869"/>
              <a:gd name="connsiteX6" fmla="*/ 5268720 w 5662617"/>
              <a:gd name="connsiteY6" fmla="*/ 2451694 h 2798869"/>
              <a:gd name="connsiteX7" fmla="*/ 3063190 w 5662617"/>
              <a:gd name="connsiteY7" fmla="*/ 1129179 h 2798869"/>
              <a:gd name="connsiteX8" fmla="*/ 1049236 w 5662617"/>
              <a:gd name="connsiteY8" fmla="*/ 425106 h 2798869"/>
              <a:gd name="connsiteX9" fmla="*/ 0 w 5662617"/>
              <a:gd name="connsiteY9" fmla="*/ 216024 h 2798869"/>
              <a:gd name="connsiteX10" fmla="*/ 0 w 5662617"/>
              <a:gd name="connsiteY10" fmla="*/ 0 h 2798869"/>
              <a:gd name="connsiteX0" fmla="*/ 0 w 5736535"/>
              <a:gd name="connsiteY0" fmla="*/ 0 h 2798869"/>
              <a:gd name="connsiteX1" fmla="*/ 1099488 w 5736535"/>
              <a:gd name="connsiteY1" fmla="*/ 183916 h 2798869"/>
              <a:gd name="connsiteX2" fmla="*/ 3186233 w 5736535"/>
              <a:gd name="connsiteY2" fmla="*/ 884061 h 2798869"/>
              <a:gd name="connsiteX3" fmla="*/ 5340202 w 5736535"/>
              <a:gd name="connsiteY3" fmla="*/ 2207477 h 2798869"/>
              <a:gd name="connsiteX4" fmla="*/ 5736535 w 5736535"/>
              <a:gd name="connsiteY4" fmla="*/ 2508230 h 2798869"/>
              <a:gd name="connsiteX5" fmla="*/ 5662617 w 5736535"/>
              <a:gd name="connsiteY5" fmla="*/ 2798869 h 2798869"/>
              <a:gd name="connsiteX6" fmla="*/ 5268720 w 5736535"/>
              <a:gd name="connsiteY6" fmla="*/ 2451694 h 2798869"/>
              <a:gd name="connsiteX7" fmla="*/ 3063190 w 5736535"/>
              <a:gd name="connsiteY7" fmla="*/ 1129179 h 2798869"/>
              <a:gd name="connsiteX8" fmla="*/ 1049236 w 5736535"/>
              <a:gd name="connsiteY8" fmla="*/ 425106 h 2798869"/>
              <a:gd name="connsiteX9" fmla="*/ 0 w 5736535"/>
              <a:gd name="connsiteY9" fmla="*/ 216024 h 2798869"/>
              <a:gd name="connsiteX10" fmla="*/ 0 w 5736535"/>
              <a:gd name="connsiteY10" fmla="*/ 0 h 2798869"/>
              <a:gd name="connsiteX0" fmla="*/ 0 w 5736535"/>
              <a:gd name="connsiteY0" fmla="*/ 0 h 2798869"/>
              <a:gd name="connsiteX1" fmla="*/ 1099488 w 5736535"/>
              <a:gd name="connsiteY1" fmla="*/ 183916 h 2798869"/>
              <a:gd name="connsiteX2" fmla="*/ 3186233 w 5736535"/>
              <a:gd name="connsiteY2" fmla="*/ 884061 h 2798869"/>
              <a:gd name="connsiteX3" fmla="*/ 5340202 w 5736535"/>
              <a:gd name="connsiteY3" fmla="*/ 2207477 h 2798869"/>
              <a:gd name="connsiteX4" fmla="*/ 5736535 w 5736535"/>
              <a:gd name="connsiteY4" fmla="*/ 2508230 h 2798869"/>
              <a:gd name="connsiteX5" fmla="*/ 5662617 w 5736535"/>
              <a:gd name="connsiteY5" fmla="*/ 2798869 h 2798869"/>
              <a:gd name="connsiteX6" fmla="*/ 5268720 w 5736535"/>
              <a:gd name="connsiteY6" fmla="*/ 2451694 h 2798869"/>
              <a:gd name="connsiteX7" fmla="*/ 3063190 w 5736535"/>
              <a:gd name="connsiteY7" fmla="*/ 1129179 h 2798869"/>
              <a:gd name="connsiteX8" fmla="*/ 1049236 w 5736535"/>
              <a:gd name="connsiteY8" fmla="*/ 425106 h 2798869"/>
              <a:gd name="connsiteX9" fmla="*/ 0 w 5736535"/>
              <a:gd name="connsiteY9" fmla="*/ 216024 h 2798869"/>
              <a:gd name="connsiteX10" fmla="*/ 0 w 5736535"/>
              <a:gd name="connsiteY10" fmla="*/ 0 h 2798869"/>
              <a:gd name="connsiteX0" fmla="*/ 0 w 5749443"/>
              <a:gd name="connsiteY0" fmla="*/ 0 h 2798869"/>
              <a:gd name="connsiteX1" fmla="*/ 1099488 w 5749443"/>
              <a:gd name="connsiteY1" fmla="*/ 183916 h 2798869"/>
              <a:gd name="connsiteX2" fmla="*/ 3186233 w 5749443"/>
              <a:gd name="connsiteY2" fmla="*/ 884061 h 2798869"/>
              <a:gd name="connsiteX3" fmla="*/ 5340202 w 5749443"/>
              <a:gd name="connsiteY3" fmla="*/ 2207477 h 2798869"/>
              <a:gd name="connsiteX4" fmla="*/ 5736535 w 5749443"/>
              <a:gd name="connsiteY4" fmla="*/ 2508230 h 2798869"/>
              <a:gd name="connsiteX5" fmla="*/ 5662617 w 5749443"/>
              <a:gd name="connsiteY5" fmla="*/ 2798869 h 2798869"/>
              <a:gd name="connsiteX6" fmla="*/ 5268720 w 5749443"/>
              <a:gd name="connsiteY6" fmla="*/ 2451694 h 2798869"/>
              <a:gd name="connsiteX7" fmla="*/ 3063190 w 5749443"/>
              <a:gd name="connsiteY7" fmla="*/ 1129179 h 2798869"/>
              <a:gd name="connsiteX8" fmla="*/ 1049236 w 5749443"/>
              <a:gd name="connsiteY8" fmla="*/ 425106 h 2798869"/>
              <a:gd name="connsiteX9" fmla="*/ 0 w 5749443"/>
              <a:gd name="connsiteY9" fmla="*/ 216024 h 2798869"/>
              <a:gd name="connsiteX10" fmla="*/ 0 w 5749443"/>
              <a:gd name="connsiteY10" fmla="*/ 0 h 2798869"/>
              <a:gd name="connsiteX0" fmla="*/ 0 w 5749443"/>
              <a:gd name="connsiteY0" fmla="*/ 0 h 2798869"/>
              <a:gd name="connsiteX1" fmla="*/ 1099488 w 5749443"/>
              <a:gd name="connsiteY1" fmla="*/ 183916 h 2798869"/>
              <a:gd name="connsiteX2" fmla="*/ 3186233 w 5749443"/>
              <a:gd name="connsiteY2" fmla="*/ 884061 h 2798869"/>
              <a:gd name="connsiteX3" fmla="*/ 5340202 w 5749443"/>
              <a:gd name="connsiteY3" fmla="*/ 2207477 h 2798869"/>
              <a:gd name="connsiteX4" fmla="*/ 5736535 w 5749443"/>
              <a:gd name="connsiteY4" fmla="*/ 2508230 h 2798869"/>
              <a:gd name="connsiteX5" fmla="*/ 5662617 w 5749443"/>
              <a:gd name="connsiteY5" fmla="*/ 2798869 h 2798869"/>
              <a:gd name="connsiteX6" fmla="*/ 5268720 w 5749443"/>
              <a:gd name="connsiteY6" fmla="*/ 2451694 h 2798869"/>
              <a:gd name="connsiteX7" fmla="*/ 3063190 w 5749443"/>
              <a:gd name="connsiteY7" fmla="*/ 1129179 h 2798869"/>
              <a:gd name="connsiteX8" fmla="*/ 1049236 w 5749443"/>
              <a:gd name="connsiteY8" fmla="*/ 425106 h 2798869"/>
              <a:gd name="connsiteX9" fmla="*/ 0 w 5749443"/>
              <a:gd name="connsiteY9" fmla="*/ 216024 h 2798869"/>
              <a:gd name="connsiteX10" fmla="*/ 0 w 5749443"/>
              <a:gd name="connsiteY10" fmla="*/ 0 h 2798869"/>
              <a:gd name="connsiteX0" fmla="*/ 0 w 5765706"/>
              <a:gd name="connsiteY0" fmla="*/ 0 h 2798869"/>
              <a:gd name="connsiteX1" fmla="*/ 1099488 w 5765706"/>
              <a:gd name="connsiteY1" fmla="*/ 183916 h 2798869"/>
              <a:gd name="connsiteX2" fmla="*/ 3186233 w 5765706"/>
              <a:gd name="connsiteY2" fmla="*/ 884061 h 2798869"/>
              <a:gd name="connsiteX3" fmla="*/ 5340202 w 5765706"/>
              <a:gd name="connsiteY3" fmla="*/ 2207477 h 2798869"/>
              <a:gd name="connsiteX4" fmla="*/ 5736535 w 5765706"/>
              <a:gd name="connsiteY4" fmla="*/ 2508230 h 2798869"/>
              <a:gd name="connsiteX5" fmla="*/ 5662617 w 5765706"/>
              <a:gd name="connsiteY5" fmla="*/ 2798869 h 2798869"/>
              <a:gd name="connsiteX6" fmla="*/ 5268720 w 5765706"/>
              <a:gd name="connsiteY6" fmla="*/ 2451694 h 2798869"/>
              <a:gd name="connsiteX7" fmla="*/ 3063190 w 5765706"/>
              <a:gd name="connsiteY7" fmla="*/ 1129179 h 2798869"/>
              <a:gd name="connsiteX8" fmla="*/ 1049236 w 5765706"/>
              <a:gd name="connsiteY8" fmla="*/ 425106 h 2798869"/>
              <a:gd name="connsiteX9" fmla="*/ 0 w 5765706"/>
              <a:gd name="connsiteY9" fmla="*/ 216024 h 2798869"/>
              <a:gd name="connsiteX10" fmla="*/ 0 w 5765706"/>
              <a:gd name="connsiteY10" fmla="*/ 0 h 2798869"/>
              <a:gd name="connsiteX0" fmla="*/ 0 w 5734365"/>
              <a:gd name="connsiteY0" fmla="*/ 0 h 2798869"/>
              <a:gd name="connsiteX1" fmla="*/ 1099488 w 5734365"/>
              <a:gd name="connsiteY1" fmla="*/ 183916 h 2798869"/>
              <a:gd name="connsiteX2" fmla="*/ 3186233 w 5734365"/>
              <a:gd name="connsiteY2" fmla="*/ 884061 h 2798869"/>
              <a:gd name="connsiteX3" fmla="*/ 5340202 w 5734365"/>
              <a:gd name="connsiteY3" fmla="*/ 2207477 h 2798869"/>
              <a:gd name="connsiteX4" fmla="*/ 5678564 w 5734365"/>
              <a:gd name="connsiteY4" fmla="*/ 2516226 h 2798869"/>
              <a:gd name="connsiteX5" fmla="*/ 5662617 w 5734365"/>
              <a:gd name="connsiteY5" fmla="*/ 2798869 h 2798869"/>
              <a:gd name="connsiteX6" fmla="*/ 5268720 w 5734365"/>
              <a:gd name="connsiteY6" fmla="*/ 2451694 h 2798869"/>
              <a:gd name="connsiteX7" fmla="*/ 3063190 w 5734365"/>
              <a:gd name="connsiteY7" fmla="*/ 1129179 h 2798869"/>
              <a:gd name="connsiteX8" fmla="*/ 1049236 w 5734365"/>
              <a:gd name="connsiteY8" fmla="*/ 425106 h 2798869"/>
              <a:gd name="connsiteX9" fmla="*/ 0 w 5734365"/>
              <a:gd name="connsiteY9" fmla="*/ 216024 h 2798869"/>
              <a:gd name="connsiteX10" fmla="*/ 0 w 5734365"/>
              <a:gd name="connsiteY10" fmla="*/ 0 h 2798869"/>
              <a:gd name="connsiteX0" fmla="*/ 0 w 5734365"/>
              <a:gd name="connsiteY0" fmla="*/ 0 h 2798869"/>
              <a:gd name="connsiteX1" fmla="*/ 1099488 w 5734365"/>
              <a:gd name="connsiteY1" fmla="*/ 183916 h 2798869"/>
              <a:gd name="connsiteX2" fmla="*/ 3186233 w 5734365"/>
              <a:gd name="connsiteY2" fmla="*/ 884061 h 2798869"/>
              <a:gd name="connsiteX3" fmla="*/ 5340202 w 5734365"/>
              <a:gd name="connsiteY3" fmla="*/ 2207477 h 2798869"/>
              <a:gd name="connsiteX4" fmla="*/ 5678564 w 5734365"/>
              <a:gd name="connsiteY4" fmla="*/ 2516226 h 2798869"/>
              <a:gd name="connsiteX5" fmla="*/ 5662617 w 5734365"/>
              <a:gd name="connsiteY5" fmla="*/ 2798869 h 2798869"/>
              <a:gd name="connsiteX6" fmla="*/ 5269445 w 5734365"/>
              <a:gd name="connsiteY6" fmla="*/ 2420020 h 2798869"/>
              <a:gd name="connsiteX7" fmla="*/ 3063190 w 5734365"/>
              <a:gd name="connsiteY7" fmla="*/ 1129179 h 2798869"/>
              <a:gd name="connsiteX8" fmla="*/ 1049236 w 5734365"/>
              <a:gd name="connsiteY8" fmla="*/ 425106 h 2798869"/>
              <a:gd name="connsiteX9" fmla="*/ 0 w 5734365"/>
              <a:gd name="connsiteY9" fmla="*/ 216024 h 2798869"/>
              <a:gd name="connsiteX10" fmla="*/ 0 w 5734365"/>
              <a:gd name="connsiteY10" fmla="*/ 0 h 2798869"/>
              <a:gd name="connsiteX0" fmla="*/ 54767 w 5789132"/>
              <a:gd name="connsiteY0" fmla="*/ 0 h 2798869"/>
              <a:gd name="connsiteX1" fmla="*/ 1154255 w 5789132"/>
              <a:gd name="connsiteY1" fmla="*/ 183916 h 2798869"/>
              <a:gd name="connsiteX2" fmla="*/ 3241000 w 5789132"/>
              <a:gd name="connsiteY2" fmla="*/ 884061 h 2798869"/>
              <a:gd name="connsiteX3" fmla="*/ 5394969 w 5789132"/>
              <a:gd name="connsiteY3" fmla="*/ 2207477 h 2798869"/>
              <a:gd name="connsiteX4" fmla="*/ 5733331 w 5789132"/>
              <a:gd name="connsiteY4" fmla="*/ 2516226 h 2798869"/>
              <a:gd name="connsiteX5" fmla="*/ 5717384 w 5789132"/>
              <a:gd name="connsiteY5" fmla="*/ 2798869 h 2798869"/>
              <a:gd name="connsiteX6" fmla="*/ 5324212 w 5789132"/>
              <a:gd name="connsiteY6" fmla="*/ 2420020 h 2798869"/>
              <a:gd name="connsiteX7" fmla="*/ 3117957 w 5789132"/>
              <a:gd name="connsiteY7" fmla="*/ 1129179 h 2798869"/>
              <a:gd name="connsiteX8" fmla="*/ 1104003 w 5789132"/>
              <a:gd name="connsiteY8" fmla="*/ 425106 h 2798869"/>
              <a:gd name="connsiteX9" fmla="*/ 0 w 5789132"/>
              <a:gd name="connsiteY9" fmla="*/ 328485 h 2798869"/>
              <a:gd name="connsiteX10" fmla="*/ 54767 w 5789132"/>
              <a:gd name="connsiteY10" fmla="*/ 0 h 2798869"/>
              <a:gd name="connsiteX0" fmla="*/ 0 w 5865266"/>
              <a:gd name="connsiteY0" fmla="*/ 17011 h 2716344"/>
              <a:gd name="connsiteX1" fmla="*/ 1230389 w 5865266"/>
              <a:gd name="connsiteY1" fmla="*/ 101391 h 2716344"/>
              <a:gd name="connsiteX2" fmla="*/ 3317134 w 5865266"/>
              <a:gd name="connsiteY2" fmla="*/ 801536 h 2716344"/>
              <a:gd name="connsiteX3" fmla="*/ 5471103 w 5865266"/>
              <a:gd name="connsiteY3" fmla="*/ 2124952 h 2716344"/>
              <a:gd name="connsiteX4" fmla="*/ 5809465 w 5865266"/>
              <a:gd name="connsiteY4" fmla="*/ 2433701 h 2716344"/>
              <a:gd name="connsiteX5" fmla="*/ 5793518 w 5865266"/>
              <a:gd name="connsiteY5" fmla="*/ 2716344 h 2716344"/>
              <a:gd name="connsiteX6" fmla="*/ 5400346 w 5865266"/>
              <a:gd name="connsiteY6" fmla="*/ 2337495 h 2716344"/>
              <a:gd name="connsiteX7" fmla="*/ 3194091 w 5865266"/>
              <a:gd name="connsiteY7" fmla="*/ 1046654 h 2716344"/>
              <a:gd name="connsiteX8" fmla="*/ 1180137 w 5865266"/>
              <a:gd name="connsiteY8" fmla="*/ 342581 h 2716344"/>
              <a:gd name="connsiteX9" fmla="*/ 76134 w 5865266"/>
              <a:gd name="connsiteY9" fmla="*/ 245960 h 2716344"/>
              <a:gd name="connsiteX10" fmla="*/ 0 w 5865266"/>
              <a:gd name="connsiteY10" fmla="*/ 17011 h 2716344"/>
              <a:gd name="connsiteX0" fmla="*/ 0 w 5865266"/>
              <a:gd name="connsiteY0" fmla="*/ 62820 h 2762153"/>
              <a:gd name="connsiteX1" fmla="*/ 1230389 w 5865266"/>
              <a:gd name="connsiteY1" fmla="*/ 147200 h 2762153"/>
              <a:gd name="connsiteX2" fmla="*/ 3317134 w 5865266"/>
              <a:gd name="connsiteY2" fmla="*/ 847345 h 2762153"/>
              <a:gd name="connsiteX3" fmla="*/ 5471103 w 5865266"/>
              <a:gd name="connsiteY3" fmla="*/ 2170761 h 2762153"/>
              <a:gd name="connsiteX4" fmla="*/ 5809465 w 5865266"/>
              <a:gd name="connsiteY4" fmla="*/ 2479510 h 2762153"/>
              <a:gd name="connsiteX5" fmla="*/ 5793518 w 5865266"/>
              <a:gd name="connsiteY5" fmla="*/ 2762153 h 2762153"/>
              <a:gd name="connsiteX6" fmla="*/ 5400346 w 5865266"/>
              <a:gd name="connsiteY6" fmla="*/ 2383304 h 2762153"/>
              <a:gd name="connsiteX7" fmla="*/ 3194091 w 5865266"/>
              <a:gd name="connsiteY7" fmla="*/ 1092463 h 2762153"/>
              <a:gd name="connsiteX8" fmla="*/ 1180137 w 5865266"/>
              <a:gd name="connsiteY8" fmla="*/ 388390 h 2762153"/>
              <a:gd name="connsiteX9" fmla="*/ 76134 w 5865266"/>
              <a:gd name="connsiteY9" fmla="*/ 291769 h 2762153"/>
              <a:gd name="connsiteX10" fmla="*/ 0 w 5865266"/>
              <a:gd name="connsiteY10" fmla="*/ 62820 h 2762153"/>
              <a:gd name="connsiteX0" fmla="*/ 17148 w 5882414"/>
              <a:gd name="connsiteY0" fmla="*/ 62820 h 2762153"/>
              <a:gd name="connsiteX1" fmla="*/ 1247537 w 5882414"/>
              <a:gd name="connsiteY1" fmla="*/ 147200 h 2762153"/>
              <a:gd name="connsiteX2" fmla="*/ 3334282 w 5882414"/>
              <a:gd name="connsiteY2" fmla="*/ 847345 h 2762153"/>
              <a:gd name="connsiteX3" fmla="*/ 5488251 w 5882414"/>
              <a:gd name="connsiteY3" fmla="*/ 2170761 h 2762153"/>
              <a:gd name="connsiteX4" fmla="*/ 5826613 w 5882414"/>
              <a:gd name="connsiteY4" fmla="*/ 2479510 h 2762153"/>
              <a:gd name="connsiteX5" fmla="*/ 5810666 w 5882414"/>
              <a:gd name="connsiteY5" fmla="*/ 2762153 h 2762153"/>
              <a:gd name="connsiteX6" fmla="*/ 5417494 w 5882414"/>
              <a:gd name="connsiteY6" fmla="*/ 2383304 h 2762153"/>
              <a:gd name="connsiteX7" fmla="*/ 3211239 w 5882414"/>
              <a:gd name="connsiteY7" fmla="*/ 1092463 h 2762153"/>
              <a:gd name="connsiteX8" fmla="*/ 1197285 w 5882414"/>
              <a:gd name="connsiteY8" fmla="*/ 388390 h 2762153"/>
              <a:gd name="connsiteX9" fmla="*/ 93282 w 5882414"/>
              <a:gd name="connsiteY9" fmla="*/ 291769 h 2762153"/>
              <a:gd name="connsiteX10" fmla="*/ 17148 w 5882414"/>
              <a:gd name="connsiteY10" fmla="*/ 62820 h 276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82414" h="2762153">
                <a:moveTo>
                  <a:pt x="17148" y="62820"/>
                </a:moveTo>
                <a:cubicBezTo>
                  <a:pt x="181113" y="-36801"/>
                  <a:pt x="724511" y="-24505"/>
                  <a:pt x="1247537" y="147200"/>
                </a:cubicBezTo>
                <a:cubicBezTo>
                  <a:pt x="1770563" y="318905"/>
                  <a:pt x="2625147" y="504128"/>
                  <a:pt x="3334282" y="847345"/>
                </a:cubicBezTo>
                <a:cubicBezTo>
                  <a:pt x="4107670" y="1202757"/>
                  <a:pt x="4770939" y="1727152"/>
                  <a:pt x="5488251" y="2170761"/>
                </a:cubicBezTo>
                <a:cubicBezTo>
                  <a:pt x="5620362" y="2271012"/>
                  <a:pt x="5725590" y="2324045"/>
                  <a:pt x="5826613" y="2479510"/>
                </a:cubicBezTo>
                <a:cubicBezTo>
                  <a:pt x="5874041" y="2604135"/>
                  <a:pt x="5930911" y="2723382"/>
                  <a:pt x="5810666" y="2762153"/>
                </a:cubicBezTo>
                <a:cubicBezTo>
                  <a:pt x="5649588" y="2725906"/>
                  <a:pt x="5556927" y="2469389"/>
                  <a:pt x="5417494" y="2383304"/>
                </a:cubicBezTo>
                <a:cubicBezTo>
                  <a:pt x="4672828" y="1977046"/>
                  <a:pt x="3991060" y="1428687"/>
                  <a:pt x="3211239" y="1092463"/>
                </a:cubicBezTo>
                <a:cubicBezTo>
                  <a:pt x="2503586" y="770754"/>
                  <a:pt x="1703072" y="557873"/>
                  <a:pt x="1197285" y="388390"/>
                </a:cubicBezTo>
                <a:cubicBezTo>
                  <a:pt x="691498" y="218907"/>
                  <a:pt x="263749" y="378675"/>
                  <a:pt x="93282" y="291769"/>
                </a:cubicBezTo>
                <a:cubicBezTo>
                  <a:pt x="67904" y="215453"/>
                  <a:pt x="-41743" y="155851"/>
                  <a:pt x="17148" y="6282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 rot="21391079">
            <a:off x="1801813" y="4219575"/>
            <a:ext cx="6270625" cy="777875"/>
          </a:xfrm>
          <a:custGeom>
            <a:avLst/>
            <a:gdLst>
              <a:gd name="connsiteX0" fmla="*/ 0 w 648072"/>
              <a:gd name="connsiteY0" fmla="*/ 108012 h 432048"/>
              <a:gd name="connsiteX1" fmla="*/ 432048 w 648072"/>
              <a:gd name="connsiteY1" fmla="*/ 108012 h 432048"/>
              <a:gd name="connsiteX2" fmla="*/ 432048 w 648072"/>
              <a:gd name="connsiteY2" fmla="*/ 0 h 432048"/>
              <a:gd name="connsiteX3" fmla="*/ 648072 w 648072"/>
              <a:gd name="connsiteY3" fmla="*/ 216024 h 432048"/>
              <a:gd name="connsiteX4" fmla="*/ 432048 w 648072"/>
              <a:gd name="connsiteY4" fmla="*/ 432048 h 432048"/>
              <a:gd name="connsiteX5" fmla="*/ 432048 w 648072"/>
              <a:gd name="connsiteY5" fmla="*/ 324036 h 432048"/>
              <a:gd name="connsiteX6" fmla="*/ 0 w 648072"/>
              <a:gd name="connsiteY6" fmla="*/ 324036 h 432048"/>
              <a:gd name="connsiteX7" fmla="*/ 0 w 648072"/>
              <a:gd name="connsiteY7" fmla="*/ 108012 h 432048"/>
              <a:gd name="connsiteX0" fmla="*/ 5180881 w 5828953"/>
              <a:gd name="connsiteY0" fmla="*/ 108012 h 432048"/>
              <a:gd name="connsiteX1" fmla="*/ 5612929 w 5828953"/>
              <a:gd name="connsiteY1" fmla="*/ 108012 h 432048"/>
              <a:gd name="connsiteX2" fmla="*/ 5612929 w 5828953"/>
              <a:gd name="connsiteY2" fmla="*/ 0 h 432048"/>
              <a:gd name="connsiteX3" fmla="*/ 5828953 w 5828953"/>
              <a:gd name="connsiteY3" fmla="*/ 216024 h 432048"/>
              <a:gd name="connsiteX4" fmla="*/ 5612929 w 5828953"/>
              <a:gd name="connsiteY4" fmla="*/ 432048 h 432048"/>
              <a:gd name="connsiteX5" fmla="*/ 5612929 w 5828953"/>
              <a:gd name="connsiteY5" fmla="*/ 324036 h 432048"/>
              <a:gd name="connsiteX6" fmla="*/ 0 w 5828953"/>
              <a:gd name="connsiteY6" fmla="*/ 70379 h 432048"/>
              <a:gd name="connsiteX7" fmla="*/ 5180881 w 5828953"/>
              <a:gd name="connsiteY7" fmla="*/ 108012 h 432048"/>
              <a:gd name="connsiteX0" fmla="*/ 90435 w 5828953"/>
              <a:gd name="connsiteY0" fmla="*/ 0 h 672269"/>
              <a:gd name="connsiteX1" fmla="*/ 5612929 w 5828953"/>
              <a:gd name="connsiteY1" fmla="*/ 348233 h 672269"/>
              <a:gd name="connsiteX2" fmla="*/ 5612929 w 5828953"/>
              <a:gd name="connsiteY2" fmla="*/ 240221 h 672269"/>
              <a:gd name="connsiteX3" fmla="*/ 5828953 w 5828953"/>
              <a:gd name="connsiteY3" fmla="*/ 456245 h 672269"/>
              <a:gd name="connsiteX4" fmla="*/ 5612929 w 5828953"/>
              <a:gd name="connsiteY4" fmla="*/ 672269 h 672269"/>
              <a:gd name="connsiteX5" fmla="*/ 5612929 w 5828953"/>
              <a:gd name="connsiteY5" fmla="*/ 564257 h 672269"/>
              <a:gd name="connsiteX6" fmla="*/ 0 w 5828953"/>
              <a:gd name="connsiteY6" fmla="*/ 310600 h 672269"/>
              <a:gd name="connsiteX7" fmla="*/ 90435 w 5828953"/>
              <a:gd name="connsiteY7" fmla="*/ 0 h 672269"/>
              <a:gd name="connsiteX0" fmla="*/ 24876 w 5763394"/>
              <a:gd name="connsiteY0" fmla="*/ 0 h 672269"/>
              <a:gd name="connsiteX1" fmla="*/ 5547370 w 5763394"/>
              <a:gd name="connsiteY1" fmla="*/ 348233 h 672269"/>
              <a:gd name="connsiteX2" fmla="*/ 5547370 w 5763394"/>
              <a:gd name="connsiteY2" fmla="*/ 240221 h 672269"/>
              <a:gd name="connsiteX3" fmla="*/ 5763394 w 5763394"/>
              <a:gd name="connsiteY3" fmla="*/ 456245 h 672269"/>
              <a:gd name="connsiteX4" fmla="*/ 5547370 w 5763394"/>
              <a:gd name="connsiteY4" fmla="*/ 672269 h 672269"/>
              <a:gd name="connsiteX5" fmla="*/ 5547370 w 5763394"/>
              <a:gd name="connsiteY5" fmla="*/ 564257 h 672269"/>
              <a:gd name="connsiteX6" fmla="*/ 0 w 5763394"/>
              <a:gd name="connsiteY6" fmla="*/ 245304 h 672269"/>
              <a:gd name="connsiteX7" fmla="*/ 24876 w 5763394"/>
              <a:gd name="connsiteY7" fmla="*/ 0 h 672269"/>
              <a:gd name="connsiteX0" fmla="*/ 24876 w 5763394"/>
              <a:gd name="connsiteY0" fmla="*/ 0 h 672269"/>
              <a:gd name="connsiteX1" fmla="*/ 291077 w 5763394"/>
              <a:gd name="connsiteY1" fmla="*/ 27453 h 672269"/>
              <a:gd name="connsiteX2" fmla="*/ 5547370 w 5763394"/>
              <a:gd name="connsiteY2" fmla="*/ 348233 h 672269"/>
              <a:gd name="connsiteX3" fmla="*/ 5547370 w 5763394"/>
              <a:gd name="connsiteY3" fmla="*/ 240221 h 672269"/>
              <a:gd name="connsiteX4" fmla="*/ 5763394 w 5763394"/>
              <a:gd name="connsiteY4" fmla="*/ 456245 h 672269"/>
              <a:gd name="connsiteX5" fmla="*/ 5547370 w 5763394"/>
              <a:gd name="connsiteY5" fmla="*/ 672269 h 672269"/>
              <a:gd name="connsiteX6" fmla="*/ 5547370 w 5763394"/>
              <a:gd name="connsiteY6" fmla="*/ 564257 h 672269"/>
              <a:gd name="connsiteX7" fmla="*/ 0 w 5763394"/>
              <a:gd name="connsiteY7" fmla="*/ 245304 h 672269"/>
              <a:gd name="connsiteX8" fmla="*/ 24876 w 5763394"/>
              <a:gd name="connsiteY8" fmla="*/ 0 h 672269"/>
              <a:gd name="connsiteX0" fmla="*/ 24876 w 5763394"/>
              <a:gd name="connsiteY0" fmla="*/ 0 h 672269"/>
              <a:gd name="connsiteX1" fmla="*/ 291077 w 5763394"/>
              <a:gd name="connsiteY1" fmla="*/ 27453 h 672269"/>
              <a:gd name="connsiteX2" fmla="*/ 5547370 w 5763394"/>
              <a:gd name="connsiteY2" fmla="*/ 348233 h 672269"/>
              <a:gd name="connsiteX3" fmla="*/ 5547370 w 5763394"/>
              <a:gd name="connsiteY3" fmla="*/ 240221 h 672269"/>
              <a:gd name="connsiteX4" fmla="*/ 5763394 w 5763394"/>
              <a:gd name="connsiteY4" fmla="*/ 456245 h 672269"/>
              <a:gd name="connsiteX5" fmla="*/ 5547370 w 5763394"/>
              <a:gd name="connsiteY5" fmla="*/ 672269 h 672269"/>
              <a:gd name="connsiteX6" fmla="*/ 5547370 w 5763394"/>
              <a:gd name="connsiteY6" fmla="*/ 564257 h 672269"/>
              <a:gd name="connsiteX7" fmla="*/ 284746 w 5763394"/>
              <a:gd name="connsiteY7" fmla="*/ 258015 h 672269"/>
              <a:gd name="connsiteX8" fmla="*/ 0 w 5763394"/>
              <a:gd name="connsiteY8" fmla="*/ 245304 h 672269"/>
              <a:gd name="connsiteX9" fmla="*/ 24876 w 5763394"/>
              <a:gd name="connsiteY9" fmla="*/ 0 h 672269"/>
              <a:gd name="connsiteX0" fmla="*/ 0 w 5964150"/>
              <a:gd name="connsiteY0" fmla="*/ 0 h 886153"/>
              <a:gd name="connsiteX1" fmla="*/ 491833 w 5964150"/>
              <a:gd name="connsiteY1" fmla="*/ 241337 h 886153"/>
              <a:gd name="connsiteX2" fmla="*/ 5748126 w 5964150"/>
              <a:gd name="connsiteY2" fmla="*/ 562117 h 886153"/>
              <a:gd name="connsiteX3" fmla="*/ 5748126 w 5964150"/>
              <a:gd name="connsiteY3" fmla="*/ 454105 h 886153"/>
              <a:gd name="connsiteX4" fmla="*/ 5964150 w 5964150"/>
              <a:gd name="connsiteY4" fmla="*/ 670129 h 886153"/>
              <a:gd name="connsiteX5" fmla="*/ 5748126 w 5964150"/>
              <a:gd name="connsiteY5" fmla="*/ 886153 h 886153"/>
              <a:gd name="connsiteX6" fmla="*/ 5748126 w 5964150"/>
              <a:gd name="connsiteY6" fmla="*/ 778141 h 886153"/>
              <a:gd name="connsiteX7" fmla="*/ 485502 w 5964150"/>
              <a:gd name="connsiteY7" fmla="*/ 471899 h 886153"/>
              <a:gd name="connsiteX8" fmla="*/ 200756 w 5964150"/>
              <a:gd name="connsiteY8" fmla="*/ 459188 h 886153"/>
              <a:gd name="connsiteX9" fmla="*/ 0 w 5964150"/>
              <a:gd name="connsiteY9" fmla="*/ 0 h 886153"/>
              <a:gd name="connsiteX0" fmla="*/ 61358 w 6025508"/>
              <a:gd name="connsiteY0" fmla="*/ 0 h 886153"/>
              <a:gd name="connsiteX1" fmla="*/ 553191 w 6025508"/>
              <a:gd name="connsiteY1" fmla="*/ 241337 h 886153"/>
              <a:gd name="connsiteX2" fmla="*/ 5809484 w 6025508"/>
              <a:gd name="connsiteY2" fmla="*/ 562117 h 886153"/>
              <a:gd name="connsiteX3" fmla="*/ 5809484 w 6025508"/>
              <a:gd name="connsiteY3" fmla="*/ 454105 h 886153"/>
              <a:gd name="connsiteX4" fmla="*/ 6025508 w 6025508"/>
              <a:gd name="connsiteY4" fmla="*/ 670129 h 886153"/>
              <a:gd name="connsiteX5" fmla="*/ 5809484 w 6025508"/>
              <a:gd name="connsiteY5" fmla="*/ 886153 h 886153"/>
              <a:gd name="connsiteX6" fmla="*/ 5809484 w 6025508"/>
              <a:gd name="connsiteY6" fmla="*/ 778141 h 886153"/>
              <a:gd name="connsiteX7" fmla="*/ 546860 w 6025508"/>
              <a:gd name="connsiteY7" fmla="*/ 471899 h 886153"/>
              <a:gd name="connsiteX8" fmla="*/ 0 w 6025508"/>
              <a:gd name="connsiteY8" fmla="*/ 212292 h 886153"/>
              <a:gd name="connsiteX9" fmla="*/ 61358 w 6025508"/>
              <a:gd name="connsiteY9" fmla="*/ 0 h 886153"/>
              <a:gd name="connsiteX0" fmla="*/ 61358 w 6025508"/>
              <a:gd name="connsiteY0" fmla="*/ 0 h 886153"/>
              <a:gd name="connsiteX1" fmla="*/ 553191 w 6025508"/>
              <a:gd name="connsiteY1" fmla="*/ 241337 h 886153"/>
              <a:gd name="connsiteX2" fmla="*/ 5809484 w 6025508"/>
              <a:gd name="connsiteY2" fmla="*/ 562117 h 886153"/>
              <a:gd name="connsiteX3" fmla="*/ 5809484 w 6025508"/>
              <a:gd name="connsiteY3" fmla="*/ 454105 h 886153"/>
              <a:gd name="connsiteX4" fmla="*/ 6025508 w 6025508"/>
              <a:gd name="connsiteY4" fmla="*/ 670129 h 886153"/>
              <a:gd name="connsiteX5" fmla="*/ 5809484 w 6025508"/>
              <a:gd name="connsiteY5" fmla="*/ 886153 h 886153"/>
              <a:gd name="connsiteX6" fmla="*/ 5809484 w 6025508"/>
              <a:gd name="connsiteY6" fmla="*/ 778141 h 886153"/>
              <a:gd name="connsiteX7" fmla="*/ 546860 w 6025508"/>
              <a:gd name="connsiteY7" fmla="*/ 471899 h 886153"/>
              <a:gd name="connsiteX8" fmla="*/ 0 w 6025508"/>
              <a:gd name="connsiteY8" fmla="*/ 212292 h 886153"/>
              <a:gd name="connsiteX9" fmla="*/ 61358 w 6025508"/>
              <a:gd name="connsiteY9" fmla="*/ 0 h 886153"/>
              <a:gd name="connsiteX0" fmla="*/ 61358 w 6025508"/>
              <a:gd name="connsiteY0" fmla="*/ 0 h 886153"/>
              <a:gd name="connsiteX1" fmla="*/ 553191 w 6025508"/>
              <a:gd name="connsiteY1" fmla="*/ 241337 h 886153"/>
              <a:gd name="connsiteX2" fmla="*/ 5809484 w 6025508"/>
              <a:gd name="connsiteY2" fmla="*/ 562117 h 886153"/>
              <a:gd name="connsiteX3" fmla="*/ 5809484 w 6025508"/>
              <a:gd name="connsiteY3" fmla="*/ 454105 h 886153"/>
              <a:gd name="connsiteX4" fmla="*/ 6025508 w 6025508"/>
              <a:gd name="connsiteY4" fmla="*/ 670129 h 886153"/>
              <a:gd name="connsiteX5" fmla="*/ 5809484 w 6025508"/>
              <a:gd name="connsiteY5" fmla="*/ 886153 h 886153"/>
              <a:gd name="connsiteX6" fmla="*/ 5809484 w 6025508"/>
              <a:gd name="connsiteY6" fmla="*/ 778141 h 886153"/>
              <a:gd name="connsiteX7" fmla="*/ 546860 w 6025508"/>
              <a:gd name="connsiteY7" fmla="*/ 471899 h 886153"/>
              <a:gd name="connsiteX8" fmla="*/ 0 w 6025508"/>
              <a:gd name="connsiteY8" fmla="*/ 212292 h 886153"/>
              <a:gd name="connsiteX9" fmla="*/ 61358 w 6025508"/>
              <a:gd name="connsiteY9" fmla="*/ 0 h 886153"/>
              <a:gd name="connsiteX0" fmla="*/ 61358 w 6025508"/>
              <a:gd name="connsiteY0" fmla="*/ 0 h 778141"/>
              <a:gd name="connsiteX1" fmla="*/ 553191 w 6025508"/>
              <a:gd name="connsiteY1" fmla="*/ 241337 h 778141"/>
              <a:gd name="connsiteX2" fmla="*/ 5809484 w 6025508"/>
              <a:gd name="connsiteY2" fmla="*/ 562117 h 778141"/>
              <a:gd name="connsiteX3" fmla="*/ 5809484 w 6025508"/>
              <a:gd name="connsiteY3" fmla="*/ 454105 h 778141"/>
              <a:gd name="connsiteX4" fmla="*/ 6025508 w 6025508"/>
              <a:gd name="connsiteY4" fmla="*/ 670129 h 778141"/>
              <a:gd name="connsiteX5" fmla="*/ 5809484 w 6025508"/>
              <a:gd name="connsiteY5" fmla="*/ 778141 h 778141"/>
              <a:gd name="connsiteX6" fmla="*/ 546860 w 6025508"/>
              <a:gd name="connsiteY6" fmla="*/ 471899 h 778141"/>
              <a:gd name="connsiteX7" fmla="*/ 0 w 6025508"/>
              <a:gd name="connsiteY7" fmla="*/ 212292 h 778141"/>
              <a:gd name="connsiteX8" fmla="*/ 61358 w 6025508"/>
              <a:gd name="connsiteY8" fmla="*/ 0 h 778141"/>
              <a:gd name="connsiteX0" fmla="*/ 61358 w 5809484"/>
              <a:gd name="connsiteY0" fmla="*/ 0 h 778141"/>
              <a:gd name="connsiteX1" fmla="*/ 553191 w 5809484"/>
              <a:gd name="connsiteY1" fmla="*/ 241337 h 778141"/>
              <a:gd name="connsiteX2" fmla="*/ 5809484 w 5809484"/>
              <a:gd name="connsiteY2" fmla="*/ 562117 h 778141"/>
              <a:gd name="connsiteX3" fmla="*/ 5809484 w 5809484"/>
              <a:gd name="connsiteY3" fmla="*/ 454105 h 778141"/>
              <a:gd name="connsiteX4" fmla="*/ 5809484 w 5809484"/>
              <a:gd name="connsiteY4" fmla="*/ 778141 h 778141"/>
              <a:gd name="connsiteX5" fmla="*/ 546860 w 5809484"/>
              <a:gd name="connsiteY5" fmla="*/ 471899 h 778141"/>
              <a:gd name="connsiteX6" fmla="*/ 0 w 5809484"/>
              <a:gd name="connsiteY6" fmla="*/ 212292 h 778141"/>
              <a:gd name="connsiteX7" fmla="*/ 61358 w 5809484"/>
              <a:gd name="connsiteY7" fmla="*/ 0 h 778141"/>
              <a:gd name="connsiteX0" fmla="*/ 61358 w 5809484"/>
              <a:gd name="connsiteY0" fmla="*/ 0 h 778141"/>
              <a:gd name="connsiteX1" fmla="*/ 553191 w 5809484"/>
              <a:gd name="connsiteY1" fmla="*/ 241337 h 778141"/>
              <a:gd name="connsiteX2" fmla="*/ 5809484 w 5809484"/>
              <a:gd name="connsiteY2" fmla="*/ 562117 h 778141"/>
              <a:gd name="connsiteX3" fmla="*/ 5809484 w 5809484"/>
              <a:gd name="connsiteY3" fmla="*/ 778141 h 778141"/>
              <a:gd name="connsiteX4" fmla="*/ 546860 w 5809484"/>
              <a:gd name="connsiteY4" fmla="*/ 471899 h 778141"/>
              <a:gd name="connsiteX5" fmla="*/ 0 w 5809484"/>
              <a:gd name="connsiteY5" fmla="*/ 212292 h 778141"/>
              <a:gd name="connsiteX6" fmla="*/ 61358 w 5809484"/>
              <a:gd name="connsiteY6" fmla="*/ 0 h 778141"/>
              <a:gd name="connsiteX0" fmla="*/ 61358 w 6212140"/>
              <a:gd name="connsiteY0" fmla="*/ 0 h 778141"/>
              <a:gd name="connsiteX1" fmla="*/ 553191 w 6212140"/>
              <a:gd name="connsiteY1" fmla="*/ 241337 h 778141"/>
              <a:gd name="connsiteX2" fmla="*/ 5809484 w 6212140"/>
              <a:gd name="connsiteY2" fmla="*/ 562117 h 778141"/>
              <a:gd name="connsiteX3" fmla="*/ 6212140 w 6212140"/>
              <a:gd name="connsiteY3" fmla="*/ 608765 h 778141"/>
              <a:gd name="connsiteX4" fmla="*/ 5809484 w 6212140"/>
              <a:gd name="connsiteY4" fmla="*/ 778141 h 778141"/>
              <a:gd name="connsiteX5" fmla="*/ 546860 w 6212140"/>
              <a:gd name="connsiteY5" fmla="*/ 471899 h 778141"/>
              <a:gd name="connsiteX6" fmla="*/ 0 w 6212140"/>
              <a:gd name="connsiteY6" fmla="*/ 212292 h 778141"/>
              <a:gd name="connsiteX7" fmla="*/ 61358 w 6212140"/>
              <a:gd name="connsiteY7" fmla="*/ 0 h 778141"/>
              <a:gd name="connsiteX0" fmla="*/ 61358 w 6205667"/>
              <a:gd name="connsiteY0" fmla="*/ 0 h 778141"/>
              <a:gd name="connsiteX1" fmla="*/ 553191 w 6205667"/>
              <a:gd name="connsiteY1" fmla="*/ 241337 h 778141"/>
              <a:gd name="connsiteX2" fmla="*/ 5809484 w 6205667"/>
              <a:gd name="connsiteY2" fmla="*/ 562117 h 778141"/>
              <a:gd name="connsiteX3" fmla="*/ 6205667 w 6205667"/>
              <a:gd name="connsiteY3" fmla="*/ 462105 h 778141"/>
              <a:gd name="connsiteX4" fmla="*/ 5809484 w 6205667"/>
              <a:gd name="connsiteY4" fmla="*/ 778141 h 778141"/>
              <a:gd name="connsiteX5" fmla="*/ 546860 w 6205667"/>
              <a:gd name="connsiteY5" fmla="*/ 471899 h 778141"/>
              <a:gd name="connsiteX6" fmla="*/ 0 w 6205667"/>
              <a:gd name="connsiteY6" fmla="*/ 212292 h 778141"/>
              <a:gd name="connsiteX7" fmla="*/ 61358 w 6205667"/>
              <a:gd name="connsiteY7" fmla="*/ 0 h 778141"/>
              <a:gd name="connsiteX0" fmla="*/ 61358 w 6205667"/>
              <a:gd name="connsiteY0" fmla="*/ 0 h 778141"/>
              <a:gd name="connsiteX1" fmla="*/ 553191 w 6205667"/>
              <a:gd name="connsiteY1" fmla="*/ 241337 h 778141"/>
              <a:gd name="connsiteX2" fmla="*/ 5809484 w 6205667"/>
              <a:gd name="connsiteY2" fmla="*/ 562117 h 778141"/>
              <a:gd name="connsiteX3" fmla="*/ 6205667 w 6205667"/>
              <a:gd name="connsiteY3" fmla="*/ 462105 h 778141"/>
              <a:gd name="connsiteX4" fmla="*/ 5986448 w 6205667"/>
              <a:gd name="connsiteY4" fmla="*/ 648921 h 778141"/>
              <a:gd name="connsiteX5" fmla="*/ 5809484 w 6205667"/>
              <a:gd name="connsiteY5" fmla="*/ 778141 h 778141"/>
              <a:gd name="connsiteX6" fmla="*/ 546860 w 6205667"/>
              <a:gd name="connsiteY6" fmla="*/ 471899 h 778141"/>
              <a:gd name="connsiteX7" fmla="*/ 0 w 6205667"/>
              <a:gd name="connsiteY7" fmla="*/ 212292 h 778141"/>
              <a:gd name="connsiteX8" fmla="*/ 61358 w 6205667"/>
              <a:gd name="connsiteY8" fmla="*/ 0 h 778141"/>
              <a:gd name="connsiteX0" fmla="*/ 61358 w 6205667"/>
              <a:gd name="connsiteY0" fmla="*/ 0 h 778141"/>
              <a:gd name="connsiteX1" fmla="*/ 553191 w 6205667"/>
              <a:gd name="connsiteY1" fmla="*/ 241337 h 778141"/>
              <a:gd name="connsiteX2" fmla="*/ 5809484 w 6205667"/>
              <a:gd name="connsiteY2" fmla="*/ 562117 h 778141"/>
              <a:gd name="connsiteX3" fmla="*/ 6205667 w 6205667"/>
              <a:gd name="connsiteY3" fmla="*/ 462105 h 778141"/>
              <a:gd name="connsiteX4" fmla="*/ 6184464 w 6205667"/>
              <a:gd name="connsiteY4" fmla="*/ 684064 h 778141"/>
              <a:gd name="connsiteX5" fmla="*/ 5809484 w 6205667"/>
              <a:gd name="connsiteY5" fmla="*/ 778141 h 778141"/>
              <a:gd name="connsiteX6" fmla="*/ 546860 w 6205667"/>
              <a:gd name="connsiteY6" fmla="*/ 471899 h 778141"/>
              <a:gd name="connsiteX7" fmla="*/ 0 w 6205667"/>
              <a:gd name="connsiteY7" fmla="*/ 212292 h 778141"/>
              <a:gd name="connsiteX8" fmla="*/ 61358 w 6205667"/>
              <a:gd name="connsiteY8" fmla="*/ 0 h 778141"/>
              <a:gd name="connsiteX0" fmla="*/ 61358 w 6205667"/>
              <a:gd name="connsiteY0" fmla="*/ 0 h 778141"/>
              <a:gd name="connsiteX1" fmla="*/ 553191 w 6205667"/>
              <a:gd name="connsiteY1" fmla="*/ 241337 h 778141"/>
              <a:gd name="connsiteX2" fmla="*/ 5809484 w 6205667"/>
              <a:gd name="connsiteY2" fmla="*/ 562117 h 778141"/>
              <a:gd name="connsiteX3" fmla="*/ 6205667 w 6205667"/>
              <a:gd name="connsiteY3" fmla="*/ 462105 h 778141"/>
              <a:gd name="connsiteX4" fmla="*/ 6184464 w 6205667"/>
              <a:gd name="connsiteY4" fmla="*/ 684064 h 778141"/>
              <a:gd name="connsiteX5" fmla="*/ 5809484 w 6205667"/>
              <a:gd name="connsiteY5" fmla="*/ 778141 h 778141"/>
              <a:gd name="connsiteX6" fmla="*/ 546860 w 6205667"/>
              <a:gd name="connsiteY6" fmla="*/ 471899 h 778141"/>
              <a:gd name="connsiteX7" fmla="*/ 0 w 6205667"/>
              <a:gd name="connsiteY7" fmla="*/ 212292 h 778141"/>
              <a:gd name="connsiteX8" fmla="*/ 61358 w 6205667"/>
              <a:gd name="connsiteY8" fmla="*/ 0 h 778141"/>
              <a:gd name="connsiteX0" fmla="*/ 61358 w 6270412"/>
              <a:gd name="connsiteY0" fmla="*/ 0 h 778141"/>
              <a:gd name="connsiteX1" fmla="*/ 553191 w 6270412"/>
              <a:gd name="connsiteY1" fmla="*/ 241337 h 778141"/>
              <a:gd name="connsiteX2" fmla="*/ 5809484 w 6270412"/>
              <a:gd name="connsiteY2" fmla="*/ 562117 h 778141"/>
              <a:gd name="connsiteX3" fmla="*/ 6205667 w 6270412"/>
              <a:gd name="connsiteY3" fmla="*/ 462105 h 778141"/>
              <a:gd name="connsiteX4" fmla="*/ 6184464 w 6270412"/>
              <a:gd name="connsiteY4" fmla="*/ 684064 h 778141"/>
              <a:gd name="connsiteX5" fmla="*/ 5809484 w 6270412"/>
              <a:gd name="connsiteY5" fmla="*/ 778141 h 778141"/>
              <a:gd name="connsiteX6" fmla="*/ 546860 w 6270412"/>
              <a:gd name="connsiteY6" fmla="*/ 471899 h 778141"/>
              <a:gd name="connsiteX7" fmla="*/ 0 w 6270412"/>
              <a:gd name="connsiteY7" fmla="*/ 212292 h 778141"/>
              <a:gd name="connsiteX8" fmla="*/ 61358 w 6270412"/>
              <a:gd name="connsiteY8" fmla="*/ 0 h 778141"/>
              <a:gd name="connsiteX0" fmla="*/ 61358 w 6270412"/>
              <a:gd name="connsiteY0" fmla="*/ 0 h 778141"/>
              <a:gd name="connsiteX1" fmla="*/ 553191 w 6270412"/>
              <a:gd name="connsiteY1" fmla="*/ 241337 h 778141"/>
              <a:gd name="connsiteX2" fmla="*/ 5809484 w 6270412"/>
              <a:gd name="connsiteY2" fmla="*/ 562117 h 778141"/>
              <a:gd name="connsiteX3" fmla="*/ 6205667 w 6270412"/>
              <a:gd name="connsiteY3" fmla="*/ 462105 h 778141"/>
              <a:gd name="connsiteX4" fmla="*/ 6184464 w 6270412"/>
              <a:gd name="connsiteY4" fmla="*/ 684064 h 778141"/>
              <a:gd name="connsiteX5" fmla="*/ 5809484 w 6270412"/>
              <a:gd name="connsiteY5" fmla="*/ 778141 h 778141"/>
              <a:gd name="connsiteX6" fmla="*/ 546860 w 6270412"/>
              <a:gd name="connsiteY6" fmla="*/ 471899 h 778141"/>
              <a:gd name="connsiteX7" fmla="*/ 0 w 6270412"/>
              <a:gd name="connsiteY7" fmla="*/ 212292 h 778141"/>
              <a:gd name="connsiteX8" fmla="*/ 61358 w 6270412"/>
              <a:gd name="connsiteY8" fmla="*/ 0 h 778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70412" h="778141">
                <a:moveTo>
                  <a:pt x="61358" y="0"/>
                </a:moveTo>
                <a:cubicBezTo>
                  <a:pt x="225302" y="80446"/>
                  <a:pt x="200970" y="218718"/>
                  <a:pt x="553191" y="241337"/>
                </a:cubicBezTo>
                <a:lnTo>
                  <a:pt x="5809484" y="562117"/>
                </a:lnTo>
                <a:cubicBezTo>
                  <a:pt x="5813315" y="569733"/>
                  <a:pt x="6064448" y="561603"/>
                  <a:pt x="6205667" y="462105"/>
                </a:cubicBezTo>
                <a:cubicBezTo>
                  <a:pt x="6359667" y="545892"/>
                  <a:pt x="6191532" y="610078"/>
                  <a:pt x="6184464" y="684064"/>
                </a:cubicBezTo>
                <a:cubicBezTo>
                  <a:pt x="6091754" y="817464"/>
                  <a:pt x="5934477" y="746782"/>
                  <a:pt x="5809484" y="778141"/>
                </a:cubicBezTo>
                <a:lnTo>
                  <a:pt x="546860" y="471899"/>
                </a:lnTo>
                <a:cubicBezTo>
                  <a:pt x="106335" y="454330"/>
                  <a:pt x="182287" y="298828"/>
                  <a:pt x="0" y="212292"/>
                </a:cubicBezTo>
                <a:lnTo>
                  <a:pt x="61358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向右箭號 1"/>
          <p:cNvSpPr/>
          <p:nvPr/>
        </p:nvSpPr>
        <p:spPr>
          <a:xfrm rot="16200000">
            <a:off x="4229100" y="5913438"/>
            <a:ext cx="865188" cy="792162"/>
          </a:xfrm>
          <a:prstGeom prst="rightArrow">
            <a:avLst/>
          </a:prstGeom>
          <a:solidFill>
            <a:srgbClr val="FF0000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 rot="16200000">
            <a:off x="4229894" y="5696744"/>
            <a:ext cx="863600" cy="792162"/>
          </a:xfrm>
          <a:prstGeom prst="rightArrow">
            <a:avLst/>
          </a:prstGeom>
          <a:solidFill>
            <a:srgbClr val="FF0000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16200000">
            <a:off x="4229894" y="5533232"/>
            <a:ext cx="863600" cy="792162"/>
          </a:xfrm>
          <a:prstGeom prst="rightArrow">
            <a:avLst/>
          </a:prstGeom>
          <a:solidFill>
            <a:srgbClr val="FF0000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rot="16200000">
            <a:off x="4229894" y="5309394"/>
            <a:ext cx="863600" cy="792162"/>
          </a:xfrm>
          <a:prstGeom prst="rightArrow">
            <a:avLst/>
          </a:prstGeom>
          <a:solidFill>
            <a:srgbClr val="FF0000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 rot="16200000">
            <a:off x="4229894" y="5087144"/>
            <a:ext cx="863600" cy="792162"/>
          </a:xfrm>
          <a:prstGeom prst="rightArrow">
            <a:avLst/>
          </a:prstGeom>
          <a:solidFill>
            <a:srgbClr val="FF0000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 rot="16200000">
            <a:off x="4229894" y="4877594"/>
            <a:ext cx="863600" cy="792162"/>
          </a:xfrm>
          <a:prstGeom prst="rightArrow">
            <a:avLst/>
          </a:prstGeom>
          <a:solidFill>
            <a:srgbClr val="FF0000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11661" name="Text Box 13"/>
          <p:cNvSpPr txBox="1">
            <a:spLocks noChangeArrowheads="1"/>
          </p:cNvSpPr>
          <p:nvPr/>
        </p:nvSpPr>
        <p:spPr bwMode="auto">
          <a:xfrm>
            <a:off x="3708400" y="3644900"/>
            <a:ext cx="1800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TW" altLang="en-US" sz="3600" b="1">
                <a:solidFill>
                  <a:schemeClr val="bg1"/>
                </a:solidFill>
              </a:rPr>
              <a:t>機 翼</a:t>
            </a:r>
          </a:p>
        </p:txBody>
      </p:sp>
      <p:sp>
        <p:nvSpPr>
          <p:cNvPr id="411662" name="Text Box 14"/>
          <p:cNvSpPr txBox="1">
            <a:spLocks noChangeArrowheads="1"/>
          </p:cNvSpPr>
          <p:nvPr/>
        </p:nvSpPr>
        <p:spPr bwMode="auto">
          <a:xfrm>
            <a:off x="6443663" y="2781300"/>
            <a:ext cx="252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TW" altLang="en-US" b="1"/>
              <a:t>翼面上的氣壓較低</a:t>
            </a:r>
          </a:p>
        </p:txBody>
      </p:sp>
      <p:sp>
        <p:nvSpPr>
          <p:cNvPr id="411663" name="Text Box 15"/>
          <p:cNvSpPr txBox="1">
            <a:spLocks noChangeArrowheads="1"/>
          </p:cNvSpPr>
          <p:nvPr/>
        </p:nvSpPr>
        <p:spPr bwMode="auto">
          <a:xfrm>
            <a:off x="6588125" y="5013325"/>
            <a:ext cx="2374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TW" altLang="en-US" b="1"/>
              <a:t>翼面下的氣壓較大</a:t>
            </a:r>
          </a:p>
        </p:txBody>
      </p:sp>
      <p:sp>
        <p:nvSpPr>
          <p:cNvPr id="411664" name="Text Box 16"/>
          <p:cNvSpPr txBox="1">
            <a:spLocks noChangeArrowheads="1"/>
          </p:cNvSpPr>
          <p:nvPr/>
        </p:nvSpPr>
        <p:spPr bwMode="auto">
          <a:xfrm>
            <a:off x="1620838" y="5516563"/>
            <a:ext cx="2087562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TW" altLang="en-US" b="1">
                <a:solidFill>
                  <a:srgbClr val="3333CC"/>
                </a:solidFill>
              </a:rPr>
              <a:t>壓力差異</a:t>
            </a:r>
          </a:p>
          <a:p>
            <a:pPr algn="ctr" eaLnBrk="0" hangingPunct="0">
              <a:spcBef>
                <a:spcPct val="50000"/>
              </a:spcBef>
            </a:pPr>
            <a:r>
              <a:rPr lang="zh-TW" altLang="en-US" b="1">
                <a:solidFill>
                  <a:srgbClr val="3333CC"/>
                </a:solidFill>
              </a:rPr>
              <a:t>形成向上的推升力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1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41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411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411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9" presetID="42" presetClass="entr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5" presetID="42" presetClass="entr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411662" grpId="0"/>
      <p:bldP spid="411663" grpId="0"/>
      <p:bldP spid="4116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4" name="Picture 4" descr="C:\Users\Gloria\Desktop\工作\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588" y="-58738"/>
            <a:ext cx="13257213" cy="623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群組 20"/>
          <p:cNvGrpSpPr>
            <a:grpSpLocks/>
          </p:cNvGrpSpPr>
          <p:nvPr/>
        </p:nvGrpSpPr>
        <p:grpSpPr bwMode="auto">
          <a:xfrm>
            <a:off x="-7272338" y="781050"/>
            <a:ext cx="7272338" cy="3525838"/>
            <a:chOff x="755576" y="476671"/>
            <a:chExt cx="7272808" cy="3525764"/>
          </a:xfrm>
        </p:grpSpPr>
        <p:sp>
          <p:nvSpPr>
            <p:cNvPr id="412676" name="Cloud"/>
            <p:cNvSpPr>
              <a:spLocks noChangeAspect="1" noEditPoints="1" noChangeArrowheads="1"/>
            </p:cNvSpPr>
            <p:nvPr/>
          </p:nvSpPr>
          <p:spPr bwMode="auto">
            <a:xfrm>
              <a:off x="755576" y="781645"/>
              <a:ext cx="1883581" cy="1262261"/>
            </a:xfrm>
            <a:custGeom>
              <a:avLst/>
              <a:gdLst>
                <a:gd name="T0" fmla="*/ 509526 w 21600"/>
                <a:gd name="T1" fmla="*/ 36882039 h 21600"/>
                <a:gd name="T2" fmla="*/ 82126835 w 21600"/>
                <a:gd name="T3" fmla="*/ 73685479 h 21600"/>
                <a:gd name="T4" fmla="*/ 164116674 w 21600"/>
                <a:gd name="T5" fmla="*/ 36882039 h 21600"/>
                <a:gd name="T6" fmla="*/ 82126835 w 21600"/>
                <a:gd name="T7" fmla="*/ 421753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2677" name="Cloud"/>
            <p:cNvSpPr>
              <a:spLocks noChangeAspect="1" noEditPoints="1" noChangeArrowheads="1"/>
            </p:cNvSpPr>
            <p:nvPr/>
          </p:nvSpPr>
          <p:spPr bwMode="auto">
            <a:xfrm>
              <a:off x="2339752" y="2306634"/>
              <a:ext cx="1668676" cy="1118245"/>
            </a:xfrm>
            <a:custGeom>
              <a:avLst/>
              <a:gdLst>
                <a:gd name="T0" fmla="*/ 399864 w 21600"/>
                <a:gd name="T1" fmla="*/ 28946134 h 21600"/>
                <a:gd name="T2" fmla="*/ 64455546 w 21600"/>
                <a:gd name="T3" fmla="*/ 57830558 h 21600"/>
                <a:gd name="T4" fmla="*/ 128803633 w 21600"/>
                <a:gd name="T5" fmla="*/ 28946134 h 21600"/>
                <a:gd name="T6" fmla="*/ 64455546 w 21600"/>
                <a:gd name="T7" fmla="*/ 331005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2678" name="Cloud"/>
            <p:cNvSpPr>
              <a:spLocks noChangeAspect="1" noEditPoints="1" noChangeArrowheads="1"/>
            </p:cNvSpPr>
            <p:nvPr/>
          </p:nvSpPr>
          <p:spPr bwMode="auto">
            <a:xfrm>
              <a:off x="4211960" y="1594917"/>
              <a:ext cx="1584176" cy="1061618"/>
            </a:xfrm>
            <a:custGeom>
              <a:avLst/>
              <a:gdLst>
                <a:gd name="T0" fmla="*/ 360400 w 21600"/>
                <a:gd name="T1" fmla="*/ 26088722 h 21600"/>
                <a:gd name="T2" fmla="*/ 58092907 w 21600"/>
                <a:gd name="T3" fmla="*/ 52121905 h 21600"/>
                <a:gd name="T4" fmla="*/ 116089004 w 21600"/>
                <a:gd name="T5" fmla="*/ 26088722 h 21600"/>
                <a:gd name="T6" fmla="*/ 58092907 w 21600"/>
                <a:gd name="T7" fmla="*/ 298329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2679" name="Cloud"/>
            <p:cNvSpPr>
              <a:spLocks noChangeAspect="1" noEditPoints="1" noChangeArrowheads="1"/>
            </p:cNvSpPr>
            <p:nvPr/>
          </p:nvSpPr>
          <p:spPr bwMode="auto">
            <a:xfrm>
              <a:off x="5940152" y="2603029"/>
              <a:ext cx="2088232" cy="1399406"/>
            </a:xfrm>
            <a:custGeom>
              <a:avLst/>
              <a:gdLst>
                <a:gd name="T0" fmla="*/ 626180 w 21600"/>
                <a:gd name="T1" fmla="*/ 45331879 h 21600"/>
                <a:gd name="T2" fmla="*/ 100942428 w 21600"/>
                <a:gd name="T3" fmla="*/ 90567224 h 21600"/>
                <a:gd name="T4" fmla="*/ 201716637 w 21600"/>
                <a:gd name="T5" fmla="*/ 45331879 h 21600"/>
                <a:gd name="T6" fmla="*/ 100942428 w 21600"/>
                <a:gd name="T7" fmla="*/ 518376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2680" name="Cloud"/>
            <p:cNvSpPr>
              <a:spLocks noChangeAspect="1" noEditPoints="1" noChangeArrowheads="1"/>
            </p:cNvSpPr>
            <p:nvPr/>
          </p:nvSpPr>
          <p:spPr bwMode="auto">
            <a:xfrm>
              <a:off x="5580112" y="476671"/>
              <a:ext cx="1668676" cy="1118245"/>
            </a:xfrm>
            <a:custGeom>
              <a:avLst/>
              <a:gdLst>
                <a:gd name="T0" fmla="*/ 399864 w 21600"/>
                <a:gd name="T1" fmla="*/ 28946134 h 21600"/>
                <a:gd name="T2" fmla="*/ 64455546 w 21600"/>
                <a:gd name="T3" fmla="*/ 57830558 h 21600"/>
                <a:gd name="T4" fmla="*/ 128803633 w 21600"/>
                <a:gd name="T5" fmla="*/ 28946134 h 21600"/>
                <a:gd name="T6" fmla="*/ 64455546 w 21600"/>
                <a:gd name="T7" fmla="*/ 331005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3" name="群組 12"/>
          <p:cNvGrpSpPr>
            <a:grpSpLocks/>
          </p:cNvGrpSpPr>
          <p:nvPr/>
        </p:nvGrpSpPr>
        <p:grpSpPr bwMode="auto">
          <a:xfrm>
            <a:off x="755650" y="476250"/>
            <a:ext cx="7272338" cy="3525838"/>
            <a:chOff x="755576" y="476671"/>
            <a:chExt cx="7272808" cy="3525764"/>
          </a:xfrm>
        </p:grpSpPr>
        <p:sp>
          <p:nvSpPr>
            <p:cNvPr id="412682" name="Cloud"/>
            <p:cNvSpPr>
              <a:spLocks noChangeAspect="1" noEditPoints="1" noChangeArrowheads="1"/>
            </p:cNvSpPr>
            <p:nvPr/>
          </p:nvSpPr>
          <p:spPr bwMode="auto">
            <a:xfrm>
              <a:off x="755576" y="781645"/>
              <a:ext cx="1883581" cy="1262261"/>
            </a:xfrm>
            <a:custGeom>
              <a:avLst/>
              <a:gdLst>
                <a:gd name="T0" fmla="*/ 509526 w 21600"/>
                <a:gd name="T1" fmla="*/ 36882039 h 21600"/>
                <a:gd name="T2" fmla="*/ 82126835 w 21600"/>
                <a:gd name="T3" fmla="*/ 73685479 h 21600"/>
                <a:gd name="T4" fmla="*/ 164116674 w 21600"/>
                <a:gd name="T5" fmla="*/ 36882039 h 21600"/>
                <a:gd name="T6" fmla="*/ 82126835 w 21600"/>
                <a:gd name="T7" fmla="*/ 421753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2683" name="Cloud"/>
            <p:cNvSpPr>
              <a:spLocks noChangeAspect="1" noEditPoints="1" noChangeArrowheads="1"/>
            </p:cNvSpPr>
            <p:nvPr/>
          </p:nvSpPr>
          <p:spPr bwMode="auto">
            <a:xfrm>
              <a:off x="2339752" y="2306634"/>
              <a:ext cx="1668676" cy="1118245"/>
            </a:xfrm>
            <a:custGeom>
              <a:avLst/>
              <a:gdLst>
                <a:gd name="T0" fmla="*/ 399864 w 21600"/>
                <a:gd name="T1" fmla="*/ 28946134 h 21600"/>
                <a:gd name="T2" fmla="*/ 64455546 w 21600"/>
                <a:gd name="T3" fmla="*/ 57830558 h 21600"/>
                <a:gd name="T4" fmla="*/ 128803633 w 21600"/>
                <a:gd name="T5" fmla="*/ 28946134 h 21600"/>
                <a:gd name="T6" fmla="*/ 64455546 w 21600"/>
                <a:gd name="T7" fmla="*/ 331005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2684" name="Cloud"/>
            <p:cNvSpPr>
              <a:spLocks noChangeAspect="1" noEditPoints="1" noChangeArrowheads="1"/>
            </p:cNvSpPr>
            <p:nvPr/>
          </p:nvSpPr>
          <p:spPr bwMode="auto">
            <a:xfrm>
              <a:off x="4211960" y="1594917"/>
              <a:ext cx="1584176" cy="1061618"/>
            </a:xfrm>
            <a:custGeom>
              <a:avLst/>
              <a:gdLst>
                <a:gd name="T0" fmla="*/ 360400 w 21600"/>
                <a:gd name="T1" fmla="*/ 26088722 h 21600"/>
                <a:gd name="T2" fmla="*/ 58092907 w 21600"/>
                <a:gd name="T3" fmla="*/ 52121905 h 21600"/>
                <a:gd name="T4" fmla="*/ 116089004 w 21600"/>
                <a:gd name="T5" fmla="*/ 26088722 h 21600"/>
                <a:gd name="T6" fmla="*/ 58092907 w 21600"/>
                <a:gd name="T7" fmla="*/ 298329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2685" name="Cloud"/>
            <p:cNvSpPr>
              <a:spLocks noChangeAspect="1" noEditPoints="1" noChangeArrowheads="1"/>
            </p:cNvSpPr>
            <p:nvPr/>
          </p:nvSpPr>
          <p:spPr bwMode="auto">
            <a:xfrm>
              <a:off x="5940152" y="2603029"/>
              <a:ext cx="2088232" cy="1399406"/>
            </a:xfrm>
            <a:custGeom>
              <a:avLst/>
              <a:gdLst>
                <a:gd name="T0" fmla="*/ 626180 w 21600"/>
                <a:gd name="T1" fmla="*/ 45331879 h 21600"/>
                <a:gd name="T2" fmla="*/ 100942428 w 21600"/>
                <a:gd name="T3" fmla="*/ 90567224 h 21600"/>
                <a:gd name="T4" fmla="*/ 201716637 w 21600"/>
                <a:gd name="T5" fmla="*/ 45331879 h 21600"/>
                <a:gd name="T6" fmla="*/ 100942428 w 21600"/>
                <a:gd name="T7" fmla="*/ 518376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2686" name="Cloud"/>
            <p:cNvSpPr>
              <a:spLocks noChangeAspect="1" noEditPoints="1" noChangeArrowheads="1"/>
            </p:cNvSpPr>
            <p:nvPr/>
          </p:nvSpPr>
          <p:spPr bwMode="auto">
            <a:xfrm>
              <a:off x="5580112" y="476671"/>
              <a:ext cx="1668676" cy="1118245"/>
            </a:xfrm>
            <a:custGeom>
              <a:avLst/>
              <a:gdLst>
                <a:gd name="T0" fmla="*/ 399864 w 21600"/>
                <a:gd name="T1" fmla="*/ 28946134 h 21600"/>
                <a:gd name="T2" fmla="*/ 64455546 w 21600"/>
                <a:gd name="T3" fmla="*/ 57830558 h 21600"/>
                <a:gd name="T4" fmla="*/ 128803633 w 21600"/>
                <a:gd name="T5" fmla="*/ 28946134 h 21600"/>
                <a:gd name="T6" fmla="*/ 64455546 w 21600"/>
                <a:gd name="T7" fmla="*/ 331005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33" name="Picture 5" descr="C:\Users\Gloria\Desktop\工作\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4508">
            <a:off x="5462588" y="4335463"/>
            <a:ext cx="5461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5507" name="Picture 3" descr="C:\Users\Gloria\Desktop\工作\20120214365876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002088"/>
            <a:ext cx="39497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-900113" y="6165850"/>
            <a:ext cx="10872788" cy="93503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34" name="Picture 5" descr="C:\Users\Gloria\Desktop\工作\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4341813"/>
            <a:ext cx="5461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691" name="Text Box 19"/>
          <p:cNvSpPr txBox="1">
            <a:spLocks noChangeArrowheads="1"/>
          </p:cNvSpPr>
          <p:nvPr/>
        </p:nvSpPr>
        <p:spPr bwMode="auto">
          <a:xfrm>
            <a:off x="2411413" y="6308725"/>
            <a:ext cx="46085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TW" altLang="en-US" b="1"/>
              <a:t>有了機翼的承托力，飛機便能凌空向前飛行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111E-6 1.00879E-6 L 1.00799 1.00879E-6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3021 -0.04442 L 0.87777 -0.04442 " pathEditMode="fixed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99445E-6 L -0.34201 -0.43892 " pathEditMode="fixed" rAng="0" ptsTypes="AA">
                                      <p:cBhvr>
                                        <p:cTn id="11" dur="2000" fill="hold"/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1" y="-2195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-0.33993 -0.43658 " pathEditMode="fixed" rAng="0" ptsTypes="AA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97" y="-2182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34218 -0.4375 " pathEditMode="fixed" rAng="0" ptsTypes="AA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18" y="-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機型設計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4114800" cy="5138737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ct val="70000"/>
              </a:spcBef>
            </a:pPr>
            <a:r>
              <a:rPr lang="en-US" altLang="zh-TW"/>
              <a:t>A </a:t>
            </a:r>
            <a:r>
              <a:rPr lang="zh-TW" altLang="en-US"/>
              <a:t>平直翼：穩定性高，較能保持直線飛行</a:t>
            </a:r>
          </a:p>
          <a:p>
            <a:pPr>
              <a:lnSpc>
                <a:spcPct val="115000"/>
              </a:lnSpc>
              <a:spcBef>
                <a:spcPct val="70000"/>
              </a:spcBef>
            </a:pPr>
            <a:r>
              <a:rPr lang="en-US" altLang="zh-TW"/>
              <a:t>B </a:t>
            </a:r>
            <a:r>
              <a:rPr lang="zh-TW" altLang="en-US"/>
              <a:t>後掠翼：靈活性高，較易轉向</a:t>
            </a:r>
          </a:p>
          <a:p>
            <a:pPr>
              <a:lnSpc>
                <a:spcPct val="115000"/>
              </a:lnSpc>
              <a:spcBef>
                <a:spcPct val="70000"/>
              </a:spcBef>
            </a:pPr>
            <a:r>
              <a:rPr lang="en-US" altLang="zh-TW"/>
              <a:t>C </a:t>
            </a:r>
            <a:r>
              <a:rPr lang="zh-TW" altLang="en-US"/>
              <a:t>梯形翼：穩定性和靈活性兩者都很平均</a:t>
            </a:r>
          </a:p>
          <a:p>
            <a:pPr>
              <a:lnSpc>
                <a:spcPct val="115000"/>
              </a:lnSpc>
              <a:spcBef>
                <a:spcPct val="70000"/>
              </a:spcBef>
            </a:pPr>
            <a:endParaRPr lang="en-US" altLang="zh-TW"/>
          </a:p>
        </p:txBody>
      </p:sp>
      <p:grpSp>
        <p:nvGrpSpPr>
          <p:cNvPr id="402436" name="Group 4"/>
          <p:cNvGrpSpPr>
            <a:grpSpLocks/>
          </p:cNvGrpSpPr>
          <p:nvPr/>
        </p:nvGrpSpPr>
        <p:grpSpPr bwMode="auto">
          <a:xfrm>
            <a:off x="4859338" y="908050"/>
            <a:ext cx="3673475" cy="5329238"/>
            <a:chOff x="3061" y="300"/>
            <a:chExt cx="2314" cy="3357"/>
          </a:xfrm>
        </p:grpSpPr>
        <p:grpSp>
          <p:nvGrpSpPr>
            <p:cNvPr id="402437" name="Group 5"/>
            <p:cNvGrpSpPr>
              <a:grpSpLocks/>
            </p:cNvGrpSpPr>
            <p:nvPr/>
          </p:nvGrpSpPr>
          <p:grpSpPr bwMode="auto">
            <a:xfrm>
              <a:off x="3061" y="1298"/>
              <a:ext cx="2314" cy="544"/>
              <a:chOff x="3061" y="1298"/>
              <a:chExt cx="2314" cy="544"/>
            </a:xfrm>
          </p:grpSpPr>
          <p:sp>
            <p:nvSpPr>
              <p:cNvPr id="402438" name="Line 6"/>
              <p:cNvSpPr>
                <a:spLocks noChangeShapeType="1"/>
              </p:cNvSpPr>
              <p:nvPr/>
            </p:nvSpPr>
            <p:spPr bwMode="auto">
              <a:xfrm>
                <a:off x="3061" y="1298"/>
                <a:ext cx="2314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2439" name="Line 7"/>
              <p:cNvSpPr>
                <a:spLocks noChangeShapeType="1"/>
              </p:cNvSpPr>
              <p:nvPr/>
            </p:nvSpPr>
            <p:spPr bwMode="auto">
              <a:xfrm>
                <a:off x="5375" y="1298"/>
                <a:ext cx="0" cy="31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2440" name="Line 8"/>
              <p:cNvSpPr>
                <a:spLocks noChangeShapeType="1"/>
              </p:cNvSpPr>
              <p:nvPr/>
            </p:nvSpPr>
            <p:spPr bwMode="auto">
              <a:xfrm>
                <a:off x="3061" y="1298"/>
                <a:ext cx="0" cy="31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2441" name="Line 9"/>
              <p:cNvSpPr>
                <a:spLocks noChangeShapeType="1"/>
              </p:cNvSpPr>
              <p:nvPr/>
            </p:nvSpPr>
            <p:spPr bwMode="auto">
              <a:xfrm>
                <a:off x="3061" y="1616"/>
                <a:ext cx="1225" cy="22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2442" name="Line 10"/>
              <p:cNvSpPr>
                <a:spLocks noChangeShapeType="1"/>
              </p:cNvSpPr>
              <p:nvPr/>
            </p:nvSpPr>
            <p:spPr bwMode="auto">
              <a:xfrm flipV="1">
                <a:off x="4286" y="1616"/>
                <a:ext cx="1089" cy="22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02443" name="Group 11"/>
            <p:cNvGrpSpPr>
              <a:grpSpLocks/>
            </p:cNvGrpSpPr>
            <p:nvPr/>
          </p:nvGrpSpPr>
          <p:grpSpPr bwMode="auto">
            <a:xfrm flipV="1">
              <a:off x="3061" y="2115"/>
              <a:ext cx="2314" cy="499"/>
              <a:chOff x="3152" y="2795"/>
              <a:chExt cx="2314" cy="544"/>
            </a:xfrm>
          </p:grpSpPr>
          <p:sp>
            <p:nvSpPr>
              <p:cNvPr id="402444" name="Line 12"/>
              <p:cNvSpPr>
                <a:spLocks noChangeShapeType="1"/>
              </p:cNvSpPr>
              <p:nvPr/>
            </p:nvSpPr>
            <p:spPr bwMode="auto">
              <a:xfrm>
                <a:off x="3152" y="2795"/>
                <a:ext cx="2314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2445" name="Line 13"/>
              <p:cNvSpPr>
                <a:spLocks noChangeShapeType="1"/>
              </p:cNvSpPr>
              <p:nvPr/>
            </p:nvSpPr>
            <p:spPr bwMode="auto">
              <a:xfrm>
                <a:off x="5466" y="2795"/>
                <a:ext cx="0" cy="31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2446" name="Line 14"/>
              <p:cNvSpPr>
                <a:spLocks noChangeShapeType="1"/>
              </p:cNvSpPr>
              <p:nvPr/>
            </p:nvSpPr>
            <p:spPr bwMode="auto">
              <a:xfrm>
                <a:off x="3152" y="2795"/>
                <a:ext cx="0" cy="31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2447" name="Line 15"/>
              <p:cNvSpPr>
                <a:spLocks noChangeShapeType="1"/>
              </p:cNvSpPr>
              <p:nvPr/>
            </p:nvSpPr>
            <p:spPr bwMode="auto">
              <a:xfrm>
                <a:off x="3152" y="3113"/>
                <a:ext cx="1225" cy="22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2448" name="Line 16"/>
              <p:cNvSpPr>
                <a:spLocks noChangeShapeType="1"/>
              </p:cNvSpPr>
              <p:nvPr/>
            </p:nvSpPr>
            <p:spPr bwMode="auto">
              <a:xfrm flipV="1">
                <a:off x="4377" y="3113"/>
                <a:ext cx="1089" cy="22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02449" name="Group 17"/>
            <p:cNvGrpSpPr>
              <a:grpSpLocks/>
            </p:cNvGrpSpPr>
            <p:nvPr/>
          </p:nvGrpSpPr>
          <p:grpSpPr bwMode="auto">
            <a:xfrm>
              <a:off x="3061" y="3022"/>
              <a:ext cx="2314" cy="635"/>
              <a:chOff x="3061" y="2024"/>
              <a:chExt cx="2314" cy="635"/>
            </a:xfrm>
          </p:grpSpPr>
          <p:sp>
            <p:nvSpPr>
              <p:cNvPr id="402450" name="Line 18"/>
              <p:cNvSpPr>
                <a:spLocks noChangeShapeType="1"/>
              </p:cNvSpPr>
              <p:nvPr/>
            </p:nvSpPr>
            <p:spPr bwMode="auto">
              <a:xfrm>
                <a:off x="5375" y="2205"/>
                <a:ext cx="0" cy="31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2451" name="Line 19"/>
              <p:cNvSpPr>
                <a:spLocks noChangeShapeType="1"/>
              </p:cNvSpPr>
              <p:nvPr/>
            </p:nvSpPr>
            <p:spPr bwMode="auto">
              <a:xfrm>
                <a:off x="3061" y="2205"/>
                <a:ext cx="0" cy="31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402452" name="Group 20"/>
              <p:cNvGrpSpPr>
                <a:grpSpLocks/>
              </p:cNvGrpSpPr>
              <p:nvPr/>
            </p:nvGrpSpPr>
            <p:grpSpPr bwMode="auto">
              <a:xfrm>
                <a:off x="3061" y="2523"/>
                <a:ext cx="2314" cy="136"/>
                <a:chOff x="3061" y="2523"/>
                <a:chExt cx="2314" cy="227"/>
              </a:xfrm>
            </p:grpSpPr>
            <p:sp>
              <p:nvSpPr>
                <p:cNvPr id="402453" name="Line 21"/>
                <p:cNvSpPr>
                  <a:spLocks noChangeShapeType="1"/>
                </p:cNvSpPr>
                <p:nvPr/>
              </p:nvSpPr>
              <p:spPr bwMode="auto">
                <a:xfrm>
                  <a:off x="3061" y="2524"/>
                  <a:ext cx="1225" cy="226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0245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4286" y="2523"/>
                  <a:ext cx="1089" cy="226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02455" name="Group 23"/>
              <p:cNvGrpSpPr>
                <a:grpSpLocks/>
              </p:cNvGrpSpPr>
              <p:nvPr/>
            </p:nvGrpSpPr>
            <p:grpSpPr bwMode="auto">
              <a:xfrm flipV="1">
                <a:off x="3061" y="2024"/>
                <a:ext cx="2314" cy="181"/>
                <a:chOff x="3061" y="2523"/>
                <a:chExt cx="2314" cy="227"/>
              </a:xfrm>
            </p:grpSpPr>
            <p:sp>
              <p:nvSpPr>
                <p:cNvPr id="402456" name="Line 24"/>
                <p:cNvSpPr>
                  <a:spLocks noChangeShapeType="1"/>
                </p:cNvSpPr>
                <p:nvPr/>
              </p:nvSpPr>
              <p:spPr bwMode="auto">
                <a:xfrm>
                  <a:off x="3061" y="2524"/>
                  <a:ext cx="1225" cy="226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02457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4286" y="2523"/>
                  <a:ext cx="1089" cy="226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402458" name="Text Box 26"/>
            <p:cNvSpPr txBox="1">
              <a:spLocks noChangeArrowheads="1"/>
            </p:cNvSpPr>
            <p:nvPr/>
          </p:nvSpPr>
          <p:spPr bwMode="auto">
            <a:xfrm>
              <a:off x="4014" y="1389"/>
              <a:ext cx="5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800" b="1"/>
                <a:t>A</a:t>
              </a:r>
            </a:p>
          </p:txBody>
        </p:sp>
        <p:sp>
          <p:nvSpPr>
            <p:cNvPr id="402459" name="Text Box 27"/>
            <p:cNvSpPr txBox="1">
              <a:spLocks noChangeArrowheads="1"/>
            </p:cNvSpPr>
            <p:nvPr/>
          </p:nvSpPr>
          <p:spPr bwMode="auto">
            <a:xfrm>
              <a:off x="4014" y="2196"/>
              <a:ext cx="5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800" b="1"/>
                <a:t>B</a:t>
              </a:r>
            </a:p>
          </p:txBody>
        </p:sp>
        <p:sp>
          <p:nvSpPr>
            <p:cNvPr id="402460" name="Text Box 28"/>
            <p:cNvSpPr txBox="1">
              <a:spLocks noChangeArrowheads="1"/>
            </p:cNvSpPr>
            <p:nvPr/>
          </p:nvSpPr>
          <p:spPr bwMode="auto">
            <a:xfrm>
              <a:off x="4014" y="3194"/>
              <a:ext cx="5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800" b="1"/>
                <a:t>C</a:t>
              </a:r>
            </a:p>
          </p:txBody>
        </p:sp>
        <p:sp>
          <p:nvSpPr>
            <p:cNvPr id="402461" name="AutoShape 29"/>
            <p:cNvSpPr>
              <a:spLocks noChangeArrowheads="1"/>
            </p:cNvSpPr>
            <p:nvPr/>
          </p:nvSpPr>
          <p:spPr bwMode="auto">
            <a:xfrm>
              <a:off x="4105" y="572"/>
              <a:ext cx="317" cy="454"/>
            </a:xfrm>
            <a:prstGeom prst="upArrow">
              <a:avLst>
                <a:gd name="adj1" fmla="val 50000"/>
                <a:gd name="adj2" fmla="val 35804"/>
              </a:avLst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402462" name="Text Box 30"/>
            <p:cNvSpPr txBox="1">
              <a:spLocks noChangeArrowheads="1"/>
            </p:cNvSpPr>
            <p:nvPr/>
          </p:nvSpPr>
          <p:spPr bwMode="auto">
            <a:xfrm>
              <a:off x="3787" y="300"/>
              <a:ext cx="9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2000"/>
                <a:t>飛行方向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用不同的機型做試驗</a:t>
            </a:r>
          </a:p>
        </p:txBody>
      </p:sp>
      <p:pic>
        <p:nvPicPr>
          <p:cNvPr id="403459" name="Picture 3" descr="P10205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2536825"/>
            <a:ext cx="36449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3460" name="Picture 4" descr="P102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554288"/>
            <a:ext cx="3675062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飛行系統：升降與轉向的控制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4114800" cy="5138737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zh-TW" altLang="en-US" sz="2400" b="1">
                <a:solidFill>
                  <a:srgbClr val="0000FF"/>
                </a:solidFill>
              </a:rPr>
              <a:t>副翼：</a:t>
            </a:r>
            <a:r>
              <a:rPr lang="zh-TW" altLang="en-US" sz="2400"/>
              <a:t>控制飛機的平穩／滾動</a:t>
            </a:r>
          </a:p>
          <a:p>
            <a:pPr>
              <a:lnSpc>
                <a:spcPct val="115000"/>
              </a:lnSpc>
            </a:pPr>
            <a:r>
              <a:rPr lang="zh-TW" altLang="en-US" sz="2400" b="1">
                <a:solidFill>
                  <a:srgbClr val="C80000"/>
                </a:solidFill>
              </a:rPr>
              <a:t>升降舵：</a:t>
            </a:r>
            <a:r>
              <a:rPr lang="zh-TW" altLang="en-US" sz="2400"/>
              <a:t>控制飛機的升降</a:t>
            </a:r>
          </a:p>
          <a:p>
            <a:pPr>
              <a:lnSpc>
                <a:spcPct val="115000"/>
              </a:lnSpc>
            </a:pPr>
            <a:r>
              <a:rPr lang="zh-TW" altLang="en-US" sz="2400" b="1">
                <a:solidFill>
                  <a:srgbClr val="009900"/>
                </a:solidFill>
              </a:rPr>
              <a:t>方向舵：</a:t>
            </a:r>
            <a:r>
              <a:rPr lang="zh-TW" altLang="en-US" sz="2400"/>
              <a:t>控制飛機的轉向</a:t>
            </a:r>
          </a:p>
        </p:txBody>
      </p:sp>
      <p:grpSp>
        <p:nvGrpSpPr>
          <p:cNvPr id="391178" name="Group 10"/>
          <p:cNvGrpSpPr>
            <a:grpSpLocks/>
          </p:cNvGrpSpPr>
          <p:nvPr/>
        </p:nvGrpSpPr>
        <p:grpSpPr bwMode="auto">
          <a:xfrm>
            <a:off x="4829175" y="1533525"/>
            <a:ext cx="4064000" cy="2400300"/>
            <a:chOff x="884" y="890"/>
            <a:chExt cx="2605" cy="1512"/>
          </a:xfrm>
        </p:grpSpPr>
        <p:pic>
          <p:nvPicPr>
            <p:cNvPr id="391172" name="Picture 4" descr="DSC01542"/>
            <p:cNvPicPr>
              <a:picLocks noChangeAspect="1" noChangeArrowheads="1"/>
            </p:cNvPicPr>
            <p:nvPr/>
          </p:nvPicPr>
          <p:blipFill>
            <a:blip r:embed="rId2">
              <a:lum bright="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890"/>
              <a:ext cx="2605" cy="1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1175" name="Text Box 7"/>
            <p:cNvSpPr txBox="1">
              <a:spLocks noChangeArrowheads="1"/>
            </p:cNvSpPr>
            <p:nvPr/>
          </p:nvSpPr>
          <p:spPr bwMode="auto">
            <a:xfrm>
              <a:off x="1882" y="1979"/>
              <a:ext cx="635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b="1">
                  <a:solidFill>
                    <a:srgbClr val="0000FF"/>
                  </a:solidFill>
                </a:rPr>
                <a:t>副翼</a:t>
              </a:r>
            </a:p>
          </p:txBody>
        </p:sp>
      </p:grpSp>
      <p:grpSp>
        <p:nvGrpSpPr>
          <p:cNvPr id="391182" name="Group 14"/>
          <p:cNvGrpSpPr>
            <a:grpSpLocks/>
          </p:cNvGrpSpPr>
          <p:nvPr/>
        </p:nvGrpSpPr>
        <p:grpSpPr bwMode="auto">
          <a:xfrm>
            <a:off x="1731963" y="4076700"/>
            <a:ext cx="4064000" cy="2665413"/>
            <a:chOff x="340" y="2477"/>
            <a:chExt cx="2560" cy="1679"/>
          </a:xfrm>
        </p:grpSpPr>
        <p:pic>
          <p:nvPicPr>
            <p:cNvPr id="391173" name="Picture 5" descr="DSC01545"/>
            <p:cNvPicPr>
              <a:picLocks noChangeAspect="1" noChangeArrowheads="1"/>
            </p:cNvPicPr>
            <p:nvPr/>
          </p:nvPicPr>
          <p:blipFill>
            <a:blip r:embed="rId3">
              <a:lum bright="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477"/>
              <a:ext cx="2560" cy="1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1176" name="Text Box 8"/>
            <p:cNvSpPr txBox="1">
              <a:spLocks noChangeArrowheads="1"/>
            </p:cNvSpPr>
            <p:nvPr/>
          </p:nvSpPr>
          <p:spPr bwMode="auto">
            <a:xfrm>
              <a:off x="2154" y="3834"/>
              <a:ext cx="635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b="1">
                  <a:solidFill>
                    <a:srgbClr val="C80000"/>
                  </a:solidFill>
                </a:rPr>
                <a:t>升降舵</a:t>
              </a:r>
            </a:p>
          </p:txBody>
        </p:sp>
      </p:grpSp>
      <p:grpSp>
        <p:nvGrpSpPr>
          <p:cNvPr id="391181" name="Group 13"/>
          <p:cNvGrpSpPr>
            <a:grpSpLocks/>
          </p:cNvGrpSpPr>
          <p:nvPr/>
        </p:nvGrpSpPr>
        <p:grpSpPr bwMode="auto">
          <a:xfrm>
            <a:off x="6084888" y="4078288"/>
            <a:ext cx="2808287" cy="2663825"/>
            <a:chOff x="3628" y="2366"/>
            <a:chExt cx="2132" cy="1954"/>
          </a:xfrm>
        </p:grpSpPr>
        <p:pic>
          <p:nvPicPr>
            <p:cNvPr id="391174" name="Picture 6" descr="DSC01544"/>
            <p:cNvPicPr>
              <a:picLocks noChangeAspect="1" noChangeArrowheads="1"/>
            </p:cNvPicPr>
            <p:nvPr/>
          </p:nvPicPr>
          <p:blipFill>
            <a:blip r:embed="rId4">
              <a:lum bright="6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8" y="2366"/>
              <a:ext cx="2132" cy="1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1177" name="Text Box 9"/>
            <p:cNvSpPr txBox="1">
              <a:spLocks noChangeArrowheads="1"/>
            </p:cNvSpPr>
            <p:nvPr/>
          </p:nvSpPr>
          <p:spPr bwMode="auto">
            <a:xfrm>
              <a:off x="5194" y="2880"/>
              <a:ext cx="499" cy="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1600" tIns="18000" rIns="21600" bIns="180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1600" b="1">
                  <a:solidFill>
                    <a:srgbClr val="009900"/>
                  </a:solidFill>
                </a:rPr>
                <a:t>方向舵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飛行控制（試飛）</a:t>
            </a:r>
          </a:p>
        </p:txBody>
      </p:sp>
      <p:sp>
        <p:nvSpPr>
          <p:cNvPr id="3635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1439863"/>
          </a:xfrm>
        </p:spPr>
        <p:txBody>
          <a:bodyPr/>
          <a:lstStyle/>
          <a:p>
            <a:r>
              <a:rPr lang="zh-TW" altLang="en-US" sz="2800"/>
              <a:t>可以先用「紙飛機」來嘗試升降與轉向的控制</a:t>
            </a:r>
          </a:p>
        </p:txBody>
      </p:sp>
      <p:pic>
        <p:nvPicPr>
          <p:cNvPr id="363524" name="Picture 4" descr="Aerofoil-p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3513"/>
            <a:ext cx="9144000" cy="382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3528" name="Text Box 8"/>
          <p:cNvSpPr txBox="1">
            <a:spLocks noChangeArrowheads="1"/>
          </p:cNvSpPr>
          <p:nvPr/>
        </p:nvSpPr>
        <p:spPr bwMode="auto">
          <a:xfrm>
            <a:off x="3276600" y="6308725"/>
            <a:ext cx="2303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b="1">
                <a:solidFill>
                  <a:srgbClr val="0033CC"/>
                </a:solidFill>
              </a:rPr>
              <a:t>機款一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飛行控制（試飛）</a:t>
            </a:r>
          </a:p>
        </p:txBody>
      </p:sp>
      <p:pic>
        <p:nvPicPr>
          <p:cNvPr id="370693" name="Picture 5" descr="Paper-glider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00200"/>
            <a:ext cx="6626225" cy="50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0694" name="Text Box 6"/>
          <p:cNvSpPr txBox="1">
            <a:spLocks noChangeArrowheads="1"/>
          </p:cNvSpPr>
          <p:nvPr/>
        </p:nvSpPr>
        <p:spPr bwMode="auto">
          <a:xfrm>
            <a:off x="7740650" y="5300663"/>
            <a:ext cx="1008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solidFill>
                  <a:srgbClr val="0033CC"/>
                </a:solidFill>
              </a:rPr>
              <a:t>機款二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飛機的重心與平衡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513873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sz="2800"/>
              <a:t>若</a:t>
            </a:r>
            <a:r>
              <a:rPr lang="zh-TW" altLang="en-US" sz="2800">
                <a:latin typeface="Times New Roman" pitchFamily="18" charset="0"/>
              </a:rPr>
              <a:t>滑翔機在飛行時急速下墜，我們可以：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zh-TW" altLang="en-US" sz="2400">
                <a:solidFill>
                  <a:srgbClr val="0000FF"/>
                </a:solidFill>
                <a:latin typeface="Times New Roman" pitchFamily="18" charset="0"/>
              </a:rPr>
              <a:t>減少機頭配重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zh-TW" altLang="en-US" sz="2400">
                <a:solidFill>
                  <a:srgbClr val="0000FF"/>
                </a:solidFill>
                <a:latin typeface="Times New Roman" pitchFamily="18" charset="0"/>
              </a:rPr>
              <a:t>機翼向前搬移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zh-TW" altLang="en-US" sz="2400">
                <a:solidFill>
                  <a:srgbClr val="0000FF"/>
                </a:solidFill>
                <a:latin typeface="Times New Roman" pitchFamily="18" charset="0"/>
              </a:rPr>
              <a:t>調整升降舵與副翼</a:t>
            </a:r>
          </a:p>
          <a:p>
            <a:pPr>
              <a:lnSpc>
                <a:spcPct val="120000"/>
              </a:lnSpc>
            </a:pPr>
            <a:r>
              <a:rPr lang="zh-TW" altLang="en-US" sz="2800"/>
              <a:t>若</a:t>
            </a:r>
            <a:r>
              <a:rPr lang="zh-TW" altLang="en-US" sz="2800">
                <a:latin typeface="Times New Roman" pitchFamily="18" charset="0"/>
              </a:rPr>
              <a:t>滑翔機未能直線飛行時，我們可以：</a:t>
            </a:r>
          </a:p>
          <a:p>
            <a:pPr lvl="1">
              <a:lnSpc>
                <a:spcPct val="120000"/>
              </a:lnSpc>
              <a:buClr>
                <a:srgbClr val="C80000"/>
              </a:buClr>
              <a:buFont typeface="Wingdings" pitchFamily="2" charset="2"/>
              <a:buChar char="Ø"/>
            </a:pPr>
            <a:r>
              <a:rPr lang="zh-TW" altLang="en-US" sz="2400">
                <a:solidFill>
                  <a:srgbClr val="C80000"/>
                </a:solidFill>
                <a:latin typeface="Times New Roman" pitchFamily="18" charset="0"/>
              </a:rPr>
              <a:t>重置機翼於中線上</a:t>
            </a:r>
          </a:p>
          <a:p>
            <a:pPr lvl="1">
              <a:lnSpc>
                <a:spcPct val="120000"/>
              </a:lnSpc>
              <a:buClr>
                <a:srgbClr val="C80000"/>
              </a:buClr>
              <a:buFont typeface="Wingdings" pitchFamily="2" charset="2"/>
              <a:buChar char="Ø"/>
            </a:pPr>
            <a:r>
              <a:rPr lang="zh-TW" altLang="en-US" sz="2400">
                <a:solidFill>
                  <a:srgbClr val="C80000"/>
                </a:solidFill>
                <a:latin typeface="Times New Roman" pitchFamily="18" charset="0"/>
              </a:rPr>
              <a:t>在翼端貼上膠帶</a:t>
            </a:r>
          </a:p>
          <a:p>
            <a:pPr lvl="1">
              <a:lnSpc>
                <a:spcPct val="120000"/>
              </a:lnSpc>
              <a:buClr>
                <a:srgbClr val="C80000"/>
              </a:buClr>
              <a:buFont typeface="Wingdings" pitchFamily="2" charset="2"/>
              <a:buChar char="Ø"/>
            </a:pPr>
            <a:r>
              <a:rPr lang="zh-TW" altLang="en-US" sz="2400">
                <a:solidFill>
                  <a:srgbClr val="C80000"/>
                </a:solidFill>
                <a:latin typeface="Times New Roman" pitchFamily="18" charset="0"/>
              </a:rPr>
              <a:t>調整方向舵與副翼</a:t>
            </a:r>
          </a:p>
          <a:p>
            <a:pPr>
              <a:lnSpc>
                <a:spcPct val="120000"/>
              </a:lnSpc>
            </a:pPr>
            <a:endParaRPr lang="en-US" altLang="zh-TW" sz="2800">
              <a:solidFill>
                <a:srgbClr val="C8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6" name="Picture 4" descr="Glider-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33413"/>
            <a:ext cx="9109075" cy="61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調整重心至最佳位置</a:t>
            </a:r>
          </a:p>
        </p:txBody>
      </p:sp>
      <p:pic>
        <p:nvPicPr>
          <p:cNvPr id="400389" name="Picture 5" descr="P10205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179763"/>
            <a:ext cx="44577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0390" name="Picture 6" descr="P10205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681288"/>
            <a:ext cx="33020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發射方法１：吹氣</a:t>
            </a:r>
          </a:p>
        </p:txBody>
      </p:sp>
      <p:grpSp>
        <p:nvGrpSpPr>
          <p:cNvPr id="354328" name="Group 24"/>
          <p:cNvGrpSpPr>
            <a:grpSpLocks/>
          </p:cNvGrpSpPr>
          <p:nvPr/>
        </p:nvGrpSpPr>
        <p:grpSpPr bwMode="auto">
          <a:xfrm>
            <a:off x="0" y="1125538"/>
            <a:ext cx="9144000" cy="5732462"/>
            <a:chOff x="0" y="709"/>
            <a:chExt cx="5760" cy="3611"/>
          </a:xfrm>
        </p:grpSpPr>
        <p:grpSp>
          <p:nvGrpSpPr>
            <p:cNvPr id="354316" name="Group 12"/>
            <p:cNvGrpSpPr>
              <a:grpSpLocks/>
            </p:cNvGrpSpPr>
            <p:nvPr/>
          </p:nvGrpSpPr>
          <p:grpSpPr bwMode="auto">
            <a:xfrm>
              <a:off x="0" y="890"/>
              <a:ext cx="5760" cy="3430"/>
              <a:chOff x="0" y="890"/>
              <a:chExt cx="5760" cy="3430"/>
            </a:xfrm>
          </p:grpSpPr>
          <p:grpSp>
            <p:nvGrpSpPr>
              <p:cNvPr id="354313" name="Group 9"/>
              <p:cNvGrpSpPr>
                <a:grpSpLocks/>
              </p:cNvGrpSpPr>
              <p:nvPr/>
            </p:nvGrpSpPr>
            <p:grpSpPr bwMode="auto">
              <a:xfrm>
                <a:off x="0" y="890"/>
                <a:ext cx="5760" cy="3430"/>
                <a:chOff x="0" y="890"/>
                <a:chExt cx="5760" cy="3430"/>
              </a:xfrm>
            </p:grpSpPr>
            <p:pic>
              <p:nvPicPr>
                <p:cNvPr id="354308" name="Picture 4" descr="Aerofoil-p5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369"/>
                <a:stretch>
                  <a:fillRect/>
                </a:stretch>
              </p:blipFill>
              <p:spPr bwMode="auto">
                <a:xfrm>
                  <a:off x="0" y="981"/>
                  <a:ext cx="5760" cy="333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54312" name="Rectangle 8"/>
                <p:cNvSpPr>
                  <a:spLocks noChangeArrowheads="1"/>
                </p:cNvSpPr>
                <p:nvPr/>
              </p:nvSpPr>
              <p:spPr bwMode="auto">
                <a:xfrm>
                  <a:off x="204" y="890"/>
                  <a:ext cx="952" cy="18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54311" name="Text Box 7"/>
              <p:cNvSpPr txBox="1">
                <a:spLocks noChangeArrowheads="1"/>
              </p:cNvSpPr>
              <p:nvPr/>
            </p:nvSpPr>
            <p:spPr bwMode="auto">
              <a:xfrm>
                <a:off x="68" y="3748"/>
                <a:ext cx="1700" cy="4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TW" altLang="en-US"/>
                  <a:t>把膠飲管插入機身紙管內</a:t>
                </a:r>
              </a:p>
              <a:p>
                <a:endParaRPr lang="en-US" altLang="zh-TW"/>
              </a:p>
            </p:txBody>
          </p:sp>
          <p:sp>
            <p:nvSpPr>
              <p:cNvPr id="354314" name="Text Box 10"/>
              <p:cNvSpPr txBox="1">
                <a:spLocks noChangeArrowheads="1"/>
              </p:cNvSpPr>
              <p:nvPr/>
            </p:nvSpPr>
            <p:spPr bwMode="auto">
              <a:xfrm>
                <a:off x="3811" y="3702"/>
                <a:ext cx="1564" cy="4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TW" altLang="en-US"/>
                  <a:t>透過吹氣入膠飲管內，把飛機發射出去。</a:t>
                </a:r>
              </a:p>
            </p:txBody>
          </p:sp>
          <p:sp>
            <p:nvSpPr>
              <p:cNvPr id="354315" name="Rectangle 11"/>
              <p:cNvSpPr>
                <a:spLocks noChangeArrowheads="1"/>
              </p:cNvSpPr>
              <p:nvPr/>
            </p:nvSpPr>
            <p:spPr bwMode="auto">
              <a:xfrm>
                <a:off x="158" y="2387"/>
                <a:ext cx="3856" cy="2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54318" name="Text Box 14"/>
            <p:cNvSpPr txBox="1">
              <a:spLocks noChangeArrowheads="1"/>
            </p:cNvSpPr>
            <p:nvPr/>
          </p:nvSpPr>
          <p:spPr bwMode="auto">
            <a:xfrm>
              <a:off x="68" y="1525"/>
              <a:ext cx="363" cy="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/>
                <a:t>尾翼</a:t>
              </a:r>
            </a:p>
          </p:txBody>
        </p:sp>
        <p:sp>
          <p:nvSpPr>
            <p:cNvPr id="354319" name="Text Box 15"/>
            <p:cNvSpPr txBox="1">
              <a:spLocks noChangeArrowheads="1"/>
            </p:cNvSpPr>
            <p:nvPr/>
          </p:nvSpPr>
          <p:spPr bwMode="auto">
            <a:xfrm>
              <a:off x="1701" y="1071"/>
              <a:ext cx="363" cy="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/>
                <a:t>主翼</a:t>
              </a:r>
            </a:p>
          </p:txBody>
        </p:sp>
        <p:sp>
          <p:nvSpPr>
            <p:cNvPr id="354320" name="Text Box 16"/>
            <p:cNvSpPr txBox="1">
              <a:spLocks noChangeArrowheads="1"/>
            </p:cNvSpPr>
            <p:nvPr/>
          </p:nvSpPr>
          <p:spPr bwMode="auto">
            <a:xfrm>
              <a:off x="2381" y="1500"/>
              <a:ext cx="635" cy="1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1200"/>
                <a:t>負重泥膠</a:t>
              </a:r>
            </a:p>
          </p:txBody>
        </p:sp>
        <p:sp>
          <p:nvSpPr>
            <p:cNvPr id="354321" name="Text Box 17"/>
            <p:cNvSpPr txBox="1">
              <a:spLocks noChangeArrowheads="1"/>
            </p:cNvSpPr>
            <p:nvPr/>
          </p:nvSpPr>
          <p:spPr bwMode="auto">
            <a:xfrm>
              <a:off x="1111" y="1389"/>
              <a:ext cx="499" cy="1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zh-TW" altLang="en-US" sz="1200"/>
                <a:t>美勞紙管</a:t>
              </a:r>
            </a:p>
          </p:txBody>
        </p:sp>
        <p:sp>
          <p:nvSpPr>
            <p:cNvPr id="354322" name="Text Box 18"/>
            <p:cNvSpPr txBox="1">
              <a:spLocks noChangeArrowheads="1"/>
            </p:cNvSpPr>
            <p:nvPr/>
          </p:nvSpPr>
          <p:spPr bwMode="auto">
            <a:xfrm>
              <a:off x="4059" y="709"/>
              <a:ext cx="499" cy="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b="1">
                  <a:solidFill>
                    <a:srgbClr val="0000FF"/>
                  </a:solidFill>
                </a:rPr>
                <a:t>機款１</a:t>
              </a:r>
            </a:p>
          </p:txBody>
        </p:sp>
        <p:sp>
          <p:nvSpPr>
            <p:cNvPr id="354323" name="Text Box 19"/>
            <p:cNvSpPr txBox="1">
              <a:spLocks noChangeArrowheads="1"/>
            </p:cNvSpPr>
            <p:nvPr/>
          </p:nvSpPr>
          <p:spPr bwMode="auto">
            <a:xfrm>
              <a:off x="4921" y="2160"/>
              <a:ext cx="499" cy="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b="1">
                  <a:solidFill>
                    <a:srgbClr val="0000FF"/>
                  </a:solidFill>
                </a:rPr>
                <a:t>機款３</a:t>
              </a:r>
            </a:p>
          </p:txBody>
        </p:sp>
        <p:sp>
          <p:nvSpPr>
            <p:cNvPr id="354324" name="Text Box 20"/>
            <p:cNvSpPr txBox="1">
              <a:spLocks noChangeArrowheads="1"/>
            </p:cNvSpPr>
            <p:nvPr/>
          </p:nvSpPr>
          <p:spPr bwMode="auto">
            <a:xfrm>
              <a:off x="2426" y="2251"/>
              <a:ext cx="499" cy="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b="1">
                  <a:solidFill>
                    <a:srgbClr val="0000FF"/>
                  </a:solidFill>
                </a:rPr>
                <a:t>機款２</a:t>
              </a:r>
            </a:p>
          </p:txBody>
        </p:sp>
        <p:sp>
          <p:nvSpPr>
            <p:cNvPr id="354325" name="Rectangle 21"/>
            <p:cNvSpPr>
              <a:spLocks noChangeArrowheads="1"/>
            </p:cNvSpPr>
            <p:nvPr/>
          </p:nvSpPr>
          <p:spPr bwMode="auto">
            <a:xfrm>
              <a:off x="1111" y="2069"/>
              <a:ext cx="181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4326" name="Rectangle 22"/>
            <p:cNvSpPr>
              <a:spLocks noChangeArrowheads="1"/>
            </p:cNvSpPr>
            <p:nvPr/>
          </p:nvSpPr>
          <p:spPr bwMode="auto">
            <a:xfrm>
              <a:off x="3243" y="1979"/>
              <a:ext cx="227" cy="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4327" name="Text Box 23"/>
            <p:cNvSpPr txBox="1">
              <a:spLocks noChangeArrowheads="1"/>
            </p:cNvSpPr>
            <p:nvPr/>
          </p:nvSpPr>
          <p:spPr bwMode="auto">
            <a:xfrm>
              <a:off x="1066" y="2568"/>
              <a:ext cx="680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zh-TW" altLang="en-US" sz="1600"/>
                <a:t>機身紙管</a:t>
              </a:r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同步吹氣發射器</a:t>
            </a:r>
          </a:p>
        </p:txBody>
      </p:sp>
      <p:pic>
        <p:nvPicPr>
          <p:cNvPr id="355332" name="Picture 4" descr="Aerofoil-p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4"/>
          <a:stretch>
            <a:fillRect/>
          </a:stretch>
        </p:blipFill>
        <p:spPr bwMode="auto">
          <a:xfrm>
            <a:off x="107950" y="2781300"/>
            <a:ext cx="8893175" cy="336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533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5986463" cy="773112"/>
          </a:xfrm>
        </p:spPr>
        <p:txBody>
          <a:bodyPr/>
          <a:lstStyle/>
          <a:p>
            <a:r>
              <a:rPr lang="zh-TW" altLang="en-US" sz="2400">
                <a:solidFill>
                  <a:srgbClr val="0000FF"/>
                </a:solidFill>
              </a:rPr>
              <a:t>可以用來比較不同款式滑翔機的效能</a:t>
            </a:r>
          </a:p>
        </p:txBody>
      </p:sp>
      <p:sp>
        <p:nvSpPr>
          <p:cNvPr id="355337" name="Text Box 9"/>
          <p:cNvSpPr txBox="1">
            <a:spLocks noChangeArrowheads="1"/>
          </p:cNvSpPr>
          <p:nvPr/>
        </p:nvSpPr>
        <p:spPr bwMode="auto">
          <a:xfrm>
            <a:off x="1906588" y="4089400"/>
            <a:ext cx="720725" cy="419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08000" rIns="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/>
              <a:t>膠飲管</a:t>
            </a:r>
          </a:p>
        </p:txBody>
      </p:sp>
      <p:sp>
        <p:nvSpPr>
          <p:cNvPr id="355338" name="Text Box 10"/>
          <p:cNvSpPr txBox="1">
            <a:spLocks noChangeArrowheads="1"/>
          </p:cNvSpPr>
          <p:nvPr/>
        </p:nvSpPr>
        <p:spPr bwMode="auto">
          <a:xfrm>
            <a:off x="2700338" y="4581525"/>
            <a:ext cx="1511300" cy="649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10000"/>
              </a:spcBef>
            </a:pPr>
            <a:endParaRPr lang="en-US" altLang="zh-TW"/>
          </a:p>
          <a:p>
            <a:pPr algn="ctr">
              <a:spcBef>
                <a:spcPct val="10000"/>
              </a:spcBef>
            </a:pPr>
            <a:r>
              <a:rPr lang="zh-TW" altLang="en-US"/>
              <a:t>在膠樽上鑽孔</a:t>
            </a:r>
          </a:p>
        </p:txBody>
      </p:sp>
      <p:sp>
        <p:nvSpPr>
          <p:cNvPr id="355339" name="Text Box 11"/>
          <p:cNvSpPr txBox="1">
            <a:spLocks noChangeArrowheads="1"/>
          </p:cNvSpPr>
          <p:nvPr/>
        </p:nvSpPr>
        <p:spPr bwMode="auto">
          <a:xfrm>
            <a:off x="6372225" y="4652963"/>
            <a:ext cx="431800" cy="649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/>
              <a:t>吹</a:t>
            </a:r>
          </a:p>
          <a:p>
            <a:pPr algn="ctr">
              <a:spcBef>
                <a:spcPct val="10000"/>
              </a:spcBef>
            </a:pPr>
            <a:r>
              <a:rPr lang="zh-TW" altLang="en-US"/>
              <a:t>氣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369" name="Group 17"/>
          <p:cNvGrpSpPr>
            <a:grpSpLocks/>
          </p:cNvGrpSpPr>
          <p:nvPr/>
        </p:nvGrpSpPr>
        <p:grpSpPr bwMode="auto">
          <a:xfrm>
            <a:off x="539750" y="476250"/>
            <a:ext cx="8535988" cy="6337300"/>
            <a:chOff x="340" y="300"/>
            <a:chExt cx="5377" cy="3992"/>
          </a:xfrm>
        </p:grpSpPr>
        <p:pic>
          <p:nvPicPr>
            <p:cNvPr id="356356" name="Picture 4" descr="Aerofoil-p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46" b="63658"/>
            <a:stretch>
              <a:fillRect/>
            </a:stretch>
          </p:blipFill>
          <p:spPr bwMode="auto">
            <a:xfrm>
              <a:off x="2472" y="300"/>
              <a:ext cx="3245" cy="1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6357" name="Picture 5" descr="Aerofoil-p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48"/>
            <a:stretch>
              <a:fillRect/>
            </a:stretch>
          </p:blipFill>
          <p:spPr bwMode="auto">
            <a:xfrm>
              <a:off x="340" y="2268"/>
              <a:ext cx="3926" cy="2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6358" name="Text Box 6"/>
            <p:cNvSpPr txBox="1">
              <a:spLocks noChangeArrowheads="1"/>
            </p:cNvSpPr>
            <p:nvPr/>
          </p:nvSpPr>
          <p:spPr bwMode="auto">
            <a:xfrm>
              <a:off x="2336" y="1351"/>
              <a:ext cx="499" cy="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/>
                <a:t>負重物</a:t>
              </a:r>
            </a:p>
          </p:txBody>
        </p:sp>
        <p:sp>
          <p:nvSpPr>
            <p:cNvPr id="356359" name="Text Box 7"/>
            <p:cNvSpPr txBox="1">
              <a:spLocks noChangeArrowheads="1"/>
            </p:cNvSpPr>
            <p:nvPr/>
          </p:nvSpPr>
          <p:spPr bwMode="auto">
            <a:xfrm>
              <a:off x="2971" y="399"/>
              <a:ext cx="998" cy="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zh-TW" altLang="en-US"/>
                <a:t>扣件</a:t>
              </a:r>
            </a:p>
          </p:txBody>
        </p:sp>
        <p:sp>
          <p:nvSpPr>
            <p:cNvPr id="356360" name="Text Box 8"/>
            <p:cNvSpPr txBox="1">
              <a:spLocks noChangeArrowheads="1"/>
            </p:cNvSpPr>
            <p:nvPr/>
          </p:nvSpPr>
          <p:spPr bwMode="auto">
            <a:xfrm>
              <a:off x="2925" y="799"/>
              <a:ext cx="953" cy="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1400"/>
                <a:t>索繩</a:t>
              </a:r>
            </a:p>
          </p:txBody>
        </p:sp>
        <p:sp>
          <p:nvSpPr>
            <p:cNvPr id="356362" name="Text Box 10"/>
            <p:cNvSpPr txBox="1">
              <a:spLocks noChangeArrowheads="1"/>
            </p:cNvSpPr>
            <p:nvPr/>
          </p:nvSpPr>
          <p:spPr bwMode="auto">
            <a:xfrm>
              <a:off x="4195" y="529"/>
              <a:ext cx="953" cy="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1400"/>
                <a:t>握緊滑翔機</a:t>
              </a:r>
            </a:p>
          </p:txBody>
        </p:sp>
        <p:sp>
          <p:nvSpPr>
            <p:cNvPr id="356364" name="Text Box 12"/>
            <p:cNvSpPr txBox="1">
              <a:spLocks noChangeArrowheads="1"/>
            </p:cNvSpPr>
            <p:nvPr/>
          </p:nvSpPr>
          <p:spPr bwMode="auto">
            <a:xfrm>
              <a:off x="2336" y="2434"/>
              <a:ext cx="726" cy="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zh-TW" altLang="en-US" sz="1400"/>
                <a:t>放開滑翔機</a:t>
              </a:r>
            </a:p>
          </p:txBody>
        </p:sp>
        <p:sp>
          <p:nvSpPr>
            <p:cNvPr id="356365" name="Rectangle 13"/>
            <p:cNvSpPr>
              <a:spLocks noChangeArrowheads="1"/>
            </p:cNvSpPr>
            <p:nvPr/>
          </p:nvSpPr>
          <p:spPr bwMode="auto">
            <a:xfrm>
              <a:off x="476" y="2568"/>
              <a:ext cx="317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6366" name="Text Box 14"/>
            <p:cNvSpPr txBox="1">
              <a:spLocks noChangeArrowheads="1"/>
            </p:cNvSpPr>
            <p:nvPr/>
          </p:nvSpPr>
          <p:spPr bwMode="auto">
            <a:xfrm>
              <a:off x="703" y="3249"/>
              <a:ext cx="544" cy="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10000"/>
                </a:spcBef>
              </a:pPr>
              <a:r>
                <a:rPr lang="zh-TW" altLang="en-US" sz="1600"/>
                <a:t>索繩</a:t>
              </a:r>
            </a:p>
            <a:p>
              <a:pPr algn="ctr">
                <a:spcBef>
                  <a:spcPct val="10000"/>
                </a:spcBef>
              </a:pPr>
              <a:r>
                <a:rPr lang="zh-TW" altLang="en-US" sz="1600"/>
                <a:t>自行</a:t>
              </a:r>
            </a:p>
            <a:p>
              <a:pPr algn="ctr">
                <a:spcBef>
                  <a:spcPct val="10000"/>
                </a:spcBef>
              </a:pPr>
              <a:r>
                <a:rPr lang="zh-TW" altLang="en-US" sz="1600"/>
                <a:t>鬆脫</a:t>
              </a:r>
            </a:p>
          </p:txBody>
        </p:sp>
        <p:sp>
          <p:nvSpPr>
            <p:cNvPr id="356367" name="Text Box 15"/>
            <p:cNvSpPr txBox="1">
              <a:spLocks noChangeArrowheads="1"/>
            </p:cNvSpPr>
            <p:nvPr/>
          </p:nvSpPr>
          <p:spPr bwMode="auto">
            <a:xfrm>
              <a:off x="4604" y="1570"/>
              <a:ext cx="816" cy="1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2000" b="1">
                  <a:solidFill>
                    <a:srgbClr val="0000FF"/>
                  </a:solidFill>
                </a:rPr>
                <a:t>預備</a:t>
              </a:r>
            </a:p>
            <a:p>
              <a:pPr algn="ctr">
                <a:spcBef>
                  <a:spcPct val="50000"/>
                </a:spcBef>
              </a:pPr>
              <a:endParaRPr lang="zh-TW" altLang="en-US" sz="2000" b="1">
                <a:solidFill>
                  <a:srgbClr val="0000FF"/>
                </a:solidFill>
              </a:endParaRPr>
            </a:p>
            <a:p>
              <a:pPr algn="ctr">
                <a:spcBef>
                  <a:spcPct val="50000"/>
                </a:spcBef>
              </a:pPr>
              <a:endParaRPr lang="zh-TW" altLang="en-US" sz="2000" b="1">
                <a:solidFill>
                  <a:srgbClr val="0000FF"/>
                </a:solidFill>
              </a:endParaRPr>
            </a:p>
            <a:p>
              <a:pPr algn="ctr">
                <a:spcBef>
                  <a:spcPct val="50000"/>
                </a:spcBef>
              </a:pPr>
              <a:endParaRPr lang="zh-TW" altLang="en-US" sz="2000" b="1">
                <a:solidFill>
                  <a:srgbClr val="0000FF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zh-TW" altLang="en-US" sz="2000" b="1">
                  <a:solidFill>
                    <a:srgbClr val="0000FF"/>
                  </a:solidFill>
                </a:rPr>
                <a:t>發射</a:t>
              </a:r>
            </a:p>
          </p:txBody>
        </p:sp>
        <p:sp>
          <p:nvSpPr>
            <p:cNvPr id="356368" name="AutoShape 16"/>
            <p:cNvSpPr>
              <a:spLocks noChangeArrowheads="1"/>
            </p:cNvSpPr>
            <p:nvPr/>
          </p:nvSpPr>
          <p:spPr bwMode="auto">
            <a:xfrm>
              <a:off x="4876" y="1979"/>
              <a:ext cx="272" cy="54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</p:grp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4259263" cy="1295400"/>
          </a:xfrm>
        </p:spPr>
        <p:txBody>
          <a:bodyPr/>
          <a:lstStyle/>
          <a:p>
            <a:r>
              <a:rPr lang="zh-TW" altLang="en-US"/>
              <a:t>發射方法２：拖拉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428" name="Group 52"/>
          <p:cNvGrpSpPr>
            <a:grpSpLocks/>
          </p:cNvGrpSpPr>
          <p:nvPr/>
        </p:nvGrpSpPr>
        <p:grpSpPr bwMode="auto">
          <a:xfrm>
            <a:off x="2700338" y="647700"/>
            <a:ext cx="6264275" cy="3213100"/>
            <a:chOff x="1701" y="0"/>
            <a:chExt cx="3946" cy="2024"/>
          </a:xfrm>
        </p:grpSpPr>
        <p:pic>
          <p:nvPicPr>
            <p:cNvPr id="357413" name="Picture 37" descr="Aerofoil-p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148"/>
            <a:stretch>
              <a:fillRect/>
            </a:stretch>
          </p:blipFill>
          <p:spPr bwMode="auto">
            <a:xfrm>
              <a:off x="1878" y="0"/>
              <a:ext cx="3769" cy="2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7414" name="Rectangle 38"/>
            <p:cNvSpPr>
              <a:spLocks noChangeArrowheads="1"/>
            </p:cNvSpPr>
            <p:nvPr/>
          </p:nvSpPr>
          <p:spPr bwMode="auto">
            <a:xfrm>
              <a:off x="2109" y="981"/>
              <a:ext cx="317" cy="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7416" name="Text Box 40"/>
            <p:cNvSpPr txBox="1">
              <a:spLocks noChangeArrowheads="1"/>
            </p:cNvSpPr>
            <p:nvPr/>
          </p:nvSpPr>
          <p:spPr bwMode="auto">
            <a:xfrm>
              <a:off x="4694" y="935"/>
              <a:ext cx="318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/>
                <a:t>機翼</a:t>
              </a:r>
            </a:p>
          </p:txBody>
        </p:sp>
        <p:sp>
          <p:nvSpPr>
            <p:cNvPr id="357417" name="Text Box 41"/>
            <p:cNvSpPr txBox="1">
              <a:spLocks noChangeArrowheads="1"/>
            </p:cNvSpPr>
            <p:nvPr/>
          </p:nvSpPr>
          <p:spPr bwMode="auto">
            <a:xfrm>
              <a:off x="3470" y="1661"/>
              <a:ext cx="499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/>
                <a:t>固定銷</a:t>
              </a:r>
            </a:p>
          </p:txBody>
        </p:sp>
        <p:sp>
          <p:nvSpPr>
            <p:cNvPr id="357418" name="Text Box 42"/>
            <p:cNvSpPr txBox="1">
              <a:spLocks noChangeArrowheads="1"/>
            </p:cNvSpPr>
            <p:nvPr/>
          </p:nvSpPr>
          <p:spPr bwMode="auto">
            <a:xfrm>
              <a:off x="2426" y="763"/>
              <a:ext cx="635" cy="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72000" rIns="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/>
                <a:t>塑膠推桿</a:t>
              </a:r>
            </a:p>
          </p:txBody>
        </p:sp>
        <p:sp>
          <p:nvSpPr>
            <p:cNvPr id="357420" name="Rectangle 44"/>
            <p:cNvSpPr>
              <a:spLocks noChangeArrowheads="1"/>
            </p:cNvSpPr>
            <p:nvPr/>
          </p:nvSpPr>
          <p:spPr bwMode="auto">
            <a:xfrm>
              <a:off x="3878" y="663"/>
              <a:ext cx="181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7421" name="Text Box 45"/>
            <p:cNvSpPr txBox="1">
              <a:spLocks noChangeArrowheads="1"/>
            </p:cNvSpPr>
            <p:nvPr/>
          </p:nvSpPr>
          <p:spPr bwMode="auto">
            <a:xfrm>
              <a:off x="3560" y="527"/>
              <a:ext cx="453" cy="3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/>
                <a:t>插入發</a:t>
              </a:r>
            </a:p>
            <a:p>
              <a:pPr>
                <a:spcBef>
                  <a:spcPct val="5000"/>
                </a:spcBef>
              </a:pPr>
              <a:r>
                <a:rPr lang="zh-TW" altLang="en-US"/>
                <a:t>射管內</a:t>
              </a:r>
            </a:p>
          </p:txBody>
        </p:sp>
        <p:sp>
          <p:nvSpPr>
            <p:cNvPr id="357422" name="Text Box 46"/>
            <p:cNvSpPr txBox="1">
              <a:spLocks noChangeArrowheads="1"/>
            </p:cNvSpPr>
            <p:nvPr/>
          </p:nvSpPr>
          <p:spPr bwMode="auto">
            <a:xfrm>
              <a:off x="1791" y="1117"/>
              <a:ext cx="453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/>
                <a:t>橡皮筋</a:t>
              </a:r>
            </a:p>
          </p:txBody>
        </p:sp>
        <p:sp>
          <p:nvSpPr>
            <p:cNvPr id="357423" name="Text Box 47"/>
            <p:cNvSpPr txBox="1">
              <a:spLocks noChangeArrowheads="1"/>
            </p:cNvSpPr>
            <p:nvPr/>
          </p:nvSpPr>
          <p:spPr bwMode="auto">
            <a:xfrm>
              <a:off x="1701" y="1616"/>
              <a:ext cx="499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/>
                <a:t>固定環</a:t>
              </a:r>
            </a:p>
          </p:txBody>
        </p:sp>
      </p:grp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4186238" cy="1295400"/>
          </a:xfrm>
        </p:spPr>
        <p:txBody>
          <a:bodyPr/>
          <a:lstStyle/>
          <a:p>
            <a:r>
              <a:rPr lang="zh-TW" altLang="en-US"/>
              <a:t>發射方法３：彈射</a:t>
            </a:r>
          </a:p>
        </p:txBody>
      </p:sp>
      <p:sp>
        <p:nvSpPr>
          <p:cNvPr id="357415" name="Rectangle 39"/>
          <p:cNvSpPr>
            <a:spLocks noChangeArrowheads="1"/>
          </p:cNvSpPr>
          <p:nvPr/>
        </p:nvSpPr>
        <p:spPr bwMode="auto">
          <a:xfrm>
            <a:off x="4356100" y="5949950"/>
            <a:ext cx="576263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57424" name="Group 48"/>
          <p:cNvGrpSpPr>
            <a:grpSpLocks/>
          </p:cNvGrpSpPr>
          <p:nvPr/>
        </p:nvGrpSpPr>
        <p:grpSpPr bwMode="auto">
          <a:xfrm>
            <a:off x="971550" y="3860800"/>
            <a:ext cx="7993063" cy="2997200"/>
            <a:chOff x="612" y="2432"/>
            <a:chExt cx="5035" cy="1888"/>
          </a:xfrm>
        </p:grpSpPr>
        <p:pic>
          <p:nvPicPr>
            <p:cNvPr id="357425" name="Picture 49" descr="Aerofoil-p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296"/>
            <a:stretch>
              <a:fillRect/>
            </a:stretch>
          </p:blipFill>
          <p:spPr bwMode="auto">
            <a:xfrm>
              <a:off x="1878" y="2432"/>
              <a:ext cx="3769" cy="1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7426" name="Rectangle 50"/>
            <p:cNvSpPr>
              <a:spLocks noChangeArrowheads="1"/>
            </p:cNvSpPr>
            <p:nvPr/>
          </p:nvSpPr>
          <p:spPr bwMode="auto">
            <a:xfrm>
              <a:off x="2744" y="3748"/>
              <a:ext cx="363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7427" name="Text Box 51"/>
            <p:cNvSpPr txBox="1">
              <a:spLocks noChangeArrowheads="1"/>
            </p:cNvSpPr>
            <p:nvPr/>
          </p:nvSpPr>
          <p:spPr bwMode="auto">
            <a:xfrm>
              <a:off x="612" y="3249"/>
              <a:ext cx="1814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/>
                <a:t>把橡皮筋往後拉來發射飛機</a:t>
              </a:r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可供參考的資料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362950" cy="5138737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ct val="30000"/>
              </a:spcBef>
            </a:pPr>
            <a:r>
              <a:rPr lang="zh-TW" altLang="en-US" b="1">
                <a:latin typeface="Times New Roman" pitchFamily="18" charset="0"/>
              </a:rPr>
              <a:t>維基百科：</a:t>
            </a:r>
            <a:r>
              <a:rPr lang="zh-TW" altLang="en-US">
                <a:latin typeface="Times New Roman" pitchFamily="18" charset="0"/>
              </a:rPr>
              <a:t>滑翔機 </a:t>
            </a:r>
            <a:r>
              <a:rPr lang="en-US" altLang="zh-TW">
                <a:latin typeface="Times New Roman" pitchFamily="18" charset="0"/>
                <a:hlinkClick r:id="rId2"/>
              </a:rPr>
              <a:t>http://www.twwiki.com/wiki/%E6%BB%91%E7%BF%94%E6%A9%9F</a:t>
            </a:r>
            <a:endParaRPr lang="en-US" altLang="zh-TW">
              <a:latin typeface="Times New Roman" pitchFamily="18" charset="0"/>
            </a:endParaRPr>
          </a:p>
          <a:p>
            <a:pPr>
              <a:lnSpc>
                <a:spcPct val="115000"/>
              </a:lnSpc>
              <a:spcBef>
                <a:spcPct val="30000"/>
              </a:spcBef>
            </a:pPr>
            <a:r>
              <a:rPr lang="en-US" altLang="zh-TW" b="1">
                <a:latin typeface="Times New Roman" pitchFamily="18" charset="0"/>
              </a:rPr>
              <a:t>YouTube </a:t>
            </a:r>
            <a:r>
              <a:rPr lang="zh-TW" altLang="en-US" b="1">
                <a:latin typeface="Times New Roman" pitchFamily="18" charset="0"/>
              </a:rPr>
              <a:t>短片：</a:t>
            </a:r>
            <a:r>
              <a:rPr lang="zh-TW" altLang="en-US">
                <a:latin typeface="Times New Roman" pitchFamily="18" charset="0"/>
              </a:rPr>
              <a:t>滑翔機製作教室</a:t>
            </a:r>
            <a:r>
              <a:rPr lang="en-US" altLang="zh-TW">
                <a:latin typeface="Times New Roman" pitchFamily="18" charset="0"/>
                <a:hlinkClick r:id="rId3"/>
              </a:rPr>
              <a:t>https://www.youtube.com/watch?v=ENgdNJSL4r0</a:t>
            </a:r>
            <a:endParaRPr lang="en-US" altLang="zh-TW">
              <a:latin typeface="Times New Roman" pitchFamily="18" charset="0"/>
            </a:endParaRPr>
          </a:p>
          <a:p>
            <a:pPr>
              <a:lnSpc>
                <a:spcPct val="115000"/>
              </a:lnSpc>
              <a:spcBef>
                <a:spcPct val="30000"/>
              </a:spcBef>
            </a:pPr>
            <a:r>
              <a:rPr lang="zh-TW" altLang="en-US" b="1">
                <a:latin typeface="Times New Roman" pitchFamily="18" charset="0"/>
              </a:rPr>
              <a:t>展示小型飛機的影像檔：</a:t>
            </a:r>
            <a:r>
              <a:rPr lang="en-US" altLang="zh-TW">
                <a:latin typeface="Times New Roman" pitchFamily="18" charset="0"/>
              </a:rPr>
              <a:t>VID_20140419_</a:t>
            </a:r>
            <a:r>
              <a:rPr lang="zh-TW" altLang="en-US">
                <a:latin typeface="Times New Roman" pitchFamily="18" charset="0"/>
              </a:rPr>
              <a:t>小型飛機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4000" b="1">
                <a:solidFill>
                  <a:srgbClr val="0000FF"/>
                </a:solidFill>
                <a:latin typeface="Times New Roman" pitchFamily="18" charset="0"/>
              </a:rPr>
              <a:t>設計與製作活動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校本設計作業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91513" cy="513873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TW" altLang="en-US" sz="2100" b="1" smtClean="0">
                <a:solidFill>
                  <a:srgbClr val="0033CC"/>
                </a:solidFill>
              </a:rPr>
              <a:t>背景</a:t>
            </a:r>
            <a:r>
              <a:rPr lang="zh-TW" altLang="en-US" sz="2100" b="1" smtClean="0">
                <a:solidFill>
                  <a:srgbClr val="0033CC"/>
                </a:solidFill>
                <a:latin typeface="Times New Roman" pitchFamily="18" charset="0"/>
              </a:rPr>
              <a:t>：</a:t>
            </a:r>
            <a:r>
              <a:rPr lang="zh-TW" altLang="en-US" sz="2100">
                <a:latin typeface="Times New Roman" pitchFamily="18" charset="0"/>
              </a:rPr>
              <a:t>千百年來，人們都希望像雀鳥般翱翔天際；直至百年前，美國人萊特兄弟發明了動力飛機，人類的飛行夢想終於達成</a:t>
            </a:r>
            <a:r>
              <a:rPr lang="zh-TW" altLang="en-US" sz="2100"/>
              <a:t>。</a:t>
            </a:r>
            <a:r>
              <a:rPr lang="zh-TW" altLang="en-US" sz="2100">
                <a:latin typeface="Times New Roman" pitchFamily="18" charset="0"/>
              </a:rPr>
              <a:t>你想不想感受一下飛行的樂趣呢？</a:t>
            </a:r>
          </a:p>
          <a:p>
            <a:pPr>
              <a:lnSpc>
                <a:spcPct val="110000"/>
              </a:lnSpc>
            </a:pPr>
            <a:r>
              <a:rPr lang="zh-TW" altLang="en-US" sz="2100" b="1" dirty="0">
                <a:solidFill>
                  <a:srgbClr val="0033CC"/>
                </a:solidFill>
              </a:rPr>
              <a:t>設計概要：</a:t>
            </a:r>
            <a:r>
              <a:rPr lang="zh-TW" altLang="en-US" sz="2100" dirty="0">
                <a:latin typeface="Times New Roman" pitchFamily="18" charset="0"/>
              </a:rPr>
              <a:t>設計與製作模型滑翔機，並與其他同學的滑翔機進行飛行距離</a:t>
            </a:r>
            <a:r>
              <a:rPr lang="zh-TW" altLang="en-US" sz="2100" dirty="0"/>
              <a:t>、</a:t>
            </a:r>
            <a:r>
              <a:rPr lang="zh-TW" altLang="en-US" sz="2100" dirty="0">
                <a:latin typeface="Times New Roman" pitchFamily="18" charset="0"/>
              </a:rPr>
              <a:t>滯空時間和造型設計的比賽。</a:t>
            </a:r>
          </a:p>
          <a:p>
            <a:pPr>
              <a:lnSpc>
                <a:spcPct val="110000"/>
              </a:lnSpc>
            </a:pPr>
            <a:r>
              <a:rPr lang="zh-TW" altLang="en-US" sz="2100" b="1" dirty="0">
                <a:solidFill>
                  <a:srgbClr val="0033CC"/>
                </a:solidFill>
              </a:rPr>
              <a:t>製作材料：</a:t>
            </a:r>
            <a:r>
              <a:rPr lang="zh-TW" altLang="en-US" sz="2100" dirty="0">
                <a:latin typeface="Times New Roman" pitchFamily="18" charset="0"/>
              </a:rPr>
              <a:t>飛機木／珍珠板、配重物（螺絲／絲帽／墊圈）、白膠漿／熱溶膠／雙面膠紙、廢物利用等</a:t>
            </a:r>
          </a:p>
          <a:p>
            <a:pPr>
              <a:lnSpc>
                <a:spcPct val="110000"/>
              </a:lnSpc>
            </a:pPr>
            <a:r>
              <a:rPr lang="zh-TW" altLang="en-US" sz="2100" b="1" dirty="0">
                <a:solidFill>
                  <a:srgbClr val="0033CC"/>
                </a:solidFill>
              </a:rPr>
              <a:t>設計考量：</a:t>
            </a:r>
            <a:r>
              <a:rPr lang="zh-TW" altLang="en-US" sz="2100" dirty="0">
                <a:latin typeface="Times New Roman" pitchFamily="18" charset="0"/>
              </a:rPr>
              <a:t>物料（輕、硬）、結構（機身／流線形、機翼／面積</a:t>
            </a:r>
            <a:r>
              <a:rPr lang="zh-TW" altLang="en-US" sz="2100" dirty="0"/>
              <a:t>、美觀</a:t>
            </a:r>
            <a:r>
              <a:rPr lang="zh-TW" altLang="en-US" sz="2100" dirty="0">
                <a:latin typeface="Times New Roman" pitchFamily="18" charset="0"/>
              </a:rPr>
              <a:t>）、發射器（動力</a:t>
            </a:r>
            <a:r>
              <a:rPr lang="zh-TW" altLang="en-US" sz="2100" dirty="0"/>
              <a:t>、扳機、跑道、安全易用</a:t>
            </a:r>
            <a:r>
              <a:rPr lang="zh-TW" altLang="en-US" sz="2100" dirty="0">
                <a:latin typeface="Times New Roman" pitchFamily="18" charset="0"/>
              </a:rPr>
              <a:t>）、平穩飛行</a:t>
            </a:r>
            <a:r>
              <a:rPr lang="zh-TW" altLang="en-US" sz="2100" dirty="0"/>
              <a:t>、滯空時間長</a:t>
            </a:r>
            <a:r>
              <a:rPr lang="zh-TW" altLang="en-US" sz="2100" dirty="0">
                <a:latin typeface="Times New Roman" pitchFamily="18" charset="0"/>
              </a:rPr>
              <a:t>、製作方法等</a:t>
            </a:r>
          </a:p>
          <a:p>
            <a:pPr>
              <a:lnSpc>
                <a:spcPct val="110000"/>
              </a:lnSpc>
            </a:pPr>
            <a:r>
              <a:rPr lang="zh-TW" altLang="en-US" sz="2100" b="1" dirty="0">
                <a:solidFill>
                  <a:srgbClr val="0033CC"/>
                </a:solidFill>
              </a:rPr>
              <a:t>設計實務：</a:t>
            </a:r>
            <a:r>
              <a:rPr lang="zh-TW" altLang="en-US" sz="2100" dirty="0">
                <a:latin typeface="Times New Roman" pitchFamily="18" charset="0"/>
              </a:rPr>
              <a:t>設計彩圖、附尺寸工程圖（三視圖）、展開圖（高階）</a:t>
            </a:r>
          </a:p>
          <a:p>
            <a:pPr>
              <a:lnSpc>
                <a:spcPct val="110000"/>
              </a:lnSpc>
            </a:pPr>
            <a:r>
              <a:rPr lang="zh-TW" altLang="en-US" sz="2100" b="1" dirty="0">
                <a:solidFill>
                  <a:srgbClr val="0033CC"/>
                </a:solidFill>
              </a:rPr>
              <a:t>預期成品：</a:t>
            </a:r>
            <a:r>
              <a:rPr lang="zh-TW" altLang="en-US" sz="2100" dirty="0">
                <a:latin typeface="Times New Roman" pitchFamily="18" charset="0"/>
              </a:rPr>
              <a:t>測試模型、比賽模型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2" name="Picture 7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11300"/>
            <a:ext cx="433070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4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/>
              <a:t>（高階）機翼製作工序</a:t>
            </a:r>
          </a:p>
        </p:txBody>
      </p:sp>
      <p:sp>
        <p:nvSpPr>
          <p:cNvPr id="394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4114800" cy="513873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sz="2800"/>
              <a:t>把機翼材料（飛機木／珍珠板）慢慢地切削和磨滑成「水滴」形狀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4" name="Group 24"/>
          <p:cNvGrpSpPr>
            <a:grpSpLocks/>
          </p:cNvGrpSpPr>
          <p:nvPr/>
        </p:nvGrpSpPr>
        <p:grpSpPr bwMode="auto">
          <a:xfrm>
            <a:off x="1763713" y="620713"/>
            <a:ext cx="7056437" cy="5976937"/>
            <a:chOff x="1111" y="391"/>
            <a:chExt cx="4445" cy="3765"/>
          </a:xfrm>
        </p:grpSpPr>
        <p:grpSp>
          <p:nvGrpSpPr>
            <p:cNvPr id="337926" name="Group 6"/>
            <p:cNvGrpSpPr>
              <a:grpSpLocks/>
            </p:cNvGrpSpPr>
            <p:nvPr/>
          </p:nvGrpSpPr>
          <p:grpSpPr bwMode="auto">
            <a:xfrm>
              <a:off x="1111" y="391"/>
              <a:ext cx="4445" cy="3765"/>
              <a:chOff x="1111" y="300"/>
              <a:chExt cx="4445" cy="3765"/>
            </a:xfrm>
          </p:grpSpPr>
          <p:pic>
            <p:nvPicPr>
              <p:cNvPr id="337924" name="Picture 4" descr="Aerofoil-p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6" y="300"/>
                <a:ext cx="4400" cy="36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7925" name="Rectangle 5"/>
              <p:cNvSpPr>
                <a:spLocks noChangeArrowheads="1"/>
              </p:cNvSpPr>
              <p:nvPr/>
            </p:nvSpPr>
            <p:spPr bwMode="auto">
              <a:xfrm>
                <a:off x="1111" y="3657"/>
                <a:ext cx="1270" cy="4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37927" name="Text Box 7"/>
            <p:cNvSpPr txBox="1">
              <a:spLocks noChangeArrowheads="1"/>
            </p:cNvSpPr>
            <p:nvPr/>
          </p:nvSpPr>
          <p:spPr bwMode="auto">
            <a:xfrm>
              <a:off x="1247" y="391"/>
              <a:ext cx="3357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/>
                <a:t>　　　　為你的滑翔機製作一個發射器</a:t>
              </a:r>
            </a:p>
          </p:txBody>
        </p:sp>
      </p:grpSp>
      <p:sp>
        <p:nvSpPr>
          <p:cNvPr id="337942" name="Text Box 22"/>
          <p:cNvSpPr txBox="1">
            <a:spLocks noChangeArrowheads="1"/>
          </p:cNvSpPr>
          <p:nvPr/>
        </p:nvSpPr>
        <p:spPr bwMode="auto">
          <a:xfrm>
            <a:off x="1763713" y="4725988"/>
            <a:ext cx="2808287" cy="1604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TW"/>
          </a:p>
          <a:p>
            <a:pPr>
              <a:spcBef>
                <a:spcPct val="50000"/>
              </a:spcBef>
            </a:pPr>
            <a:r>
              <a:rPr lang="zh-TW" altLang="en-US"/>
              <a:t>嘗試不同形式的發射器，</a:t>
            </a:r>
          </a:p>
          <a:p>
            <a:pPr>
              <a:spcBef>
                <a:spcPct val="50000"/>
              </a:spcBef>
            </a:pPr>
            <a:r>
              <a:rPr lang="zh-TW" altLang="en-US"/>
              <a:t>並且為它設計一個扳機。</a:t>
            </a:r>
          </a:p>
          <a:p>
            <a:pPr>
              <a:spcBef>
                <a:spcPct val="50000"/>
              </a:spcBef>
            </a:pPr>
            <a:endParaRPr lang="en-US" altLang="zh-TW"/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各式發射器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簡介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362950" cy="513873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TW" altLang="en-US" sz="2800">
                <a:latin typeface="Times New Roman" pitchFamily="18" charset="0"/>
              </a:rPr>
              <a:t>對象：初中學生</a:t>
            </a:r>
          </a:p>
          <a:p>
            <a:pPr>
              <a:lnSpc>
                <a:spcPct val="110000"/>
              </a:lnSpc>
            </a:pPr>
            <a:r>
              <a:rPr lang="zh-TW" altLang="en-US" sz="2800">
                <a:latin typeface="Times New Roman" pitchFamily="18" charset="0"/>
              </a:rPr>
              <a:t>教學時間：四至五週</a:t>
            </a:r>
          </a:p>
          <a:p>
            <a:pPr>
              <a:lnSpc>
                <a:spcPct val="110000"/>
              </a:lnSpc>
            </a:pPr>
            <a:r>
              <a:rPr lang="zh-TW" altLang="en-US" sz="2800">
                <a:latin typeface="Times New Roman" pitchFamily="18" charset="0"/>
              </a:rPr>
              <a:t>共通課題：設計及應用、安全與健康、科技與社會</a:t>
            </a:r>
          </a:p>
          <a:p>
            <a:pPr>
              <a:lnSpc>
                <a:spcPct val="110000"/>
              </a:lnSpc>
            </a:pPr>
            <a:r>
              <a:rPr lang="zh-TW" altLang="en-US" sz="2800">
                <a:latin typeface="Times New Roman" pitchFamily="18" charset="0"/>
              </a:rPr>
              <a:t>主要知識範圍：物料和結構、系統和控制</a:t>
            </a:r>
          </a:p>
          <a:p>
            <a:pPr>
              <a:lnSpc>
                <a:spcPct val="110000"/>
              </a:lnSpc>
            </a:pPr>
            <a:r>
              <a:rPr lang="zh-TW" altLang="en-US" sz="2800">
                <a:latin typeface="Times New Roman" pitchFamily="18" charset="0"/>
              </a:rPr>
              <a:t>處境：模型滑翔機飛行／造型比賽活動</a:t>
            </a:r>
          </a:p>
          <a:p>
            <a:pPr>
              <a:lnSpc>
                <a:spcPct val="110000"/>
              </a:lnSpc>
            </a:pPr>
            <a:r>
              <a:rPr lang="zh-TW" altLang="en-US" sz="2800">
                <a:latin typeface="Times New Roman" pitchFamily="18" charset="0"/>
              </a:rPr>
              <a:t>科技探究活動：機型設計、飛行控制、發射動力</a:t>
            </a:r>
          </a:p>
          <a:p>
            <a:pPr>
              <a:lnSpc>
                <a:spcPct val="110000"/>
              </a:lnSpc>
            </a:pPr>
            <a:r>
              <a:rPr lang="zh-TW" altLang="en-US" sz="2800">
                <a:latin typeface="Times New Roman" pitchFamily="18" charset="0"/>
              </a:rPr>
              <a:t>設計與製作活動：模型滑翔機與發射器</a:t>
            </a:r>
          </a:p>
          <a:p>
            <a:pPr>
              <a:lnSpc>
                <a:spcPct val="110000"/>
              </a:lnSpc>
            </a:pPr>
            <a:r>
              <a:rPr lang="zh-TW" altLang="en-US" sz="2800">
                <a:latin typeface="Times New Roman" pitchFamily="18" charset="0"/>
              </a:rPr>
              <a:t>與高中課程的連繫：中國航天科技發展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扳機設計１</a:t>
            </a:r>
          </a:p>
        </p:txBody>
      </p:sp>
      <p:grpSp>
        <p:nvGrpSpPr>
          <p:cNvPr id="395267" name="Group 3"/>
          <p:cNvGrpSpPr>
            <a:grpSpLocks/>
          </p:cNvGrpSpPr>
          <p:nvPr/>
        </p:nvGrpSpPr>
        <p:grpSpPr bwMode="auto">
          <a:xfrm>
            <a:off x="896938" y="1609725"/>
            <a:ext cx="7562850" cy="5203825"/>
            <a:chOff x="657" y="935"/>
            <a:chExt cx="4764" cy="3278"/>
          </a:xfrm>
        </p:grpSpPr>
        <p:grpSp>
          <p:nvGrpSpPr>
            <p:cNvPr id="395268" name="Group 4"/>
            <p:cNvGrpSpPr>
              <a:grpSpLocks/>
            </p:cNvGrpSpPr>
            <p:nvPr/>
          </p:nvGrpSpPr>
          <p:grpSpPr bwMode="auto">
            <a:xfrm>
              <a:off x="657" y="935"/>
              <a:ext cx="4672" cy="3278"/>
              <a:chOff x="657" y="935"/>
              <a:chExt cx="4672" cy="3278"/>
            </a:xfrm>
          </p:grpSpPr>
          <p:pic>
            <p:nvPicPr>
              <p:cNvPr id="395269" name="Picture 5" descr="Aerofoil-p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7" y="935"/>
                <a:ext cx="4649" cy="3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5270" name="Rectangle 6"/>
              <p:cNvSpPr>
                <a:spLocks noChangeArrowheads="1"/>
              </p:cNvSpPr>
              <p:nvPr/>
            </p:nvSpPr>
            <p:spPr bwMode="auto">
              <a:xfrm>
                <a:off x="4921" y="935"/>
                <a:ext cx="408" cy="4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95271" name="Text Box 7"/>
            <p:cNvSpPr txBox="1">
              <a:spLocks noChangeArrowheads="1"/>
            </p:cNvSpPr>
            <p:nvPr/>
          </p:nvSpPr>
          <p:spPr bwMode="auto">
            <a:xfrm>
              <a:off x="3152" y="2568"/>
              <a:ext cx="1180" cy="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1600"/>
                <a:t>按下扳機以</a:t>
              </a:r>
            </a:p>
            <a:p>
              <a:pPr algn="ctr">
                <a:spcBef>
                  <a:spcPct val="15000"/>
                </a:spcBef>
              </a:pPr>
              <a:r>
                <a:rPr lang="zh-TW" altLang="en-US" sz="1600"/>
                <a:t>釋放橡皮筋</a:t>
              </a:r>
            </a:p>
          </p:txBody>
        </p:sp>
        <p:sp>
          <p:nvSpPr>
            <p:cNvPr id="395272" name="Text Box 8"/>
            <p:cNvSpPr txBox="1">
              <a:spLocks noChangeArrowheads="1"/>
            </p:cNvSpPr>
            <p:nvPr/>
          </p:nvSpPr>
          <p:spPr bwMode="auto">
            <a:xfrm>
              <a:off x="1565" y="1979"/>
              <a:ext cx="1089" cy="3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600"/>
                <a:t>拉動扳機至</a:t>
              </a:r>
              <a:r>
                <a:rPr lang="en-US" altLang="zh-TW" sz="1600"/>
                <a:t>X</a:t>
              </a:r>
              <a:r>
                <a:rPr lang="zh-TW" altLang="en-US" sz="1600"/>
                <a:t>點，以固定橡皮筋</a:t>
              </a:r>
            </a:p>
          </p:txBody>
        </p:sp>
        <p:sp>
          <p:nvSpPr>
            <p:cNvPr id="395273" name="Text Box 9"/>
            <p:cNvSpPr txBox="1">
              <a:spLocks noChangeArrowheads="1"/>
            </p:cNvSpPr>
            <p:nvPr/>
          </p:nvSpPr>
          <p:spPr bwMode="auto">
            <a:xfrm>
              <a:off x="4967" y="2387"/>
              <a:ext cx="454" cy="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600"/>
                <a:t>支樞</a:t>
              </a:r>
            </a:p>
          </p:txBody>
        </p:sp>
        <p:sp>
          <p:nvSpPr>
            <p:cNvPr id="395274" name="Text Box 10"/>
            <p:cNvSpPr txBox="1">
              <a:spLocks noChangeArrowheads="1"/>
            </p:cNvSpPr>
            <p:nvPr/>
          </p:nvSpPr>
          <p:spPr bwMode="auto">
            <a:xfrm>
              <a:off x="4513" y="1262"/>
              <a:ext cx="907" cy="3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600"/>
                <a:t>扳機被固定於坑道的彎曲處</a:t>
              </a:r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扳機設計２</a:t>
            </a:r>
          </a:p>
        </p:txBody>
      </p:sp>
      <p:grpSp>
        <p:nvGrpSpPr>
          <p:cNvPr id="396291" name="Group 3"/>
          <p:cNvGrpSpPr>
            <a:grpSpLocks/>
          </p:cNvGrpSpPr>
          <p:nvPr/>
        </p:nvGrpSpPr>
        <p:grpSpPr bwMode="auto">
          <a:xfrm>
            <a:off x="3271838" y="-26988"/>
            <a:ext cx="5692775" cy="6858001"/>
            <a:chOff x="2174" y="-1378"/>
            <a:chExt cx="3586" cy="4320"/>
          </a:xfrm>
        </p:grpSpPr>
        <p:grpSp>
          <p:nvGrpSpPr>
            <p:cNvPr id="396292" name="Group 4"/>
            <p:cNvGrpSpPr>
              <a:grpSpLocks/>
            </p:cNvGrpSpPr>
            <p:nvPr/>
          </p:nvGrpSpPr>
          <p:grpSpPr bwMode="auto">
            <a:xfrm>
              <a:off x="2174" y="-1378"/>
              <a:ext cx="3586" cy="4320"/>
              <a:chOff x="2174" y="0"/>
              <a:chExt cx="3586" cy="4320"/>
            </a:xfrm>
          </p:grpSpPr>
          <p:pic>
            <p:nvPicPr>
              <p:cNvPr id="396293" name="Picture 5" descr="Aerofoil-p1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4" y="0"/>
                <a:ext cx="3586" cy="4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6294" name="Text Box 6"/>
              <p:cNvSpPr txBox="1">
                <a:spLocks noChangeArrowheads="1"/>
              </p:cNvSpPr>
              <p:nvPr/>
            </p:nvSpPr>
            <p:spPr bwMode="auto">
              <a:xfrm>
                <a:off x="4830" y="2686"/>
                <a:ext cx="544" cy="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1600"/>
                  <a:t>扳機</a:t>
                </a:r>
              </a:p>
            </p:txBody>
          </p:sp>
          <p:sp>
            <p:nvSpPr>
              <p:cNvPr id="396295" name="Text Box 7"/>
              <p:cNvSpPr txBox="1">
                <a:spLocks noChangeArrowheads="1"/>
              </p:cNvSpPr>
              <p:nvPr/>
            </p:nvSpPr>
            <p:spPr bwMode="auto">
              <a:xfrm>
                <a:off x="3606" y="2051"/>
                <a:ext cx="544" cy="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1600"/>
                  <a:t>橡皮筋</a:t>
                </a:r>
              </a:p>
            </p:txBody>
          </p:sp>
          <p:sp>
            <p:nvSpPr>
              <p:cNvPr id="396296" name="Text Box 8"/>
              <p:cNvSpPr txBox="1">
                <a:spLocks noChangeArrowheads="1"/>
              </p:cNvSpPr>
              <p:nvPr/>
            </p:nvSpPr>
            <p:spPr bwMode="auto">
              <a:xfrm>
                <a:off x="2517" y="799"/>
                <a:ext cx="544" cy="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zh-TW" altLang="en-US" sz="1600"/>
                  <a:t>橡皮筋</a:t>
                </a:r>
              </a:p>
            </p:txBody>
          </p:sp>
          <p:sp>
            <p:nvSpPr>
              <p:cNvPr id="396297" name="Text Box 9"/>
              <p:cNvSpPr txBox="1">
                <a:spLocks noChangeArrowheads="1"/>
              </p:cNvSpPr>
              <p:nvPr/>
            </p:nvSpPr>
            <p:spPr bwMode="auto">
              <a:xfrm>
                <a:off x="4830" y="391"/>
                <a:ext cx="363" cy="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1600"/>
                  <a:t>扳機</a:t>
                </a:r>
              </a:p>
            </p:txBody>
          </p:sp>
          <p:sp>
            <p:nvSpPr>
              <p:cNvPr id="396298" name="Text Box 10"/>
              <p:cNvSpPr txBox="1">
                <a:spLocks noChangeArrowheads="1"/>
              </p:cNvSpPr>
              <p:nvPr/>
            </p:nvSpPr>
            <p:spPr bwMode="auto">
              <a:xfrm>
                <a:off x="2608" y="55"/>
                <a:ext cx="453" cy="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TW" altLang="en-US" sz="1600"/>
                  <a:t>金屬鉤</a:t>
                </a:r>
              </a:p>
            </p:txBody>
          </p:sp>
          <p:sp>
            <p:nvSpPr>
              <p:cNvPr id="396299" name="Text Box 11"/>
              <p:cNvSpPr txBox="1">
                <a:spLocks noChangeArrowheads="1"/>
              </p:cNvSpPr>
              <p:nvPr/>
            </p:nvSpPr>
            <p:spPr bwMode="auto">
              <a:xfrm>
                <a:off x="3424" y="981"/>
                <a:ext cx="454" cy="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1600"/>
                  <a:t>木板</a:t>
                </a:r>
              </a:p>
            </p:txBody>
          </p:sp>
          <p:sp>
            <p:nvSpPr>
              <p:cNvPr id="396300" name="Text Box 12"/>
              <p:cNvSpPr txBox="1">
                <a:spLocks noChangeArrowheads="1"/>
              </p:cNvSpPr>
              <p:nvPr/>
            </p:nvSpPr>
            <p:spPr bwMode="auto">
              <a:xfrm>
                <a:off x="3924" y="1117"/>
                <a:ext cx="317" cy="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zh-TW" altLang="en-US" sz="1600"/>
                  <a:t>坑道</a:t>
                </a:r>
              </a:p>
            </p:txBody>
          </p:sp>
          <p:sp>
            <p:nvSpPr>
              <p:cNvPr id="396301" name="Text Box 13"/>
              <p:cNvSpPr txBox="1">
                <a:spLocks noChangeArrowheads="1"/>
              </p:cNvSpPr>
              <p:nvPr/>
            </p:nvSpPr>
            <p:spPr bwMode="auto">
              <a:xfrm>
                <a:off x="3061" y="3275"/>
                <a:ext cx="544" cy="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zh-TW" altLang="en-US" sz="1600"/>
                  <a:t>橡皮筋</a:t>
                </a:r>
              </a:p>
            </p:txBody>
          </p:sp>
          <p:sp>
            <p:nvSpPr>
              <p:cNvPr id="396302" name="Text Box 14"/>
              <p:cNvSpPr txBox="1">
                <a:spLocks noChangeArrowheads="1"/>
              </p:cNvSpPr>
              <p:nvPr/>
            </p:nvSpPr>
            <p:spPr bwMode="auto">
              <a:xfrm>
                <a:off x="2880" y="4092"/>
                <a:ext cx="862" cy="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zh-TW" altLang="en-US" sz="1600"/>
                  <a:t>彈簧／橡皮筋</a:t>
                </a:r>
              </a:p>
            </p:txBody>
          </p:sp>
          <p:sp>
            <p:nvSpPr>
              <p:cNvPr id="396303" name="Text Box 15"/>
              <p:cNvSpPr txBox="1">
                <a:spLocks noChangeArrowheads="1"/>
              </p:cNvSpPr>
              <p:nvPr/>
            </p:nvSpPr>
            <p:spPr bwMode="auto">
              <a:xfrm>
                <a:off x="4105" y="4065"/>
                <a:ext cx="544" cy="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1600"/>
                  <a:t>支樞</a:t>
                </a:r>
              </a:p>
            </p:txBody>
          </p:sp>
        </p:grpSp>
        <p:sp>
          <p:nvSpPr>
            <p:cNvPr id="396304" name="Rectangle 16"/>
            <p:cNvSpPr>
              <a:spLocks noChangeArrowheads="1"/>
            </p:cNvSpPr>
            <p:nvPr/>
          </p:nvSpPr>
          <p:spPr bwMode="auto">
            <a:xfrm>
              <a:off x="3787" y="2296"/>
              <a:ext cx="182" cy="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扳機設計３</a:t>
            </a:r>
          </a:p>
        </p:txBody>
      </p:sp>
      <p:grpSp>
        <p:nvGrpSpPr>
          <p:cNvPr id="397315" name="Group 3"/>
          <p:cNvGrpSpPr>
            <a:grpSpLocks/>
          </p:cNvGrpSpPr>
          <p:nvPr/>
        </p:nvGrpSpPr>
        <p:grpSpPr bwMode="auto">
          <a:xfrm>
            <a:off x="755650" y="1514475"/>
            <a:ext cx="7632700" cy="5227638"/>
            <a:chOff x="567" y="1027"/>
            <a:chExt cx="4808" cy="3293"/>
          </a:xfrm>
        </p:grpSpPr>
        <p:pic>
          <p:nvPicPr>
            <p:cNvPr id="397316" name="Picture 4" descr="Aerofoil-p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027"/>
              <a:ext cx="3969" cy="3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7317" name="Text Box 5"/>
            <p:cNvSpPr txBox="1">
              <a:spLocks noChangeArrowheads="1"/>
            </p:cNvSpPr>
            <p:nvPr/>
          </p:nvSpPr>
          <p:spPr bwMode="auto">
            <a:xfrm>
              <a:off x="3923" y="3113"/>
              <a:ext cx="1452" cy="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8000" tIns="108000" rIns="108000" bIns="108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/>
                <a:t>扳機的設計最好像手槍一般，按下便能發射滑翔機，並且會自行返回原位。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模型滑翔機例子１</a:t>
            </a:r>
          </a:p>
        </p:txBody>
      </p:sp>
      <p:grpSp>
        <p:nvGrpSpPr>
          <p:cNvPr id="338951" name="Group 7"/>
          <p:cNvGrpSpPr>
            <a:grpSpLocks/>
          </p:cNvGrpSpPr>
          <p:nvPr/>
        </p:nvGrpSpPr>
        <p:grpSpPr bwMode="auto">
          <a:xfrm>
            <a:off x="2195513" y="1646238"/>
            <a:ext cx="6948487" cy="5211762"/>
            <a:chOff x="1383" y="1037"/>
            <a:chExt cx="4377" cy="3283"/>
          </a:xfrm>
        </p:grpSpPr>
        <p:pic>
          <p:nvPicPr>
            <p:cNvPr id="338949" name="Picture 5" descr="KT_2003-04_滑翔機_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1037"/>
              <a:ext cx="4377" cy="3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950" name="Rectangle 6"/>
            <p:cNvSpPr>
              <a:spLocks noChangeArrowheads="1"/>
            </p:cNvSpPr>
            <p:nvPr/>
          </p:nvSpPr>
          <p:spPr bwMode="auto">
            <a:xfrm>
              <a:off x="1565" y="1253"/>
              <a:ext cx="1587" cy="726"/>
            </a:xfrm>
            <a:prstGeom prst="rect">
              <a:avLst/>
            </a:prstGeom>
            <a:solidFill>
              <a:srgbClr val="B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TW" altLang="zh-TW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模型滑翔機例子２</a:t>
            </a:r>
          </a:p>
        </p:txBody>
      </p:sp>
      <p:grpSp>
        <p:nvGrpSpPr>
          <p:cNvPr id="339975" name="Group 7"/>
          <p:cNvGrpSpPr>
            <a:grpSpLocks/>
          </p:cNvGrpSpPr>
          <p:nvPr/>
        </p:nvGrpSpPr>
        <p:grpSpPr bwMode="auto">
          <a:xfrm>
            <a:off x="2195513" y="1646238"/>
            <a:ext cx="6948487" cy="5211762"/>
            <a:chOff x="1383" y="1037"/>
            <a:chExt cx="4377" cy="3283"/>
          </a:xfrm>
        </p:grpSpPr>
        <p:pic>
          <p:nvPicPr>
            <p:cNvPr id="339973" name="Picture 5" descr="KT_2003-04_滑翔機_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1037"/>
              <a:ext cx="4377" cy="3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9974" name="Rectangle 6"/>
            <p:cNvSpPr>
              <a:spLocks noChangeArrowheads="1"/>
            </p:cNvSpPr>
            <p:nvPr/>
          </p:nvSpPr>
          <p:spPr bwMode="auto">
            <a:xfrm>
              <a:off x="1565" y="1253"/>
              <a:ext cx="1587" cy="726"/>
            </a:xfrm>
            <a:prstGeom prst="rect">
              <a:avLst/>
            </a:prstGeom>
            <a:solidFill>
              <a:srgbClr val="B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TW" altLang="zh-TW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模型滑翔機例子３</a:t>
            </a:r>
          </a:p>
        </p:txBody>
      </p:sp>
      <p:grpSp>
        <p:nvGrpSpPr>
          <p:cNvPr id="340999" name="Group 7"/>
          <p:cNvGrpSpPr>
            <a:grpSpLocks/>
          </p:cNvGrpSpPr>
          <p:nvPr/>
        </p:nvGrpSpPr>
        <p:grpSpPr bwMode="auto">
          <a:xfrm>
            <a:off x="2195513" y="1647825"/>
            <a:ext cx="6948487" cy="5210175"/>
            <a:chOff x="1383" y="1038"/>
            <a:chExt cx="4377" cy="3282"/>
          </a:xfrm>
        </p:grpSpPr>
        <p:pic>
          <p:nvPicPr>
            <p:cNvPr id="340997" name="Picture 5" descr="KT_2003-04_滑翔機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1038"/>
              <a:ext cx="4377" cy="3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0998" name="Rectangle 6"/>
            <p:cNvSpPr>
              <a:spLocks noChangeArrowheads="1"/>
            </p:cNvSpPr>
            <p:nvPr/>
          </p:nvSpPr>
          <p:spPr bwMode="auto">
            <a:xfrm>
              <a:off x="1565" y="1253"/>
              <a:ext cx="1587" cy="726"/>
            </a:xfrm>
            <a:prstGeom prst="rect">
              <a:avLst/>
            </a:prstGeom>
            <a:solidFill>
              <a:srgbClr val="B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TW" altLang="zh-TW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滑翔機造型設計例子１</a:t>
            </a:r>
          </a:p>
        </p:txBody>
      </p:sp>
      <p:pic>
        <p:nvPicPr>
          <p:cNvPr id="342021" name="Picture 5" descr="Glider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665288"/>
            <a:ext cx="6659562" cy="519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滑翔機造型設計例子２</a:t>
            </a:r>
          </a:p>
        </p:txBody>
      </p:sp>
      <p:pic>
        <p:nvPicPr>
          <p:cNvPr id="344069" name="Picture 5" descr="Glider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658938"/>
            <a:ext cx="6804025" cy="519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滑翔機造型設計例子３</a:t>
            </a:r>
          </a:p>
        </p:txBody>
      </p:sp>
      <p:pic>
        <p:nvPicPr>
          <p:cNvPr id="346117" name="Picture 5" descr="Glider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638300"/>
            <a:ext cx="7164387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滑翔機造型設計例子４</a:t>
            </a:r>
          </a:p>
        </p:txBody>
      </p:sp>
      <p:pic>
        <p:nvPicPr>
          <p:cNvPr id="348166" name="Picture 6" descr="Glider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60525"/>
            <a:ext cx="8388350" cy="519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教學目標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5138737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zh-TW" altLang="en-US" sz="2800"/>
              <a:t>幫助學生：</a:t>
            </a:r>
          </a:p>
          <a:p>
            <a:pPr lvl="1">
              <a:lnSpc>
                <a:spcPct val="115000"/>
              </a:lnSpc>
              <a:buFont typeface="Wingdings" pitchFamily="2" charset="2"/>
              <a:buChar char="Ø"/>
            </a:pPr>
            <a:r>
              <a:rPr lang="zh-TW" altLang="en-US" sz="2300">
                <a:solidFill>
                  <a:srgbClr val="0000FF"/>
                </a:solidFill>
              </a:rPr>
              <a:t>透過飛行比賽活動，認識系統概念（輸入＞處理＞輸出）和體驗飛行樂趣（適合初組或以上）</a:t>
            </a:r>
          </a:p>
          <a:p>
            <a:pPr lvl="1">
              <a:lnSpc>
                <a:spcPct val="115000"/>
              </a:lnSpc>
              <a:buFont typeface="Wingdings" pitchFamily="2" charset="2"/>
              <a:buChar char="Ø"/>
            </a:pPr>
            <a:r>
              <a:rPr lang="zh-TW" altLang="en-US" sz="2300">
                <a:solidFill>
                  <a:srgbClr val="0000FF"/>
                </a:solidFill>
              </a:rPr>
              <a:t>使用物料和工具來製作試驗模型（適合中組或以上）</a:t>
            </a:r>
          </a:p>
          <a:p>
            <a:pPr lvl="1">
              <a:lnSpc>
                <a:spcPct val="115000"/>
              </a:lnSpc>
              <a:buFont typeface="Wingdings" pitchFamily="2" charset="2"/>
              <a:buChar char="Ø"/>
            </a:pPr>
            <a:r>
              <a:rPr lang="zh-TW" altLang="en-US" sz="2300">
                <a:solidFill>
                  <a:srgbClr val="0000FF"/>
                </a:solidFill>
              </a:rPr>
              <a:t>手腦並用地（運用設計圖、工程圖和製作實物）解決設計難題（適合高組）</a:t>
            </a:r>
          </a:p>
          <a:p>
            <a:pPr lvl="1">
              <a:lnSpc>
                <a:spcPct val="115000"/>
              </a:lnSpc>
              <a:buFont typeface="Wingdings" pitchFamily="2" charset="2"/>
              <a:buChar char="Ø"/>
            </a:pPr>
            <a:r>
              <a:rPr lang="zh-TW" altLang="en-US" sz="2300">
                <a:solidFill>
                  <a:srgbClr val="0000FF"/>
                </a:solidFill>
              </a:rPr>
              <a:t>明白如何管理所需資源和過程以實現設計方案／比賽項目</a:t>
            </a:r>
          </a:p>
          <a:p>
            <a:pPr lvl="1">
              <a:lnSpc>
                <a:spcPct val="115000"/>
              </a:lnSpc>
              <a:buFont typeface="Wingdings" pitchFamily="2" charset="2"/>
              <a:buChar char="Ø"/>
            </a:pPr>
            <a:r>
              <a:rPr lang="zh-TW" altLang="en-US" sz="2300">
                <a:solidFill>
                  <a:srgbClr val="0000FF"/>
                </a:solidFill>
              </a:rPr>
              <a:t>應用物料和資源（包括廢物利用）來實踐設計方案</a:t>
            </a:r>
          </a:p>
          <a:p>
            <a:pPr lvl="1">
              <a:lnSpc>
                <a:spcPct val="115000"/>
              </a:lnSpc>
              <a:buFont typeface="Wingdings" pitchFamily="2" charset="2"/>
              <a:buChar char="Ø"/>
            </a:pPr>
            <a:r>
              <a:rPr lang="zh-TW" altLang="en-US" sz="2300">
                <a:solidFill>
                  <a:srgbClr val="0000FF"/>
                </a:solidFill>
              </a:rPr>
              <a:t>明白系統的概念、應用和影響</a:t>
            </a:r>
          </a:p>
          <a:p>
            <a:pPr lvl="1">
              <a:lnSpc>
                <a:spcPct val="115000"/>
              </a:lnSpc>
              <a:buFont typeface="Wingdings" pitchFamily="2" charset="2"/>
              <a:buChar char="Ø"/>
            </a:pPr>
            <a:r>
              <a:rPr lang="zh-TW" altLang="en-US" sz="2300">
                <a:solidFill>
                  <a:srgbClr val="0000FF"/>
                </a:solidFill>
              </a:rPr>
              <a:t>設計出美觀吸引的模型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4000" b="1">
                <a:solidFill>
                  <a:srgbClr val="0000FF"/>
                </a:solidFill>
                <a:latin typeface="Times New Roman" pitchFamily="18" charset="0"/>
              </a:rPr>
              <a:t>模型滑翔機比賽活動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飛行比賽細節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362950" cy="513873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/>
              <a:t>滑翔機必須自行</a:t>
            </a:r>
            <a:r>
              <a:rPr lang="zh-TW" altLang="en-US">
                <a:latin typeface="Times New Roman" pitchFamily="18" charset="0"/>
              </a:rPr>
              <a:t>製作</a:t>
            </a:r>
          </a:p>
          <a:p>
            <a:pPr>
              <a:lnSpc>
                <a:spcPct val="120000"/>
              </a:lnSpc>
            </a:pPr>
            <a:r>
              <a:rPr lang="zh-TW" altLang="en-US">
                <a:latin typeface="Times New Roman" pitchFamily="18" charset="0"/>
              </a:rPr>
              <a:t>滑翔機只可使用由發射器所獲得之能量</a:t>
            </a:r>
          </a:p>
          <a:p>
            <a:pPr>
              <a:lnSpc>
                <a:spcPct val="120000"/>
              </a:lnSpc>
            </a:pPr>
            <a:r>
              <a:rPr lang="zh-TW" altLang="en-US">
                <a:latin typeface="Times New Roman" pitchFamily="18" charset="0"/>
              </a:rPr>
              <a:t>滑翔機的結構必須配合發射器上的接駁件，讓其把它推出跑道</a:t>
            </a:r>
          </a:p>
          <a:p>
            <a:pPr>
              <a:lnSpc>
                <a:spcPct val="120000"/>
              </a:lnSpc>
            </a:pPr>
            <a:r>
              <a:rPr lang="zh-TW" altLang="en-US">
                <a:latin typeface="Times New Roman" pitchFamily="18" charset="0"/>
              </a:rPr>
              <a:t>滑翔機的長度不能超出 </a:t>
            </a:r>
            <a:r>
              <a:rPr lang="en-US" altLang="zh-TW">
                <a:latin typeface="Times New Roman" pitchFamily="18" charset="0"/>
              </a:rPr>
              <a:t>50 </a:t>
            </a:r>
            <a:r>
              <a:rPr lang="zh-TW" altLang="en-US">
                <a:latin typeface="Times New Roman" pitchFamily="18" charset="0"/>
              </a:rPr>
              <a:t>公分 </a:t>
            </a:r>
            <a:r>
              <a:rPr lang="en-US" altLang="zh-TW">
                <a:latin typeface="Times New Roman" pitchFamily="18" charset="0"/>
              </a:rPr>
              <a:t>(cm)</a:t>
            </a:r>
          </a:p>
          <a:p>
            <a:pPr>
              <a:lnSpc>
                <a:spcPct val="120000"/>
              </a:lnSpc>
            </a:pPr>
            <a:r>
              <a:rPr lang="zh-TW" altLang="en-US">
                <a:latin typeface="Times New Roman" pitchFamily="18" charset="0"/>
              </a:rPr>
              <a:t>滑翔機的主翼面積不能大於 </a:t>
            </a:r>
            <a:r>
              <a:rPr lang="en-US" altLang="zh-TW">
                <a:latin typeface="Times New Roman" pitchFamily="18" charset="0"/>
              </a:rPr>
              <a:t>280 </a:t>
            </a:r>
            <a:r>
              <a:rPr lang="zh-TW" altLang="en-US">
                <a:latin typeface="Times New Roman" pitchFamily="18" charset="0"/>
              </a:rPr>
              <a:t>平方公分 </a:t>
            </a:r>
            <a:r>
              <a:rPr lang="en-US" altLang="zh-TW">
                <a:latin typeface="Times New Roman" pitchFamily="18" charset="0"/>
              </a:rPr>
              <a:t>(cm²)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飛行比賽細節（續）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5138737"/>
          </a:xfrm>
        </p:spPr>
        <p:txBody>
          <a:bodyPr/>
          <a:lstStyle/>
          <a:p>
            <a:pPr marL="571500" indent="-571500">
              <a:lnSpc>
                <a:spcPct val="110000"/>
              </a:lnSpc>
            </a:pPr>
            <a:r>
              <a:rPr lang="zh-TW" altLang="en-US"/>
              <a:t>必須使用指定的發射器，</a:t>
            </a:r>
            <a:r>
              <a:rPr lang="zh-TW" altLang="en-US">
                <a:latin typeface="Times New Roman" pitchFamily="18" charset="0"/>
              </a:rPr>
              <a:t>在</a:t>
            </a:r>
            <a:r>
              <a:rPr lang="en-US" altLang="zh-TW">
                <a:latin typeface="Times New Roman" pitchFamily="18" charset="0"/>
              </a:rPr>
              <a:t>1</a:t>
            </a:r>
            <a:r>
              <a:rPr lang="zh-TW" altLang="en-US">
                <a:latin typeface="Times New Roman" pitchFamily="18" charset="0"/>
              </a:rPr>
              <a:t>米高度以水平角度發射</a:t>
            </a:r>
          </a:p>
          <a:p>
            <a:pPr marL="571500" indent="-571500">
              <a:lnSpc>
                <a:spcPct val="110000"/>
              </a:lnSpc>
            </a:pPr>
            <a:r>
              <a:rPr lang="zh-TW" altLang="en-US">
                <a:latin typeface="Times New Roman" pitchFamily="18" charset="0"/>
              </a:rPr>
              <a:t>滑翔機應保持直線飛行，並必須降落於</a:t>
            </a:r>
            <a:r>
              <a:rPr lang="en-US" altLang="zh-TW">
                <a:latin typeface="Times New Roman" pitchFamily="18" charset="0"/>
              </a:rPr>
              <a:t>2.5</a:t>
            </a:r>
            <a:r>
              <a:rPr lang="zh-TW" altLang="en-US">
                <a:latin typeface="Times New Roman" pitchFamily="18" charset="0"/>
              </a:rPr>
              <a:t>米闊的着陸場上</a:t>
            </a:r>
          </a:p>
          <a:p>
            <a:pPr marL="571500" indent="-571500">
              <a:lnSpc>
                <a:spcPct val="110000"/>
              </a:lnSpc>
            </a:pPr>
            <a:r>
              <a:rPr lang="zh-TW" altLang="en-US">
                <a:latin typeface="Times New Roman" pitchFamily="18" charset="0"/>
              </a:rPr>
              <a:t>飛行距離由跑道起點至飛機任何一部分着地為止，距離多於</a:t>
            </a:r>
            <a:r>
              <a:rPr lang="en-US" altLang="zh-TW">
                <a:latin typeface="Times New Roman" pitchFamily="18" charset="0"/>
              </a:rPr>
              <a:t>5</a:t>
            </a:r>
            <a:r>
              <a:rPr lang="zh-TW" altLang="en-US">
                <a:latin typeface="Times New Roman" pitchFamily="18" charset="0"/>
              </a:rPr>
              <a:t>米始獲計算成績</a:t>
            </a:r>
          </a:p>
          <a:p>
            <a:pPr marL="571500" indent="-571500">
              <a:lnSpc>
                <a:spcPct val="110000"/>
              </a:lnSpc>
            </a:pPr>
            <a:r>
              <a:rPr lang="zh-TW" altLang="en-US">
                <a:latin typeface="Times New Roman" pitchFamily="18" charset="0"/>
              </a:rPr>
              <a:t>參賽者有兩次發射機會，並只計算較佳成績</a:t>
            </a:r>
          </a:p>
          <a:p>
            <a:pPr marL="571500" indent="-571500">
              <a:lnSpc>
                <a:spcPct val="110000"/>
              </a:lnSpc>
            </a:pPr>
            <a:r>
              <a:rPr lang="zh-TW" altLang="en-US">
                <a:latin typeface="Times New Roman" pitchFamily="18" charset="0"/>
              </a:rPr>
              <a:t>如距離成績相同者，則以滑翔機的重量較輕者勝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0" name="Picture 10" descr="008"/>
          <p:cNvPicPr>
            <a:picLocks noChangeAspect="1" noChangeArrowheads="1"/>
          </p:cNvPicPr>
          <p:nvPr/>
        </p:nvPicPr>
        <p:blipFill>
          <a:blip r:embed="rId2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4"/>
          <a:stretch>
            <a:fillRect/>
          </a:stretch>
        </p:blipFill>
        <p:spPr bwMode="auto">
          <a:xfrm>
            <a:off x="4067175" y="3529013"/>
            <a:ext cx="4876800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比賽實況</a:t>
            </a:r>
          </a:p>
        </p:txBody>
      </p:sp>
      <p:pic>
        <p:nvPicPr>
          <p:cNvPr id="389126" name="Picture 6" descr="001"/>
          <p:cNvPicPr>
            <a:picLocks noChangeAspect="1" noChangeArrowheads="1"/>
          </p:cNvPicPr>
          <p:nvPr/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7" b="19481"/>
          <a:stretch>
            <a:fillRect/>
          </a:stretch>
        </p:blipFill>
        <p:spPr bwMode="auto">
          <a:xfrm>
            <a:off x="4087813" y="44450"/>
            <a:ext cx="4876800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28" name="Picture 8" descr="004"/>
          <p:cNvPicPr>
            <a:picLocks noChangeAspect="1" noChangeArrowheads="1"/>
          </p:cNvPicPr>
          <p:nvPr/>
        </p:nvPicPr>
        <p:blipFill>
          <a:blip r:embed="rId4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05"/>
          <a:stretch>
            <a:fillRect/>
          </a:stretch>
        </p:blipFill>
        <p:spPr bwMode="auto">
          <a:xfrm>
            <a:off x="179388" y="2492375"/>
            <a:ext cx="48768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31" name="AutoShape 11"/>
          <p:cNvSpPr>
            <a:spLocks noChangeArrowheads="1"/>
          </p:cNvSpPr>
          <p:nvPr/>
        </p:nvSpPr>
        <p:spPr bwMode="auto">
          <a:xfrm rot="-2281133">
            <a:off x="3205163" y="1700213"/>
            <a:ext cx="719137" cy="504825"/>
          </a:xfrm>
          <a:prstGeom prst="leftArrow">
            <a:avLst>
              <a:gd name="adj1" fmla="val 50000"/>
              <a:gd name="adj2" fmla="val 35613"/>
            </a:avLst>
          </a:prstGeom>
          <a:solidFill>
            <a:srgbClr val="CCFFFF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9132" name="AutoShape 12"/>
          <p:cNvSpPr>
            <a:spLocks noChangeArrowheads="1"/>
          </p:cNvSpPr>
          <p:nvPr/>
        </p:nvSpPr>
        <p:spPr bwMode="auto">
          <a:xfrm rot="13574322">
            <a:off x="3239294" y="5696744"/>
            <a:ext cx="719137" cy="504825"/>
          </a:xfrm>
          <a:prstGeom prst="leftArrow">
            <a:avLst>
              <a:gd name="adj1" fmla="val 50000"/>
              <a:gd name="adj2" fmla="val 35613"/>
            </a:avLst>
          </a:prstGeom>
          <a:solidFill>
            <a:srgbClr val="CCFFFF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 spd="slow">
    <p:randomBar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造型比賽細節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5138737"/>
          </a:xfrm>
        </p:spPr>
        <p:txBody>
          <a:bodyPr/>
          <a:lstStyle/>
          <a:p>
            <a:pPr marL="571500" indent="-571500">
              <a:lnSpc>
                <a:spcPct val="120000"/>
              </a:lnSpc>
            </a:pPr>
            <a:r>
              <a:rPr lang="zh-TW" altLang="en-US">
                <a:latin typeface="Times New Roman" pitchFamily="18" charset="0"/>
              </a:rPr>
              <a:t>滑翔機必須自行製作</a:t>
            </a:r>
          </a:p>
          <a:p>
            <a:pPr marL="571500" indent="-571500">
              <a:lnSpc>
                <a:spcPct val="120000"/>
              </a:lnSpc>
            </a:pPr>
            <a:r>
              <a:rPr lang="zh-TW" altLang="en-US">
                <a:latin typeface="Times New Roman" pitchFamily="18" charset="0"/>
              </a:rPr>
              <a:t>滑翔機不必參加飛行比賽</a:t>
            </a:r>
          </a:p>
          <a:p>
            <a:pPr marL="571500" indent="-571500">
              <a:lnSpc>
                <a:spcPct val="120000"/>
              </a:lnSpc>
            </a:pPr>
            <a:r>
              <a:rPr lang="zh-TW" altLang="en-US">
                <a:latin typeface="Times New Roman" pitchFamily="18" charset="0"/>
              </a:rPr>
              <a:t>滑翔機不得大於</a:t>
            </a:r>
            <a:r>
              <a:rPr lang="en-US" altLang="zh-TW">
                <a:latin typeface="Times New Roman" pitchFamily="18" charset="0"/>
              </a:rPr>
              <a:t>500mm(</a:t>
            </a:r>
            <a:r>
              <a:rPr lang="zh-TW" altLang="en-US">
                <a:latin typeface="Times New Roman" pitchFamily="18" charset="0"/>
              </a:rPr>
              <a:t>闊</a:t>
            </a:r>
            <a:r>
              <a:rPr lang="en-US" altLang="zh-TW">
                <a:latin typeface="Times New Roman" pitchFamily="18" charset="0"/>
              </a:rPr>
              <a:t>) X 300mm(</a:t>
            </a:r>
            <a:r>
              <a:rPr lang="zh-TW" altLang="en-US">
                <a:latin typeface="Times New Roman" pitchFamily="18" charset="0"/>
              </a:rPr>
              <a:t>長</a:t>
            </a:r>
            <a:r>
              <a:rPr lang="en-US" altLang="zh-TW">
                <a:latin typeface="Times New Roman" pitchFamily="18" charset="0"/>
              </a:rPr>
              <a:t>) X 200mm(</a:t>
            </a:r>
            <a:r>
              <a:rPr lang="zh-TW" altLang="en-US">
                <a:latin typeface="Times New Roman" pitchFamily="18" charset="0"/>
              </a:rPr>
              <a:t>高</a:t>
            </a:r>
            <a:r>
              <a:rPr lang="en-US" altLang="zh-TW">
                <a:latin typeface="Times New Roman" pitchFamily="18" charset="0"/>
              </a:rPr>
              <a:t>)</a:t>
            </a:r>
            <a:r>
              <a:rPr lang="zh-TW" altLang="en-US">
                <a:latin typeface="Times New Roman" pitchFamily="18" charset="0"/>
              </a:rPr>
              <a:t>，重量不限</a:t>
            </a:r>
          </a:p>
          <a:p>
            <a:pPr marL="571500" indent="-571500">
              <a:lnSpc>
                <a:spcPct val="120000"/>
              </a:lnSpc>
            </a:pPr>
            <a:r>
              <a:rPr lang="zh-TW" altLang="en-US">
                <a:latin typeface="Times New Roman" pitchFamily="18" charset="0"/>
              </a:rPr>
              <a:t>外型要美觀吸引：大小比例（流線形）</a:t>
            </a:r>
            <a:r>
              <a:rPr lang="zh-TW" altLang="en-US"/>
              <a:t>、色彩配搭、表面處理、具備學校特色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en-US" sz="7200"/>
              <a:t>謝謝！</a:t>
            </a:r>
          </a:p>
        </p:txBody>
      </p:sp>
      <p:grpSp>
        <p:nvGrpSpPr>
          <p:cNvPr id="190468" name="Group 4"/>
          <p:cNvGrpSpPr>
            <a:grpSpLocks/>
          </p:cNvGrpSpPr>
          <p:nvPr/>
        </p:nvGrpSpPr>
        <p:grpSpPr bwMode="auto">
          <a:xfrm>
            <a:off x="490538" y="5300663"/>
            <a:ext cx="2209800" cy="1212850"/>
            <a:chOff x="4224" y="3312"/>
            <a:chExt cx="1392" cy="764"/>
          </a:xfrm>
        </p:grpSpPr>
        <p:pic>
          <p:nvPicPr>
            <p:cNvPr id="19046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312"/>
              <a:ext cx="450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0470" name="Picture 6" descr="Memb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936"/>
              <a:ext cx="139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4000" b="1">
                <a:solidFill>
                  <a:srgbClr val="0000FF"/>
                </a:solidFill>
                <a:latin typeface="Times New Roman" pitchFamily="18" charset="0"/>
              </a:rPr>
              <a:t>科技探究活動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為何飛機能夠上天空？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3322638" cy="5138737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zh-TW" altLang="en-US" sz="2400"/>
              <a:t>這是基於「柏努力定律」，即是一種流體動力學的原理</a:t>
            </a:r>
          </a:p>
          <a:p>
            <a:pPr>
              <a:lnSpc>
                <a:spcPct val="115000"/>
              </a:lnSpc>
            </a:pPr>
            <a:r>
              <a:rPr lang="zh-TW" altLang="en-US" sz="2400"/>
              <a:t>當中主要有四種力：</a:t>
            </a:r>
          </a:p>
          <a:p>
            <a:pPr lvl="1">
              <a:lnSpc>
                <a:spcPct val="115000"/>
              </a:lnSpc>
              <a:buFont typeface="Wingdings" pitchFamily="2" charset="2"/>
              <a:buChar char="Ø"/>
            </a:pPr>
            <a:r>
              <a:rPr lang="zh-TW" altLang="en-US" sz="2000">
                <a:solidFill>
                  <a:srgbClr val="0000FF"/>
                </a:solidFill>
              </a:rPr>
              <a:t>飛機引擎的推力</a:t>
            </a:r>
          </a:p>
          <a:p>
            <a:pPr lvl="1">
              <a:lnSpc>
                <a:spcPct val="115000"/>
              </a:lnSpc>
              <a:buFont typeface="Wingdings" pitchFamily="2" charset="2"/>
              <a:buChar char="Ø"/>
            </a:pPr>
            <a:r>
              <a:rPr lang="zh-TW" altLang="en-US" sz="2000">
                <a:solidFill>
                  <a:srgbClr val="0000FF"/>
                </a:solidFill>
              </a:rPr>
              <a:t>地心吸力使飛機向下跌的重力</a:t>
            </a:r>
          </a:p>
          <a:p>
            <a:pPr lvl="1">
              <a:lnSpc>
                <a:spcPct val="115000"/>
              </a:lnSpc>
              <a:buFont typeface="Wingdings" pitchFamily="2" charset="2"/>
              <a:buChar char="Ø"/>
            </a:pPr>
            <a:r>
              <a:rPr lang="zh-TW" altLang="en-US" sz="2000">
                <a:solidFill>
                  <a:srgbClr val="0000FF"/>
                </a:solidFill>
              </a:rPr>
              <a:t>空氣產生的阻力</a:t>
            </a:r>
          </a:p>
          <a:p>
            <a:pPr lvl="1">
              <a:lnSpc>
                <a:spcPct val="115000"/>
              </a:lnSpc>
              <a:buFont typeface="Wingdings" pitchFamily="2" charset="2"/>
              <a:buChar char="Ø"/>
            </a:pPr>
            <a:r>
              <a:rPr lang="zh-TW" altLang="en-US" sz="2000">
                <a:solidFill>
                  <a:srgbClr val="0000FF"/>
                </a:solidFill>
              </a:rPr>
              <a:t>機翼把飛機向上提的升力</a:t>
            </a:r>
          </a:p>
        </p:txBody>
      </p:sp>
      <p:grpSp>
        <p:nvGrpSpPr>
          <p:cNvPr id="368647" name="Group 7"/>
          <p:cNvGrpSpPr>
            <a:grpSpLocks/>
          </p:cNvGrpSpPr>
          <p:nvPr/>
        </p:nvGrpSpPr>
        <p:grpSpPr bwMode="auto">
          <a:xfrm>
            <a:off x="3995738" y="2133600"/>
            <a:ext cx="4932362" cy="3960813"/>
            <a:chOff x="2744" y="1664"/>
            <a:chExt cx="3016" cy="2356"/>
          </a:xfrm>
        </p:grpSpPr>
        <p:pic>
          <p:nvPicPr>
            <p:cNvPr id="368644" name="Picture 4" descr="Plan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1664"/>
              <a:ext cx="3016" cy="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645" name="Picture 5" descr="Plan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42" t="25043" r="3746" b="65323"/>
            <a:stretch>
              <a:fillRect/>
            </a:stretch>
          </p:blipFill>
          <p:spPr bwMode="auto">
            <a:xfrm>
              <a:off x="2835" y="2251"/>
              <a:ext cx="317" cy="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646" name="Picture 6" descr="Plan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8" t="25043" r="86472" b="65364"/>
            <a:stretch>
              <a:fillRect/>
            </a:stretch>
          </p:blipFill>
          <p:spPr bwMode="auto">
            <a:xfrm>
              <a:off x="5329" y="2252"/>
              <a:ext cx="317" cy="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承托飛機的升力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2962275" cy="51387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000"/>
              <a:t>「升力」是由機翼產生的，這跟空氣流經其表面的速度有關</a:t>
            </a:r>
          </a:p>
          <a:p>
            <a:pPr>
              <a:lnSpc>
                <a:spcPct val="90000"/>
              </a:lnSpc>
            </a:pPr>
            <a:r>
              <a:rPr lang="zh-TW" altLang="en-US" sz="2000"/>
              <a:t>機翼的弧面構造就是柏努力定律的應用例子，使飛機能向上升的重要原因</a:t>
            </a:r>
          </a:p>
          <a:p>
            <a:pPr>
              <a:lnSpc>
                <a:spcPct val="90000"/>
              </a:lnSpc>
            </a:pPr>
            <a:r>
              <a:rPr lang="zh-TW" altLang="en-US" sz="2000"/>
              <a:t>機翼上方的弧面比底部的平面長，空氣流經上方較長的距離時，其需要的速度比穿越底部的更快</a:t>
            </a:r>
          </a:p>
          <a:p>
            <a:pPr>
              <a:lnSpc>
                <a:spcPct val="90000"/>
              </a:lnSpc>
            </a:pPr>
            <a:r>
              <a:rPr lang="zh-TW" altLang="en-US" sz="2000"/>
              <a:t>快速氣流會產生較低的壓力，而機翼上下的壓力差異便會使飛機向上升</a:t>
            </a:r>
          </a:p>
        </p:txBody>
      </p:sp>
      <p:pic>
        <p:nvPicPr>
          <p:cNvPr id="369668" name="Picture 4" descr="wing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060575"/>
            <a:ext cx="5362575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6" name="Picture 4" descr="C:\Users\Gloria\Desktop\工作\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588" y="-58738"/>
            <a:ext cx="13257213" cy="623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-900113" y="6165850"/>
            <a:ext cx="10872788" cy="93503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13" name="群組 12"/>
          <p:cNvGrpSpPr>
            <a:grpSpLocks/>
          </p:cNvGrpSpPr>
          <p:nvPr/>
        </p:nvGrpSpPr>
        <p:grpSpPr bwMode="auto">
          <a:xfrm>
            <a:off x="755650" y="476250"/>
            <a:ext cx="7272338" cy="3525838"/>
            <a:chOff x="755576" y="476671"/>
            <a:chExt cx="7272808" cy="3525764"/>
          </a:xfrm>
        </p:grpSpPr>
        <p:sp>
          <p:nvSpPr>
            <p:cNvPr id="2" name="Cloud"/>
            <p:cNvSpPr>
              <a:spLocks noChangeAspect="1" noEditPoints="1" noChangeArrowheads="1"/>
            </p:cNvSpPr>
            <p:nvPr/>
          </p:nvSpPr>
          <p:spPr bwMode="auto">
            <a:xfrm>
              <a:off x="755576" y="781645"/>
              <a:ext cx="1883581" cy="1262261"/>
            </a:xfrm>
            <a:custGeom>
              <a:avLst/>
              <a:gdLst>
                <a:gd name="T0" fmla="*/ 509526 w 21600"/>
                <a:gd name="T1" fmla="*/ 36882039 h 21600"/>
                <a:gd name="T2" fmla="*/ 82126835 w 21600"/>
                <a:gd name="T3" fmla="*/ 73685479 h 21600"/>
                <a:gd name="T4" fmla="*/ 164116674 w 21600"/>
                <a:gd name="T5" fmla="*/ 36882039 h 21600"/>
                <a:gd name="T6" fmla="*/ 82126835 w 21600"/>
                <a:gd name="T7" fmla="*/ 421753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5510" name="Cloud"/>
            <p:cNvSpPr>
              <a:spLocks noChangeAspect="1" noEditPoints="1" noChangeArrowheads="1"/>
            </p:cNvSpPr>
            <p:nvPr/>
          </p:nvSpPr>
          <p:spPr bwMode="auto">
            <a:xfrm>
              <a:off x="2339752" y="2306634"/>
              <a:ext cx="1668676" cy="1118245"/>
            </a:xfrm>
            <a:custGeom>
              <a:avLst/>
              <a:gdLst>
                <a:gd name="T0" fmla="*/ 399864 w 21600"/>
                <a:gd name="T1" fmla="*/ 28946134 h 21600"/>
                <a:gd name="T2" fmla="*/ 64455546 w 21600"/>
                <a:gd name="T3" fmla="*/ 57830558 h 21600"/>
                <a:gd name="T4" fmla="*/ 128803633 w 21600"/>
                <a:gd name="T5" fmla="*/ 28946134 h 21600"/>
                <a:gd name="T6" fmla="*/ 64455546 w 21600"/>
                <a:gd name="T7" fmla="*/ 331005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5511" name="Cloud"/>
            <p:cNvSpPr>
              <a:spLocks noChangeAspect="1" noEditPoints="1" noChangeArrowheads="1"/>
            </p:cNvSpPr>
            <p:nvPr/>
          </p:nvSpPr>
          <p:spPr bwMode="auto">
            <a:xfrm>
              <a:off x="4211960" y="1594917"/>
              <a:ext cx="1584176" cy="1061618"/>
            </a:xfrm>
            <a:custGeom>
              <a:avLst/>
              <a:gdLst>
                <a:gd name="T0" fmla="*/ 360400 w 21600"/>
                <a:gd name="T1" fmla="*/ 26088722 h 21600"/>
                <a:gd name="T2" fmla="*/ 58092907 w 21600"/>
                <a:gd name="T3" fmla="*/ 52121905 h 21600"/>
                <a:gd name="T4" fmla="*/ 116089004 w 21600"/>
                <a:gd name="T5" fmla="*/ 26088722 h 21600"/>
                <a:gd name="T6" fmla="*/ 58092907 w 21600"/>
                <a:gd name="T7" fmla="*/ 298329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5512" name="Cloud"/>
            <p:cNvSpPr>
              <a:spLocks noChangeAspect="1" noEditPoints="1" noChangeArrowheads="1"/>
            </p:cNvSpPr>
            <p:nvPr/>
          </p:nvSpPr>
          <p:spPr bwMode="auto">
            <a:xfrm>
              <a:off x="5940152" y="2603029"/>
              <a:ext cx="2088232" cy="1399406"/>
            </a:xfrm>
            <a:custGeom>
              <a:avLst/>
              <a:gdLst>
                <a:gd name="T0" fmla="*/ 626180 w 21600"/>
                <a:gd name="T1" fmla="*/ 45331879 h 21600"/>
                <a:gd name="T2" fmla="*/ 100942428 w 21600"/>
                <a:gd name="T3" fmla="*/ 90567224 h 21600"/>
                <a:gd name="T4" fmla="*/ 201716637 w 21600"/>
                <a:gd name="T5" fmla="*/ 45331879 h 21600"/>
                <a:gd name="T6" fmla="*/ 100942428 w 21600"/>
                <a:gd name="T7" fmla="*/ 518376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5513" name="Cloud"/>
            <p:cNvSpPr>
              <a:spLocks noChangeAspect="1" noEditPoints="1" noChangeArrowheads="1"/>
            </p:cNvSpPr>
            <p:nvPr/>
          </p:nvSpPr>
          <p:spPr bwMode="auto">
            <a:xfrm>
              <a:off x="5580112" y="476671"/>
              <a:ext cx="1668676" cy="1118245"/>
            </a:xfrm>
            <a:custGeom>
              <a:avLst/>
              <a:gdLst>
                <a:gd name="T0" fmla="*/ 399864 w 21600"/>
                <a:gd name="T1" fmla="*/ 28946134 h 21600"/>
                <a:gd name="T2" fmla="*/ 64455546 w 21600"/>
                <a:gd name="T3" fmla="*/ 57830558 h 21600"/>
                <a:gd name="T4" fmla="*/ 128803633 w 21600"/>
                <a:gd name="T5" fmla="*/ 28946134 h 21600"/>
                <a:gd name="T6" fmla="*/ 64455546 w 21600"/>
                <a:gd name="T7" fmla="*/ 331005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1" name="群組 20"/>
          <p:cNvGrpSpPr>
            <a:grpSpLocks/>
          </p:cNvGrpSpPr>
          <p:nvPr/>
        </p:nvGrpSpPr>
        <p:grpSpPr bwMode="auto">
          <a:xfrm>
            <a:off x="-7272338" y="781050"/>
            <a:ext cx="7272338" cy="3525838"/>
            <a:chOff x="755576" y="476671"/>
            <a:chExt cx="7272808" cy="3525764"/>
          </a:xfrm>
        </p:grpSpPr>
        <p:sp>
          <p:nvSpPr>
            <p:cNvPr id="405515" name="Cloud"/>
            <p:cNvSpPr>
              <a:spLocks noChangeAspect="1" noEditPoints="1" noChangeArrowheads="1"/>
            </p:cNvSpPr>
            <p:nvPr/>
          </p:nvSpPr>
          <p:spPr bwMode="auto">
            <a:xfrm>
              <a:off x="755576" y="781645"/>
              <a:ext cx="1883581" cy="1262261"/>
            </a:xfrm>
            <a:custGeom>
              <a:avLst/>
              <a:gdLst>
                <a:gd name="T0" fmla="*/ 509526 w 21600"/>
                <a:gd name="T1" fmla="*/ 36882039 h 21600"/>
                <a:gd name="T2" fmla="*/ 82126835 w 21600"/>
                <a:gd name="T3" fmla="*/ 73685479 h 21600"/>
                <a:gd name="T4" fmla="*/ 164116674 w 21600"/>
                <a:gd name="T5" fmla="*/ 36882039 h 21600"/>
                <a:gd name="T6" fmla="*/ 82126835 w 21600"/>
                <a:gd name="T7" fmla="*/ 421753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5516" name="Cloud"/>
            <p:cNvSpPr>
              <a:spLocks noChangeAspect="1" noEditPoints="1" noChangeArrowheads="1"/>
            </p:cNvSpPr>
            <p:nvPr/>
          </p:nvSpPr>
          <p:spPr bwMode="auto">
            <a:xfrm>
              <a:off x="2339752" y="2306634"/>
              <a:ext cx="1668676" cy="1118245"/>
            </a:xfrm>
            <a:custGeom>
              <a:avLst/>
              <a:gdLst>
                <a:gd name="T0" fmla="*/ 399864 w 21600"/>
                <a:gd name="T1" fmla="*/ 28946134 h 21600"/>
                <a:gd name="T2" fmla="*/ 64455546 w 21600"/>
                <a:gd name="T3" fmla="*/ 57830558 h 21600"/>
                <a:gd name="T4" fmla="*/ 128803633 w 21600"/>
                <a:gd name="T5" fmla="*/ 28946134 h 21600"/>
                <a:gd name="T6" fmla="*/ 64455546 w 21600"/>
                <a:gd name="T7" fmla="*/ 331005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5517" name="Cloud"/>
            <p:cNvSpPr>
              <a:spLocks noChangeAspect="1" noEditPoints="1" noChangeArrowheads="1"/>
            </p:cNvSpPr>
            <p:nvPr/>
          </p:nvSpPr>
          <p:spPr bwMode="auto">
            <a:xfrm>
              <a:off x="4211960" y="1594917"/>
              <a:ext cx="1584176" cy="1061618"/>
            </a:xfrm>
            <a:custGeom>
              <a:avLst/>
              <a:gdLst>
                <a:gd name="T0" fmla="*/ 360400 w 21600"/>
                <a:gd name="T1" fmla="*/ 26088722 h 21600"/>
                <a:gd name="T2" fmla="*/ 58092907 w 21600"/>
                <a:gd name="T3" fmla="*/ 52121905 h 21600"/>
                <a:gd name="T4" fmla="*/ 116089004 w 21600"/>
                <a:gd name="T5" fmla="*/ 26088722 h 21600"/>
                <a:gd name="T6" fmla="*/ 58092907 w 21600"/>
                <a:gd name="T7" fmla="*/ 298329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5518" name="Cloud"/>
            <p:cNvSpPr>
              <a:spLocks noChangeAspect="1" noEditPoints="1" noChangeArrowheads="1"/>
            </p:cNvSpPr>
            <p:nvPr/>
          </p:nvSpPr>
          <p:spPr bwMode="auto">
            <a:xfrm>
              <a:off x="5940152" y="2603029"/>
              <a:ext cx="2088232" cy="1399406"/>
            </a:xfrm>
            <a:custGeom>
              <a:avLst/>
              <a:gdLst>
                <a:gd name="T0" fmla="*/ 626180 w 21600"/>
                <a:gd name="T1" fmla="*/ 45331879 h 21600"/>
                <a:gd name="T2" fmla="*/ 100942428 w 21600"/>
                <a:gd name="T3" fmla="*/ 90567224 h 21600"/>
                <a:gd name="T4" fmla="*/ 201716637 w 21600"/>
                <a:gd name="T5" fmla="*/ 45331879 h 21600"/>
                <a:gd name="T6" fmla="*/ 100942428 w 21600"/>
                <a:gd name="T7" fmla="*/ 518376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5519" name="Cloud"/>
            <p:cNvSpPr>
              <a:spLocks noChangeAspect="1" noEditPoints="1" noChangeArrowheads="1"/>
            </p:cNvSpPr>
            <p:nvPr/>
          </p:nvSpPr>
          <p:spPr bwMode="auto">
            <a:xfrm>
              <a:off x="5580112" y="476671"/>
              <a:ext cx="1668676" cy="1118245"/>
            </a:xfrm>
            <a:custGeom>
              <a:avLst/>
              <a:gdLst>
                <a:gd name="T0" fmla="*/ 399864 w 21600"/>
                <a:gd name="T1" fmla="*/ 28946134 h 21600"/>
                <a:gd name="T2" fmla="*/ 64455546 w 21600"/>
                <a:gd name="T3" fmla="*/ 57830558 h 21600"/>
                <a:gd name="T4" fmla="*/ 128803633 w 21600"/>
                <a:gd name="T5" fmla="*/ 28946134 h 21600"/>
                <a:gd name="T6" fmla="*/ 64455546 w 21600"/>
                <a:gd name="T7" fmla="*/ 331005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405509" name="Picture 5" descr="C:\Users\Gloria\Desktop\工作\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2587">
            <a:off x="2843213" y="4324350"/>
            <a:ext cx="550862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C:\Users\Gloria\Desktop\工作\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4508">
            <a:off x="2838450" y="4346575"/>
            <a:ext cx="5461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5522" name="Picture 3" descr="C:\Users\Gloria\Desktop\工作\20120214365876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4002088"/>
            <a:ext cx="3948112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5523" name="Text Box 19"/>
          <p:cNvSpPr txBox="1">
            <a:spLocks noChangeArrowheads="1"/>
          </p:cNvSpPr>
          <p:nvPr/>
        </p:nvSpPr>
        <p:spPr bwMode="auto">
          <a:xfrm>
            <a:off x="3132138" y="6308725"/>
            <a:ext cx="352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TW" altLang="en-US" b="1"/>
              <a:t>螺旋槳轉動，飛機向前滑行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0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3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111E-6 1.00879E-6 L 1.00799 1.00879E-6 " pathEditMode="fixed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3021 -0.04442 L 0.87777 -0.04442 " pathEditMode="fixed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圖: 結束點 3"/>
          <p:cNvSpPr/>
          <p:nvPr/>
        </p:nvSpPr>
        <p:spPr>
          <a:xfrm>
            <a:off x="1903982" y="3236028"/>
            <a:ext cx="5894508" cy="1296144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3562"/>
              <a:gd name="connsiteY0" fmla="*/ 0 h 21786"/>
              <a:gd name="connsiteX1" fmla="*/ 18125 w 23562"/>
              <a:gd name="connsiteY1" fmla="*/ 0 h 21786"/>
              <a:gd name="connsiteX2" fmla="*/ 23562 w 23562"/>
              <a:gd name="connsiteY2" fmla="*/ 17203 h 21786"/>
              <a:gd name="connsiteX3" fmla="*/ 18125 w 23562"/>
              <a:gd name="connsiteY3" fmla="*/ 21600 h 21786"/>
              <a:gd name="connsiteX4" fmla="*/ 3475 w 23562"/>
              <a:gd name="connsiteY4" fmla="*/ 21600 h 21786"/>
              <a:gd name="connsiteX5" fmla="*/ 0 w 23562"/>
              <a:gd name="connsiteY5" fmla="*/ 10800 h 21786"/>
              <a:gd name="connsiteX6" fmla="*/ 3475 w 23562"/>
              <a:gd name="connsiteY6" fmla="*/ 0 h 21786"/>
              <a:gd name="connsiteX0" fmla="*/ 3475 w 23562"/>
              <a:gd name="connsiteY0" fmla="*/ 0 h 21600"/>
              <a:gd name="connsiteX1" fmla="*/ 17720 w 23562"/>
              <a:gd name="connsiteY1" fmla="*/ 4610 h 21600"/>
              <a:gd name="connsiteX2" fmla="*/ 23562 w 23562"/>
              <a:gd name="connsiteY2" fmla="*/ 17203 h 21600"/>
              <a:gd name="connsiteX3" fmla="*/ 18125 w 23562"/>
              <a:gd name="connsiteY3" fmla="*/ 21600 h 21600"/>
              <a:gd name="connsiteX4" fmla="*/ 3475 w 23562"/>
              <a:gd name="connsiteY4" fmla="*/ 21600 h 21600"/>
              <a:gd name="connsiteX5" fmla="*/ 0 w 23562"/>
              <a:gd name="connsiteY5" fmla="*/ 10800 h 21600"/>
              <a:gd name="connsiteX6" fmla="*/ 3475 w 23562"/>
              <a:gd name="connsiteY6" fmla="*/ 0 h 21600"/>
              <a:gd name="connsiteX0" fmla="*/ 3475 w 23562"/>
              <a:gd name="connsiteY0" fmla="*/ 0 h 21600"/>
              <a:gd name="connsiteX1" fmla="*/ 17720 w 23562"/>
              <a:gd name="connsiteY1" fmla="*/ 4610 h 21600"/>
              <a:gd name="connsiteX2" fmla="*/ 23562 w 23562"/>
              <a:gd name="connsiteY2" fmla="*/ 17203 h 21600"/>
              <a:gd name="connsiteX3" fmla="*/ 18125 w 23562"/>
              <a:gd name="connsiteY3" fmla="*/ 21600 h 21600"/>
              <a:gd name="connsiteX4" fmla="*/ 3475 w 23562"/>
              <a:gd name="connsiteY4" fmla="*/ 21600 h 21600"/>
              <a:gd name="connsiteX5" fmla="*/ 0 w 23562"/>
              <a:gd name="connsiteY5" fmla="*/ 10800 h 21600"/>
              <a:gd name="connsiteX6" fmla="*/ 3475 w 23562"/>
              <a:gd name="connsiteY6" fmla="*/ 0 h 21600"/>
              <a:gd name="connsiteX0" fmla="*/ 3475 w 23873"/>
              <a:gd name="connsiteY0" fmla="*/ 0 h 21614"/>
              <a:gd name="connsiteX1" fmla="*/ 17720 w 23873"/>
              <a:gd name="connsiteY1" fmla="*/ 4610 h 21614"/>
              <a:gd name="connsiteX2" fmla="*/ 23873 w 23873"/>
              <a:gd name="connsiteY2" fmla="*/ 19124 h 21614"/>
              <a:gd name="connsiteX3" fmla="*/ 18125 w 23873"/>
              <a:gd name="connsiteY3" fmla="*/ 21600 h 21614"/>
              <a:gd name="connsiteX4" fmla="*/ 3475 w 23873"/>
              <a:gd name="connsiteY4" fmla="*/ 21600 h 21614"/>
              <a:gd name="connsiteX5" fmla="*/ 0 w 23873"/>
              <a:gd name="connsiteY5" fmla="*/ 10800 h 21614"/>
              <a:gd name="connsiteX6" fmla="*/ 3475 w 23873"/>
              <a:gd name="connsiteY6" fmla="*/ 0 h 21614"/>
              <a:gd name="connsiteX0" fmla="*/ 3475 w 23927"/>
              <a:gd name="connsiteY0" fmla="*/ 0 h 21600"/>
              <a:gd name="connsiteX1" fmla="*/ 17720 w 23927"/>
              <a:gd name="connsiteY1" fmla="*/ 4610 h 21600"/>
              <a:gd name="connsiteX2" fmla="*/ 23873 w 23927"/>
              <a:gd name="connsiteY2" fmla="*/ 19124 h 21600"/>
              <a:gd name="connsiteX3" fmla="*/ 18125 w 23927"/>
              <a:gd name="connsiteY3" fmla="*/ 21600 h 21600"/>
              <a:gd name="connsiteX4" fmla="*/ 3475 w 23927"/>
              <a:gd name="connsiteY4" fmla="*/ 21600 h 21600"/>
              <a:gd name="connsiteX5" fmla="*/ 0 w 23927"/>
              <a:gd name="connsiteY5" fmla="*/ 10800 h 21600"/>
              <a:gd name="connsiteX6" fmla="*/ 3475 w 23927"/>
              <a:gd name="connsiteY6" fmla="*/ 0 h 21600"/>
              <a:gd name="connsiteX0" fmla="*/ 3475 w 23884"/>
              <a:gd name="connsiteY0" fmla="*/ 0 h 21602"/>
              <a:gd name="connsiteX1" fmla="*/ 16599 w 23884"/>
              <a:gd name="connsiteY1" fmla="*/ 5762 h 21602"/>
              <a:gd name="connsiteX2" fmla="*/ 23873 w 23884"/>
              <a:gd name="connsiteY2" fmla="*/ 19124 h 21602"/>
              <a:gd name="connsiteX3" fmla="*/ 18125 w 23884"/>
              <a:gd name="connsiteY3" fmla="*/ 21600 h 21602"/>
              <a:gd name="connsiteX4" fmla="*/ 3475 w 23884"/>
              <a:gd name="connsiteY4" fmla="*/ 21600 h 21602"/>
              <a:gd name="connsiteX5" fmla="*/ 0 w 23884"/>
              <a:gd name="connsiteY5" fmla="*/ 10800 h 21602"/>
              <a:gd name="connsiteX6" fmla="*/ 3475 w 23884"/>
              <a:gd name="connsiteY6" fmla="*/ 0 h 21602"/>
              <a:gd name="connsiteX0" fmla="*/ 3475 w 23884"/>
              <a:gd name="connsiteY0" fmla="*/ 0 h 21602"/>
              <a:gd name="connsiteX1" fmla="*/ 16599 w 23884"/>
              <a:gd name="connsiteY1" fmla="*/ 5762 h 21602"/>
              <a:gd name="connsiteX2" fmla="*/ 23873 w 23884"/>
              <a:gd name="connsiteY2" fmla="*/ 19124 h 21602"/>
              <a:gd name="connsiteX3" fmla="*/ 18125 w 23884"/>
              <a:gd name="connsiteY3" fmla="*/ 21600 h 21602"/>
              <a:gd name="connsiteX4" fmla="*/ 3475 w 23884"/>
              <a:gd name="connsiteY4" fmla="*/ 21600 h 21602"/>
              <a:gd name="connsiteX5" fmla="*/ 0 w 23884"/>
              <a:gd name="connsiteY5" fmla="*/ 10800 h 21602"/>
              <a:gd name="connsiteX6" fmla="*/ 3475 w 23884"/>
              <a:gd name="connsiteY6" fmla="*/ 0 h 21602"/>
              <a:gd name="connsiteX0" fmla="*/ 3475 w 23884"/>
              <a:gd name="connsiteY0" fmla="*/ 0 h 21602"/>
              <a:gd name="connsiteX1" fmla="*/ 16599 w 23884"/>
              <a:gd name="connsiteY1" fmla="*/ 5762 h 21602"/>
              <a:gd name="connsiteX2" fmla="*/ 23873 w 23884"/>
              <a:gd name="connsiteY2" fmla="*/ 19124 h 21602"/>
              <a:gd name="connsiteX3" fmla="*/ 18125 w 23884"/>
              <a:gd name="connsiteY3" fmla="*/ 21600 h 21602"/>
              <a:gd name="connsiteX4" fmla="*/ 3475 w 23884"/>
              <a:gd name="connsiteY4" fmla="*/ 21600 h 21602"/>
              <a:gd name="connsiteX5" fmla="*/ 0 w 23884"/>
              <a:gd name="connsiteY5" fmla="*/ 10800 h 21602"/>
              <a:gd name="connsiteX6" fmla="*/ 3475 w 23884"/>
              <a:gd name="connsiteY6" fmla="*/ 0 h 21602"/>
              <a:gd name="connsiteX0" fmla="*/ 3475 w 23894"/>
              <a:gd name="connsiteY0" fmla="*/ 0 h 21600"/>
              <a:gd name="connsiteX1" fmla="*/ 16007 w 23894"/>
              <a:gd name="connsiteY1" fmla="*/ 7043 h 21600"/>
              <a:gd name="connsiteX2" fmla="*/ 23873 w 23894"/>
              <a:gd name="connsiteY2" fmla="*/ 19124 h 21600"/>
              <a:gd name="connsiteX3" fmla="*/ 18125 w 23894"/>
              <a:gd name="connsiteY3" fmla="*/ 21600 h 21600"/>
              <a:gd name="connsiteX4" fmla="*/ 3475 w 23894"/>
              <a:gd name="connsiteY4" fmla="*/ 21600 h 21600"/>
              <a:gd name="connsiteX5" fmla="*/ 0 w 23894"/>
              <a:gd name="connsiteY5" fmla="*/ 10800 h 21600"/>
              <a:gd name="connsiteX6" fmla="*/ 3475 w 23894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94" h="21600">
                <a:moveTo>
                  <a:pt x="3475" y="0"/>
                </a:moveTo>
                <a:cubicBezTo>
                  <a:pt x="7850" y="1921"/>
                  <a:pt x="11632" y="4482"/>
                  <a:pt x="16007" y="7043"/>
                </a:cubicBezTo>
                <a:cubicBezTo>
                  <a:pt x="18393" y="9476"/>
                  <a:pt x="23520" y="16698"/>
                  <a:pt x="23873" y="19124"/>
                </a:cubicBezTo>
                <a:cubicBezTo>
                  <a:pt x="24226" y="21550"/>
                  <a:pt x="20044" y="21600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向右箭號 4"/>
          <p:cNvSpPr/>
          <p:nvPr/>
        </p:nvSpPr>
        <p:spPr>
          <a:xfrm>
            <a:off x="603250" y="3579813"/>
            <a:ext cx="1100138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 rot="20679263">
            <a:off x="2065338" y="2276475"/>
            <a:ext cx="5538787" cy="2614613"/>
          </a:xfrm>
          <a:custGeom>
            <a:avLst/>
            <a:gdLst>
              <a:gd name="connsiteX0" fmla="*/ 0 w 648072"/>
              <a:gd name="connsiteY0" fmla="*/ 108012 h 432048"/>
              <a:gd name="connsiteX1" fmla="*/ 432048 w 648072"/>
              <a:gd name="connsiteY1" fmla="*/ 108012 h 432048"/>
              <a:gd name="connsiteX2" fmla="*/ 432048 w 648072"/>
              <a:gd name="connsiteY2" fmla="*/ 0 h 432048"/>
              <a:gd name="connsiteX3" fmla="*/ 648072 w 648072"/>
              <a:gd name="connsiteY3" fmla="*/ 216024 h 432048"/>
              <a:gd name="connsiteX4" fmla="*/ 432048 w 648072"/>
              <a:gd name="connsiteY4" fmla="*/ 432048 h 432048"/>
              <a:gd name="connsiteX5" fmla="*/ 432048 w 648072"/>
              <a:gd name="connsiteY5" fmla="*/ 324036 h 432048"/>
              <a:gd name="connsiteX6" fmla="*/ 0 w 648072"/>
              <a:gd name="connsiteY6" fmla="*/ 324036 h 432048"/>
              <a:gd name="connsiteX7" fmla="*/ 0 w 648072"/>
              <a:gd name="connsiteY7" fmla="*/ 108012 h 432048"/>
              <a:gd name="connsiteX0" fmla="*/ 0 w 5538232"/>
              <a:gd name="connsiteY0" fmla="*/ 108012 h 2721351"/>
              <a:gd name="connsiteX1" fmla="*/ 432048 w 5538232"/>
              <a:gd name="connsiteY1" fmla="*/ 108012 h 2721351"/>
              <a:gd name="connsiteX2" fmla="*/ 432048 w 5538232"/>
              <a:gd name="connsiteY2" fmla="*/ 0 h 2721351"/>
              <a:gd name="connsiteX3" fmla="*/ 5538232 w 5538232"/>
              <a:gd name="connsiteY3" fmla="*/ 2721351 h 2721351"/>
              <a:gd name="connsiteX4" fmla="*/ 432048 w 5538232"/>
              <a:gd name="connsiteY4" fmla="*/ 432048 h 2721351"/>
              <a:gd name="connsiteX5" fmla="*/ 432048 w 5538232"/>
              <a:gd name="connsiteY5" fmla="*/ 324036 h 2721351"/>
              <a:gd name="connsiteX6" fmla="*/ 0 w 5538232"/>
              <a:gd name="connsiteY6" fmla="*/ 324036 h 2721351"/>
              <a:gd name="connsiteX7" fmla="*/ 0 w 5538232"/>
              <a:gd name="connsiteY7" fmla="*/ 108012 h 2721351"/>
              <a:gd name="connsiteX0" fmla="*/ 0 w 5538232"/>
              <a:gd name="connsiteY0" fmla="*/ 0 h 2613339"/>
              <a:gd name="connsiteX1" fmla="*/ 432048 w 5538232"/>
              <a:gd name="connsiteY1" fmla="*/ 0 h 2613339"/>
              <a:gd name="connsiteX2" fmla="*/ 5230806 w 5538232"/>
              <a:gd name="connsiteY2" fmla="*/ 2236776 h 2613339"/>
              <a:gd name="connsiteX3" fmla="*/ 5538232 w 5538232"/>
              <a:gd name="connsiteY3" fmla="*/ 2613339 h 2613339"/>
              <a:gd name="connsiteX4" fmla="*/ 432048 w 5538232"/>
              <a:gd name="connsiteY4" fmla="*/ 324036 h 2613339"/>
              <a:gd name="connsiteX5" fmla="*/ 432048 w 5538232"/>
              <a:gd name="connsiteY5" fmla="*/ 216024 h 2613339"/>
              <a:gd name="connsiteX6" fmla="*/ 0 w 5538232"/>
              <a:gd name="connsiteY6" fmla="*/ 216024 h 2613339"/>
              <a:gd name="connsiteX7" fmla="*/ 0 w 5538232"/>
              <a:gd name="connsiteY7" fmla="*/ 0 h 2613339"/>
              <a:gd name="connsiteX0" fmla="*/ 0 w 5538232"/>
              <a:gd name="connsiteY0" fmla="*/ 0 h 2613339"/>
              <a:gd name="connsiteX1" fmla="*/ 432048 w 5538232"/>
              <a:gd name="connsiteY1" fmla="*/ 0 h 2613339"/>
              <a:gd name="connsiteX2" fmla="*/ 5230806 w 5538232"/>
              <a:gd name="connsiteY2" fmla="*/ 2236776 h 2613339"/>
              <a:gd name="connsiteX3" fmla="*/ 5538232 w 5538232"/>
              <a:gd name="connsiteY3" fmla="*/ 2613339 h 2613339"/>
              <a:gd name="connsiteX4" fmla="*/ 5207405 w 5538232"/>
              <a:gd name="connsiteY4" fmla="*/ 2550847 h 2613339"/>
              <a:gd name="connsiteX5" fmla="*/ 432048 w 5538232"/>
              <a:gd name="connsiteY5" fmla="*/ 216024 h 2613339"/>
              <a:gd name="connsiteX6" fmla="*/ 0 w 5538232"/>
              <a:gd name="connsiteY6" fmla="*/ 216024 h 2613339"/>
              <a:gd name="connsiteX7" fmla="*/ 0 w 5538232"/>
              <a:gd name="connsiteY7" fmla="*/ 0 h 2613339"/>
              <a:gd name="connsiteX0" fmla="*/ 0 w 5538232"/>
              <a:gd name="connsiteY0" fmla="*/ 0 h 2613339"/>
              <a:gd name="connsiteX1" fmla="*/ 432048 w 5538232"/>
              <a:gd name="connsiteY1" fmla="*/ 0 h 2613339"/>
              <a:gd name="connsiteX2" fmla="*/ 5230806 w 5538232"/>
              <a:gd name="connsiteY2" fmla="*/ 2236776 h 2613339"/>
              <a:gd name="connsiteX3" fmla="*/ 5538232 w 5538232"/>
              <a:gd name="connsiteY3" fmla="*/ 2613339 h 2613339"/>
              <a:gd name="connsiteX4" fmla="*/ 5207405 w 5538232"/>
              <a:gd name="connsiteY4" fmla="*/ 2550847 h 2613339"/>
              <a:gd name="connsiteX5" fmla="*/ 5179799 w 5538232"/>
              <a:gd name="connsiteY5" fmla="*/ 2427292 h 2613339"/>
              <a:gd name="connsiteX6" fmla="*/ 0 w 5538232"/>
              <a:gd name="connsiteY6" fmla="*/ 216024 h 2613339"/>
              <a:gd name="connsiteX7" fmla="*/ 0 w 5538232"/>
              <a:gd name="connsiteY7" fmla="*/ 0 h 2613339"/>
              <a:gd name="connsiteX0" fmla="*/ 0 w 5538232"/>
              <a:gd name="connsiteY0" fmla="*/ 0 h 2613339"/>
              <a:gd name="connsiteX1" fmla="*/ 5216711 w 5538232"/>
              <a:gd name="connsiteY1" fmla="*/ 2309047 h 2613339"/>
              <a:gd name="connsiteX2" fmla="*/ 5230806 w 5538232"/>
              <a:gd name="connsiteY2" fmla="*/ 2236776 h 2613339"/>
              <a:gd name="connsiteX3" fmla="*/ 5538232 w 5538232"/>
              <a:gd name="connsiteY3" fmla="*/ 2613339 h 2613339"/>
              <a:gd name="connsiteX4" fmla="*/ 5207405 w 5538232"/>
              <a:gd name="connsiteY4" fmla="*/ 2550847 h 2613339"/>
              <a:gd name="connsiteX5" fmla="*/ 5179799 w 5538232"/>
              <a:gd name="connsiteY5" fmla="*/ 2427292 h 2613339"/>
              <a:gd name="connsiteX6" fmla="*/ 0 w 5538232"/>
              <a:gd name="connsiteY6" fmla="*/ 216024 h 2613339"/>
              <a:gd name="connsiteX7" fmla="*/ 0 w 5538232"/>
              <a:gd name="connsiteY7" fmla="*/ 0 h 2613339"/>
              <a:gd name="connsiteX0" fmla="*/ 0 w 5538232"/>
              <a:gd name="connsiteY0" fmla="*/ 0 h 2613339"/>
              <a:gd name="connsiteX1" fmla="*/ 5216711 w 5538232"/>
              <a:gd name="connsiteY1" fmla="*/ 2309047 h 2613339"/>
              <a:gd name="connsiteX2" fmla="*/ 5338753 w 5538232"/>
              <a:gd name="connsiteY2" fmla="*/ 2162813 h 2613339"/>
              <a:gd name="connsiteX3" fmla="*/ 5538232 w 5538232"/>
              <a:gd name="connsiteY3" fmla="*/ 2613339 h 2613339"/>
              <a:gd name="connsiteX4" fmla="*/ 5207405 w 5538232"/>
              <a:gd name="connsiteY4" fmla="*/ 2550847 h 2613339"/>
              <a:gd name="connsiteX5" fmla="*/ 5179799 w 5538232"/>
              <a:gd name="connsiteY5" fmla="*/ 2427292 h 2613339"/>
              <a:gd name="connsiteX6" fmla="*/ 0 w 5538232"/>
              <a:gd name="connsiteY6" fmla="*/ 216024 h 2613339"/>
              <a:gd name="connsiteX7" fmla="*/ 0 w 5538232"/>
              <a:gd name="connsiteY7" fmla="*/ 0 h 2613339"/>
              <a:gd name="connsiteX0" fmla="*/ 0 w 5538232"/>
              <a:gd name="connsiteY0" fmla="*/ 0 h 2613339"/>
              <a:gd name="connsiteX1" fmla="*/ 5290088 w 5538232"/>
              <a:gd name="connsiteY1" fmla="*/ 2361056 h 2613339"/>
              <a:gd name="connsiteX2" fmla="*/ 5338753 w 5538232"/>
              <a:gd name="connsiteY2" fmla="*/ 2162813 h 2613339"/>
              <a:gd name="connsiteX3" fmla="*/ 5538232 w 5538232"/>
              <a:gd name="connsiteY3" fmla="*/ 2613339 h 2613339"/>
              <a:gd name="connsiteX4" fmla="*/ 5207405 w 5538232"/>
              <a:gd name="connsiteY4" fmla="*/ 2550847 h 2613339"/>
              <a:gd name="connsiteX5" fmla="*/ 5179799 w 5538232"/>
              <a:gd name="connsiteY5" fmla="*/ 2427292 h 2613339"/>
              <a:gd name="connsiteX6" fmla="*/ 0 w 5538232"/>
              <a:gd name="connsiteY6" fmla="*/ 216024 h 2613339"/>
              <a:gd name="connsiteX7" fmla="*/ 0 w 5538232"/>
              <a:gd name="connsiteY7" fmla="*/ 0 h 2613339"/>
              <a:gd name="connsiteX0" fmla="*/ 0 w 5538232"/>
              <a:gd name="connsiteY0" fmla="*/ 0 h 2613339"/>
              <a:gd name="connsiteX1" fmla="*/ 5290088 w 5538232"/>
              <a:gd name="connsiteY1" fmla="*/ 2361056 h 2613339"/>
              <a:gd name="connsiteX2" fmla="*/ 5338753 w 5538232"/>
              <a:gd name="connsiteY2" fmla="*/ 2162813 h 2613339"/>
              <a:gd name="connsiteX3" fmla="*/ 5538232 w 5538232"/>
              <a:gd name="connsiteY3" fmla="*/ 2613339 h 2613339"/>
              <a:gd name="connsiteX4" fmla="*/ 5207405 w 5538232"/>
              <a:gd name="connsiteY4" fmla="*/ 2550847 h 2613339"/>
              <a:gd name="connsiteX5" fmla="*/ 5268720 w 5538232"/>
              <a:gd name="connsiteY5" fmla="*/ 2451694 h 2613339"/>
              <a:gd name="connsiteX6" fmla="*/ 0 w 5538232"/>
              <a:gd name="connsiteY6" fmla="*/ 216024 h 2613339"/>
              <a:gd name="connsiteX7" fmla="*/ 0 w 5538232"/>
              <a:gd name="connsiteY7" fmla="*/ 0 h 2613339"/>
              <a:gd name="connsiteX0" fmla="*/ 0 w 5538232"/>
              <a:gd name="connsiteY0" fmla="*/ 0 h 2613339"/>
              <a:gd name="connsiteX1" fmla="*/ 3026448 w 5538232"/>
              <a:gd name="connsiteY1" fmla="*/ 1350173 h 2613339"/>
              <a:gd name="connsiteX2" fmla="*/ 5290088 w 5538232"/>
              <a:gd name="connsiteY2" fmla="*/ 2361056 h 2613339"/>
              <a:gd name="connsiteX3" fmla="*/ 5338753 w 5538232"/>
              <a:gd name="connsiteY3" fmla="*/ 2162813 h 2613339"/>
              <a:gd name="connsiteX4" fmla="*/ 5538232 w 5538232"/>
              <a:gd name="connsiteY4" fmla="*/ 2613339 h 2613339"/>
              <a:gd name="connsiteX5" fmla="*/ 5207405 w 5538232"/>
              <a:gd name="connsiteY5" fmla="*/ 2550847 h 2613339"/>
              <a:gd name="connsiteX6" fmla="*/ 5268720 w 5538232"/>
              <a:gd name="connsiteY6" fmla="*/ 2451694 h 2613339"/>
              <a:gd name="connsiteX7" fmla="*/ 0 w 5538232"/>
              <a:gd name="connsiteY7" fmla="*/ 216024 h 2613339"/>
              <a:gd name="connsiteX8" fmla="*/ 0 w 5538232"/>
              <a:gd name="connsiteY8" fmla="*/ 0 h 2613339"/>
              <a:gd name="connsiteX0" fmla="*/ 0 w 5538232"/>
              <a:gd name="connsiteY0" fmla="*/ 0 h 2613339"/>
              <a:gd name="connsiteX1" fmla="*/ 3138153 w 5538232"/>
              <a:gd name="connsiteY1" fmla="*/ 1030229 h 2613339"/>
              <a:gd name="connsiteX2" fmla="*/ 5290088 w 5538232"/>
              <a:gd name="connsiteY2" fmla="*/ 2361056 h 2613339"/>
              <a:gd name="connsiteX3" fmla="*/ 5338753 w 5538232"/>
              <a:gd name="connsiteY3" fmla="*/ 2162813 h 2613339"/>
              <a:gd name="connsiteX4" fmla="*/ 5538232 w 5538232"/>
              <a:gd name="connsiteY4" fmla="*/ 2613339 h 2613339"/>
              <a:gd name="connsiteX5" fmla="*/ 5207405 w 5538232"/>
              <a:gd name="connsiteY5" fmla="*/ 2550847 h 2613339"/>
              <a:gd name="connsiteX6" fmla="*/ 5268720 w 5538232"/>
              <a:gd name="connsiteY6" fmla="*/ 2451694 h 2613339"/>
              <a:gd name="connsiteX7" fmla="*/ 0 w 5538232"/>
              <a:gd name="connsiteY7" fmla="*/ 216024 h 2613339"/>
              <a:gd name="connsiteX8" fmla="*/ 0 w 5538232"/>
              <a:gd name="connsiteY8" fmla="*/ 0 h 2613339"/>
              <a:gd name="connsiteX0" fmla="*/ 0 w 5538232"/>
              <a:gd name="connsiteY0" fmla="*/ 0 h 2613339"/>
              <a:gd name="connsiteX1" fmla="*/ 3138153 w 5538232"/>
              <a:gd name="connsiteY1" fmla="*/ 1030229 h 2613339"/>
              <a:gd name="connsiteX2" fmla="*/ 5290088 w 5538232"/>
              <a:gd name="connsiteY2" fmla="*/ 2361056 h 2613339"/>
              <a:gd name="connsiteX3" fmla="*/ 5338753 w 5538232"/>
              <a:gd name="connsiteY3" fmla="*/ 2162813 h 2613339"/>
              <a:gd name="connsiteX4" fmla="*/ 5538232 w 5538232"/>
              <a:gd name="connsiteY4" fmla="*/ 2613339 h 2613339"/>
              <a:gd name="connsiteX5" fmla="*/ 5207405 w 5538232"/>
              <a:gd name="connsiteY5" fmla="*/ 2550847 h 2613339"/>
              <a:gd name="connsiteX6" fmla="*/ 5268720 w 5538232"/>
              <a:gd name="connsiteY6" fmla="*/ 2451694 h 2613339"/>
              <a:gd name="connsiteX7" fmla="*/ 0 w 5538232"/>
              <a:gd name="connsiteY7" fmla="*/ 216024 h 2613339"/>
              <a:gd name="connsiteX8" fmla="*/ 0 w 5538232"/>
              <a:gd name="connsiteY8" fmla="*/ 0 h 2613339"/>
              <a:gd name="connsiteX0" fmla="*/ 0 w 5538232"/>
              <a:gd name="connsiteY0" fmla="*/ 0 h 2613339"/>
              <a:gd name="connsiteX1" fmla="*/ 3138153 w 5538232"/>
              <a:gd name="connsiteY1" fmla="*/ 1030229 h 2613339"/>
              <a:gd name="connsiteX2" fmla="*/ 5290088 w 5538232"/>
              <a:gd name="connsiteY2" fmla="*/ 2361056 h 2613339"/>
              <a:gd name="connsiteX3" fmla="*/ 5338753 w 5538232"/>
              <a:gd name="connsiteY3" fmla="*/ 2162813 h 2613339"/>
              <a:gd name="connsiteX4" fmla="*/ 5538232 w 5538232"/>
              <a:gd name="connsiteY4" fmla="*/ 2613339 h 2613339"/>
              <a:gd name="connsiteX5" fmla="*/ 5207405 w 5538232"/>
              <a:gd name="connsiteY5" fmla="*/ 2550847 h 2613339"/>
              <a:gd name="connsiteX6" fmla="*/ 5268720 w 5538232"/>
              <a:gd name="connsiteY6" fmla="*/ 2451694 h 2613339"/>
              <a:gd name="connsiteX7" fmla="*/ 0 w 5538232"/>
              <a:gd name="connsiteY7" fmla="*/ 216024 h 2613339"/>
              <a:gd name="connsiteX8" fmla="*/ 0 w 5538232"/>
              <a:gd name="connsiteY8" fmla="*/ 0 h 2613339"/>
              <a:gd name="connsiteX0" fmla="*/ 0 w 5538232"/>
              <a:gd name="connsiteY0" fmla="*/ 0 h 2613339"/>
              <a:gd name="connsiteX1" fmla="*/ 3138153 w 5538232"/>
              <a:gd name="connsiteY1" fmla="*/ 1030229 h 2613339"/>
              <a:gd name="connsiteX2" fmla="*/ 5290088 w 5538232"/>
              <a:gd name="connsiteY2" fmla="*/ 2361056 h 2613339"/>
              <a:gd name="connsiteX3" fmla="*/ 5338753 w 5538232"/>
              <a:gd name="connsiteY3" fmla="*/ 2162813 h 2613339"/>
              <a:gd name="connsiteX4" fmla="*/ 5538232 w 5538232"/>
              <a:gd name="connsiteY4" fmla="*/ 2613339 h 2613339"/>
              <a:gd name="connsiteX5" fmla="*/ 5207405 w 5538232"/>
              <a:gd name="connsiteY5" fmla="*/ 2550847 h 2613339"/>
              <a:gd name="connsiteX6" fmla="*/ 5268720 w 5538232"/>
              <a:gd name="connsiteY6" fmla="*/ 2451694 h 2613339"/>
              <a:gd name="connsiteX7" fmla="*/ 2902958 w 5538232"/>
              <a:gd name="connsiteY7" fmla="*/ 1451741 h 2613339"/>
              <a:gd name="connsiteX8" fmla="*/ 0 w 5538232"/>
              <a:gd name="connsiteY8" fmla="*/ 216024 h 2613339"/>
              <a:gd name="connsiteX9" fmla="*/ 0 w 5538232"/>
              <a:gd name="connsiteY9" fmla="*/ 0 h 2613339"/>
              <a:gd name="connsiteX0" fmla="*/ 0 w 5538232"/>
              <a:gd name="connsiteY0" fmla="*/ 0 h 2613339"/>
              <a:gd name="connsiteX1" fmla="*/ 3138153 w 5538232"/>
              <a:gd name="connsiteY1" fmla="*/ 1030229 h 2613339"/>
              <a:gd name="connsiteX2" fmla="*/ 5290088 w 5538232"/>
              <a:gd name="connsiteY2" fmla="*/ 2361056 h 2613339"/>
              <a:gd name="connsiteX3" fmla="*/ 5338753 w 5538232"/>
              <a:gd name="connsiteY3" fmla="*/ 2162813 h 2613339"/>
              <a:gd name="connsiteX4" fmla="*/ 5538232 w 5538232"/>
              <a:gd name="connsiteY4" fmla="*/ 2613339 h 2613339"/>
              <a:gd name="connsiteX5" fmla="*/ 5207405 w 5538232"/>
              <a:gd name="connsiteY5" fmla="*/ 2550847 h 2613339"/>
              <a:gd name="connsiteX6" fmla="*/ 5268720 w 5538232"/>
              <a:gd name="connsiteY6" fmla="*/ 2451694 h 2613339"/>
              <a:gd name="connsiteX7" fmla="*/ 3034721 w 5538232"/>
              <a:gd name="connsiteY7" fmla="*/ 1232920 h 2613339"/>
              <a:gd name="connsiteX8" fmla="*/ 0 w 5538232"/>
              <a:gd name="connsiteY8" fmla="*/ 216024 h 2613339"/>
              <a:gd name="connsiteX9" fmla="*/ 0 w 5538232"/>
              <a:gd name="connsiteY9" fmla="*/ 0 h 2613339"/>
              <a:gd name="connsiteX0" fmla="*/ 0 w 5538232"/>
              <a:gd name="connsiteY0" fmla="*/ 0 h 2613339"/>
              <a:gd name="connsiteX1" fmla="*/ 3138153 w 5538232"/>
              <a:gd name="connsiteY1" fmla="*/ 1030229 h 2613339"/>
              <a:gd name="connsiteX2" fmla="*/ 5290088 w 5538232"/>
              <a:gd name="connsiteY2" fmla="*/ 2361056 h 2613339"/>
              <a:gd name="connsiteX3" fmla="*/ 5338753 w 5538232"/>
              <a:gd name="connsiteY3" fmla="*/ 2162813 h 2613339"/>
              <a:gd name="connsiteX4" fmla="*/ 5538232 w 5538232"/>
              <a:gd name="connsiteY4" fmla="*/ 2613339 h 2613339"/>
              <a:gd name="connsiteX5" fmla="*/ 5207405 w 5538232"/>
              <a:gd name="connsiteY5" fmla="*/ 2550847 h 2613339"/>
              <a:gd name="connsiteX6" fmla="*/ 5268720 w 5538232"/>
              <a:gd name="connsiteY6" fmla="*/ 2451694 h 2613339"/>
              <a:gd name="connsiteX7" fmla="*/ 3034721 w 5538232"/>
              <a:gd name="connsiteY7" fmla="*/ 1232920 h 2613339"/>
              <a:gd name="connsiteX8" fmla="*/ 0 w 5538232"/>
              <a:gd name="connsiteY8" fmla="*/ 216024 h 2613339"/>
              <a:gd name="connsiteX9" fmla="*/ 0 w 5538232"/>
              <a:gd name="connsiteY9" fmla="*/ 0 h 2613339"/>
              <a:gd name="connsiteX0" fmla="*/ 0 w 5538232"/>
              <a:gd name="connsiteY0" fmla="*/ 0 h 2613339"/>
              <a:gd name="connsiteX1" fmla="*/ 3138153 w 5538232"/>
              <a:gd name="connsiteY1" fmla="*/ 1030229 h 2613339"/>
              <a:gd name="connsiteX2" fmla="*/ 5290088 w 5538232"/>
              <a:gd name="connsiteY2" fmla="*/ 2361056 h 2613339"/>
              <a:gd name="connsiteX3" fmla="*/ 5338753 w 5538232"/>
              <a:gd name="connsiteY3" fmla="*/ 2162813 h 2613339"/>
              <a:gd name="connsiteX4" fmla="*/ 5538232 w 5538232"/>
              <a:gd name="connsiteY4" fmla="*/ 2613339 h 2613339"/>
              <a:gd name="connsiteX5" fmla="*/ 5207405 w 5538232"/>
              <a:gd name="connsiteY5" fmla="*/ 2550847 h 2613339"/>
              <a:gd name="connsiteX6" fmla="*/ 5268720 w 5538232"/>
              <a:gd name="connsiteY6" fmla="*/ 2451694 h 2613339"/>
              <a:gd name="connsiteX7" fmla="*/ 3034721 w 5538232"/>
              <a:gd name="connsiteY7" fmla="*/ 1232920 h 2613339"/>
              <a:gd name="connsiteX8" fmla="*/ 0 w 5538232"/>
              <a:gd name="connsiteY8" fmla="*/ 216024 h 2613339"/>
              <a:gd name="connsiteX9" fmla="*/ 0 w 5538232"/>
              <a:gd name="connsiteY9" fmla="*/ 0 h 2613339"/>
              <a:gd name="connsiteX0" fmla="*/ 0 w 5538232"/>
              <a:gd name="connsiteY0" fmla="*/ 0 h 2613339"/>
              <a:gd name="connsiteX1" fmla="*/ 1035278 w 5538232"/>
              <a:gd name="connsiteY1" fmla="*/ 301753 h 2613339"/>
              <a:gd name="connsiteX2" fmla="*/ 3138153 w 5538232"/>
              <a:gd name="connsiteY2" fmla="*/ 1030229 h 2613339"/>
              <a:gd name="connsiteX3" fmla="*/ 5290088 w 5538232"/>
              <a:gd name="connsiteY3" fmla="*/ 2361056 h 2613339"/>
              <a:gd name="connsiteX4" fmla="*/ 5338753 w 5538232"/>
              <a:gd name="connsiteY4" fmla="*/ 2162813 h 2613339"/>
              <a:gd name="connsiteX5" fmla="*/ 5538232 w 5538232"/>
              <a:gd name="connsiteY5" fmla="*/ 2613339 h 2613339"/>
              <a:gd name="connsiteX6" fmla="*/ 5207405 w 5538232"/>
              <a:gd name="connsiteY6" fmla="*/ 2550847 h 2613339"/>
              <a:gd name="connsiteX7" fmla="*/ 5268720 w 5538232"/>
              <a:gd name="connsiteY7" fmla="*/ 2451694 h 2613339"/>
              <a:gd name="connsiteX8" fmla="*/ 3034721 w 5538232"/>
              <a:gd name="connsiteY8" fmla="*/ 1232920 h 2613339"/>
              <a:gd name="connsiteX9" fmla="*/ 0 w 5538232"/>
              <a:gd name="connsiteY9" fmla="*/ 216024 h 2613339"/>
              <a:gd name="connsiteX10" fmla="*/ 0 w 5538232"/>
              <a:gd name="connsiteY10" fmla="*/ 0 h 2613339"/>
              <a:gd name="connsiteX0" fmla="*/ 0 w 5538232"/>
              <a:gd name="connsiteY0" fmla="*/ 0 h 2613339"/>
              <a:gd name="connsiteX1" fmla="*/ 1099488 w 5538232"/>
              <a:gd name="connsiteY1" fmla="*/ 183916 h 2613339"/>
              <a:gd name="connsiteX2" fmla="*/ 3138153 w 5538232"/>
              <a:gd name="connsiteY2" fmla="*/ 1030229 h 2613339"/>
              <a:gd name="connsiteX3" fmla="*/ 5290088 w 5538232"/>
              <a:gd name="connsiteY3" fmla="*/ 2361056 h 2613339"/>
              <a:gd name="connsiteX4" fmla="*/ 5338753 w 5538232"/>
              <a:gd name="connsiteY4" fmla="*/ 2162813 h 2613339"/>
              <a:gd name="connsiteX5" fmla="*/ 5538232 w 5538232"/>
              <a:gd name="connsiteY5" fmla="*/ 2613339 h 2613339"/>
              <a:gd name="connsiteX6" fmla="*/ 5207405 w 5538232"/>
              <a:gd name="connsiteY6" fmla="*/ 2550847 h 2613339"/>
              <a:gd name="connsiteX7" fmla="*/ 5268720 w 5538232"/>
              <a:gd name="connsiteY7" fmla="*/ 2451694 h 2613339"/>
              <a:gd name="connsiteX8" fmla="*/ 3034721 w 5538232"/>
              <a:gd name="connsiteY8" fmla="*/ 1232920 h 2613339"/>
              <a:gd name="connsiteX9" fmla="*/ 0 w 5538232"/>
              <a:gd name="connsiteY9" fmla="*/ 216024 h 2613339"/>
              <a:gd name="connsiteX10" fmla="*/ 0 w 5538232"/>
              <a:gd name="connsiteY10" fmla="*/ 0 h 2613339"/>
              <a:gd name="connsiteX0" fmla="*/ 0 w 5538232"/>
              <a:gd name="connsiteY0" fmla="*/ 0 h 2613339"/>
              <a:gd name="connsiteX1" fmla="*/ 1099488 w 5538232"/>
              <a:gd name="connsiteY1" fmla="*/ 183916 h 2613339"/>
              <a:gd name="connsiteX2" fmla="*/ 3138153 w 5538232"/>
              <a:gd name="connsiteY2" fmla="*/ 1030229 h 2613339"/>
              <a:gd name="connsiteX3" fmla="*/ 5290088 w 5538232"/>
              <a:gd name="connsiteY3" fmla="*/ 2361056 h 2613339"/>
              <a:gd name="connsiteX4" fmla="*/ 5338753 w 5538232"/>
              <a:gd name="connsiteY4" fmla="*/ 2162813 h 2613339"/>
              <a:gd name="connsiteX5" fmla="*/ 5538232 w 5538232"/>
              <a:gd name="connsiteY5" fmla="*/ 2613339 h 2613339"/>
              <a:gd name="connsiteX6" fmla="*/ 5207405 w 5538232"/>
              <a:gd name="connsiteY6" fmla="*/ 2550847 h 2613339"/>
              <a:gd name="connsiteX7" fmla="*/ 5268720 w 5538232"/>
              <a:gd name="connsiteY7" fmla="*/ 2451694 h 2613339"/>
              <a:gd name="connsiteX8" fmla="*/ 3034721 w 5538232"/>
              <a:gd name="connsiteY8" fmla="*/ 1232920 h 2613339"/>
              <a:gd name="connsiteX9" fmla="*/ 1022800 w 5538232"/>
              <a:gd name="connsiteY9" fmla="*/ 521437 h 2613339"/>
              <a:gd name="connsiteX10" fmla="*/ 0 w 5538232"/>
              <a:gd name="connsiteY10" fmla="*/ 216024 h 2613339"/>
              <a:gd name="connsiteX11" fmla="*/ 0 w 5538232"/>
              <a:gd name="connsiteY11" fmla="*/ 0 h 2613339"/>
              <a:gd name="connsiteX0" fmla="*/ 0 w 5538232"/>
              <a:gd name="connsiteY0" fmla="*/ 0 h 2613339"/>
              <a:gd name="connsiteX1" fmla="*/ 1099488 w 5538232"/>
              <a:gd name="connsiteY1" fmla="*/ 183916 h 2613339"/>
              <a:gd name="connsiteX2" fmla="*/ 3138153 w 5538232"/>
              <a:gd name="connsiteY2" fmla="*/ 1030229 h 2613339"/>
              <a:gd name="connsiteX3" fmla="*/ 5290088 w 5538232"/>
              <a:gd name="connsiteY3" fmla="*/ 2361056 h 2613339"/>
              <a:gd name="connsiteX4" fmla="*/ 5338753 w 5538232"/>
              <a:gd name="connsiteY4" fmla="*/ 2162813 h 2613339"/>
              <a:gd name="connsiteX5" fmla="*/ 5538232 w 5538232"/>
              <a:gd name="connsiteY5" fmla="*/ 2613339 h 2613339"/>
              <a:gd name="connsiteX6" fmla="*/ 5207405 w 5538232"/>
              <a:gd name="connsiteY6" fmla="*/ 2550847 h 2613339"/>
              <a:gd name="connsiteX7" fmla="*/ 5268720 w 5538232"/>
              <a:gd name="connsiteY7" fmla="*/ 2451694 h 2613339"/>
              <a:gd name="connsiteX8" fmla="*/ 3034721 w 5538232"/>
              <a:gd name="connsiteY8" fmla="*/ 1232920 h 2613339"/>
              <a:gd name="connsiteX9" fmla="*/ 1049236 w 5538232"/>
              <a:gd name="connsiteY9" fmla="*/ 425106 h 2613339"/>
              <a:gd name="connsiteX10" fmla="*/ 0 w 5538232"/>
              <a:gd name="connsiteY10" fmla="*/ 216024 h 2613339"/>
              <a:gd name="connsiteX11" fmla="*/ 0 w 5538232"/>
              <a:gd name="connsiteY11" fmla="*/ 0 h 261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38232" h="2613339">
                <a:moveTo>
                  <a:pt x="0" y="0"/>
                </a:moveTo>
                <a:cubicBezTo>
                  <a:pt x="172546" y="14288"/>
                  <a:pt x="576462" y="12211"/>
                  <a:pt x="1099488" y="183916"/>
                </a:cubicBezTo>
                <a:cubicBezTo>
                  <a:pt x="1622514" y="355621"/>
                  <a:pt x="2429018" y="687012"/>
                  <a:pt x="3138153" y="1030229"/>
                </a:cubicBezTo>
                <a:cubicBezTo>
                  <a:pt x="3911541" y="1385641"/>
                  <a:pt x="4572776" y="1917447"/>
                  <a:pt x="5290088" y="2361056"/>
                </a:cubicBezTo>
                <a:lnTo>
                  <a:pt x="5338753" y="2162813"/>
                </a:lnTo>
                <a:lnTo>
                  <a:pt x="5538232" y="2613339"/>
                </a:lnTo>
                <a:lnTo>
                  <a:pt x="5207405" y="2550847"/>
                </a:lnTo>
                <a:lnTo>
                  <a:pt x="5268720" y="2451694"/>
                </a:lnTo>
                <a:cubicBezTo>
                  <a:pt x="4524054" y="2045436"/>
                  <a:pt x="3814542" y="1569144"/>
                  <a:pt x="3034721" y="1232920"/>
                </a:cubicBezTo>
                <a:cubicBezTo>
                  <a:pt x="2327068" y="911211"/>
                  <a:pt x="1555023" y="594589"/>
                  <a:pt x="1049236" y="425106"/>
                </a:cubicBezTo>
                <a:cubicBezTo>
                  <a:pt x="543449" y="255623"/>
                  <a:pt x="170467" y="302930"/>
                  <a:pt x="0" y="216024"/>
                </a:cubicBez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 rot="21391079">
            <a:off x="1806575" y="4227513"/>
            <a:ext cx="6024563" cy="885825"/>
          </a:xfrm>
          <a:custGeom>
            <a:avLst/>
            <a:gdLst>
              <a:gd name="connsiteX0" fmla="*/ 0 w 648072"/>
              <a:gd name="connsiteY0" fmla="*/ 108012 h 432048"/>
              <a:gd name="connsiteX1" fmla="*/ 432048 w 648072"/>
              <a:gd name="connsiteY1" fmla="*/ 108012 h 432048"/>
              <a:gd name="connsiteX2" fmla="*/ 432048 w 648072"/>
              <a:gd name="connsiteY2" fmla="*/ 0 h 432048"/>
              <a:gd name="connsiteX3" fmla="*/ 648072 w 648072"/>
              <a:gd name="connsiteY3" fmla="*/ 216024 h 432048"/>
              <a:gd name="connsiteX4" fmla="*/ 432048 w 648072"/>
              <a:gd name="connsiteY4" fmla="*/ 432048 h 432048"/>
              <a:gd name="connsiteX5" fmla="*/ 432048 w 648072"/>
              <a:gd name="connsiteY5" fmla="*/ 324036 h 432048"/>
              <a:gd name="connsiteX6" fmla="*/ 0 w 648072"/>
              <a:gd name="connsiteY6" fmla="*/ 324036 h 432048"/>
              <a:gd name="connsiteX7" fmla="*/ 0 w 648072"/>
              <a:gd name="connsiteY7" fmla="*/ 108012 h 432048"/>
              <a:gd name="connsiteX0" fmla="*/ 5180881 w 5828953"/>
              <a:gd name="connsiteY0" fmla="*/ 108012 h 432048"/>
              <a:gd name="connsiteX1" fmla="*/ 5612929 w 5828953"/>
              <a:gd name="connsiteY1" fmla="*/ 108012 h 432048"/>
              <a:gd name="connsiteX2" fmla="*/ 5612929 w 5828953"/>
              <a:gd name="connsiteY2" fmla="*/ 0 h 432048"/>
              <a:gd name="connsiteX3" fmla="*/ 5828953 w 5828953"/>
              <a:gd name="connsiteY3" fmla="*/ 216024 h 432048"/>
              <a:gd name="connsiteX4" fmla="*/ 5612929 w 5828953"/>
              <a:gd name="connsiteY4" fmla="*/ 432048 h 432048"/>
              <a:gd name="connsiteX5" fmla="*/ 5612929 w 5828953"/>
              <a:gd name="connsiteY5" fmla="*/ 324036 h 432048"/>
              <a:gd name="connsiteX6" fmla="*/ 0 w 5828953"/>
              <a:gd name="connsiteY6" fmla="*/ 70379 h 432048"/>
              <a:gd name="connsiteX7" fmla="*/ 5180881 w 5828953"/>
              <a:gd name="connsiteY7" fmla="*/ 108012 h 432048"/>
              <a:gd name="connsiteX0" fmla="*/ 90435 w 5828953"/>
              <a:gd name="connsiteY0" fmla="*/ 0 h 672269"/>
              <a:gd name="connsiteX1" fmla="*/ 5612929 w 5828953"/>
              <a:gd name="connsiteY1" fmla="*/ 348233 h 672269"/>
              <a:gd name="connsiteX2" fmla="*/ 5612929 w 5828953"/>
              <a:gd name="connsiteY2" fmla="*/ 240221 h 672269"/>
              <a:gd name="connsiteX3" fmla="*/ 5828953 w 5828953"/>
              <a:gd name="connsiteY3" fmla="*/ 456245 h 672269"/>
              <a:gd name="connsiteX4" fmla="*/ 5612929 w 5828953"/>
              <a:gd name="connsiteY4" fmla="*/ 672269 h 672269"/>
              <a:gd name="connsiteX5" fmla="*/ 5612929 w 5828953"/>
              <a:gd name="connsiteY5" fmla="*/ 564257 h 672269"/>
              <a:gd name="connsiteX6" fmla="*/ 0 w 5828953"/>
              <a:gd name="connsiteY6" fmla="*/ 310600 h 672269"/>
              <a:gd name="connsiteX7" fmla="*/ 90435 w 5828953"/>
              <a:gd name="connsiteY7" fmla="*/ 0 h 672269"/>
              <a:gd name="connsiteX0" fmla="*/ 24876 w 5763394"/>
              <a:gd name="connsiteY0" fmla="*/ 0 h 672269"/>
              <a:gd name="connsiteX1" fmla="*/ 5547370 w 5763394"/>
              <a:gd name="connsiteY1" fmla="*/ 348233 h 672269"/>
              <a:gd name="connsiteX2" fmla="*/ 5547370 w 5763394"/>
              <a:gd name="connsiteY2" fmla="*/ 240221 h 672269"/>
              <a:gd name="connsiteX3" fmla="*/ 5763394 w 5763394"/>
              <a:gd name="connsiteY3" fmla="*/ 456245 h 672269"/>
              <a:gd name="connsiteX4" fmla="*/ 5547370 w 5763394"/>
              <a:gd name="connsiteY4" fmla="*/ 672269 h 672269"/>
              <a:gd name="connsiteX5" fmla="*/ 5547370 w 5763394"/>
              <a:gd name="connsiteY5" fmla="*/ 564257 h 672269"/>
              <a:gd name="connsiteX6" fmla="*/ 0 w 5763394"/>
              <a:gd name="connsiteY6" fmla="*/ 245304 h 672269"/>
              <a:gd name="connsiteX7" fmla="*/ 24876 w 5763394"/>
              <a:gd name="connsiteY7" fmla="*/ 0 h 672269"/>
              <a:gd name="connsiteX0" fmla="*/ 24876 w 5763394"/>
              <a:gd name="connsiteY0" fmla="*/ 0 h 672269"/>
              <a:gd name="connsiteX1" fmla="*/ 291077 w 5763394"/>
              <a:gd name="connsiteY1" fmla="*/ 27453 h 672269"/>
              <a:gd name="connsiteX2" fmla="*/ 5547370 w 5763394"/>
              <a:gd name="connsiteY2" fmla="*/ 348233 h 672269"/>
              <a:gd name="connsiteX3" fmla="*/ 5547370 w 5763394"/>
              <a:gd name="connsiteY3" fmla="*/ 240221 h 672269"/>
              <a:gd name="connsiteX4" fmla="*/ 5763394 w 5763394"/>
              <a:gd name="connsiteY4" fmla="*/ 456245 h 672269"/>
              <a:gd name="connsiteX5" fmla="*/ 5547370 w 5763394"/>
              <a:gd name="connsiteY5" fmla="*/ 672269 h 672269"/>
              <a:gd name="connsiteX6" fmla="*/ 5547370 w 5763394"/>
              <a:gd name="connsiteY6" fmla="*/ 564257 h 672269"/>
              <a:gd name="connsiteX7" fmla="*/ 0 w 5763394"/>
              <a:gd name="connsiteY7" fmla="*/ 245304 h 672269"/>
              <a:gd name="connsiteX8" fmla="*/ 24876 w 5763394"/>
              <a:gd name="connsiteY8" fmla="*/ 0 h 672269"/>
              <a:gd name="connsiteX0" fmla="*/ 24876 w 5763394"/>
              <a:gd name="connsiteY0" fmla="*/ 0 h 672269"/>
              <a:gd name="connsiteX1" fmla="*/ 291077 w 5763394"/>
              <a:gd name="connsiteY1" fmla="*/ 27453 h 672269"/>
              <a:gd name="connsiteX2" fmla="*/ 5547370 w 5763394"/>
              <a:gd name="connsiteY2" fmla="*/ 348233 h 672269"/>
              <a:gd name="connsiteX3" fmla="*/ 5547370 w 5763394"/>
              <a:gd name="connsiteY3" fmla="*/ 240221 h 672269"/>
              <a:gd name="connsiteX4" fmla="*/ 5763394 w 5763394"/>
              <a:gd name="connsiteY4" fmla="*/ 456245 h 672269"/>
              <a:gd name="connsiteX5" fmla="*/ 5547370 w 5763394"/>
              <a:gd name="connsiteY5" fmla="*/ 672269 h 672269"/>
              <a:gd name="connsiteX6" fmla="*/ 5547370 w 5763394"/>
              <a:gd name="connsiteY6" fmla="*/ 564257 h 672269"/>
              <a:gd name="connsiteX7" fmla="*/ 284746 w 5763394"/>
              <a:gd name="connsiteY7" fmla="*/ 258015 h 672269"/>
              <a:gd name="connsiteX8" fmla="*/ 0 w 5763394"/>
              <a:gd name="connsiteY8" fmla="*/ 245304 h 672269"/>
              <a:gd name="connsiteX9" fmla="*/ 24876 w 5763394"/>
              <a:gd name="connsiteY9" fmla="*/ 0 h 672269"/>
              <a:gd name="connsiteX0" fmla="*/ 0 w 5964150"/>
              <a:gd name="connsiteY0" fmla="*/ 0 h 886153"/>
              <a:gd name="connsiteX1" fmla="*/ 491833 w 5964150"/>
              <a:gd name="connsiteY1" fmla="*/ 241337 h 886153"/>
              <a:gd name="connsiteX2" fmla="*/ 5748126 w 5964150"/>
              <a:gd name="connsiteY2" fmla="*/ 562117 h 886153"/>
              <a:gd name="connsiteX3" fmla="*/ 5748126 w 5964150"/>
              <a:gd name="connsiteY3" fmla="*/ 454105 h 886153"/>
              <a:gd name="connsiteX4" fmla="*/ 5964150 w 5964150"/>
              <a:gd name="connsiteY4" fmla="*/ 670129 h 886153"/>
              <a:gd name="connsiteX5" fmla="*/ 5748126 w 5964150"/>
              <a:gd name="connsiteY5" fmla="*/ 886153 h 886153"/>
              <a:gd name="connsiteX6" fmla="*/ 5748126 w 5964150"/>
              <a:gd name="connsiteY6" fmla="*/ 778141 h 886153"/>
              <a:gd name="connsiteX7" fmla="*/ 485502 w 5964150"/>
              <a:gd name="connsiteY7" fmla="*/ 471899 h 886153"/>
              <a:gd name="connsiteX8" fmla="*/ 200756 w 5964150"/>
              <a:gd name="connsiteY8" fmla="*/ 459188 h 886153"/>
              <a:gd name="connsiteX9" fmla="*/ 0 w 5964150"/>
              <a:gd name="connsiteY9" fmla="*/ 0 h 886153"/>
              <a:gd name="connsiteX0" fmla="*/ 61358 w 6025508"/>
              <a:gd name="connsiteY0" fmla="*/ 0 h 886153"/>
              <a:gd name="connsiteX1" fmla="*/ 553191 w 6025508"/>
              <a:gd name="connsiteY1" fmla="*/ 241337 h 886153"/>
              <a:gd name="connsiteX2" fmla="*/ 5809484 w 6025508"/>
              <a:gd name="connsiteY2" fmla="*/ 562117 h 886153"/>
              <a:gd name="connsiteX3" fmla="*/ 5809484 w 6025508"/>
              <a:gd name="connsiteY3" fmla="*/ 454105 h 886153"/>
              <a:gd name="connsiteX4" fmla="*/ 6025508 w 6025508"/>
              <a:gd name="connsiteY4" fmla="*/ 670129 h 886153"/>
              <a:gd name="connsiteX5" fmla="*/ 5809484 w 6025508"/>
              <a:gd name="connsiteY5" fmla="*/ 886153 h 886153"/>
              <a:gd name="connsiteX6" fmla="*/ 5809484 w 6025508"/>
              <a:gd name="connsiteY6" fmla="*/ 778141 h 886153"/>
              <a:gd name="connsiteX7" fmla="*/ 546860 w 6025508"/>
              <a:gd name="connsiteY7" fmla="*/ 471899 h 886153"/>
              <a:gd name="connsiteX8" fmla="*/ 0 w 6025508"/>
              <a:gd name="connsiteY8" fmla="*/ 212292 h 886153"/>
              <a:gd name="connsiteX9" fmla="*/ 61358 w 6025508"/>
              <a:gd name="connsiteY9" fmla="*/ 0 h 886153"/>
              <a:gd name="connsiteX0" fmla="*/ 61358 w 6025508"/>
              <a:gd name="connsiteY0" fmla="*/ 0 h 886153"/>
              <a:gd name="connsiteX1" fmla="*/ 553191 w 6025508"/>
              <a:gd name="connsiteY1" fmla="*/ 241337 h 886153"/>
              <a:gd name="connsiteX2" fmla="*/ 5809484 w 6025508"/>
              <a:gd name="connsiteY2" fmla="*/ 562117 h 886153"/>
              <a:gd name="connsiteX3" fmla="*/ 5809484 w 6025508"/>
              <a:gd name="connsiteY3" fmla="*/ 454105 h 886153"/>
              <a:gd name="connsiteX4" fmla="*/ 6025508 w 6025508"/>
              <a:gd name="connsiteY4" fmla="*/ 670129 h 886153"/>
              <a:gd name="connsiteX5" fmla="*/ 5809484 w 6025508"/>
              <a:gd name="connsiteY5" fmla="*/ 886153 h 886153"/>
              <a:gd name="connsiteX6" fmla="*/ 5809484 w 6025508"/>
              <a:gd name="connsiteY6" fmla="*/ 778141 h 886153"/>
              <a:gd name="connsiteX7" fmla="*/ 546860 w 6025508"/>
              <a:gd name="connsiteY7" fmla="*/ 471899 h 886153"/>
              <a:gd name="connsiteX8" fmla="*/ 0 w 6025508"/>
              <a:gd name="connsiteY8" fmla="*/ 212292 h 886153"/>
              <a:gd name="connsiteX9" fmla="*/ 61358 w 6025508"/>
              <a:gd name="connsiteY9" fmla="*/ 0 h 886153"/>
              <a:gd name="connsiteX0" fmla="*/ 61358 w 6025508"/>
              <a:gd name="connsiteY0" fmla="*/ 0 h 886153"/>
              <a:gd name="connsiteX1" fmla="*/ 553191 w 6025508"/>
              <a:gd name="connsiteY1" fmla="*/ 241337 h 886153"/>
              <a:gd name="connsiteX2" fmla="*/ 5809484 w 6025508"/>
              <a:gd name="connsiteY2" fmla="*/ 562117 h 886153"/>
              <a:gd name="connsiteX3" fmla="*/ 5809484 w 6025508"/>
              <a:gd name="connsiteY3" fmla="*/ 454105 h 886153"/>
              <a:gd name="connsiteX4" fmla="*/ 6025508 w 6025508"/>
              <a:gd name="connsiteY4" fmla="*/ 670129 h 886153"/>
              <a:gd name="connsiteX5" fmla="*/ 5809484 w 6025508"/>
              <a:gd name="connsiteY5" fmla="*/ 886153 h 886153"/>
              <a:gd name="connsiteX6" fmla="*/ 5809484 w 6025508"/>
              <a:gd name="connsiteY6" fmla="*/ 778141 h 886153"/>
              <a:gd name="connsiteX7" fmla="*/ 546860 w 6025508"/>
              <a:gd name="connsiteY7" fmla="*/ 471899 h 886153"/>
              <a:gd name="connsiteX8" fmla="*/ 0 w 6025508"/>
              <a:gd name="connsiteY8" fmla="*/ 212292 h 886153"/>
              <a:gd name="connsiteX9" fmla="*/ 61358 w 6025508"/>
              <a:gd name="connsiteY9" fmla="*/ 0 h 88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25508" h="886153">
                <a:moveTo>
                  <a:pt x="61358" y="0"/>
                </a:moveTo>
                <a:cubicBezTo>
                  <a:pt x="225302" y="80446"/>
                  <a:pt x="200970" y="218718"/>
                  <a:pt x="553191" y="241337"/>
                </a:cubicBezTo>
                <a:lnTo>
                  <a:pt x="5809484" y="562117"/>
                </a:lnTo>
                <a:lnTo>
                  <a:pt x="5809484" y="454105"/>
                </a:lnTo>
                <a:lnTo>
                  <a:pt x="6025508" y="670129"/>
                </a:lnTo>
                <a:lnTo>
                  <a:pt x="5809484" y="886153"/>
                </a:lnTo>
                <a:lnTo>
                  <a:pt x="5809484" y="778141"/>
                </a:lnTo>
                <a:lnTo>
                  <a:pt x="546860" y="471899"/>
                </a:lnTo>
                <a:cubicBezTo>
                  <a:pt x="106335" y="454330"/>
                  <a:pt x="182287" y="298828"/>
                  <a:pt x="0" y="212292"/>
                </a:cubicBezTo>
                <a:lnTo>
                  <a:pt x="61358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" name="向右箭號 21"/>
          <p:cNvSpPr/>
          <p:nvPr/>
        </p:nvSpPr>
        <p:spPr>
          <a:xfrm>
            <a:off x="7956550" y="4056063"/>
            <a:ext cx="738188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06537" name="Text Box 9"/>
          <p:cNvSpPr txBox="1">
            <a:spLocks noChangeArrowheads="1"/>
          </p:cNvSpPr>
          <p:nvPr/>
        </p:nvSpPr>
        <p:spPr bwMode="auto">
          <a:xfrm>
            <a:off x="2339975" y="723900"/>
            <a:ext cx="4392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TW" altLang="en-US" b="1"/>
              <a:t>空氣流經翼面上下</a:t>
            </a:r>
          </a:p>
        </p:txBody>
      </p:sp>
      <p:sp>
        <p:nvSpPr>
          <p:cNvPr id="406538" name="Text Box 10"/>
          <p:cNvSpPr txBox="1">
            <a:spLocks noChangeArrowheads="1"/>
          </p:cNvSpPr>
          <p:nvPr/>
        </p:nvSpPr>
        <p:spPr bwMode="auto">
          <a:xfrm>
            <a:off x="3708400" y="3644900"/>
            <a:ext cx="1800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TW" altLang="en-US" sz="3600" b="1">
                <a:solidFill>
                  <a:schemeClr val="bg1"/>
                </a:solidFill>
              </a:rPr>
              <a:t>機 翼</a:t>
            </a:r>
          </a:p>
        </p:txBody>
      </p:sp>
      <p:sp>
        <p:nvSpPr>
          <p:cNvPr id="406539" name="Text Box 11"/>
          <p:cNvSpPr txBox="1">
            <a:spLocks noChangeArrowheads="1"/>
          </p:cNvSpPr>
          <p:nvPr/>
        </p:nvSpPr>
        <p:spPr bwMode="auto">
          <a:xfrm>
            <a:off x="2339975" y="1117600"/>
            <a:ext cx="4392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TW" altLang="en-US" b="1"/>
              <a:t>由翼前緣分為上下兩股氣流</a:t>
            </a:r>
          </a:p>
        </p:txBody>
      </p:sp>
      <p:sp>
        <p:nvSpPr>
          <p:cNvPr id="406540" name="Text Box 12"/>
          <p:cNvSpPr txBox="1">
            <a:spLocks noChangeArrowheads="1"/>
          </p:cNvSpPr>
          <p:nvPr/>
        </p:nvSpPr>
        <p:spPr bwMode="auto">
          <a:xfrm>
            <a:off x="2339975" y="1549400"/>
            <a:ext cx="4392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TW" altLang="en-US" b="1"/>
              <a:t>兩股氣流移動至翼後緣再次會合起來</a:t>
            </a:r>
          </a:p>
        </p:txBody>
      </p:sp>
      <p:sp>
        <p:nvSpPr>
          <p:cNvPr id="406541" name="Text Box 13"/>
          <p:cNvSpPr txBox="1">
            <a:spLocks noChangeArrowheads="1"/>
          </p:cNvSpPr>
          <p:nvPr/>
        </p:nvSpPr>
        <p:spPr bwMode="auto">
          <a:xfrm>
            <a:off x="684213" y="3716338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TW" altLang="en-US" b="1">
                <a:solidFill>
                  <a:schemeClr val="bg1"/>
                </a:solidFill>
              </a:rPr>
              <a:t>氣流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406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406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2000"/>
                                        <p:tgtEl>
                                          <p:spTgt spid="406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406537" grpId="0" build="p" advAuto="1000"/>
      <p:bldP spid="406539" grpId="0" build="p" advAuto="1000"/>
      <p:bldP spid="406540" grpId="0" build="p" advAuto="1000"/>
    </p:bld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3315</TotalTime>
  <Words>1335</Words>
  <Application>Microsoft Office PowerPoint</Application>
  <PresentationFormat>如螢幕大小 (4:3)</PresentationFormat>
  <Paragraphs>218</Paragraphs>
  <Slides>45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50" baseType="lpstr">
      <vt:lpstr>新細明體</vt:lpstr>
      <vt:lpstr>Arial</vt:lpstr>
      <vt:lpstr>Times New Roman</vt:lpstr>
      <vt:lpstr>Wingdings</vt:lpstr>
      <vt:lpstr>Network</vt:lpstr>
      <vt:lpstr>初中設計與科技課程 (智障學生)</vt:lpstr>
      <vt:lpstr>PowerPoint 簡報</vt:lpstr>
      <vt:lpstr>簡介</vt:lpstr>
      <vt:lpstr>教學目標</vt:lpstr>
      <vt:lpstr>PowerPoint 簡報</vt:lpstr>
      <vt:lpstr>為何飛機能夠上天空？</vt:lpstr>
      <vt:lpstr>承托飛機的升力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機型設計</vt:lpstr>
      <vt:lpstr>用不同的機型做試驗</vt:lpstr>
      <vt:lpstr>飛行系統：升降與轉向的控制</vt:lpstr>
      <vt:lpstr>飛行控制（試飛）</vt:lpstr>
      <vt:lpstr>飛行控制（試飛）</vt:lpstr>
      <vt:lpstr>飛機的重心與平衡</vt:lpstr>
      <vt:lpstr>調整重心至最佳位置</vt:lpstr>
      <vt:lpstr>發射方法１：吹氣</vt:lpstr>
      <vt:lpstr>同步吹氣發射器</vt:lpstr>
      <vt:lpstr>發射方法２：拖拉</vt:lpstr>
      <vt:lpstr>發射方法３：彈射</vt:lpstr>
      <vt:lpstr>可供參考的資料</vt:lpstr>
      <vt:lpstr>PowerPoint 簡報</vt:lpstr>
      <vt:lpstr>校本設計作業</vt:lpstr>
      <vt:lpstr>（高階）機翼製作工序</vt:lpstr>
      <vt:lpstr>各式發射器</vt:lpstr>
      <vt:lpstr>扳機設計１</vt:lpstr>
      <vt:lpstr>扳機設計２</vt:lpstr>
      <vt:lpstr>扳機設計３</vt:lpstr>
      <vt:lpstr>模型滑翔機例子１</vt:lpstr>
      <vt:lpstr>模型滑翔機例子２</vt:lpstr>
      <vt:lpstr>模型滑翔機例子３</vt:lpstr>
      <vt:lpstr>滑翔機造型設計例子１</vt:lpstr>
      <vt:lpstr>滑翔機造型設計例子２</vt:lpstr>
      <vt:lpstr>滑翔機造型設計例子３</vt:lpstr>
      <vt:lpstr>滑翔機造型設計例子４</vt:lpstr>
      <vt:lpstr>PowerPoint 簡報</vt:lpstr>
      <vt:lpstr>飛行比賽細節</vt:lpstr>
      <vt:lpstr>飛行比賽細節（續）</vt:lpstr>
      <vt:lpstr>比賽實況</vt:lpstr>
      <vt:lpstr>造型比賽細節</vt:lpstr>
      <vt:lpstr>謝謝！</vt:lpstr>
    </vt:vector>
  </TitlesOfParts>
  <Company>VTC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PEAK</dc:creator>
  <cp:lastModifiedBy>YEUNG, Ka-wai Chris</cp:lastModifiedBy>
  <cp:revision>279</cp:revision>
  <cp:lastPrinted>2015-08-25T07:18:14Z</cp:lastPrinted>
  <dcterms:created xsi:type="dcterms:W3CDTF">2010-01-07T02:39:59Z</dcterms:created>
  <dcterms:modified xsi:type="dcterms:W3CDTF">2015-08-25T08:35:12Z</dcterms:modified>
</cp:coreProperties>
</file>