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1" r:id="rId1"/>
  </p:sldMasterIdLst>
  <p:notesMasterIdLst>
    <p:notesMasterId r:id="rId24"/>
  </p:notesMasterIdLst>
  <p:handoutMasterIdLst>
    <p:handoutMasterId r:id="rId25"/>
  </p:handoutMasterIdLst>
  <p:sldIdLst>
    <p:sldId id="336" r:id="rId2"/>
    <p:sldId id="337" r:id="rId3"/>
    <p:sldId id="338" r:id="rId4"/>
    <p:sldId id="326" r:id="rId5"/>
    <p:sldId id="342" r:id="rId6"/>
    <p:sldId id="343" r:id="rId7"/>
    <p:sldId id="344" r:id="rId8"/>
    <p:sldId id="345" r:id="rId9"/>
    <p:sldId id="346" r:id="rId10"/>
    <p:sldId id="347" r:id="rId11"/>
    <p:sldId id="348" r:id="rId12"/>
    <p:sldId id="334" r:id="rId13"/>
    <p:sldId id="335" r:id="rId14"/>
    <p:sldId id="340" r:id="rId15"/>
    <p:sldId id="298" r:id="rId16"/>
    <p:sldId id="341" r:id="rId17"/>
    <p:sldId id="300" r:id="rId18"/>
    <p:sldId id="339" r:id="rId19"/>
    <p:sldId id="302" r:id="rId20"/>
    <p:sldId id="305" r:id="rId21"/>
    <p:sldId id="324" r:id="rId22"/>
    <p:sldId id="325" r:id="rId23"/>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AN, Sau-tang" initials="CS" lastIdx="1" clrIdx="0">
    <p:extLst>
      <p:ext uri="{19B8F6BF-5375-455C-9EA6-DF929625EA0E}">
        <p15:presenceInfo xmlns:p15="http://schemas.microsoft.com/office/powerpoint/2012/main" userId="S-1-5-21-2637006528-1015924553-1750768987-307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淺色樣式 3 - 輔色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等深淺樣式 2 - 輔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6" autoAdjust="0"/>
    <p:restoredTop sz="94660"/>
  </p:normalViewPr>
  <p:slideViewPr>
    <p:cSldViewPr snapToGrid="0">
      <p:cViewPr>
        <p:scale>
          <a:sx n="60" d="100"/>
          <a:sy n="60" d="100"/>
        </p:scale>
        <p:origin x="3066" y="126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ABAF0AE-8633-43FC-9901-ED40B85617CF}"/>
              </a:ext>
            </a:extLst>
          </p:cNvPr>
          <p:cNvSpPr>
            <a:spLocks noGrp="1"/>
          </p:cNvSpPr>
          <p:nvPr>
            <p:ph type="hdr" sz="quarter"/>
          </p:nvPr>
        </p:nvSpPr>
        <p:spPr>
          <a:xfrm>
            <a:off x="2" y="0"/>
            <a:ext cx="2949786" cy="498693"/>
          </a:xfrm>
          <a:prstGeom prst="rect">
            <a:avLst/>
          </a:prstGeom>
        </p:spPr>
        <p:txBody>
          <a:bodyPr vert="horz" lIns="95677" tIns="47838" rIns="95677" bIns="47838" rtlCol="0"/>
          <a:lstStyle>
            <a:lvl1pPr algn="l">
              <a:defRPr sz="1300"/>
            </a:lvl1pPr>
          </a:lstStyle>
          <a:p>
            <a:endParaRPr lang="pt-PT"/>
          </a:p>
        </p:txBody>
      </p:sp>
      <p:sp>
        <p:nvSpPr>
          <p:cNvPr id="3" name="Date Placeholder 2">
            <a:extLst>
              <a:ext uri="{FF2B5EF4-FFF2-40B4-BE49-F238E27FC236}">
                <a16:creationId xmlns:a16="http://schemas.microsoft.com/office/drawing/2014/main" id="{CDF93F26-7587-4AD1-AA5F-8C265AA2B4F9}"/>
              </a:ext>
            </a:extLst>
          </p:cNvPr>
          <p:cNvSpPr>
            <a:spLocks noGrp="1"/>
          </p:cNvSpPr>
          <p:nvPr>
            <p:ph type="dt" sz="quarter" idx="1"/>
          </p:nvPr>
        </p:nvSpPr>
        <p:spPr>
          <a:xfrm>
            <a:off x="3855840" y="0"/>
            <a:ext cx="2949786" cy="498693"/>
          </a:xfrm>
          <a:prstGeom prst="rect">
            <a:avLst/>
          </a:prstGeom>
        </p:spPr>
        <p:txBody>
          <a:bodyPr vert="horz" lIns="95677" tIns="47838" rIns="95677" bIns="47838" rtlCol="0"/>
          <a:lstStyle>
            <a:lvl1pPr algn="r">
              <a:defRPr sz="1300"/>
            </a:lvl1pPr>
          </a:lstStyle>
          <a:p>
            <a:fld id="{45211E7F-5D1B-4710-AE01-890F91559982}" type="datetimeFigureOut">
              <a:rPr lang="pt-PT" smtClean="0"/>
              <a:t>17/08/2020</a:t>
            </a:fld>
            <a:endParaRPr lang="pt-PT"/>
          </a:p>
        </p:txBody>
      </p:sp>
      <p:sp>
        <p:nvSpPr>
          <p:cNvPr id="4" name="Footer Placeholder 3">
            <a:extLst>
              <a:ext uri="{FF2B5EF4-FFF2-40B4-BE49-F238E27FC236}">
                <a16:creationId xmlns:a16="http://schemas.microsoft.com/office/drawing/2014/main" id="{7BCE82AC-4171-4515-8BD7-4E3D846ABD4A}"/>
              </a:ext>
            </a:extLst>
          </p:cNvPr>
          <p:cNvSpPr>
            <a:spLocks noGrp="1"/>
          </p:cNvSpPr>
          <p:nvPr>
            <p:ph type="ftr" sz="quarter" idx="2"/>
          </p:nvPr>
        </p:nvSpPr>
        <p:spPr>
          <a:xfrm>
            <a:off x="2" y="9440648"/>
            <a:ext cx="2949786" cy="498692"/>
          </a:xfrm>
          <a:prstGeom prst="rect">
            <a:avLst/>
          </a:prstGeom>
        </p:spPr>
        <p:txBody>
          <a:bodyPr vert="horz" lIns="95677" tIns="47838" rIns="95677" bIns="47838" rtlCol="0" anchor="b"/>
          <a:lstStyle>
            <a:lvl1pPr algn="l">
              <a:defRPr sz="1300"/>
            </a:lvl1pPr>
          </a:lstStyle>
          <a:p>
            <a:endParaRPr lang="pt-PT"/>
          </a:p>
        </p:txBody>
      </p:sp>
      <p:sp>
        <p:nvSpPr>
          <p:cNvPr id="5" name="Slide Number Placeholder 4">
            <a:extLst>
              <a:ext uri="{FF2B5EF4-FFF2-40B4-BE49-F238E27FC236}">
                <a16:creationId xmlns:a16="http://schemas.microsoft.com/office/drawing/2014/main" id="{ED8C48A8-1FB0-4427-AEEE-254CBE81893E}"/>
              </a:ext>
            </a:extLst>
          </p:cNvPr>
          <p:cNvSpPr>
            <a:spLocks noGrp="1"/>
          </p:cNvSpPr>
          <p:nvPr>
            <p:ph type="sldNum" sz="quarter" idx="3"/>
          </p:nvPr>
        </p:nvSpPr>
        <p:spPr>
          <a:xfrm>
            <a:off x="3855840" y="9440648"/>
            <a:ext cx="2949786" cy="498692"/>
          </a:xfrm>
          <a:prstGeom prst="rect">
            <a:avLst/>
          </a:prstGeom>
        </p:spPr>
        <p:txBody>
          <a:bodyPr vert="horz" lIns="95677" tIns="47838" rIns="95677" bIns="47838" rtlCol="0" anchor="b"/>
          <a:lstStyle>
            <a:lvl1pPr algn="r">
              <a:defRPr sz="1300"/>
            </a:lvl1pPr>
          </a:lstStyle>
          <a:p>
            <a:fld id="{EA29F8D7-34DB-4AC6-815A-61993EA55470}" type="slidenum">
              <a:rPr lang="pt-PT" smtClean="0"/>
              <a:t>‹#›</a:t>
            </a:fld>
            <a:endParaRPr lang="pt-PT"/>
          </a:p>
        </p:txBody>
      </p:sp>
    </p:spTree>
    <p:extLst>
      <p:ext uri="{BB962C8B-B14F-4D97-AF65-F5344CB8AC3E}">
        <p14:creationId xmlns:p14="http://schemas.microsoft.com/office/powerpoint/2010/main" val="23850646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49786" cy="498693"/>
          </a:xfrm>
          <a:prstGeom prst="rect">
            <a:avLst/>
          </a:prstGeom>
        </p:spPr>
        <p:txBody>
          <a:bodyPr vert="horz" lIns="95677" tIns="47838" rIns="95677" bIns="47838" rtlCol="0"/>
          <a:lstStyle>
            <a:lvl1pPr algn="l">
              <a:defRPr sz="1300"/>
            </a:lvl1pPr>
          </a:lstStyle>
          <a:p>
            <a:endParaRPr lang="pt-PT"/>
          </a:p>
        </p:txBody>
      </p:sp>
      <p:sp>
        <p:nvSpPr>
          <p:cNvPr id="3" name="Date Placeholder 2"/>
          <p:cNvSpPr>
            <a:spLocks noGrp="1"/>
          </p:cNvSpPr>
          <p:nvPr>
            <p:ph type="dt" idx="1"/>
          </p:nvPr>
        </p:nvSpPr>
        <p:spPr>
          <a:xfrm>
            <a:off x="3855840" y="0"/>
            <a:ext cx="2949786" cy="498693"/>
          </a:xfrm>
          <a:prstGeom prst="rect">
            <a:avLst/>
          </a:prstGeom>
        </p:spPr>
        <p:txBody>
          <a:bodyPr vert="horz" lIns="95677" tIns="47838" rIns="95677" bIns="47838" rtlCol="0"/>
          <a:lstStyle>
            <a:lvl1pPr algn="r">
              <a:defRPr sz="1300"/>
            </a:lvl1pPr>
          </a:lstStyle>
          <a:p>
            <a:fld id="{7944EE60-460E-422A-991D-573C3EA01052}" type="datetimeFigureOut">
              <a:rPr lang="pt-PT" smtClean="0"/>
              <a:t>17/08/2020</a:t>
            </a:fld>
            <a:endParaRPr lang="pt-PT"/>
          </a:p>
        </p:txBody>
      </p:sp>
      <p:sp>
        <p:nvSpPr>
          <p:cNvPr id="4" name="Slide Image Placeholder 3"/>
          <p:cNvSpPr>
            <a:spLocks noGrp="1" noRot="1" noChangeAspect="1"/>
          </p:cNvSpPr>
          <p:nvPr>
            <p:ph type="sldImg" idx="2"/>
          </p:nvPr>
        </p:nvSpPr>
        <p:spPr>
          <a:xfrm>
            <a:off x="1168400" y="1243013"/>
            <a:ext cx="4471988" cy="3354387"/>
          </a:xfrm>
          <a:prstGeom prst="rect">
            <a:avLst/>
          </a:prstGeom>
          <a:noFill/>
          <a:ln w="12700">
            <a:solidFill>
              <a:prstClr val="black"/>
            </a:solidFill>
          </a:ln>
        </p:spPr>
        <p:txBody>
          <a:bodyPr vert="horz" lIns="95677" tIns="47838" rIns="95677" bIns="47838" rtlCol="0" anchor="ctr"/>
          <a:lstStyle/>
          <a:p>
            <a:endParaRPr lang="pt-PT"/>
          </a:p>
        </p:txBody>
      </p:sp>
      <p:sp>
        <p:nvSpPr>
          <p:cNvPr id="5" name="Notes Placeholder 4"/>
          <p:cNvSpPr>
            <a:spLocks noGrp="1"/>
          </p:cNvSpPr>
          <p:nvPr>
            <p:ph type="body" sz="quarter" idx="3"/>
          </p:nvPr>
        </p:nvSpPr>
        <p:spPr>
          <a:xfrm>
            <a:off x="680720" y="4783307"/>
            <a:ext cx="5445760" cy="3913614"/>
          </a:xfrm>
          <a:prstGeom prst="rect">
            <a:avLst/>
          </a:prstGeom>
        </p:spPr>
        <p:txBody>
          <a:bodyPr vert="horz" lIns="95677" tIns="47838" rIns="95677" bIns="4783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PT"/>
          </a:p>
        </p:txBody>
      </p:sp>
      <p:sp>
        <p:nvSpPr>
          <p:cNvPr id="6" name="Footer Placeholder 5"/>
          <p:cNvSpPr>
            <a:spLocks noGrp="1"/>
          </p:cNvSpPr>
          <p:nvPr>
            <p:ph type="ftr" sz="quarter" idx="4"/>
          </p:nvPr>
        </p:nvSpPr>
        <p:spPr>
          <a:xfrm>
            <a:off x="2" y="9440648"/>
            <a:ext cx="2949786" cy="498692"/>
          </a:xfrm>
          <a:prstGeom prst="rect">
            <a:avLst/>
          </a:prstGeom>
        </p:spPr>
        <p:txBody>
          <a:bodyPr vert="horz" lIns="95677" tIns="47838" rIns="95677" bIns="47838" rtlCol="0" anchor="b"/>
          <a:lstStyle>
            <a:lvl1pPr algn="l">
              <a:defRPr sz="1300"/>
            </a:lvl1pPr>
          </a:lstStyle>
          <a:p>
            <a:endParaRPr lang="pt-PT"/>
          </a:p>
        </p:txBody>
      </p:sp>
      <p:sp>
        <p:nvSpPr>
          <p:cNvPr id="7" name="Slide Number Placeholder 6"/>
          <p:cNvSpPr>
            <a:spLocks noGrp="1"/>
          </p:cNvSpPr>
          <p:nvPr>
            <p:ph type="sldNum" sz="quarter" idx="5"/>
          </p:nvPr>
        </p:nvSpPr>
        <p:spPr>
          <a:xfrm>
            <a:off x="3855840" y="9440648"/>
            <a:ext cx="2949786" cy="498692"/>
          </a:xfrm>
          <a:prstGeom prst="rect">
            <a:avLst/>
          </a:prstGeom>
        </p:spPr>
        <p:txBody>
          <a:bodyPr vert="horz" lIns="95677" tIns="47838" rIns="95677" bIns="47838" rtlCol="0" anchor="b"/>
          <a:lstStyle>
            <a:lvl1pPr algn="r">
              <a:defRPr sz="1300"/>
            </a:lvl1pPr>
          </a:lstStyle>
          <a:p>
            <a:fld id="{64AAC27B-8767-4265-8783-F2C5400B2899}" type="slidenum">
              <a:rPr lang="pt-PT" smtClean="0"/>
              <a:t>‹#›</a:t>
            </a:fld>
            <a:endParaRPr lang="pt-PT"/>
          </a:p>
        </p:txBody>
      </p:sp>
    </p:spTree>
    <p:extLst>
      <p:ext uri="{BB962C8B-B14F-4D97-AF65-F5344CB8AC3E}">
        <p14:creationId xmlns:p14="http://schemas.microsoft.com/office/powerpoint/2010/main" val="213489773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zh-TW" altLang="en-US"/>
              <a:t>按一下以編輯母片標題樣式</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TW" altLang="en-US"/>
              <a:t>按一下以編輯母片副標題樣式</a:t>
            </a:r>
            <a:endParaRPr lang="en-US" dirty="0"/>
          </a:p>
        </p:txBody>
      </p:sp>
      <p:sp>
        <p:nvSpPr>
          <p:cNvPr id="4" name="Date Placeholder 3"/>
          <p:cNvSpPr>
            <a:spLocks noGrp="1"/>
          </p:cNvSpPr>
          <p:nvPr>
            <p:ph type="dt" sz="half" idx="10"/>
          </p:nvPr>
        </p:nvSpPr>
        <p:spPr/>
        <p:txBody>
          <a:bodyPr/>
          <a:lstStyle/>
          <a:p>
            <a:fld id="{D9C28A79-3954-463B-A98E-2563756C2081}" type="datetime1">
              <a:rPr lang="pt-PT" altLang="zh-TW" smtClean="0"/>
              <a:t>17/08/2020</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18FAA5EE-D2FC-409A-BF74-DD67F0A6F1CD}" type="slidenum">
              <a:rPr lang="pt-PT" smtClean="0"/>
              <a:t>‹#›</a:t>
            </a:fld>
            <a:endParaRPr lang="pt-PT"/>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20872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8BF9FA01-4E72-4AC5-B05E-ED0DBAECEB1D}" type="datetime1">
              <a:rPr lang="pt-PT" altLang="zh-TW" smtClean="0"/>
              <a:t>17/08/2020</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18FAA5EE-D2FC-409A-BF74-DD67F0A6F1CD}" type="slidenum">
              <a:rPr lang="pt-PT" smtClean="0"/>
              <a:t>‹#›</a:t>
            </a:fld>
            <a:endParaRPr lang="pt-PT"/>
          </a:p>
        </p:txBody>
      </p:sp>
    </p:spTree>
    <p:extLst>
      <p:ext uri="{BB962C8B-B14F-4D97-AF65-F5344CB8AC3E}">
        <p14:creationId xmlns:p14="http://schemas.microsoft.com/office/powerpoint/2010/main" val="13348901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644E9A6E-ADF8-4A73-BABA-C2685006F0E4}" type="datetime1">
              <a:rPr lang="pt-PT" altLang="zh-TW" smtClean="0"/>
              <a:t>17/08/2020</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18FAA5EE-D2FC-409A-BF74-DD67F0A6F1CD}" type="slidenum">
              <a:rPr lang="pt-PT" smtClean="0"/>
              <a:t>‹#›</a:t>
            </a:fld>
            <a:endParaRPr lang="pt-PT"/>
          </a:p>
        </p:txBody>
      </p:sp>
    </p:spTree>
    <p:extLst>
      <p:ext uri="{BB962C8B-B14F-4D97-AF65-F5344CB8AC3E}">
        <p14:creationId xmlns:p14="http://schemas.microsoft.com/office/powerpoint/2010/main" val="2569700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dirty="0"/>
              <a:t>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sp>
        <p:nvSpPr>
          <p:cNvPr id="4" name="Date Placeholder 3"/>
          <p:cNvSpPr>
            <a:spLocks noGrp="1"/>
          </p:cNvSpPr>
          <p:nvPr>
            <p:ph type="dt" sz="half" idx="10"/>
          </p:nvPr>
        </p:nvSpPr>
        <p:spPr/>
        <p:txBody>
          <a:bodyPr/>
          <a:lstStyle/>
          <a:p>
            <a:fld id="{BF3D0F7A-960A-4500-86A5-71DDBF9AF198}" type="datetime1">
              <a:rPr lang="pt-PT" altLang="zh-TW" smtClean="0"/>
              <a:t>17/08/2020</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18FAA5EE-D2FC-409A-BF74-DD67F0A6F1CD}" type="slidenum">
              <a:rPr lang="pt-PT" smtClean="0"/>
              <a:t>‹#›</a:t>
            </a:fld>
            <a:endParaRPr lang="pt-PT"/>
          </a:p>
        </p:txBody>
      </p:sp>
    </p:spTree>
    <p:extLst>
      <p:ext uri="{BB962C8B-B14F-4D97-AF65-F5344CB8AC3E}">
        <p14:creationId xmlns:p14="http://schemas.microsoft.com/office/powerpoint/2010/main" val="4233598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zh-TW" altLang="en-US"/>
              <a:t>按一下以編輯母片標題樣式</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fld id="{AC3D1CCE-CF4B-4FB5-A638-4755F862C6F8}" type="datetime1">
              <a:rPr lang="pt-PT" altLang="zh-TW" smtClean="0"/>
              <a:t>17/08/2020</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18FAA5EE-D2FC-409A-BF74-DD67F0A6F1CD}" type="slidenum">
              <a:rPr lang="pt-PT" smtClean="0"/>
              <a:t>‹#›</a:t>
            </a:fld>
            <a:endParaRPr lang="pt-PT"/>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1510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8E9CD606-1F32-458A-8418-58728FD31713}" type="datetime1">
              <a:rPr lang="pt-PT" altLang="zh-TW" smtClean="0"/>
              <a:t>17/08/2020</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18FAA5EE-D2FC-409A-BF74-DD67F0A6F1CD}" type="slidenum">
              <a:rPr lang="pt-PT" smtClean="0"/>
              <a:t>‹#›</a:t>
            </a:fld>
            <a:endParaRPr lang="pt-PT"/>
          </a:p>
        </p:txBody>
      </p:sp>
    </p:spTree>
    <p:extLst>
      <p:ext uri="{BB962C8B-B14F-4D97-AF65-F5344CB8AC3E}">
        <p14:creationId xmlns:p14="http://schemas.microsoft.com/office/powerpoint/2010/main" val="865831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Content Placeholder 3"/>
          <p:cNvSpPr>
            <a:spLocks noGrp="1"/>
          </p:cNvSpPr>
          <p:nvPr>
            <p:ph sz="half" idx="2"/>
          </p:nvPr>
        </p:nvSpPr>
        <p:spPr>
          <a:xfrm>
            <a:off x="822960" y="2582334"/>
            <a:ext cx="3703320" cy="3286760"/>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Content Placeholder 5"/>
          <p:cNvSpPr>
            <a:spLocks noGrp="1"/>
          </p:cNvSpPr>
          <p:nvPr>
            <p:ph sz="quarter" idx="4"/>
          </p:nvPr>
        </p:nvSpPr>
        <p:spPr>
          <a:xfrm>
            <a:off x="4663440" y="2582334"/>
            <a:ext cx="3703320" cy="3286760"/>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4E291015-A2DC-4ED2-8D94-4117878F4A37}" type="datetime1">
              <a:rPr lang="pt-PT" altLang="zh-TW" smtClean="0"/>
              <a:t>17/08/2020</a:t>
            </a:fld>
            <a:endParaRPr lang="pt-PT"/>
          </a:p>
        </p:txBody>
      </p:sp>
      <p:sp>
        <p:nvSpPr>
          <p:cNvPr id="8" name="Footer Placeholder 7"/>
          <p:cNvSpPr>
            <a:spLocks noGrp="1"/>
          </p:cNvSpPr>
          <p:nvPr>
            <p:ph type="ftr" sz="quarter" idx="11"/>
          </p:nvPr>
        </p:nvSpPr>
        <p:spPr/>
        <p:txBody>
          <a:bodyPr/>
          <a:lstStyle/>
          <a:p>
            <a:endParaRPr lang="pt-PT"/>
          </a:p>
        </p:txBody>
      </p:sp>
      <p:sp>
        <p:nvSpPr>
          <p:cNvPr id="9" name="Slide Number Placeholder 8"/>
          <p:cNvSpPr>
            <a:spLocks noGrp="1"/>
          </p:cNvSpPr>
          <p:nvPr>
            <p:ph type="sldNum" sz="quarter" idx="12"/>
          </p:nvPr>
        </p:nvSpPr>
        <p:spPr/>
        <p:txBody>
          <a:bodyPr/>
          <a:lstStyle/>
          <a:p>
            <a:fld id="{18FAA5EE-D2FC-409A-BF74-DD67F0A6F1CD}" type="slidenum">
              <a:rPr lang="pt-PT" smtClean="0"/>
              <a:t>‹#›</a:t>
            </a:fld>
            <a:endParaRPr lang="pt-PT"/>
          </a:p>
        </p:txBody>
      </p:sp>
    </p:spTree>
    <p:extLst>
      <p:ext uri="{BB962C8B-B14F-4D97-AF65-F5344CB8AC3E}">
        <p14:creationId xmlns:p14="http://schemas.microsoft.com/office/powerpoint/2010/main" val="42244302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3EDD40D8-FA5B-4F10-968C-EA201F665334}" type="datetime1">
              <a:rPr lang="pt-PT" altLang="zh-TW" smtClean="0"/>
              <a:t>17/08/2020</a:t>
            </a:fld>
            <a:endParaRPr lang="pt-PT"/>
          </a:p>
        </p:txBody>
      </p:sp>
      <p:sp>
        <p:nvSpPr>
          <p:cNvPr id="4" name="Footer Placeholder 3"/>
          <p:cNvSpPr>
            <a:spLocks noGrp="1"/>
          </p:cNvSpPr>
          <p:nvPr>
            <p:ph type="ftr" sz="quarter" idx="11"/>
          </p:nvPr>
        </p:nvSpPr>
        <p:spPr/>
        <p:txBody>
          <a:bodyPr/>
          <a:lstStyle/>
          <a:p>
            <a:endParaRPr lang="pt-PT"/>
          </a:p>
        </p:txBody>
      </p:sp>
      <p:sp>
        <p:nvSpPr>
          <p:cNvPr id="5" name="Slide Number Placeholder 4"/>
          <p:cNvSpPr>
            <a:spLocks noGrp="1"/>
          </p:cNvSpPr>
          <p:nvPr>
            <p:ph type="sldNum" sz="quarter" idx="12"/>
          </p:nvPr>
        </p:nvSpPr>
        <p:spPr/>
        <p:txBody>
          <a:bodyPr/>
          <a:lstStyle/>
          <a:p>
            <a:fld id="{18FAA5EE-D2FC-409A-BF74-DD67F0A6F1CD}" type="slidenum">
              <a:rPr lang="pt-PT" smtClean="0"/>
              <a:t>‹#›</a:t>
            </a:fld>
            <a:endParaRPr lang="pt-PT"/>
          </a:p>
        </p:txBody>
      </p:sp>
    </p:spTree>
    <p:extLst>
      <p:ext uri="{BB962C8B-B14F-4D97-AF65-F5344CB8AC3E}">
        <p14:creationId xmlns:p14="http://schemas.microsoft.com/office/powerpoint/2010/main" val="1623769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4A30F91-9EB4-43D3-BB15-C560C9826BD2}" type="datetime1">
              <a:rPr lang="pt-PT" altLang="zh-TW" smtClean="0"/>
              <a:t>17/08/2020</a:t>
            </a:fld>
            <a:endParaRPr lang="pt-PT"/>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pt-PT"/>
          </a:p>
        </p:txBody>
      </p:sp>
      <p:sp>
        <p:nvSpPr>
          <p:cNvPr id="9" name="Slide Number Placeholder 8"/>
          <p:cNvSpPr>
            <a:spLocks noGrp="1"/>
          </p:cNvSpPr>
          <p:nvPr>
            <p:ph type="sldNum" sz="quarter" idx="12"/>
          </p:nvPr>
        </p:nvSpPr>
        <p:spPr/>
        <p:txBody>
          <a:bodyPr/>
          <a:lstStyle/>
          <a:p>
            <a:fld id="{18FAA5EE-D2FC-409A-BF74-DD67F0A6F1CD}" type="slidenum">
              <a:rPr lang="pt-PT" smtClean="0"/>
              <a:t>‹#›</a:t>
            </a:fld>
            <a:endParaRPr lang="pt-PT"/>
          </a:p>
        </p:txBody>
      </p:sp>
    </p:spTree>
    <p:extLst>
      <p:ext uri="{BB962C8B-B14F-4D97-AF65-F5344CB8AC3E}">
        <p14:creationId xmlns:p14="http://schemas.microsoft.com/office/powerpoint/2010/main" val="3149143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zh-TW" altLang="en-US"/>
              <a:t>按一下以編輯母片標題樣式</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BAB326BF-33C6-4EAB-A072-48C3DBB67585}" type="datetime1">
              <a:rPr lang="pt-PT" altLang="zh-TW" smtClean="0"/>
              <a:t>17/08/2020</a:t>
            </a:fld>
            <a:endParaRPr lang="pt-PT"/>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pt-PT"/>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8FAA5EE-D2FC-409A-BF74-DD67F0A6F1CD}" type="slidenum">
              <a:rPr lang="pt-PT" smtClean="0"/>
              <a:t>‹#›</a:t>
            </a:fld>
            <a:endParaRPr lang="pt-PT"/>
          </a:p>
        </p:txBody>
      </p:sp>
    </p:spTree>
    <p:extLst>
      <p:ext uri="{BB962C8B-B14F-4D97-AF65-F5344CB8AC3E}">
        <p14:creationId xmlns:p14="http://schemas.microsoft.com/office/powerpoint/2010/main" val="3848693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Date Placeholder 4"/>
          <p:cNvSpPr>
            <a:spLocks noGrp="1"/>
          </p:cNvSpPr>
          <p:nvPr>
            <p:ph type="dt" sz="half" idx="10"/>
          </p:nvPr>
        </p:nvSpPr>
        <p:spPr/>
        <p:txBody>
          <a:bodyPr/>
          <a:lstStyle/>
          <a:p>
            <a:fld id="{99050C78-A23C-42BC-9ACB-BDADDC58891D}" type="datetime1">
              <a:rPr lang="pt-PT" altLang="zh-TW" smtClean="0"/>
              <a:t>17/08/2020</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18FAA5EE-D2FC-409A-BF74-DD67F0A6F1CD}" type="slidenum">
              <a:rPr lang="pt-PT" smtClean="0"/>
              <a:t>‹#›</a:t>
            </a:fld>
            <a:endParaRPr lang="pt-PT"/>
          </a:p>
        </p:txBody>
      </p:sp>
    </p:spTree>
    <p:extLst>
      <p:ext uri="{BB962C8B-B14F-4D97-AF65-F5344CB8AC3E}">
        <p14:creationId xmlns:p14="http://schemas.microsoft.com/office/powerpoint/2010/main" val="3996755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zh-TW" altLang="en-US" dirty="0"/>
              <a:t>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6184C69B-7518-42CA-BB33-4C0A4865C2C9}" type="datetime1">
              <a:rPr lang="pt-PT" altLang="zh-TW" smtClean="0"/>
              <a:t>17/08/2020</a:t>
            </a:fld>
            <a:endParaRPr lang="pt-PT"/>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pt-PT"/>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18FAA5EE-D2FC-409A-BF74-DD67F0A6F1CD}" type="slidenum">
              <a:rPr lang="pt-PT" smtClean="0"/>
              <a:t>‹#›</a:t>
            </a:fld>
            <a:endParaRPr lang="pt-PT"/>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89034021"/>
      </p:ext>
    </p:extLst>
  </p:cSld>
  <p:clrMap bg1="lt1" tx1="dk1" bg2="lt2" tx2="dk2" accent1="accent1" accent2="accent2" accent3="accent3" accent4="accent4" accent5="accent5" accent6="accent6" hlink="hlink" folHlink="folHlink"/>
  <p:sldLayoutIdLst>
    <p:sldLayoutId id="2147483902" r:id="rId1"/>
    <p:sldLayoutId id="2147483903" r:id="rId2"/>
    <p:sldLayoutId id="2147483904" r:id="rId3"/>
    <p:sldLayoutId id="2147483905" r:id="rId4"/>
    <p:sldLayoutId id="2147483906" r:id="rId5"/>
    <p:sldLayoutId id="2147483907" r:id="rId6"/>
    <p:sldLayoutId id="2147483908" r:id="rId7"/>
    <p:sldLayoutId id="2147483909" r:id="rId8"/>
    <p:sldLayoutId id="2147483910" r:id="rId9"/>
    <p:sldLayoutId id="2147483911" r:id="rId10"/>
    <p:sldLayoutId id="2147483912" r:id="rId11"/>
  </p:sldLayoutIdLst>
  <p:hf hdr="0" dt="0"/>
  <p:txStyles>
    <p:titleStyle>
      <a:lvl1pPr algn="l" defTabSz="914400" rtl="0" eaLnBrk="1" latinLnBrk="0" hangingPunct="1">
        <a:lnSpc>
          <a:spcPct val="85000"/>
        </a:lnSpc>
        <a:spcBef>
          <a:spcPct val="0"/>
        </a:spcBef>
        <a:buNone/>
        <a:defRPr sz="4000" kern="1200" spc="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baseline="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baseline="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baseline="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baseline="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baseline="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7.xml"/><Relationship Id="rId4" Type="http://schemas.openxmlformats.org/officeDocument/2006/relationships/image" Target="../media/image18.png"/></Relationships>
</file>

<file path=ppt/slides/_rels/slide1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7.xml"/><Relationship Id="rId4" Type="http://schemas.openxmlformats.org/officeDocument/2006/relationships/image" Target="../media/image2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4.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5.tmp"/><Relationship Id="rId2" Type="http://schemas.openxmlformats.org/officeDocument/2006/relationships/hyperlink" Target="https://www.censtatd.gov.hk/hkstat/sub/sc460.jsp?productCode=B8XX0025"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hyperlink" Target="https://www.censtatd.gov.hk/hkstat/hkif/index_tc.jsp"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data.gov.hk/tc-data/dataset/hk-dh-chpsebcddr-novel-infectious-agen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normAutofit/>
          </a:bodyPr>
          <a:lstStyle/>
          <a:p>
            <a:pPr algn="r"/>
            <a:r>
              <a:rPr lang="en-US" altLang="zh-TW" sz="5000" dirty="0" err="1">
                <a:latin typeface="Times New Roman" panose="02020603050405020304" pitchFamily="18" charset="0"/>
                <a:cs typeface="Times New Roman" panose="02020603050405020304" pitchFamily="18" charset="0"/>
              </a:rPr>
              <a:t>Recognising</a:t>
            </a:r>
            <a:r>
              <a:rPr lang="en-US" altLang="zh-TW" sz="5000" dirty="0">
                <a:latin typeface="Times New Roman" panose="02020603050405020304" pitchFamily="18" charset="0"/>
                <a:cs typeface="Times New Roman" panose="02020603050405020304" pitchFamily="18" charset="0"/>
              </a:rPr>
              <a:t> the COVID-19 Pandemic from data</a:t>
            </a:r>
            <a:endParaRPr lang="zh-HK" altLang="en-US" sz="5000" dirty="0">
              <a:latin typeface="Times New Roman" panose="02020603050405020304" pitchFamily="18" charset="0"/>
              <a:cs typeface="Times New Roman" panose="02020603050405020304" pitchFamily="18" charset="0"/>
            </a:endParaRPr>
          </a:p>
        </p:txBody>
      </p:sp>
      <p:sp>
        <p:nvSpPr>
          <p:cNvPr id="3" name="副標題 2"/>
          <p:cNvSpPr>
            <a:spLocks noGrp="1"/>
          </p:cNvSpPr>
          <p:nvPr>
            <p:ph type="subTitle" idx="1"/>
          </p:nvPr>
        </p:nvSpPr>
        <p:spPr>
          <a:xfrm>
            <a:off x="825038" y="4455620"/>
            <a:ext cx="7543800" cy="1787238"/>
          </a:xfrm>
        </p:spPr>
        <p:txBody>
          <a:bodyPr>
            <a:noAutofit/>
          </a:bodyPr>
          <a:lstStyle/>
          <a:p>
            <a:pPr algn="r"/>
            <a:r>
              <a:rPr lang="en-US" altLang="zh-TW" sz="1800" cap="none" spc="0" dirty="0">
                <a:latin typeface="Times New Roman" panose="02020603050405020304" pitchFamily="18" charset="0"/>
                <a:cs typeface="Times New Roman" panose="02020603050405020304" pitchFamily="18" charset="0"/>
              </a:rPr>
              <a:t>Senior Secondary Mathematics (Compulsory Part):</a:t>
            </a:r>
            <a:br>
              <a:rPr lang="en-US" altLang="zh-TW" sz="1800" cap="none" spc="0" dirty="0">
                <a:latin typeface="Times New Roman" panose="02020603050405020304" pitchFamily="18" charset="0"/>
                <a:cs typeface="Times New Roman" panose="02020603050405020304" pitchFamily="18" charset="0"/>
              </a:rPr>
            </a:br>
            <a:r>
              <a:rPr lang="en-US" altLang="zh-TW" sz="1800" cap="none" spc="0" dirty="0">
                <a:latin typeface="Times New Roman" panose="02020603050405020304" pitchFamily="18" charset="0"/>
                <a:cs typeface="Times New Roman" panose="02020603050405020304" pitchFamily="18" charset="0"/>
              </a:rPr>
              <a:t> Uses of Statistics</a:t>
            </a:r>
          </a:p>
          <a:p>
            <a:pPr algn="r"/>
            <a:endParaRPr lang="en-US" altLang="zh-HK" sz="1800" cap="none" spc="0" dirty="0">
              <a:latin typeface="Times New Roman" panose="02020603050405020304" pitchFamily="18" charset="0"/>
              <a:cs typeface="Times New Roman" panose="02020603050405020304" pitchFamily="18" charset="0"/>
            </a:endParaRPr>
          </a:p>
          <a:p>
            <a:pPr algn="r"/>
            <a:endParaRPr lang="en-US" altLang="zh-HK" sz="1800" cap="none" spc="0" dirty="0">
              <a:latin typeface="Times New Roman" panose="02020603050405020304" pitchFamily="18" charset="0"/>
              <a:cs typeface="Times New Roman" panose="02020603050405020304" pitchFamily="18" charset="0"/>
            </a:endParaRPr>
          </a:p>
          <a:p>
            <a:pPr algn="r">
              <a:spcBef>
                <a:spcPts val="0"/>
              </a:spcBef>
              <a:spcAft>
                <a:spcPts val="0"/>
              </a:spcAft>
            </a:pPr>
            <a:r>
              <a:rPr lang="en-US" altLang="zh-TW" sz="1400" cap="none" spc="0" dirty="0">
                <a:latin typeface="Times New Roman" panose="02020603050405020304" pitchFamily="18" charset="0"/>
                <a:cs typeface="Times New Roman" panose="02020603050405020304" pitchFamily="18" charset="0"/>
              </a:rPr>
              <a:t>Curriculum Development Institute, Education Bureau </a:t>
            </a:r>
            <a:endParaRPr lang="zh-HK" altLang="en-US" sz="1400" cap="none" spc="0" dirty="0">
              <a:latin typeface="Times New Roman" panose="02020603050405020304" pitchFamily="18" charset="0"/>
              <a:cs typeface="Times New Roman" panose="02020603050405020304" pitchFamily="18" charset="0"/>
            </a:endParaRPr>
          </a:p>
        </p:txBody>
      </p:sp>
      <p:sp>
        <p:nvSpPr>
          <p:cNvPr id="4" name="頁尾版面配置區 3"/>
          <p:cNvSpPr>
            <a:spLocks noGrp="1"/>
          </p:cNvSpPr>
          <p:nvPr>
            <p:ph type="ftr" sz="quarter" idx="11"/>
          </p:nvPr>
        </p:nvSpPr>
        <p:spPr/>
        <p:txBody>
          <a:bodyPr/>
          <a:lstStyle/>
          <a:p>
            <a:endParaRPr lang="pt-PT"/>
          </a:p>
        </p:txBody>
      </p:sp>
      <p:sp>
        <p:nvSpPr>
          <p:cNvPr id="5" name="投影片編號版面配置區 4"/>
          <p:cNvSpPr>
            <a:spLocks noGrp="1"/>
          </p:cNvSpPr>
          <p:nvPr>
            <p:ph type="sldNum" sz="quarter" idx="12"/>
          </p:nvPr>
        </p:nvSpPr>
        <p:spPr/>
        <p:txBody>
          <a:bodyPr/>
          <a:lstStyle/>
          <a:p>
            <a:fld id="{18FAA5EE-D2FC-409A-BF74-DD67F0A6F1CD}" type="slidenum">
              <a:rPr lang="pt-PT" smtClean="0"/>
              <a:t>1</a:t>
            </a:fld>
            <a:endParaRPr lang="pt-PT"/>
          </a:p>
        </p:txBody>
      </p:sp>
    </p:spTree>
    <p:extLst>
      <p:ext uri="{BB962C8B-B14F-4D97-AF65-F5344CB8AC3E}">
        <p14:creationId xmlns:p14="http://schemas.microsoft.com/office/powerpoint/2010/main" val="21547421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頁尾版面配置區 3"/>
          <p:cNvSpPr>
            <a:spLocks noGrp="1"/>
          </p:cNvSpPr>
          <p:nvPr>
            <p:ph type="ftr" sz="quarter" idx="11"/>
          </p:nvPr>
        </p:nvSpPr>
        <p:spPr/>
        <p:txBody>
          <a:bodyPr/>
          <a:lstStyle/>
          <a:p>
            <a:endParaRPr lang="pt-PT"/>
          </a:p>
        </p:txBody>
      </p:sp>
      <p:sp>
        <p:nvSpPr>
          <p:cNvPr id="5" name="投影片編號版面配置區 4"/>
          <p:cNvSpPr>
            <a:spLocks noGrp="1"/>
          </p:cNvSpPr>
          <p:nvPr>
            <p:ph type="sldNum" sz="quarter" idx="12"/>
          </p:nvPr>
        </p:nvSpPr>
        <p:spPr/>
        <p:txBody>
          <a:bodyPr/>
          <a:lstStyle/>
          <a:p>
            <a:fld id="{18FAA5EE-D2FC-409A-BF74-DD67F0A6F1CD}" type="slidenum">
              <a:rPr lang="pt-PT" smtClean="0"/>
              <a:t>10</a:t>
            </a:fld>
            <a:endParaRPr lang="pt-PT"/>
          </a:p>
        </p:txBody>
      </p:sp>
      <p:sp>
        <p:nvSpPr>
          <p:cNvPr id="6" name="文字方塊 5"/>
          <p:cNvSpPr txBox="1"/>
          <p:nvPr/>
        </p:nvSpPr>
        <p:spPr>
          <a:xfrm>
            <a:off x="647550" y="1073066"/>
            <a:ext cx="7848900" cy="646331"/>
          </a:xfrm>
          <a:prstGeom prst="rect">
            <a:avLst/>
          </a:prstGeom>
          <a:noFill/>
        </p:spPr>
        <p:txBody>
          <a:bodyPr wrap="square" rtlCol="0">
            <a:spAutoFit/>
          </a:bodyPr>
          <a:lstStyle/>
          <a:p>
            <a:r>
              <a:rPr lang="en-US" altLang="zh-TW" dirty="0">
                <a:latin typeface="Times New Roman" panose="02020603050405020304" pitchFamily="18" charset="0"/>
                <a:cs typeface="Times New Roman" panose="02020603050405020304" pitchFamily="18" charset="0"/>
              </a:rPr>
              <a:t>Step 7b: Input related information under Column C and enter different formulae in the relevant cells under Column D.</a:t>
            </a:r>
            <a:endParaRPr lang="zh-HK" altLang="en-US" dirty="0">
              <a:latin typeface="Times New Roman" panose="02020603050405020304" pitchFamily="18" charset="0"/>
              <a:cs typeface="Times New Roman" panose="02020603050405020304" pitchFamily="18" charset="0"/>
            </a:endParaRPr>
          </a:p>
        </p:txBody>
      </p:sp>
      <p:pic>
        <p:nvPicPr>
          <p:cNvPr id="7" name="圖片 6"/>
          <p:cNvPicPr>
            <a:picLocks noChangeAspect="1"/>
          </p:cNvPicPr>
          <p:nvPr/>
        </p:nvPicPr>
        <p:blipFill>
          <a:blip r:embed="rId2"/>
          <a:stretch>
            <a:fillRect/>
          </a:stretch>
        </p:blipFill>
        <p:spPr>
          <a:xfrm>
            <a:off x="351627" y="2266949"/>
            <a:ext cx="2667000" cy="2257425"/>
          </a:xfrm>
          <a:prstGeom prst="rect">
            <a:avLst/>
          </a:prstGeom>
        </p:spPr>
      </p:pic>
      <p:pic>
        <p:nvPicPr>
          <p:cNvPr id="8" name="圖片 7"/>
          <p:cNvPicPr>
            <a:picLocks noChangeAspect="1"/>
          </p:cNvPicPr>
          <p:nvPr/>
        </p:nvPicPr>
        <p:blipFill>
          <a:blip r:embed="rId3"/>
          <a:stretch>
            <a:fillRect/>
          </a:stretch>
        </p:blipFill>
        <p:spPr>
          <a:xfrm>
            <a:off x="3210078" y="2257425"/>
            <a:ext cx="2667000" cy="2257425"/>
          </a:xfrm>
          <a:prstGeom prst="rect">
            <a:avLst/>
          </a:prstGeom>
        </p:spPr>
      </p:pic>
      <p:pic>
        <p:nvPicPr>
          <p:cNvPr id="9" name="圖片 8"/>
          <p:cNvPicPr>
            <a:picLocks noChangeAspect="1"/>
          </p:cNvPicPr>
          <p:nvPr/>
        </p:nvPicPr>
        <p:blipFill>
          <a:blip r:embed="rId4"/>
          <a:stretch>
            <a:fillRect/>
          </a:stretch>
        </p:blipFill>
        <p:spPr>
          <a:xfrm>
            <a:off x="6068529" y="2271711"/>
            <a:ext cx="2686050" cy="2247900"/>
          </a:xfrm>
          <a:prstGeom prst="rect">
            <a:avLst/>
          </a:prstGeom>
        </p:spPr>
      </p:pic>
    </p:spTree>
    <p:extLst>
      <p:ext uri="{BB962C8B-B14F-4D97-AF65-F5344CB8AC3E}">
        <p14:creationId xmlns:p14="http://schemas.microsoft.com/office/powerpoint/2010/main" val="28624552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頁尾版面配置區 3"/>
          <p:cNvSpPr>
            <a:spLocks noGrp="1"/>
          </p:cNvSpPr>
          <p:nvPr>
            <p:ph type="ftr" sz="quarter" idx="11"/>
          </p:nvPr>
        </p:nvSpPr>
        <p:spPr/>
        <p:txBody>
          <a:bodyPr/>
          <a:lstStyle/>
          <a:p>
            <a:endParaRPr lang="pt-PT"/>
          </a:p>
        </p:txBody>
      </p:sp>
      <p:sp>
        <p:nvSpPr>
          <p:cNvPr id="5" name="投影片編號版面配置區 4"/>
          <p:cNvSpPr>
            <a:spLocks noGrp="1"/>
          </p:cNvSpPr>
          <p:nvPr>
            <p:ph type="sldNum" sz="quarter" idx="12"/>
          </p:nvPr>
        </p:nvSpPr>
        <p:spPr/>
        <p:txBody>
          <a:bodyPr/>
          <a:lstStyle/>
          <a:p>
            <a:fld id="{18FAA5EE-D2FC-409A-BF74-DD67F0A6F1CD}" type="slidenum">
              <a:rPr lang="pt-PT" smtClean="0"/>
              <a:t>11</a:t>
            </a:fld>
            <a:endParaRPr lang="pt-PT"/>
          </a:p>
        </p:txBody>
      </p:sp>
      <p:pic>
        <p:nvPicPr>
          <p:cNvPr id="2" name="圖片 1"/>
          <p:cNvPicPr>
            <a:picLocks noChangeAspect="1"/>
          </p:cNvPicPr>
          <p:nvPr/>
        </p:nvPicPr>
        <p:blipFill>
          <a:blip r:embed="rId2"/>
          <a:stretch>
            <a:fillRect/>
          </a:stretch>
        </p:blipFill>
        <p:spPr>
          <a:xfrm>
            <a:off x="324921" y="2203608"/>
            <a:ext cx="2676525" cy="2257425"/>
          </a:xfrm>
          <a:prstGeom prst="rect">
            <a:avLst/>
          </a:prstGeom>
        </p:spPr>
      </p:pic>
      <p:pic>
        <p:nvPicPr>
          <p:cNvPr id="8" name="圖片 7"/>
          <p:cNvPicPr>
            <a:picLocks noChangeAspect="1"/>
          </p:cNvPicPr>
          <p:nvPr/>
        </p:nvPicPr>
        <p:blipFill>
          <a:blip r:embed="rId3"/>
          <a:stretch>
            <a:fillRect/>
          </a:stretch>
        </p:blipFill>
        <p:spPr>
          <a:xfrm>
            <a:off x="3247792" y="2203608"/>
            <a:ext cx="2695575" cy="2276475"/>
          </a:xfrm>
          <a:prstGeom prst="rect">
            <a:avLst/>
          </a:prstGeom>
        </p:spPr>
      </p:pic>
      <p:pic>
        <p:nvPicPr>
          <p:cNvPr id="9" name="圖片 8"/>
          <p:cNvPicPr>
            <a:picLocks noChangeAspect="1"/>
          </p:cNvPicPr>
          <p:nvPr/>
        </p:nvPicPr>
        <p:blipFill>
          <a:blip r:embed="rId4"/>
          <a:stretch>
            <a:fillRect/>
          </a:stretch>
        </p:blipFill>
        <p:spPr>
          <a:xfrm>
            <a:off x="6189713" y="2556033"/>
            <a:ext cx="2638425" cy="1905000"/>
          </a:xfrm>
          <a:prstGeom prst="rect">
            <a:avLst/>
          </a:prstGeom>
        </p:spPr>
      </p:pic>
      <p:sp>
        <p:nvSpPr>
          <p:cNvPr id="10" name="文字方塊 9"/>
          <p:cNvSpPr txBox="1"/>
          <p:nvPr/>
        </p:nvSpPr>
        <p:spPr>
          <a:xfrm>
            <a:off x="647550" y="1073066"/>
            <a:ext cx="7848900" cy="646331"/>
          </a:xfrm>
          <a:prstGeom prst="rect">
            <a:avLst/>
          </a:prstGeom>
          <a:noFill/>
        </p:spPr>
        <p:txBody>
          <a:bodyPr wrap="square" rtlCol="0">
            <a:spAutoFit/>
          </a:bodyPr>
          <a:lstStyle/>
          <a:p>
            <a:r>
              <a:rPr lang="en-US" altLang="zh-TW" dirty="0">
                <a:latin typeface="Times New Roman" panose="02020603050405020304" pitchFamily="18" charset="0"/>
                <a:cs typeface="Times New Roman" panose="02020603050405020304" pitchFamily="18" charset="0"/>
              </a:rPr>
              <a:t>Step 7c: Input related information under Column C and enter different formulae in the relevant cells under Column D.</a:t>
            </a:r>
            <a:endParaRPr lang="zh-HK"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536043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頁尾版面配置區 3"/>
          <p:cNvSpPr>
            <a:spLocks noGrp="1"/>
          </p:cNvSpPr>
          <p:nvPr>
            <p:ph type="ftr" sz="quarter" idx="11"/>
          </p:nvPr>
        </p:nvSpPr>
        <p:spPr/>
        <p:txBody>
          <a:bodyPr/>
          <a:lstStyle/>
          <a:p>
            <a:endParaRPr lang="pt-PT"/>
          </a:p>
        </p:txBody>
      </p:sp>
      <p:sp>
        <p:nvSpPr>
          <p:cNvPr id="5" name="投影片編號版面配置區 4"/>
          <p:cNvSpPr>
            <a:spLocks noGrp="1"/>
          </p:cNvSpPr>
          <p:nvPr>
            <p:ph type="sldNum" sz="quarter" idx="12"/>
          </p:nvPr>
        </p:nvSpPr>
        <p:spPr/>
        <p:txBody>
          <a:bodyPr/>
          <a:lstStyle/>
          <a:p>
            <a:fld id="{18FAA5EE-D2FC-409A-BF74-DD67F0A6F1CD}" type="slidenum">
              <a:rPr lang="pt-PT" smtClean="0"/>
              <a:t>12</a:t>
            </a:fld>
            <a:endParaRPr lang="pt-PT"/>
          </a:p>
        </p:txBody>
      </p:sp>
      <p:sp>
        <p:nvSpPr>
          <p:cNvPr id="11" name="文字方塊 10"/>
          <p:cNvSpPr txBox="1"/>
          <p:nvPr/>
        </p:nvSpPr>
        <p:spPr>
          <a:xfrm>
            <a:off x="149790" y="1064509"/>
            <a:ext cx="8400289" cy="707886"/>
          </a:xfrm>
          <a:prstGeom prst="rect">
            <a:avLst/>
          </a:prstGeom>
          <a:noFill/>
        </p:spPr>
        <p:txBody>
          <a:bodyPr wrap="square" rtlCol="0">
            <a:spAutoFit/>
          </a:bodyPr>
          <a:lstStyle/>
          <a:p>
            <a:pPr marL="457200" indent="-457200" algn="just">
              <a:buFont typeface="+mj-lt"/>
              <a:buAutoNum type="alphaLcParenR"/>
            </a:pPr>
            <a:r>
              <a:rPr lang="en-US" altLang="zh-TW" sz="2000" dirty="0">
                <a:latin typeface="Times New Roman" panose="02020603050405020304" pitchFamily="18" charset="0"/>
                <a:cs typeface="Times New Roman" panose="02020603050405020304" pitchFamily="18" charset="0"/>
              </a:rPr>
              <a:t>Refer to the above steps, try to get the relevant values for female and all cases and complete the following table.</a:t>
            </a:r>
            <a:endParaRPr lang="zh-TW" altLang="en-US" sz="2000" dirty="0">
              <a:latin typeface="Times New Roman" panose="02020603050405020304" pitchFamily="18" charset="0"/>
              <a:cs typeface="Times New Roman" panose="02020603050405020304" pitchFamily="18" charset="0"/>
            </a:endParaRPr>
          </a:p>
        </p:txBody>
      </p:sp>
      <p:sp>
        <p:nvSpPr>
          <p:cNvPr id="7" name="文字方塊 6"/>
          <p:cNvSpPr txBox="1"/>
          <p:nvPr/>
        </p:nvSpPr>
        <p:spPr>
          <a:xfrm>
            <a:off x="180124" y="5092952"/>
            <a:ext cx="8156448" cy="707886"/>
          </a:xfrm>
          <a:prstGeom prst="rect">
            <a:avLst/>
          </a:prstGeom>
          <a:noFill/>
        </p:spPr>
        <p:txBody>
          <a:bodyPr wrap="square" rtlCol="0">
            <a:spAutoFit/>
          </a:bodyPr>
          <a:lstStyle/>
          <a:p>
            <a:pPr marL="457200" indent="-457200" algn="just">
              <a:buFont typeface="+mj-lt"/>
              <a:buAutoNum type="alphaLcParenR" startAt="2"/>
            </a:pPr>
            <a:r>
              <a:rPr lang="en-US" altLang="zh-TW" sz="2000" dirty="0">
                <a:latin typeface="Times New Roman" panose="02020603050405020304" pitchFamily="18" charset="0"/>
                <a:cs typeface="Times New Roman" panose="02020603050405020304" pitchFamily="18" charset="0"/>
              </a:rPr>
              <a:t>Represent the ages of male, female, and all patients by boxplots and compare their distributions.</a:t>
            </a:r>
            <a:endParaRPr lang="zh-TW" altLang="en-US" sz="2000" dirty="0">
              <a:latin typeface="Times New Roman" panose="02020603050405020304" pitchFamily="18" charset="0"/>
              <a:cs typeface="Times New Roman" panose="02020603050405020304" pitchFamily="18" charset="0"/>
            </a:endParaRPr>
          </a:p>
        </p:txBody>
      </p:sp>
      <p:graphicFrame>
        <p:nvGraphicFramePr>
          <p:cNvPr id="9" name="表格 8"/>
          <p:cNvGraphicFramePr>
            <a:graphicFrameLocks noGrp="1"/>
          </p:cNvGraphicFramePr>
          <p:nvPr>
            <p:extLst>
              <p:ext uri="{D42A27DB-BD31-4B8C-83A1-F6EECF244321}">
                <p14:modId xmlns:p14="http://schemas.microsoft.com/office/powerpoint/2010/main" val="4020763586"/>
              </p:ext>
            </p:extLst>
          </p:nvPr>
        </p:nvGraphicFramePr>
        <p:xfrm>
          <a:off x="678725" y="1959263"/>
          <a:ext cx="7788929" cy="2926080"/>
        </p:xfrm>
        <a:graphic>
          <a:graphicData uri="http://schemas.openxmlformats.org/drawingml/2006/table">
            <a:tbl>
              <a:tblPr firstRow="1" bandRow="1">
                <a:tableStyleId>{5C22544A-7EE6-4342-B048-85BDC9FD1C3A}</a:tableStyleId>
              </a:tblPr>
              <a:tblGrid>
                <a:gridCol w="1214163">
                  <a:extLst>
                    <a:ext uri="{9D8B030D-6E8A-4147-A177-3AD203B41FA5}">
                      <a16:colId xmlns:a16="http://schemas.microsoft.com/office/drawing/2014/main" val="744681149"/>
                    </a:ext>
                  </a:extLst>
                </a:gridCol>
                <a:gridCol w="1699540">
                  <a:extLst>
                    <a:ext uri="{9D8B030D-6E8A-4147-A177-3AD203B41FA5}">
                      <a16:colId xmlns:a16="http://schemas.microsoft.com/office/drawing/2014/main" val="2262679946"/>
                    </a:ext>
                  </a:extLst>
                </a:gridCol>
                <a:gridCol w="1539545">
                  <a:extLst>
                    <a:ext uri="{9D8B030D-6E8A-4147-A177-3AD203B41FA5}">
                      <a16:colId xmlns:a16="http://schemas.microsoft.com/office/drawing/2014/main" val="4014898020"/>
                    </a:ext>
                  </a:extLst>
                </a:gridCol>
                <a:gridCol w="1488225">
                  <a:extLst>
                    <a:ext uri="{9D8B030D-6E8A-4147-A177-3AD203B41FA5}">
                      <a16:colId xmlns:a16="http://schemas.microsoft.com/office/drawing/2014/main" val="1033343344"/>
                    </a:ext>
                  </a:extLst>
                </a:gridCol>
                <a:gridCol w="1847456">
                  <a:extLst>
                    <a:ext uri="{9D8B030D-6E8A-4147-A177-3AD203B41FA5}">
                      <a16:colId xmlns:a16="http://schemas.microsoft.com/office/drawing/2014/main" val="3575216187"/>
                    </a:ext>
                  </a:extLst>
                </a:gridCol>
              </a:tblGrid>
              <a:tr h="190920">
                <a:tc gridSpan="2">
                  <a:txBody>
                    <a:bodyPr/>
                    <a:lstStyle/>
                    <a:p>
                      <a:pPr algn="ctr"/>
                      <a:r>
                        <a:rPr lang="en-US" altLang="zh-HK" sz="1800" dirty="0">
                          <a:latin typeface="Times New Roman" panose="02020603050405020304" pitchFamily="18" charset="0"/>
                          <a:cs typeface="Times New Roman" panose="02020603050405020304" pitchFamily="18" charset="0"/>
                        </a:rPr>
                        <a:t>Confirmed</a:t>
                      </a:r>
                      <a:r>
                        <a:rPr lang="en-US" altLang="zh-HK" sz="1800" baseline="0" dirty="0">
                          <a:latin typeface="Times New Roman" panose="02020603050405020304" pitchFamily="18" charset="0"/>
                          <a:cs typeface="Times New Roman" panose="02020603050405020304" pitchFamily="18" charset="0"/>
                        </a:rPr>
                        <a:t> cases</a:t>
                      </a:r>
                      <a:endParaRPr lang="zh-HK" altLang="en-US" sz="1800" dirty="0">
                        <a:latin typeface="Times New Roman" panose="02020603050405020304" pitchFamily="18" charset="0"/>
                        <a:cs typeface="Times New Roman" panose="02020603050405020304" pitchFamily="18" charset="0"/>
                      </a:endParaRPr>
                    </a:p>
                  </a:txBody>
                  <a:tcPr anchor="ctr"/>
                </a:tc>
                <a:tc hMerge="1">
                  <a:txBody>
                    <a:bodyPr/>
                    <a:lstStyle/>
                    <a:p>
                      <a:pPr algn="ctr"/>
                      <a:endParaRPr lang="zh-HK"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800" dirty="0">
                          <a:latin typeface="Times New Roman" panose="02020603050405020304" pitchFamily="18" charset="0"/>
                          <a:cs typeface="Times New Roman" panose="02020603050405020304" pitchFamily="18" charset="0"/>
                        </a:rPr>
                        <a:t>Male</a:t>
                      </a:r>
                      <a:endParaRPr lang="zh-HK" altLang="en-US" sz="1800" dirty="0">
                        <a:latin typeface="Times New Roman" panose="02020603050405020304" pitchFamily="18" charset="0"/>
                        <a:ea typeface="+mn-ea"/>
                        <a:cs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800" dirty="0">
                          <a:latin typeface="Times New Roman" panose="02020603050405020304" pitchFamily="18" charset="0"/>
                          <a:cs typeface="Times New Roman" panose="02020603050405020304" pitchFamily="18" charset="0"/>
                        </a:rPr>
                        <a:t>Female</a:t>
                      </a:r>
                      <a:endParaRPr lang="zh-HK" altLang="en-US" sz="1800" dirty="0">
                        <a:latin typeface="Times New Roman" panose="02020603050405020304" pitchFamily="18" charset="0"/>
                        <a:ea typeface="+mn-ea"/>
                        <a:cs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800" dirty="0">
                          <a:latin typeface="Times New Roman" panose="02020603050405020304" pitchFamily="18" charset="0"/>
                          <a:cs typeface="Times New Roman" panose="02020603050405020304" pitchFamily="18" charset="0"/>
                        </a:rPr>
                        <a:t>All</a:t>
                      </a:r>
                      <a:endParaRPr lang="zh-HK" altLang="en-US" sz="1800" b="1" kern="1200" dirty="0">
                        <a:solidFill>
                          <a:schemeClr val="lt1"/>
                        </a:solidFill>
                        <a:latin typeface="Times New Roman" panose="02020603050405020304" pitchFamily="18" charset="0"/>
                        <a:ea typeface="+mn-ea"/>
                        <a:cs typeface="Times New Roman" panose="02020603050405020304" pitchFamily="18" charset="0"/>
                      </a:endParaRPr>
                    </a:p>
                  </a:txBody>
                  <a:tcPr anchor="ctr"/>
                </a:tc>
                <a:extLst>
                  <a:ext uri="{0D108BD9-81ED-4DB2-BD59-A6C34878D82A}">
                    <a16:rowId xmlns:a16="http://schemas.microsoft.com/office/drawing/2014/main" val="940494989"/>
                  </a:ext>
                </a:extLst>
              </a:tr>
              <a:tr h="19092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800" b="0" kern="1200" dirty="0">
                          <a:solidFill>
                            <a:schemeClr val="tx1"/>
                          </a:solidFill>
                          <a:latin typeface="Times New Roman" panose="02020603050405020304" pitchFamily="18" charset="0"/>
                          <a:ea typeface="+mn-ea"/>
                          <a:cs typeface="Times New Roman" panose="02020603050405020304" pitchFamily="18" charset="0"/>
                        </a:rPr>
                        <a:t>Number</a:t>
                      </a:r>
                      <a:endParaRPr lang="zh-HK" altLang="en-US" sz="1800" b="0"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HK" altLang="en-US" sz="1600" b="0" kern="1200" dirty="0">
                        <a:solidFill>
                          <a:schemeClr val="tx1"/>
                        </a:solidFill>
                        <a:latin typeface="+mn-lt"/>
                        <a:ea typeface="+mn-ea"/>
                        <a:cs typeface="+mn-cs"/>
                      </a:endParaRPr>
                    </a:p>
                  </a:txBody>
                  <a:tcPr anchor="ctr"/>
                </a:tc>
                <a:tc>
                  <a:txBody>
                    <a:bodyPr/>
                    <a:lstStyle/>
                    <a:p>
                      <a:pPr algn="ctr"/>
                      <a:r>
                        <a:rPr lang="en-US" altLang="zh-HK" sz="1800" dirty="0">
                          <a:solidFill>
                            <a:schemeClr val="tx1"/>
                          </a:solidFill>
                          <a:latin typeface="Times New Roman" panose="02020603050405020304" pitchFamily="18" charset="0"/>
                          <a:ea typeface="+mn-ea"/>
                          <a:cs typeface="Times New Roman" panose="02020603050405020304" pitchFamily="18" charset="0"/>
                        </a:rPr>
                        <a:t>599</a:t>
                      </a:r>
                      <a:endParaRPr lang="zh-HK" altLang="en-US" sz="1800" dirty="0">
                        <a:solidFill>
                          <a:schemeClr val="tx1"/>
                        </a:solidFill>
                        <a:latin typeface="Times New Roman" panose="02020603050405020304" pitchFamily="18" charset="0"/>
                        <a:ea typeface="+mn-ea"/>
                        <a:cs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HK" altLang="en-US" sz="1800" dirty="0">
                        <a:solidFill>
                          <a:schemeClr val="tx1"/>
                        </a:solidFill>
                        <a:latin typeface="Times New Roman" panose="02020603050405020304" pitchFamily="18" charset="0"/>
                        <a:ea typeface="+mn-ea"/>
                        <a:cs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HK" altLang="en-US" sz="1800" dirty="0">
                        <a:solidFill>
                          <a:schemeClr val="tx1"/>
                        </a:solidFill>
                        <a:latin typeface="Times New Roman" panose="02020603050405020304" pitchFamily="18" charset="0"/>
                        <a:ea typeface="+mn-ea"/>
                        <a:cs typeface="Times New Roman" panose="02020603050405020304" pitchFamily="18" charset="0"/>
                      </a:endParaRPr>
                    </a:p>
                  </a:txBody>
                  <a:tcPr anchor="ctr"/>
                </a:tc>
                <a:extLst>
                  <a:ext uri="{0D108BD9-81ED-4DB2-BD59-A6C34878D82A}">
                    <a16:rowId xmlns:a16="http://schemas.microsoft.com/office/drawing/2014/main" val="1931414615"/>
                  </a:ext>
                </a:extLst>
              </a:tr>
              <a:tr h="190920">
                <a:tc row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800" b="0" kern="1200" dirty="0">
                          <a:solidFill>
                            <a:schemeClr val="tx1"/>
                          </a:solidFill>
                          <a:latin typeface="Times New Roman" panose="02020603050405020304" pitchFamily="18" charset="0"/>
                          <a:ea typeface="+mn-ea"/>
                          <a:cs typeface="Times New Roman" panose="02020603050405020304" pitchFamily="18" charset="0"/>
                        </a:rPr>
                        <a:t>Age</a:t>
                      </a:r>
                      <a:endParaRPr lang="zh-HK" altLang="en-US" sz="1800" b="0" kern="1200" dirty="0">
                        <a:solidFill>
                          <a:schemeClr val="tx1"/>
                        </a:solidFill>
                        <a:latin typeface="Times New Roman" panose="02020603050405020304" pitchFamily="18" charset="0"/>
                        <a:ea typeface="+mn-ea"/>
                        <a:cs typeface="Times New Roman" panose="02020603050405020304" pitchFamily="18" charset="0"/>
                      </a:endParaRPr>
                    </a:p>
                    <a:p>
                      <a:endParaRPr lang="zh-HK" altLang="en-US" sz="1800" dirty="0">
                        <a:latin typeface="Times New Roman" panose="02020603050405020304" pitchFamily="18" charset="0"/>
                        <a:cs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800" b="0" kern="1200" dirty="0">
                          <a:solidFill>
                            <a:schemeClr val="tx1"/>
                          </a:solidFill>
                          <a:latin typeface="Times New Roman" panose="02020603050405020304" pitchFamily="18" charset="0"/>
                          <a:ea typeface="+mn-ea"/>
                          <a:cs typeface="Times New Roman" panose="02020603050405020304" pitchFamily="18" charset="0"/>
                        </a:rPr>
                        <a:t>Range</a:t>
                      </a:r>
                      <a:endParaRPr lang="zh-HK" altLang="en-US" sz="1800" b="0"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a:txBody>
                    <a:bodyPr/>
                    <a:lstStyle/>
                    <a:p>
                      <a:pPr algn="ctr"/>
                      <a:r>
                        <a:rPr lang="en-US" altLang="zh-HK" sz="1800" dirty="0">
                          <a:latin typeface="Times New Roman" panose="02020603050405020304" pitchFamily="18" charset="0"/>
                          <a:cs typeface="Times New Roman" panose="02020603050405020304" pitchFamily="18" charset="0"/>
                        </a:rPr>
                        <a:t>93</a:t>
                      </a:r>
                      <a:endParaRPr lang="zh-HK" altLang="en-US" sz="1800" dirty="0">
                        <a:latin typeface="Times New Roman" panose="02020603050405020304" pitchFamily="18" charset="0"/>
                        <a:cs typeface="Times New Roman" panose="02020603050405020304" pitchFamily="18" charset="0"/>
                      </a:endParaRPr>
                    </a:p>
                  </a:txBody>
                  <a:tcPr anchor="ctr"/>
                </a:tc>
                <a:tc>
                  <a:txBody>
                    <a:bodyPr/>
                    <a:lstStyle/>
                    <a:p>
                      <a:pPr algn="ctr"/>
                      <a:endParaRPr lang="zh-HK" altLang="en-US" sz="1800" dirty="0">
                        <a:latin typeface="Times New Roman" panose="02020603050405020304" pitchFamily="18" charset="0"/>
                        <a:cs typeface="Times New Roman" panose="02020603050405020304" pitchFamily="18" charset="0"/>
                      </a:endParaRPr>
                    </a:p>
                  </a:txBody>
                  <a:tcPr anchor="ctr"/>
                </a:tc>
                <a:tc>
                  <a:txBody>
                    <a:bodyPr/>
                    <a:lstStyle/>
                    <a:p>
                      <a:pPr algn="ctr"/>
                      <a:endParaRPr lang="zh-HK" altLang="en-US" sz="18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70072689"/>
                  </a:ext>
                </a:extLst>
              </a:tr>
              <a:tr h="190920">
                <a:tc vMerge="1">
                  <a:txBody>
                    <a:bodyPr/>
                    <a:lstStyle/>
                    <a:p>
                      <a:endParaRPr lang="zh-HK"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800" b="0" kern="1200" dirty="0">
                          <a:solidFill>
                            <a:schemeClr val="tx1"/>
                          </a:solidFill>
                          <a:latin typeface="Times New Roman" panose="02020603050405020304" pitchFamily="18" charset="0"/>
                          <a:ea typeface="+mn-ea"/>
                          <a:cs typeface="Times New Roman" panose="02020603050405020304" pitchFamily="18" charset="0"/>
                        </a:rPr>
                        <a:t>Mean</a:t>
                      </a:r>
                      <a:endParaRPr lang="zh-HK" altLang="en-US" sz="1800" b="0"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a:txBody>
                    <a:bodyPr/>
                    <a:lstStyle/>
                    <a:p>
                      <a:pPr algn="ctr"/>
                      <a:r>
                        <a:rPr lang="en-US" altLang="zh-HK" sz="1800" dirty="0">
                          <a:latin typeface="Times New Roman" panose="02020603050405020304" pitchFamily="18" charset="0"/>
                          <a:cs typeface="Times New Roman" panose="02020603050405020304" pitchFamily="18" charset="0"/>
                        </a:rPr>
                        <a:t>37.1</a:t>
                      </a:r>
                      <a:endParaRPr lang="zh-HK" altLang="en-US" sz="1800" dirty="0">
                        <a:latin typeface="Times New Roman" panose="02020603050405020304" pitchFamily="18" charset="0"/>
                        <a:cs typeface="Times New Roman" panose="02020603050405020304" pitchFamily="18" charset="0"/>
                      </a:endParaRPr>
                    </a:p>
                  </a:txBody>
                  <a:tcPr anchor="ctr"/>
                </a:tc>
                <a:tc>
                  <a:txBody>
                    <a:bodyPr/>
                    <a:lstStyle/>
                    <a:p>
                      <a:pPr algn="ctr"/>
                      <a:endParaRPr lang="zh-HK" altLang="en-US" sz="1800" dirty="0">
                        <a:latin typeface="Times New Roman" panose="02020603050405020304" pitchFamily="18" charset="0"/>
                        <a:cs typeface="Times New Roman" panose="02020603050405020304" pitchFamily="18" charset="0"/>
                      </a:endParaRPr>
                    </a:p>
                  </a:txBody>
                  <a:tcPr anchor="ctr"/>
                </a:tc>
                <a:tc>
                  <a:txBody>
                    <a:bodyPr/>
                    <a:lstStyle/>
                    <a:p>
                      <a:pPr algn="ctr"/>
                      <a:endParaRPr lang="zh-HK" altLang="en-US" sz="18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563920689"/>
                  </a:ext>
                </a:extLst>
              </a:tr>
              <a:tr h="190920">
                <a:tc vMerge="1">
                  <a:txBody>
                    <a:bodyPr/>
                    <a:lstStyle/>
                    <a:p>
                      <a:endParaRPr lang="zh-HK"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800" b="0" kern="1200" dirty="0">
                          <a:solidFill>
                            <a:schemeClr val="tx1"/>
                          </a:solidFill>
                          <a:latin typeface="Times New Roman" panose="02020603050405020304" pitchFamily="18" charset="0"/>
                          <a:ea typeface="+mn-ea"/>
                          <a:cs typeface="Times New Roman" panose="02020603050405020304" pitchFamily="18" charset="0"/>
                        </a:rPr>
                        <a:t>Mode</a:t>
                      </a:r>
                      <a:endParaRPr lang="zh-HK" altLang="en-US" sz="1800" b="0"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a:txBody>
                    <a:bodyPr/>
                    <a:lstStyle/>
                    <a:p>
                      <a:pPr algn="ctr"/>
                      <a:r>
                        <a:rPr lang="en-US" altLang="zh-HK" sz="1800" dirty="0">
                          <a:latin typeface="Times New Roman" panose="02020603050405020304" pitchFamily="18" charset="0"/>
                          <a:cs typeface="Times New Roman" panose="02020603050405020304" pitchFamily="18" charset="0"/>
                        </a:rPr>
                        <a:t>20</a:t>
                      </a:r>
                      <a:endParaRPr lang="zh-HK" altLang="en-US" sz="1800" dirty="0">
                        <a:latin typeface="Times New Roman" panose="02020603050405020304" pitchFamily="18" charset="0"/>
                        <a:cs typeface="Times New Roman" panose="02020603050405020304" pitchFamily="18" charset="0"/>
                      </a:endParaRPr>
                    </a:p>
                  </a:txBody>
                  <a:tcPr anchor="ctr"/>
                </a:tc>
                <a:tc>
                  <a:txBody>
                    <a:bodyPr/>
                    <a:lstStyle/>
                    <a:p>
                      <a:pPr algn="ctr"/>
                      <a:endParaRPr lang="zh-HK" altLang="en-US" sz="1800" dirty="0">
                        <a:latin typeface="Times New Roman" panose="02020603050405020304" pitchFamily="18" charset="0"/>
                        <a:cs typeface="Times New Roman" panose="02020603050405020304" pitchFamily="18" charset="0"/>
                      </a:endParaRPr>
                    </a:p>
                  </a:txBody>
                  <a:tcPr anchor="ctr"/>
                </a:tc>
                <a:tc>
                  <a:txBody>
                    <a:bodyPr/>
                    <a:lstStyle/>
                    <a:p>
                      <a:pPr algn="ctr"/>
                      <a:endParaRPr lang="zh-HK" altLang="en-US" sz="18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2365251826"/>
                  </a:ext>
                </a:extLst>
              </a:tr>
              <a:tr h="190920">
                <a:tc vMerge="1">
                  <a:txBody>
                    <a:bodyPr/>
                    <a:lstStyle/>
                    <a:p>
                      <a:endParaRPr lang="zh-HK"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800" b="0" kern="1200" dirty="0">
                          <a:solidFill>
                            <a:schemeClr val="tx1"/>
                          </a:solidFill>
                          <a:latin typeface="Times New Roman" panose="02020603050405020304" pitchFamily="18" charset="0"/>
                          <a:ea typeface="+mn-ea"/>
                          <a:cs typeface="Times New Roman" panose="02020603050405020304" pitchFamily="18" charset="0"/>
                        </a:rPr>
                        <a:t>Median</a:t>
                      </a:r>
                      <a:endParaRPr lang="zh-HK" altLang="en-US" sz="1800" b="0"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a:txBody>
                    <a:bodyPr/>
                    <a:lstStyle/>
                    <a:p>
                      <a:pPr algn="ctr"/>
                      <a:r>
                        <a:rPr lang="en-US" altLang="zh-HK" sz="1800" dirty="0">
                          <a:latin typeface="Times New Roman" panose="02020603050405020304" pitchFamily="18" charset="0"/>
                          <a:cs typeface="Times New Roman" panose="02020603050405020304" pitchFamily="18" charset="0"/>
                        </a:rPr>
                        <a:t>35</a:t>
                      </a:r>
                      <a:endParaRPr lang="zh-HK" altLang="en-US" sz="1800" dirty="0">
                        <a:latin typeface="Times New Roman" panose="02020603050405020304" pitchFamily="18" charset="0"/>
                        <a:cs typeface="Times New Roman" panose="02020603050405020304" pitchFamily="18" charset="0"/>
                      </a:endParaRPr>
                    </a:p>
                  </a:txBody>
                  <a:tcPr anchor="ctr"/>
                </a:tc>
                <a:tc>
                  <a:txBody>
                    <a:bodyPr/>
                    <a:lstStyle/>
                    <a:p>
                      <a:pPr algn="ctr"/>
                      <a:endParaRPr lang="zh-HK" altLang="en-US" sz="1800" dirty="0">
                        <a:latin typeface="Times New Roman" panose="02020603050405020304" pitchFamily="18" charset="0"/>
                        <a:cs typeface="Times New Roman" panose="02020603050405020304" pitchFamily="18" charset="0"/>
                      </a:endParaRPr>
                    </a:p>
                  </a:txBody>
                  <a:tcPr anchor="ctr"/>
                </a:tc>
                <a:tc>
                  <a:txBody>
                    <a:bodyPr/>
                    <a:lstStyle/>
                    <a:p>
                      <a:pPr algn="ctr"/>
                      <a:endParaRPr lang="zh-HK" altLang="en-US" sz="18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370035817"/>
                  </a:ext>
                </a:extLst>
              </a:tr>
              <a:tr h="190920">
                <a:tc vMerge="1">
                  <a:txBody>
                    <a:bodyPr/>
                    <a:lstStyle/>
                    <a:p>
                      <a:endParaRPr lang="zh-HK"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800" b="0" kern="1200" dirty="0">
                          <a:solidFill>
                            <a:schemeClr val="tx1"/>
                          </a:solidFill>
                          <a:latin typeface="Times New Roman" panose="02020603050405020304" pitchFamily="18" charset="0"/>
                          <a:ea typeface="+mn-ea"/>
                          <a:cs typeface="Times New Roman" panose="02020603050405020304" pitchFamily="18" charset="0"/>
                        </a:rPr>
                        <a:t>Upper quartile</a:t>
                      </a:r>
                      <a:endParaRPr lang="zh-HK" altLang="en-US" sz="1800" b="0"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a:txBody>
                    <a:bodyPr/>
                    <a:lstStyle/>
                    <a:p>
                      <a:pPr algn="ctr"/>
                      <a:r>
                        <a:rPr lang="en-US" altLang="zh-HK" sz="1800" dirty="0">
                          <a:latin typeface="Times New Roman" panose="02020603050405020304" pitchFamily="18" charset="0"/>
                          <a:cs typeface="Times New Roman" panose="02020603050405020304" pitchFamily="18" charset="0"/>
                        </a:rPr>
                        <a:t>51</a:t>
                      </a:r>
                      <a:endParaRPr lang="zh-HK" altLang="en-US" sz="1800" dirty="0">
                        <a:latin typeface="Times New Roman" panose="02020603050405020304" pitchFamily="18" charset="0"/>
                        <a:cs typeface="Times New Roman" panose="02020603050405020304" pitchFamily="18" charset="0"/>
                      </a:endParaRPr>
                    </a:p>
                  </a:txBody>
                  <a:tcPr anchor="ctr"/>
                </a:tc>
                <a:tc>
                  <a:txBody>
                    <a:bodyPr/>
                    <a:lstStyle/>
                    <a:p>
                      <a:pPr algn="ctr"/>
                      <a:endParaRPr lang="zh-HK" altLang="en-US" sz="1800" dirty="0">
                        <a:latin typeface="Times New Roman" panose="02020603050405020304" pitchFamily="18" charset="0"/>
                        <a:cs typeface="Times New Roman" panose="02020603050405020304" pitchFamily="18" charset="0"/>
                      </a:endParaRPr>
                    </a:p>
                  </a:txBody>
                  <a:tcPr anchor="ctr"/>
                </a:tc>
                <a:tc>
                  <a:txBody>
                    <a:bodyPr/>
                    <a:lstStyle/>
                    <a:p>
                      <a:pPr algn="ctr"/>
                      <a:endParaRPr lang="zh-HK" altLang="en-US" sz="18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3596695823"/>
                  </a:ext>
                </a:extLst>
              </a:tr>
              <a:tr h="190920">
                <a:tc vMerge="1">
                  <a:txBody>
                    <a:bodyPr/>
                    <a:lstStyle/>
                    <a:p>
                      <a:endParaRPr lang="zh-HK"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800" b="0" kern="1200" dirty="0">
                          <a:solidFill>
                            <a:schemeClr val="tx1"/>
                          </a:solidFill>
                          <a:latin typeface="Times New Roman" panose="02020603050405020304" pitchFamily="18" charset="0"/>
                          <a:ea typeface="+mn-ea"/>
                          <a:cs typeface="Times New Roman" panose="02020603050405020304" pitchFamily="18" charset="0"/>
                        </a:rPr>
                        <a:t>Lower quartile</a:t>
                      </a:r>
                      <a:endParaRPr lang="zh-HK" altLang="en-US" sz="1800" b="0"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a:txBody>
                    <a:bodyPr/>
                    <a:lstStyle/>
                    <a:p>
                      <a:pPr algn="ctr"/>
                      <a:r>
                        <a:rPr lang="en-US" altLang="zh-HK" sz="1800" dirty="0">
                          <a:latin typeface="Times New Roman" panose="02020603050405020304" pitchFamily="18" charset="0"/>
                          <a:cs typeface="Times New Roman" panose="02020603050405020304" pitchFamily="18" charset="0"/>
                        </a:rPr>
                        <a:t>22</a:t>
                      </a:r>
                      <a:endParaRPr lang="zh-HK" altLang="en-US" sz="1800" dirty="0">
                        <a:latin typeface="Times New Roman" panose="02020603050405020304" pitchFamily="18" charset="0"/>
                        <a:cs typeface="Times New Roman" panose="02020603050405020304" pitchFamily="18" charset="0"/>
                      </a:endParaRPr>
                    </a:p>
                  </a:txBody>
                  <a:tcPr anchor="ctr"/>
                </a:tc>
                <a:tc>
                  <a:txBody>
                    <a:bodyPr/>
                    <a:lstStyle/>
                    <a:p>
                      <a:pPr algn="ctr"/>
                      <a:endParaRPr lang="zh-HK" altLang="en-US" sz="1800" dirty="0">
                        <a:latin typeface="Times New Roman" panose="02020603050405020304" pitchFamily="18" charset="0"/>
                        <a:cs typeface="Times New Roman" panose="02020603050405020304" pitchFamily="18" charset="0"/>
                      </a:endParaRPr>
                    </a:p>
                  </a:txBody>
                  <a:tcPr anchor="ctr"/>
                </a:tc>
                <a:tc>
                  <a:txBody>
                    <a:bodyPr/>
                    <a:lstStyle/>
                    <a:p>
                      <a:pPr algn="ctr"/>
                      <a:endParaRPr lang="zh-HK" altLang="en-US" sz="18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3293743251"/>
                  </a:ext>
                </a:extLst>
              </a:tr>
            </a:tbl>
          </a:graphicData>
        </a:graphic>
      </p:graphicFrame>
      <p:sp>
        <p:nvSpPr>
          <p:cNvPr id="10" name="Title 1">
            <a:extLst>
              <a:ext uri="{FF2B5EF4-FFF2-40B4-BE49-F238E27FC236}">
                <a16:creationId xmlns:a16="http://schemas.microsoft.com/office/drawing/2014/main" id="{5091BB9E-8340-4E86-86DF-EB46E6CE5C64}"/>
              </a:ext>
            </a:extLst>
          </p:cNvPr>
          <p:cNvSpPr txBox="1">
            <a:spLocks/>
          </p:cNvSpPr>
          <p:nvPr/>
        </p:nvSpPr>
        <p:spPr>
          <a:xfrm>
            <a:off x="457509" y="336912"/>
            <a:ext cx="7406331" cy="475489"/>
          </a:xfrm>
          <a:prstGeom prst="rect">
            <a:avLst/>
          </a:prstGeom>
          <a:ln w="12700">
            <a:solidFill>
              <a:srgbClr val="FF0000"/>
            </a:solidFill>
          </a:ln>
        </p:spPr>
        <p:txBody>
          <a:bodyPr vert="horz" lIns="91440" tIns="45720" rIns="91440" bIns="45720" rtlCol="0" anchor="b">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altLang="zh-TW" sz="2400" dirty="0">
                <a:solidFill>
                  <a:schemeClr val="tx1"/>
                </a:solidFill>
                <a:latin typeface="Times New Roman" panose="02020603050405020304" pitchFamily="18" charset="0"/>
                <a:cs typeface="Times New Roman" panose="02020603050405020304" pitchFamily="18" charset="0"/>
              </a:rPr>
              <a:t>Activity 1: </a:t>
            </a:r>
            <a:r>
              <a:rPr lang="en-US" altLang="zh-TW" sz="2400" dirty="0" err="1">
                <a:solidFill>
                  <a:schemeClr val="tx1"/>
                </a:solidFill>
                <a:latin typeface="Times New Roman" panose="02020603050405020304" pitchFamily="18" charset="0"/>
                <a:cs typeface="Times New Roman" panose="02020603050405020304" pitchFamily="18" charset="0"/>
              </a:rPr>
              <a:t>Analysing</a:t>
            </a:r>
            <a:r>
              <a:rPr lang="en-US" altLang="zh-TW" sz="2400" dirty="0">
                <a:solidFill>
                  <a:schemeClr val="tx1"/>
                </a:solidFill>
                <a:latin typeface="Times New Roman" panose="02020603050405020304" pitchFamily="18" charset="0"/>
                <a:cs typeface="Times New Roman" panose="02020603050405020304" pitchFamily="18" charset="0"/>
              </a:rPr>
              <a:t> the ages of confirmed patients using IT</a:t>
            </a:r>
            <a:endParaRPr lang="pt-PT"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67727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頁尾版面配置區 5"/>
          <p:cNvSpPr>
            <a:spLocks noGrp="1"/>
          </p:cNvSpPr>
          <p:nvPr>
            <p:ph type="ftr" sz="quarter" idx="11"/>
          </p:nvPr>
        </p:nvSpPr>
        <p:spPr/>
        <p:txBody>
          <a:bodyPr/>
          <a:lstStyle/>
          <a:p>
            <a:endParaRPr lang="pt-PT"/>
          </a:p>
        </p:txBody>
      </p:sp>
      <p:sp>
        <p:nvSpPr>
          <p:cNvPr id="7" name="投影片編號版面配置區 6"/>
          <p:cNvSpPr>
            <a:spLocks noGrp="1"/>
          </p:cNvSpPr>
          <p:nvPr>
            <p:ph type="sldNum" sz="quarter" idx="12"/>
          </p:nvPr>
        </p:nvSpPr>
        <p:spPr/>
        <p:txBody>
          <a:bodyPr/>
          <a:lstStyle/>
          <a:p>
            <a:fld id="{18FAA5EE-D2FC-409A-BF74-DD67F0A6F1CD}" type="slidenum">
              <a:rPr lang="pt-PT" smtClean="0"/>
              <a:t>13</a:t>
            </a:fld>
            <a:endParaRPr lang="pt-PT"/>
          </a:p>
        </p:txBody>
      </p:sp>
      <p:sp>
        <p:nvSpPr>
          <p:cNvPr id="12" name="文字方塊 11"/>
          <p:cNvSpPr txBox="1"/>
          <p:nvPr/>
        </p:nvSpPr>
        <p:spPr>
          <a:xfrm>
            <a:off x="564842" y="509745"/>
            <a:ext cx="7900111" cy="400110"/>
          </a:xfrm>
          <a:prstGeom prst="rect">
            <a:avLst/>
          </a:prstGeom>
          <a:noFill/>
        </p:spPr>
        <p:txBody>
          <a:bodyPr wrap="square" rtlCol="0">
            <a:spAutoFit/>
          </a:bodyPr>
          <a:lstStyle/>
          <a:p>
            <a:pPr algn="just"/>
            <a:r>
              <a:rPr lang="en-US" altLang="zh-TW" sz="2000" dirty="0">
                <a:latin typeface="Times New Roman" panose="02020603050405020304" pitchFamily="18" charset="0"/>
                <a:cs typeface="Times New Roman" panose="02020603050405020304" pitchFamily="18" charset="0"/>
              </a:rPr>
              <a:t>Suggested answers as follows</a:t>
            </a:r>
            <a:r>
              <a:rPr lang="zh-TW" altLang="en-US" sz="2000" dirty="0">
                <a:latin typeface="Times New Roman" panose="02020603050405020304" pitchFamily="18" charset="0"/>
                <a:cs typeface="Times New Roman" panose="02020603050405020304" pitchFamily="18" charset="0"/>
              </a:rPr>
              <a:t> </a:t>
            </a:r>
            <a:r>
              <a:rPr lang="en-US" altLang="zh-TW" sz="2000" dirty="0">
                <a:latin typeface="Times New Roman" panose="02020603050405020304" pitchFamily="18" charset="0"/>
                <a:cs typeface="Times New Roman" panose="02020603050405020304" pitchFamily="18" charset="0"/>
              </a:rPr>
              <a:t>(using data as at 16 June 2020)</a:t>
            </a:r>
            <a:endParaRPr lang="zh-TW" altLang="en-US" sz="2000" dirty="0">
              <a:latin typeface="Times New Roman" panose="02020603050405020304" pitchFamily="18" charset="0"/>
              <a:cs typeface="Times New Roman" panose="02020603050405020304" pitchFamily="18" charset="0"/>
            </a:endParaRPr>
          </a:p>
        </p:txBody>
      </p:sp>
      <p:sp>
        <p:nvSpPr>
          <p:cNvPr id="2" name="文字方塊 1"/>
          <p:cNvSpPr txBox="1"/>
          <p:nvPr/>
        </p:nvSpPr>
        <p:spPr>
          <a:xfrm>
            <a:off x="620434" y="4397198"/>
            <a:ext cx="3101105" cy="338554"/>
          </a:xfrm>
          <a:prstGeom prst="rect">
            <a:avLst/>
          </a:prstGeom>
          <a:noFill/>
        </p:spPr>
        <p:txBody>
          <a:bodyPr wrap="none" rtlCol="0">
            <a:spAutoFit/>
          </a:bodyPr>
          <a:lstStyle/>
          <a:p>
            <a:r>
              <a:rPr lang="zh-TW" altLang="en-US" sz="1600" dirty="0"/>
              <a:t>*</a:t>
            </a:r>
            <a:r>
              <a:rPr lang="en-US" altLang="zh-TW" sz="1600" dirty="0"/>
              <a:t>correct to three significant figures</a:t>
            </a:r>
            <a:endParaRPr lang="zh-HK" altLang="en-US" sz="1600" dirty="0"/>
          </a:p>
        </p:txBody>
      </p:sp>
      <p:graphicFrame>
        <p:nvGraphicFramePr>
          <p:cNvPr id="8" name="表格 7"/>
          <p:cNvGraphicFramePr>
            <a:graphicFrameLocks noGrp="1"/>
          </p:cNvGraphicFramePr>
          <p:nvPr>
            <p:extLst>
              <p:ext uri="{D42A27DB-BD31-4B8C-83A1-F6EECF244321}">
                <p14:modId xmlns:p14="http://schemas.microsoft.com/office/powerpoint/2010/main" val="3693179946"/>
              </p:ext>
            </p:extLst>
          </p:nvPr>
        </p:nvGraphicFramePr>
        <p:xfrm>
          <a:off x="620434" y="1121924"/>
          <a:ext cx="7788929" cy="3124760"/>
        </p:xfrm>
        <a:graphic>
          <a:graphicData uri="http://schemas.openxmlformats.org/drawingml/2006/table">
            <a:tbl>
              <a:tblPr firstRow="1" bandRow="1">
                <a:tableStyleId>{5C22544A-7EE6-4342-B048-85BDC9FD1C3A}</a:tableStyleId>
              </a:tblPr>
              <a:tblGrid>
                <a:gridCol w="1214163">
                  <a:extLst>
                    <a:ext uri="{9D8B030D-6E8A-4147-A177-3AD203B41FA5}">
                      <a16:colId xmlns:a16="http://schemas.microsoft.com/office/drawing/2014/main" val="744681149"/>
                    </a:ext>
                  </a:extLst>
                </a:gridCol>
                <a:gridCol w="1699540">
                  <a:extLst>
                    <a:ext uri="{9D8B030D-6E8A-4147-A177-3AD203B41FA5}">
                      <a16:colId xmlns:a16="http://schemas.microsoft.com/office/drawing/2014/main" val="2262679946"/>
                    </a:ext>
                  </a:extLst>
                </a:gridCol>
                <a:gridCol w="1539545">
                  <a:extLst>
                    <a:ext uri="{9D8B030D-6E8A-4147-A177-3AD203B41FA5}">
                      <a16:colId xmlns:a16="http://schemas.microsoft.com/office/drawing/2014/main" val="4014898020"/>
                    </a:ext>
                  </a:extLst>
                </a:gridCol>
                <a:gridCol w="1488225">
                  <a:extLst>
                    <a:ext uri="{9D8B030D-6E8A-4147-A177-3AD203B41FA5}">
                      <a16:colId xmlns:a16="http://schemas.microsoft.com/office/drawing/2014/main" val="1033343344"/>
                    </a:ext>
                  </a:extLst>
                </a:gridCol>
                <a:gridCol w="1847456">
                  <a:extLst>
                    <a:ext uri="{9D8B030D-6E8A-4147-A177-3AD203B41FA5}">
                      <a16:colId xmlns:a16="http://schemas.microsoft.com/office/drawing/2014/main" val="3575216187"/>
                    </a:ext>
                  </a:extLst>
                </a:gridCol>
              </a:tblGrid>
              <a:tr h="390595">
                <a:tc gridSpan="2">
                  <a:txBody>
                    <a:bodyPr/>
                    <a:lstStyle/>
                    <a:p>
                      <a:pPr algn="ctr"/>
                      <a:r>
                        <a:rPr lang="en-US" altLang="zh-HK" sz="1800" dirty="0">
                          <a:latin typeface="Times New Roman" panose="02020603050405020304" pitchFamily="18" charset="0"/>
                          <a:cs typeface="Times New Roman" panose="02020603050405020304" pitchFamily="18" charset="0"/>
                        </a:rPr>
                        <a:t>Confirmed</a:t>
                      </a:r>
                      <a:r>
                        <a:rPr lang="en-US" altLang="zh-HK" sz="1800" baseline="0" dirty="0">
                          <a:latin typeface="Times New Roman" panose="02020603050405020304" pitchFamily="18" charset="0"/>
                          <a:cs typeface="Times New Roman" panose="02020603050405020304" pitchFamily="18" charset="0"/>
                        </a:rPr>
                        <a:t> cases</a:t>
                      </a:r>
                      <a:endParaRPr lang="zh-HK" altLang="en-US" sz="1800" dirty="0">
                        <a:latin typeface="Times New Roman" panose="02020603050405020304" pitchFamily="18" charset="0"/>
                        <a:cs typeface="Times New Roman" panose="02020603050405020304" pitchFamily="18" charset="0"/>
                      </a:endParaRPr>
                    </a:p>
                  </a:txBody>
                  <a:tcPr anchor="ctr"/>
                </a:tc>
                <a:tc hMerge="1">
                  <a:txBody>
                    <a:bodyPr/>
                    <a:lstStyle/>
                    <a:p>
                      <a:pPr algn="ctr"/>
                      <a:endParaRPr lang="zh-HK"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800" dirty="0">
                          <a:latin typeface="Times New Roman" panose="02020603050405020304" pitchFamily="18" charset="0"/>
                          <a:cs typeface="Times New Roman" panose="02020603050405020304" pitchFamily="18" charset="0"/>
                        </a:rPr>
                        <a:t>Male</a:t>
                      </a:r>
                      <a:endParaRPr lang="zh-HK" altLang="en-US" sz="1800" dirty="0">
                        <a:latin typeface="Times New Roman" panose="02020603050405020304" pitchFamily="18" charset="0"/>
                        <a:ea typeface="+mn-ea"/>
                        <a:cs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800" dirty="0">
                          <a:latin typeface="Times New Roman" panose="02020603050405020304" pitchFamily="18" charset="0"/>
                          <a:cs typeface="Times New Roman" panose="02020603050405020304" pitchFamily="18" charset="0"/>
                        </a:rPr>
                        <a:t>Female</a:t>
                      </a:r>
                      <a:endParaRPr lang="zh-HK" altLang="en-US" sz="1800" dirty="0">
                        <a:latin typeface="Times New Roman" panose="02020603050405020304" pitchFamily="18" charset="0"/>
                        <a:ea typeface="+mn-ea"/>
                        <a:cs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800" dirty="0">
                          <a:latin typeface="Times New Roman" panose="02020603050405020304" pitchFamily="18" charset="0"/>
                          <a:cs typeface="Times New Roman" panose="02020603050405020304" pitchFamily="18" charset="0"/>
                        </a:rPr>
                        <a:t>All</a:t>
                      </a:r>
                      <a:endParaRPr lang="zh-HK" altLang="en-US" sz="1800" b="1" kern="1200" dirty="0">
                        <a:solidFill>
                          <a:schemeClr val="lt1"/>
                        </a:solidFill>
                        <a:latin typeface="Times New Roman" panose="02020603050405020304" pitchFamily="18" charset="0"/>
                        <a:ea typeface="+mn-ea"/>
                        <a:cs typeface="Times New Roman" panose="02020603050405020304" pitchFamily="18" charset="0"/>
                      </a:endParaRPr>
                    </a:p>
                  </a:txBody>
                  <a:tcPr anchor="ctr"/>
                </a:tc>
                <a:extLst>
                  <a:ext uri="{0D108BD9-81ED-4DB2-BD59-A6C34878D82A}">
                    <a16:rowId xmlns:a16="http://schemas.microsoft.com/office/drawing/2014/main" val="940494989"/>
                  </a:ext>
                </a:extLst>
              </a:tr>
              <a:tr h="390595">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800" b="0" kern="1200" dirty="0">
                          <a:solidFill>
                            <a:schemeClr val="tx1"/>
                          </a:solidFill>
                          <a:latin typeface="Times New Roman" panose="02020603050405020304" pitchFamily="18" charset="0"/>
                          <a:ea typeface="+mn-ea"/>
                          <a:cs typeface="Times New Roman" panose="02020603050405020304" pitchFamily="18" charset="0"/>
                        </a:rPr>
                        <a:t>Number</a:t>
                      </a:r>
                      <a:endParaRPr lang="zh-HK" altLang="en-US" sz="1800" b="0"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HK" altLang="en-US" sz="1600" b="0" kern="1200" dirty="0">
                        <a:solidFill>
                          <a:schemeClr val="tx1"/>
                        </a:solidFill>
                        <a:latin typeface="+mn-lt"/>
                        <a:ea typeface="+mn-ea"/>
                        <a:cs typeface="+mn-cs"/>
                      </a:endParaRPr>
                    </a:p>
                  </a:txBody>
                  <a:tcPr anchor="ctr"/>
                </a:tc>
                <a:tc>
                  <a:txBody>
                    <a:bodyPr/>
                    <a:lstStyle/>
                    <a:p>
                      <a:pPr algn="ctr"/>
                      <a:r>
                        <a:rPr lang="en-US" altLang="zh-HK" sz="1800" dirty="0">
                          <a:solidFill>
                            <a:schemeClr val="tx1"/>
                          </a:solidFill>
                          <a:latin typeface="Times New Roman" panose="02020603050405020304" pitchFamily="18" charset="0"/>
                          <a:ea typeface="+mn-ea"/>
                          <a:cs typeface="Times New Roman" panose="02020603050405020304" pitchFamily="18" charset="0"/>
                        </a:rPr>
                        <a:t>599</a:t>
                      </a:r>
                      <a:endParaRPr lang="zh-HK" altLang="en-US" sz="1800" dirty="0">
                        <a:solidFill>
                          <a:schemeClr val="tx1"/>
                        </a:solidFill>
                        <a:latin typeface="Times New Roman" panose="02020603050405020304" pitchFamily="18" charset="0"/>
                        <a:ea typeface="+mn-ea"/>
                        <a:cs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800" kern="1200" dirty="0">
                          <a:solidFill>
                            <a:schemeClr val="tx1"/>
                          </a:solidFill>
                          <a:latin typeface="Times New Roman" panose="02020603050405020304" pitchFamily="18" charset="0"/>
                          <a:ea typeface="+mn-ea"/>
                          <a:cs typeface="Times New Roman" panose="02020603050405020304" pitchFamily="18" charset="0"/>
                        </a:rPr>
                        <a:t>513</a:t>
                      </a:r>
                      <a:endParaRPr lang="zh-HK" altLang="en-US" sz="1800"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800" kern="1200" dirty="0">
                          <a:solidFill>
                            <a:schemeClr val="tx1"/>
                          </a:solidFill>
                          <a:latin typeface="Times New Roman" panose="02020603050405020304" pitchFamily="18" charset="0"/>
                          <a:ea typeface="+mn-ea"/>
                          <a:cs typeface="Times New Roman" panose="02020603050405020304" pitchFamily="18" charset="0"/>
                        </a:rPr>
                        <a:t>1112</a:t>
                      </a:r>
                      <a:endParaRPr lang="zh-HK" altLang="en-US" sz="1800" kern="1200" dirty="0">
                        <a:solidFill>
                          <a:schemeClr val="tx1"/>
                        </a:solidFill>
                        <a:latin typeface="Times New Roman" panose="02020603050405020304" pitchFamily="18" charset="0"/>
                        <a:ea typeface="+mn-ea"/>
                        <a:cs typeface="Times New Roman" panose="02020603050405020304" pitchFamily="18" charset="0"/>
                      </a:endParaRPr>
                    </a:p>
                  </a:txBody>
                  <a:tcPr anchor="ctr"/>
                </a:tc>
                <a:extLst>
                  <a:ext uri="{0D108BD9-81ED-4DB2-BD59-A6C34878D82A}">
                    <a16:rowId xmlns:a16="http://schemas.microsoft.com/office/drawing/2014/main" val="1931414615"/>
                  </a:ext>
                </a:extLst>
              </a:tr>
              <a:tr h="390595">
                <a:tc row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800" b="0" kern="1200" dirty="0">
                          <a:solidFill>
                            <a:schemeClr val="tx1"/>
                          </a:solidFill>
                          <a:latin typeface="Times New Roman" panose="02020603050405020304" pitchFamily="18" charset="0"/>
                          <a:ea typeface="+mn-ea"/>
                          <a:cs typeface="Times New Roman" panose="02020603050405020304" pitchFamily="18" charset="0"/>
                        </a:rPr>
                        <a:t>Age</a:t>
                      </a:r>
                      <a:endParaRPr lang="zh-HK" altLang="en-US" sz="1800" b="0" kern="1200" dirty="0">
                        <a:solidFill>
                          <a:schemeClr val="tx1"/>
                        </a:solidFill>
                        <a:latin typeface="Times New Roman" panose="02020603050405020304" pitchFamily="18" charset="0"/>
                        <a:ea typeface="+mn-ea"/>
                        <a:cs typeface="Times New Roman" panose="02020603050405020304" pitchFamily="18" charset="0"/>
                      </a:endParaRPr>
                    </a:p>
                    <a:p>
                      <a:endParaRPr lang="zh-HK" altLang="en-US" sz="1800" dirty="0">
                        <a:latin typeface="Times New Roman" panose="02020603050405020304" pitchFamily="18" charset="0"/>
                        <a:cs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800" b="0" kern="1200" dirty="0">
                          <a:solidFill>
                            <a:schemeClr val="tx1"/>
                          </a:solidFill>
                          <a:latin typeface="Times New Roman" panose="02020603050405020304" pitchFamily="18" charset="0"/>
                          <a:ea typeface="+mn-ea"/>
                          <a:cs typeface="Times New Roman" panose="02020603050405020304" pitchFamily="18" charset="0"/>
                        </a:rPr>
                        <a:t>Range</a:t>
                      </a:r>
                      <a:endParaRPr lang="zh-HK" altLang="en-US" sz="1800" b="0"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a:txBody>
                    <a:bodyPr/>
                    <a:lstStyle/>
                    <a:p>
                      <a:pPr algn="ctr"/>
                      <a:r>
                        <a:rPr lang="en-US" altLang="zh-HK" sz="1800" dirty="0">
                          <a:latin typeface="Times New Roman" panose="02020603050405020304" pitchFamily="18" charset="0"/>
                          <a:cs typeface="Times New Roman" panose="02020603050405020304" pitchFamily="18" charset="0"/>
                        </a:rPr>
                        <a:t>93</a:t>
                      </a:r>
                      <a:endParaRPr lang="zh-HK" altLang="en-US" sz="1800" dirty="0">
                        <a:latin typeface="Times New Roman" panose="02020603050405020304" pitchFamily="18" charset="0"/>
                        <a:cs typeface="Times New Roman" panose="02020603050405020304" pitchFamily="18" charset="0"/>
                      </a:endParaRPr>
                    </a:p>
                  </a:txBody>
                  <a:tcPr anchor="ctr"/>
                </a:tc>
                <a:tc>
                  <a:txBody>
                    <a:bodyPr/>
                    <a:lstStyle/>
                    <a:p>
                      <a:pPr marL="0" algn="ctr" defTabSz="914400" rtl="0" eaLnBrk="1" latinLnBrk="0" hangingPunct="1"/>
                      <a:r>
                        <a:rPr lang="en-US" altLang="zh-TW" sz="1800" kern="1200" dirty="0">
                          <a:solidFill>
                            <a:schemeClr val="tx1"/>
                          </a:solidFill>
                          <a:latin typeface="Times New Roman" panose="02020603050405020304" pitchFamily="18" charset="0"/>
                          <a:ea typeface="+mn-ea"/>
                          <a:cs typeface="Times New Roman" panose="02020603050405020304" pitchFamily="18" charset="0"/>
                        </a:rPr>
                        <a:t>95</a:t>
                      </a:r>
                      <a:endParaRPr lang="zh-HK" altLang="en-US" sz="1800"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a:txBody>
                    <a:bodyPr/>
                    <a:lstStyle/>
                    <a:p>
                      <a:pPr marL="0" algn="ctr" defTabSz="914400" rtl="0" eaLnBrk="1" latinLnBrk="0" hangingPunct="1"/>
                      <a:r>
                        <a:rPr lang="en-US" altLang="zh-TW" sz="1800" kern="1200" dirty="0">
                          <a:solidFill>
                            <a:schemeClr val="tx1"/>
                          </a:solidFill>
                          <a:latin typeface="Times New Roman" panose="02020603050405020304" pitchFamily="18" charset="0"/>
                          <a:ea typeface="+mn-ea"/>
                          <a:cs typeface="Times New Roman" panose="02020603050405020304" pitchFamily="18" charset="0"/>
                        </a:rPr>
                        <a:t>96</a:t>
                      </a:r>
                      <a:endParaRPr lang="zh-HK" altLang="en-US" sz="1800" kern="1200" dirty="0">
                        <a:solidFill>
                          <a:schemeClr val="tx1"/>
                        </a:solidFill>
                        <a:latin typeface="Times New Roman" panose="02020603050405020304" pitchFamily="18" charset="0"/>
                        <a:ea typeface="+mn-ea"/>
                        <a:cs typeface="Times New Roman" panose="02020603050405020304" pitchFamily="18" charset="0"/>
                      </a:endParaRPr>
                    </a:p>
                  </a:txBody>
                  <a:tcPr anchor="ctr"/>
                </a:tc>
                <a:extLst>
                  <a:ext uri="{0D108BD9-81ED-4DB2-BD59-A6C34878D82A}">
                    <a16:rowId xmlns:a16="http://schemas.microsoft.com/office/drawing/2014/main" val="170072689"/>
                  </a:ext>
                </a:extLst>
              </a:tr>
              <a:tr h="390595">
                <a:tc vMerge="1">
                  <a:txBody>
                    <a:bodyPr/>
                    <a:lstStyle/>
                    <a:p>
                      <a:endParaRPr lang="zh-HK"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800" b="0" kern="1200" dirty="0">
                          <a:solidFill>
                            <a:schemeClr val="tx1"/>
                          </a:solidFill>
                          <a:latin typeface="Times New Roman" panose="02020603050405020304" pitchFamily="18" charset="0"/>
                          <a:ea typeface="+mn-ea"/>
                          <a:cs typeface="Times New Roman" panose="02020603050405020304" pitchFamily="18" charset="0"/>
                        </a:rPr>
                        <a:t>Mean*</a:t>
                      </a:r>
                      <a:endParaRPr lang="zh-HK" altLang="en-US" sz="1800" b="0"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a:txBody>
                    <a:bodyPr/>
                    <a:lstStyle/>
                    <a:p>
                      <a:pPr algn="ctr"/>
                      <a:r>
                        <a:rPr lang="en-US" altLang="zh-HK" sz="1800" dirty="0">
                          <a:latin typeface="Times New Roman" panose="02020603050405020304" pitchFamily="18" charset="0"/>
                          <a:cs typeface="Times New Roman" panose="02020603050405020304" pitchFamily="18" charset="0"/>
                        </a:rPr>
                        <a:t>37.1</a:t>
                      </a:r>
                      <a:endParaRPr lang="zh-HK" altLang="en-US" sz="1800" dirty="0">
                        <a:latin typeface="Times New Roman" panose="02020603050405020304" pitchFamily="18" charset="0"/>
                        <a:cs typeface="Times New Roman" panose="02020603050405020304" pitchFamily="18" charset="0"/>
                      </a:endParaRPr>
                    </a:p>
                  </a:txBody>
                  <a:tcPr anchor="ctr"/>
                </a:tc>
                <a:tc>
                  <a:txBody>
                    <a:bodyPr/>
                    <a:lstStyle/>
                    <a:p>
                      <a:pPr marL="0" algn="ctr" defTabSz="914400" rtl="0" eaLnBrk="1" latinLnBrk="0" hangingPunct="1"/>
                      <a:r>
                        <a:rPr lang="en-US" altLang="zh-TW" sz="1800" kern="1200" dirty="0">
                          <a:solidFill>
                            <a:schemeClr val="tx1"/>
                          </a:solidFill>
                          <a:latin typeface="Times New Roman" panose="02020603050405020304" pitchFamily="18" charset="0"/>
                          <a:ea typeface="+mn-ea"/>
                          <a:cs typeface="Times New Roman" panose="02020603050405020304" pitchFamily="18" charset="0"/>
                        </a:rPr>
                        <a:t>38.2</a:t>
                      </a:r>
                      <a:endParaRPr lang="zh-HK" altLang="en-US" sz="1800"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a:txBody>
                    <a:bodyPr/>
                    <a:lstStyle/>
                    <a:p>
                      <a:pPr marL="0" algn="ctr" defTabSz="914400" rtl="0" eaLnBrk="1" latinLnBrk="0" hangingPunct="1"/>
                      <a:r>
                        <a:rPr lang="en-US" altLang="zh-TW" sz="1800" kern="1200" dirty="0">
                          <a:solidFill>
                            <a:schemeClr val="tx1"/>
                          </a:solidFill>
                          <a:latin typeface="Times New Roman" panose="02020603050405020304" pitchFamily="18" charset="0"/>
                          <a:ea typeface="+mn-ea"/>
                          <a:cs typeface="Times New Roman" panose="02020603050405020304" pitchFamily="18" charset="0"/>
                        </a:rPr>
                        <a:t>37.6</a:t>
                      </a:r>
                      <a:endParaRPr lang="zh-HK" altLang="en-US" sz="1800" kern="1200" dirty="0">
                        <a:solidFill>
                          <a:schemeClr val="tx1"/>
                        </a:solidFill>
                        <a:latin typeface="Times New Roman" panose="02020603050405020304" pitchFamily="18" charset="0"/>
                        <a:ea typeface="+mn-ea"/>
                        <a:cs typeface="Times New Roman" panose="02020603050405020304" pitchFamily="18" charset="0"/>
                      </a:endParaRPr>
                    </a:p>
                  </a:txBody>
                  <a:tcPr anchor="ctr"/>
                </a:tc>
                <a:extLst>
                  <a:ext uri="{0D108BD9-81ED-4DB2-BD59-A6C34878D82A}">
                    <a16:rowId xmlns:a16="http://schemas.microsoft.com/office/drawing/2014/main" val="1563920689"/>
                  </a:ext>
                </a:extLst>
              </a:tr>
              <a:tr h="390595">
                <a:tc vMerge="1">
                  <a:txBody>
                    <a:bodyPr/>
                    <a:lstStyle/>
                    <a:p>
                      <a:endParaRPr lang="zh-HK"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800" b="0" kern="1200" dirty="0">
                          <a:solidFill>
                            <a:schemeClr val="tx1"/>
                          </a:solidFill>
                          <a:latin typeface="Times New Roman" panose="02020603050405020304" pitchFamily="18" charset="0"/>
                          <a:ea typeface="+mn-ea"/>
                          <a:cs typeface="Times New Roman" panose="02020603050405020304" pitchFamily="18" charset="0"/>
                        </a:rPr>
                        <a:t>Mode</a:t>
                      </a:r>
                      <a:endParaRPr lang="zh-HK" altLang="en-US" sz="1800" b="0"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a:txBody>
                    <a:bodyPr/>
                    <a:lstStyle/>
                    <a:p>
                      <a:pPr algn="ctr"/>
                      <a:r>
                        <a:rPr lang="en-US" altLang="zh-HK" sz="1800" dirty="0">
                          <a:latin typeface="Times New Roman" panose="02020603050405020304" pitchFamily="18" charset="0"/>
                          <a:cs typeface="Times New Roman" panose="02020603050405020304" pitchFamily="18" charset="0"/>
                        </a:rPr>
                        <a:t>20</a:t>
                      </a:r>
                      <a:endParaRPr lang="zh-HK" altLang="en-US" sz="1800" dirty="0">
                        <a:latin typeface="Times New Roman" panose="02020603050405020304" pitchFamily="18" charset="0"/>
                        <a:cs typeface="Times New Roman" panose="02020603050405020304" pitchFamily="18" charset="0"/>
                      </a:endParaRPr>
                    </a:p>
                  </a:txBody>
                  <a:tcPr anchor="ctr"/>
                </a:tc>
                <a:tc>
                  <a:txBody>
                    <a:bodyPr/>
                    <a:lstStyle/>
                    <a:p>
                      <a:pPr marL="0" algn="ctr" defTabSz="914400" rtl="0" eaLnBrk="1" latinLnBrk="0" hangingPunct="1"/>
                      <a:r>
                        <a:rPr lang="en-US" altLang="zh-TW" sz="1800" kern="1200" dirty="0">
                          <a:solidFill>
                            <a:schemeClr val="tx1"/>
                          </a:solidFill>
                          <a:latin typeface="Times New Roman" panose="02020603050405020304" pitchFamily="18" charset="0"/>
                          <a:ea typeface="+mn-ea"/>
                          <a:cs typeface="Times New Roman" panose="02020603050405020304" pitchFamily="18" charset="0"/>
                        </a:rPr>
                        <a:t>20</a:t>
                      </a:r>
                      <a:endParaRPr lang="zh-HK" altLang="en-US" sz="1800"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a:txBody>
                    <a:bodyPr/>
                    <a:lstStyle/>
                    <a:p>
                      <a:pPr marL="0" algn="ctr" defTabSz="914400" rtl="0" eaLnBrk="1" latinLnBrk="0" hangingPunct="1"/>
                      <a:r>
                        <a:rPr lang="en-US" altLang="zh-TW" sz="1800" kern="1200" dirty="0">
                          <a:solidFill>
                            <a:schemeClr val="tx1"/>
                          </a:solidFill>
                          <a:latin typeface="Times New Roman" panose="02020603050405020304" pitchFamily="18" charset="0"/>
                          <a:ea typeface="+mn-ea"/>
                          <a:cs typeface="Times New Roman" panose="02020603050405020304" pitchFamily="18" charset="0"/>
                        </a:rPr>
                        <a:t>20</a:t>
                      </a:r>
                      <a:endParaRPr lang="zh-HK" altLang="en-US" sz="1800" kern="1200" dirty="0">
                        <a:solidFill>
                          <a:schemeClr val="tx1"/>
                        </a:solidFill>
                        <a:latin typeface="Times New Roman" panose="02020603050405020304" pitchFamily="18" charset="0"/>
                        <a:ea typeface="+mn-ea"/>
                        <a:cs typeface="Times New Roman" panose="02020603050405020304" pitchFamily="18" charset="0"/>
                      </a:endParaRPr>
                    </a:p>
                  </a:txBody>
                  <a:tcPr anchor="ctr"/>
                </a:tc>
                <a:extLst>
                  <a:ext uri="{0D108BD9-81ED-4DB2-BD59-A6C34878D82A}">
                    <a16:rowId xmlns:a16="http://schemas.microsoft.com/office/drawing/2014/main" val="2365251826"/>
                  </a:ext>
                </a:extLst>
              </a:tr>
              <a:tr h="390595">
                <a:tc vMerge="1">
                  <a:txBody>
                    <a:bodyPr/>
                    <a:lstStyle/>
                    <a:p>
                      <a:endParaRPr lang="zh-HK"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800" b="0" kern="1200" dirty="0">
                          <a:solidFill>
                            <a:schemeClr val="tx1"/>
                          </a:solidFill>
                          <a:latin typeface="Times New Roman" panose="02020603050405020304" pitchFamily="18" charset="0"/>
                          <a:ea typeface="+mn-ea"/>
                          <a:cs typeface="Times New Roman" panose="02020603050405020304" pitchFamily="18" charset="0"/>
                        </a:rPr>
                        <a:t>Median</a:t>
                      </a:r>
                      <a:endParaRPr lang="zh-HK" altLang="en-US" sz="1800" b="0"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a:txBody>
                    <a:bodyPr/>
                    <a:lstStyle/>
                    <a:p>
                      <a:pPr algn="ctr"/>
                      <a:r>
                        <a:rPr lang="en-US" altLang="zh-HK" sz="1800" dirty="0">
                          <a:latin typeface="Times New Roman" panose="02020603050405020304" pitchFamily="18" charset="0"/>
                          <a:cs typeface="Times New Roman" panose="02020603050405020304" pitchFamily="18" charset="0"/>
                        </a:rPr>
                        <a:t>35</a:t>
                      </a:r>
                      <a:endParaRPr lang="zh-HK" altLang="en-US" sz="1800" dirty="0">
                        <a:latin typeface="Times New Roman" panose="02020603050405020304" pitchFamily="18" charset="0"/>
                        <a:cs typeface="Times New Roman" panose="02020603050405020304" pitchFamily="18" charset="0"/>
                      </a:endParaRPr>
                    </a:p>
                  </a:txBody>
                  <a:tcPr anchor="ctr"/>
                </a:tc>
                <a:tc>
                  <a:txBody>
                    <a:bodyPr/>
                    <a:lstStyle/>
                    <a:p>
                      <a:pPr marL="0" algn="ctr" defTabSz="914400" rtl="0" eaLnBrk="1" latinLnBrk="0" hangingPunct="1"/>
                      <a:r>
                        <a:rPr lang="en-US" altLang="zh-TW" sz="1800" kern="1200" dirty="0">
                          <a:solidFill>
                            <a:schemeClr val="tx1"/>
                          </a:solidFill>
                          <a:latin typeface="Times New Roman" panose="02020603050405020304" pitchFamily="18" charset="0"/>
                          <a:ea typeface="+mn-ea"/>
                          <a:cs typeface="Times New Roman" panose="02020603050405020304" pitchFamily="18" charset="0"/>
                        </a:rPr>
                        <a:t>34</a:t>
                      </a:r>
                      <a:endParaRPr lang="zh-HK" altLang="en-US" sz="1800"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a:txBody>
                    <a:bodyPr/>
                    <a:lstStyle/>
                    <a:p>
                      <a:pPr marL="0" algn="ctr" defTabSz="914400" rtl="0" eaLnBrk="1" latinLnBrk="0" hangingPunct="1"/>
                      <a:r>
                        <a:rPr lang="en-US" altLang="zh-TW" sz="1800" kern="1200" dirty="0">
                          <a:solidFill>
                            <a:schemeClr val="tx1"/>
                          </a:solidFill>
                          <a:latin typeface="Times New Roman" panose="02020603050405020304" pitchFamily="18" charset="0"/>
                          <a:ea typeface="+mn-ea"/>
                          <a:cs typeface="Times New Roman" panose="02020603050405020304" pitchFamily="18" charset="0"/>
                        </a:rPr>
                        <a:t>35</a:t>
                      </a:r>
                      <a:endParaRPr lang="zh-HK" altLang="en-US" sz="1800" kern="1200" dirty="0">
                        <a:solidFill>
                          <a:schemeClr val="tx1"/>
                        </a:solidFill>
                        <a:latin typeface="Times New Roman" panose="02020603050405020304" pitchFamily="18" charset="0"/>
                        <a:ea typeface="+mn-ea"/>
                        <a:cs typeface="Times New Roman" panose="02020603050405020304" pitchFamily="18" charset="0"/>
                      </a:endParaRPr>
                    </a:p>
                  </a:txBody>
                  <a:tcPr anchor="ctr"/>
                </a:tc>
                <a:extLst>
                  <a:ext uri="{0D108BD9-81ED-4DB2-BD59-A6C34878D82A}">
                    <a16:rowId xmlns:a16="http://schemas.microsoft.com/office/drawing/2014/main" val="370035817"/>
                  </a:ext>
                </a:extLst>
              </a:tr>
              <a:tr h="390595">
                <a:tc vMerge="1">
                  <a:txBody>
                    <a:bodyPr/>
                    <a:lstStyle/>
                    <a:p>
                      <a:endParaRPr lang="zh-HK"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800" b="0" kern="1200" dirty="0">
                          <a:solidFill>
                            <a:schemeClr val="tx1"/>
                          </a:solidFill>
                          <a:latin typeface="Times New Roman" panose="02020603050405020304" pitchFamily="18" charset="0"/>
                          <a:ea typeface="+mn-ea"/>
                          <a:cs typeface="Times New Roman" panose="02020603050405020304" pitchFamily="18" charset="0"/>
                        </a:rPr>
                        <a:t>Upper quartile</a:t>
                      </a:r>
                      <a:endParaRPr lang="zh-HK" altLang="en-US" sz="1800" b="0"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a:txBody>
                    <a:bodyPr/>
                    <a:lstStyle/>
                    <a:p>
                      <a:pPr algn="ctr"/>
                      <a:r>
                        <a:rPr lang="en-US" altLang="zh-HK" sz="1800" dirty="0">
                          <a:latin typeface="Times New Roman" panose="02020603050405020304" pitchFamily="18" charset="0"/>
                          <a:cs typeface="Times New Roman" panose="02020603050405020304" pitchFamily="18" charset="0"/>
                        </a:rPr>
                        <a:t>51</a:t>
                      </a:r>
                      <a:endParaRPr lang="zh-HK" altLang="en-US" sz="1800" dirty="0">
                        <a:latin typeface="Times New Roman" panose="02020603050405020304" pitchFamily="18" charset="0"/>
                        <a:cs typeface="Times New Roman" panose="02020603050405020304" pitchFamily="18" charset="0"/>
                      </a:endParaRPr>
                    </a:p>
                  </a:txBody>
                  <a:tcPr anchor="ctr"/>
                </a:tc>
                <a:tc>
                  <a:txBody>
                    <a:bodyPr/>
                    <a:lstStyle/>
                    <a:p>
                      <a:pPr marL="0" algn="ctr" defTabSz="914400" rtl="0" eaLnBrk="1" latinLnBrk="0" hangingPunct="1"/>
                      <a:r>
                        <a:rPr lang="en-US" altLang="zh-TW" sz="1800" kern="1200" dirty="0">
                          <a:solidFill>
                            <a:schemeClr val="tx1"/>
                          </a:solidFill>
                          <a:latin typeface="Times New Roman" panose="02020603050405020304" pitchFamily="18" charset="0"/>
                          <a:ea typeface="+mn-ea"/>
                          <a:cs typeface="Times New Roman" panose="02020603050405020304" pitchFamily="18" charset="0"/>
                        </a:rPr>
                        <a:t>52</a:t>
                      </a:r>
                      <a:endParaRPr lang="zh-HK" altLang="en-US" sz="1800"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a:txBody>
                    <a:bodyPr/>
                    <a:lstStyle/>
                    <a:p>
                      <a:pPr marL="0" algn="ctr" defTabSz="914400" rtl="0" eaLnBrk="1" latinLnBrk="0" hangingPunct="1"/>
                      <a:r>
                        <a:rPr lang="en-US" altLang="zh-TW" sz="1800" kern="1200" dirty="0">
                          <a:solidFill>
                            <a:schemeClr val="tx1"/>
                          </a:solidFill>
                          <a:latin typeface="Times New Roman" panose="02020603050405020304" pitchFamily="18" charset="0"/>
                          <a:ea typeface="+mn-ea"/>
                          <a:cs typeface="Times New Roman" panose="02020603050405020304" pitchFamily="18" charset="0"/>
                        </a:rPr>
                        <a:t>52</a:t>
                      </a:r>
                      <a:endParaRPr lang="zh-HK" altLang="en-US" sz="1800" kern="1200" dirty="0">
                        <a:solidFill>
                          <a:schemeClr val="tx1"/>
                        </a:solidFill>
                        <a:latin typeface="Times New Roman" panose="02020603050405020304" pitchFamily="18" charset="0"/>
                        <a:ea typeface="+mn-ea"/>
                        <a:cs typeface="Times New Roman" panose="02020603050405020304" pitchFamily="18" charset="0"/>
                      </a:endParaRPr>
                    </a:p>
                  </a:txBody>
                  <a:tcPr anchor="ctr"/>
                </a:tc>
                <a:extLst>
                  <a:ext uri="{0D108BD9-81ED-4DB2-BD59-A6C34878D82A}">
                    <a16:rowId xmlns:a16="http://schemas.microsoft.com/office/drawing/2014/main" val="3596695823"/>
                  </a:ext>
                </a:extLst>
              </a:tr>
              <a:tr h="390595">
                <a:tc vMerge="1">
                  <a:txBody>
                    <a:bodyPr/>
                    <a:lstStyle/>
                    <a:p>
                      <a:endParaRPr lang="zh-HK"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800" b="0" kern="1200" dirty="0">
                          <a:solidFill>
                            <a:schemeClr val="tx1"/>
                          </a:solidFill>
                          <a:latin typeface="Times New Roman" panose="02020603050405020304" pitchFamily="18" charset="0"/>
                          <a:ea typeface="+mn-ea"/>
                          <a:cs typeface="Times New Roman" panose="02020603050405020304" pitchFamily="18" charset="0"/>
                        </a:rPr>
                        <a:t>Lower quartile</a:t>
                      </a:r>
                      <a:endParaRPr lang="zh-HK" altLang="en-US" sz="1800" b="0"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a:txBody>
                    <a:bodyPr/>
                    <a:lstStyle/>
                    <a:p>
                      <a:pPr algn="ctr"/>
                      <a:r>
                        <a:rPr lang="en-US" altLang="zh-HK" sz="1800" dirty="0">
                          <a:latin typeface="Times New Roman" panose="02020603050405020304" pitchFamily="18" charset="0"/>
                          <a:cs typeface="Times New Roman" panose="02020603050405020304" pitchFamily="18" charset="0"/>
                        </a:rPr>
                        <a:t>22</a:t>
                      </a:r>
                      <a:endParaRPr lang="zh-HK" altLang="en-US" sz="1800" dirty="0">
                        <a:latin typeface="Times New Roman" panose="02020603050405020304" pitchFamily="18" charset="0"/>
                        <a:cs typeface="Times New Roman" panose="02020603050405020304" pitchFamily="18" charset="0"/>
                      </a:endParaRPr>
                    </a:p>
                  </a:txBody>
                  <a:tcPr anchor="ctr"/>
                </a:tc>
                <a:tc>
                  <a:txBody>
                    <a:bodyPr/>
                    <a:lstStyle/>
                    <a:p>
                      <a:pPr marL="0" algn="ctr" defTabSz="914400" rtl="0" eaLnBrk="1" latinLnBrk="0" hangingPunct="1"/>
                      <a:r>
                        <a:rPr lang="en-US" altLang="zh-TW" sz="1800" kern="1200" dirty="0">
                          <a:solidFill>
                            <a:schemeClr val="tx1"/>
                          </a:solidFill>
                          <a:latin typeface="Times New Roman" panose="02020603050405020304" pitchFamily="18" charset="0"/>
                          <a:ea typeface="+mn-ea"/>
                          <a:cs typeface="Times New Roman" panose="02020603050405020304" pitchFamily="18" charset="0"/>
                        </a:rPr>
                        <a:t>23</a:t>
                      </a:r>
                      <a:endParaRPr lang="zh-HK" altLang="en-US" sz="1800"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a:txBody>
                    <a:bodyPr/>
                    <a:lstStyle/>
                    <a:p>
                      <a:pPr marL="0" algn="ctr" defTabSz="914400" rtl="0" eaLnBrk="1" latinLnBrk="0" hangingPunct="1"/>
                      <a:r>
                        <a:rPr lang="en-US" altLang="zh-TW" sz="1800" kern="1200" dirty="0">
                          <a:solidFill>
                            <a:schemeClr val="tx1"/>
                          </a:solidFill>
                          <a:latin typeface="Times New Roman" panose="02020603050405020304" pitchFamily="18" charset="0"/>
                          <a:ea typeface="+mn-ea"/>
                          <a:cs typeface="Times New Roman" panose="02020603050405020304" pitchFamily="18" charset="0"/>
                        </a:rPr>
                        <a:t>22</a:t>
                      </a:r>
                      <a:endParaRPr lang="zh-HK" altLang="en-US" sz="1800" kern="1200" dirty="0">
                        <a:solidFill>
                          <a:schemeClr val="tx1"/>
                        </a:solidFill>
                        <a:latin typeface="Times New Roman" panose="02020603050405020304" pitchFamily="18" charset="0"/>
                        <a:ea typeface="+mn-ea"/>
                        <a:cs typeface="Times New Roman" panose="02020603050405020304" pitchFamily="18" charset="0"/>
                      </a:endParaRPr>
                    </a:p>
                  </a:txBody>
                  <a:tcPr anchor="ctr"/>
                </a:tc>
                <a:extLst>
                  <a:ext uri="{0D108BD9-81ED-4DB2-BD59-A6C34878D82A}">
                    <a16:rowId xmlns:a16="http://schemas.microsoft.com/office/drawing/2014/main" val="3293743251"/>
                  </a:ext>
                </a:extLst>
              </a:tr>
            </a:tbl>
          </a:graphicData>
        </a:graphic>
      </p:graphicFrame>
    </p:spTree>
    <p:extLst>
      <p:ext uri="{BB962C8B-B14F-4D97-AF65-F5344CB8AC3E}">
        <p14:creationId xmlns:p14="http://schemas.microsoft.com/office/powerpoint/2010/main" val="5359091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頁尾版面配置區 1"/>
          <p:cNvSpPr>
            <a:spLocks noGrp="1"/>
          </p:cNvSpPr>
          <p:nvPr>
            <p:ph type="ftr" sz="quarter" idx="11"/>
          </p:nvPr>
        </p:nvSpPr>
        <p:spPr/>
        <p:txBody>
          <a:bodyPr/>
          <a:lstStyle/>
          <a:p>
            <a:endParaRPr lang="pt-PT"/>
          </a:p>
        </p:txBody>
      </p:sp>
      <p:sp>
        <p:nvSpPr>
          <p:cNvPr id="3" name="投影片編號版面配置區 2"/>
          <p:cNvSpPr>
            <a:spLocks noGrp="1"/>
          </p:cNvSpPr>
          <p:nvPr>
            <p:ph type="sldNum" sz="quarter" idx="12"/>
          </p:nvPr>
        </p:nvSpPr>
        <p:spPr/>
        <p:txBody>
          <a:bodyPr/>
          <a:lstStyle/>
          <a:p>
            <a:fld id="{18FAA5EE-D2FC-409A-BF74-DD67F0A6F1CD}" type="slidenum">
              <a:rPr lang="pt-PT" smtClean="0"/>
              <a:t>14</a:t>
            </a:fld>
            <a:endParaRPr lang="pt-PT"/>
          </a:p>
        </p:txBody>
      </p:sp>
      <p:sp>
        <p:nvSpPr>
          <p:cNvPr id="4" name="矩形 3"/>
          <p:cNvSpPr/>
          <p:nvPr/>
        </p:nvSpPr>
        <p:spPr>
          <a:xfrm>
            <a:off x="426803" y="5344432"/>
            <a:ext cx="8359750" cy="646331"/>
          </a:xfrm>
          <a:prstGeom prst="rect">
            <a:avLst/>
          </a:prstGeom>
        </p:spPr>
        <p:txBody>
          <a:bodyPr wrap="square">
            <a:spAutoFit/>
          </a:bodyPr>
          <a:lstStyle/>
          <a:p>
            <a:r>
              <a:rPr lang="en-US" altLang="zh-TW" dirty="0"/>
              <a:t>By observing the boxplots, we find that the distributions of ages of male, female and all cases are very similar.</a:t>
            </a:r>
            <a:endParaRPr lang="zh-HK" altLang="en-US" dirty="0"/>
          </a:p>
        </p:txBody>
      </p:sp>
      <p:sp>
        <p:nvSpPr>
          <p:cNvPr id="6" name="矩形 5"/>
          <p:cNvSpPr/>
          <p:nvPr/>
        </p:nvSpPr>
        <p:spPr>
          <a:xfrm>
            <a:off x="3270171" y="4411301"/>
            <a:ext cx="5424942" cy="584775"/>
          </a:xfrm>
          <a:prstGeom prst="rect">
            <a:avLst/>
          </a:prstGeom>
        </p:spPr>
        <p:txBody>
          <a:bodyPr wrap="square">
            <a:spAutoFit/>
          </a:bodyPr>
          <a:lstStyle/>
          <a:p>
            <a:pPr algn="ctr"/>
            <a:r>
              <a:rPr lang="en-US" altLang="zh-TW" sz="1600" dirty="0">
                <a:solidFill>
                  <a:srgbClr val="7030A0"/>
                </a:solidFill>
                <a:latin typeface="+mn-ea"/>
              </a:rPr>
              <a:t>Ages of male, female and all confirmed cases</a:t>
            </a:r>
            <a:br>
              <a:rPr lang="en-US" altLang="zh-TW" sz="1600" dirty="0">
                <a:solidFill>
                  <a:srgbClr val="7030A0"/>
                </a:solidFill>
                <a:latin typeface="+mn-ea"/>
              </a:rPr>
            </a:br>
            <a:r>
              <a:rPr lang="en-US" altLang="zh-TW" sz="1600" dirty="0">
                <a:solidFill>
                  <a:srgbClr val="7030A0"/>
                </a:solidFill>
              </a:rPr>
              <a:t>(as at 16 Jun 2020)</a:t>
            </a:r>
            <a:endParaRPr lang="zh-HK" altLang="en-US" sz="1600" dirty="0">
              <a:solidFill>
                <a:srgbClr val="7030A0"/>
              </a:solidFill>
            </a:endParaRPr>
          </a:p>
        </p:txBody>
      </p:sp>
      <p:sp>
        <p:nvSpPr>
          <p:cNvPr id="10" name="文字方塊 9"/>
          <p:cNvSpPr txBox="1"/>
          <p:nvPr/>
        </p:nvSpPr>
        <p:spPr>
          <a:xfrm>
            <a:off x="426804" y="364000"/>
            <a:ext cx="8494632" cy="646331"/>
          </a:xfrm>
          <a:prstGeom prst="rect">
            <a:avLst/>
          </a:prstGeom>
          <a:noFill/>
        </p:spPr>
        <p:txBody>
          <a:bodyPr wrap="square" rtlCol="0">
            <a:spAutoFit/>
          </a:bodyPr>
          <a:lstStyle/>
          <a:p>
            <a:r>
              <a:rPr lang="en-US" altLang="zh-TW" dirty="0"/>
              <a:t>We can use the software “</a:t>
            </a:r>
            <a:r>
              <a:rPr lang="en-US" altLang="zh-TW" dirty="0" err="1"/>
              <a:t>GeoGebra</a:t>
            </a:r>
            <a:r>
              <a:rPr lang="en-US" altLang="zh-TW" dirty="0"/>
              <a:t>” and input the following command to draw the required boxplots.</a:t>
            </a:r>
            <a:endParaRPr lang="zh-HK" altLang="en-US" dirty="0"/>
          </a:p>
        </p:txBody>
      </p:sp>
      <p:sp>
        <p:nvSpPr>
          <p:cNvPr id="11" name="文字方塊 10"/>
          <p:cNvSpPr txBox="1"/>
          <p:nvPr/>
        </p:nvSpPr>
        <p:spPr>
          <a:xfrm>
            <a:off x="173809" y="2950109"/>
            <a:ext cx="2927670" cy="1815882"/>
          </a:xfrm>
          <a:prstGeom prst="rect">
            <a:avLst/>
          </a:prstGeom>
          <a:noFill/>
        </p:spPr>
        <p:txBody>
          <a:bodyPr wrap="square" rtlCol="0">
            <a:spAutoFit/>
          </a:bodyPr>
          <a:lstStyle/>
          <a:p>
            <a:r>
              <a:rPr lang="en-US" altLang="zh-TW" sz="1400" dirty="0"/>
              <a:t>The command of </a:t>
            </a:r>
            <a:r>
              <a:rPr lang="en-US" altLang="zh-TW" sz="1400" dirty="0" err="1"/>
              <a:t>BoxPlot</a:t>
            </a:r>
            <a:r>
              <a:rPr lang="en-US" altLang="zh-TW" sz="1400" dirty="0"/>
              <a:t> is “</a:t>
            </a:r>
            <a:r>
              <a:rPr lang="en-US" altLang="zh-TW" sz="1400" dirty="0" err="1"/>
              <a:t>BoxPlot</a:t>
            </a:r>
            <a:r>
              <a:rPr lang="en-US" altLang="zh-TW" sz="1400" dirty="0"/>
              <a:t>(50, 5, 0, 22, 35, 51, 93)”,  the meanings, in sequence, of these seven numbers are: the position of the boxplot, the width of the boxplot, minimum values, lower quartile, median, upper quartile and maximum value.</a:t>
            </a:r>
            <a:endParaRPr lang="zh-HK" altLang="en-US" sz="1400" dirty="0"/>
          </a:p>
        </p:txBody>
      </p:sp>
      <p:pic>
        <p:nvPicPr>
          <p:cNvPr id="7" name="圖片 6"/>
          <p:cNvPicPr>
            <a:picLocks noChangeAspect="1"/>
          </p:cNvPicPr>
          <p:nvPr/>
        </p:nvPicPr>
        <p:blipFill>
          <a:blip r:embed="rId2"/>
          <a:stretch>
            <a:fillRect/>
          </a:stretch>
        </p:blipFill>
        <p:spPr>
          <a:xfrm>
            <a:off x="253067" y="1138082"/>
            <a:ext cx="2932591" cy="1790476"/>
          </a:xfrm>
          <a:prstGeom prst="rect">
            <a:avLst/>
          </a:prstGeom>
        </p:spPr>
      </p:pic>
      <p:sp>
        <p:nvSpPr>
          <p:cNvPr id="5" name="矩形 4"/>
          <p:cNvSpPr/>
          <p:nvPr/>
        </p:nvSpPr>
        <p:spPr>
          <a:xfrm>
            <a:off x="3306746" y="1044410"/>
            <a:ext cx="5557059" cy="3988242"/>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p>
        </p:txBody>
      </p:sp>
      <p:pic>
        <p:nvPicPr>
          <p:cNvPr id="13" name="圖片 12"/>
          <p:cNvPicPr>
            <a:picLocks noChangeAspect="1"/>
          </p:cNvPicPr>
          <p:nvPr/>
        </p:nvPicPr>
        <p:blipFill rotWithShape="1">
          <a:blip r:embed="rId3"/>
          <a:srcRect l="29758" t="36655" r="25597" b="14106"/>
          <a:stretch/>
        </p:blipFill>
        <p:spPr>
          <a:xfrm>
            <a:off x="3497757" y="1236968"/>
            <a:ext cx="5195808" cy="3075765"/>
          </a:xfrm>
          <a:prstGeom prst="rect">
            <a:avLst/>
          </a:prstGeom>
        </p:spPr>
      </p:pic>
    </p:spTree>
    <p:extLst>
      <p:ext uri="{BB962C8B-B14F-4D97-AF65-F5344CB8AC3E}">
        <p14:creationId xmlns:p14="http://schemas.microsoft.com/office/powerpoint/2010/main" val="13516459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頁尾版面配置區 3"/>
          <p:cNvSpPr>
            <a:spLocks noGrp="1"/>
          </p:cNvSpPr>
          <p:nvPr>
            <p:ph type="ftr" sz="quarter" idx="11"/>
          </p:nvPr>
        </p:nvSpPr>
        <p:spPr/>
        <p:txBody>
          <a:bodyPr/>
          <a:lstStyle/>
          <a:p>
            <a:endParaRPr lang="pt-PT"/>
          </a:p>
        </p:txBody>
      </p:sp>
      <p:sp>
        <p:nvSpPr>
          <p:cNvPr id="5" name="投影片編號版面配置區 4"/>
          <p:cNvSpPr>
            <a:spLocks noGrp="1"/>
          </p:cNvSpPr>
          <p:nvPr>
            <p:ph type="sldNum" sz="quarter" idx="12"/>
          </p:nvPr>
        </p:nvSpPr>
        <p:spPr/>
        <p:txBody>
          <a:bodyPr/>
          <a:lstStyle/>
          <a:p>
            <a:fld id="{18FAA5EE-D2FC-409A-BF74-DD67F0A6F1CD}" type="slidenum">
              <a:rPr lang="pt-PT" smtClean="0"/>
              <a:t>15</a:t>
            </a:fld>
            <a:endParaRPr lang="pt-PT"/>
          </a:p>
        </p:txBody>
      </p:sp>
      <p:sp>
        <p:nvSpPr>
          <p:cNvPr id="7" name="Rectangle 1"/>
          <p:cNvSpPr>
            <a:spLocks noChangeArrowheads="1"/>
          </p:cNvSpPr>
          <p:nvPr/>
        </p:nvSpPr>
        <p:spPr bwMode="auto">
          <a:xfrm>
            <a:off x="0" y="195253"/>
            <a:ext cx="17634" cy="66693"/>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HK" altLang="zh-HK" sz="600" b="0" i="0" u="none" strike="noStrike" cap="none" normalizeH="0" baseline="0" dirty="0">
                <a:ln>
                  <a:noFill/>
                </a:ln>
                <a:solidFill>
                  <a:schemeClr val="tx1"/>
                </a:solidFill>
                <a:effectLst/>
              </a:rPr>
              <a:t> </a:t>
            </a:r>
            <a:endParaRPr kumimoji="0" lang="zh-HK" altLang="zh-HK" sz="1800" b="0" i="0" u="none" strike="noStrike" cap="none" normalizeH="0" baseline="0" dirty="0">
              <a:ln>
                <a:noFill/>
              </a:ln>
              <a:solidFill>
                <a:schemeClr val="tx1"/>
              </a:solidFill>
              <a:effectLst/>
              <a:latin typeface="Arial" panose="020B0604020202020204" pitchFamily="34" charset="0"/>
            </a:endParaRPr>
          </a:p>
        </p:txBody>
      </p:sp>
      <p:pic>
        <p:nvPicPr>
          <p:cNvPr id="8" name="圖片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3488" y="4832062"/>
            <a:ext cx="1555875" cy="1409008"/>
          </a:xfrm>
          <a:prstGeom prst="rect">
            <a:avLst/>
          </a:prstGeom>
        </p:spPr>
      </p:pic>
      <p:sp>
        <p:nvSpPr>
          <p:cNvPr id="9" name="Title 1">
            <a:extLst>
              <a:ext uri="{FF2B5EF4-FFF2-40B4-BE49-F238E27FC236}">
                <a16:creationId xmlns:a16="http://schemas.microsoft.com/office/drawing/2014/main" id="{5091BB9E-8340-4E86-86DF-EB46E6CE5C64}"/>
              </a:ext>
            </a:extLst>
          </p:cNvPr>
          <p:cNvSpPr txBox="1">
            <a:spLocks/>
          </p:cNvSpPr>
          <p:nvPr/>
        </p:nvSpPr>
        <p:spPr>
          <a:xfrm>
            <a:off x="402983" y="265590"/>
            <a:ext cx="6683617" cy="503764"/>
          </a:xfrm>
          <a:prstGeom prst="rect">
            <a:avLst/>
          </a:prstGeom>
          <a:ln w="12700">
            <a:solidFill>
              <a:srgbClr val="FF0000"/>
            </a:solidFill>
          </a:ln>
        </p:spPr>
        <p:txBody>
          <a:bodyPr vert="horz" lIns="91440" tIns="45720" rIns="91440" bIns="45720" rtlCol="0" anchor="b">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altLang="zh-TW" sz="2400" dirty="0">
                <a:solidFill>
                  <a:schemeClr val="tx1"/>
                </a:solidFill>
                <a:latin typeface="Times New Roman" panose="02020603050405020304" pitchFamily="18" charset="0"/>
                <a:cs typeface="Times New Roman" panose="02020603050405020304" pitchFamily="18" charset="0"/>
              </a:rPr>
              <a:t>Activity 2: Comparing the cases in different age groups</a:t>
            </a:r>
            <a:endParaRPr lang="pt-PT" sz="2000" dirty="0">
              <a:solidFill>
                <a:schemeClr val="tx1"/>
              </a:solidFill>
              <a:latin typeface="Times New Roman" panose="02020603050405020304" pitchFamily="18" charset="0"/>
              <a:cs typeface="Times New Roman" panose="02020603050405020304" pitchFamily="18" charset="0"/>
            </a:endParaRPr>
          </a:p>
        </p:txBody>
      </p:sp>
      <p:sp>
        <p:nvSpPr>
          <p:cNvPr id="10" name="文字方塊 9"/>
          <p:cNvSpPr txBox="1"/>
          <p:nvPr/>
        </p:nvSpPr>
        <p:spPr>
          <a:xfrm>
            <a:off x="396990" y="1381547"/>
            <a:ext cx="8054605" cy="2246769"/>
          </a:xfrm>
          <a:prstGeom prst="rect">
            <a:avLst/>
          </a:prstGeom>
          <a:noFill/>
        </p:spPr>
        <p:txBody>
          <a:bodyPr wrap="square" rtlCol="0">
            <a:spAutoFit/>
          </a:bodyPr>
          <a:lstStyle/>
          <a:p>
            <a:r>
              <a:rPr lang="en-US" altLang="zh-TW" sz="2000" u="sng" dirty="0">
                <a:latin typeface="Times New Roman" panose="02020603050405020304" pitchFamily="18" charset="0"/>
                <a:cs typeface="Times New Roman" panose="02020603050405020304" pitchFamily="18" charset="0"/>
              </a:rPr>
              <a:t>Observe and guess</a:t>
            </a:r>
          </a:p>
          <a:p>
            <a:pPr algn="just"/>
            <a:endParaRPr lang="en-US" altLang="zh-TW" sz="2000" dirty="0">
              <a:latin typeface="Times New Roman" panose="02020603050405020304" pitchFamily="18" charset="0"/>
              <a:cs typeface="Times New Roman" panose="02020603050405020304" pitchFamily="18" charset="0"/>
            </a:endParaRPr>
          </a:p>
          <a:p>
            <a:pPr algn="just"/>
            <a:r>
              <a:rPr lang="en-US" altLang="zh-TW" sz="2000" dirty="0">
                <a:latin typeface="Times New Roman" panose="02020603050405020304" pitchFamily="18" charset="0"/>
                <a:cs typeface="Times New Roman" panose="02020603050405020304" pitchFamily="18" charset="0"/>
              </a:rPr>
              <a:t>By observing the above table and boxplots, some students find that no matter whether it is male, female or all cases, 25% of the data are concentrated between the twenties and the thirties and the modal age of three groups are all 20. Do these results indicate that the age group of near 20 years old is more commonly infected with COVID-19 than other age groups?</a:t>
            </a:r>
            <a:endParaRPr lang="zh-TW" alt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344386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頁尾版面配置區 5"/>
          <p:cNvSpPr>
            <a:spLocks noGrp="1"/>
          </p:cNvSpPr>
          <p:nvPr>
            <p:ph type="ftr" sz="quarter" idx="11"/>
          </p:nvPr>
        </p:nvSpPr>
        <p:spPr/>
        <p:txBody>
          <a:bodyPr/>
          <a:lstStyle/>
          <a:p>
            <a:endParaRPr lang="pt-PT"/>
          </a:p>
        </p:txBody>
      </p:sp>
      <p:sp>
        <p:nvSpPr>
          <p:cNvPr id="7" name="投影片編號版面配置區 6"/>
          <p:cNvSpPr>
            <a:spLocks noGrp="1"/>
          </p:cNvSpPr>
          <p:nvPr>
            <p:ph type="sldNum" sz="quarter" idx="12"/>
          </p:nvPr>
        </p:nvSpPr>
        <p:spPr/>
        <p:txBody>
          <a:bodyPr/>
          <a:lstStyle/>
          <a:p>
            <a:fld id="{18FAA5EE-D2FC-409A-BF74-DD67F0A6F1CD}" type="slidenum">
              <a:rPr lang="pt-PT" smtClean="0"/>
              <a:t>16</a:t>
            </a:fld>
            <a:endParaRPr lang="pt-PT"/>
          </a:p>
        </p:txBody>
      </p:sp>
      <p:sp>
        <p:nvSpPr>
          <p:cNvPr id="5" name="Rectangle 2"/>
          <p:cNvSpPr>
            <a:spLocks noChangeArrowheads="1"/>
          </p:cNvSpPr>
          <p:nvPr/>
        </p:nvSpPr>
        <p:spPr bwMode="auto">
          <a:xfrm>
            <a:off x="0" y="992149"/>
            <a:ext cx="17634" cy="73103"/>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9522" rIns="0" bIns="-9522" numCol="1" anchor="ctr" anchorCtr="0" compatLnSpc="1">
            <a:prstTxWarp prst="textNoShape">
              <a:avLst/>
            </a:prstTxWarp>
            <a:spAutoFit/>
          </a:bodyPr>
          <a:lstStyle/>
          <a:p>
            <a:pPr defTabSz="685800" eaLnBrk="0" fontAlgn="base" hangingPunct="0">
              <a:spcBef>
                <a:spcPct val="0"/>
              </a:spcBef>
              <a:spcAft>
                <a:spcPct val="0"/>
              </a:spcAft>
            </a:pPr>
            <a:r>
              <a:rPr lang="zh-HK" altLang="zh-HK" sz="600" dirty="0"/>
              <a:t> </a:t>
            </a:r>
            <a:endParaRPr lang="zh-HK" altLang="zh-HK" sz="1350" dirty="0">
              <a:latin typeface="Arial" panose="020B0604020202020204" pitchFamily="34" charset="0"/>
            </a:endParaRPr>
          </a:p>
        </p:txBody>
      </p:sp>
      <p:sp>
        <p:nvSpPr>
          <p:cNvPr id="3" name="文字方塊 2"/>
          <p:cNvSpPr txBox="1"/>
          <p:nvPr/>
        </p:nvSpPr>
        <p:spPr>
          <a:xfrm>
            <a:off x="4418989" y="2968699"/>
            <a:ext cx="4469264" cy="338554"/>
          </a:xfrm>
          <a:prstGeom prst="rect">
            <a:avLst/>
          </a:prstGeom>
          <a:noFill/>
        </p:spPr>
        <p:txBody>
          <a:bodyPr wrap="square" rtlCol="0">
            <a:spAutoFit/>
          </a:bodyPr>
          <a:lstStyle/>
          <a:p>
            <a:r>
              <a:rPr lang="en-US" altLang="zh-HK" sz="1600" dirty="0">
                <a:latin typeface="Times New Roman" panose="02020603050405020304" pitchFamily="18" charset="0"/>
                <a:cs typeface="Times New Roman" panose="02020603050405020304" pitchFamily="18" charset="0"/>
              </a:rPr>
              <a:t>Population of Hong Kong by age and sex, mid-2018</a:t>
            </a:r>
            <a:endParaRPr lang="zh-HK" altLang="en-US" sz="1600" dirty="0">
              <a:latin typeface="Times New Roman" panose="02020603050405020304" pitchFamily="18" charset="0"/>
              <a:cs typeface="Times New Roman" panose="02020603050405020304" pitchFamily="18" charset="0"/>
            </a:endParaRPr>
          </a:p>
        </p:txBody>
      </p:sp>
      <p:sp>
        <p:nvSpPr>
          <p:cNvPr id="4" name="文字方塊 3"/>
          <p:cNvSpPr txBox="1"/>
          <p:nvPr/>
        </p:nvSpPr>
        <p:spPr>
          <a:xfrm>
            <a:off x="213343" y="5118178"/>
            <a:ext cx="4054997" cy="1077218"/>
          </a:xfrm>
          <a:prstGeom prst="rect">
            <a:avLst/>
          </a:prstGeom>
          <a:noFill/>
        </p:spPr>
        <p:txBody>
          <a:bodyPr wrap="square" rtlCol="0">
            <a:spAutoFit/>
          </a:bodyPr>
          <a:lstStyle/>
          <a:p>
            <a:r>
              <a:rPr lang="en-US" altLang="zh-TW" sz="1600" dirty="0">
                <a:latin typeface="Times New Roman" panose="02020603050405020304" pitchFamily="18" charset="0"/>
                <a:cs typeface="Times New Roman" panose="02020603050405020304" pitchFamily="18" charset="0"/>
              </a:rPr>
              <a:t>Sources: “Census and Statistics Department: Living with Statistics”</a:t>
            </a:r>
            <a:endParaRPr lang="zh-TW" altLang="en-US" sz="1600" dirty="0">
              <a:latin typeface="Times New Roman" panose="02020603050405020304" pitchFamily="18" charset="0"/>
              <a:cs typeface="Times New Roman" panose="02020603050405020304" pitchFamily="18" charset="0"/>
            </a:endParaRPr>
          </a:p>
          <a:p>
            <a:pPr algn="just"/>
            <a:r>
              <a:rPr lang="en-US" altLang="zh-TW" sz="1600" dirty="0">
                <a:latin typeface="Times New Roman" panose="02020603050405020304" pitchFamily="18" charset="0"/>
                <a:cs typeface="Times New Roman" panose="02020603050405020304" pitchFamily="18" charset="0"/>
                <a:hlinkClick r:id="rId2"/>
              </a:rPr>
              <a:t>https://www.censtatd.gov.hk/hkstat/sub/sc460.jsp?productCode=B8XX0025</a:t>
            </a:r>
            <a:endParaRPr lang="en-US" altLang="zh-TW" sz="1600" dirty="0">
              <a:latin typeface="Times New Roman" panose="02020603050405020304" pitchFamily="18" charset="0"/>
              <a:cs typeface="Times New Roman" panose="02020603050405020304" pitchFamily="18" charset="0"/>
            </a:endParaRPr>
          </a:p>
        </p:txBody>
      </p:sp>
      <p:pic>
        <p:nvPicPr>
          <p:cNvPr id="8" name="圖片 7" descr="畫面剪輯"/>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18989" y="3307253"/>
            <a:ext cx="4570810" cy="2973640"/>
          </a:xfrm>
          <a:prstGeom prst="rect">
            <a:avLst/>
          </a:prstGeom>
        </p:spPr>
      </p:pic>
      <p:sp>
        <p:nvSpPr>
          <p:cNvPr id="12" name="Title 1">
            <a:extLst>
              <a:ext uri="{FF2B5EF4-FFF2-40B4-BE49-F238E27FC236}">
                <a16:creationId xmlns:a16="http://schemas.microsoft.com/office/drawing/2014/main" id="{5091BB9E-8340-4E86-86DF-EB46E6CE5C64}"/>
              </a:ext>
            </a:extLst>
          </p:cNvPr>
          <p:cNvSpPr txBox="1">
            <a:spLocks/>
          </p:cNvSpPr>
          <p:nvPr/>
        </p:nvSpPr>
        <p:spPr>
          <a:xfrm>
            <a:off x="402983" y="265590"/>
            <a:ext cx="6683617" cy="503764"/>
          </a:xfrm>
          <a:prstGeom prst="rect">
            <a:avLst/>
          </a:prstGeom>
          <a:ln w="12700">
            <a:solidFill>
              <a:srgbClr val="FF0000"/>
            </a:solidFill>
          </a:ln>
        </p:spPr>
        <p:txBody>
          <a:bodyPr vert="horz" lIns="91440" tIns="45720" rIns="91440" bIns="45720" rtlCol="0" anchor="b">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altLang="zh-TW" sz="2400" dirty="0">
                <a:solidFill>
                  <a:schemeClr val="tx1"/>
                </a:solidFill>
                <a:latin typeface="Times New Roman" panose="02020603050405020304" pitchFamily="18" charset="0"/>
                <a:cs typeface="Times New Roman" panose="02020603050405020304" pitchFamily="18" charset="0"/>
              </a:rPr>
              <a:t>Activity 2: Comparing the cases in different age groups</a:t>
            </a:r>
            <a:endParaRPr lang="pt-PT" sz="2000" dirty="0">
              <a:solidFill>
                <a:schemeClr val="tx1"/>
              </a:solidFill>
              <a:latin typeface="Times New Roman" panose="02020603050405020304" pitchFamily="18" charset="0"/>
              <a:cs typeface="Times New Roman" panose="02020603050405020304" pitchFamily="18" charset="0"/>
            </a:endParaRPr>
          </a:p>
        </p:txBody>
      </p:sp>
      <p:sp>
        <p:nvSpPr>
          <p:cNvPr id="13" name="文字方塊 12"/>
          <p:cNvSpPr txBox="1"/>
          <p:nvPr/>
        </p:nvSpPr>
        <p:spPr>
          <a:xfrm>
            <a:off x="396990" y="992149"/>
            <a:ext cx="8054605" cy="1938992"/>
          </a:xfrm>
          <a:prstGeom prst="rect">
            <a:avLst/>
          </a:prstGeom>
          <a:noFill/>
        </p:spPr>
        <p:txBody>
          <a:bodyPr wrap="square" rtlCol="0">
            <a:spAutoFit/>
          </a:bodyPr>
          <a:lstStyle/>
          <a:p>
            <a:r>
              <a:rPr lang="en-US" altLang="zh-TW" sz="2000" u="sng" dirty="0">
                <a:latin typeface="Times New Roman" panose="02020603050405020304" pitchFamily="18" charset="0"/>
                <a:cs typeface="Times New Roman" panose="02020603050405020304" pitchFamily="18" charset="0"/>
              </a:rPr>
              <a:t>Analysis</a:t>
            </a:r>
          </a:p>
          <a:p>
            <a:pPr algn="just"/>
            <a:endParaRPr lang="en-US" altLang="zh-TW" sz="2000" dirty="0">
              <a:latin typeface="Times New Roman" panose="02020603050405020304" pitchFamily="18" charset="0"/>
              <a:cs typeface="Times New Roman" panose="02020603050405020304" pitchFamily="18" charset="0"/>
            </a:endParaRPr>
          </a:p>
          <a:p>
            <a:pPr algn="just"/>
            <a:r>
              <a:rPr lang="en-US" altLang="zh-TW" sz="2000" dirty="0">
                <a:latin typeface="Times New Roman" panose="02020603050405020304" pitchFamily="18" charset="0"/>
                <a:cs typeface="Times New Roman" panose="02020603050405020304" pitchFamily="18" charset="0"/>
              </a:rPr>
              <a:t>To know whether the guess is correct, we may first notice that numbers of people in different age groups are different. So, we need that data in order to further </a:t>
            </a:r>
            <a:r>
              <a:rPr lang="en-US" altLang="zh-TW" sz="2000" dirty="0" err="1">
                <a:latin typeface="Times New Roman" panose="02020603050405020304" pitchFamily="18" charset="0"/>
                <a:cs typeface="Times New Roman" panose="02020603050405020304" pitchFamily="18" charset="0"/>
              </a:rPr>
              <a:t>analyse</a:t>
            </a:r>
            <a:r>
              <a:rPr lang="en-US" altLang="zh-TW" sz="2000" dirty="0">
                <a:latin typeface="Times New Roman" panose="02020603050405020304" pitchFamily="18" charset="0"/>
                <a:cs typeface="Times New Roman" panose="02020603050405020304" pitchFamily="18" charset="0"/>
              </a:rPr>
              <a:t> which age group of people is more commonly infected with COVID-19.</a:t>
            </a:r>
          </a:p>
        </p:txBody>
      </p:sp>
    </p:spTree>
    <p:extLst>
      <p:ext uri="{BB962C8B-B14F-4D97-AF65-F5344CB8AC3E}">
        <p14:creationId xmlns:p14="http://schemas.microsoft.com/office/powerpoint/2010/main" val="29416655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頁尾版面配置區 4"/>
          <p:cNvSpPr>
            <a:spLocks noGrp="1"/>
          </p:cNvSpPr>
          <p:nvPr>
            <p:ph type="ftr" sz="quarter" idx="11"/>
          </p:nvPr>
        </p:nvSpPr>
        <p:spPr/>
        <p:txBody>
          <a:bodyPr/>
          <a:lstStyle/>
          <a:p>
            <a:endParaRPr lang="pt-PT"/>
          </a:p>
        </p:txBody>
      </p:sp>
      <p:sp>
        <p:nvSpPr>
          <p:cNvPr id="6" name="投影片編號版面配置區 5"/>
          <p:cNvSpPr>
            <a:spLocks noGrp="1"/>
          </p:cNvSpPr>
          <p:nvPr>
            <p:ph type="sldNum" sz="quarter" idx="12"/>
          </p:nvPr>
        </p:nvSpPr>
        <p:spPr/>
        <p:txBody>
          <a:bodyPr/>
          <a:lstStyle/>
          <a:p>
            <a:fld id="{18FAA5EE-D2FC-409A-BF74-DD67F0A6F1CD}" type="slidenum">
              <a:rPr lang="pt-PT" smtClean="0"/>
              <a:t>17</a:t>
            </a:fld>
            <a:endParaRPr lang="pt-PT"/>
          </a:p>
        </p:txBody>
      </p:sp>
      <p:graphicFrame>
        <p:nvGraphicFramePr>
          <p:cNvPr id="4" name="內容版面配置區 3"/>
          <p:cNvGraphicFramePr>
            <a:graphicFrameLocks noGrp="1"/>
          </p:cNvGraphicFramePr>
          <p:nvPr>
            <p:ph idx="4294967295"/>
            <p:extLst>
              <p:ext uri="{D42A27DB-BD31-4B8C-83A1-F6EECF244321}">
                <p14:modId xmlns:p14="http://schemas.microsoft.com/office/powerpoint/2010/main" val="712478463"/>
              </p:ext>
            </p:extLst>
          </p:nvPr>
        </p:nvGraphicFramePr>
        <p:xfrm>
          <a:off x="384048" y="2521703"/>
          <a:ext cx="8394192" cy="2274249"/>
        </p:xfrm>
        <a:graphic>
          <a:graphicData uri="http://schemas.openxmlformats.org/drawingml/2006/table">
            <a:tbl>
              <a:tblPr firstRow="1" bandRow="1">
                <a:tableStyleId>{5DA37D80-6434-44D0-A028-1B22A696006F}</a:tableStyleId>
              </a:tblPr>
              <a:tblGrid>
                <a:gridCol w="1126297">
                  <a:extLst>
                    <a:ext uri="{9D8B030D-6E8A-4147-A177-3AD203B41FA5}">
                      <a16:colId xmlns:a16="http://schemas.microsoft.com/office/drawing/2014/main" val="995492661"/>
                    </a:ext>
                  </a:extLst>
                </a:gridCol>
                <a:gridCol w="847830">
                  <a:extLst>
                    <a:ext uri="{9D8B030D-6E8A-4147-A177-3AD203B41FA5}">
                      <a16:colId xmlns:a16="http://schemas.microsoft.com/office/drawing/2014/main" val="4258683274"/>
                    </a:ext>
                  </a:extLst>
                </a:gridCol>
                <a:gridCol w="847830">
                  <a:extLst>
                    <a:ext uri="{9D8B030D-6E8A-4147-A177-3AD203B41FA5}">
                      <a16:colId xmlns:a16="http://schemas.microsoft.com/office/drawing/2014/main" val="288129848"/>
                    </a:ext>
                  </a:extLst>
                </a:gridCol>
                <a:gridCol w="847830">
                  <a:extLst>
                    <a:ext uri="{9D8B030D-6E8A-4147-A177-3AD203B41FA5}">
                      <a16:colId xmlns:a16="http://schemas.microsoft.com/office/drawing/2014/main" val="3235074493"/>
                    </a:ext>
                  </a:extLst>
                </a:gridCol>
                <a:gridCol w="847830">
                  <a:extLst>
                    <a:ext uri="{9D8B030D-6E8A-4147-A177-3AD203B41FA5}">
                      <a16:colId xmlns:a16="http://schemas.microsoft.com/office/drawing/2014/main" val="1055238"/>
                    </a:ext>
                  </a:extLst>
                </a:gridCol>
                <a:gridCol w="847830">
                  <a:extLst>
                    <a:ext uri="{9D8B030D-6E8A-4147-A177-3AD203B41FA5}">
                      <a16:colId xmlns:a16="http://schemas.microsoft.com/office/drawing/2014/main" val="1804428808"/>
                    </a:ext>
                  </a:extLst>
                </a:gridCol>
                <a:gridCol w="847830">
                  <a:extLst>
                    <a:ext uri="{9D8B030D-6E8A-4147-A177-3AD203B41FA5}">
                      <a16:colId xmlns:a16="http://schemas.microsoft.com/office/drawing/2014/main" val="1120817991"/>
                    </a:ext>
                  </a:extLst>
                </a:gridCol>
                <a:gridCol w="781883">
                  <a:extLst>
                    <a:ext uri="{9D8B030D-6E8A-4147-A177-3AD203B41FA5}">
                      <a16:colId xmlns:a16="http://schemas.microsoft.com/office/drawing/2014/main" val="3807104139"/>
                    </a:ext>
                  </a:extLst>
                </a:gridCol>
                <a:gridCol w="1399032">
                  <a:extLst>
                    <a:ext uri="{9D8B030D-6E8A-4147-A177-3AD203B41FA5}">
                      <a16:colId xmlns:a16="http://schemas.microsoft.com/office/drawing/2014/main" val="779497084"/>
                    </a:ext>
                  </a:extLst>
                </a:gridCol>
              </a:tblGrid>
              <a:tr h="547665">
                <a:tc>
                  <a:txBody>
                    <a:bodyPr/>
                    <a:lstStyle/>
                    <a:p>
                      <a:r>
                        <a:rPr lang="en-US" altLang="zh-TW" sz="1800" b="0" dirty="0">
                          <a:latin typeface="Times New Roman" panose="02020603050405020304" pitchFamily="18" charset="0"/>
                          <a:ea typeface="+mn-ea"/>
                          <a:cs typeface="Times New Roman" panose="02020603050405020304" pitchFamily="18" charset="0"/>
                        </a:rPr>
                        <a:t>Age group</a:t>
                      </a:r>
                      <a:endParaRPr lang="zh-HK" altLang="en-US" sz="1800" b="0" dirty="0">
                        <a:latin typeface="Times New Roman" panose="02020603050405020304" pitchFamily="18" charset="0"/>
                        <a:ea typeface="+mn-ea"/>
                        <a:cs typeface="Times New Roman" panose="02020603050405020304" pitchFamily="18" charset="0"/>
                      </a:endParaRPr>
                    </a:p>
                  </a:txBody>
                  <a:tcPr marL="68580" marR="68580" marT="34290" marB="34290" anchor="ctr"/>
                </a:tc>
                <a:tc>
                  <a:txBody>
                    <a:bodyPr/>
                    <a:lstStyle/>
                    <a:p>
                      <a:pPr algn="ctr"/>
                      <a:r>
                        <a:rPr lang="en-US" altLang="zh-TW" sz="1800" b="0" dirty="0">
                          <a:latin typeface="Times New Roman" panose="02020603050405020304" pitchFamily="18" charset="0"/>
                          <a:ea typeface="+mn-ea"/>
                          <a:cs typeface="Times New Roman" panose="02020603050405020304" pitchFamily="18" charset="0"/>
                        </a:rPr>
                        <a:t>0-14</a:t>
                      </a:r>
                      <a:endParaRPr lang="zh-HK" altLang="en-US" sz="1800" b="0" dirty="0">
                        <a:latin typeface="Times New Roman" panose="02020603050405020304" pitchFamily="18" charset="0"/>
                        <a:ea typeface="+mn-ea"/>
                        <a:cs typeface="Times New Roman" panose="02020603050405020304" pitchFamily="18" charset="0"/>
                      </a:endParaRPr>
                    </a:p>
                  </a:txBody>
                  <a:tcPr marL="68580" marR="68580" marT="34290" marB="34290" anchor="ctr"/>
                </a:tc>
                <a:tc>
                  <a:txBody>
                    <a:bodyPr/>
                    <a:lstStyle/>
                    <a:p>
                      <a:pPr algn="ctr"/>
                      <a:r>
                        <a:rPr lang="en-US" altLang="zh-TW" sz="1800" b="0" dirty="0">
                          <a:latin typeface="Times New Roman" panose="02020603050405020304" pitchFamily="18" charset="0"/>
                          <a:ea typeface="+mn-ea"/>
                          <a:cs typeface="Times New Roman" panose="02020603050405020304" pitchFamily="18" charset="0"/>
                        </a:rPr>
                        <a:t>15-24</a:t>
                      </a:r>
                      <a:endParaRPr lang="zh-HK" altLang="en-US" sz="1800" b="0" dirty="0">
                        <a:latin typeface="Times New Roman" panose="02020603050405020304" pitchFamily="18" charset="0"/>
                        <a:ea typeface="+mn-ea"/>
                        <a:cs typeface="Times New Roman" panose="02020603050405020304" pitchFamily="18" charset="0"/>
                      </a:endParaRPr>
                    </a:p>
                  </a:txBody>
                  <a:tcPr marL="68580" marR="68580" marT="34290" marB="34290" anchor="ctr"/>
                </a:tc>
                <a:tc>
                  <a:txBody>
                    <a:bodyPr/>
                    <a:lstStyle/>
                    <a:p>
                      <a:pPr algn="ctr"/>
                      <a:r>
                        <a:rPr lang="en-US" altLang="zh-TW" sz="1800" b="0" dirty="0">
                          <a:latin typeface="Times New Roman" panose="02020603050405020304" pitchFamily="18" charset="0"/>
                          <a:ea typeface="+mn-ea"/>
                          <a:cs typeface="Times New Roman" panose="02020603050405020304" pitchFamily="18" charset="0"/>
                        </a:rPr>
                        <a:t>25-34</a:t>
                      </a:r>
                      <a:endParaRPr lang="zh-HK" altLang="en-US" sz="1800" b="0" dirty="0">
                        <a:latin typeface="Times New Roman" panose="02020603050405020304" pitchFamily="18" charset="0"/>
                        <a:ea typeface="+mn-ea"/>
                        <a:cs typeface="Times New Roman" panose="02020603050405020304" pitchFamily="18" charset="0"/>
                      </a:endParaRPr>
                    </a:p>
                  </a:txBody>
                  <a:tcPr marL="68580" marR="68580" marT="34290" marB="34290" anchor="ctr"/>
                </a:tc>
                <a:tc>
                  <a:txBody>
                    <a:bodyPr/>
                    <a:lstStyle/>
                    <a:p>
                      <a:pPr algn="ctr"/>
                      <a:r>
                        <a:rPr lang="en-US" altLang="zh-TW" sz="1800" b="0" dirty="0">
                          <a:latin typeface="Times New Roman" panose="02020603050405020304" pitchFamily="18" charset="0"/>
                          <a:ea typeface="+mn-ea"/>
                          <a:cs typeface="Times New Roman" panose="02020603050405020304" pitchFamily="18" charset="0"/>
                        </a:rPr>
                        <a:t>35-44</a:t>
                      </a:r>
                      <a:endParaRPr lang="zh-HK" altLang="en-US" sz="1800" b="0" dirty="0">
                        <a:latin typeface="Times New Roman" panose="02020603050405020304" pitchFamily="18" charset="0"/>
                        <a:ea typeface="+mn-ea"/>
                        <a:cs typeface="Times New Roman" panose="02020603050405020304" pitchFamily="18" charset="0"/>
                      </a:endParaRPr>
                    </a:p>
                  </a:txBody>
                  <a:tcPr marL="68580" marR="68580" marT="34290" marB="34290" anchor="ctr"/>
                </a:tc>
                <a:tc>
                  <a:txBody>
                    <a:bodyPr/>
                    <a:lstStyle/>
                    <a:p>
                      <a:pPr algn="ctr"/>
                      <a:r>
                        <a:rPr lang="en-US" altLang="zh-TW" sz="1800" b="0" dirty="0">
                          <a:latin typeface="Times New Roman" panose="02020603050405020304" pitchFamily="18" charset="0"/>
                          <a:ea typeface="+mn-ea"/>
                          <a:cs typeface="Times New Roman" panose="02020603050405020304" pitchFamily="18" charset="0"/>
                        </a:rPr>
                        <a:t>45-54</a:t>
                      </a:r>
                      <a:endParaRPr lang="zh-HK" altLang="en-US" sz="1800" b="0" dirty="0">
                        <a:latin typeface="Times New Roman" panose="02020603050405020304" pitchFamily="18" charset="0"/>
                        <a:ea typeface="+mn-ea"/>
                        <a:cs typeface="Times New Roman" panose="02020603050405020304" pitchFamily="18" charset="0"/>
                      </a:endParaRPr>
                    </a:p>
                  </a:txBody>
                  <a:tcPr marL="68580" marR="68580" marT="34290" marB="34290" anchor="ctr"/>
                </a:tc>
                <a:tc>
                  <a:txBody>
                    <a:bodyPr/>
                    <a:lstStyle/>
                    <a:p>
                      <a:pPr algn="ctr"/>
                      <a:r>
                        <a:rPr lang="en-US" altLang="zh-TW" sz="1800" b="0" dirty="0">
                          <a:latin typeface="Times New Roman" panose="02020603050405020304" pitchFamily="18" charset="0"/>
                          <a:ea typeface="+mn-ea"/>
                          <a:cs typeface="Times New Roman" panose="02020603050405020304" pitchFamily="18" charset="0"/>
                        </a:rPr>
                        <a:t>55-64</a:t>
                      </a:r>
                      <a:endParaRPr lang="zh-HK" altLang="en-US" sz="1800" b="0" dirty="0">
                        <a:latin typeface="Times New Roman" panose="02020603050405020304" pitchFamily="18" charset="0"/>
                        <a:ea typeface="+mn-ea"/>
                        <a:cs typeface="Times New Roman" panose="02020603050405020304" pitchFamily="18" charset="0"/>
                      </a:endParaRPr>
                    </a:p>
                  </a:txBody>
                  <a:tcPr marL="68580" marR="68580" marT="34290" marB="34290" anchor="ctr"/>
                </a:tc>
                <a:tc>
                  <a:txBody>
                    <a:bodyPr/>
                    <a:lstStyle/>
                    <a:p>
                      <a:pPr algn="ctr"/>
                      <a:r>
                        <a:rPr lang="en-US" altLang="zh-TW" sz="1800" b="0" dirty="0">
                          <a:latin typeface="Times New Roman" panose="02020603050405020304" pitchFamily="18" charset="0"/>
                          <a:ea typeface="+mn-ea"/>
                          <a:cs typeface="Times New Roman" panose="02020603050405020304" pitchFamily="18" charset="0"/>
                        </a:rPr>
                        <a:t>65+</a:t>
                      </a:r>
                      <a:endParaRPr lang="zh-HK" altLang="en-US" sz="1800" b="0" dirty="0">
                        <a:latin typeface="Times New Roman" panose="02020603050405020304" pitchFamily="18" charset="0"/>
                        <a:ea typeface="+mn-ea"/>
                        <a:cs typeface="Times New Roman" panose="02020603050405020304" pitchFamily="18" charset="0"/>
                      </a:endParaRP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HK" sz="1800" b="0" dirty="0">
                          <a:latin typeface="Times New Roman" panose="02020603050405020304" pitchFamily="18" charset="0"/>
                          <a:ea typeface="+mn-ea"/>
                          <a:cs typeface="Times New Roman" panose="02020603050405020304" pitchFamily="18" charset="0"/>
                        </a:rPr>
                        <a:t>Total</a:t>
                      </a:r>
                      <a:r>
                        <a:rPr lang="en-US" altLang="zh-HK" sz="1800" b="0" baseline="0" dirty="0">
                          <a:latin typeface="Times New Roman" panose="02020603050405020304" pitchFamily="18" charset="0"/>
                          <a:ea typeface="+mn-ea"/>
                          <a:cs typeface="Times New Roman" panose="02020603050405020304" pitchFamily="18" charset="0"/>
                        </a:rPr>
                        <a:t> number</a:t>
                      </a:r>
                      <a:endParaRPr lang="zh-HK" altLang="en-US" sz="1800" b="0" dirty="0">
                        <a:latin typeface="Times New Roman" panose="02020603050405020304" pitchFamily="18" charset="0"/>
                        <a:ea typeface="+mn-ea"/>
                        <a:cs typeface="Times New Roman" panose="02020603050405020304" pitchFamily="18" charset="0"/>
                      </a:endParaRPr>
                    </a:p>
                  </a:txBody>
                  <a:tcPr marL="68580" marR="68580" marT="34290" marB="34290" anchor="ctr"/>
                </a:tc>
                <a:extLst>
                  <a:ext uri="{0D108BD9-81ED-4DB2-BD59-A6C34878D82A}">
                    <a16:rowId xmlns:a16="http://schemas.microsoft.com/office/drawing/2014/main" val="198836208"/>
                  </a:ext>
                </a:extLst>
              </a:tr>
              <a:tr h="575528">
                <a:tc>
                  <a:txBody>
                    <a:bodyPr/>
                    <a:lstStyle/>
                    <a:p>
                      <a:r>
                        <a:rPr lang="en-US" altLang="zh-TW" sz="1800" dirty="0">
                          <a:latin typeface="Times New Roman" panose="02020603050405020304" pitchFamily="18" charset="0"/>
                          <a:cs typeface="Times New Roman" panose="02020603050405020304" pitchFamily="18" charset="0"/>
                        </a:rPr>
                        <a:t>Male</a:t>
                      </a:r>
                      <a:endParaRPr lang="zh-HK" altLang="en-US" sz="1800" dirty="0">
                        <a:latin typeface="Times New Roman" panose="02020603050405020304" pitchFamily="18" charset="0"/>
                        <a:cs typeface="Times New Roman" panose="02020603050405020304" pitchFamily="18" charset="0"/>
                      </a:endParaRPr>
                    </a:p>
                  </a:txBody>
                  <a:tcPr marL="68580" marR="68580" marT="34290" marB="34290" anchor="ctr"/>
                </a:tc>
                <a:tc>
                  <a:txBody>
                    <a:bodyPr/>
                    <a:lstStyle/>
                    <a:p>
                      <a:pPr algn="ctr"/>
                      <a:endParaRPr lang="zh-HK" altLang="en-US" sz="1800" dirty="0">
                        <a:latin typeface="Times New Roman" panose="02020603050405020304" pitchFamily="18" charset="0"/>
                        <a:cs typeface="Times New Roman" panose="02020603050405020304" pitchFamily="18" charset="0"/>
                      </a:endParaRPr>
                    </a:p>
                  </a:txBody>
                  <a:tcPr marL="68580" marR="68580" marT="34290" marB="34290" anchor="ctr"/>
                </a:tc>
                <a:tc>
                  <a:txBody>
                    <a:bodyPr/>
                    <a:lstStyle/>
                    <a:p>
                      <a:pPr algn="ctr"/>
                      <a:endParaRPr lang="zh-HK" altLang="en-US" sz="1800" dirty="0">
                        <a:latin typeface="Times New Roman" panose="02020603050405020304" pitchFamily="18" charset="0"/>
                        <a:cs typeface="Times New Roman" panose="02020603050405020304" pitchFamily="18" charset="0"/>
                      </a:endParaRPr>
                    </a:p>
                  </a:txBody>
                  <a:tcPr marL="68580" marR="68580" marT="34290" marB="34290" anchor="ctr"/>
                </a:tc>
                <a:tc>
                  <a:txBody>
                    <a:bodyPr/>
                    <a:lstStyle/>
                    <a:p>
                      <a:pPr algn="ctr"/>
                      <a:endParaRPr lang="zh-HK" altLang="en-US" sz="1800" dirty="0">
                        <a:latin typeface="Times New Roman" panose="02020603050405020304" pitchFamily="18" charset="0"/>
                        <a:cs typeface="Times New Roman" panose="02020603050405020304" pitchFamily="18" charset="0"/>
                      </a:endParaRPr>
                    </a:p>
                  </a:txBody>
                  <a:tcPr marL="68580" marR="68580" marT="34290" marB="34290" anchor="ctr"/>
                </a:tc>
                <a:tc>
                  <a:txBody>
                    <a:bodyPr/>
                    <a:lstStyle/>
                    <a:p>
                      <a:pPr algn="ctr"/>
                      <a:endParaRPr lang="zh-HK" altLang="en-US" sz="1800" dirty="0">
                        <a:latin typeface="Times New Roman" panose="02020603050405020304" pitchFamily="18" charset="0"/>
                        <a:cs typeface="Times New Roman" panose="02020603050405020304" pitchFamily="18" charset="0"/>
                      </a:endParaRPr>
                    </a:p>
                  </a:txBody>
                  <a:tcPr marL="68580" marR="68580" marT="34290" marB="34290" anchor="ctr"/>
                </a:tc>
                <a:tc>
                  <a:txBody>
                    <a:bodyPr/>
                    <a:lstStyle/>
                    <a:p>
                      <a:pPr algn="ctr"/>
                      <a:endParaRPr lang="zh-HK" altLang="en-US" sz="1800" dirty="0">
                        <a:latin typeface="Times New Roman" panose="02020603050405020304" pitchFamily="18" charset="0"/>
                        <a:cs typeface="Times New Roman" panose="02020603050405020304" pitchFamily="18" charset="0"/>
                      </a:endParaRPr>
                    </a:p>
                  </a:txBody>
                  <a:tcPr marL="68580" marR="68580" marT="34290" marB="34290" anchor="ctr"/>
                </a:tc>
                <a:tc>
                  <a:txBody>
                    <a:bodyPr/>
                    <a:lstStyle/>
                    <a:p>
                      <a:pPr algn="ctr"/>
                      <a:endParaRPr lang="zh-HK" altLang="en-US" sz="1800" dirty="0">
                        <a:latin typeface="Times New Roman" panose="02020603050405020304" pitchFamily="18" charset="0"/>
                        <a:cs typeface="Times New Roman" panose="02020603050405020304" pitchFamily="18" charset="0"/>
                      </a:endParaRPr>
                    </a:p>
                  </a:txBody>
                  <a:tcPr marL="68580" marR="68580" marT="34290" marB="34290" anchor="ctr"/>
                </a:tc>
                <a:tc>
                  <a:txBody>
                    <a:bodyPr/>
                    <a:lstStyle/>
                    <a:p>
                      <a:pPr algn="ctr"/>
                      <a:endParaRPr lang="zh-HK" altLang="en-US" sz="1800" dirty="0">
                        <a:latin typeface="Times New Roman" panose="02020603050405020304" pitchFamily="18" charset="0"/>
                        <a:cs typeface="Times New Roman" panose="02020603050405020304" pitchFamily="18" charset="0"/>
                      </a:endParaRPr>
                    </a:p>
                  </a:txBody>
                  <a:tcPr marL="68580" marR="68580" marT="34290" marB="34290" anchor="ctr"/>
                </a:tc>
                <a:tc>
                  <a:txBody>
                    <a:bodyPr/>
                    <a:lstStyle/>
                    <a:p>
                      <a:pPr algn="ctr"/>
                      <a:endParaRPr lang="zh-HK" altLang="en-US" sz="1800" dirty="0">
                        <a:latin typeface="Times New Roman" panose="02020603050405020304" pitchFamily="18" charset="0"/>
                        <a:cs typeface="Times New Roman" panose="02020603050405020304" pitchFamily="18" charset="0"/>
                      </a:endParaRPr>
                    </a:p>
                  </a:txBody>
                  <a:tcPr marL="68580" marR="68580" marT="34290" marB="34290" anchor="ctr"/>
                </a:tc>
                <a:extLst>
                  <a:ext uri="{0D108BD9-81ED-4DB2-BD59-A6C34878D82A}">
                    <a16:rowId xmlns:a16="http://schemas.microsoft.com/office/drawing/2014/main" val="838761471"/>
                  </a:ext>
                </a:extLst>
              </a:tr>
              <a:tr h="575528">
                <a:tc>
                  <a:txBody>
                    <a:bodyPr/>
                    <a:lstStyle/>
                    <a:p>
                      <a:r>
                        <a:rPr lang="en-US" altLang="zh-TW" sz="1800" dirty="0">
                          <a:latin typeface="Times New Roman" panose="02020603050405020304" pitchFamily="18" charset="0"/>
                          <a:cs typeface="Times New Roman" panose="02020603050405020304" pitchFamily="18" charset="0"/>
                        </a:rPr>
                        <a:t>Female</a:t>
                      </a:r>
                      <a:endParaRPr lang="zh-HK" altLang="en-US" sz="1800" dirty="0">
                        <a:latin typeface="Times New Roman" panose="02020603050405020304" pitchFamily="18" charset="0"/>
                        <a:cs typeface="Times New Roman" panose="02020603050405020304" pitchFamily="18" charset="0"/>
                      </a:endParaRPr>
                    </a:p>
                  </a:txBody>
                  <a:tcPr marL="68580" marR="68580" marT="34290" marB="34290" anchor="ctr"/>
                </a:tc>
                <a:tc>
                  <a:txBody>
                    <a:bodyPr/>
                    <a:lstStyle/>
                    <a:p>
                      <a:pPr algn="ctr"/>
                      <a:endParaRPr lang="zh-HK" altLang="en-US" sz="1800" dirty="0">
                        <a:latin typeface="Times New Roman" panose="02020603050405020304" pitchFamily="18" charset="0"/>
                        <a:cs typeface="Times New Roman" panose="02020603050405020304" pitchFamily="18" charset="0"/>
                      </a:endParaRPr>
                    </a:p>
                  </a:txBody>
                  <a:tcPr marL="68580" marR="68580" marT="34290" marB="34290" anchor="ctr"/>
                </a:tc>
                <a:tc>
                  <a:txBody>
                    <a:bodyPr/>
                    <a:lstStyle/>
                    <a:p>
                      <a:pPr algn="ctr"/>
                      <a:endParaRPr lang="zh-HK" altLang="en-US" sz="1800" dirty="0">
                        <a:latin typeface="Times New Roman" panose="02020603050405020304" pitchFamily="18" charset="0"/>
                        <a:cs typeface="Times New Roman" panose="02020603050405020304" pitchFamily="18" charset="0"/>
                      </a:endParaRPr>
                    </a:p>
                  </a:txBody>
                  <a:tcPr marL="68580" marR="68580" marT="34290" marB="34290" anchor="ctr"/>
                </a:tc>
                <a:tc>
                  <a:txBody>
                    <a:bodyPr/>
                    <a:lstStyle/>
                    <a:p>
                      <a:pPr algn="ctr"/>
                      <a:endParaRPr lang="zh-HK" altLang="en-US" sz="1800" dirty="0">
                        <a:latin typeface="Times New Roman" panose="02020603050405020304" pitchFamily="18" charset="0"/>
                        <a:cs typeface="Times New Roman" panose="02020603050405020304" pitchFamily="18" charset="0"/>
                      </a:endParaRPr>
                    </a:p>
                  </a:txBody>
                  <a:tcPr marL="68580" marR="68580" marT="34290" marB="34290" anchor="ctr"/>
                </a:tc>
                <a:tc>
                  <a:txBody>
                    <a:bodyPr/>
                    <a:lstStyle/>
                    <a:p>
                      <a:pPr algn="ctr"/>
                      <a:endParaRPr lang="zh-HK" altLang="en-US" sz="1800" dirty="0">
                        <a:latin typeface="Times New Roman" panose="02020603050405020304" pitchFamily="18" charset="0"/>
                        <a:cs typeface="Times New Roman" panose="02020603050405020304" pitchFamily="18" charset="0"/>
                      </a:endParaRPr>
                    </a:p>
                  </a:txBody>
                  <a:tcPr marL="68580" marR="68580" marT="34290" marB="34290" anchor="ctr"/>
                </a:tc>
                <a:tc>
                  <a:txBody>
                    <a:bodyPr/>
                    <a:lstStyle/>
                    <a:p>
                      <a:pPr algn="ctr"/>
                      <a:endParaRPr lang="zh-HK" altLang="en-US" sz="1800" dirty="0">
                        <a:latin typeface="Times New Roman" panose="02020603050405020304" pitchFamily="18" charset="0"/>
                        <a:cs typeface="Times New Roman" panose="02020603050405020304" pitchFamily="18" charset="0"/>
                      </a:endParaRPr>
                    </a:p>
                  </a:txBody>
                  <a:tcPr marL="68580" marR="68580" marT="34290" marB="34290" anchor="ctr"/>
                </a:tc>
                <a:tc>
                  <a:txBody>
                    <a:bodyPr/>
                    <a:lstStyle/>
                    <a:p>
                      <a:pPr algn="ctr"/>
                      <a:endParaRPr lang="zh-HK" altLang="en-US" sz="1800" dirty="0">
                        <a:latin typeface="Times New Roman" panose="02020603050405020304" pitchFamily="18" charset="0"/>
                        <a:cs typeface="Times New Roman" panose="02020603050405020304" pitchFamily="18" charset="0"/>
                      </a:endParaRPr>
                    </a:p>
                  </a:txBody>
                  <a:tcPr marL="68580" marR="68580" marT="34290" marB="34290" anchor="ctr"/>
                </a:tc>
                <a:tc>
                  <a:txBody>
                    <a:bodyPr/>
                    <a:lstStyle/>
                    <a:p>
                      <a:pPr algn="ctr"/>
                      <a:endParaRPr lang="zh-HK" altLang="en-US" sz="1800" dirty="0">
                        <a:latin typeface="Times New Roman" panose="02020603050405020304" pitchFamily="18" charset="0"/>
                        <a:cs typeface="Times New Roman" panose="02020603050405020304" pitchFamily="18" charset="0"/>
                      </a:endParaRPr>
                    </a:p>
                  </a:txBody>
                  <a:tcPr marL="68580" marR="68580" marT="34290" marB="34290" anchor="ctr"/>
                </a:tc>
                <a:tc>
                  <a:txBody>
                    <a:bodyPr/>
                    <a:lstStyle/>
                    <a:p>
                      <a:pPr algn="ctr"/>
                      <a:endParaRPr lang="zh-HK" altLang="en-US" sz="1800" dirty="0">
                        <a:latin typeface="Times New Roman" panose="02020603050405020304" pitchFamily="18" charset="0"/>
                        <a:cs typeface="Times New Roman" panose="02020603050405020304" pitchFamily="18" charset="0"/>
                      </a:endParaRPr>
                    </a:p>
                  </a:txBody>
                  <a:tcPr marL="68580" marR="68580" marT="34290" marB="34290" anchor="ctr"/>
                </a:tc>
                <a:extLst>
                  <a:ext uri="{0D108BD9-81ED-4DB2-BD59-A6C34878D82A}">
                    <a16:rowId xmlns:a16="http://schemas.microsoft.com/office/drawing/2014/main" val="2647462110"/>
                  </a:ext>
                </a:extLst>
              </a:tr>
              <a:tr h="575528">
                <a:tc>
                  <a:txBody>
                    <a:bodyPr/>
                    <a:lstStyle/>
                    <a:p>
                      <a:r>
                        <a:rPr lang="en-US" altLang="zh-TW" sz="1800" dirty="0">
                          <a:latin typeface="Times New Roman" panose="02020603050405020304" pitchFamily="18" charset="0"/>
                          <a:cs typeface="Times New Roman" panose="02020603050405020304" pitchFamily="18" charset="0"/>
                        </a:rPr>
                        <a:t>All</a:t>
                      </a:r>
                      <a:endParaRPr lang="zh-HK" altLang="en-US" sz="1800" dirty="0">
                        <a:latin typeface="Times New Roman" panose="02020603050405020304" pitchFamily="18" charset="0"/>
                        <a:cs typeface="Times New Roman" panose="02020603050405020304" pitchFamily="18" charset="0"/>
                      </a:endParaRPr>
                    </a:p>
                  </a:txBody>
                  <a:tcPr marL="68580" marR="68580" marT="34290" marB="34290" anchor="ctr"/>
                </a:tc>
                <a:tc>
                  <a:txBody>
                    <a:bodyPr/>
                    <a:lstStyle/>
                    <a:p>
                      <a:pPr algn="ctr"/>
                      <a:endParaRPr lang="zh-HK" altLang="en-US" sz="1800" dirty="0">
                        <a:latin typeface="Times New Roman" panose="02020603050405020304" pitchFamily="18" charset="0"/>
                        <a:cs typeface="Times New Roman" panose="02020603050405020304" pitchFamily="18" charset="0"/>
                      </a:endParaRPr>
                    </a:p>
                  </a:txBody>
                  <a:tcPr marL="68580" marR="68580" marT="34290" marB="34290" anchor="ctr"/>
                </a:tc>
                <a:tc>
                  <a:txBody>
                    <a:bodyPr/>
                    <a:lstStyle/>
                    <a:p>
                      <a:pPr algn="ctr"/>
                      <a:endParaRPr lang="zh-HK" altLang="en-US" sz="1800" dirty="0">
                        <a:latin typeface="Times New Roman" panose="02020603050405020304" pitchFamily="18" charset="0"/>
                        <a:cs typeface="Times New Roman" panose="02020603050405020304" pitchFamily="18" charset="0"/>
                      </a:endParaRPr>
                    </a:p>
                  </a:txBody>
                  <a:tcPr marL="68580" marR="68580" marT="34290" marB="34290" anchor="ctr"/>
                </a:tc>
                <a:tc>
                  <a:txBody>
                    <a:bodyPr/>
                    <a:lstStyle/>
                    <a:p>
                      <a:pPr algn="ctr"/>
                      <a:endParaRPr lang="zh-HK" altLang="en-US" sz="1800" dirty="0">
                        <a:latin typeface="Times New Roman" panose="02020603050405020304" pitchFamily="18" charset="0"/>
                        <a:cs typeface="Times New Roman" panose="02020603050405020304" pitchFamily="18" charset="0"/>
                      </a:endParaRPr>
                    </a:p>
                  </a:txBody>
                  <a:tcPr marL="68580" marR="68580" marT="34290" marB="34290" anchor="ctr"/>
                </a:tc>
                <a:tc>
                  <a:txBody>
                    <a:bodyPr/>
                    <a:lstStyle/>
                    <a:p>
                      <a:pPr algn="ctr"/>
                      <a:endParaRPr lang="zh-HK" altLang="en-US" sz="1800" dirty="0">
                        <a:latin typeface="Times New Roman" panose="02020603050405020304" pitchFamily="18" charset="0"/>
                        <a:cs typeface="Times New Roman" panose="02020603050405020304" pitchFamily="18" charset="0"/>
                      </a:endParaRPr>
                    </a:p>
                  </a:txBody>
                  <a:tcPr marL="68580" marR="68580" marT="34290" marB="34290" anchor="ctr"/>
                </a:tc>
                <a:tc>
                  <a:txBody>
                    <a:bodyPr/>
                    <a:lstStyle/>
                    <a:p>
                      <a:pPr algn="ctr"/>
                      <a:endParaRPr lang="zh-HK" altLang="en-US" sz="1800" dirty="0">
                        <a:latin typeface="Times New Roman" panose="02020603050405020304" pitchFamily="18" charset="0"/>
                        <a:cs typeface="Times New Roman" panose="02020603050405020304" pitchFamily="18" charset="0"/>
                      </a:endParaRPr>
                    </a:p>
                  </a:txBody>
                  <a:tcPr marL="68580" marR="68580" marT="34290" marB="34290" anchor="ctr"/>
                </a:tc>
                <a:tc>
                  <a:txBody>
                    <a:bodyPr/>
                    <a:lstStyle/>
                    <a:p>
                      <a:pPr algn="ctr"/>
                      <a:endParaRPr lang="zh-HK" altLang="en-US" sz="1800" dirty="0">
                        <a:latin typeface="Times New Roman" panose="02020603050405020304" pitchFamily="18" charset="0"/>
                        <a:cs typeface="Times New Roman" panose="02020603050405020304" pitchFamily="18" charset="0"/>
                      </a:endParaRPr>
                    </a:p>
                  </a:txBody>
                  <a:tcPr marL="68580" marR="68580" marT="34290" marB="34290" anchor="ctr"/>
                </a:tc>
                <a:tc>
                  <a:txBody>
                    <a:bodyPr/>
                    <a:lstStyle/>
                    <a:p>
                      <a:pPr algn="ctr"/>
                      <a:endParaRPr lang="zh-HK" altLang="en-US" sz="1800" dirty="0">
                        <a:latin typeface="Times New Roman" panose="02020603050405020304" pitchFamily="18" charset="0"/>
                        <a:cs typeface="Times New Roman" panose="02020603050405020304" pitchFamily="18" charset="0"/>
                      </a:endParaRPr>
                    </a:p>
                  </a:txBody>
                  <a:tcPr marL="68580" marR="68580" marT="34290" marB="34290" anchor="ctr"/>
                </a:tc>
                <a:tc>
                  <a:txBody>
                    <a:bodyPr/>
                    <a:lstStyle/>
                    <a:p>
                      <a:pPr algn="ctr"/>
                      <a:endParaRPr lang="zh-HK" altLang="en-US" sz="1800" dirty="0">
                        <a:latin typeface="Times New Roman" panose="02020603050405020304" pitchFamily="18" charset="0"/>
                        <a:cs typeface="Times New Roman" panose="02020603050405020304" pitchFamily="18" charset="0"/>
                      </a:endParaRPr>
                    </a:p>
                  </a:txBody>
                  <a:tcPr marL="68580" marR="68580" marT="34290" marB="34290" anchor="ctr"/>
                </a:tc>
                <a:extLst>
                  <a:ext uri="{0D108BD9-81ED-4DB2-BD59-A6C34878D82A}">
                    <a16:rowId xmlns:a16="http://schemas.microsoft.com/office/drawing/2014/main" val="2615775225"/>
                  </a:ext>
                </a:extLst>
              </a:tr>
            </a:tbl>
          </a:graphicData>
        </a:graphic>
      </p:graphicFrame>
      <p:sp>
        <p:nvSpPr>
          <p:cNvPr id="9" name="文字方塊 8"/>
          <p:cNvSpPr txBox="1"/>
          <p:nvPr/>
        </p:nvSpPr>
        <p:spPr>
          <a:xfrm>
            <a:off x="395053" y="1056339"/>
            <a:ext cx="8156448" cy="707886"/>
          </a:xfrm>
          <a:prstGeom prst="rect">
            <a:avLst/>
          </a:prstGeom>
          <a:noFill/>
        </p:spPr>
        <p:txBody>
          <a:bodyPr wrap="square" rtlCol="0">
            <a:spAutoFit/>
          </a:bodyPr>
          <a:lstStyle/>
          <a:p>
            <a:pPr marL="457200" indent="-457200" algn="just">
              <a:buFont typeface="+mj-lt"/>
              <a:buAutoNum type="alphaLcParenR"/>
            </a:pPr>
            <a:r>
              <a:rPr lang="en-US" altLang="zh-TW" sz="2000" dirty="0">
                <a:latin typeface="Times New Roman" panose="02020603050405020304" pitchFamily="18" charset="0"/>
                <a:cs typeface="Times New Roman" panose="02020603050405020304" pitchFamily="18" charset="0"/>
              </a:rPr>
              <a:t>Complete the following table by the data “Details of suspected/confirmed 2019 coronavirus cases in Hong Kong“ used in Activity 1.</a:t>
            </a:r>
            <a:endParaRPr lang="zh-TW" altLang="en-US" sz="2000" dirty="0">
              <a:latin typeface="Times New Roman" panose="02020603050405020304" pitchFamily="18" charset="0"/>
              <a:cs typeface="Times New Roman" panose="02020603050405020304" pitchFamily="18" charset="0"/>
            </a:endParaRPr>
          </a:p>
        </p:txBody>
      </p:sp>
      <p:sp>
        <p:nvSpPr>
          <p:cNvPr id="7" name="Title 1">
            <a:extLst>
              <a:ext uri="{FF2B5EF4-FFF2-40B4-BE49-F238E27FC236}">
                <a16:creationId xmlns:a16="http://schemas.microsoft.com/office/drawing/2014/main" id="{5091BB9E-8340-4E86-86DF-EB46E6CE5C64}"/>
              </a:ext>
            </a:extLst>
          </p:cNvPr>
          <p:cNvSpPr txBox="1">
            <a:spLocks/>
          </p:cNvSpPr>
          <p:nvPr/>
        </p:nvSpPr>
        <p:spPr>
          <a:xfrm>
            <a:off x="402983" y="265590"/>
            <a:ext cx="6683617" cy="503764"/>
          </a:xfrm>
          <a:prstGeom prst="rect">
            <a:avLst/>
          </a:prstGeom>
          <a:ln w="12700">
            <a:solidFill>
              <a:srgbClr val="FF0000"/>
            </a:solidFill>
          </a:ln>
        </p:spPr>
        <p:txBody>
          <a:bodyPr vert="horz" lIns="91440" tIns="45720" rIns="91440" bIns="45720" rtlCol="0" anchor="b">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altLang="zh-TW" sz="2400" dirty="0">
                <a:solidFill>
                  <a:schemeClr val="tx1"/>
                </a:solidFill>
                <a:latin typeface="Times New Roman" panose="02020603050405020304" pitchFamily="18" charset="0"/>
                <a:cs typeface="Times New Roman" panose="02020603050405020304" pitchFamily="18" charset="0"/>
              </a:rPr>
              <a:t>Activity 2: Comparing the cases in different age groups</a:t>
            </a:r>
            <a:endParaRPr lang="pt-PT"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718190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頁尾版面配置區 4"/>
          <p:cNvSpPr>
            <a:spLocks noGrp="1"/>
          </p:cNvSpPr>
          <p:nvPr>
            <p:ph type="ftr" sz="quarter" idx="11"/>
          </p:nvPr>
        </p:nvSpPr>
        <p:spPr/>
        <p:txBody>
          <a:bodyPr/>
          <a:lstStyle/>
          <a:p>
            <a:endParaRPr lang="pt-PT"/>
          </a:p>
        </p:txBody>
      </p:sp>
      <p:sp>
        <p:nvSpPr>
          <p:cNvPr id="6" name="投影片編號版面配置區 5"/>
          <p:cNvSpPr>
            <a:spLocks noGrp="1"/>
          </p:cNvSpPr>
          <p:nvPr>
            <p:ph type="sldNum" sz="quarter" idx="12"/>
          </p:nvPr>
        </p:nvSpPr>
        <p:spPr/>
        <p:txBody>
          <a:bodyPr/>
          <a:lstStyle/>
          <a:p>
            <a:fld id="{18FAA5EE-D2FC-409A-BF74-DD67F0A6F1CD}" type="slidenum">
              <a:rPr lang="pt-PT" smtClean="0"/>
              <a:t>18</a:t>
            </a:fld>
            <a:endParaRPr lang="pt-PT"/>
          </a:p>
        </p:txBody>
      </p:sp>
      <p:sp>
        <p:nvSpPr>
          <p:cNvPr id="9" name="文字方塊 8"/>
          <p:cNvSpPr txBox="1"/>
          <p:nvPr/>
        </p:nvSpPr>
        <p:spPr>
          <a:xfrm>
            <a:off x="800643" y="1772960"/>
            <a:ext cx="7173884" cy="707886"/>
          </a:xfrm>
          <a:prstGeom prst="rect">
            <a:avLst/>
          </a:prstGeom>
          <a:noFill/>
        </p:spPr>
        <p:txBody>
          <a:bodyPr wrap="square" rtlCol="0">
            <a:spAutoFit/>
          </a:bodyPr>
          <a:lstStyle/>
          <a:p>
            <a:pPr algn="ctr"/>
            <a:r>
              <a:rPr lang="en-US" altLang="zh-TW" sz="2000" dirty="0">
                <a:latin typeface="Times New Roman" panose="02020603050405020304" pitchFamily="18" charset="0"/>
                <a:cs typeface="Times New Roman" panose="02020603050405020304" pitchFamily="18" charset="0"/>
              </a:rPr>
              <a:t>Age distribution of confirmed cases being infected with COVID-19 in Hong Kong (use data as at 16 June 2020)</a:t>
            </a:r>
          </a:p>
        </p:txBody>
      </p:sp>
      <p:sp>
        <p:nvSpPr>
          <p:cNvPr id="7" name="流程圖: 替代程序 6"/>
          <p:cNvSpPr/>
          <p:nvPr/>
        </p:nvSpPr>
        <p:spPr>
          <a:xfrm>
            <a:off x="5956501" y="5225380"/>
            <a:ext cx="2937686" cy="985910"/>
          </a:xfrm>
          <a:prstGeom prst="flowChartAlternateProcess">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en-US" altLang="zh-TW" dirty="0">
                <a:latin typeface="Times New Roman" panose="02020603050405020304" pitchFamily="18" charset="0"/>
                <a:cs typeface="Times New Roman" panose="02020603050405020304" pitchFamily="18" charset="0"/>
              </a:rPr>
              <a:t>Do you know how to get the above figures using a spreadsheet?</a:t>
            </a:r>
            <a:endParaRPr lang="zh-TW" altLang="en-US" dirty="0">
              <a:latin typeface="Times New Roman" panose="02020603050405020304" pitchFamily="18" charset="0"/>
              <a:cs typeface="Times New Roman" panose="02020603050405020304" pitchFamily="18" charset="0"/>
            </a:endParaRPr>
          </a:p>
        </p:txBody>
      </p:sp>
      <p:sp>
        <p:nvSpPr>
          <p:cNvPr id="11" name="Title 1">
            <a:extLst>
              <a:ext uri="{FF2B5EF4-FFF2-40B4-BE49-F238E27FC236}">
                <a16:creationId xmlns:a16="http://schemas.microsoft.com/office/drawing/2014/main" id="{5091BB9E-8340-4E86-86DF-EB46E6CE5C64}"/>
              </a:ext>
            </a:extLst>
          </p:cNvPr>
          <p:cNvSpPr txBox="1">
            <a:spLocks/>
          </p:cNvSpPr>
          <p:nvPr/>
        </p:nvSpPr>
        <p:spPr>
          <a:xfrm>
            <a:off x="402983" y="265590"/>
            <a:ext cx="6683617" cy="503764"/>
          </a:xfrm>
          <a:prstGeom prst="rect">
            <a:avLst/>
          </a:prstGeom>
          <a:ln w="12700">
            <a:solidFill>
              <a:srgbClr val="FF0000"/>
            </a:solidFill>
          </a:ln>
        </p:spPr>
        <p:txBody>
          <a:bodyPr vert="horz" lIns="91440" tIns="45720" rIns="91440" bIns="45720" rtlCol="0" anchor="b">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altLang="zh-TW" sz="2400" dirty="0">
                <a:solidFill>
                  <a:schemeClr val="tx1"/>
                </a:solidFill>
                <a:latin typeface="Times New Roman" panose="02020603050405020304" pitchFamily="18" charset="0"/>
                <a:cs typeface="Times New Roman" panose="02020603050405020304" pitchFamily="18" charset="0"/>
              </a:rPr>
              <a:t>Activity 2: Comparing the cases in different age groups</a:t>
            </a:r>
            <a:endParaRPr lang="pt-PT" sz="2000" dirty="0">
              <a:solidFill>
                <a:schemeClr val="tx1"/>
              </a:solidFill>
              <a:latin typeface="Times New Roman" panose="02020603050405020304" pitchFamily="18" charset="0"/>
              <a:cs typeface="Times New Roman" panose="02020603050405020304" pitchFamily="18" charset="0"/>
            </a:endParaRPr>
          </a:p>
        </p:txBody>
      </p:sp>
      <p:graphicFrame>
        <p:nvGraphicFramePr>
          <p:cNvPr id="10" name="內容版面配置區 3"/>
          <p:cNvGraphicFramePr>
            <a:graphicFrameLocks/>
          </p:cNvGraphicFramePr>
          <p:nvPr>
            <p:extLst>
              <p:ext uri="{D42A27DB-BD31-4B8C-83A1-F6EECF244321}">
                <p14:modId xmlns:p14="http://schemas.microsoft.com/office/powerpoint/2010/main" val="3801286177"/>
              </p:ext>
            </p:extLst>
          </p:nvPr>
        </p:nvGraphicFramePr>
        <p:xfrm>
          <a:off x="384048" y="2521703"/>
          <a:ext cx="8394192" cy="2274249"/>
        </p:xfrm>
        <a:graphic>
          <a:graphicData uri="http://schemas.openxmlformats.org/drawingml/2006/table">
            <a:tbl>
              <a:tblPr firstRow="1" bandRow="1">
                <a:tableStyleId>{5DA37D80-6434-44D0-A028-1B22A696006F}</a:tableStyleId>
              </a:tblPr>
              <a:tblGrid>
                <a:gridCol w="1126297">
                  <a:extLst>
                    <a:ext uri="{9D8B030D-6E8A-4147-A177-3AD203B41FA5}">
                      <a16:colId xmlns:a16="http://schemas.microsoft.com/office/drawing/2014/main" val="995492661"/>
                    </a:ext>
                  </a:extLst>
                </a:gridCol>
                <a:gridCol w="847830">
                  <a:extLst>
                    <a:ext uri="{9D8B030D-6E8A-4147-A177-3AD203B41FA5}">
                      <a16:colId xmlns:a16="http://schemas.microsoft.com/office/drawing/2014/main" val="4258683274"/>
                    </a:ext>
                  </a:extLst>
                </a:gridCol>
                <a:gridCol w="847830">
                  <a:extLst>
                    <a:ext uri="{9D8B030D-6E8A-4147-A177-3AD203B41FA5}">
                      <a16:colId xmlns:a16="http://schemas.microsoft.com/office/drawing/2014/main" val="288129848"/>
                    </a:ext>
                  </a:extLst>
                </a:gridCol>
                <a:gridCol w="847830">
                  <a:extLst>
                    <a:ext uri="{9D8B030D-6E8A-4147-A177-3AD203B41FA5}">
                      <a16:colId xmlns:a16="http://schemas.microsoft.com/office/drawing/2014/main" val="3235074493"/>
                    </a:ext>
                  </a:extLst>
                </a:gridCol>
                <a:gridCol w="847830">
                  <a:extLst>
                    <a:ext uri="{9D8B030D-6E8A-4147-A177-3AD203B41FA5}">
                      <a16:colId xmlns:a16="http://schemas.microsoft.com/office/drawing/2014/main" val="1055238"/>
                    </a:ext>
                  </a:extLst>
                </a:gridCol>
                <a:gridCol w="847830">
                  <a:extLst>
                    <a:ext uri="{9D8B030D-6E8A-4147-A177-3AD203B41FA5}">
                      <a16:colId xmlns:a16="http://schemas.microsoft.com/office/drawing/2014/main" val="1804428808"/>
                    </a:ext>
                  </a:extLst>
                </a:gridCol>
                <a:gridCol w="847830">
                  <a:extLst>
                    <a:ext uri="{9D8B030D-6E8A-4147-A177-3AD203B41FA5}">
                      <a16:colId xmlns:a16="http://schemas.microsoft.com/office/drawing/2014/main" val="1120817991"/>
                    </a:ext>
                  </a:extLst>
                </a:gridCol>
                <a:gridCol w="781883">
                  <a:extLst>
                    <a:ext uri="{9D8B030D-6E8A-4147-A177-3AD203B41FA5}">
                      <a16:colId xmlns:a16="http://schemas.microsoft.com/office/drawing/2014/main" val="3807104139"/>
                    </a:ext>
                  </a:extLst>
                </a:gridCol>
                <a:gridCol w="1399032">
                  <a:extLst>
                    <a:ext uri="{9D8B030D-6E8A-4147-A177-3AD203B41FA5}">
                      <a16:colId xmlns:a16="http://schemas.microsoft.com/office/drawing/2014/main" val="779497084"/>
                    </a:ext>
                  </a:extLst>
                </a:gridCol>
              </a:tblGrid>
              <a:tr h="547665">
                <a:tc>
                  <a:txBody>
                    <a:bodyPr/>
                    <a:lstStyle/>
                    <a:p>
                      <a:r>
                        <a:rPr lang="en-US" altLang="zh-TW" sz="1800" b="0" dirty="0">
                          <a:latin typeface="Times New Roman" panose="02020603050405020304" pitchFamily="18" charset="0"/>
                          <a:ea typeface="+mn-ea"/>
                          <a:cs typeface="Times New Roman" panose="02020603050405020304" pitchFamily="18" charset="0"/>
                        </a:rPr>
                        <a:t>Age group</a:t>
                      </a:r>
                      <a:endParaRPr lang="zh-HK" altLang="en-US" sz="1800" b="0" dirty="0">
                        <a:latin typeface="Times New Roman" panose="02020603050405020304" pitchFamily="18" charset="0"/>
                        <a:ea typeface="+mn-ea"/>
                        <a:cs typeface="Times New Roman" panose="02020603050405020304" pitchFamily="18" charset="0"/>
                      </a:endParaRPr>
                    </a:p>
                  </a:txBody>
                  <a:tcPr marL="68580" marR="68580" marT="34290" marB="34290" anchor="ctr"/>
                </a:tc>
                <a:tc>
                  <a:txBody>
                    <a:bodyPr/>
                    <a:lstStyle/>
                    <a:p>
                      <a:pPr algn="ctr"/>
                      <a:r>
                        <a:rPr lang="en-US" altLang="zh-TW" sz="1800" b="0" dirty="0">
                          <a:latin typeface="Times New Roman" panose="02020603050405020304" pitchFamily="18" charset="0"/>
                          <a:ea typeface="+mn-ea"/>
                          <a:cs typeface="Times New Roman" panose="02020603050405020304" pitchFamily="18" charset="0"/>
                        </a:rPr>
                        <a:t>0-14</a:t>
                      </a:r>
                      <a:endParaRPr lang="zh-HK" altLang="en-US" sz="1800" b="0" dirty="0">
                        <a:latin typeface="Times New Roman" panose="02020603050405020304" pitchFamily="18" charset="0"/>
                        <a:ea typeface="+mn-ea"/>
                        <a:cs typeface="Times New Roman" panose="02020603050405020304" pitchFamily="18" charset="0"/>
                      </a:endParaRPr>
                    </a:p>
                  </a:txBody>
                  <a:tcPr marL="68580" marR="68580" marT="34290" marB="34290" anchor="ctr"/>
                </a:tc>
                <a:tc>
                  <a:txBody>
                    <a:bodyPr/>
                    <a:lstStyle/>
                    <a:p>
                      <a:pPr algn="ctr"/>
                      <a:r>
                        <a:rPr lang="en-US" altLang="zh-TW" sz="1800" b="0" dirty="0">
                          <a:latin typeface="Times New Roman" panose="02020603050405020304" pitchFamily="18" charset="0"/>
                          <a:ea typeface="+mn-ea"/>
                          <a:cs typeface="Times New Roman" panose="02020603050405020304" pitchFamily="18" charset="0"/>
                        </a:rPr>
                        <a:t>15-24</a:t>
                      </a:r>
                      <a:endParaRPr lang="zh-HK" altLang="en-US" sz="1800" b="0" dirty="0">
                        <a:latin typeface="Times New Roman" panose="02020603050405020304" pitchFamily="18" charset="0"/>
                        <a:ea typeface="+mn-ea"/>
                        <a:cs typeface="Times New Roman" panose="02020603050405020304" pitchFamily="18" charset="0"/>
                      </a:endParaRPr>
                    </a:p>
                  </a:txBody>
                  <a:tcPr marL="68580" marR="68580" marT="34290" marB="34290" anchor="ctr"/>
                </a:tc>
                <a:tc>
                  <a:txBody>
                    <a:bodyPr/>
                    <a:lstStyle/>
                    <a:p>
                      <a:pPr algn="ctr"/>
                      <a:r>
                        <a:rPr lang="en-US" altLang="zh-TW" sz="1800" b="0" dirty="0">
                          <a:latin typeface="Times New Roman" panose="02020603050405020304" pitchFamily="18" charset="0"/>
                          <a:ea typeface="+mn-ea"/>
                          <a:cs typeface="Times New Roman" panose="02020603050405020304" pitchFamily="18" charset="0"/>
                        </a:rPr>
                        <a:t>25-34</a:t>
                      </a:r>
                      <a:endParaRPr lang="zh-HK" altLang="en-US" sz="1800" b="0" dirty="0">
                        <a:latin typeface="Times New Roman" panose="02020603050405020304" pitchFamily="18" charset="0"/>
                        <a:ea typeface="+mn-ea"/>
                        <a:cs typeface="Times New Roman" panose="02020603050405020304" pitchFamily="18" charset="0"/>
                      </a:endParaRPr>
                    </a:p>
                  </a:txBody>
                  <a:tcPr marL="68580" marR="68580" marT="34290" marB="34290" anchor="ctr"/>
                </a:tc>
                <a:tc>
                  <a:txBody>
                    <a:bodyPr/>
                    <a:lstStyle/>
                    <a:p>
                      <a:pPr algn="ctr"/>
                      <a:r>
                        <a:rPr lang="en-US" altLang="zh-TW" sz="1800" b="0" dirty="0">
                          <a:latin typeface="Times New Roman" panose="02020603050405020304" pitchFamily="18" charset="0"/>
                          <a:ea typeface="+mn-ea"/>
                          <a:cs typeface="Times New Roman" panose="02020603050405020304" pitchFamily="18" charset="0"/>
                        </a:rPr>
                        <a:t>35-44</a:t>
                      </a:r>
                      <a:endParaRPr lang="zh-HK" altLang="en-US" sz="1800" b="0" dirty="0">
                        <a:latin typeface="Times New Roman" panose="02020603050405020304" pitchFamily="18" charset="0"/>
                        <a:ea typeface="+mn-ea"/>
                        <a:cs typeface="Times New Roman" panose="02020603050405020304" pitchFamily="18" charset="0"/>
                      </a:endParaRPr>
                    </a:p>
                  </a:txBody>
                  <a:tcPr marL="68580" marR="68580" marT="34290" marB="34290" anchor="ctr"/>
                </a:tc>
                <a:tc>
                  <a:txBody>
                    <a:bodyPr/>
                    <a:lstStyle/>
                    <a:p>
                      <a:pPr algn="ctr"/>
                      <a:r>
                        <a:rPr lang="en-US" altLang="zh-TW" sz="1800" b="0" dirty="0">
                          <a:latin typeface="Times New Roman" panose="02020603050405020304" pitchFamily="18" charset="0"/>
                          <a:ea typeface="+mn-ea"/>
                          <a:cs typeface="Times New Roman" panose="02020603050405020304" pitchFamily="18" charset="0"/>
                        </a:rPr>
                        <a:t>45-54</a:t>
                      </a:r>
                      <a:endParaRPr lang="zh-HK" altLang="en-US" sz="1800" b="0" dirty="0">
                        <a:latin typeface="Times New Roman" panose="02020603050405020304" pitchFamily="18" charset="0"/>
                        <a:ea typeface="+mn-ea"/>
                        <a:cs typeface="Times New Roman" panose="02020603050405020304" pitchFamily="18" charset="0"/>
                      </a:endParaRPr>
                    </a:p>
                  </a:txBody>
                  <a:tcPr marL="68580" marR="68580" marT="34290" marB="34290" anchor="ctr"/>
                </a:tc>
                <a:tc>
                  <a:txBody>
                    <a:bodyPr/>
                    <a:lstStyle/>
                    <a:p>
                      <a:pPr algn="ctr"/>
                      <a:r>
                        <a:rPr lang="en-US" altLang="zh-TW" sz="1800" b="0" dirty="0">
                          <a:latin typeface="Times New Roman" panose="02020603050405020304" pitchFamily="18" charset="0"/>
                          <a:ea typeface="+mn-ea"/>
                          <a:cs typeface="Times New Roman" panose="02020603050405020304" pitchFamily="18" charset="0"/>
                        </a:rPr>
                        <a:t>55-64</a:t>
                      </a:r>
                      <a:endParaRPr lang="zh-HK" altLang="en-US" sz="1800" b="0" dirty="0">
                        <a:latin typeface="Times New Roman" panose="02020603050405020304" pitchFamily="18" charset="0"/>
                        <a:ea typeface="+mn-ea"/>
                        <a:cs typeface="Times New Roman" panose="02020603050405020304" pitchFamily="18" charset="0"/>
                      </a:endParaRPr>
                    </a:p>
                  </a:txBody>
                  <a:tcPr marL="68580" marR="68580" marT="34290" marB="34290" anchor="ctr"/>
                </a:tc>
                <a:tc>
                  <a:txBody>
                    <a:bodyPr/>
                    <a:lstStyle/>
                    <a:p>
                      <a:pPr algn="ctr"/>
                      <a:r>
                        <a:rPr lang="en-US" altLang="zh-TW" sz="1800" b="0" dirty="0">
                          <a:latin typeface="Times New Roman" panose="02020603050405020304" pitchFamily="18" charset="0"/>
                          <a:ea typeface="+mn-ea"/>
                          <a:cs typeface="Times New Roman" panose="02020603050405020304" pitchFamily="18" charset="0"/>
                        </a:rPr>
                        <a:t>65+</a:t>
                      </a:r>
                      <a:endParaRPr lang="zh-HK" altLang="en-US" sz="1800" b="0" dirty="0">
                        <a:latin typeface="Times New Roman" panose="02020603050405020304" pitchFamily="18" charset="0"/>
                        <a:ea typeface="+mn-ea"/>
                        <a:cs typeface="Times New Roman" panose="02020603050405020304" pitchFamily="18" charset="0"/>
                      </a:endParaRP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HK" sz="1800" b="0" dirty="0">
                          <a:latin typeface="Times New Roman" panose="02020603050405020304" pitchFamily="18" charset="0"/>
                          <a:ea typeface="+mn-ea"/>
                          <a:cs typeface="Times New Roman" panose="02020603050405020304" pitchFamily="18" charset="0"/>
                        </a:rPr>
                        <a:t>Total</a:t>
                      </a:r>
                      <a:r>
                        <a:rPr lang="en-US" altLang="zh-HK" sz="1800" b="0" baseline="0" dirty="0">
                          <a:latin typeface="Times New Roman" panose="02020603050405020304" pitchFamily="18" charset="0"/>
                          <a:ea typeface="+mn-ea"/>
                          <a:cs typeface="Times New Roman" panose="02020603050405020304" pitchFamily="18" charset="0"/>
                        </a:rPr>
                        <a:t> number</a:t>
                      </a:r>
                      <a:endParaRPr lang="zh-HK" altLang="en-US" sz="1800" b="0" dirty="0">
                        <a:latin typeface="Times New Roman" panose="02020603050405020304" pitchFamily="18" charset="0"/>
                        <a:ea typeface="+mn-ea"/>
                        <a:cs typeface="Times New Roman" panose="02020603050405020304" pitchFamily="18" charset="0"/>
                      </a:endParaRPr>
                    </a:p>
                  </a:txBody>
                  <a:tcPr marL="68580" marR="68580" marT="34290" marB="34290" anchor="ctr"/>
                </a:tc>
                <a:extLst>
                  <a:ext uri="{0D108BD9-81ED-4DB2-BD59-A6C34878D82A}">
                    <a16:rowId xmlns:a16="http://schemas.microsoft.com/office/drawing/2014/main" val="198836208"/>
                  </a:ext>
                </a:extLst>
              </a:tr>
              <a:tr h="575528">
                <a:tc>
                  <a:txBody>
                    <a:bodyPr/>
                    <a:lstStyle/>
                    <a:p>
                      <a:r>
                        <a:rPr lang="en-US" altLang="zh-TW" sz="1800" dirty="0">
                          <a:latin typeface="Times New Roman" panose="02020603050405020304" pitchFamily="18" charset="0"/>
                          <a:cs typeface="Times New Roman" panose="02020603050405020304" pitchFamily="18" charset="0"/>
                        </a:rPr>
                        <a:t>Male</a:t>
                      </a:r>
                      <a:endParaRPr lang="zh-HK" altLang="en-US" sz="1800" dirty="0">
                        <a:latin typeface="Times New Roman" panose="02020603050405020304" pitchFamily="18" charset="0"/>
                        <a:cs typeface="Times New Roman" panose="02020603050405020304" pitchFamily="18" charset="0"/>
                      </a:endParaRPr>
                    </a:p>
                  </a:txBody>
                  <a:tcPr marL="68580" marR="68580" marT="34290" marB="34290" anchor="ctr"/>
                </a:tc>
                <a:tc>
                  <a:txBody>
                    <a:bodyPr/>
                    <a:lstStyle/>
                    <a:p>
                      <a:pPr algn="ctr"/>
                      <a:r>
                        <a:rPr lang="en-US" altLang="zh-HK" sz="1800" dirty="0">
                          <a:latin typeface="Times New Roman" panose="02020603050405020304" pitchFamily="18" charset="0"/>
                          <a:cs typeface="Times New Roman" panose="02020603050405020304" pitchFamily="18" charset="0"/>
                        </a:rPr>
                        <a:t>24</a:t>
                      </a:r>
                      <a:endParaRPr lang="zh-HK" altLang="en-US" sz="1800" dirty="0">
                        <a:latin typeface="Times New Roman" panose="02020603050405020304" pitchFamily="18" charset="0"/>
                        <a:cs typeface="Times New Roman" panose="02020603050405020304" pitchFamily="18" charset="0"/>
                      </a:endParaRPr>
                    </a:p>
                  </a:txBody>
                  <a:tcPr marL="68580" marR="68580" marT="34290" marB="34290" anchor="ctr"/>
                </a:tc>
                <a:tc>
                  <a:txBody>
                    <a:bodyPr/>
                    <a:lstStyle/>
                    <a:p>
                      <a:pPr algn="ctr"/>
                      <a:r>
                        <a:rPr lang="en-US" altLang="zh-HK" sz="1800" dirty="0">
                          <a:latin typeface="Times New Roman" panose="02020603050405020304" pitchFamily="18" charset="0"/>
                          <a:cs typeface="Times New Roman" panose="02020603050405020304" pitchFamily="18" charset="0"/>
                        </a:rPr>
                        <a:t>165</a:t>
                      </a:r>
                      <a:endParaRPr lang="zh-HK" altLang="en-US" sz="1800" dirty="0">
                        <a:latin typeface="Times New Roman" panose="02020603050405020304" pitchFamily="18" charset="0"/>
                        <a:cs typeface="Times New Roman" panose="02020603050405020304" pitchFamily="18" charset="0"/>
                      </a:endParaRPr>
                    </a:p>
                  </a:txBody>
                  <a:tcPr marL="68580" marR="68580" marT="34290" marB="34290" anchor="ctr"/>
                </a:tc>
                <a:tc>
                  <a:txBody>
                    <a:bodyPr/>
                    <a:lstStyle/>
                    <a:p>
                      <a:pPr algn="ctr"/>
                      <a:r>
                        <a:rPr lang="en-US" altLang="zh-HK" sz="1800" dirty="0">
                          <a:latin typeface="Times New Roman" panose="02020603050405020304" pitchFamily="18" charset="0"/>
                          <a:cs typeface="Times New Roman" panose="02020603050405020304" pitchFamily="18" charset="0"/>
                        </a:rPr>
                        <a:t>105</a:t>
                      </a:r>
                      <a:endParaRPr lang="zh-HK" altLang="en-US" sz="1800" dirty="0">
                        <a:latin typeface="Times New Roman" panose="02020603050405020304" pitchFamily="18" charset="0"/>
                        <a:cs typeface="Times New Roman" panose="02020603050405020304" pitchFamily="18" charset="0"/>
                      </a:endParaRPr>
                    </a:p>
                  </a:txBody>
                  <a:tcPr marL="68580" marR="68580" marT="34290" marB="34290" anchor="ctr"/>
                </a:tc>
                <a:tc>
                  <a:txBody>
                    <a:bodyPr/>
                    <a:lstStyle/>
                    <a:p>
                      <a:pPr algn="ctr"/>
                      <a:r>
                        <a:rPr lang="en-US" altLang="zh-HK" sz="1800" dirty="0">
                          <a:latin typeface="Times New Roman" panose="02020603050405020304" pitchFamily="18" charset="0"/>
                          <a:cs typeface="Times New Roman" panose="02020603050405020304" pitchFamily="18" charset="0"/>
                        </a:rPr>
                        <a:t>111</a:t>
                      </a:r>
                      <a:endParaRPr lang="zh-HK" altLang="en-US" sz="1800" dirty="0">
                        <a:latin typeface="Times New Roman" panose="02020603050405020304" pitchFamily="18" charset="0"/>
                        <a:cs typeface="Times New Roman" panose="02020603050405020304" pitchFamily="18" charset="0"/>
                      </a:endParaRPr>
                    </a:p>
                  </a:txBody>
                  <a:tcPr marL="68580" marR="68580" marT="34290" marB="34290" anchor="ctr"/>
                </a:tc>
                <a:tc>
                  <a:txBody>
                    <a:bodyPr/>
                    <a:lstStyle/>
                    <a:p>
                      <a:pPr algn="ctr"/>
                      <a:r>
                        <a:rPr lang="en-US" altLang="zh-HK" sz="1800" dirty="0">
                          <a:latin typeface="Times New Roman" panose="02020603050405020304" pitchFamily="18" charset="0"/>
                          <a:cs typeface="Times New Roman" panose="02020603050405020304" pitchFamily="18" charset="0"/>
                        </a:rPr>
                        <a:t>63</a:t>
                      </a:r>
                      <a:endParaRPr lang="zh-HK" altLang="en-US" sz="1800" dirty="0">
                        <a:latin typeface="Times New Roman" panose="02020603050405020304" pitchFamily="18" charset="0"/>
                        <a:cs typeface="Times New Roman" panose="02020603050405020304" pitchFamily="18" charset="0"/>
                      </a:endParaRPr>
                    </a:p>
                  </a:txBody>
                  <a:tcPr marL="68580" marR="68580" marT="34290" marB="34290" anchor="ctr"/>
                </a:tc>
                <a:tc>
                  <a:txBody>
                    <a:bodyPr/>
                    <a:lstStyle/>
                    <a:p>
                      <a:pPr algn="ctr"/>
                      <a:r>
                        <a:rPr lang="en-US" altLang="zh-HK" sz="1800" dirty="0">
                          <a:latin typeface="Times New Roman" panose="02020603050405020304" pitchFamily="18" charset="0"/>
                          <a:cs typeface="Times New Roman" panose="02020603050405020304" pitchFamily="18" charset="0"/>
                        </a:rPr>
                        <a:t>88</a:t>
                      </a:r>
                      <a:endParaRPr lang="zh-HK" altLang="en-US" sz="1800" dirty="0">
                        <a:latin typeface="Times New Roman" panose="02020603050405020304" pitchFamily="18" charset="0"/>
                        <a:cs typeface="Times New Roman" panose="02020603050405020304" pitchFamily="18" charset="0"/>
                      </a:endParaRPr>
                    </a:p>
                  </a:txBody>
                  <a:tcPr marL="68580" marR="68580" marT="34290" marB="34290" anchor="ctr"/>
                </a:tc>
                <a:tc>
                  <a:txBody>
                    <a:bodyPr/>
                    <a:lstStyle/>
                    <a:p>
                      <a:pPr algn="ctr"/>
                      <a:r>
                        <a:rPr lang="en-US" altLang="zh-HK" sz="1800" dirty="0">
                          <a:latin typeface="Times New Roman" panose="02020603050405020304" pitchFamily="18" charset="0"/>
                          <a:cs typeface="Times New Roman" panose="02020603050405020304" pitchFamily="18" charset="0"/>
                        </a:rPr>
                        <a:t>43</a:t>
                      </a:r>
                      <a:endParaRPr lang="zh-HK" altLang="en-US" sz="1800" dirty="0">
                        <a:latin typeface="Times New Roman" panose="02020603050405020304" pitchFamily="18" charset="0"/>
                        <a:cs typeface="Times New Roman" panose="02020603050405020304" pitchFamily="18" charset="0"/>
                      </a:endParaRPr>
                    </a:p>
                  </a:txBody>
                  <a:tcPr marL="68580" marR="68580" marT="34290" marB="34290" anchor="ctr"/>
                </a:tc>
                <a:tc>
                  <a:txBody>
                    <a:bodyPr/>
                    <a:lstStyle/>
                    <a:p>
                      <a:pPr algn="ctr"/>
                      <a:r>
                        <a:rPr lang="en-US" altLang="zh-HK" sz="1800" dirty="0">
                          <a:latin typeface="Times New Roman" panose="02020603050405020304" pitchFamily="18" charset="0"/>
                          <a:cs typeface="Times New Roman" panose="02020603050405020304" pitchFamily="18" charset="0"/>
                        </a:rPr>
                        <a:t>599</a:t>
                      </a:r>
                      <a:endParaRPr lang="zh-HK" altLang="en-US" sz="1800" dirty="0">
                        <a:latin typeface="Times New Roman" panose="02020603050405020304" pitchFamily="18" charset="0"/>
                        <a:cs typeface="Times New Roman" panose="02020603050405020304" pitchFamily="18" charset="0"/>
                      </a:endParaRPr>
                    </a:p>
                  </a:txBody>
                  <a:tcPr marL="68580" marR="68580" marT="34290" marB="34290" anchor="ctr"/>
                </a:tc>
                <a:extLst>
                  <a:ext uri="{0D108BD9-81ED-4DB2-BD59-A6C34878D82A}">
                    <a16:rowId xmlns:a16="http://schemas.microsoft.com/office/drawing/2014/main" val="838761471"/>
                  </a:ext>
                </a:extLst>
              </a:tr>
              <a:tr h="575528">
                <a:tc>
                  <a:txBody>
                    <a:bodyPr/>
                    <a:lstStyle/>
                    <a:p>
                      <a:r>
                        <a:rPr lang="en-US" altLang="zh-TW" sz="1800" dirty="0">
                          <a:latin typeface="Times New Roman" panose="02020603050405020304" pitchFamily="18" charset="0"/>
                          <a:cs typeface="Times New Roman" panose="02020603050405020304" pitchFamily="18" charset="0"/>
                        </a:rPr>
                        <a:t>Female</a:t>
                      </a:r>
                      <a:endParaRPr lang="zh-HK" altLang="en-US" sz="1800" dirty="0">
                        <a:latin typeface="Times New Roman" panose="02020603050405020304" pitchFamily="18" charset="0"/>
                        <a:cs typeface="Times New Roman" panose="02020603050405020304" pitchFamily="18" charset="0"/>
                      </a:endParaRPr>
                    </a:p>
                  </a:txBody>
                  <a:tcPr marL="68580" marR="68580" marT="34290" marB="34290" anchor="ctr"/>
                </a:tc>
                <a:tc>
                  <a:txBody>
                    <a:bodyPr/>
                    <a:lstStyle/>
                    <a:p>
                      <a:pPr algn="ctr"/>
                      <a:r>
                        <a:rPr lang="en-US" altLang="zh-HK" sz="1800" dirty="0">
                          <a:latin typeface="Times New Roman" panose="02020603050405020304" pitchFamily="18" charset="0"/>
                          <a:cs typeface="Times New Roman" panose="02020603050405020304" pitchFamily="18" charset="0"/>
                        </a:rPr>
                        <a:t>17</a:t>
                      </a:r>
                      <a:endParaRPr lang="zh-HK" altLang="en-US" sz="1800" dirty="0">
                        <a:latin typeface="Times New Roman" panose="02020603050405020304" pitchFamily="18" charset="0"/>
                        <a:cs typeface="Times New Roman" panose="02020603050405020304" pitchFamily="18" charset="0"/>
                      </a:endParaRPr>
                    </a:p>
                  </a:txBody>
                  <a:tcPr marL="68580" marR="68580" marT="34290" marB="34290" anchor="ctr"/>
                </a:tc>
                <a:tc>
                  <a:txBody>
                    <a:bodyPr/>
                    <a:lstStyle/>
                    <a:p>
                      <a:pPr algn="ctr"/>
                      <a:r>
                        <a:rPr lang="en-US" altLang="zh-HK" sz="1800" dirty="0">
                          <a:latin typeface="Times New Roman" panose="02020603050405020304" pitchFamily="18" charset="0"/>
                          <a:cs typeface="Times New Roman" panose="02020603050405020304" pitchFamily="18" charset="0"/>
                        </a:rPr>
                        <a:t>128</a:t>
                      </a:r>
                      <a:endParaRPr lang="zh-HK" altLang="en-US" sz="1800" dirty="0">
                        <a:latin typeface="Times New Roman" panose="02020603050405020304" pitchFamily="18" charset="0"/>
                        <a:cs typeface="Times New Roman" panose="02020603050405020304" pitchFamily="18" charset="0"/>
                      </a:endParaRPr>
                    </a:p>
                  </a:txBody>
                  <a:tcPr marL="68580" marR="68580" marT="34290" marB="34290" anchor="ctr"/>
                </a:tc>
                <a:tc>
                  <a:txBody>
                    <a:bodyPr/>
                    <a:lstStyle/>
                    <a:p>
                      <a:pPr algn="ctr"/>
                      <a:r>
                        <a:rPr lang="en-US" altLang="zh-HK" sz="1800" dirty="0">
                          <a:latin typeface="Times New Roman" panose="02020603050405020304" pitchFamily="18" charset="0"/>
                          <a:cs typeface="Times New Roman" panose="02020603050405020304" pitchFamily="18" charset="0"/>
                        </a:rPr>
                        <a:t>114</a:t>
                      </a:r>
                      <a:endParaRPr lang="zh-HK" altLang="en-US" sz="1800" dirty="0">
                        <a:latin typeface="Times New Roman" panose="02020603050405020304" pitchFamily="18" charset="0"/>
                        <a:cs typeface="Times New Roman" panose="02020603050405020304" pitchFamily="18" charset="0"/>
                      </a:endParaRPr>
                    </a:p>
                  </a:txBody>
                  <a:tcPr marL="68580" marR="68580" marT="34290" marB="34290" anchor="ctr"/>
                </a:tc>
                <a:tc>
                  <a:txBody>
                    <a:bodyPr/>
                    <a:lstStyle/>
                    <a:p>
                      <a:pPr algn="ctr"/>
                      <a:r>
                        <a:rPr lang="en-US" altLang="zh-HK" sz="1800" dirty="0">
                          <a:latin typeface="Times New Roman" panose="02020603050405020304" pitchFamily="18" charset="0"/>
                          <a:cs typeface="Times New Roman" panose="02020603050405020304" pitchFamily="18" charset="0"/>
                        </a:rPr>
                        <a:t>76</a:t>
                      </a:r>
                      <a:endParaRPr lang="zh-HK" altLang="en-US" sz="1800" dirty="0">
                        <a:latin typeface="Times New Roman" panose="02020603050405020304" pitchFamily="18" charset="0"/>
                        <a:cs typeface="Times New Roman" panose="02020603050405020304" pitchFamily="18" charset="0"/>
                      </a:endParaRPr>
                    </a:p>
                  </a:txBody>
                  <a:tcPr marL="68580" marR="68580" marT="34290" marB="34290" anchor="ctr"/>
                </a:tc>
                <a:tc>
                  <a:txBody>
                    <a:bodyPr/>
                    <a:lstStyle/>
                    <a:p>
                      <a:pPr algn="ctr"/>
                      <a:r>
                        <a:rPr lang="en-US" altLang="zh-HK" sz="1800" dirty="0">
                          <a:latin typeface="Times New Roman" panose="02020603050405020304" pitchFamily="18" charset="0"/>
                          <a:cs typeface="Times New Roman" panose="02020603050405020304" pitchFamily="18" charset="0"/>
                        </a:rPr>
                        <a:t>56</a:t>
                      </a:r>
                      <a:endParaRPr lang="zh-HK" altLang="en-US" sz="1800" dirty="0">
                        <a:latin typeface="Times New Roman" panose="02020603050405020304" pitchFamily="18" charset="0"/>
                        <a:cs typeface="Times New Roman" panose="02020603050405020304" pitchFamily="18" charset="0"/>
                      </a:endParaRPr>
                    </a:p>
                  </a:txBody>
                  <a:tcPr marL="68580" marR="68580" marT="34290" marB="34290" anchor="ctr"/>
                </a:tc>
                <a:tc>
                  <a:txBody>
                    <a:bodyPr/>
                    <a:lstStyle/>
                    <a:p>
                      <a:pPr algn="ctr"/>
                      <a:r>
                        <a:rPr lang="en-US" altLang="zh-HK" sz="1800" dirty="0">
                          <a:latin typeface="Times New Roman" panose="02020603050405020304" pitchFamily="18" charset="0"/>
                          <a:cs typeface="Times New Roman" panose="02020603050405020304" pitchFamily="18" charset="0"/>
                        </a:rPr>
                        <a:t>76</a:t>
                      </a:r>
                      <a:endParaRPr lang="zh-HK" altLang="en-US" sz="1800" dirty="0">
                        <a:latin typeface="Times New Roman" panose="02020603050405020304" pitchFamily="18" charset="0"/>
                        <a:cs typeface="Times New Roman" panose="02020603050405020304" pitchFamily="18" charset="0"/>
                      </a:endParaRPr>
                    </a:p>
                  </a:txBody>
                  <a:tcPr marL="68580" marR="68580" marT="34290" marB="34290" anchor="ctr"/>
                </a:tc>
                <a:tc>
                  <a:txBody>
                    <a:bodyPr/>
                    <a:lstStyle/>
                    <a:p>
                      <a:pPr algn="ctr"/>
                      <a:r>
                        <a:rPr lang="en-US" altLang="zh-HK" sz="1800" dirty="0">
                          <a:latin typeface="Times New Roman" panose="02020603050405020304" pitchFamily="18" charset="0"/>
                          <a:cs typeface="Times New Roman" panose="02020603050405020304" pitchFamily="18" charset="0"/>
                        </a:rPr>
                        <a:t>46</a:t>
                      </a:r>
                      <a:endParaRPr lang="zh-HK" altLang="en-US" sz="1800" dirty="0">
                        <a:latin typeface="Times New Roman" panose="02020603050405020304" pitchFamily="18" charset="0"/>
                        <a:cs typeface="Times New Roman" panose="02020603050405020304" pitchFamily="18" charset="0"/>
                      </a:endParaRPr>
                    </a:p>
                  </a:txBody>
                  <a:tcPr marL="68580" marR="68580" marT="34290" marB="34290" anchor="ctr"/>
                </a:tc>
                <a:tc>
                  <a:txBody>
                    <a:bodyPr/>
                    <a:lstStyle/>
                    <a:p>
                      <a:pPr algn="ctr"/>
                      <a:r>
                        <a:rPr lang="en-US" altLang="zh-HK" sz="1800" dirty="0">
                          <a:latin typeface="Times New Roman" panose="02020603050405020304" pitchFamily="18" charset="0"/>
                          <a:cs typeface="Times New Roman" panose="02020603050405020304" pitchFamily="18" charset="0"/>
                        </a:rPr>
                        <a:t>513</a:t>
                      </a:r>
                      <a:endParaRPr lang="zh-HK" altLang="en-US" sz="1800" dirty="0">
                        <a:latin typeface="Times New Roman" panose="02020603050405020304" pitchFamily="18" charset="0"/>
                        <a:cs typeface="Times New Roman" panose="02020603050405020304" pitchFamily="18" charset="0"/>
                      </a:endParaRPr>
                    </a:p>
                  </a:txBody>
                  <a:tcPr marL="68580" marR="68580" marT="34290" marB="34290" anchor="ctr"/>
                </a:tc>
                <a:extLst>
                  <a:ext uri="{0D108BD9-81ED-4DB2-BD59-A6C34878D82A}">
                    <a16:rowId xmlns:a16="http://schemas.microsoft.com/office/drawing/2014/main" val="2647462110"/>
                  </a:ext>
                </a:extLst>
              </a:tr>
              <a:tr h="575528">
                <a:tc>
                  <a:txBody>
                    <a:bodyPr/>
                    <a:lstStyle/>
                    <a:p>
                      <a:r>
                        <a:rPr lang="en-US" altLang="zh-TW" sz="1800" dirty="0">
                          <a:latin typeface="Times New Roman" panose="02020603050405020304" pitchFamily="18" charset="0"/>
                          <a:cs typeface="Times New Roman" panose="02020603050405020304" pitchFamily="18" charset="0"/>
                        </a:rPr>
                        <a:t>All</a:t>
                      </a:r>
                      <a:endParaRPr lang="zh-HK" altLang="en-US" sz="1800" dirty="0">
                        <a:latin typeface="Times New Roman" panose="02020603050405020304" pitchFamily="18" charset="0"/>
                        <a:cs typeface="Times New Roman" panose="02020603050405020304" pitchFamily="18" charset="0"/>
                      </a:endParaRPr>
                    </a:p>
                  </a:txBody>
                  <a:tcPr marL="68580" marR="68580" marT="34290" marB="34290" anchor="ctr"/>
                </a:tc>
                <a:tc>
                  <a:txBody>
                    <a:bodyPr/>
                    <a:lstStyle/>
                    <a:p>
                      <a:pPr algn="ctr"/>
                      <a:r>
                        <a:rPr lang="en-US" altLang="zh-HK" sz="1800" dirty="0">
                          <a:latin typeface="Times New Roman" panose="02020603050405020304" pitchFamily="18" charset="0"/>
                          <a:cs typeface="Times New Roman" panose="02020603050405020304" pitchFamily="18" charset="0"/>
                        </a:rPr>
                        <a:t>41</a:t>
                      </a:r>
                      <a:endParaRPr lang="zh-HK" altLang="en-US" sz="1800" dirty="0">
                        <a:latin typeface="Times New Roman" panose="02020603050405020304" pitchFamily="18" charset="0"/>
                        <a:cs typeface="Times New Roman" panose="02020603050405020304" pitchFamily="18" charset="0"/>
                      </a:endParaRPr>
                    </a:p>
                  </a:txBody>
                  <a:tcPr marL="68580" marR="68580" marT="34290" marB="34290" anchor="ctr"/>
                </a:tc>
                <a:tc>
                  <a:txBody>
                    <a:bodyPr/>
                    <a:lstStyle/>
                    <a:p>
                      <a:pPr algn="ctr"/>
                      <a:r>
                        <a:rPr lang="en-US" altLang="zh-HK" sz="1800" dirty="0">
                          <a:latin typeface="Times New Roman" panose="02020603050405020304" pitchFamily="18" charset="0"/>
                          <a:cs typeface="Times New Roman" panose="02020603050405020304" pitchFamily="18" charset="0"/>
                        </a:rPr>
                        <a:t>293</a:t>
                      </a:r>
                      <a:endParaRPr lang="zh-HK" altLang="en-US" sz="1800" dirty="0">
                        <a:latin typeface="Times New Roman" panose="02020603050405020304" pitchFamily="18" charset="0"/>
                        <a:cs typeface="Times New Roman" panose="02020603050405020304" pitchFamily="18" charset="0"/>
                      </a:endParaRPr>
                    </a:p>
                  </a:txBody>
                  <a:tcPr marL="68580" marR="68580" marT="34290" marB="34290" anchor="ctr"/>
                </a:tc>
                <a:tc>
                  <a:txBody>
                    <a:bodyPr/>
                    <a:lstStyle/>
                    <a:p>
                      <a:pPr algn="ctr"/>
                      <a:r>
                        <a:rPr lang="en-US" altLang="zh-HK" sz="1800" dirty="0">
                          <a:latin typeface="Times New Roman" panose="02020603050405020304" pitchFamily="18" charset="0"/>
                          <a:cs typeface="Times New Roman" panose="02020603050405020304" pitchFamily="18" charset="0"/>
                        </a:rPr>
                        <a:t>219</a:t>
                      </a:r>
                      <a:endParaRPr lang="zh-HK" altLang="en-US" sz="1800" dirty="0">
                        <a:latin typeface="Times New Roman" panose="02020603050405020304" pitchFamily="18" charset="0"/>
                        <a:cs typeface="Times New Roman" panose="02020603050405020304" pitchFamily="18" charset="0"/>
                      </a:endParaRPr>
                    </a:p>
                  </a:txBody>
                  <a:tcPr marL="68580" marR="68580" marT="34290" marB="34290" anchor="ctr"/>
                </a:tc>
                <a:tc>
                  <a:txBody>
                    <a:bodyPr/>
                    <a:lstStyle/>
                    <a:p>
                      <a:pPr algn="ctr"/>
                      <a:r>
                        <a:rPr lang="en-US" altLang="zh-HK" sz="1800" dirty="0">
                          <a:latin typeface="Times New Roman" panose="02020603050405020304" pitchFamily="18" charset="0"/>
                          <a:cs typeface="Times New Roman" panose="02020603050405020304" pitchFamily="18" charset="0"/>
                        </a:rPr>
                        <a:t>187</a:t>
                      </a:r>
                      <a:endParaRPr lang="zh-HK" altLang="en-US" sz="1800" dirty="0">
                        <a:latin typeface="Times New Roman" panose="02020603050405020304" pitchFamily="18" charset="0"/>
                        <a:cs typeface="Times New Roman" panose="02020603050405020304" pitchFamily="18" charset="0"/>
                      </a:endParaRPr>
                    </a:p>
                  </a:txBody>
                  <a:tcPr marL="68580" marR="68580" marT="34290" marB="34290" anchor="ctr"/>
                </a:tc>
                <a:tc>
                  <a:txBody>
                    <a:bodyPr/>
                    <a:lstStyle/>
                    <a:p>
                      <a:pPr algn="ctr"/>
                      <a:r>
                        <a:rPr lang="en-US" altLang="zh-HK" sz="1800" dirty="0">
                          <a:latin typeface="Times New Roman" panose="02020603050405020304" pitchFamily="18" charset="0"/>
                          <a:cs typeface="Times New Roman" panose="02020603050405020304" pitchFamily="18" charset="0"/>
                        </a:rPr>
                        <a:t>119</a:t>
                      </a:r>
                      <a:endParaRPr lang="zh-HK" altLang="en-US" sz="1800" dirty="0">
                        <a:latin typeface="Times New Roman" panose="02020603050405020304" pitchFamily="18" charset="0"/>
                        <a:cs typeface="Times New Roman" panose="02020603050405020304" pitchFamily="18" charset="0"/>
                      </a:endParaRPr>
                    </a:p>
                  </a:txBody>
                  <a:tcPr marL="68580" marR="68580" marT="34290" marB="34290" anchor="ctr"/>
                </a:tc>
                <a:tc>
                  <a:txBody>
                    <a:bodyPr/>
                    <a:lstStyle/>
                    <a:p>
                      <a:pPr algn="ctr"/>
                      <a:r>
                        <a:rPr lang="en-US" altLang="zh-HK" sz="1800" dirty="0">
                          <a:latin typeface="Times New Roman" panose="02020603050405020304" pitchFamily="18" charset="0"/>
                          <a:cs typeface="Times New Roman" panose="02020603050405020304" pitchFamily="18" charset="0"/>
                        </a:rPr>
                        <a:t>164</a:t>
                      </a:r>
                      <a:endParaRPr lang="zh-HK" altLang="en-US" sz="1800" dirty="0">
                        <a:latin typeface="Times New Roman" panose="02020603050405020304" pitchFamily="18" charset="0"/>
                        <a:cs typeface="Times New Roman" panose="02020603050405020304" pitchFamily="18" charset="0"/>
                      </a:endParaRPr>
                    </a:p>
                  </a:txBody>
                  <a:tcPr marL="68580" marR="68580" marT="34290" marB="34290" anchor="ctr"/>
                </a:tc>
                <a:tc>
                  <a:txBody>
                    <a:bodyPr/>
                    <a:lstStyle/>
                    <a:p>
                      <a:pPr algn="ctr"/>
                      <a:r>
                        <a:rPr lang="en-US" altLang="zh-HK" sz="1800" dirty="0">
                          <a:latin typeface="Times New Roman" panose="02020603050405020304" pitchFamily="18" charset="0"/>
                          <a:cs typeface="Times New Roman" panose="02020603050405020304" pitchFamily="18" charset="0"/>
                        </a:rPr>
                        <a:t>89</a:t>
                      </a:r>
                      <a:endParaRPr lang="zh-HK" altLang="en-US" sz="1800" dirty="0">
                        <a:latin typeface="Times New Roman" panose="02020603050405020304" pitchFamily="18" charset="0"/>
                        <a:cs typeface="Times New Roman" panose="02020603050405020304" pitchFamily="18" charset="0"/>
                      </a:endParaRPr>
                    </a:p>
                  </a:txBody>
                  <a:tcPr marL="68580" marR="68580" marT="34290" marB="34290" anchor="ctr"/>
                </a:tc>
                <a:tc>
                  <a:txBody>
                    <a:bodyPr/>
                    <a:lstStyle/>
                    <a:p>
                      <a:pPr algn="ctr"/>
                      <a:r>
                        <a:rPr lang="en-US" altLang="zh-HK" sz="1800" dirty="0">
                          <a:latin typeface="Times New Roman" panose="02020603050405020304" pitchFamily="18" charset="0"/>
                          <a:cs typeface="Times New Roman" panose="02020603050405020304" pitchFamily="18" charset="0"/>
                        </a:rPr>
                        <a:t>1112</a:t>
                      </a:r>
                      <a:endParaRPr lang="zh-HK" altLang="en-US" sz="1800" dirty="0">
                        <a:latin typeface="Times New Roman" panose="02020603050405020304" pitchFamily="18" charset="0"/>
                        <a:cs typeface="Times New Roman" panose="02020603050405020304" pitchFamily="18" charset="0"/>
                      </a:endParaRPr>
                    </a:p>
                  </a:txBody>
                  <a:tcPr marL="68580" marR="68580" marT="34290" marB="34290" anchor="ctr"/>
                </a:tc>
                <a:extLst>
                  <a:ext uri="{0D108BD9-81ED-4DB2-BD59-A6C34878D82A}">
                    <a16:rowId xmlns:a16="http://schemas.microsoft.com/office/drawing/2014/main" val="2615775225"/>
                  </a:ext>
                </a:extLst>
              </a:tr>
            </a:tbl>
          </a:graphicData>
        </a:graphic>
      </p:graphicFrame>
    </p:spTree>
    <p:extLst>
      <p:ext uri="{BB962C8B-B14F-4D97-AF65-F5344CB8AC3E}">
        <p14:creationId xmlns:p14="http://schemas.microsoft.com/office/powerpoint/2010/main" val="34186911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頁尾版面配置區 4"/>
          <p:cNvSpPr>
            <a:spLocks noGrp="1"/>
          </p:cNvSpPr>
          <p:nvPr>
            <p:ph type="ftr" sz="quarter" idx="11"/>
          </p:nvPr>
        </p:nvSpPr>
        <p:spPr/>
        <p:txBody>
          <a:bodyPr/>
          <a:lstStyle/>
          <a:p>
            <a:endParaRPr lang="pt-PT"/>
          </a:p>
        </p:txBody>
      </p:sp>
      <p:sp>
        <p:nvSpPr>
          <p:cNvPr id="6" name="投影片編號版面配置區 5"/>
          <p:cNvSpPr>
            <a:spLocks noGrp="1"/>
          </p:cNvSpPr>
          <p:nvPr>
            <p:ph type="sldNum" sz="quarter" idx="12"/>
          </p:nvPr>
        </p:nvSpPr>
        <p:spPr/>
        <p:txBody>
          <a:bodyPr/>
          <a:lstStyle/>
          <a:p>
            <a:fld id="{18FAA5EE-D2FC-409A-BF74-DD67F0A6F1CD}" type="slidenum">
              <a:rPr lang="pt-PT" smtClean="0"/>
              <a:t>19</a:t>
            </a:fld>
            <a:endParaRPr lang="pt-PT"/>
          </a:p>
        </p:txBody>
      </p:sp>
      <p:sp>
        <p:nvSpPr>
          <p:cNvPr id="4" name="Rectangle 1"/>
          <p:cNvSpPr>
            <a:spLocks noChangeArrowheads="1"/>
          </p:cNvSpPr>
          <p:nvPr/>
        </p:nvSpPr>
        <p:spPr bwMode="auto">
          <a:xfrm>
            <a:off x="0" y="992149"/>
            <a:ext cx="17634" cy="73103"/>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9522" rIns="0" bIns="-9522" numCol="1" anchor="ctr" anchorCtr="0" compatLnSpc="1">
            <a:prstTxWarp prst="textNoShape">
              <a:avLst/>
            </a:prstTxWarp>
            <a:spAutoFit/>
          </a:bodyPr>
          <a:lstStyle/>
          <a:p>
            <a:pPr defTabSz="685800" eaLnBrk="0" fontAlgn="base" hangingPunct="0">
              <a:spcBef>
                <a:spcPct val="0"/>
              </a:spcBef>
              <a:spcAft>
                <a:spcPct val="0"/>
              </a:spcAft>
            </a:pPr>
            <a:r>
              <a:rPr lang="zh-HK" altLang="zh-HK" sz="600" dirty="0"/>
              <a:t> </a:t>
            </a:r>
            <a:endParaRPr lang="zh-HK" altLang="zh-HK" sz="1350" dirty="0">
              <a:latin typeface="Arial" panose="020B0604020202020204" pitchFamily="34" charset="0"/>
            </a:endParaRPr>
          </a:p>
        </p:txBody>
      </p:sp>
      <p:sp>
        <p:nvSpPr>
          <p:cNvPr id="9" name="文字方塊 8"/>
          <p:cNvSpPr txBox="1"/>
          <p:nvPr/>
        </p:nvSpPr>
        <p:spPr>
          <a:xfrm>
            <a:off x="448636" y="992149"/>
            <a:ext cx="8030239" cy="1323439"/>
          </a:xfrm>
          <a:prstGeom prst="rect">
            <a:avLst/>
          </a:prstGeom>
          <a:noFill/>
        </p:spPr>
        <p:txBody>
          <a:bodyPr wrap="square" rtlCol="0">
            <a:spAutoFit/>
          </a:bodyPr>
          <a:lstStyle/>
          <a:p>
            <a:pPr marL="457200" indent="-457200" algn="just">
              <a:buFont typeface="+mj-lt"/>
              <a:buAutoNum type="alphaLcParenR" startAt="2"/>
            </a:pPr>
            <a:r>
              <a:rPr lang="en-US" altLang="zh-TW" sz="2000" dirty="0">
                <a:latin typeface="Times New Roman" panose="02020603050405020304" pitchFamily="18" charset="0"/>
                <a:cs typeface="Times New Roman" panose="02020603050405020304" pitchFamily="18" charset="0"/>
              </a:rPr>
              <a:t>Try to get the "population by age group" data from the Census and Statistics Department website, analyse which age group of people are more commonly infected with COVID-19.</a:t>
            </a:r>
            <a:endParaRPr lang="zh-TW" altLang="en-US" sz="2000" dirty="0">
              <a:latin typeface="Times New Roman" panose="02020603050405020304" pitchFamily="18" charset="0"/>
              <a:cs typeface="Times New Roman" panose="02020603050405020304" pitchFamily="18" charset="0"/>
            </a:endParaRPr>
          </a:p>
          <a:p>
            <a:endParaRPr lang="zh-TW" altLang="en-US" sz="2000" dirty="0">
              <a:latin typeface="+mn-ea"/>
            </a:endParaRPr>
          </a:p>
        </p:txBody>
      </p:sp>
      <p:sp>
        <p:nvSpPr>
          <p:cNvPr id="11" name="流程圖: 替代程序 10"/>
          <p:cNvSpPr/>
          <p:nvPr/>
        </p:nvSpPr>
        <p:spPr>
          <a:xfrm>
            <a:off x="2818733" y="4727447"/>
            <a:ext cx="5714236" cy="1194099"/>
          </a:xfrm>
          <a:prstGeom prst="flowChartAlternateProcess">
            <a:avLst/>
          </a:prstGeom>
        </p:spPr>
        <p:style>
          <a:lnRef idx="2">
            <a:schemeClr val="accent1"/>
          </a:lnRef>
          <a:fillRef idx="1">
            <a:schemeClr val="lt1"/>
          </a:fillRef>
          <a:effectRef idx="0">
            <a:schemeClr val="accent1"/>
          </a:effectRef>
          <a:fontRef idx="minor">
            <a:schemeClr val="dk1"/>
          </a:fontRef>
        </p:style>
        <p:txBody>
          <a:bodyPr rtlCol="0" anchor="ctr"/>
          <a:lstStyle/>
          <a:p>
            <a:r>
              <a:rPr lang="en-US" altLang="zh-TW" sz="2000" dirty="0">
                <a:latin typeface="Times New Roman" panose="02020603050405020304" pitchFamily="18" charset="0"/>
                <a:cs typeface="Times New Roman" panose="02020603050405020304" pitchFamily="18" charset="0"/>
              </a:rPr>
              <a:t>Still remember getting data from reliable sources? Census and Statistics Department:</a:t>
            </a:r>
          </a:p>
          <a:p>
            <a:r>
              <a:rPr lang="en-US" altLang="zh-TW" sz="2000" dirty="0">
                <a:latin typeface="Times New Roman" panose="02020603050405020304" pitchFamily="18" charset="0"/>
                <a:cs typeface="Times New Roman" panose="02020603050405020304" pitchFamily="18" charset="0"/>
                <a:hlinkClick r:id="rId2"/>
              </a:rPr>
              <a:t>https://www.censtatd.gov.hk/hkstat/hkif/index_tc.jsp</a:t>
            </a:r>
            <a:r>
              <a:rPr lang="en-US" altLang="zh-TW" sz="2000" dirty="0">
                <a:latin typeface="Times New Roman" panose="02020603050405020304" pitchFamily="18" charset="0"/>
                <a:cs typeface="Times New Roman" panose="02020603050405020304" pitchFamily="18" charset="0"/>
              </a:rPr>
              <a:t> </a:t>
            </a:r>
            <a:endParaRPr lang="zh-TW" altLang="en-US" sz="2000" dirty="0">
              <a:latin typeface="Times New Roman" panose="02020603050405020304" pitchFamily="18" charset="0"/>
              <a:cs typeface="Times New Roman" panose="02020603050405020304" pitchFamily="18" charset="0"/>
            </a:endParaRPr>
          </a:p>
        </p:txBody>
      </p:sp>
      <p:sp>
        <p:nvSpPr>
          <p:cNvPr id="8" name="Title 1">
            <a:extLst>
              <a:ext uri="{FF2B5EF4-FFF2-40B4-BE49-F238E27FC236}">
                <a16:creationId xmlns:a16="http://schemas.microsoft.com/office/drawing/2014/main" id="{5091BB9E-8340-4E86-86DF-EB46E6CE5C64}"/>
              </a:ext>
            </a:extLst>
          </p:cNvPr>
          <p:cNvSpPr txBox="1">
            <a:spLocks/>
          </p:cNvSpPr>
          <p:nvPr/>
        </p:nvSpPr>
        <p:spPr>
          <a:xfrm>
            <a:off x="402983" y="265590"/>
            <a:ext cx="6683617" cy="503764"/>
          </a:xfrm>
          <a:prstGeom prst="rect">
            <a:avLst/>
          </a:prstGeom>
          <a:ln w="12700">
            <a:solidFill>
              <a:srgbClr val="FF0000"/>
            </a:solidFill>
          </a:ln>
        </p:spPr>
        <p:txBody>
          <a:bodyPr vert="horz" lIns="91440" tIns="45720" rIns="91440" bIns="45720" rtlCol="0" anchor="b">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altLang="zh-TW" sz="2400" dirty="0">
                <a:solidFill>
                  <a:schemeClr val="tx1"/>
                </a:solidFill>
                <a:latin typeface="Times New Roman" panose="02020603050405020304" pitchFamily="18" charset="0"/>
                <a:cs typeface="Times New Roman" panose="02020603050405020304" pitchFamily="18" charset="0"/>
              </a:rPr>
              <a:t>Activity 2: Comparing the cases in different age groups</a:t>
            </a:r>
            <a:endParaRPr lang="pt-PT"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8031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sz="4000" dirty="0" err="1">
                <a:latin typeface="Times New Roman" panose="02020603050405020304" pitchFamily="18" charset="0"/>
                <a:cs typeface="Times New Roman" panose="02020603050405020304" pitchFamily="18" charset="0"/>
              </a:rPr>
              <a:t>Recognising</a:t>
            </a:r>
            <a:r>
              <a:rPr lang="en-US" altLang="zh-TW" sz="4000" dirty="0">
                <a:latin typeface="Times New Roman" panose="02020603050405020304" pitchFamily="18" charset="0"/>
                <a:cs typeface="Times New Roman" panose="02020603050405020304" pitchFamily="18" charset="0"/>
              </a:rPr>
              <a:t> the local epidemic</a:t>
            </a:r>
            <a:endParaRPr lang="zh-HK" altLang="en-US" sz="4000" dirty="0">
              <a:latin typeface="Times New Roman" panose="02020603050405020304" pitchFamily="18" charset="0"/>
              <a:cs typeface="Times New Roman" panose="02020603050405020304" pitchFamily="18" charset="0"/>
            </a:endParaRPr>
          </a:p>
        </p:txBody>
      </p:sp>
      <p:sp>
        <p:nvSpPr>
          <p:cNvPr id="3" name="內容版面配置區 2"/>
          <p:cNvSpPr>
            <a:spLocks noGrp="1"/>
          </p:cNvSpPr>
          <p:nvPr>
            <p:ph idx="1"/>
          </p:nvPr>
        </p:nvSpPr>
        <p:spPr/>
        <p:txBody>
          <a:bodyPr>
            <a:normAutofit fontScale="85000" lnSpcReduction="20000"/>
          </a:bodyPr>
          <a:lstStyle/>
          <a:p>
            <a:pPr algn="just">
              <a:lnSpc>
                <a:spcPct val="120000"/>
              </a:lnSpc>
            </a:pPr>
            <a:r>
              <a:rPr lang="en-US" altLang="zh-TW" sz="2600" dirty="0">
                <a:latin typeface="Times New Roman" panose="02020603050405020304" pitchFamily="18" charset="0"/>
                <a:cs typeface="Times New Roman" panose="02020603050405020304" pitchFamily="18" charset="0"/>
              </a:rPr>
              <a:t>If we wish to have a deeper understanding of the local epidemic of COVID-19 and </a:t>
            </a:r>
            <a:r>
              <a:rPr lang="en-US" altLang="zh-TW" sz="2600" u="sng" dirty="0">
                <a:latin typeface="Times New Roman" panose="02020603050405020304" pitchFamily="18" charset="0"/>
                <a:cs typeface="Times New Roman" panose="02020603050405020304" pitchFamily="18" charset="0"/>
              </a:rPr>
              <a:t>explore the infection of virus by age groups</a:t>
            </a:r>
            <a:r>
              <a:rPr lang="en-US" altLang="zh-TW" sz="2600" dirty="0">
                <a:latin typeface="Times New Roman" panose="02020603050405020304" pitchFamily="18" charset="0"/>
                <a:cs typeface="Times New Roman" panose="02020603050405020304" pitchFamily="18" charset="0"/>
              </a:rPr>
              <a:t>, how should we proceed?</a:t>
            </a:r>
            <a:endParaRPr lang="zh-TW" altLang="en-US" sz="2600" dirty="0">
              <a:latin typeface="Times New Roman" panose="02020603050405020304" pitchFamily="18" charset="0"/>
              <a:cs typeface="Times New Roman" panose="02020603050405020304" pitchFamily="18" charset="0"/>
            </a:endParaRPr>
          </a:p>
          <a:p>
            <a:pPr>
              <a:lnSpc>
                <a:spcPct val="120000"/>
              </a:lnSpc>
            </a:pPr>
            <a:endParaRPr lang="en-US" altLang="zh-TW" sz="2600" dirty="0">
              <a:latin typeface="Times New Roman" panose="02020603050405020304" pitchFamily="18" charset="0"/>
              <a:cs typeface="Times New Roman" panose="02020603050405020304" pitchFamily="18" charset="0"/>
            </a:endParaRPr>
          </a:p>
          <a:p>
            <a:pPr>
              <a:lnSpc>
                <a:spcPct val="120000"/>
              </a:lnSpc>
            </a:pPr>
            <a:r>
              <a:rPr lang="en-US" altLang="zh-TW" sz="2600" dirty="0">
                <a:latin typeface="Times New Roman" panose="02020603050405020304" pitchFamily="18" charset="0"/>
                <a:cs typeface="Times New Roman" panose="02020603050405020304" pitchFamily="18" charset="0"/>
              </a:rPr>
              <a:t>Before finding relevant data for analysis, students are reminded that </a:t>
            </a:r>
          </a:p>
          <a:p>
            <a:pPr lvl="1">
              <a:lnSpc>
                <a:spcPct val="120000"/>
              </a:lnSpc>
            </a:pPr>
            <a:r>
              <a:rPr lang="en-US" altLang="zh-TW" sz="2400" dirty="0">
                <a:latin typeface="Times New Roman" panose="02020603050405020304" pitchFamily="18" charset="0"/>
                <a:cs typeface="Times New Roman" panose="02020603050405020304" pitchFamily="18" charset="0"/>
              </a:rPr>
              <a:t>Data should be sought from </a:t>
            </a:r>
            <a:r>
              <a:rPr lang="en-US" altLang="zh-TW" sz="2400" b="1" dirty="0">
                <a:solidFill>
                  <a:srgbClr val="7030A0"/>
                </a:solidFill>
                <a:latin typeface="Times New Roman" panose="02020603050405020304" pitchFamily="18" charset="0"/>
                <a:cs typeface="Times New Roman" panose="02020603050405020304" pitchFamily="18" charset="0"/>
              </a:rPr>
              <a:t>reliable sources </a:t>
            </a:r>
            <a:r>
              <a:rPr lang="en-US" altLang="zh-TW" sz="2400" dirty="0">
                <a:latin typeface="Times New Roman" panose="02020603050405020304" pitchFamily="18" charset="0"/>
                <a:cs typeface="Times New Roman" panose="02020603050405020304" pitchFamily="18" charset="0"/>
              </a:rPr>
              <a:t>(e.g. websites of relevant Government Departments)</a:t>
            </a:r>
            <a:r>
              <a:rPr lang="en-US" altLang="zh-TW" sz="2400" dirty="0">
                <a:solidFill>
                  <a:srgbClr val="7030A0"/>
                </a:solidFill>
                <a:latin typeface="Times New Roman" panose="02020603050405020304" pitchFamily="18" charset="0"/>
                <a:cs typeface="Times New Roman" panose="02020603050405020304" pitchFamily="18" charset="0"/>
              </a:rPr>
              <a:t> </a:t>
            </a:r>
            <a:endParaRPr lang="en-US" altLang="zh-TW" sz="2400" dirty="0">
              <a:latin typeface="Times New Roman" panose="02020603050405020304" pitchFamily="18" charset="0"/>
              <a:cs typeface="Times New Roman" panose="02020603050405020304" pitchFamily="18" charset="0"/>
            </a:endParaRPr>
          </a:p>
          <a:p>
            <a:pPr lvl="1">
              <a:lnSpc>
                <a:spcPct val="120000"/>
              </a:lnSpc>
            </a:pPr>
            <a:r>
              <a:rPr lang="en-US" altLang="zh-TW" sz="2400" dirty="0">
                <a:latin typeface="Times New Roman" panose="02020603050405020304" pitchFamily="18" charset="0"/>
                <a:cs typeface="Times New Roman" panose="02020603050405020304" pitchFamily="18" charset="0"/>
              </a:rPr>
              <a:t>Analyse data with </a:t>
            </a:r>
            <a:r>
              <a:rPr lang="en-US" altLang="zh-TW" sz="2500" b="1" dirty="0">
                <a:solidFill>
                  <a:srgbClr val="7030A0"/>
                </a:solidFill>
                <a:latin typeface="Times New Roman" panose="02020603050405020304" pitchFamily="18" charset="0"/>
                <a:cs typeface="Times New Roman" panose="02020603050405020304" pitchFamily="18" charset="0"/>
              </a:rPr>
              <a:t>a careful and rigorous attitude</a:t>
            </a:r>
            <a:r>
              <a:rPr lang="en-US" altLang="zh-TW" sz="2400" b="1" dirty="0">
                <a:latin typeface="Times New Roman" panose="02020603050405020304" pitchFamily="18" charset="0"/>
                <a:cs typeface="Times New Roman" panose="02020603050405020304" pitchFamily="18" charset="0"/>
              </a:rPr>
              <a:t> </a:t>
            </a:r>
            <a:r>
              <a:rPr lang="en-US" altLang="zh-TW" sz="2400" dirty="0">
                <a:latin typeface="Times New Roman" panose="02020603050405020304" pitchFamily="18" charset="0"/>
                <a:cs typeface="Times New Roman" panose="02020603050405020304" pitchFamily="18" charset="0"/>
              </a:rPr>
              <a:t>to avoid subjective and false conclusions</a:t>
            </a:r>
            <a:endParaRPr lang="zh-TW" altLang="en-US" sz="2400" dirty="0">
              <a:latin typeface="Times New Roman" panose="02020603050405020304" pitchFamily="18" charset="0"/>
              <a:cs typeface="Times New Roman" panose="02020603050405020304" pitchFamily="18" charset="0"/>
            </a:endParaRPr>
          </a:p>
          <a:p>
            <a:pPr>
              <a:lnSpc>
                <a:spcPct val="120000"/>
              </a:lnSpc>
            </a:pPr>
            <a:endParaRPr lang="zh-HK" altLang="en-US" sz="2600" dirty="0"/>
          </a:p>
        </p:txBody>
      </p:sp>
      <p:sp>
        <p:nvSpPr>
          <p:cNvPr id="4" name="頁尾版面配置區 3"/>
          <p:cNvSpPr>
            <a:spLocks noGrp="1"/>
          </p:cNvSpPr>
          <p:nvPr>
            <p:ph type="ftr" sz="quarter" idx="11"/>
          </p:nvPr>
        </p:nvSpPr>
        <p:spPr/>
        <p:txBody>
          <a:bodyPr/>
          <a:lstStyle/>
          <a:p>
            <a:endParaRPr lang="pt-PT"/>
          </a:p>
        </p:txBody>
      </p:sp>
      <p:sp>
        <p:nvSpPr>
          <p:cNvPr id="5" name="投影片編號版面配置區 4"/>
          <p:cNvSpPr>
            <a:spLocks noGrp="1"/>
          </p:cNvSpPr>
          <p:nvPr>
            <p:ph type="sldNum" sz="quarter" idx="12"/>
          </p:nvPr>
        </p:nvSpPr>
        <p:spPr/>
        <p:txBody>
          <a:bodyPr/>
          <a:lstStyle/>
          <a:p>
            <a:fld id="{18FAA5EE-D2FC-409A-BF74-DD67F0A6F1CD}" type="slidenum">
              <a:rPr lang="pt-PT" smtClean="0"/>
              <a:t>2</a:t>
            </a:fld>
            <a:endParaRPr lang="pt-PT"/>
          </a:p>
        </p:txBody>
      </p:sp>
      <p:pic>
        <p:nvPicPr>
          <p:cNvPr id="6" name="圖片 5"/>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7425344" y="876112"/>
            <a:ext cx="1061312" cy="757860"/>
          </a:xfrm>
          <a:prstGeom prst="rect">
            <a:avLst/>
          </a:prstGeom>
        </p:spPr>
      </p:pic>
    </p:spTree>
    <p:extLst>
      <p:ext uri="{BB962C8B-B14F-4D97-AF65-F5344CB8AC3E}">
        <p14:creationId xmlns:p14="http://schemas.microsoft.com/office/powerpoint/2010/main" val="25043867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頁尾版面配置區 3"/>
          <p:cNvSpPr>
            <a:spLocks noGrp="1"/>
          </p:cNvSpPr>
          <p:nvPr>
            <p:ph type="ftr" sz="quarter" idx="11"/>
          </p:nvPr>
        </p:nvSpPr>
        <p:spPr/>
        <p:txBody>
          <a:bodyPr/>
          <a:lstStyle/>
          <a:p>
            <a:endParaRPr lang="pt-PT"/>
          </a:p>
        </p:txBody>
      </p:sp>
      <p:sp>
        <p:nvSpPr>
          <p:cNvPr id="5" name="投影片編號版面配置區 4"/>
          <p:cNvSpPr>
            <a:spLocks noGrp="1"/>
          </p:cNvSpPr>
          <p:nvPr>
            <p:ph type="sldNum" sz="quarter" idx="12"/>
          </p:nvPr>
        </p:nvSpPr>
        <p:spPr/>
        <p:txBody>
          <a:bodyPr/>
          <a:lstStyle/>
          <a:p>
            <a:fld id="{18FAA5EE-D2FC-409A-BF74-DD67F0A6F1CD}" type="slidenum">
              <a:rPr lang="pt-PT" smtClean="0"/>
              <a:t>20</a:t>
            </a:fld>
            <a:endParaRPr lang="pt-PT"/>
          </a:p>
        </p:txBody>
      </p:sp>
      <p:graphicFrame>
        <p:nvGraphicFramePr>
          <p:cNvPr id="7" name="內容版面配置區 3"/>
          <p:cNvGraphicFramePr>
            <a:graphicFrameLocks/>
          </p:cNvGraphicFramePr>
          <p:nvPr>
            <p:extLst>
              <p:ext uri="{D42A27DB-BD31-4B8C-83A1-F6EECF244321}">
                <p14:modId xmlns:p14="http://schemas.microsoft.com/office/powerpoint/2010/main" val="1436934667"/>
              </p:ext>
            </p:extLst>
          </p:nvPr>
        </p:nvGraphicFramePr>
        <p:xfrm>
          <a:off x="96981" y="128016"/>
          <a:ext cx="8950039" cy="4601323"/>
        </p:xfrm>
        <a:graphic>
          <a:graphicData uri="http://schemas.openxmlformats.org/drawingml/2006/table">
            <a:tbl>
              <a:tblPr firstRow="1" firstCol="1">
                <a:tableStyleId>{7DF18680-E054-41AD-8BC1-D1AEF772440D}</a:tableStyleId>
              </a:tblPr>
              <a:tblGrid>
                <a:gridCol w="770173">
                  <a:extLst>
                    <a:ext uri="{9D8B030D-6E8A-4147-A177-3AD203B41FA5}">
                      <a16:colId xmlns:a16="http://schemas.microsoft.com/office/drawing/2014/main" val="995492661"/>
                    </a:ext>
                  </a:extLst>
                </a:gridCol>
                <a:gridCol w="1005608">
                  <a:extLst>
                    <a:ext uri="{9D8B030D-6E8A-4147-A177-3AD203B41FA5}">
                      <a16:colId xmlns:a16="http://schemas.microsoft.com/office/drawing/2014/main" val="3532332785"/>
                    </a:ext>
                  </a:extLst>
                </a:gridCol>
                <a:gridCol w="1024894">
                  <a:extLst>
                    <a:ext uri="{9D8B030D-6E8A-4147-A177-3AD203B41FA5}">
                      <a16:colId xmlns:a16="http://schemas.microsoft.com/office/drawing/2014/main" val="4258683274"/>
                    </a:ext>
                  </a:extLst>
                </a:gridCol>
                <a:gridCol w="1024894">
                  <a:extLst>
                    <a:ext uri="{9D8B030D-6E8A-4147-A177-3AD203B41FA5}">
                      <a16:colId xmlns:a16="http://schemas.microsoft.com/office/drawing/2014/main" val="288129848"/>
                    </a:ext>
                  </a:extLst>
                </a:gridCol>
                <a:gridCol w="1024894">
                  <a:extLst>
                    <a:ext uri="{9D8B030D-6E8A-4147-A177-3AD203B41FA5}">
                      <a16:colId xmlns:a16="http://schemas.microsoft.com/office/drawing/2014/main" val="3235074493"/>
                    </a:ext>
                  </a:extLst>
                </a:gridCol>
                <a:gridCol w="1024894">
                  <a:extLst>
                    <a:ext uri="{9D8B030D-6E8A-4147-A177-3AD203B41FA5}">
                      <a16:colId xmlns:a16="http://schemas.microsoft.com/office/drawing/2014/main" val="1055238"/>
                    </a:ext>
                  </a:extLst>
                </a:gridCol>
                <a:gridCol w="1024894">
                  <a:extLst>
                    <a:ext uri="{9D8B030D-6E8A-4147-A177-3AD203B41FA5}">
                      <a16:colId xmlns:a16="http://schemas.microsoft.com/office/drawing/2014/main" val="1804428808"/>
                    </a:ext>
                  </a:extLst>
                </a:gridCol>
                <a:gridCol w="1024894">
                  <a:extLst>
                    <a:ext uri="{9D8B030D-6E8A-4147-A177-3AD203B41FA5}">
                      <a16:colId xmlns:a16="http://schemas.microsoft.com/office/drawing/2014/main" val="1120817991"/>
                    </a:ext>
                  </a:extLst>
                </a:gridCol>
                <a:gridCol w="1024894">
                  <a:extLst>
                    <a:ext uri="{9D8B030D-6E8A-4147-A177-3AD203B41FA5}">
                      <a16:colId xmlns:a16="http://schemas.microsoft.com/office/drawing/2014/main" val="3807104139"/>
                    </a:ext>
                  </a:extLst>
                </a:gridCol>
              </a:tblGrid>
              <a:tr h="324167">
                <a:tc>
                  <a:txBody>
                    <a:bodyPr/>
                    <a:lstStyle/>
                    <a:p>
                      <a:endParaRPr lang="zh-HK" altLang="en-US" sz="1200" dirty="0">
                        <a:latin typeface="Times New Roman" panose="02020603050405020304" pitchFamily="18" charset="0"/>
                        <a:cs typeface="Times New Roman" panose="02020603050405020304" pitchFamily="18" charset="0"/>
                      </a:endParaRPr>
                    </a:p>
                  </a:txBody>
                  <a:tcPr marL="68580" marR="68580" marT="34290" marB="3429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dirty="0">
                          <a:latin typeface="Times New Roman" panose="02020603050405020304" pitchFamily="18" charset="0"/>
                          <a:cs typeface="Times New Roman" panose="02020603050405020304" pitchFamily="18" charset="0"/>
                        </a:rPr>
                        <a:t>Age Group</a:t>
                      </a:r>
                      <a:endParaRPr lang="zh-HK" altLang="en-US" sz="1400" b="0" dirty="0">
                        <a:latin typeface="Times New Roman" panose="02020603050405020304" pitchFamily="18" charset="0"/>
                        <a:cs typeface="Times New Roman" panose="02020603050405020304" pitchFamily="18" charset="0"/>
                      </a:endParaRPr>
                    </a:p>
                  </a:txBody>
                  <a:tcPr marL="68580" marR="68580" marT="34290" marB="3429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sz="1600" dirty="0">
                          <a:latin typeface="Times New Roman" panose="02020603050405020304" pitchFamily="18" charset="0"/>
                          <a:cs typeface="Times New Roman" panose="02020603050405020304" pitchFamily="18" charset="0"/>
                        </a:rPr>
                        <a:t>0-14</a:t>
                      </a:r>
                      <a:endParaRPr lang="zh-HK" altLang="en-US" sz="1600" b="0" dirty="0">
                        <a:latin typeface="Times New Roman" panose="02020603050405020304" pitchFamily="18" charset="0"/>
                        <a:cs typeface="Times New Roman" panose="02020603050405020304" pitchFamily="18" charset="0"/>
                      </a:endParaRPr>
                    </a:p>
                  </a:txBody>
                  <a:tcPr marL="68580" marR="68580" marT="34290" marB="3429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sz="1600" dirty="0">
                          <a:latin typeface="Times New Roman" panose="02020603050405020304" pitchFamily="18" charset="0"/>
                          <a:cs typeface="Times New Roman" panose="02020603050405020304" pitchFamily="18" charset="0"/>
                        </a:rPr>
                        <a:t>15-24</a:t>
                      </a:r>
                      <a:endParaRPr lang="zh-HK" altLang="en-US" sz="1600" b="0" dirty="0">
                        <a:latin typeface="Times New Roman" panose="02020603050405020304" pitchFamily="18" charset="0"/>
                        <a:cs typeface="Times New Roman" panose="02020603050405020304" pitchFamily="18" charset="0"/>
                      </a:endParaRPr>
                    </a:p>
                  </a:txBody>
                  <a:tcPr marL="68580" marR="68580" marT="34290" marB="3429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sz="1600" dirty="0">
                          <a:latin typeface="Times New Roman" panose="02020603050405020304" pitchFamily="18" charset="0"/>
                          <a:cs typeface="Times New Roman" panose="02020603050405020304" pitchFamily="18" charset="0"/>
                        </a:rPr>
                        <a:t>25-34</a:t>
                      </a:r>
                      <a:endParaRPr lang="zh-HK" altLang="en-US" sz="1600" b="0" dirty="0">
                        <a:latin typeface="Times New Roman" panose="02020603050405020304" pitchFamily="18" charset="0"/>
                        <a:cs typeface="Times New Roman" panose="02020603050405020304" pitchFamily="18" charset="0"/>
                      </a:endParaRPr>
                    </a:p>
                  </a:txBody>
                  <a:tcPr marL="68580" marR="68580" marT="34290" marB="3429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sz="1600" dirty="0">
                          <a:latin typeface="Times New Roman" panose="02020603050405020304" pitchFamily="18" charset="0"/>
                          <a:cs typeface="Times New Roman" panose="02020603050405020304" pitchFamily="18" charset="0"/>
                        </a:rPr>
                        <a:t>35-44</a:t>
                      </a:r>
                      <a:endParaRPr lang="zh-HK" altLang="en-US" sz="1600" b="0" dirty="0">
                        <a:latin typeface="Times New Roman" panose="02020603050405020304" pitchFamily="18" charset="0"/>
                        <a:cs typeface="Times New Roman" panose="02020603050405020304" pitchFamily="18" charset="0"/>
                      </a:endParaRPr>
                    </a:p>
                  </a:txBody>
                  <a:tcPr marL="68580" marR="68580" marT="34290" marB="3429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sz="1600" dirty="0">
                          <a:latin typeface="Times New Roman" panose="02020603050405020304" pitchFamily="18" charset="0"/>
                          <a:cs typeface="Times New Roman" panose="02020603050405020304" pitchFamily="18" charset="0"/>
                        </a:rPr>
                        <a:t>45-54</a:t>
                      </a:r>
                      <a:endParaRPr lang="zh-HK" altLang="en-US" sz="1600" b="0" dirty="0">
                        <a:latin typeface="Times New Roman" panose="02020603050405020304" pitchFamily="18" charset="0"/>
                        <a:cs typeface="Times New Roman" panose="02020603050405020304" pitchFamily="18" charset="0"/>
                      </a:endParaRPr>
                    </a:p>
                  </a:txBody>
                  <a:tcPr marL="68580" marR="68580" marT="34290" marB="3429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sz="1600" dirty="0">
                          <a:latin typeface="Times New Roman" panose="02020603050405020304" pitchFamily="18" charset="0"/>
                          <a:cs typeface="Times New Roman" panose="02020603050405020304" pitchFamily="18" charset="0"/>
                        </a:rPr>
                        <a:t>55-64</a:t>
                      </a:r>
                      <a:endParaRPr lang="zh-HK" altLang="en-US" sz="1600" b="0" dirty="0">
                        <a:latin typeface="Times New Roman" panose="02020603050405020304" pitchFamily="18" charset="0"/>
                        <a:cs typeface="Times New Roman" panose="02020603050405020304" pitchFamily="18" charset="0"/>
                      </a:endParaRPr>
                    </a:p>
                  </a:txBody>
                  <a:tcPr marL="68580" marR="68580" marT="34290" marB="3429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sz="1600" dirty="0">
                          <a:latin typeface="Times New Roman" panose="02020603050405020304" pitchFamily="18" charset="0"/>
                          <a:cs typeface="Times New Roman" panose="02020603050405020304" pitchFamily="18" charset="0"/>
                        </a:rPr>
                        <a:t>65+</a:t>
                      </a:r>
                      <a:endParaRPr lang="zh-HK" altLang="en-US" sz="1600" b="0" dirty="0">
                        <a:latin typeface="Times New Roman" panose="02020603050405020304" pitchFamily="18" charset="0"/>
                        <a:cs typeface="Times New Roman" panose="02020603050405020304" pitchFamily="18" charset="0"/>
                      </a:endParaRPr>
                    </a:p>
                  </a:txBody>
                  <a:tcPr marL="68580" marR="68580" marT="34290" marB="3429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8836208"/>
                  </a:ext>
                </a:extLst>
              </a:tr>
              <a:tr h="540909">
                <a:tc rowSpan="3">
                  <a:txBody>
                    <a:bodyPr/>
                    <a:lstStyle/>
                    <a:p>
                      <a:r>
                        <a:rPr lang="en-US" altLang="zh-TW" sz="1400" dirty="0">
                          <a:latin typeface="Times New Roman" panose="02020603050405020304" pitchFamily="18" charset="0"/>
                          <a:cs typeface="Times New Roman" panose="02020603050405020304" pitchFamily="18" charset="0"/>
                        </a:rPr>
                        <a:t>Male</a:t>
                      </a:r>
                      <a:endParaRPr lang="zh-HK" altLang="en-US" sz="1400" dirty="0">
                        <a:solidFill>
                          <a:schemeClr val="tx1"/>
                        </a:solidFill>
                        <a:latin typeface="Times New Roman" panose="02020603050405020304" pitchFamily="18" charset="0"/>
                        <a:cs typeface="Times New Roman" panose="02020603050405020304" pitchFamily="18" charset="0"/>
                      </a:endParaRPr>
                    </a:p>
                  </a:txBody>
                  <a:tcPr marL="68580" marR="68580" marT="34290" marB="3429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sz="1200" dirty="0">
                          <a:latin typeface="Times New Roman" panose="02020603050405020304" pitchFamily="18" charset="0"/>
                          <a:cs typeface="Times New Roman" panose="02020603050405020304" pitchFamily="18" charset="0"/>
                        </a:rPr>
                        <a:t>Confirmed</a:t>
                      </a:r>
                      <a:endParaRPr lang="zh-HK" altLang="en-US" sz="1200" dirty="0">
                        <a:solidFill>
                          <a:schemeClr val="tx1"/>
                        </a:solidFill>
                        <a:latin typeface="Times New Roman" panose="02020603050405020304" pitchFamily="18" charset="0"/>
                        <a:cs typeface="Times New Roman" panose="02020603050405020304" pitchFamily="18" charset="0"/>
                      </a:endParaRPr>
                    </a:p>
                  </a:txBody>
                  <a:tcPr marL="68580" marR="68580" marT="34290" marB="34290" anchor="ctr">
                    <a:lnT w="12700" cap="flat" cmpd="sng" algn="ctr">
                      <a:solidFill>
                        <a:schemeClr val="tx1"/>
                      </a:solidFill>
                      <a:prstDash val="solid"/>
                      <a:round/>
                      <a:headEnd type="none" w="med" len="med"/>
                      <a:tailEnd type="none" w="med" len="med"/>
                    </a:lnT>
                  </a:tcPr>
                </a:tc>
                <a:tc>
                  <a:txBody>
                    <a:bodyPr/>
                    <a:lstStyle/>
                    <a:p>
                      <a:pPr algn="ctr"/>
                      <a:r>
                        <a:rPr lang="en-US" altLang="zh-TW" sz="1600" dirty="0">
                          <a:latin typeface="Times New Roman" panose="02020603050405020304" pitchFamily="18" charset="0"/>
                          <a:cs typeface="Times New Roman" panose="02020603050405020304" pitchFamily="18" charset="0"/>
                        </a:rPr>
                        <a:t>24</a:t>
                      </a:r>
                      <a:endParaRPr lang="zh-HK" altLang="en-US" sz="1600" dirty="0">
                        <a:solidFill>
                          <a:schemeClr val="tx1"/>
                        </a:solidFill>
                        <a:latin typeface="Times New Roman" panose="02020603050405020304" pitchFamily="18" charset="0"/>
                        <a:cs typeface="Times New Roman" panose="02020603050405020304" pitchFamily="18" charset="0"/>
                      </a:endParaRPr>
                    </a:p>
                  </a:txBody>
                  <a:tcPr marL="68580" marR="68580" marT="34290" marB="34290" anchor="ctr">
                    <a:lnT w="12700" cap="flat" cmpd="sng" algn="ctr">
                      <a:solidFill>
                        <a:schemeClr val="tx1"/>
                      </a:solidFill>
                      <a:prstDash val="solid"/>
                      <a:round/>
                      <a:headEnd type="none" w="med" len="med"/>
                      <a:tailEnd type="none" w="med" len="med"/>
                    </a:lnT>
                  </a:tcPr>
                </a:tc>
                <a:tc>
                  <a:txBody>
                    <a:bodyPr/>
                    <a:lstStyle/>
                    <a:p>
                      <a:pPr algn="ctr"/>
                      <a:r>
                        <a:rPr lang="en-US" altLang="zh-TW" sz="1600" dirty="0">
                          <a:latin typeface="Times New Roman" panose="02020603050405020304" pitchFamily="18" charset="0"/>
                          <a:cs typeface="Times New Roman" panose="02020603050405020304" pitchFamily="18" charset="0"/>
                        </a:rPr>
                        <a:t>165</a:t>
                      </a:r>
                      <a:endParaRPr lang="zh-HK" altLang="en-US" sz="1600" dirty="0">
                        <a:solidFill>
                          <a:schemeClr val="tx1"/>
                        </a:solidFill>
                        <a:latin typeface="Times New Roman" panose="02020603050405020304" pitchFamily="18" charset="0"/>
                        <a:cs typeface="Times New Roman" panose="02020603050405020304" pitchFamily="18" charset="0"/>
                      </a:endParaRPr>
                    </a:p>
                  </a:txBody>
                  <a:tcPr marL="68580" marR="68580" marT="34290" marB="34290" anchor="ctr">
                    <a:lnT w="12700" cap="flat" cmpd="sng" algn="ctr">
                      <a:solidFill>
                        <a:schemeClr val="tx1"/>
                      </a:solidFill>
                      <a:prstDash val="solid"/>
                      <a:round/>
                      <a:headEnd type="none" w="med" len="med"/>
                      <a:tailEnd type="none" w="med" len="med"/>
                    </a:lnT>
                  </a:tcPr>
                </a:tc>
                <a:tc>
                  <a:txBody>
                    <a:bodyPr/>
                    <a:lstStyle/>
                    <a:p>
                      <a:pPr algn="ctr"/>
                      <a:r>
                        <a:rPr lang="en-US" altLang="zh-TW" sz="1600" dirty="0">
                          <a:latin typeface="Times New Roman" panose="02020603050405020304" pitchFamily="18" charset="0"/>
                          <a:cs typeface="Times New Roman" panose="02020603050405020304" pitchFamily="18" charset="0"/>
                        </a:rPr>
                        <a:t>105</a:t>
                      </a:r>
                      <a:endParaRPr lang="zh-HK" altLang="en-US" sz="1600" dirty="0">
                        <a:solidFill>
                          <a:schemeClr val="tx1"/>
                        </a:solidFill>
                        <a:latin typeface="Times New Roman" panose="02020603050405020304" pitchFamily="18" charset="0"/>
                        <a:cs typeface="Times New Roman" panose="02020603050405020304" pitchFamily="18" charset="0"/>
                      </a:endParaRPr>
                    </a:p>
                  </a:txBody>
                  <a:tcPr marL="68580" marR="68580" marT="34290" marB="34290" anchor="ctr">
                    <a:lnT w="12700" cap="flat" cmpd="sng" algn="ctr">
                      <a:solidFill>
                        <a:schemeClr val="tx1"/>
                      </a:solidFill>
                      <a:prstDash val="solid"/>
                      <a:round/>
                      <a:headEnd type="none" w="med" len="med"/>
                      <a:tailEnd type="none" w="med" len="med"/>
                    </a:lnT>
                  </a:tcPr>
                </a:tc>
                <a:tc>
                  <a:txBody>
                    <a:bodyPr/>
                    <a:lstStyle/>
                    <a:p>
                      <a:pPr algn="ctr"/>
                      <a:r>
                        <a:rPr lang="en-US" altLang="zh-TW" sz="1600" dirty="0">
                          <a:latin typeface="Times New Roman" panose="02020603050405020304" pitchFamily="18" charset="0"/>
                          <a:cs typeface="Times New Roman" panose="02020603050405020304" pitchFamily="18" charset="0"/>
                        </a:rPr>
                        <a:t>111</a:t>
                      </a:r>
                      <a:endParaRPr lang="zh-HK" altLang="en-US" sz="1600" dirty="0">
                        <a:solidFill>
                          <a:schemeClr val="tx1"/>
                        </a:solidFill>
                        <a:latin typeface="Times New Roman" panose="02020603050405020304" pitchFamily="18" charset="0"/>
                        <a:cs typeface="Times New Roman" panose="02020603050405020304" pitchFamily="18" charset="0"/>
                      </a:endParaRPr>
                    </a:p>
                  </a:txBody>
                  <a:tcPr marL="68580" marR="68580" marT="34290" marB="34290" anchor="ctr">
                    <a:lnT w="12700" cap="flat" cmpd="sng" algn="ctr">
                      <a:solidFill>
                        <a:schemeClr val="tx1"/>
                      </a:solidFill>
                      <a:prstDash val="solid"/>
                      <a:round/>
                      <a:headEnd type="none" w="med" len="med"/>
                      <a:tailEnd type="none" w="med" len="med"/>
                    </a:lnT>
                  </a:tcPr>
                </a:tc>
                <a:tc>
                  <a:txBody>
                    <a:bodyPr/>
                    <a:lstStyle/>
                    <a:p>
                      <a:pPr algn="ctr"/>
                      <a:r>
                        <a:rPr lang="en-US" altLang="zh-TW" sz="1600" dirty="0">
                          <a:latin typeface="Times New Roman" panose="02020603050405020304" pitchFamily="18" charset="0"/>
                          <a:cs typeface="Times New Roman" panose="02020603050405020304" pitchFamily="18" charset="0"/>
                        </a:rPr>
                        <a:t>63</a:t>
                      </a:r>
                      <a:endParaRPr lang="zh-HK" altLang="en-US" sz="1600" dirty="0">
                        <a:solidFill>
                          <a:schemeClr val="tx1"/>
                        </a:solidFill>
                        <a:latin typeface="Times New Roman" panose="02020603050405020304" pitchFamily="18" charset="0"/>
                        <a:cs typeface="Times New Roman" panose="02020603050405020304" pitchFamily="18" charset="0"/>
                      </a:endParaRPr>
                    </a:p>
                  </a:txBody>
                  <a:tcPr marL="68580" marR="68580" marT="34290" marB="34290" anchor="ctr">
                    <a:lnT w="12700" cap="flat" cmpd="sng" algn="ctr">
                      <a:solidFill>
                        <a:schemeClr val="tx1"/>
                      </a:solidFill>
                      <a:prstDash val="solid"/>
                      <a:round/>
                      <a:headEnd type="none" w="med" len="med"/>
                      <a:tailEnd type="none" w="med" len="med"/>
                    </a:lnT>
                  </a:tcPr>
                </a:tc>
                <a:tc>
                  <a:txBody>
                    <a:bodyPr/>
                    <a:lstStyle/>
                    <a:p>
                      <a:pPr algn="ctr"/>
                      <a:r>
                        <a:rPr lang="en-US" altLang="zh-TW" sz="1600" dirty="0">
                          <a:latin typeface="Times New Roman" panose="02020603050405020304" pitchFamily="18" charset="0"/>
                          <a:cs typeface="Times New Roman" panose="02020603050405020304" pitchFamily="18" charset="0"/>
                        </a:rPr>
                        <a:t>88</a:t>
                      </a:r>
                      <a:endParaRPr lang="zh-HK" altLang="en-US" sz="1600" dirty="0">
                        <a:solidFill>
                          <a:schemeClr val="tx1"/>
                        </a:solidFill>
                        <a:latin typeface="Times New Roman" panose="02020603050405020304" pitchFamily="18" charset="0"/>
                        <a:cs typeface="Times New Roman" panose="02020603050405020304" pitchFamily="18" charset="0"/>
                      </a:endParaRPr>
                    </a:p>
                  </a:txBody>
                  <a:tcPr marL="68580" marR="68580" marT="34290" marB="34290" anchor="ctr">
                    <a:lnT w="12700" cap="flat" cmpd="sng" algn="ctr">
                      <a:solidFill>
                        <a:schemeClr val="tx1"/>
                      </a:solidFill>
                      <a:prstDash val="solid"/>
                      <a:round/>
                      <a:headEnd type="none" w="med" len="med"/>
                      <a:tailEnd type="none" w="med" len="med"/>
                    </a:lnT>
                  </a:tcPr>
                </a:tc>
                <a:tc>
                  <a:txBody>
                    <a:bodyPr/>
                    <a:lstStyle/>
                    <a:p>
                      <a:pPr algn="ctr"/>
                      <a:r>
                        <a:rPr lang="en-US" altLang="zh-TW" sz="1600" dirty="0">
                          <a:latin typeface="Times New Roman" panose="02020603050405020304" pitchFamily="18" charset="0"/>
                          <a:cs typeface="Times New Roman" panose="02020603050405020304" pitchFamily="18" charset="0"/>
                        </a:rPr>
                        <a:t>43</a:t>
                      </a:r>
                      <a:endParaRPr lang="zh-HK" altLang="en-US" sz="1600" dirty="0">
                        <a:solidFill>
                          <a:schemeClr val="tx1"/>
                        </a:solidFill>
                        <a:latin typeface="Times New Roman" panose="02020603050405020304" pitchFamily="18" charset="0"/>
                        <a:cs typeface="Times New Roman" panose="02020603050405020304" pitchFamily="18" charset="0"/>
                      </a:endParaRPr>
                    </a:p>
                  </a:txBody>
                  <a:tcPr marL="68580" marR="68580" marT="34290" marB="3429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838761471"/>
                  </a:ext>
                </a:extLst>
              </a:tr>
              <a:tr h="429286">
                <a:tc vMerge="1">
                  <a:txBody>
                    <a:bodyPr/>
                    <a:lstStyle/>
                    <a:p>
                      <a:endParaRPr lang="zh-HK" altLang="en-US" sz="1400" dirty="0"/>
                    </a:p>
                  </a:txBody>
                  <a:tcPr marL="68580" marR="68580" marT="34290" marB="34290"/>
                </a:tc>
                <a:tc>
                  <a:txBody>
                    <a:bodyPr/>
                    <a:lstStyle/>
                    <a:p>
                      <a:pPr algn="ctr"/>
                      <a:r>
                        <a:rPr lang="en-US" altLang="zh-TW" sz="1400" dirty="0">
                          <a:latin typeface="Times New Roman" panose="02020603050405020304" pitchFamily="18" charset="0"/>
                          <a:cs typeface="Times New Roman" panose="02020603050405020304" pitchFamily="18" charset="0"/>
                        </a:rPr>
                        <a:t>Total number</a:t>
                      </a:r>
                      <a:endParaRPr lang="zh-HK" altLang="en-US" sz="1400" dirty="0">
                        <a:solidFill>
                          <a:schemeClr val="tx1"/>
                        </a:solidFill>
                        <a:latin typeface="Times New Roman" panose="02020603050405020304" pitchFamily="18" charset="0"/>
                        <a:cs typeface="Times New Roman" panose="02020603050405020304" pitchFamily="18" charset="0"/>
                      </a:endParaRPr>
                    </a:p>
                  </a:txBody>
                  <a:tcPr marL="68580" marR="68580" marT="34290" marB="34290" anchor="ctr"/>
                </a:tc>
                <a:tc>
                  <a:txBody>
                    <a:bodyPr/>
                    <a:lstStyle/>
                    <a:p>
                      <a:pPr algn="ctr"/>
                      <a:r>
                        <a:rPr lang="en-US" altLang="zh-TW" sz="1600" dirty="0">
                          <a:latin typeface="Times New Roman" panose="02020603050405020304" pitchFamily="18" charset="0"/>
                          <a:cs typeface="Times New Roman" panose="02020603050405020304" pitchFamily="18" charset="0"/>
                        </a:rPr>
                        <a:t>450 700</a:t>
                      </a:r>
                      <a:endParaRPr lang="zh-HK" altLang="en-US" sz="1600" dirty="0">
                        <a:solidFill>
                          <a:schemeClr val="tx1"/>
                        </a:solidFill>
                        <a:latin typeface="Times New Roman" panose="02020603050405020304" pitchFamily="18" charset="0"/>
                        <a:cs typeface="Times New Roman" panose="02020603050405020304" pitchFamily="18" charset="0"/>
                      </a:endParaRPr>
                    </a:p>
                  </a:txBody>
                  <a:tcPr marL="68580" marR="68580" marT="34290" marB="34290" anchor="ctr"/>
                </a:tc>
                <a:tc>
                  <a:txBody>
                    <a:bodyPr/>
                    <a:lstStyle/>
                    <a:p>
                      <a:pPr algn="ctr"/>
                      <a:r>
                        <a:rPr lang="en-US" altLang="zh-TW" sz="1600" dirty="0">
                          <a:latin typeface="Times New Roman" panose="02020603050405020304" pitchFamily="18" charset="0"/>
                          <a:cs typeface="Times New Roman" panose="02020603050405020304" pitchFamily="18" charset="0"/>
                        </a:rPr>
                        <a:t>350 600</a:t>
                      </a:r>
                      <a:endParaRPr lang="zh-HK" altLang="en-US" sz="1600" dirty="0">
                        <a:solidFill>
                          <a:schemeClr val="tx1"/>
                        </a:solidFill>
                        <a:latin typeface="Times New Roman" panose="02020603050405020304" pitchFamily="18" charset="0"/>
                        <a:cs typeface="Times New Roman" panose="02020603050405020304" pitchFamily="18" charset="0"/>
                      </a:endParaRPr>
                    </a:p>
                  </a:txBody>
                  <a:tcPr marL="68580" marR="68580" marT="34290" marB="34290" anchor="ctr"/>
                </a:tc>
                <a:tc>
                  <a:txBody>
                    <a:bodyPr/>
                    <a:lstStyle/>
                    <a:p>
                      <a:pPr algn="ctr"/>
                      <a:r>
                        <a:rPr lang="en-US" altLang="zh-TW" sz="1600" dirty="0">
                          <a:latin typeface="Times New Roman" panose="02020603050405020304" pitchFamily="18" charset="0"/>
                          <a:cs typeface="Times New Roman" panose="02020603050405020304" pitchFamily="18" charset="0"/>
                        </a:rPr>
                        <a:t>454 000</a:t>
                      </a:r>
                      <a:endParaRPr lang="zh-HK" altLang="en-US" sz="1600" dirty="0">
                        <a:solidFill>
                          <a:schemeClr val="tx1"/>
                        </a:solidFill>
                        <a:latin typeface="Times New Roman" panose="02020603050405020304" pitchFamily="18" charset="0"/>
                        <a:cs typeface="Times New Roman" panose="02020603050405020304" pitchFamily="18" charset="0"/>
                      </a:endParaRPr>
                    </a:p>
                  </a:txBody>
                  <a:tcPr marL="68580" marR="68580" marT="34290" marB="34290" anchor="ctr"/>
                </a:tc>
                <a:tc>
                  <a:txBody>
                    <a:bodyPr/>
                    <a:lstStyle/>
                    <a:p>
                      <a:pPr algn="ctr"/>
                      <a:r>
                        <a:rPr lang="en-US" altLang="zh-TW" sz="1600" dirty="0">
                          <a:latin typeface="Times New Roman" panose="02020603050405020304" pitchFamily="18" charset="0"/>
                          <a:cs typeface="Times New Roman" panose="02020603050405020304" pitchFamily="18" charset="0"/>
                        </a:rPr>
                        <a:t>465 200</a:t>
                      </a:r>
                      <a:endParaRPr lang="zh-HK" altLang="en-US" sz="1600" dirty="0">
                        <a:solidFill>
                          <a:schemeClr val="tx1"/>
                        </a:solidFill>
                        <a:latin typeface="Times New Roman" panose="02020603050405020304" pitchFamily="18" charset="0"/>
                        <a:cs typeface="Times New Roman" panose="02020603050405020304" pitchFamily="18" charset="0"/>
                      </a:endParaRPr>
                    </a:p>
                  </a:txBody>
                  <a:tcPr marL="68580" marR="68580" marT="34290" marB="34290" anchor="ctr"/>
                </a:tc>
                <a:tc>
                  <a:txBody>
                    <a:bodyPr/>
                    <a:lstStyle/>
                    <a:p>
                      <a:pPr algn="ctr"/>
                      <a:r>
                        <a:rPr lang="en-US" altLang="zh-TW" sz="1600" dirty="0">
                          <a:latin typeface="Times New Roman" panose="02020603050405020304" pitchFamily="18" charset="0"/>
                          <a:cs typeface="Times New Roman" panose="02020603050405020304" pitchFamily="18" charset="0"/>
                        </a:rPr>
                        <a:t>497 000</a:t>
                      </a:r>
                      <a:endParaRPr lang="zh-HK" altLang="en-US" sz="1600" dirty="0">
                        <a:solidFill>
                          <a:schemeClr val="tx1"/>
                        </a:solidFill>
                        <a:latin typeface="Times New Roman" panose="02020603050405020304" pitchFamily="18" charset="0"/>
                        <a:cs typeface="Times New Roman" panose="02020603050405020304" pitchFamily="18" charset="0"/>
                      </a:endParaRPr>
                    </a:p>
                  </a:txBody>
                  <a:tcPr marL="68580" marR="68580" marT="34290" marB="34290" anchor="ctr"/>
                </a:tc>
                <a:tc>
                  <a:txBody>
                    <a:bodyPr/>
                    <a:lstStyle/>
                    <a:p>
                      <a:pPr algn="ctr"/>
                      <a:r>
                        <a:rPr lang="en-US" altLang="zh-TW" sz="1600" dirty="0">
                          <a:latin typeface="Times New Roman" panose="02020603050405020304" pitchFamily="18" charset="0"/>
                          <a:cs typeface="Times New Roman" panose="02020603050405020304" pitchFamily="18" charset="0"/>
                        </a:rPr>
                        <a:t>589 400</a:t>
                      </a:r>
                      <a:endParaRPr lang="zh-HK" altLang="en-US" sz="1600" dirty="0">
                        <a:solidFill>
                          <a:schemeClr val="tx1"/>
                        </a:solidFill>
                        <a:latin typeface="Times New Roman" panose="02020603050405020304" pitchFamily="18" charset="0"/>
                        <a:cs typeface="Times New Roman" panose="02020603050405020304" pitchFamily="18" charset="0"/>
                      </a:endParaRPr>
                    </a:p>
                  </a:txBody>
                  <a:tcPr marL="68580" marR="68580" marT="34290" marB="34290" anchor="ctr"/>
                </a:tc>
                <a:tc>
                  <a:txBody>
                    <a:bodyPr/>
                    <a:lstStyle/>
                    <a:p>
                      <a:pPr algn="ctr"/>
                      <a:r>
                        <a:rPr lang="en-US" altLang="zh-TW" sz="1600" dirty="0">
                          <a:latin typeface="Times New Roman" panose="02020603050405020304" pitchFamily="18" charset="0"/>
                          <a:cs typeface="Times New Roman" panose="02020603050405020304" pitchFamily="18" charset="0"/>
                        </a:rPr>
                        <a:t>616 100</a:t>
                      </a:r>
                      <a:endParaRPr lang="zh-HK" altLang="en-US" sz="1600" dirty="0">
                        <a:solidFill>
                          <a:schemeClr val="tx1"/>
                        </a:solidFill>
                        <a:latin typeface="Times New Roman" panose="02020603050405020304" pitchFamily="18" charset="0"/>
                        <a:cs typeface="Times New Roman" panose="02020603050405020304" pitchFamily="18" charset="0"/>
                      </a:endParaRPr>
                    </a:p>
                  </a:txBody>
                  <a:tcPr marL="68580" marR="68580" marT="34290" marB="3429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647462110"/>
                  </a:ext>
                </a:extLst>
              </a:tr>
              <a:tr h="429286">
                <a:tc vMerge="1">
                  <a:txBody>
                    <a:bodyPr/>
                    <a:lstStyle/>
                    <a:p>
                      <a:endParaRPr lang="zh-HK" altLang="en-US" sz="1400" dirty="0"/>
                    </a:p>
                  </a:txBody>
                  <a:tcPr marL="68580" marR="68580" marT="34290" marB="34290"/>
                </a:tc>
                <a:tc>
                  <a:txBody>
                    <a:bodyPr/>
                    <a:lstStyle/>
                    <a:p>
                      <a:pPr algn="ctr"/>
                      <a:r>
                        <a:rPr lang="en-US" altLang="zh-TW" sz="1400" dirty="0">
                          <a:latin typeface="Times New Roman" panose="02020603050405020304" pitchFamily="18" charset="0"/>
                          <a:cs typeface="Times New Roman" panose="02020603050405020304" pitchFamily="18" charset="0"/>
                        </a:rPr>
                        <a:t>Percentage</a:t>
                      </a:r>
                      <a:endParaRPr lang="zh-HK" altLang="en-US" sz="1400" dirty="0">
                        <a:solidFill>
                          <a:schemeClr val="tx1"/>
                        </a:solidFill>
                        <a:latin typeface="Times New Roman" panose="02020603050405020304" pitchFamily="18" charset="0"/>
                        <a:cs typeface="Times New Roman" panose="02020603050405020304" pitchFamily="18" charset="0"/>
                      </a:endParaRPr>
                    </a:p>
                  </a:txBody>
                  <a:tcPr marL="68580" marR="68580" marT="34290" marB="34290" anchor="ctr">
                    <a:lnB w="12700" cap="flat" cmpd="sng" algn="ctr">
                      <a:solidFill>
                        <a:schemeClr val="tx1"/>
                      </a:solidFill>
                      <a:prstDash val="solid"/>
                      <a:round/>
                      <a:headEnd type="none" w="med" len="med"/>
                      <a:tailEnd type="none" w="med" len="med"/>
                    </a:lnB>
                  </a:tcPr>
                </a:tc>
                <a:tc>
                  <a:txBody>
                    <a:bodyPr/>
                    <a:lstStyle/>
                    <a:p>
                      <a:pPr algn="ctr"/>
                      <a:r>
                        <a:rPr lang="en-US" altLang="zh-TW" sz="1600" dirty="0">
                          <a:solidFill>
                            <a:srgbClr val="00B050"/>
                          </a:solidFill>
                          <a:latin typeface="Times New Roman" panose="02020603050405020304" pitchFamily="18" charset="0"/>
                          <a:cs typeface="Times New Roman" panose="02020603050405020304" pitchFamily="18" charset="0"/>
                        </a:rPr>
                        <a:t>0.005%</a:t>
                      </a:r>
                      <a:endParaRPr lang="zh-HK" altLang="en-US" sz="1600" dirty="0">
                        <a:solidFill>
                          <a:srgbClr val="00B050"/>
                        </a:solidFill>
                        <a:latin typeface="Times New Roman" panose="02020603050405020304" pitchFamily="18" charset="0"/>
                        <a:cs typeface="Times New Roman" panose="02020603050405020304" pitchFamily="18" charset="0"/>
                      </a:endParaRPr>
                    </a:p>
                  </a:txBody>
                  <a:tcPr marL="68580" marR="68580" marT="34290" marB="34290" anchor="ctr">
                    <a:lnB w="12700" cap="flat" cmpd="sng" algn="ctr">
                      <a:solidFill>
                        <a:schemeClr val="tx1"/>
                      </a:solidFill>
                      <a:prstDash val="solid"/>
                      <a:round/>
                      <a:headEnd type="none" w="med" len="med"/>
                      <a:tailEnd type="none" w="med" len="med"/>
                    </a:lnB>
                  </a:tcPr>
                </a:tc>
                <a:tc>
                  <a:txBody>
                    <a:bodyPr/>
                    <a:lstStyle/>
                    <a:p>
                      <a:pPr algn="ctr"/>
                      <a:r>
                        <a:rPr lang="en-US" altLang="zh-TW" sz="1600" dirty="0">
                          <a:solidFill>
                            <a:srgbClr val="0070C0"/>
                          </a:solidFill>
                          <a:latin typeface="Times New Roman" panose="02020603050405020304" pitchFamily="18" charset="0"/>
                          <a:cs typeface="Times New Roman" panose="02020603050405020304" pitchFamily="18" charset="0"/>
                        </a:rPr>
                        <a:t>0.047%</a:t>
                      </a:r>
                      <a:endParaRPr lang="zh-HK" altLang="en-US" sz="1600" dirty="0">
                        <a:solidFill>
                          <a:srgbClr val="0070C0"/>
                        </a:solidFill>
                        <a:latin typeface="Times New Roman" panose="02020603050405020304" pitchFamily="18" charset="0"/>
                        <a:cs typeface="Times New Roman" panose="02020603050405020304" pitchFamily="18" charset="0"/>
                      </a:endParaRPr>
                    </a:p>
                  </a:txBody>
                  <a:tcPr marL="68580" marR="68580" marT="34290" marB="34290" anchor="ctr">
                    <a:lnB w="12700" cap="flat" cmpd="sng" algn="ctr">
                      <a:solidFill>
                        <a:schemeClr val="tx1"/>
                      </a:solidFill>
                      <a:prstDash val="solid"/>
                      <a:round/>
                      <a:headEnd type="none" w="med" len="med"/>
                      <a:tailEnd type="none" w="med" len="med"/>
                    </a:lnB>
                  </a:tcPr>
                </a:tc>
                <a:tc>
                  <a:txBody>
                    <a:bodyPr/>
                    <a:lstStyle/>
                    <a:p>
                      <a:pPr algn="ctr"/>
                      <a:r>
                        <a:rPr lang="en-US" altLang="zh-TW" sz="1600" dirty="0">
                          <a:latin typeface="Times New Roman" panose="02020603050405020304" pitchFamily="18" charset="0"/>
                          <a:cs typeface="Times New Roman" panose="02020603050405020304" pitchFamily="18" charset="0"/>
                        </a:rPr>
                        <a:t>0.023%</a:t>
                      </a:r>
                      <a:endParaRPr lang="zh-HK" altLang="en-US" sz="1600" dirty="0">
                        <a:solidFill>
                          <a:schemeClr val="tx1"/>
                        </a:solidFill>
                        <a:latin typeface="Times New Roman" panose="02020603050405020304" pitchFamily="18" charset="0"/>
                        <a:cs typeface="Times New Roman" panose="02020603050405020304" pitchFamily="18" charset="0"/>
                      </a:endParaRPr>
                    </a:p>
                  </a:txBody>
                  <a:tcPr marL="68580" marR="68580" marT="34290" marB="34290" anchor="ctr">
                    <a:lnB w="12700" cap="flat" cmpd="sng" algn="ctr">
                      <a:solidFill>
                        <a:schemeClr val="tx1"/>
                      </a:solidFill>
                      <a:prstDash val="solid"/>
                      <a:round/>
                      <a:headEnd type="none" w="med" len="med"/>
                      <a:tailEnd type="none" w="med" len="med"/>
                    </a:lnB>
                  </a:tcPr>
                </a:tc>
                <a:tc>
                  <a:txBody>
                    <a:bodyPr/>
                    <a:lstStyle/>
                    <a:p>
                      <a:pPr algn="ctr"/>
                      <a:r>
                        <a:rPr lang="en-US" altLang="zh-TW" sz="1600" dirty="0">
                          <a:latin typeface="Times New Roman" panose="02020603050405020304" pitchFamily="18" charset="0"/>
                          <a:cs typeface="Times New Roman" panose="02020603050405020304" pitchFamily="18" charset="0"/>
                        </a:rPr>
                        <a:t>0.024%</a:t>
                      </a:r>
                      <a:endParaRPr lang="zh-HK" altLang="en-US" sz="1600" dirty="0">
                        <a:solidFill>
                          <a:schemeClr val="tx1"/>
                        </a:solidFill>
                        <a:latin typeface="Times New Roman" panose="02020603050405020304" pitchFamily="18" charset="0"/>
                        <a:cs typeface="Times New Roman" panose="02020603050405020304" pitchFamily="18" charset="0"/>
                      </a:endParaRPr>
                    </a:p>
                  </a:txBody>
                  <a:tcPr marL="68580" marR="68580" marT="34290" marB="34290" anchor="ctr">
                    <a:lnB w="12700" cap="flat" cmpd="sng" algn="ctr">
                      <a:solidFill>
                        <a:schemeClr val="tx1"/>
                      </a:solidFill>
                      <a:prstDash val="solid"/>
                      <a:round/>
                      <a:headEnd type="none" w="med" len="med"/>
                      <a:tailEnd type="none" w="med" len="med"/>
                    </a:lnB>
                  </a:tcPr>
                </a:tc>
                <a:tc>
                  <a:txBody>
                    <a:bodyPr/>
                    <a:lstStyle/>
                    <a:p>
                      <a:pPr algn="ctr"/>
                      <a:r>
                        <a:rPr lang="en-US" altLang="zh-TW" sz="1600" dirty="0">
                          <a:latin typeface="Times New Roman" panose="02020603050405020304" pitchFamily="18" charset="0"/>
                          <a:cs typeface="Times New Roman" panose="02020603050405020304" pitchFamily="18" charset="0"/>
                        </a:rPr>
                        <a:t>0.013%</a:t>
                      </a:r>
                      <a:endParaRPr lang="zh-HK" altLang="en-US" sz="1600" dirty="0">
                        <a:solidFill>
                          <a:schemeClr val="tx1"/>
                        </a:solidFill>
                        <a:latin typeface="Times New Roman" panose="02020603050405020304" pitchFamily="18" charset="0"/>
                        <a:cs typeface="Times New Roman" panose="02020603050405020304" pitchFamily="18" charset="0"/>
                      </a:endParaRPr>
                    </a:p>
                  </a:txBody>
                  <a:tcPr marL="68580" marR="68580" marT="34290" marB="34290" anchor="ctr">
                    <a:lnB w="12700" cap="flat" cmpd="sng" algn="ctr">
                      <a:solidFill>
                        <a:schemeClr val="tx1"/>
                      </a:solidFill>
                      <a:prstDash val="solid"/>
                      <a:round/>
                      <a:headEnd type="none" w="med" len="med"/>
                      <a:tailEnd type="none" w="med" len="med"/>
                    </a:lnB>
                  </a:tcPr>
                </a:tc>
                <a:tc>
                  <a:txBody>
                    <a:bodyPr/>
                    <a:lstStyle/>
                    <a:p>
                      <a:pPr algn="ctr"/>
                      <a:r>
                        <a:rPr lang="en-US" altLang="zh-TW" sz="1600" dirty="0">
                          <a:latin typeface="Times New Roman" panose="02020603050405020304" pitchFamily="18" charset="0"/>
                          <a:cs typeface="Times New Roman" panose="02020603050405020304" pitchFamily="18" charset="0"/>
                        </a:rPr>
                        <a:t>0.015%</a:t>
                      </a:r>
                      <a:endParaRPr lang="zh-HK" altLang="en-US" sz="1600" dirty="0">
                        <a:solidFill>
                          <a:schemeClr val="tx1"/>
                        </a:solidFill>
                        <a:latin typeface="Times New Roman" panose="02020603050405020304" pitchFamily="18" charset="0"/>
                        <a:cs typeface="Times New Roman" panose="02020603050405020304" pitchFamily="18" charset="0"/>
                      </a:endParaRPr>
                    </a:p>
                  </a:txBody>
                  <a:tcPr marL="68580" marR="68580" marT="34290" marB="34290" anchor="ctr">
                    <a:lnB w="12700" cap="flat" cmpd="sng" algn="ctr">
                      <a:solidFill>
                        <a:schemeClr val="tx1"/>
                      </a:solidFill>
                      <a:prstDash val="solid"/>
                      <a:round/>
                      <a:headEnd type="none" w="med" len="med"/>
                      <a:tailEnd type="none" w="med" len="med"/>
                    </a:lnB>
                  </a:tcPr>
                </a:tc>
                <a:tc>
                  <a:txBody>
                    <a:bodyPr/>
                    <a:lstStyle/>
                    <a:p>
                      <a:pPr algn="ctr"/>
                      <a:r>
                        <a:rPr lang="en-US" altLang="zh-TW" sz="1600" dirty="0">
                          <a:latin typeface="Times New Roman" panose="02020603050405020304" pitchFamily="18" charset="0"/>
                          <a:cs typeface="Times New Roman" panose="02020603050405020304" pitchFamily="18" charset="0"/>
                        </a:rPr>
                        <a:t>0.007%</a:t>
                      </a:r>
                      <a:endParaRPr lang="zh-HK" altLang="en-US" sz="1600" dirty="0">
                        <a:solidFill>
                          <a:schemeClr val="tx1"/>
                        </a:solidFill>
                        <a:latin typeface="Times New Roman" panose="02020603050405020304" pitchFamily="18" charset="0"/>
                        <a:cs typeface="Times New Roman" panose="02020603050405020304" pitchFamily="18" charset="0"/>
                      </a:endParaRPr>
                    </a:p>
                  </a:txBody>
                  <a:tcPr marL="68580" marR="68580" marT="34290" marB="3429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87620313"/>
                  </a:ext>
                </a:extLst>
              </a:tr>
              <a:tr h="533203">
                <a:tc rowSpan="3">
                  <a:txBody>
                    <a:bodyPr/>
                    <a:lstStyle/>
                    <a:p>
                      <a:r>
                        <a:rPr lang="en-US" altLang="zh-TW" sz="1400" dirty="0">
                          <a:latin typeface="Times New Roman" panose="02020603050405020304" pitchFamily="18" charset="0"/>
                          <a:cs typeface="Times New Roman" panose="02020603050405020304" pitchFamily="18" charset="0"/>
                        </a:rPr>
                        <a:t>Female</a:t>
                      </a:r>
                      <a:endParaRPr lang="zh-HK" altLang="en-US" sz="1400" dirty="0">
                        <a:solidFill>
                          <a:schemeClr val="tx1"/>
                        </a:solidFill>
                        <a:latin typeface="Times New Roman" panose="02020603050405020304" pitchFamily="18" charset="0"/>
                        <a:cs typeface="Times New Roman" panose="02020603050405020304" pitchFamily="18" charset="0"/>
                      </a:endParaRPr>
                    </a:p>
                  </a:txBody>
                  <a:tcPr marL="68580" marR="68580" marT="34290" marB="3429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sz="1200" dirty="0">
                          <a:latin typeface="Times New Roman" panose="02020603050405020304" pitchFamily="18" charset="0"/>
                          <a:cs typeface="Times New Roman" panose="02020603050405020304" pitchFamily="18" charset="0"/>
                        </a:rPr>
                        <a:t>Confirmed</a:t>
                      </a:r>
                      <a:endParaRPr lang="zh-HK" altLang="en-US" sz="1200" dirty="0">
                        <a:solidFill>
                          <a:schemeClr val="tx1"/>
                        </a:solidFill>
                        <a:latin typeface="Times New Roman" panose="02020603050405020304" pitchFamily="18" charset="0"/>
                        <a:cs typeface="Times New Roman" panose="02020603050405020304" pitchFamily="18" charset="0"/>
                      </a:endParaRPr>
                    </a:p>
                  </a:txBody>
                  <a:tcPr marL="68580" marR="68580" marT="34290" marB="34290" anchor="ctr">
                    <a:lnT w="12700" cap="flat" cmpd="sng" algn="ctr">
                      <a:solidFill>
                        <a:schemeClr val="tx1"/>
                      </a:solidFill>
                      <a:prstDash val="solid"/>
                      <a:round/>
                      <a:headEnd type="none" w="med" len="med"/>
                      <a:tailEnd type="none" w="med" len="med"/>
                    </a:lnT>
                  </a:tcPr>
                </a:tc>
                <a:tc>
                  <a:txBody>
                    <a:bodyPr/>
                    <a:lstStyle/>
                    <a:p>
                      <a:pPr algn="ctr"/>
                      <a:r>
                        <a:rPr lang="en-US" altLang="zh-TW" sz="1600" dirty="0">
                          <a:latin typeface="Times New Roman" panose="02020603050405020304" pitchFamily="18" charset="0"/>
                          <a:cs typeface="Times New Roman" panose="02020603050405020304" pitchFamily="18" charset="0"/>
                        </a:rPr>
                        <a:t>17</a:t>
                      </a:r>
                      <a:endParaRPr lang="zh-HK" altLang="en-US" sz="1600" dirty="0">
                        <a:solidFill>
                          <a:schemeClr val="tx1"/>
                        </a:solidFill>
                        <a:latin typeface="Times New Roman" panose="02020603050405020304" pitchFamily="18" charset="0"/>
                        <a:cs typeface="Times New Roman" panose="02020603050405020304" pitchFamily="18" charset="0"/>
                      </a:endParaRPr>
                    </a:p>
                  </a:txBody>
                  <a:tcPr marL="68580" marR="68580" marT="34290" marB="34290" anchor="ctr">
                    <a:lnT w="12700" cap="flat" cmpd="sng" algn="ctr">
                      <a:solidFill>
                        <a:schemeClr val="tx1"/>
                      </a:solidFill>
                      <a:prstDash val="solid"/>
                      <a:round/>
                      <a:headEnd type="none" w="med" len="med"/>
                      <a:tailEnd type="none" w="med" len="med"/>
                    </a:lnT>
                  </a:tcPr>
                </a:tc>
                <a:tc>
                  <a:txBody>
                    <a:bodyPr/>
                    <a:lstStyle/>
                    <a:p>
                      <a:pPr algn="ctr"/>
                      <a:r>
                        <a:rPr lang="en-US" altLang="zh-TW" sz="1600" dirty="0">
                          <a:latin typeface="Times New Roman" panose="02020603050405020304" pitchFamily="18" charset="0"/>
                          <a:cs typeface="Times New Roman" panose="02020603050405020304" pitchFamily="18" charset="0"/>
                        </a:rPr>
                        <a:t>128</a:t>
                      </a:r>
                      <a:endParaRPr lang="zh-HK" altLang="en-US" sz="1600" dirty="0">
                        <a:solidFill>
                          <a:schemeClr val="tx1"/>
                        </a:solidFill>
                        <a:latin typeface="Times New Roman" panose="02020603050405020304" pitchFamily="18" charset="0"/>
                        <a:cs typeface="Times New Roman" panose="02020603050405020304" pitchFamily="18" charset="0"/>
                      </a:endParaRPr>
                    </a:p>
                  </a:txBody>
                  <a:tcPr marL="68580" marR="68580" marT="34290" marB="34290" anchor="ctr">
                    <a:lnT w="12700" cap="flat" cmpd="sng" algn="ctr">
                      <a:solidFill>
                        <a:schemeClr val="tx1"/>
                      </a:solidFill>
                      <a:prstDash val="solid"/>
                      <a:round/>
                      <a:headEnd type="none" w="med" len="med"/>
                      <a:tailEnd type="none" w="med" len="med"/>
                    </a:lnT>
                  </a:tcPr>
                </a:tc>
                <a:tc>
                  <a:txBody>
                    <a:bodyPr/>
                    <a:lstStyle/>
                    <a:p>
                      <a:pPr algn="ctr"/>
                      <a:r>
                        <a:rPr lang="en-US" altLang="zh-TW" sz="1600" dirty="0">
                          <a:latin typeface="Times New Roman" panose="02020603050405020304" pitchFamily="18" charset="0"/>
                          <a:cs typeface="Times New Roman" panose="02020603050405020304" pitchFamily="18" charset="0"/>
                        </a:rPr>
                        <a:t>114</a:t>
                      </a:r>
                      <a:endParaRPr lang="zh-HK" altLang="en-US" sz="1600" dirty="0">
                        <a:solidFill>
                          <a:schemeClr val="tx1"/>
                        </a:solidFill>
                        <a:latin typeface="Times New Roman" panose="02020603050405020304" pitchFamily="18" charset="0"/>
                        <a:cs typeface="Times New Roman" panose="02020603050405020304" pitchFamily="18" charset="0"/>
                      </a:endParaRPr>
                    </a:p>
                  </a:txBody>
                  <a:tcPr marL="68580" marR="68580" marT="34290" marB="34290" anchor="ctr">
                    <a:lnT w="12700" cap="flat" cmpd="sng" algn="ctr">
                      <a:solidFill>
                        <a:schemeClr val="tx1"/>
                      </a:solidFill>
                      <a:prstDash val="solid"/>
                      <a:round/>
                      <a:headEnd type="none" w="med" len="med"/>
                      <a:tailEnd type="none" w="med" len="med"/>
                    </a:lnT>
                  </a:tcPr>
                </a:tc>
                <a:tc>
                  <a:txBody>
                    <a:bodyPr/>
                    <a:lstStyle/>
                    <a:p>
                      <a:pPr algn="ctr"/>
                      <a:r>
                        <a:rPr lang="en-US" altLang="zh-TW" sz="1600" dirty="0">
                          <a:latin typeface="Times New Roman" panose="02020603050405020304" pitchFamily="18" charset="0"/>
                          <a:cs typeface="Times New Roman" panose="02020603050405020304" pitchFamily="18" charset="0"/>
                        </a:rPr>
                        <a:t>76</a:t>
                      </a:r>
                      <a:endParaRPr lang="zh-HK" altLang="en-US" sz="1600" dirty="0">
                        <a:solidFill>
                          <a:schemeClr val="tx1"/>
                        </a:solidFill>
                        <a:latin typeface="Times New Roman" panose="02020603050405020304" pitchFamily="18" charset="0"/>
                        <a:cs typeface="Times New Roman" panose="02020603050405020304" pitchFamily="18" charset="0"/>
                      </a:endParaRPr>
                    </a:p>
                  </a:txBody>
                  <a:tcPr marL="68580" marR="68580" marT="34290" marB="34290" anchor="ctr">
                    <a:lnT w="12700" cap="flat" cmpd="sng" algn="ctr">
                      <a:solidFill>
                        <a:schemeClr val="tx1"/>
                      </a:solidFill>
                      <a:prstDash val="solid"/>
                      <a:round/>
                      <a:headEnd type="none" w="med" len="med"/>
                      <a:tailEnd type="none" w="med" len="med"/>
                    </a:lnT>
                  </a:tcPr>
                </a:tc>
                <a:tc>
                  <a:txBody>
                    <a:bodyPr/>
                    <a:lstStyle/>
                    <a:p>
                      <a:pPr algn="ctr"/>
                      <a:r>
                        <a:rPr lang="en-US" altLang="zh-TW" sz="1600" dirty="0">
                          <a:latin typeface="Times New Roman" panose="02020603050405020304" pitchFamily="18" charset="0"/>
                          <a:cs typeface="Times New Roman" panose="02020603050405020304" pitchFamily="18" charset="0"/>
                        </a:rPr>
                        <a:t>56</a:t>
                      </a:r>
                      <a:endParaRPr lang="zh-HK" altLang="en-US" sz="1600" dirty="0">
                        <a:solidFill>
                          <a:schemeClr val="tx1"/>
                        </a:solidFill>
                        <a:latin typeface="Times New Roman" panose="02020603050405020304" pitchFamily="18" charset="0"/>
                        <a:cs typeface="Times New Roman" panose="02020603050405020304" pitchFamily="18" charset="0"/>
                      </a:endParaRPr>
                    </a:p>
                  </a:txBody>
                  <a:tcPr marL="68580" marR="68580" marT="34290" marB="34290" anchor="ctr">
                    <a:lnT w="12700" cap="flat" cmpd="sng" algn="ctr">
                      <a:solidFill>
                        <a:schemeClr val="tx1"/>
                      </a:solidFill>
                      <a:prstDash val="solid"/>
                      <a:round/>
                      <a:headEnd type="none" w="med" len="med"/>
                      <a:tailEnd type="none" w="med" len="med"/>
                    </a:lnT>
                  </a:tcPr>
                </a:tc>
                <a:tc>
                  <a:txBody>
                    <a:bodyPr/>
                    <a:lstStyle/>
                    <a:p>
                      <a:pPr algn="ctr"/>
                      <a:r>
                        <a:rPr lang="en-US" altLang="zh-TW" sz="1600" dirty="0">
                          <a:latin typeface="Times New Roman" panose="02020603050405020304" pitchFamily="18" charset="0"/>
                          <a:cs typeface="Times New Roman" panose="02020603050405020304" pitchFamily="18" charset="0"/>
                        </a:rPr>
                        <a:t>76</a:t>
                      </a:r>
                      <a:endParaRPr lang="zh-HK" altLang="en-US" sz="1600" dirty="0">
                        <a:solidFill>
                          <a:schemeClr val="tx1"/>
                        </a:solidFill>
                        <a:latin typeface="Times New Roman" panose="02020603050405020304" pitchFamily="18" charset="0"/>
                        <a:cs typeface="Times New Roman" panose="02020603050405020304" pitchFamily="18" charset="0"/>
                      </a:endParaRPr>
                    </a:p>
                  </a:txBody>
                  <a:tcPr marL="68580" marR="68580" marT="34290" marB="34290" anchor="ctr">
                    <a:lnT w="12700" cap="flat" cmpd="sng" algn="ctr">
                      <a:solidFill>
                        <a:schemeClr val="tx1"/>
                      </a:solidFill>
                      <a:prstDash val="solid"/>
                      <a:round/>
                      <a:headEnd type="none" w="med" len="med"/>
                      <a:tailEnd type="none" w="med" len="med"/>
                    </a:lnT>
                  </a:tcPr>
                </a:tc>
                <a:tc>
                  <a:txBody>
                    <a:bodyPr/>
                    <a:lstStyle/>
                    <a:p>
                      <a:pPr algn="ctr"/>
                      <a:r>
                        <a:rPr lang="en-US" altLang="zh-TW" sz="1600" dirty="0">
                          <a:latin typeface="Times New Roman" panose="02020603050405020304" pitchFamily="18" charset="0"/>
                          <a:cs typeface="Times New Roman" panose="02020603050405020304" pitchFamily="18" charset="0"/>
                        </a:rPr>
                        <a:t>46</a:t>
                      </a:r>
                      <a:endParaRPr lang="zh-HK" altLang="en-US" sz="1600" dirty="0">
                        <a:solidFill>
                          <a:schemeClr val="tx1"/>
                        </a:solidFill>
                        <a:latin typeface="Times New Roman" panose="02020603050405020304" pitchFamily="18" charset="0"/>
                        <a:cs typeface="Times New Roman" panose="02020603050405020304" pitchFamily="18" charset="0"/>
                      </a:endParaRPr>
                    </a:p>
                  </a:txBody>
                  <a:tcPr marL="68580" marR="68580" marT="34290" marB="3429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615775225"/>
                  </a:ext>
                </a:extLst>
              </a:tr>
              <a:tr h="429286">
                <a:tc vMerge="1">
                  <a:txBody>
                    <a:bodyPr/>
                    <a:lstStyle/>
                    <a:p>
                      <a:endParaRPr lang="zh-HK" altLang="en-US" sz="1400" dirty="0"/>
                    </a:p>
                  </a:txBody>
                  <a:tcPr marL="68580" marR="68580" marT="34290" marB="34290"/>
                </a:tc>
                <a:tc>
                  <a:txBody>
                    <a:bodyPr/>
                    <a:lstStyle/>
                    <a:p>
                      <a:pPr algn="ctr"/>
                      <a:r>
                        <a:rPr lang="en-US" altLang="zh-TW" sz="1400" dirty="0">
                          <a:latin typeface="Times New Roman" panose="02020603050405020304" pitchFamily="18" charset="0"/>
                          <a:cs typeface="Times New Roman" panose="02020603050405020304" pitchFamily="18" charset="0"/>
                        </a:rPr>
                        <a:t>Total number</a:t>
                      </a:r>
                      <a:endParaRPr lang="zh-HK" altLang="en-US" sz="1400" dirty="0">
                        <a:solidFill>
                          <a:schemeClr val="tx1"/>
                        </a:solidFill>
                        <a:latin typeface="Times New Roman" panose="02020603050405020304" pitchFamily="18" charset="0"/>
                        <a:cs typeface="Times New Roman" panose="02020603050405020304" pitchFamily="18" charset="0"/>
                      </a:endParaRPr>
                    </a:p>
                  </a:txBody>
                  <a:tcPr marL="68580" marR="68580" marT="34290" marB="34290" anchor="ctr"/>
                </a:tc>
                <a:tc>
                  <a:txBody>
                    <a:bodyPr/>
                    <a:lstStyle/>
                    <a:p>
                      <a:pPr algn="ctr"/>
                      <a:r>
                        <a:rPr lang="en-US" altLang="zh-TW" sz="1600" dirty="0">
                          <a:latin typeface="Times New Roman" panose="02020603050405020304" pitchFamily="18" charset="0"/>
                          <a:cs typeface="Times New Roman" panose="02020603050405020304" pitchFamily="18" charset="0"/>
                        </a:rPr>
                        <a:t>424 200</a:t>
                      </a:r>
                      <a:endParaRPr lang="zh-HK" altLang="en-US" sz="1600" dirty="0">
                        <a:solidFill>
                          <a:schemeClr val="tx1"/>
                        </a:solidFill>
                        <a:latin typeface="Times New Roman" panose="02020603050405020304" pitchFamily="18" charset="0"/>
                        <a:cs typeface="Times New Roman" panose="02020603050405020304" pitchFamily="18" charset="0"/>
                      </a:endParaRPr>
                    </a:p>
                  </a:txBody>
                  <a:tcPr marL="68580" marR="68580" marT="34290" marB="34290" anchor="ctr"/>
                </a:tc>
                <a:tc>
                  <a:txBody>
                    <a:bodyPr/>
                    <a:lstStyle/>
                    <a:p>
                      <a:pPr algn="ctr"/>
                      <a:r>
                        <a:rPr lang="en-US" altLang="zh-TW" sz="1600" dirty="0">
                          <a:latin typeface="Times New Roman" panose="02020603050405020304" pitchFamily="18" charset="0"/>
                          <a:cs typeface="Times New Roman" panose="02020603050405020304" pitchFamily="18" charset="0"/>
                        </a:rPr>
                        <a:t>348 500</a:t>
                      </a:r>
                      <a:endParaRPr lang="zh-HK" altLang="en-US" sz="1600" dirty="0">
                        <a:solidFill>
                          <a:schemeClr val="tx1"/>
                        </a:solidFill>
                        <a:latin typeface="Times New Roman" panose="02020603050405020304" pitchFamily="18" charset="0"/>
                        <a:cs typeface="Times New Roman" panose="02020603050405020304" pitchFamily="18" charset="0"/>
                      </a:endParaRPr>
                    </a:p>
                  </a:txBody>
                  <a:tcPr marL="68580" marR="68580" marT="34290" marB="34290" anchor="ctr"/>
                </a:tc>
                <a:tc>
                  <a:txBody>
                    <a:bodyPr/>
                    <a:lstStyle/>
                    <a:p>
                      <a:pPr algn="ctr"/>
                      <a:r>
                        <a:rPr lang="en-US" altLang="zh-TW" sz="1600" dirty="0">
                          <a:latin typeface="Times New Roman" panose="02020603050405020304" pitchFamily="18" charset="0"/>
                          <a:cs typeface="Times New Roman" panose="02020603050405020304" pitchFamily="18" charset="0"/>
                        </a:rPr>
                        <a:t>594 800</a:t>
                      </a:r>
                      <a:endParaRPr lang="zh-HK" altLang="en-US" sz="1600" dirty="0">
                        <a:solidFill>
                          <a:schemeClr val="tx1"/>
                        </a:solidFill>
                        <a:latin typeface="Times New Roman" panose="02020603050405020304" pitchFamily="18" charset="0"/>
                        <a:cs typeface="Times New Roman" panose="02020603050405020304" pitchFamily="18" charset="0"/>
                      </a:endParaRPr>
                    </a:p>
                  </a:txBody>
                  <a:tcPr marL="68580" marR="68580" marT="34290" marB="34290" anchor="ctr"/>
                </a:tc>
                <a:tc>
                  <a:txBody>
                    <a:bodyPr/>
                    <a:lstStyle/>
                    <a:p>
                      <a:pPr algn="ctr"/>
                      <a:r>
                        <a:rPr lang="en-US" altLang="zh-TW" sz="1600" dirty="0">
                          <a:latin typeface="Times New Roman" panose="02020603050405020304" pitchFamily="18" charset="0"/>
                          <a:cs typeface="Times New Roman" panose="02020603050405020304" pitchFamily="18" charset="0"/>
                        </a:rPr>
                        <a:t>712 600</a:t>
                      </a:r>
                      <a:endParaRPr lang="zh-HK" altLang="en-US" sz="1600" dirty="0">
                        <a:solidFill>
                          <a:schemeClr val="tx1"/>
                        </a:solidFill>
                        <a:latin typeface="Times New Roman" panose="02020603050405020304" pitchFamily="18" charset="0"/>
                        <a:cs typeface="Times New Roman" panose="02020603050405020304" pitchFamily="18" charset="0"/>
                      </a:endParaRPr>
                    </a:p>
                  </a:txBody>
                  <a:tcPr marL="68580" marR="68580" marT="34290" marB="34290" anchor="ctr"/>
                </a:tc>
                <a:tc>
                  <a:txBody>
                    <a:bodyPr/>
                    <a:lstStyle/>
                    <a:p>
                      <a:pPr algn="ctr"/>
                      <a:r>
                        <a:rPr lang="en-US" altLang="zh-TW" sz="1600" dirty="0">
                          <a:latin typeface="Times New Roman" panose="02020603050405020304" pitchFamily="18" charset="0"/>
                          <a:cs typeface="Times New Roman" panose="02020603050405020304" pitchFamily="18" charset="0"/>
                        </a:rPr>
                        <a:t>665 100</a:t>
                      </a:r>
                      <a:endParaRPr lang="zh-HK" altLang="en-US" sz="1600" dirty="0">
                        <a:solidFill>
                          <a:schemeClr val="tx1"/>
                        </a:solidFill>
                        <a:latin typeface="Times New Roman" panose="02020603050405020304" pitchFamily="18" charset="0"/>
                        <a:cs typeface="Times New Roman" panose="02020603050405020304" pitchFamily="18" charset="0"/>
                      </a:endParaRPr>
                    </a:p>
                  </a:txBody>
                  <a:tcPr marL="68580" marR="68580" marT="34290" marB="34290" anchor="ctr"/>
                </a:tc>
                <a:tc>
                  <a:txBody>
                    <a:bodyPr/>
                    <a:lstStyle/>
                    <a:p>
                      <a:pPr algn="ctr"/>
                      <a:r>
                        <a:rPr lang="en-US" altLang="zh-TW" sz="1600" dirty="0">
                          <a:latin typeface="Times New Roman" panose="02020603050405020304" pitchFamily="18" charset="0"/>
                          <a:cs typeface="Times New Roman" panose="02020603050405020304" pitchFamily="18" charset="0"/>
                        </a:rPr>
                        <a:t>633 300</a:t>
                      </a:r>
                      <a:endParaRPr lang="zh-HK" altLang="en-US" sz="1600" dirty="0">
                        <a:solidFill>
                          <a:schemeClr val="tx1"/>
                        </a:solidFill>
                        <a:latin typeface="Times New Roman" panose="02020603050405020304" pitchFamily="18" charset="0"/>
                        <a:cs typeface="Times New Roman" panose="02020603050405020304" pitchFamily="18" charset="0"/>
                      </a:endParaRPr>
                    </a:p>
                  </a:txBody>
                  <a:tcPr marL="68580" marR="68580" marT="34290" marB="34290" anchor="ctr"/>
                </a:tc>
                <a:tc>
                  <a:txBody>
                    <a:bodyPr/>
                    <a:lstStyle/>
                    <a:p>
                      <a:pPr algn="ctr"/>
                      <a:r>
                        <a:rPr lang="en-US" altLang="zh-TW" sz="1600" dirty="0">
                          <a:latin typeface="Times New Roman" panose="02020603050405020304" pitchFamily="18" charset="0"/>
                          <a:cs typeface="Times New Roman" panose="02020603050405020304" pitchFamily="18" charset="0"/>
                        </a:rPr>
                        <a:t>705 900</a:t>
                      </a:r>
                      <a:endParaRPr lang="zh-HK" altLang="en-US" sz="1600" dirty="0">
                        <a:solidFill>
                          <a:schemeClr val="tx1"/>
                        </a:solidFill>
                        <a:latin typeface="Times New Roman" panose="02020603050405020304" pitchFamily="18" charset="0"/>
                        <a:cs typeface="Times New Roman" panose="02020603050405020304" pitchFamily="18" charset="0"/>
                      </a:endParaRPr>
                    </a:p>
                  </a:txBody>
                  <a:tcPr marL="68580" marR="68580" marT="34290" marB="3429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361370565"/>
                  </a:ext>
                </a:extLst>
              </a:tr>
              <a:tr h="429286">
                <a:tc vMerge="1">
                  <a:txBody>
                    <a:bodyPr/>
                    <a:lstStyle/>
                    <a:p>
                      <a:endParaRPr lang="zh-HK" altLang="en-US" sz="1400" dirty="0"/>
                    </a:p>
                  </a:txBody>
                  <a:tcPr marL="68580" marR="68580" marT="34290" marB="34290"/>
                </a:tc>
                <a:tc>
                  <a:txBody>
                    <a:bodyPr/>
                    <a:lstStyle/>
                    <a:p>
                      <a:pPr algn="ctr"/>
                      <a:r>
                        <a:rPr lang="en-US" altLang="zh-TW" sz="1400" dirty="0">
                          <a:latin typeface="Times New Roman" panose="02020603050405020304" pitchFamily="18" charset="0"/>
                          <a:cs typeface="Times New Roman" panose="02020603050405020304" pitchFamily="18" charset="0"/>
                        </a:rPr>
                        <a:t>Percentage</a:t>
                      </a:r>
                      <a:endParaRPr lang="zh-HK" altLang="en-US" sz="1400" dirty="0">
                        <a:solidFill>
                          <a:schemeClr val="tx1"/>
                        </a:solidFill>
                        <a:latin typeface="Times New Roman" panose="02020603050405020304" pitchFamily="18" charset="0"/>
                        <a:cs typeface="Times New Roman" panose="02020603050405020304" pitchFamily="18" charset="0"/>
                      </a:endParaRPr>
                    </a:p>
                  </a:txBody>
                  <a:tcPr marL="68580" marR="68580" marT="34290" marB="34290" anchor="ctr">
                    <a:lnB w="12700" cap="flat" cmpd="sng" algn="ctr">
                      <a:solidFill>
                        <a:schemeClr val="tx1"/>
                      </a:solidFill>
                      <a:prstDash val="solid"/>
                      <a:round/>
                      <a:headEnd type="none" w="med" len="med"/>
                      <a:tailEnd type="none" w="med" len="med"/>
                    </a:lnB>
                  </a:tcPr>
                </a:tc>
                <a:tc>
                  <a:txBody>
                    <a:bodyPr/>
                    <a:lstStyle/>
                    <a:p>
                      <a:pPr algn="ctr"/>
                      <a:r>
                        <a:rPr lang="en-US" altLang="zh-TW" sz="1600" dirty="0">
                          <a:solidFill>
                            <a:srgbClr val="00B050"/>
                          </a:solidFill>
                          <a:latin typeface="Times New Roman" panose="02020603050405020304" pitchFamily="18" charset="0"/>
                          <a:cs typeface="Times New Roman" panose="02020603050405020304" pitchFamily="18" charset="0"/>
                        </a:rPr>
                        <a:t>0.004%</a:t>
                      </a:r>
                      <a:endParaRPr lang="zh-HK" altLang="en-US" sz="1600" dirty="0">
                        <a:solidFill>
                          <a:srgbClr val="00B050"/>
                        </a:solidFill>
                        <a:latin typeface="Times New Roman" panose="02020603050405020304" pitchFamily="18" charset="0"/>
                        <a:cs typeface="Times New Roman" panose="02020603050405020304" pitchFamily="18" charset="0"/>
                      </a:endParaRPr>
                    </a:p>
                  </a:txBody>
                  <a:tcPr marL="68580" marR="68580" marT="34290" marB="34290" anchor="ctr">
                    <a:lnB w="12700" cap="flat" cmpd="sng" algn="ctr">
                      <a:solidFill>
                        <a:schemeClr val="tx1"/>
                      </a:solidFill>
                      <a:prstDash val="solid"/>
                      <a:round/>
                      <a:headEnd type="none" w="med" len="med"/>
                      <a:tailEnd type="none" w="med" len="med"/>
                    </a:lnB>
                  </a:tcPr>
                </a:tc>
                <a:tc>
                  <a:txBody>
                    <a:bodyPr/>
                    <a:lstStyle/>
                    <a:p>
                      <a:pPr algn="ctr"/>
                      <a:r>
                        <a:rPr lang="en-US" altLang="zh-TW" sz="1600" dirty="0">
                          <a:solidFill>
                            <a:srgbClr val="0070C0"/>
                          </a:solidFill>
                          <a:latin typeface="Times New Roman" panose="02020603050405020304" pitchFamily="18" charset="0"/>
                          <a:cs typeface="Times New Roman" panose="02020603050405020304" pitchFamily="18" charset="0"/>
                        </a:rPr>
                        <a:t>0.037%</a:t>
                      </a:r>
                      <a:endParaRPr lang="zh-HK" altLang="en-US" sz="1600" dirty="0">
                        <a:solidFill>
                          <a:srgbClr val="0070C0"/>
                        </a:solidFill>
                        <a:latin typeface="Times New Roman" panose="02020603050405020304" pitchFamily="18" charset="0"/>
                        <a:cs typeface="Times New Roman" panose="02020603050405020304" pitchFamily="18" charset="0"/>
                      </a:endParaRPr>
                    </a:p>
                  </a:txBody>
                  <a:tcPr marL="68580" marR="68580" marT="34290" marB="34290" anchor="ctr">
                    <a:lnB w="12700" cap="flat" cmpd="sng" algn="ctr">
                      <a:solidFill>
                        <a:schemeClr val="tx1"/>
                      </a:solidFill>
                      <a:prstDash val="solid"/>
                      <a:round/>
                      <a:headEnd type="none" w="med" len="med"/>
                      <a:tailEnd type="none" w="med" len="med"/>
                    </a:lnB>
                  </a:tcPr>
                </a:tc>
                <a:tc>
                  <a:txBody>
                    <a:bodyPr/>
                    <a:lstStyle/>
                    <a:p>
                      <a:pPr algn="ctr"/>
                      <a:r>
                        <a:rPr lang="en-US" altLang="zh-TW" sz="1600" dirty="0">
                          <a:latin typeface="Times New Roman" panose="02020603050405020304" pitchFamily="18" charset="0"/>
                          <a:cs typeface="Times New Roman" panose="02020603050405020304" pitchFamily="18" charset="0"/>
                        </a:rPr>
                        <a:t>0.019%</a:t>
                      </a:r>
                      <a:endParaRPr lang="zh-HK" altLang="en-US" sz="1600" dirty="0">
                        <a:solidFill>
                          <a:schemeClr val="tx1"/>
                        </a:solidFill>
                        <a:latin typeface="Times New Roman" panose="02020603050405020304" pitchFamily="18" charset="0"/>
                        <a:cs typeface="Times New Roman" panose="02020603050405020304" pitchFamily="18" charset="0"/>
                      </a:endParaRPr>
                    </a:p>
                  </a:txBody>
                  <a:tcPr marL="68580" marR="68580" marT="34290" marB="34290" anchor="ctr">
                    <a:lnB w="12700" cap="flat" cmpd="sng" algn="ctr">
                      <a:solidFill>
                        <a:schemeClr val="tx1"/>
                      </a:solidFill>
                      <a:prstDash val="solid"/>
                      <a:round/>
                      <a:headEnd type="none" w="med" len="med"/>
                      <a:tailEnd type="none" w="med" len="med"/>
                    </a:lnB>
                  </a:tcPr>
                </a:tc>
                <a:tc>
                  <a:txBody>
                    <a:bodyPr/>
                    <a:lstStyle/>
                    <a:p>
                      <a:pPr algn="ctr"/>
                      <a:r>
                        <a:rPr lang="en-US" altLang="zh-TW" sz="1600" dirty="0">
                          <a:latin typeface="Times New Roman" panose="02020603050405020304" pitchFamily="18" charset="0"/>
                          <a:cs typeface="Times New Roman" panose="02020603050405020304" pitchFamily="18" charset="0"/>
                        </a:rPr>
                        <a:t>0.011%</a:t>
                      </a:r>
                      <a:endParaRPr lang="zh-HK" altLang="en-US" sz="1600" dirty="0">
                        <a:solidFill>
                          <a:schemeClr val="tx1"/>
                        </a:solidFill>
                        <a:latin typeface="Times New Roman" panose="02020603050405020304" pitchFamily="18" charset="0"/>
                        <a:cs typeface="Times New Roman" panose="02020603050405020304" pitchFamily="18" charset="0"/>
                      </a:endParaRPr>
                    </a:p>
                  </a:txBody>
                  <a:tcPr marL="68580" marR="68580" marT="34290" marB="34290" anchor="ctr">
                    <a:lnB w="12700" cap="flat" cmpd="sng" algn="ctr">
                      <a:solidFill>
                        <a:schemeClr val="tx1"/>
                      </a:solidFill>
                      <a:prstDash val="solid"/>
                      <a:round/>
                      <a:headEnd type="none" w="med" len="med"/>
                      <a:tailEnd type="none" w="med" len="med"/>
                    </a:lnB>
                  </a:tcPr>
                </a:tc>
                <a:tc>
                  <a:txBody>
                    <a:bodyPr/>
                    <a:lstStyle/>
                    <a:p>
                      <a:pPr algn="ctr"/>
                      <a:r>
                        <a:rPr lang="en-US" altLang="zh-TW" sz="1600" dirty="0">
                          <a:latin typeface="Times New Roman" panose="02020603050405020304" pitchFamily="18" charset="0"/>
                          <a:cs typeface="Times New Roman" panose="02020603050405020304" pitchFamily="18" charset="0"/>
                        </a:rPr>
                        <a:t>0.008%</a:t>
                      </a:r>
                      <a:endParaRPr lang="zh-HK" altLang="en-US" sz="1600" dirty="0">
                        <a:solidFill>
                          <a:schemeClr val="tx1"/>
                        </a:solidFill>
                        <a:latin typeface="Times New Roman" panose="02020603050405020304" pitchFamily="18" charset="0"/>
                        <a:cs typeface="Times New Roman" panose="02020603050405020304" pitchFamily="18" charset="0"/>
                      </a:endParaRPr>
                    </a:p>
                  </a:txBody>
                  <a:tcPr marL="68580" marR="68580" marT="34290" marB="34290" anchor="ctr">
                    <a:lnB w="12700" cap="flat" cmpd="sng" algn="ctr">
                      <a:solidFill>
                        <a:schemeClr val="tx1"/>
                      </a:solidFill>
                      <a:prstDash val="solid"/>
                      <a:round/>
                      <a:headEnd type="none" w="med" len="med"/>
                      <a:tailEnd type="none" w="med" len="med"/>
                    </a:lnB>
                  </a:tcPr>
                </a:tc>
                <a:tc>
                  <a:txBody>
                    <a:bodyPr/>
                    <a:lstStyle/>
                    <a:p>
                      <a:pPr algn="ctr"/>
                      <a:r>
                        <a:rPr lang="en-US" altLang="zh-TW" sz="1600" dirty="0">
                          <a:latin typeface="Times New Roman" panose="02020603050405020304" pitchFamily="18" charset="0"/>
                          <a:cs typeface="Times New Roman" panose="02020603050405020304" pitchFamily="18" charset="0"/>
                        </a:rPr>
                        <a:t>0.012%</a:t>
                      </a:r>
                      <a:endParaRPr lang="zh-HK" altLang="en-US" sz="1600" dirty="0">
                        <a:solidFill>
                          <a:schemeClr val="tx1"/>
                        </a:solidFill>
                        <a:latin typeface="Times New Roman" panose="02020603050405020304" pitchFamily="18" charset="0"/>
                        <a:cs typeface="Times New Roman" panose="02020603050405020304" pitchFamily="18" charset="0"/>
                      </a:endParaRPr>
                    </a:p>
                  </a:txBody>
                  <a:tcPr marL="68580" marR="68580" marT="34290" marB="34290" anchor="ctr">
                    <a:lnB w="12700" cap="flat" cmpd="sng" algn="ctr">
                      <a:solidFill>
                        <a:schemeClr val="tx1"/>
                      </a:solidFill>
                      <a:prstDash val="solid"/>
                      <a:round/>
                      <a:headEnd type="none" w="med" len="med"/>
                      <a:tailEnd type="none" w="med" len="med"/>
                    </a:lnB>
                  </a:tcPr>
                </a:tc>
                <a:tc>
                  <a:txBody>
                    <a:bodyPr/>
                    <a:lstStyle/>
                    <a:p>
                      <a:pPr algn="ctr"/>
                      <a:r>
                        <a:rPr lang="en-US" altLang="zh-TW" sz="1600" dirty="0">
                          <a:latin typeface="Times New Roman" panose="02020603050405020304" pitchFamily="18" charset="0"/>
                          <a:cs typeface="Times New Roman" panose="02020603050405020304" pitchFamily="18" charset="0"/>
                        </a:rPr>
                        <a:t>0.007%</a:t>
                      </a:r>
                      <a:endParaRPr lang="zh-HK" altLang="en-US" sz="1600" dirty="0">
                        <a:solidFill>
                          <a:schemeClr val="tx1"/>
                        </a:solidFill>
                        <a:latin typeface="Times New Roman" panose="02020603050405020304" pitchFamily="18" charset="0"/>
                        <a:cs typeface="Times New Roman" panose="02020603050405020304" pitchFamily="18" charset="0"/>
                      </a:endParaRPr>
                    </a:p>
                  </a:txBody>
                  <a:tcPr marL="68580" marR="68580" marT="34290" marB="3429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86451549"/>
                  </a:ext>
                </a:extLst>
              </a:tr>
              <a:tr h="429286">
                <a:tc rowSpan="3">
                  <a:txBody>
                    <a:bodyPr/>
                    <a:lstStyle/>
                    <a:p>
                      <a:pPr marL="0" algn="l" defTabSz="914400" rtl="0" eaLnBrk="1" latinLnBrk="0" hangingPunct="1"/>
                      <a:r>
                        <a:rPr lang="en-US" altLang="zh-TW" sz="1400" b="1" kern="1200" dirty="0">
                          <a:solidFill>
                            <a:schemeClr val="lt1"/>
                          </a:solidFill>
                          <a:latin typeface="Times New Roman" panose="02020603050405020304" pitchFamily="18" charset="0"/>
                          <a:ea typeface="+mn-ea"/>
                          <a:cs typeface="Times New Roman" panose="02020603050405020304" pitchFamily="18" charset="0"/>
                        </a:rPr>
                        <a:t>All</a:t>
                      </a:r>
                      <a:endParaRPr lang="zh-HK" altLang="en-US" sz="1400" b="1" kern="1200" dirty="0">
                        <a:solidFill>
                          <a:schemeClr val="lt1"/>
                        </a:solidFill>
                        <a:latin typeface="Times New Roman" panose="02020603050405020304" pitchFamily="18" charset="0"/>
                        <a:ea typeface="+mn-ea"/>
                        <a:cs typeface="Times New Roman" panose="02020603050405020304" pitchFamily="18" charset="0"/>
                      </a:endParaRPr>
                    </a:p>
                  </a:txBody>
                  <a:tcPr marL="68580" marR="68580" marT="34290" marB="3429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sz="1200" dirty="0">
                          <a:latin typeface="Times New Roman" panose="02020603050405020304" pitchFamily="18" charset="0"/>
                          <a:cs typeface="Times New Roman" panose="02020603050405020304" pitchFamily="18" charset="0"/>
                        </a:rPr>
                        <a:t>Confirmed</a:t>
                      </a:r>
                      <a:endParaRPr lang="zh-HK" altLang="en-US" sz="1200" dirty="0">
                        <a:solidFill>
                          <a:schemeClr val="tx1"/>
                        </a:solidFill>
                        <a:latin typeface="Times New Roman" panose="02020603050405020304" pitchFamily="18" charset="0"/>
                        <a:cs typeface="Times New Roman" panose="02020603050405020304" pitchFamily="18" charset="0"/>
                      </a:endParaRPr>
                    </a:p>
                  </a:txBody>
                  <a:tcPr marL="68580" marR="68580" marT="34290" marB="34290" anchor="ctr">
                    <a:lnT w="12700" cap="flat" cmpd="sng" algn="ctr">
                      <a:solidFill>
                        <a:schemeClr val="tx1"/>
                      </a:solidFill>
                      <a:prstDash val="solid"/>
                      <a:round/>
                      <a:headEnd type="none" w="med" len="med"/>
                      <a:tailEnd type="none" w="med" len="med"/>
                    </a:lnT>
                  </a:tcPr>
                </a:tc>
                <a:tc>
                  <a:txBody>
                    <a:bodyPr/>
                    <a:lstStyle/>
                    <a:p>
                      <a:pPr algn="ctr"/>
                      <a:r>
                        <a:rPr lang="en-US" altLang="zh-TW" sz="1600" dirty="0">
                          <a:solidFill>
                            <a:schemeClr val="tx1"/>
                          </a:solidFill>
                          <a:latin typeface="Times New Roman" panose="02020603050405020304" pitchFamily="18" charset="0"/>
                          <a:cs typeface="Times New Roman" panose="02020603050405020304" pitchFamily="18" charset="0"/>
                        </a:rPr>
                        <a:t>41</a:t>
                      </a:r>
                      <a:endParaRPr lang="zh-HK" altLang="en-US" sz="1600" dirty="0">
                        <a:solidFill>
                          <a:schemeClr val="tx1"/>
                        </a:solidFill>
                        <a:latin typeface="Times New Roman" panose="02020603050405020304" pitchFamily="18" charset="0"/>
                        <a:cs typeface="Times New Roman" panose="02020603050405020304" pitchFamily="18" charset="0"/>
                      </a:endParaRPr>
                    </a:p>
                  </a:txBody>
                  <a:tcPr marL="68580" marR="68580" marT="34290" marB="34290" anchor="ctr">
                    <a:lnT w="12700" cap="flat" cmpd="sng" algn="ctr">
                      <a:solidFill>
                        <a:schemeClr val="tx1"/>
                      </a:solidFill>
                      <a:prstDash val="solid"/>
                      <a:round/>
                      <a:headEnd type="none" w="med" len="med"/>
                      <a:tailEnd type="none" w="med" len="med"/>
                    </a:lnT>
                  </a:tcPr>
                </a:tc>
                <a:tc>
                  <a:txBody>
                    <a:bodyPr/>
                    <a:lstStyle/>
                    <a:p>
                      <a:pPr algn="ctr"/>
                      <a:r>
                        <a:rPr lang="en-US" altLang="zh-TW" sz="1600" dirty="0">
                          <a:solidFill>
                            <a:schemeClr val="tx1"/>
                          </a:solidFill>
                          <a:latin typeface="Times New Roman" panose="02020603050405020304" pitchFamily="18" charset="0"/>
                          <a:cs typeface="Times New Roman" panose="02020603050405020304" pitchFamily="18" charset="0"/>
                        </a:rPr>
                        <a:t>293</a:t>
                      </a:r>
                      <a:endParaRPr lang="zh-HK" altLang="en-US" sz="1600" dirty="0">
                        <a:solidFill>
                          <a:schemeClr val="tx1"/>
                        </a:solidFill>
                        <a:latin typeface="Times New Roman" panose="02020603050405020304" pitchFamily="18" charset="0"/>
                        <a:cs typeface="Times New Roman" panose="02020603050405020304" pitchFamily="18" charset="0"/>
                      </a:endParaRPr>
                    </a:p>
                  </a:txBody>
                  <a:tcPr marL="68580" marR="68580" marT="34290" marB="34290" anchor="ctr">
                    <a:lnT w="12700" cap="flat" cmpd="sng" algn="ctr">
                      <a:solidFill>
                        <a:schemeClr val="tx1"/>
                      </a:solidFill>
                      <a:prstDash val="solid"/>
                      <a:round/>
                      <a:headEnd type="none" w="med" len="med"/>
                      <a:tailEnd type="none" w="med" len="med"/>
                    </a:lnT>
                  </a:tcPr>
                </a:tc>
                <a:tc>
                  <a:txBody>
                    <a:bodyPr/>
                    <a:lstStyle/>
                    <a:p>
                      <a:pPr algn="ctr"/>
                      <a:r>
                        <a:rPr lang="en-US" altLang="zh-TW" sz="1600" dirty="0">
                          <a:solidFill>
                            <a:schemeClr val="tx1"/>
                          </a:solidFill>
                          <a:latin typeface="Times New Roman" panose="02020603050405020304" pitchFamily="18" charset="0"/>
                          <a:cs typeface="Times New Roman" panose="02020603050405020304" pitchFamily="18" charset="0"/>
                        </a:rPr>
                        <a:t>219</a:t>
                      </a:r>
                      <a:endParaRPr lang="zh-HK" altLang="en-US" sz="1600" dirty="0">
                        <a:solidFill>
                          <a:schemeClr val="tx1"/>
                        </a:solidFill>
                        <a:latin typeface="Times New Roman" panose="02020603050405020304" pitchFamily="18" charset="0"/>
                        <a:cs typeface="Times New Roman" panose="02020603050405020304" pitchFamily="18" charset="0"/>
                      </a:endParaRPr>
                    </a:p>
                  </a:txBody>
                  <a:tcPr marL="68580" marR="68580" marT="34290" marB="34290" anchor="ctr">
                    <a:lnT w="12700" cap="flat" cmpd="sng" algn="ctr">
                      <a:solidFill>
                        <a:schemeClr val="tx1"/>
                      </a:solidFill>
                      <a:prstDash val="solid"/>
                      <a:round/>
                      <a:headEnd type="none" w="med" len="med"/>
                      <a:tailEnd type="none" w="med" len="med"/>
                    </a:lnT>
                  </a:tcPr>
                </a:tc>
                <a:tc>
                  <a:txBody>
                    <a:bodyPr/>
                    <a:lstStyle/>
                    <a:p>
                      <a:pPr algn="ctr"/>
                      <a:r>
                        <a:rPr lang="en-US" altLang="zh-TW" sz="1600" dirty="0">
                          <a:solidFill>
                            <a:schemeClr val="tx1"/>
                          </a:solidFill>
                          <a:latin typeface="Times New Roman" panose="02020603050405020304" pitchFamily="18" charset="0"/>
                          <a:cs typeface="Times New Roman" panose="02020603050405020304" pitchFamily="18" charset="0"/>
                        </a:rPr>
                        <a:t>187</a:t>
                      </a:r>
                      <a:endParaRPr lang="zh-HK" altLang="en-US" sz="1600" dirty="0">
                        <a:solidFill>
                          <a:schemeClr val="tx1"/>
                        </a:solidFill>
                        <a:latin typeface="Times New Roman" panose="02020603050405020304" pitchFamily="18" charset="0"/>
                        <a:cs typeface="Times New Roman" panose="02020603050405020304" pitchFamily="18" charset="0"/>
                      </a:endParaRPr>
                    </a:p>
                  </a:txBody>
                  <a:tcPr marL="68580" marR="68580" marT="34290" marB="34290" anchor="ctr">
                    <a:lnT w="12700" cap="flat" cmpd="sng" algn="ctr">
                      <a:solidFill>
                        <a:schemeClr val="tx1"/>
                      </a:solidFill>
                      <a:prstDash val="solid"/>
                      <a:round/>
                      <a:headEnd type="none" w="med" len="med"/>
                      <a:tailEnd type="none" w="med" len="med"/>
                    </a:lnT>
                  </a:tcPr>
                </a:tc>
                <a:tc>
                  <a:txBody>
                    <a:bodyPr/>
                    <a:lstStyle/>
                    <a:p>
                      <a:pPr algn="ctr"/>
                      <a:r>
                        <a:rPr lang="en-US" altLang="zh-TW" sz="1600" dirty="0">
                          <a:solidFill>
                            <a:schemeClr val="tx1"/>
                          </a:solidFill>
                          <a:latin typeface="Times New Roman" panose="02020603050405020304" pitchFamily="18" charset="0"/>
                          <a:cs typeface="Times New Roman" panose="02020603050405020304" pitchFamily="18" charset="0"/>
                        </a:rPr>
                        <a:t>119</a:t>
                      </a:r>
                      <a:endParaRPr lang="zh-HK" altLang="en-US" sz="1600" dirty="0">
                        <a:solidFill>
                          <a:schemeClr val="tx1"/>
                        </a:solidFill>
                        <a:latin typeface="Times New Roman" panose="02020603050405020304" pitchFamily="18" charset="0"/>
                        <a:cs typeface="Times New Roman" panose="02020603050405020304" pitchFamily="18" charset="0"/>
                      </a:endParaRPr>
                    </a:p>
                  </a:txBody>
                  <a:tcPr marL="68580" marR="68580" marT="34290" marB="34290" anchor="ctr">
                    <a:lnT w="12700" cap="flat" cmpd="sng" algn="ctr">
                      <a:solidFill>
                        <a:schemeClr val="tx1"/>
                      </a:solidFill>
                      <a:prstDash val="solid"/>
                      <a:round/>
                      <a:headEnd type="none" w="med" len="med"/>
                      <a:tailEnd type="none" w="med" len="med"/>
                    </a:lnT>
                  </a:tcPr>
                </a:tc>
                <a:tc>
                  <a:txBody>
                    <a:bodyPr/>
                    <a:lstStyle/>
                    <a:p>
                      <a:pPr algn="ctr"/>
                      <a:r>
                        <a:rPr lang="en-US" altLang="zh-TW" sz="1600" dirty="0">
                          <a:solidFill>
                            <a:schemeClr val="tx1"/>
                          </a:solidFill>
                          <a:latin typeface="Times New Roman" panose="02020603050405020304" pitchFamily="18" charset="0"/>
                          <a:cs typeface="Times New Roman" panose="02020603050405020304" pitchFamily="18" charset="0"/>
                        </a:rPr>
                        <a:t>164</a:t>
                      </a:r>
                      <a:endParaRPr lang="zh-HK" altLang="en-US" sz="1600" dirty="0">
                        <a:solidFill>
                          <a:schemeClr val="tx1"/>
                        </a:solidFill>
                        <a:latin typeface="Times New Roman" panose="02020603050405020304" pitchFamily="18" charset="0"/>
                        <a:cs typeface="Times New Roman" panose="02020603050405020304" pitchFamily="18" charset="0"/>
                      </a:endParaRPr>
                    </a:p>
                  </a:txBody>
                  <a:tcPr marL="68580" marR="68580" marT="34290" marB="34290" anchor="ctr">
                    <a:lnT w="12700" cap="flat" cmpd="sng" algn="ctr">
                      <a:solidFill>
                        <a:schemeClr val="tx1"/>
                      </a:solidFill>
                      <a:prstDash val="solid"/>
                      <a:round/>
                      <a:headEnd type="none" w="med" len="med"/>
                      <a:tailEnd type="none" w="med" len="med"/>
                    </a:lnT>
                  </a:tcPr>
                </a:tc>
                <a:tc>
                  <a:txBody>
                    <a:bodyPr/>
                    <a:lstStyle/>
                    <a:p>
                      <a:pPr algn="ctr"/>
                      <a:r>
                        <a:rPr lang="en-US" altLang="zh-TW" sz="1600" dirty="0">
                          <a:solidFill>
                            <a:schemeClr val="tx1"/>
                          </a:solidFill>
                          <a:latin typeface="Times New Roman" panose="02020603050405020304" pitchFamily="18" charset="0"/>
                          <a:cs typeface="Times New Roman" panose="02020603050405020304" pitchFamily="18" charset="0"/>
                        </a:rPr>
                        <a:t>89</a:t>
                      </a:r>
                      <a:endParaRPr lang="zh-HK" altLang="en-US" sz="1600" dirty="0">
                        <a:solidFill>
                          <a:schemeClr val="tx1"/>
                        </a:solidFill>
                        <a:latin typeface="Times New Roman" panose="02020603050405020304" pitchFamily="18" charset="0"/>
                        <a:cs typeface="Times New Roman" panose="02020603050405020304" pitchFamily="18" charset="0"/>
                      </a:endParaRPr>
                    </a:p>
                  </a:txBody>
                  <a:tcPr marL="68580" marR="68580" marT="34290" marB="3429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727951703"/>
                  </a:ext>
                </a:extLst>
              </a:tr>
              <a:tr h="429286">
                <a:tc vMerge="1">
                  <a:txBody>
                    <a:bodyPr/>
                    <a:lstStyle/>
                    <a:p>
                      <a:endParaRPr lang="zh-HK" altLang="en-US" sz="1400" dirty="0">
                        <a:solidFill>
                          <a:schemeClr val="tx1"/>
                        </a:solidFill>
                      </a:endParaRPr>
                    </a:p>
                  </a:txBody>
                  <a:tcPr marL="68580" marR="68580" marT="34290" marB="34290" anchor="ctr"/>
                </a:tc>
                <a:tc>
                  <a:txBody>
                    <a:bodyPr/>
                    <a:lstStyle/>
                    <a:p>
                      <a:pPr algn="ctr"/>
                      <a:r>
                        <a:rPr lang="en-US" altLang="zh-TW" sz="1400" dirty="0">
                          <a:latin typeface="Times New Roman" panose="02020603050405020304" pitchFamily="18" charset="0"/>
                          <a:cs typeface="Times New Roman" panose="02020603050405020304" pitchFamily="18" charset="0"/>
                        </a:rPr>
                        <a:t>Total number</a:t>
                      </a:r>
                      <a:endParaRPr lang="zh-HK" altLang="en-US" sz="1400" dirty="0">
                        <a:solidFill>
                          <a:schemeClr val="tx1"/>
                        </a:solidFill>
                        <a:latin typeface="Times New Roman" panose="02020603050405020304" pitchFamily="18" charset="0"/>
                        <a:cs typeface="Times New Roman" panose="02020603050405020304" pitchFamily="18" charset="0"/>
                      </a:endParaRPr>
                    </a:p>
                  </a:txBody>
                  <a:tcPr marL="68580" marR="68580" marT="34290" marB="34290" anchor="ctr"/>
                </a:tc>
                <a:tc>
                  <a:txBody>
                    <a:bodyPr/>
                    <a:lstStyle/>
                    <a:p>
                      <a:pPr algn="ctr"/>
                      <a:r>
                        <a:rPr lang="en-US" altLang="zh-TW" sz="1600" dirty="0">
                          <a:solidFill>
                            <a:schemeClr val="tx1"/>
                          </a:solidFill>
                          <a:latin typeface="Times New Roman" panose="02020603050405020304" pitchFamily="18" charset="0"/>
                          <a:cs typeface="Times New Roman" panose="02020603050405020304" pitchFamily="18" charset="0"/>
                        </a:rPr>
                        <a:t>874 900</a:t>
                      </a:r>
                      <a:endParaRPr lang="zh-HK" altLang="en-US" sz="1600" dirty="0">
                        <a:solidFill>
                          <a:schemeClr val="tx1"/>
                        </a:solidFill>
                        <a:latin typeface="Times New Roman" panose="02020603050405020304" pitchFamily="18" charset="0"/>
                        <a:cs typeface="Times New Roman" panose="02020603050405020304" pitchFamily="18" charset="0"/>
                      </a:endParaRPr>
                    </a:p>
                  </a:txBody>
                  <a:tcPr marL="68580" marR="68580" marT="34290" marB="34290" anchor="ctr"/>
                </a:tc>
                <a:tc>
                  <a:txBody>
                    <a:bodyPr/>
                    <a:lstStyle/>
                    <a:p>
                      <a:pPr algn="ctr"/>
                      <a:r>
                        <a:rPr lang="en-US" altLang="zh-TW" sz="1600" dirty="0">
                          <a:solidFill>
                            <a:schemeClr val="tx1"/>
                          </a:solidFill>
                          <a:latin typeface="Times New Roman" panose="02020603050405020304" pitchFamily="18" charset="0"/>
                          <a:cs typeface="Times New Roman" panose="02020603050405020304" pitchFamily="18" charset="0"/>
                        </a:rPr>
                        <a:t>699 100</a:t>
                      </a:r>
                      <a:endParaRPr lang="zh-HK" altLang="en-US" sz="1600" dirty="0">
                        <a:solidFill>
                          <a:schemeClr val="tx1"/>
                        </a:solidFill>
                        <a:latin typeface="Times New Roman" panose="02020603050405020304" pitchFamily="18" charset="0"/>
                        <a:cs typeface="Times New Roman" panose="02020603050405020304" pitchFamily="18" charset="0"/>
                      </a:endParaRPr>
                    </a:p>
                  </a:txBody>
                  <a:tcPr marL="68580" marR="68580" marT="34290" marB="34290" anchor="ctr"/>
                </a:tc>
                <a:tc>
                  <a:txBody>
                    <a:bodyPr/>
                    <a:lstStyle/>
                    <a:p>
                      <a:pPr algn="ctr"/>
                      <a:r>
                        <a:rPr lang="en-US" altLang="zh-TW" sz="1600" dirty="0">
                          <a:solidFill>
                            <a:schemeClr val="tx1"/>
                          </a:solidFill>
                          <a:latin typeface="Times New Roman" panose="02020603050405020304" pitchFamily="18" charset="0"/>
                          <a:cs typeface="Times New Roman" panose="02020603050405020304" pitchFamily="18" charset="0"/>
                        </a:rPr>
                        <a:t>1 048 800</a:t>
                      </a:r>
                      <a:endParaRPr lang="zh-HK" altLang="en-US" sz="1600" dirty="0">
                        <a:solidFill>
                          <a:schemeClr val="tx1"/>
                        </a:solidFill>
                        <a:latin typeface="Times New Roman" panose="02020603050405020304" pitchFamily="18" charset="0"/>
                        <a:cs typeface="Times New Roman" panose="02020603050405020304" pitchFamily="18" charset="0"/>
                      </a:endParaRPr>
                    </a:p>
                  </a:txBody>
                  <a:tcPr marL="68580" marR="68580" marT="34290" marB="34290" anchor="ctr"/>
                </a:tc>
                <a:tc>
                  <a:txBody>
                    <a:bodyPr/>
                    <a:lstStyle/>
                    <a:p>
                      <a:pPr algn="ctr"/>
                      <a:r>
                        <a:rPr lang="en-US" altLang="zh-TW" sz="1600" dirty="0">
                          <a:solidFill>
                            <a:schemeClr val="tx1"/>
                          </a:solidFill>
                          <a:latin typeface="Times New Roman" panose="02020603050405020304" pitchFamily="18" charset="0"/>
                          <a:cs typeface="Times New Roman" panose="02020603050405020304" pitchFamily="18" charset="0"/>
                        </a:rPr>
                        <a:t>1 177 800</a:t>
                      </a:r>
                      <a:endParaRPr lang="zh-HK" altLang="en-US" sz="1600" dirty="0">
                        <a:solidFill>
                          <a:schemeClr val="tx1"/>
                        </a:solidFill>
                        <a:latin typeface="Times New Roman" panose="02020603050405020304" pitchFamily="18" charset="0"/>
                        <a:cs typeface="Times New Roman" panose="02020603050405020304" pitchFamily="18" charset="0"/>
                      </a:endParaRPr>
                    </a:p>
                  </a:txBody>
                  <a:tcPr marL="68580" marR="68580" marT="34290" marB="34290" anchor="ctr"/>
                </a:tc>
                <a:tc>
                  <a:txBody>
                    <a:bodyPr/>
                    <a:lstStyle/>
                    <a:p>
                      <a:pPr algn="ctr"/>
                      <a:r>
                        <a:rPr lang="en-US" altLang="zh-TW" sz="1600" dirty="0">
                          <a:solidFill>
                            <a:schemeClr val="tx1"/>
                          </a:solidFill>
                          <a:latin typeface="Times New Roman" panose="02020603050405020304" pitchFamily="18" charset="0"/>
                          <a:cs typeface="Times New Roman" panose="02020603050405020304" pitchFamily="18" charset="0"/>
                        </a:rPr>
                        <a:t>1 162 100</a:t>
                      </a:r>
                      <a:endParaRPr lang="zh-HK" altLang="en-US" sz="1600" dirty="0">
                        <a:solidFill>
                          <a:schemeClr val="tx1"/>
                        </a:solidFill>
                        <a:latin typeface="Times New Roman" panose="02020603050405020304" pitchFamily="18" charset="0"/>
                        <a:cs typeface="Times New Roman" panose="02020603050405020304" pitchFamily="18" charset="0"/>
                      </a:endParaRPr>
                    </a:p>
                  </a:txBody>
                  <a:tcPr marL="68580" marR="68580" marT="34290" marB="34290" anchor="ctr"/>
                </a:tc>
                <a:tc>
                  <a:txBody>
                    <a:bodyPr/>
                    <a:lstStyle/>
                    <a:p>
                      <a:pPr algn="ctr"/>
                      <a:r>
                        <a:rPr lang="en-US" altLang="zh-TW" sz="1600" dirty="0">
                          <a:solidFill>
                            <a:schemeClr val="tx1"/>
                          </a:solidFill>
                          <a:latin typeface="Times New Roman" panose="02020603050405020304" pitchFamily="18" charset="0"/>
                          <a:cs typeface="Times New Roman" panose="02020603050405020304" pitchFamily="18" charset="0"/>
                        </a:rPr>
                        <a:t>1 222 700</a:t>
                      </a:r>
                      <a:endParaRPr lang="zh-HK" altLang="en-US" sz="1600" dirty="0">
                        <a:solidFill>
                          <a:schemeClr val="tx1"/>
                        </a:solidFill>
                        <a:latin typeface="Times New Roman" panose="02020603050405020304" pitchFamily="18" charset="0"/>
                        <a:cs typeface="Times New Roman" panose="02020603050405020304" pitchFamily="18" charset="0"/>
                      </a:endParaRPr>
                    </a:p>
                  </a:txBody>
                  <a:tcPr marL="68580" marR="68580" marT="34290" marB="34290" anchor="ctr"/>
                </a:tc>
                <a:tc>
                  <a:txBody>
                    <a:bodyPr/>
                    <a:lstStyle/>
                    <a:p>
                      <a:pPr algn="ctr"/>
                      <a:r>
                        <a:rPr lang="en-US" altLang="zh-TW" sz="1600" dirty="0">
                          <a:solidFill>
                            <a:schemeClr val="tx1"/>
                          </a:solidFill>
                          <a:latin typeface="Times New Roman" panose="02020603050405020304" pitchFamily="18" charset="0"/>
                          <a:cs typeface="Times New Roman" panose="02020603050405020304" pitchFamily="18" charset="0"/>
                        </a:rPr>
                        <a:t>1 322 000</a:t>
                      </a:r>
                      <a:endParaRPr lang="zh-HK" altLang="en-US" sz="1600" dirty="0">
                        <a:solidFill>
                          <a:schemeClr val="tx1"/>
                        </a:solidFill>
                        <a:latin typeface="Times New Roman" panose="02020603050405020304" pitchFamily="18" charset="0"/>
                        <a:cs typeface="Times New Roman" panose="02020603050405020304" pitchFamily="18" charset="0"/>
                      </a:endParaRPr>
                    </a:p>
                  </a:txBody>
                  <a:tcPr marL="68580" marR="68580" marT="34290" marB="3429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490187287"/>
                  </a:ext>
                </a:extLst>
              </a:tr>
              <a:tr h="429286">
                <a:tc vMerge="1">
                  <a:txBody>
                    <a:bodyPr/>
                    <a:lstStyle/>
                    <a:p>
                      <a:endParaRPr lang="zh-HK" altLang="en-US" sz="1400" dirty="0">
                        <a:solidFill>
                          <a:schemeClr val="tx1"/>
                        </a:solidFill>
                      </a:endParaRPr>
                    </a:p>
                  </a:txBody>
                  <a:tcPr marL="68580" marR="68580" marT="34290" marB="34290" anchor="ctr"/>
                </a:tc>
                <a:tc>
                  <a:txBody>
                    <a:bodyPr/>
                    <a:lstStyle/>
                    <a:p>
                      <a:pPr algn="ctr"/>
                      <a:r>
                        <a:rPr lang="en-US" altLang="zh-TW" sz="1400" dirty="0">
                          <a:latin typeface="Times New Roman" panose="02020603050405020304" pitchFamily="18" charset="0"/>
                          <a:cs typeface="Times New Roman" panose="02020603050405020304" pitchFamily="18" charset="0"/>
                        </a:rPr>
                        <a:t>Percentage</a:t>
                      </a:r>
                      <a:endParaRPr lang="zh-HK" altLang="en-US" sz="1400" dirty="0">
                        <a:solidFill>
                          <a:schemeClr val="tx1"/>
                        </a:solidFill>
                        <a:latin typeface="Times New Roman" panose="02020603050405020304" pitchFamily="18" charset="0"/>
                        <a:cs typeface="Times New Roman" panose="02020603050405020304" pitchFamily="18" charset="0"/>
                      </a:endParaRPr>
                    </a:p>
                  </a:txBody>
                  <a:tcPr marL="68580" marR="68580" marT="34290" marB="34290" anchor="ctr">
                    <a:lnB w="12700" cap="flat" cmpd="sng" algn="ctr">
                      <a:solidFill>
                        <a:schemeClr val="tx1"/>
                      </a:solidFill>
                      <a:prstDash val="solid"/>
                      <a:round/>
                      <a:headEnd type="none" w="med" len="med"/>
                      <a:tailEnd type="none" w="med" len="med"/>
                    </a:lnB>
                  </a:tcPr>
                </a:tc>
                <a:tc>
                  <a:txBody>
                    <a:bodyPr/>
                    <a:lstStyle/>
                    <a:p>
                      <a:pPr algn="ctr"/>
                      <a:r>
                        <a:rPr lang="en-US" altLang="zh-TW" sz="1600" dirty="0">
                          <a:solidFill>
                            <a:srgbClr val="00B050"/>
                          </a:solidFill>
                          <a:latin typeface="Times New Roman" panose="02020603050405020304" pitchFamily="18" charset="0"/>
                          <a:cs typeface="Times New Roman" panose="02020603050405020304" pitchFamily="18" charset="0"/>
                        </a:rPr>
                        <a:t>0.005%</a:t>
                      </a:r>
                      <a:endParaRPr lang="zh-HK" altLang="en-US" sz="1600" dirty="0">
                        <a:solidFill>
                          <a:srgbClr val="00B050"/>
                        </a:solidFill>
                        <a:latin typeface="Times New Roman" panose="02020603050405020304" pitchFamily="18" charset="0"/>
                        <a:cs typeface="Times New Roman" panose="02020603050405020304" pitchFamily="18" charset="0"/>
                      </a:endParaRPr>
                    </a:p>
                  </a:txBody>
                  <a:tcPr marL="68580" marR="68580" marT="34290" marB="34290" anchor="ctr">
                    <a:lnB w="12700" cap="flat" cmpd="sng" algn="ctr">
                      <a:solidFill>
                        <a:schemeClr val="tx1"/>
                      </a:solidFill>
                      <a:prstDash val="solid"/>
                      <a:round/>
                      <a:headEnd type="none" w="med" len="med"/>
                      <a:tailEnd type="none" w="med" len="med"/>
                    </a:lnB>
                  </a:tcPr>
                </a:tc>
                <a:tc>
                  <a:txBody>
                    <a:bodyPr/>
                    <a:lstStyle/>
                    <a:p>
                      <a:pPr algn="ctr"/>
                      <a:r>
                        <a:rPr lang="en-US" altLang="zh-TW" sz="1600" dirty="0">
                          <a:solidFill>
                            <a:srgbClr val="0070C0"/>
                          </a:solidFill>
                          <a:latin typeface="Times New Roman" panose="02020603050405020304" pitchFamily="18" charset="0"/>
                          <a:cs typeface="Times New Roman" panose="02020603050405020304" pitchFamily="18" charset="0"/>
                        </a:rPr>
                        <a:t>0.042%</a:t>
                      </a:r>
                      <a:endParaRPr lang="zh-HK" altLang="en-US" sz="1600" dirty="0">
                        <a:solidFill>
                          <a:srgbClr val="0070C0"/>
                        </a:solidFill>
                        <a:latin typeface="Times New Roman" panose="02020603050405020304" pitchFamily="18" charset="0"/>
                        <a:cs typeface="Times New Roman" panose="02020603050405020304" pitchFamily="18" charset="0"/>
                      </a:endParaRPr>
                    </a:p>
                  </a:txBody>
                  <a:tcPr marL="68580" marR="68580" marT="34290" marB="34290" anchor="ctr">
                    <a:lnB w="12700" cap="flat" cmpd="sng" algn="ctr">
                      <a:solidFill>
                        <a:schemeClr val="tx1"/>
                      </a:solidFill>
                      <a:prstDash val="solid"/>
                      <a:round/>
                      <a:headEnd type="none" w="med" len="med"/>
                      <a:tailEnd type="none" w="med" len="med"/>
                    </a:lnB>
                  </a:tcPr>
                </a:tc>
                <a:tc>
                  <a:txBody>
                    <a:bodyPr/>
                    <a:lstStyle/>
                    <a:p>
                      <a:pPr algn="ctr"/>
                      <a:r>
                        <a:rPr lang="en-US" altLang="zh-TW" sz="1600" dirty="0">
                          <a:solidFill>
                            <a:schemeClr val="tx1"/>
                          </a:solidFill>
                          <a:latin typeface="Times New Roman" panose="02020603050405020304" pitchFamily="18" charset="0"/>
                          <a:cs typeface="Times New Roman" panose="02020603050405020304" pitchFamily="18" charset="0"/>
                        </a:rPr>
                        <a:t>0.021%</a:t>
                      </a:r>
                      <a:endParaRPr lang="zh-HK" altLang="en-US" sz="1600" dirty="0">
                        <a:solidFill>
                          <a:schemeClr val="tx1"/>
                        </a:solidFill>
                        <a:latin typeface="Times New Roman" panose="02020603050405020304" pitchFamily="18" charset="0"/>
                        <a:cs typeface="Times New Roman" panose="02020603050405020304" pitchFamily="18" charset="0"/>
                      </a:endParaRPr>
                    </a:p>
                  </a:txBody>
                  <a:tcPr marL="68580" marR="68580" marT="34290" marB="34290" anchor="ctr">
                    <a:lnB w="12700" cap="flat" cmpd="sng" algn="ctr">
                      <a:solidFill>
                        <a:schemeClr val="tx1"/>
                      </a:solidFill>
                      <a:prstDash val="solid"/>
                      <a:round/>
                      <a:headEnd type="none" w="med" len="med"/>
                      <a:tailEnd type="none" w="med" len="med"/>
                    </a:lnB>
                  </a:tcPr>
                </a:tc>
                <a:tc>
                  <a:txBody>
                    <a:bodyPr/>
                    <a:lstStyle/>
                    <a:p>
                      <a:pPr algn="ctr"/>
                      <a:r>
                        <a:rPr lang="en-US" altLang="zh-TW" sz="1600" dirty="0">
                          <a:solidFill>
                            <a:schemeClr val="tx1"/>
                          </a:solidFill>
                          <a:latin typeface="Times New Roman" panose="02020603050405020304" pitchFamily="18" charset="0"/>
                          <a:cs typeface="Times New Roman" panose="02020603050405020304" pitchFamily="18" charset="0"/>
                        </a:rPr>
                        <a:t>0.016%</a:t>
                      </a:r>
                      <a:endParaRPr lang="zh-HK" altLang="en-US" sz="1600" dirty="0">
                        <a:solidFill>
                          <a:schemeClr val="tx1"/>
                        </a:solidFill>
                        <a:latin typeface="Times New Roman" panose="02020603050405020304" pitchFamily="18" charset="0"/>
                        <a:cs typeface="Times New Roman" panose="02020603050405020304" pitchFamily="18" charset="0"/>
                      </a:endParaRPr>
                    </a:p>
                  </a:txBody>
                  <a:tcPr marL="68580" marR="68580" marT="34290" marB="34290" anchor="ctr">
                    <a:lnB w="12700" cap="flat" cmpd="sng" algn="ctr">
                      <a:solidFill>
                        <a:schemeClr val="tx1"/>
                      </a:solidFill>
                      <a:prstDash val="solid"/>
                      <a:round/>
                      <a:headEnd type="none" w="med" len="med"/>
                      <a:tailEnd type="none" w="med" len="med"/>
                    </a:lnB>
                  </a:tcPr>
                </a:tc>
                <a:tc>
                  <a:txBody>
                    <a:bodyPr/>
                    <a:lstStyle/>
                    <a:p>
                      <a:pPr algn="ctr"/>
                      <a:r>
                        <a:rPr lang="en-US" altLang="zh-TW" sz="1600" dirty="0">
                          <a:solidFill>
                            <a:schemeClr val="tx1"/>
                          </a:solidFill>
                          <a:latin typeface="Times New Roman" panose="02020603050405020304" pitchFamily="18" charset="0"/>
                          <a:cs typeface="Times New Roman" panose="02020603050405020304" pitchFamily="18" charset="0"/>
                        </a:rPr>
                        <a:t>0.010%</a:t>
                      </a:r>
                      <a:endParaRPr lang="zh-HK" altLang="en-US" sz="1600" dirty="0">
                        <a:solidFill>
                          <a:schemeClr val="tx1"/>
                        </a:solidFill>
                        <a:latin typeface="Times New Roman" panose="02020603050405020304" pitchFamily="18" charset="0"/>
                        <a:cs typeface="Times New Roman" panose="02020603050405020304" pitchFamily="18" charset="0"/>
                      </a:endParaRPr>
                    </a:p>
                  </a:txBody>
                  <a:tcPr marL="68580" marR="68580" marT="34290" marB="34290" anchor="ctr">
                    <a:lnB w="12700" cap="flat" cmpd="sng" algn="ctr">
                      <a:solidFill>
                        <a:schemeClr val="tx1"/>
                      </a:solidFill>
                      <a:prstDash val="solid"/>
                      <a:round/>
                      <a:headEnd type="none" w="med" len="med"/>
                      <a:tailEnd type="none" w="med" len="med"/>
                    </a:lnB>
                  </a:tcPr>
                </a:tc>
                <a:tc>
                  <a:txBody>
                    <a:bodyPr/>
                    <a:lstStyle/>
                    <a:p>
                      <a:pPr algn="ctr"/>
                      <a:r>
                        <a:rPr lang="en-US" altLang="zh-TW" sz="1600" dirty="0">
                          <a:solidFill>
                            <a:schemeClr val="tx1"/>
                          </a:solidFill>
                          <a:latin typeface="Times New Roman" panose="02020603050405020304" pitchFamily="18" charset="0"/>
                          <a:cs typeface="Times New Roman" panose="02020603050405020304" pitchFamily="18" charset="0"/>
                        </a:rPr>
                        <a:t>0.013%</a:t>
                      </a:r>
                      <a:endParaRPr lang="zh-HK" altLang="en-US" sz="1600" dirty="0">
                        <a:solidFill>
                          <a:schemeClr val="tx1"/>
                        </a:solidFill>
                        <a:latin typeface="Times New Roman" panose="02020603050405020304" pitchFamily="18" charset="0"/>
                        <a:cs typeface="Times New Roman" panose="02020603050405020304" pitchFamily="18" charset="0"/>
                      </a:endParaRPr>
                    </a:p>
                  </a:txBody>
                  <a:tcPr marL="68580" marR="68580" marT="34290" marB="34290" anchor="ctr">
                    <a:lnB w="12700" cap="flat" cmpd="sng" algn="ctr">
                      <a:solidFill>
                        <a:schemeClr val="tx1"/>
                      </a:solidFill>
                      <a:prstDash val="solid"/>
                      <a:round/>
                      <a:headEnd type="none" w="med" len="med"/>
                      <a:tailEnd type="none" w="med" len="med"/>
                    </a:lnB>
                  </a:tcPr>
                </a:tc>
                <a:tc>
                  <a:txBody>
                    <a:bodyPr/>
                    <a:lstStyle/>
                    <a:p>
                      <a:pPr algn="ctr"/>
                      <a:r>
                        <a:rPr lang="en-US" altLang="zh-TW" sz="1600" dirty="0">
                          <a:solidFill>
                            <a:schemeClr val="tx1"/>
                          </a:solidFill>
                          <a:latin typeface="Times New Roman" panose="02020603050405020304" pitchFamily="18" charset="0"/>
                          <a:cs typeface="Times New Roman" panose="02020603050405020304" pitchFamily="18" charset="0"/>
                        </a:rPr>
                        <a:t>0.007%</a:t>
                      </a:r>
                      <a:endParaRPr lang="zh-HK" altLang="en-US" sz="1600" dirty="0">
                        <a:solidFill>
                          <a:schemeClr val="tx1"/>
                        </a:solidFill>
                        <a:latin typeface="Times New Roman" panose="02020603050405020304" pitchFamily="18" charset="0"/>
                        <a:cs typeface="Times New Roman" panose="02020603050405020304" pitchFamily="18" charset="0"/>
                      </a:endParaRPr>
                    </a:p>
                  </a:txBody>
                  <a:tcPr marL="68580" marR="68580" marT="34290" marB="3429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5035321"/>
                  </a:ext>
                </a:extLst>
              </a:tr>
            </a:tbl>
          </a:graphicData>
        </a:graphic>
      </p:graphicFrame>
      <p:sp>
        <p:nvSpPr>
          <p:cNvPr id="8" name="文字方塊 7"/>
          <p:cNvSpPr txBox="1"/>
          <p:nvPr/>
        </p:nvSpPr>
        <p:spPr>
          <a:xfrm>
            <a:off x="96981" y="4750692"/>
            <a:ext cx="8950039" cy="1631216"/>
          </a:xfrm>
          <a:prstGeom prst="rect">
            <a:avLst/>
          </a:prstGeom>
          <a:noFill/>
        </p:spPr>
        <p:txBody>
          <a:bodyPr wrap="square" rtlCol="0">
            <a:spAutoFit/>
          </a:bodyPr>
          <a:lstStyle/>
          <a:p>
            <a:pPr algn="just"/>
            <a:r>
              <a:rPr lang="en-US" altLang="zh-TW" sz="2000" dirty="0">
                <a:latin typeface="Times New Roman" panose="02020603050405020304" pitchFamily="18" charset="0"/>
                <a:cs typeface="Times New Roman" panose="02020603050405020304" pitchFamily="18" charset="0"/>
              </a:rPr>
              <a:t>From the results of spreadsheet, we know that the percentages of number of confirmed cases to the total population in the age groups range from 0.004% to 0.047%. Among the age groups, the 15-24 age group has the highest percentage of confirmed cases for both male and female cases, while the 0-14 age group has the lowest.</a:t>
            </a:r>
          </a:p>
        </p:txBody>
      </p:sp>
    </p:spTree>
    <p:extLst>
      <p:ext uri="{BB962C8B-B14F-4D97-AF65-F5344CB8AC3E}">
        <p14:creationId xmlns:p14="http://schemas.microsoft.com/office/powerpoint/2010/main" val="17774267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頁尾版面配置區 3"/>
          <p:cNvSpPr>
            <a:spLocks noGrp="1"/>
          </p:cNvSpPr>
          <p:nvPr>
            <p:ph type="ftr" sz="quarter" idx="11"/>
          </p:nvPr>
        </p:nvSpPr>
        <p:spPr/>
        <p:txBody>
          <a:bodyPr/>
          <a:lstStyle/>
          <a:p>
            <a:endParaRPr lang="pt-PT"/>
          </a:p>
        </p:txBody>
      </p:sp>
      <p:sp>
        <p:nvSpPr>
          <p:cNvPr id="5" name="投影片編號版面配置區 4"/>
          <p:cNvSpPr>
            <a:spLocks noGrp="1"/>
          </p:cNvSpPr>
          <p:nvPr>
            <p:ph type="sldNum" sz="quarter" idx="12"/>
          </p:nvPr>
        </p:nvSpPr>
        <p:spPr/>
        <p:txBody>
          <a:bodyPr/>
          <a:lstStyle/>
          <a:p>
            <a:fld id="{18FAA5EE-D2FC-409A-BF74-DD67F0A6F1CD}" type="slidenum">
              <a:rPr lang="pt-PT" smtClean="0"/>
              <a:t>21</a:t>
            </a:fld>
            <a:endParaRPr lang="pt-PT"/>
          </a:p>
        </p:txBody>
      </p:sp>
      <p:sp>
        <p:nvSpPr>
          <p:cNvPr id="8" name="文字方塊 7"/>
          <p:cNvSpPr txBox="1"/>
          <p:nvPr/>
        </p:nvSpPr>
        <p:spPr>
          <a:xfrm>
            <a:off x="484632" y="1280784"/>
            <a:ext cx="8156448" cy="1631216"/>
          </a:xfrm>
          <a:prstGeom prst="rect">
            <a:avLst/>
          </a:prstGeom>
          <a:noFill/>
        </p:spPr>
        <p:txBody>
          <a:bodyPr wrap="square" rtlCol="0">
            <a:spAutoFit/>
          </a:bodyPr>
          <a:lstStyle/>
          <a:p>
            <a:pPr marL="457200" indent="-457200" algn="just">
              <a:buFont typeface="+mj-lt"/>
              <a:buAutoNum type="alphaLcParenR" startAt="3"/>
            </a:pPr>
            <a:r>
              <a:rPr lang="en-US" altLang="zh-TW" sz="2000" dirty="0">
                <a:latin typeface="Times New Roman" panose="02020603050405020304" pitchFamily="18" charset="0"/>
                <a:cs typeface="Times New Roman" panose="02020603050405020304" pitchFamily="18" charset="0"/>
              </a:rPr>
              <a:t>[Extended exploration] The percentage of confirmed cases in the 15-24 age group is relatively high. Is it because the people in this age group have weaker immunity to the coronavirus? Or do we have to consider whether the cases are local or imported? What extra data do we need to know? Try to explore and illustrate the conclusions by tables/charts.</a:t>
            </a:r>
            <a:endParaRPr lang="zh-TW" altLang="en-US" sz="2000" dirty="0">
              <a:latin typeface="Times New Roman" panose="02020603050405020304" pitchFamily="18" charset="0"/>
              <a:cs typeface="Times New Roman" panose="02020603050405020304" pitchFamily="18" charset="0"/>
            </a:endParaRPr>
          </a:p>
        </p:txBody>
      </p:sp>
      <p:pic>
        <p:nvPicPr>
          <p:cNvPr id="9" name="圖片 8"/>
          <p:cNvPicPr>
            <a:picLocks noChangeAspect="1"/>
          </p:cNvPicPr>
          <p:nvPr/>
        </p:nvPicPr>
        <p:blipFill>
          <a:blip r:embed="rId2">
            <a:clrChange>
              <a:clrFrom>
                <a:srgbClr val="000000"/>
              </a:clrFrom>
              <a:clrTo>
                <a:srgbClr val="000000">
                  <a:alpha val="0"/>
                </a:srgbClr>
              </a:clrTo>
            </a:clrChange>
          </a:blip>
          <a:stretch>
            <a:fillRect/>
          </a:stretch>
        </p:blipFill>
        <p:spPr>
          <a:xfrm>
            <a:off x="7086600" y="4414923"/>
            <a:ext cx="1552928" cy="1552928"/>
          </a:xfrm>
          <a:prstGeom prst="rect">
            <a:avLst/>
          </a:prstGeom>
        </p:spPr>
      </p:pic>
      <p:sp>
        <p:nvSpPr>
          <p:cNvPr id="7" name="Title 1">
            <a:extLst>
              <a:ext uri="{FF2B5EF4-FFF2-40B4-BE49-F238E27FC236}">
                <a16:creationId xmlns:a16="http://schemas.microsoft.com/office/drawing/2014/main" id="{5091BB9E-8340-4E86-86DF-EB46E6CE5C64}"/>
              </a:ext>
            </a:extLst>
          </p:cNvPr>
          <p:cNvSpPr txBox="1">
            <a:spLocks/>
          </p:cNvSpPr>
          <p:nvPr/>
        </p:nvSpPr>
        <p:spPr>
          <a:xfrm>
            <a:off x="402983" y="265590"/>
            <a:ext cx="6683617" cy="503764"/>
          </a:xfrm>
          <a:prstGeom prst="rect">
            <a:avLst/>
          </a:prstGeom>
          <a:ln w="12700">
            <a:solidFill>
              <a:srgbClr val="FF0000"/>
            </a:solidFill>
          </a:ln>
        </p:spPr>
        <p:txBody>
          <a:bodyPr vert="horz" lIns="91440" tIns="45720" rIns="91440" bIns="45720" rtlCol="0" anchor="b">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altLang="zh-TW" sz="2400" dirty="0">
                <a:solidFill>
                  <a:schemeClr val="tx1"/>
                </a:solidFill>
                <a:latin typeface="Times New Roman" panose="02020603050405020304" pitchFamily="18" charset="0"/>
                <a:cs typeface="Times New Roman" panose="02020603050405020304" pitchFamily="18" charset="0"/>
              </a:rPr>
              <a:t>Activity 2: Comparing the cases in different age groups</a:t>
            </a:r>
            <a:endParaRPr lang="pt-PT"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823827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頁尾版面配置區 1"/>
          <p:cNvSpPr>
            <a:spLocks noGrp="1"/>
          </p:cNvSpPr>
          <p:nvPr>
            <p:ph type="ftr" sz="quarter" idx="11"/>
          </p:nvPr>
        </p:nvSpPr>
        <p:spPr/>
        <p:txBody>
          <a:bodyPr/>
          <a:lstStyle/>
          <a:p>
            <a:endParaRPr lang="pt-PT"/>
          </a:p>
        </p:txBody>
      </p:sp>
      <p:sp>
        <p:nvSpPr>
          <p:cNvPr id="3" name="投影片編號版面配置區 2"/>
          <p:cNvSpPr>
            <a:spLocks noGrp="1"/>
          </p:cNvSpPr>
          <p:nvPr>
            <p:ph type="sldNum" sz="quarter" idx="12"/>
          </p:nvPr>
        </p:nvSpPr>
        <p:spPr/>
        <p:txBody>
          <a:bodyPr/>
          <a:lstStyle/>
          <a:p>
            <a:fld id="{18FAA5EE-D2FC-409A-BF74-DD67F0A6F1CD}" type="slidenum">
              <a:rPr lang="pt-PT" smtClean="0"/>
              <a:t>22</a:t>
            </a:fld>
            <a:endParaRPr lang="pt-PT"/>
          </a:p>
        </p:txBody>
      </p:sp>
      <p:sp>
        <p:nvSpPr>
          <p:cNvPr id="4" name="矩形 3"/>
          <p:cNvSpPr/>
          <p:nvPr/>
        </p:nvSpPr>
        <p:spPr>
          <a:xfrm>
            <a:off x="3767934" y="2967335"/>
            <a:ext cx="1608133" cy="923330"/>
          </a:xfrm>
          <a:prstGeom prst="rect">
            <a:avLst/>
          </a:prstGeom>
          <a:noFill/>
        </p:spPr>
        <p:txBody>
          <a:bodyPr wrap="none" lIns="91440" tIns="45720" rIns="91440" bIns="45720">
            <a:spAutoFit/>
          </a:bodyPr>
          <a:lstStyle/>
          <a:p>
            <a:pPr algn="ctr"/>
            <a:r>
              <a:rPr lang="en-US" altLang="zh-TW" sz="54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END</a:t>
            </a:r>
            <a:endParaRPr lang="zh-TW" altLang="en-US" sz="5400" b="0" cap="none" spc="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938220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sz="4000" dirty="0" err="1">
                <a:latin typeface="Times New Roman" panose="02020603050405020304" pitchFamily="18" charset="0"/>
                <a:cs typeface="Times New Roman" panose="02020603050405020304" pitchFamily="18" charset="0"/>
              </a:rPr>
              <a:t>Recognising</a:t>
            </a:r>
            <a:r>
              <a:rPr lang="en-US" altLang="zh-TW" sz="4000" dirty="0">
                <a:latin typeface="Times New Roman" panose="02020603050405020304" pitchFamily="18" charset="0"/>
                <a:cs typeface="Times New Roman" panose="02020603050405020304" pitchFamily="18" charset="0"/>
              </a:rPr>
              <a:t> the local epidemic</a:t>
            </a:r>
            <a:endParaRPr lang="zh-HK" altLang="en-US" sz="4000" dirty="0">
              <a:latin typeface="Times New Roman" panose="02020603050405020304" pitchFamily="18" charset="0"/>
              <a:cs typeface="Times New Roman" panose="02020603050405020304" pitchFamily="18" charset="0"/>
            </a:endParaRPr>
          </a:p>
        </p:txBody>
      </p:sp>
      <p:sp>
        <p:nvSpPr>
          <p:cNvPr id="3" name="內容版面配置區 2"/>
          <p:cNvSpPr>
            <a:spLocks noGrp="1"/>
          </p:cNvSpPr>
          <p:nvPr>
            <p:ph idx="1"/>
          </p:nvPr>
        </p:nvSpPr>
        <p:spPr>
          <a:xfrm>
            <a:off x="822959" y="1845734"/>
            <a:ext cx="7543801" cy="4436194"/>
          </a:xfrm>
        </p:spPr>
        <p:txBody>
          <a:bodyPr>
            <a:normAutofit fontScale="62500" lnSpcReduction="20000"/>
          </a:bodyPr>
          <a:lstStyle/>
          <a:p>
            <a:pPr algn="just">
              <a:lnSpc>
                <a:spcPct val="120000"/>
              </a:lnSpc>
            </a:pPr>
            <a:r>
              <a:rPr lang="en-US" altLang="zh-TW" sz="3500" dirty="0">
                <a:latin typeface="Times New Roman" panose="02020603050405020304" pitchFamily="18" charset="0"/>
                <a:cs typeface="Times New Roman" panose="02020603050405020304" pitchFamily="18" charset="0"/>
              </a:rPr>
              <a:t>If we wish to have a deeper understanding of the local epidemic of COVID-19 and </a:t>
            </a:r>
            <a:r>
              <a:rPr lang="en-US" altLang="zh-TW" sz="3500" u="sng" dirty="0">
                <a:latin typeface="Times New Roman" panose="02020603050405020304" pitchFamily="18" charset="0"/>
                <a:cs typeface="Times New Roman" panose="02020603050405020304" pitchFamily="18" charset="0"/>
              </a:rPr>
              <a:t>explore the infection of virus by age groups</a:t>
            </a:r>
            <a:r>
              <a:rPr lang="en-US" altLang="zh-TW" sz="3500" dirty="0">
                <a:latin typeface="Times New Roman" panose="02020603050405020304" pitchFamily="18" charset="0"/>
                <a:cs typeface="Times New Roman" panose="02020603050405020304" pitchFamily="18" charset="0"/>
              </a:rPr>
              <a:t>, how should we proceed?</a:t>
            </a:r>
            <a:endParaRPr lang="zh-TW" altLang="en-US" sz="3500" dirty="0">
              <a:latin typeface="Times New Roman" panose="02020603050405020304" pitchFamily="18" charset="0"/>
              <a:cs typeface="Times New Roman" panose="02020603050405020304" pitchFamily="18" charset="0"/>
            </a:endParaRPr>
          </a:p>
          <a:p>
            <a:pPr algn="just">
              <a:lnSpc>
                <a:spcPct val="120000"/>
              </a:lnSpc>
            </a:pPr>
            <a:endParaRPr lang="en-US" altLang="zh-TW" sz="3500" dirty="0">
              <a:solidFill>
                <a:srgbClr val="7030A0"/>
              </a:solidFill>
            </a:endParaRPr>
          </a:p>
          <a:p>
            <a:pPr algn="just">
              <a:lnSpc>
                <a:spcPct val="120000"/>
              </a:lnSpc>
            </a:pPr>
            <a:r>
              <a:rPr lang="en-US" altLang="zh-TW" sz="3500" dirty="0">
                <a:solidFill>
                  <a:srgbClr val="7030A0"/>
                </a:solidFill>
                <a:latin typeface="Times New Roman" panose="02020603050405020304" pitchFamily="18" charset="0"/>
                <a:cs typeface="Times New Roman" panose="02020603050405020304" pitchFamily="18" charset="0"/>
              </a:rPr>
              <a:t>Reliable data source:</a:t>
            </a:r>
            <a:endParaRPr lang="en-US" altLang="zh-TW" sz="3500" dirty="0">
              <a:latin typeface="Times New Roman" panose="02020603050405020304" pitchFamily="18" charset="0"/>
              <a:cs typeface="Times New Roman" panose="02020603050405020304" pitchFamily="18" charset="0"/>
            </a:endParaRPr>
          </a:p>
          <a:p>
            <a:pPr lvl="1">
              <a:lnSpc>
                <a:spcPct val="120000"/>
              </a:lnSpc>
            </a:pPr>
            <a:r>
              <a:rPr lang="en-US" altLang="zh-TW" sz="3200" dirty="0">
                <a:latin typeface="Times New Roman" panose="02020603050405020304" pitchFamily="18" charset="0"/>
                <a:cs typeface="Times New Roman" panose="02020603050405020304" pitchFamily="18" charset="0"/>
              </a:rPr>
              <a:t>For example, the data of government departments. The government's “DATA.GOV.HK" webpage provides d</a:t>
            </a:r>
            <a:r>
              <a:rPr lang="en-US" altLang="zh-HK" sz="3200" dirty="0">
                <a:latin typeface="Times New Roman" panose="02020603050405020304" pitchFamily="18" charset="0"/>
                <a:cs typeface="Times New Roman" panose="02020603050405020304" pitchFamily="18" charset="0"/>
              </a:rPr>
              <a:t>ata on COVID-19 </a:t>
            </a:r>
            <a:r>
              <a:rPr lang="en-US" altLang="zh-TW" sz="3200" dirty="0">
                <a:latin typeface="Times New Roman" panose="02020603050405020304" pitchFamily="18" charset="0"/>
                <a:cs typeface="Times New Roman" panose="02020603050405020304" pitchFamily="18" charset="0"/>
              </a:rPr>
              <a:t>from the Department of Health (in addition to accurate and reliable data, the webpage provides CSV files, which can be operated with spreadsheet software)</a:t>
            </a:r>
            <a:br>
              <a:rPr lang="en-US" altLang="zh-TW" sz="3200" dirty="0">
                <a:latin typeface="Times New Roman" panose="02020603050405020304" pitchFamily="18" charset="0"/>
                <a:cs typeface="Times New Roman" panose="02020603050405020304" pitchFamily="18" charset="0"/>
              </a:rPr>
            </a:br>
            <a:r>
              <a:rPr lang="en-US" altLang="zh-TW" sz="2900" dirty="0">
                <a:latin typeface="Times New Roman" panose="02020603050405020304" pitchFamily="18" charset="0"/>
                <a:cs typeface="Times New Roman" panose="02020603050405020304" pitchFamily="18" charset="0"/>
                <a:hlinkClick r:id="rId2"/>
              </a:rPr>
              <a:t>https://data.gov.hk/tc-data/dataset/hk-dh-chpsebcddr-novel-infectious-agent</a:t>
            </a:r>
            <a:r>
              <a:rPr lang="en-US" altLang="zh-TW" sz="2900" dirty="0">
                <a:latin typeface="Times New Roman" panose="02020603050405020304" pitchFamily="18" charset="0"/>
                <a:cs typeface="Times New Roman" panose="02020603050405020304" pitchFamily="18" charset="0"/>
              </a:rPr>
              <a:t> </a:t>
            </a:r>
          </a:p>
          <a:p>
            <a:pPr algn="just">
              <a:lnSpc>
                <a:spcPct val="120000"/>
              </a:lnSpc>
            </a:pPr>
            <a:endParaRPr lang="zh-HK" altLang="en-US" sz="2600" dirty="0"/>
          </a:p>
        </p:txBody>
      </p:sp>
      <p:sp>
        <p:nvSpPr>
          <p:cNvPr id="4" name="頁尾版面配置區 3"/>
          <p:cNvSpPr>
            <a:spLocks noGrp="1"/>
          </p:cNvSpPr>
          <p:nvPr>
            <p:ph type="ftr" sz="quarter" idx="11"/>
          </p:nvPr>
        </p:nvSpPr>
        <p:spPr/>
        <p:txBody>
          <a:bodyPr/>
          <a:lstStyle/>
          <a:p>
            <a:endParaRPr lang="pt-PT"/>
          </a:p>
        </p:txBody>
      </p:sp>
      <p:sp>
        <p:nvSpPr>
          <p:cNvPr id="5" name="投影片編號版面配置區 4"/>
          <p:cNvSpPr>
            <a:spLocks noGrp="1"/>
          </p:cNvSpPr>
          <p:nvPr>
            <p:ph type="sldNum" sz="quarter" idx="12"/>
          </p:nvPr>
        </p:nvSpPr>
        <p:spPr/>
        <p:txBody>
          <a:bodyPr/>
          <a:lstStyle/>
          <a:p>
            <a:fld id="{18FAA5EE-D2FC-409A-BF74-DD67F0A6F1CD}" type="slidenum">
              <a:rPr lang="pt-PT" smtClean="0"/>
              <a:t>3</a:t>
            </a:fld>
            <a:endParaRPr lang="pt-PT"/>
          </a:p>
        </p:txBody>
      </p:sp>
      <p:pic>
        <p:nvPicPr>
          <p:cNvPr id="7" name="圖片 6"/>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7425344" y="876112"/>
            <a:ext cx="1061312" cy="757860"/>
          </a:xfrm>
          <a:prstGeom prst="rect">
            <a:avLst/>
          </a:prstGeom>
        </p:spPr>
      </p:pic>
    </p:spTree>
    <p:extLst>
      <p:ext uri="{BB962C8B-B14F-4D97-AF65-F5344CB8AC3E}">
        <p14:creationId xmlns:p14="http://schemas.microsoft.com/office/powerpoint/2010/main" val="23021695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頁尾版面配置區 3"/>
          <p:cNvSpPr>
            <a:spLocks noGrp="1"/>
          </p:cNvSpPr>
          <p:nvPr>
            <p:ph type="ftr" sz="quarter" idx="11"/>
          </p:nvPr>
        </p:nvSpPr>
        <p:spPr/>
        <p:txBody>
          <a:bodyPr/>
          <a:lstStyle/>
          <a:p>
            <a:endParaRPr lang="pt-PT"/>
          </a:p>
        </p:txBody>
      </p:sp>
      <p:sp>
        <p:nvSpPr>
          <p:cNvPr id="5" name="投影片編號版面配置區 4"/>
          <p:cNvSpPr>
            <a:spLocks noGrp="1"/>
          </p:cNvSpPr>
          <p:nvPr>
            <p:ph type="sldNum" sz="quarter" idx="12"/>
          </p:nvPr>
        </p:nvSpPr>
        <p:spPr/>
        <p:txBody>
          <a:bodyPr/>
          <a:lstStyle/>
          <a:p>
            <a:fld id="{18FAA5EE-D2FC-409A-BF74-DD67F0A6F1CD}" type="slidenum">
              <a:rPr lang="pt-PT" smtClean="0"/>
              <a:t>4</a:t>
            </a:fld>
            <a:endParaRPr lang="pt-PT"/>
          </a:p>
        </p:txBody>
      </p:sp>
      <p:sp>
        <p:nvSpPr>
          <p:cNvPr id="7" name="Title 1">
            <a:extLst>
              <a:ext uri="{FF2B5EF4-FFF2-40B4-BE49-F238E27FC236}">
                <a16:creationId xmlns:a16="http://schemas.microsoft.com/office/drawing/2014/main" id="{5091BB9E-8340-4E86-86DF-EB46E6CE5C64}"/>
              </a:ext>
            </a:extLst>
          </p:cNvPr>
          <p:cNvSpPr txBox="1">
            <a:spLocks/>
          </p:cNvSpPr>
          <p:nvPr/>
        </p:nvSpPr>
        <p:spPr>
          <a:xfrm>
            <a:off x="457509" y="336912"/>
            <a:ext cx="7424619" cy="475489"/>
          </a:xfrm>
          <a:prstGeom prst="rect">
            <a:avLst/>
          </a:prstGeom>
          <a:ln w="12700">
            <a:solidFill>
              <a:srgbClr val="FF0000"/>
            </a:solidFill>
          </a:ln>
        </p:spPr>
        <p:txBody>
          <a:bodyPr vert="horz" lIns="91440" tIns="45720" rIns="91440" bIns="45720" rtlCol="0" anchor="b">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altLang="zh-TW" sz="2400" dirty="0">
                <a:solidFill>
                  <a:schemeClr val="tx1"/>
                </a:solidFill>
                <a:latin typeface="Times New Roman" panose="02020603050405020304" pitchFamily="18" charset="0"/>
                <a:cs typeface="Times New Roman" panose="02020603050405020304" pitchFamily="18" charset="0"/>
              </a:rPr>
              <a:t>Activity 1: </a:t>
            </a:r>
            <a:r>
              <a:rPr lang="en-US" altLang="zh-TW" sz="2400" dirty="0" err="1">
                <a:solidFill>
                  <a:schemeClr val="tx1"/>
                </a:solidFill>
                <a:latin typeface="Times New Roman" panose="02020603050405020304" pitchFamily="18" charset="0"/>
                <a:cs typeface="Times New Roman" panose="02020603050405020304" pitchFamily="18" charset="0"/>
              </a:rPr>
              <a:t>Analysing</a:t>
            </a:r>
            <a:r>
              <a:rPr lang="en-US" altLang="zh-TW" sz="2400" dirty="0">
                <a:solidFill>
                  <a:schemeClr val="tx1"/>
                </a:solidFill>
                <a:latin typeface="Times New Roman" panose="02020603050405020304" pitchFamily="18" charset="0"/>
                <a:cs typeface="Times New Roman" panose="02020603050405020304" pitchFamily="18" charset="0"/>
              </a:rPr>
              <a:t> the ages of confirmed patients using IT</a:t>
            </a:r>
            <a:endParaRPr lang="pt-PT" sz="2400" dirty="0">
              <a:solidFill>
                <a:schemeClr val="tx1"/>
              </a:solidFill>
              <a:latin typeface="Times New Roman" panose="02020603050405020304" pitchFamily="18" charset="0"/>
              <a:cs typeface="Times New Roman" panose="02020603050405020304" pitchFamily="18" charset="0"/>
            </a:endParaRPr>
          </a:p>
        </p:txBody>
      </p:sp>
      <p:sp>
        <p:nvSpPr>
          <p:cNvPr id="9" name="文字方塊 8"/>
          <p:cNvSpPr txBox="1"/>
          <p:nvPr/>
        </p:nvSpPr>
        <p:spPr>
          <a:xfrm>
            <a:off x="494085" y="1007315"/>
            <a:ext cx="7788929" cy="1323439"/>
          </a:xfrm>
          <a:prstGeom prst="rect">
            <a:avLst/>
          </a:prstGeom>
          <a:noFill/>
        </p:spPr>
        <p:txBody>
          <a:bodyPr wrap="square" rtlCol="0">
            <a:spAutoFit/>
          </a:bodyPr>
          <a:lstStyle/>
          <a:p>
            <a:pPr algn="just"/>
            <a:r>
              <a:rPr lang="en-US" altLang="zh-TW" sz="2000" dirty="0">
                <a:latin typeface="Times New Roman" panose="02020603050405020304" pitchFamily="18" charset="0"/>
                <a:cs typeface="Times New Roman" panose="02020603050405020304" pitchFamily="18" charset="0"/>
              </a:rPr>
              <a:t>Firstly download the data "Details of suspected/confirmed 2019 coronavirus cases in Hong Kong" from the "</a:t>
            </a:r>
            <a:r>
              <a:rPr lang="en-US" altLang="zh-HK" sz="2000" dirty="0">
                <a:latin typeface="Times New Roman" panose="02020603050405020304" pitchFamily="18" charset="0"/>
                <a:cs typeface="Times New Roman" panose="02020603050405020304" pitchFamily="18" charset="0"/>
              </a:rPr>
              <a:t>Data in Coronavirus Disease (COVID-19)</a:t>
            </a:r>
            <a:r>
              <a:rPr lang="en-US" altLang="zh-TW" sz="2000" dirty="0">
                <a:latin typeface="Times New Roman" panose="02020603050405020304" pitchFamily="18" charset="0"/>
                <a:cs typeface="Times New Roman" panose="02020603050405020304" pitchFamily="18" charset="0"/>
              </a:rPr>
              <a:t>" of the website "DATA.GOV.HK". In this activity, students will use a spreadsheet to analyse the data and complete the following table.</a:t>
            </a:r>
          </a:p>
        </p:txBody>
      </p:sp>
      <p:graphicFrame>
        <p:nvGraphicFramePr>
          <p:cNvPr id="16" name="表格 15"/>
          <p:cNvGraphicFramePr>
            <a:graphicFrameLocks noGrp="1"/>
          </p:cNvGraphicFramePr>
          <p:nvPr>
            <p:extLst>
              <p:ext uri="{D42A27DB-BD31-4B8C-83A1-F6EECF244321}">
                <p14:modId xmlns:p14="http://schemas.microsoft.com/office/powerpoint/2010/main" val="2677202401"/>
              </p:ext>
            </p:extLst>
          </p:nvPr>
        </p:nvGraphicFramePr>
        <p:xfrm>
          <a:off x="494086" y="2572484"/>
          <a:ext cx="7788929" cy="2926080"/>
        </p:xfrm>
        <a:graphic>
          <a:graphicData uri="http://schemas.openxmlformats.org/drawingml/2006/table">
            <a:tbl>
              <a:tblPr firstRow="1" bandRow="1">
                <a:tableStyleId>{5C22544A-7EE6-4342-B048-85BDC9FD1C3A}</a:tableStyleId>
              </a:tblPr>
              <a:tblGrid>
                <a:gridCol w="1214163">
                  <a:extLst>
                    <a:ext uri="{9D8B030D-6E8A-4147-A177-3AD203B41FA5}">
                      <a16:colId xmlns:a16="http://schemas.microsoft.com/office/drawing/2014/main" val="744681149"/>
                    </a:ext>
                  </a:extLst>
                </a:gridCol>
                <a:gridCol w="1699540">
                  <a:extLst>
                    <a:ext uri="{9D8B030D-6E8A-4147-A177-3AD203B41FA5}">
                      <a16:colId xmlns:a16="http://schemas.microsoft.com/office/drawing/2014/main" val="2262679946"/>
                    </a:ext>
                  </a:extLst>
                </a:gridCol>
                <a:gridCol w="1539545">
                  <a:extLst>
                    <a:ext uri="{9D8B030D-6E8A-4147-A177-3AD203B41FA5}">
                      <a16:colId xmlns:a16="http://schemas.microsoft.com/office/drawing/2014/main" val="4014898020"/>
                    </a:ext>
                  </a:extLst>
                </a:gridCol>
                <a:gridCol w="1488225">
                  <a:extLst>
                    <a:ext uri="{9D8B030D-6E8A-4147-A177-3AD203B41FA5}">
                      <a16:colId xmlns:a16="http://schemas.microsoft.com/office/drawing/2014/main" val="1033343344"/>
                    </a:ext>
                  </a:extLst>
                </a:gridCol>
                <a:gridCol w="1847456">
                  <a:extLst>
                    <a:ext uri="{9D8B030D-6E8A-4147-A177-3AD203B41FA5}">
                      <a16:colId xmlns:a16="http://schemas.microsoft.com/office/drawing/2014/main" val="3575216187"/>
                    </a:ext>
                  </a:extLst>
                </a:gridCol>
              </a:tblGrid>
              <a:tr h="190920">
                <a:tc gridSpan="2">
                  <a:txBody>
                    <a:bodyPr/>
                    <a:lstStyle/>
                    <a:p>
                      <a:pPr algn="ctr"/>
                      <a:r>
                        <a:rPr lang="en-US" altLang="zh-HK" sz="1800" dirty="0">
                          <a:latin typeface="Times New Roman" panose="02020603050405020304" pitchFamily="18" charset="0"/>
                          <a:cs typeface="Times New Roman" panose="02020603050405020304" pitchFamily="18" charset="0"/>
                        </a:rPr>
                        <a:t>Confirmed</a:t>
                      </a:r>
                      <a:r>
                        <a:rPr lang="en-US" altLang="zh-HK" sz="1800" baseline="0" dirty="0">
                          <a:latin typeface="Times New Roman" panose="02020603050405020304" pitchFamily="18" charset="0"/>
                          <a:cs typeface="Times New Roman" panose="02020603050405020304" pitchFamily="18" charset="0"/>
                        </a:rPr>
                        <a:t> cases</a:t>
                      </a:r>
                      <a:endParaRPr lang="zh-HK" altLang="en-US" sz="1800" dirty="0">
                        <a:latin typeface="Times New Roman" panose="02020603050405020304" pitchFamily="18" charset="0"/>
                        <a:cs typeface="Times New Roman" panose="02020603050405020304" pitchFamily="18" charset="0"/>
                      </a:endParaRPr>
                    </a:p>
                  </a:txBody>
                  <a:tcPr anchor="ctr"/>
                </a:tc>
                <a:tc hMerge="1">
                  <a:txBody>
                    <a:bodyPr/>
                    <a:lstStyle/>
                    <a:p>
                      <a:pPr algn="ctr"/>
                      <a:endParaRPr lang="zh-HK"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800" dirty="0">
                          <a:latin typeface="Times New Roman" panose="02020603050405020304" pitchFamily="18" charset="0"/>
                          <a:cs typeface="Times New Roman" panose="02020603050405020304" pitchFamily="18" charset="0"/>
                        </a:rPr>
                        <a:t>Male</a:t>
                      </a:r>
                      <a:endParaRPr lang="zh-HK" altLang="en-US" sz="1800" dirty="0">
                        <a:latin typeface="Times New Roman" panose="02020603050405020304" pitchFamily="18" charset="0"/>
                        <a:ea typeface="+mn-ea"/>
                        <a:cs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800" dirty="0">
                          <a:latin typeface="Times New Roman" panose="02020603050405020304" pitchFamily="18" charset="0"/>
                          <a:cs typeface="Times New Roman" panose="02020603050405020304" pitchFamily="18" charset="0"/>
                        </a:rPr>
                        <a:t>Female</a:t>
                      </a:r>
                      <a:endParaRPr lang="zh-HK" altLang="en-US" sz="1800" dirty="0">
                        <a:latin typeface="Times New Roman" panose="02020603050405020304" pitchFamily="18" charset="0"/>
                        <a:ea typeface="+mn-ea"/>
                        <a:cs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800" dirty="0">
                          <a:latin typeface="Times New Roman" panose="02020603050405020304" pitchFamily="18" charset="0"/>
                          <a:cs typeface="Times New Roman" panose="02020603050405020304" pitchFamily="18" charset="0"/>
                        </a:rPr>
                        <a:t>All</a:t>
                      </a:r>
                      <a:endParaRPr lang="zh-HK" altLang="en-US" sz="1800" b="1" kern="1200" dirty="0">
                        <a:solidFill>
                          <a:schemeClr val="lt1"/>
                        </a:solidFill>
                        <a:latin typeface="Times New Roman" panose="02020603050405020304" pitchFamily="18" charset="0"/>
                        <a:ea typeface="+mn-ea"/>
                        <a:cs typeface="Times New Roman" panose="02020603050405020304" pitchFamily="18" charset="0"/>
                      </a:endParaRPr>
                    </a:p>
                  </a:txBody>
                  <a:tcPr anchor="ctr"/>
                </a:tc>
                <a:extLst>
                  <a:ext uri="{0D108BD9-81ED-4DB2-BD59-A6C34878D82A}">
                    <a16:rowId xmlns:a16="http://schemas.microsoft.com/office/drawing/2014/main" val="940494989"/>
                  </a:ext>
                </a:extLst>
              </a:tr>
              <a:tr h="19092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800" b="0" kern="1200" dirty="0">
                          <a:solidFill>
                            <a:schemeClr val="tx1"/>
                          </a:solidFill>
                          <a:latin typeface="Times New Roman" panose="02020603050405020304" pitchFamily="18" charset="0"/>
                          <a:ea typeface="+mn-ea"/>
                          <a:cs typeface="Times New Roman" panose="02020603050405020304" pitchFamily="18" charset="0"/>
                        </a:rPr>
                        <a:t>Number</a:t>
                      </a:r>
                      <a:endParaRPr lang="zh-HK" altLang="en-US" sz="1800" b="0"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HK" altLang="en-US" sz="1600" b="0" kern="1200" dirty="0">
                        <a:solidFill>
                          <a:schemeClr val="tx1"/>
                        </a:solidFill>
                        <a:latin typeface="+mn-lt"/>
                        <a:ea typeface="+mn-ea"/>
                        <a:cs typeface="+mn-cs"/>
                      </a:endParaRPr>
                    </a:p>
                  </a:txBody>
                  <a:tcPr anchor="ctr"/>
                </a:tc>
                <a:tc>
                  <a:txBody>
                    <a:bodyPr/>
                    <a:lstStyle/>
                    <a:p>
                      <a:pPr algn="ctr"/>
                      <a:endParaRPr lang="zh-HK" altLang="en-US" sz="1800" dirty="0">
                        <a:solidFill>
                          <a:schemeClr val="tx1"/>
                        </a:solidFill>
                        <a:latin typeface="Times New Roman" panose="02020603050405020304" pitchFamily="18" charset="0"/>
                        <a:ea typeface="+mn-ea"/>
                        <a:cs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HK" altLang="en-US" sz="1800" dirty="0">
                        <a:solidFill>
                          <a:schemeClr val="tx1"/>
                        </a:solidFill>
                        <a:latin typeface="Times New Roman" panose="02020603050405020304" pitchFamily="18" charset="0"/>
                        <a:ea typeface="+mn-ea"/>
                        <a:cs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HK" altLang="en-US" sz="1800" dirty="0">
                        <a:solidFill>
                          <a:schemeClr val="tx1"/>
                        </a:solidFill>
                        <a:latin typeface="Times New Roman" panose="02020603050405020304" pitchFamily="18" charset="0"/>
                        <a:ea typeface="+mn-ea"/>
                        <a:cs typeface="Times New Roman" panose="02020603050405020304" pitchFamily="18" charset="0"/>
                      </a:endParaRPr>
                    </a:p>
                  </a:txBody>
                  <a:tcPr anchor="ctr"/>
                </a:tc>
                <a:extLst>
                  <a:ext uri="{0D108BD9-81ED-4DB2-BD59-A6C34878D82A}">
                    <a16:rowId xmlns:a16="http://schemas.microsoft.com/office/drawing/2014/main" val="1931414615"/>
                  </a:ext>
                </a:extLst>
              </a:tr>
              <a:tr h="190920">
                <a:tc row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800" b="0" kern="1200" dirty="0">
                          <a:solidFill>
                            <a:schemeClr val="tx1"/>
                          </a:solidFill>
                          <a:latin typeface="Times New Roman" panose="02020603050405020304" pitchFamily="18" charset="0"/>
                          <a:ea typeface="+mn-ea"/>
                          <a:cs typeface="Times New Roman" panose="02020603050405020304" pitchFamily="18" charset="0"/>
                        </a:rPr>
                        <a:t>Age</a:t>
                      </a:r>
                      <a:endParaRPr lang="zh-HK" altLang="en-US" sz="1800" b="0" kern="1200" dirty="0">
                        <a:solidFill>
                          <a:schemeClr val="tx1"/>
                        </a:solidFill>
                        <a:latin typeface="Times New Roman" panose="02020603050405020304" pitchFamily="18" charset="0"/>
                        <a:ea typeface="+mn-ea"/>
                        <a:cs typeface="Times New Roman" panose="02020603050405020304" pitchFamily="18" charset="0"/>
                      </a:endParaRPr>
                    </a:p>
                    <a:p>
                      <a:endParaRPr lang="zh-HK" altLang="en-US" sz="1800" dirty="0">
                        <a:latin typeface="Times New Roman" panose="02020603050405020304" pitchFamily="18" charset="0"/>
                        <a:cs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800" b="0" kern="1200" dirty="0">
                          <a:solidFill>
                            <a:schemeClr val="tx1"/>
                          </a:solidFill>
                          <a:latin typeface="Times New Roman" panose="02020603050405020304" pitchFamily="18" charset="0"/>
                          <a:ea typeface="+mn-ea"/>
                          <a:cs typeface="Times New Roman" panose="02020603050405020304" pitchFamily="18" charset="0"/>
                        </a:rPr>
                        <a:t>Range</a:t>
                      </a:r>
                      <a:endParaRPr lang="zh-HK" altLang="en-US" sz="1800" b="0"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a:txBody>
                    <a:bodyPr/>
                    <a:lstStyle/>
                    <a:p>
                      <a:pPr algn="ctr"/>
                      <a:endParaRPr lang="zh-HK" altLang="en-US" sz="1800" dirty="0">
                        <a:latin typeface="Times New Roman" panose="02020603050405020304" pitchFamily="18" charset="0"/>
                        <a:cs typeface="Times New Roman" panose="02020603050405020304" pitchFamily="18" charset="0"/>
                      </a:endParaRPr>
                    </a:p>
                  </a:txBody>
                  <a:tcPr anchor="ctr"/>
                </a:tc>
                <a:tc>
                  <a:txBody>
                    <a:bodyPr/>
                    <a:lstStyle/>
                    <a:p>
                      <a:pPr algn="ctr"/>
                      <a:endParaRPr lang="zh-HK" altLang="en-US" sz="1800" dirty="0">
                        <a:latin typeface="Times New Roman" panose="02020603050405020304" pitchFamily="18" charset="0"/>
                        <a:cs typeface="Times New Roman" panose="02020603050405020304" pitchFamily="18" charset="0"/>
                      </a:endParaRPr>
                    </a:p>
                  </a:txBody>
                  <a:tcPr anchor="ctr"/>
                </a:tc>
                <a:tc>
                  <a:txBody>
                    <a:bodyPr/>
                    <a:lstStyle/>
                    <a:p>
                      <a:pPr algn="ctr"/>
                      <a:endParaRPr lang="zh-HK" altLang="en-US" sz="18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70072689"/>
                  </a:ext>
                </a:extLst>
              </a:tr>
              <a:tr h="190920">
                <a:tc vMerge="1">
                  <a:txBody>
                    <a:bodyPr/>
                    <a:lstStyle/>
                    <a:p>
                      <a:endParaRPr lang="zh-HK"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800" b="0" kern="1200" dirty="0">
                          <a:solidFill>
                            <a:schemeClr val="tx1"/>
                          </a:solidFill>
                          <a:latin typeface="Times New Roman" panose="02020603050405020304" pitchFamily="18" charset="0"/>
                          <a:ea typeface="+mn-ea"/>
                          <a:cs typeface="Times New Roman" panose="02020603050405020304" pitchFamily="18" charset="0"/>
                        </a:rPr>
                        <a:t>Mean</a:t>
                      </a:r>
                      <a:endParaRPr lang="zh-HK" altLang="en-US" sz="1800" b="0"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a:txBody>
                    <a:bodyPr/>
                    <a:lstStyle/>
                    <a:p>
                      <a:pPr algn="ctr"/>
                      <a:endParaRPr lang="zh-HK" altLang="en-US" sz="1800" dirty="0">
                        <a:latin typeface="Times New Roman" panose="02020603050405020304" pitchFamily="18" charset="0"/>
                        <a:cs typeface="Times New Roman" panose="02020603050405020304" pitchFamily="18" charset="0"/>
                      </a:endParaRPr>
                    </a:p>
                  </a:txBody>
                  <a:tcPr anchor="ctr"/>
                </a:tc>
                <a:tc>
                  <a:txBody>
                    <a:bodyPr/>
                    <a:lstStyle/>
                    <a:p>
                      <a:pPr algn="ctr"/>
                      <a:endParaRPr lang="zh-HK" altLang="en-US" sz="1800" dirty="0">
                        <a:latin typeface="Times New Roman" panose="02020603050405020304" pitchFamily="18" charset="0"/>
                        <a:cs typeface="Times New Roman" panose="02020603050405020304" pitchFamily="18" charset="0"/>
                      </a:endParaRPr>
                    </a:p>
                  </a:txBody>
                  <a:tcPr anchor="ctr"/>
                </a:tc>
                <a:tc>
                  <a:txBody>
                    <a:bodyPr/>
                    <a:lstStyle/>
                    <a:p>
                      <a:pPr algn="ctr"/>
                      <a:endParaRPr lang="zh-HK" altLang="en-US" sz="18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563920689"/>
                  </a:ext>
                </a:extLst>
              </a:tr>
              <a:tr h="190920">
                <a:tc vMerge="1">
                  <a:txBody>
                    <a:bodyPr/>
                    <a:lstStyle/>
                    <a:p>
                      <a:endParaRPr lang="zh-HK"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800" b="0" kern="1200" dirty="0">
                          <a:solidFill>
                            <a:schemeClr val="tx1"/>
                          </a:solidFill>
                          <a:latin typeface="Times New Roman" panose="02020603050405020304" pitchFamily="18" charset="0"/>
                          <a:ea typeface="+mn-ea"/>
                          <a:cs typeface="Times New Roman" panose="02020603050405020304" pitchFamily="18" charset="0"/>
                        </a:rPr>
                        <a:t>Mode</a:t>
                      </a:r>
                      <a:endParaRPr lang="zh-HK" altLang="en-US" sz="1800" b="0"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a:txBody>
                    <a:bodyPr/>
                    <a:lstStyle/>
                    <a:p>
                      <a:pPr algn="ctr"/>
                      <a:endParaRPr lang="zh-HK" altLang="en-US" sz="1800" dirty="0">
                        <a:latin typeface="Times New Roman" panose="02020603050405020304" pitchFamily="18" charset="0"/>
                        <a:cs typeface="Times New Roman" panose="02020603050405020304" pitchFamily="18" charset="0"/>
                      </a:endParaRPr>
                    </a:p>
                  </a:txBody>
                  <a:tcPr anchor="ctr"/>
                </a:tc>
                <a:tc>
                  <a:txBody>
                    <a:bodyPr/>
                    <a:lstStyle/>
                    <a:p>
                      <a:pPr algn="ctr"/>
                      <a:endParaRPr lang="zh-HK" altLang="en-US" sz="1800" dirty="0">
                        <a:latin typeface="Times New Roman" panose="02020603050405020304" pitchFamily="18" charset="0"/>
                        <a:cs typeface="Times New Roman" panose="02020603050405020304" pitchFamily="18" charset="0"/>
                      </a:endParaRPr>
                    </a:p>
                  </a:txBody>
                  <a:tcPr anchor="ctr"/>
                </a:tc>
                <a:tc>
                  <a:txBody>
                    <a:bodyPr/>
                    <a:lstStyle/>
                    <a:p>
                      <a:pPr algn="ctr"/>
                      <a:endParaRPr lang="zh-HK" altLang="en-US" sz="18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2365251826"/>
                  </a:ext>
                </a:extLst>
              </a:tr>
              <a:tr h="190920">
                <a:tc vMerge="1">
                  <a:txBody>
                    <a:bodyPr/>
                    <a:lstStyle/>
                    <a:p>
                      <a:endParaRPr lang="zh-HK"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800" b="0" kern="1200" dirty="0">
                          <a:solidFill>
                            <a:schemeClr val="tx1"/>
                          </a:solidFill>
                          <a:latin typeface="Times New Roman" panose="02020603050405020304" pitchFamily="18" charset="0"/>
                          <a:ea typeface="+mn-ea"/>
                          <a:cs typeface="Times New Roman" panose="02020603050405020304" pitchFamily="18" charset="0"/>
                        </a:rPr>
                        <a:t>Median</a:t>
                      </a:r>
                      <a:endParaRPr lang="zh-HK" altLang="en-US" sz="1800" b="0"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a:txBody>
                    <a:bodyPr/>
                    <a:lstStyle/>
                    <a:p>
                      <a:pPr algn="ctr"/>
                      <a:endParaRPr lang="zh-HK" altLang="en-US" sz="1800" dirty="0">
                        <a:latin typeface="Times New Roman" panose="02020603050405020304" pitchFamily="18" charset="0"/>
                        <a:cs typeface="Times New Roman" panose="02020603050405020304" pitchFamily="18" charset="0"/>
                      </a:endParaRPr>
                    </a:p>
                  </a:txBody>
                  <a:tcPr anchor="ctr"/>
                </a:tc>
                <a:tc>
                  <a:txBody>
                    <a:bodyPr/>
                    <a:lstStyle/>
                    <a:p>
                      <a:pPr algn="ctr"/>
                      <a:endParaRPr lang="zh-HK" altLang="en-US" sz="1800" dirty="0">
                        <a:latin typeface="Times New Roman" panose="02020603050405020304" pitchFamily="18" charset="0"/>
                        <a:cs typeface="Times New Roman" panose="02020603050405020304" pitchFamily="18" charset="0"/>
                      </a:endParaRPr>
                    </a:p>
                  </a:txBody>
                  <a:tcPr anchor="ctr"/>
                </a:tc>
                <a:tc>
                  <a:txBody>
                    <a:bodyPr/>
                    <a:lstStyle/>
                    <a:p>
                      <a:pPr algn="ctr"/>
                      <a:endParaRPr lang="zh-HK" altLang="en-US" sz="18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370035817"/>
                  </a:ext>
                </a:extLst>
              </a:tr>
              <a:tr h="190920">
                <a:tc vMerge="1">
                  <a:txBody>
                    <a:bodyPr/>
                    <a:lstStyle/>
                    <a:p>
                      <a:endParaRPr lang="zh-HK"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800" b="0" kern="1200" dirty="0">
                          <a:solidFill>
                            <a:schemeClr val="tx1"/>
                          </a:solidFill>
                          <a:latin typeface="Times New Roman" panose="02020603050405020304" pitchFamily="18" charset="0"/>
                          <a:ea typeface="+mn-ea"/>
                          <a:cs typeface="Times New Roman" panose="02020603050405020304" pitchFamily="18" charset="0"/>
                        </a:rPr>
                        <a:t>Upper quartile</a:t>
                      </a:r>
                      <a:endParaRPr lang="zh-HK" altLang="en-US" sz="1800" b="0"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a:txBody>
                    <a:bodyPr/>
                    <a:lstStyle/>
                    <a:p>
                      <a:pPr algn="ctr"/>
                      <a:endParaRPr lang="zh-HK" altLang="en-US" sz="1800" dirty="0">
                        <a:latin typeface="Times New Roman" panose="02020603050405020304" pitchFamily="18" charset="0"/>
                        <a:cs typeface="Times New Roman" panose="02020603050405020304" pitchFamily="18" charset="0"/>
                      </a:endParaRPr>
                    </a:p>
                  </a:txBody>
                  <a:tcPr anchor="ctr"/>
                </a:tc>
                <a:tc>
                  <a:txBody>
                    <a:bodyPr/>
                    <a:lstStyle/>
                    <a:p>
                      <a:pPr algn="ctr"/>
                      <a:endParaRPr lang="zh-HK" altLang="en-US" sz="1800" dirty="0">
                        <a:latin typeface="Times New Roman" panose="02020603050405020304" pitchFamily="18" charset="0"/>
                        <a:cs typeface="Times New Roman" panose="02020603050405020304" pitchFamily="18" charset="0"/>
                      </a:endParaRPr>
                    </a:p>
                  </a:txBody>
                  <a:tcPr anchor="ctr"/>
                </a:tc>
                <a:tc>
                  <a:txBody>
                    <a:bodyPr/>
                    <a:lstStyle/>
                    <a:p>
                      <a:pPr algn="ctr"/>
                      <a:endParaRPr lang="zh-HK" altLang="en-US" sz="18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3596695823"/>
                  </a:ext>
                </a:extLst>
              </a:tr>
              <a:tr h="190920">
                <a:tc vMerge="1">
                  <a:txBody>
                    <a:bodyPr/>
                    <a:lstStyle/>
                    <a:p>
                      <a:endParaRPr lang="zh-HK"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800" b="0" kern="1200" dirty="0">
                          <a:solidFill>
                            <a:schemeClr val="tx1"/>
                          </a:solidFill>
                          <a:latin typeface="Times New Roman" panose="02020603050405020304" pitchFamily="18" charset="0"/>
                          <a:ea typeface="+mn-ea"/>
                          <a:cs typeface="Times New Roman" panose="02020603050405020304" pitchFamily="18" charset="0"/>
                        </a:rPr>
                        <a:t>Lower quartile</a:t>
                      </a:r>
                      <a:endParaRPr lang="zh-HK" altLang="en-US" sz="1800" b="0"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a:txBody>
                    <a:bodyPr/>
                    <a:lstStyle/>
                    <a:p>
                      <a:pPr algn="ctr"/>
                      <a:endParaRPr lang="zh-HK" altLang="en-US" sz="1800" dirty="0">
                        <a:latin typeface="Times New Roman" panose="02020603050405020304" pitchFamily="18" charset="0"/>
                        <a:cs typeface="Times New Roman" panose="02020603050405020304" pitchFamily="18" charset="0"/>
                      </a:endParaRPr>
                    </a:p>
                  </a:txBody>
                  <a:tcPr anchor="ctr"/>
                </a:tc>
                <a:tc>
                  <a:txBody>
                    <a:bodyPr/>
                    <a:lstStyle/>
                    <a:p>
                      <a:pPr algn="ctr"/>
                      <a:endParaRPr lang="zh-HK" altLang="en-US" sz="1800" dirty="0">
                        <a:latin typeface="Times New Roman" panose="02020603050405020304" pitchFamily="18" charset="0"/>
                        <a:cs typeface="Times New Roman" panose="02020603050405020304" pitchFamily="18" charset="0"/>
                      </a:endParaRPr>
                    </a:p>
                  </a:txBody>
                  <a:tcPr anchor="ctr"/>
                </a:tc>
                <a:tc>
                  <a:txBody>
                    <a:bodyPr/>
                    <a:lstStyle/>
                    <a:p>
                      <a:pPr algn="ctr"/>
                      <a:endParaRPr lang="zh-HK" altLang="en-US" sz="18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3293743251"/>
                  </a:ext>
                </a:extLst>
              </a:tr>
            </a:tbl>
          </a:graphicData>
        </a:graphic>
      </p:graphicFrame>
      <p:sp>
        <p:nvSpPr>
          <p:cNvPr id="8" name="文字方塊 7"/>
          <p:cNvSpPr txBox="1"/>
          <p:nvPr/>
        </p:nvSpPr>
        <p:spPr>
          <a:xfrm>
            <a:off x="494086" y="5609843"/>
            <a:ext cx="8158207" cy="369332"/>
          </a:xfrm>
          <a:prstGeom prst="rect">
            <a:avLst/>
          </a:prstGeom>
          <a:noFill/>
        </p:spPr>
        <p:txBody>
          <a:bodyPr wrap="square" rtlCol="0">
            <a:spAutoFit/>
          </a:bodyPr>
          <a:lstStyle/>
          <a:p>
            <a:r>
              <a:rPr lang="en-US" altLang="zh-TW" dirty="0">
                <a:latin typeface="Times New Roman" panose="02020603050405020304" pitchFamily="18" charset="0"/>
                <a:cs typeface="Times New Roman" panose="02020603050405020304" pitchFamily="18" charset="0"/>
              </a:rPr>
              <a:t>The following steps demonstrate how to </a:t>
            </a:r>
            <a:r>
              <a:rPr lang="en-US" altLang="zh-TW" dirty="0" err="1">
                <a:latin typeface="Times New Roman" panose="02020603050405020304" pitchFamily="18" charset="0"/>
                <a:cs typeface="Times New Roman" panose="02020603050405020304" pitchFamily="18" charset="0"/>
              </a:rPr>
              <a:t>analyse</a:t>
            </a:r>
            <a:r>
              <a:rPr lang="en-US" altLang="zh-TW" dirty="0">
                <a:latin typeface="Times New Roman" panose="02020603050405020304" pitchFamily="18" charset="0"/>
                <a:cs typeface="Times New Roman" panose="02020603050405020304" pitchFamily="18" charset="0"/>
              </a:rPr>
              <a:t> the data of Male’s confirmed cases.</a:t>
            </a:r>
          </a:p>
        </p:txBody>
      </p:sp>
    </p:spTree>
    <p:extLst>
      <p:ext uri="{BB962C8B-B14F-4D97-AF65-F5344CB8AC3E}">
        <p14:creationId xmlns:p14="http://schemas.microsoft.com/office/powerpoint/2010/main" val="2983241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頁尾版面配置區 3"/>
          <p:cNvSpPr>
            <a:spLocks noGrp="1"/>
          </p:cNvSpPr>
          <p:nvPr>
            <p:ph type="ftr" sz="quarter" idx="11"/>
          </p:nvPr>
        </p:nvSpPr>
        <p:spPr/>
        <p:txBody>
          <a:bodyPr/>
          <a:lstStyle/>
          <a:p>
            <a:endParaRPr lang="pt-PT"/>
          </a:p>
        </p:txBody>
      </p:sp>
      <p:sp>
        <p:nvSpPr>
          <p:cNvPr id="5" name="投影片編號版面配置區 4"/>
          <p:cNvSpPr>
            <a:spLocks noGrp="1"/>
          </p:cNvSpPr>
          <p:nvPr>
            <p:ph type="sldNum" sz="quarter" idx="12"/>
          </p:nvPr>
        </p:nvSpPr>
        <p:spPr/>
        <p:txBody>
          <a:bodyPr/>
          <a:lstStyle/>
          <a:p>
            <a:fld id="{18FAA5EE-D2FC-409A-BF74-DD67F0A6F1CD}" type="slidenum">
              <a:rPr lang="pt-PT" smtClean="0"/>
              <a:t>5</a:t>
            </a:fld>
            <a:endParaRPr lang="pt-PT"/>
          </a:p>
        </p:txBody>
      </p:sp>
      <p:sp>
        <p:nvSpPr>
          <p:cNvPr id="6" name="文字方塊 5"/>
          <p:cNvSpPr txBox="1"/>
          <p:nvPr/>
        </p:nvSpPr>
        <p:spPr>
          <a:xfrm>
            <a:off x="381235" y="2331252"/>
            <a:ext cx="5112297" cy="369332"/>
          </a:xfrm>
          <a:prstGeom prst="rect">
            <a:avLst/>
          </a:prstGeom>
          <a:noFill/>
        </p:spPr>
        <p:txBody>
          <a:bodyPr wrap="none" rtlCol="0">
            <a:spAutoFit/>
          </a:bodyPr>
          <a:lstStyle/>
          <a:p>
            <a:r>
              <a:rPr lang="en-US" altLang="zh-TW" dirty="0">
                <a:latin typeface="Times New Roman" panose="02020603050405020304" pitchFamily="18" charset="0"/>
                <a:cs typeface="Times New Roman" panose="02020603050405020304" pitchFamily="18" charset="0"/>
              </a:rPr>
              <a:t>Step 2: Select “HOME” </a:t>
            </a:r>
            <a:r>
              <a:rPr lang="en-US" altLang="zh-TW" dirty="0">
                <a:latin typeface="Times New Roman" panose="02020603050405020304" pitchFamily="18" charset="0"/>
                <a:cs typeface="Times New Roman" panose="02020603050405020304" pitchFamily="18" charset="0"/>
                <a:sym typeface="Wingdings" panose="05000000000000000000" pitchFamily="2" charset="2"/>
              </a:rPr>
              <a:t> “Sort &amp; Filter”</a:t>
            </a:r>
            <a:r>
              <a:rPr lang="en-US" altLang="zh-TW" dirty="0">
                <a:latin typeface="Times New Roman" panose="02020603050405020304" pitchFamily="18" charset="0"/>
                <a:cs typeface="Times New Roman" panose="02020603050405020304" pitchFamily="18" charset="0"/>
              </a:rPr>
              <a:t> “Filter”</a:t>
            </a:r>
            <a:endParaRPr lang="zh-HK" altLang="en-US" dirty="0">
              <a:latin typeface="Times New Roman" panose="02020603050405020304" pitchFamily="18" charset="0"/>
              <a:cs typeface="Times New Roman" panose="02020603050405020304" pitchFamily="18" charset="0"/>
            </a:endParaRPr>
          </a:p>
        </p:txBody>
      </p:sp>
      <p:pic>
        <p:nvPicPr>
          <p:cNvPr id="8" name="圖片 7"/>
          <p:cNvPicPr>
            <a:picLocks noChangeAspect="1"/>
          </p:cNvPicPr>
          <p:nvPr/>
        </p:nvPicPr>
        <p:blipFill>
          <a:blip r:embed="rId2"/>
          <a:stretch>
            <a:fillRect/>
          </a:stretch>
        </p:blipFill>
        <p:spPr>
          <a:xfrm>
            <a:off x="7470383" y="3920836"/>
            <a:ext cx="1445037" cy="2279671"/>
          </a:xfrm>
          <a:prstGeom prst="rect">
            <a:avLst/>
          </a:prstGeom>
        </p:spPr>
      </p:pic>
      <p:sp>
        <p:nvSpPr>
          <p:cNvPr id="10" name="文字方塊 9"/>
          <p:cNvSpPr txBox="1"/>
          <p:nvPr/>
        </p:nvSpPr>
        <p:spPr>
          <a:xfrm>
            <a:off x="381235" y="278843"/>
            <a:ext cx="8534185" cy="646331"/>
          </a:xfrm>
          <a:prstGeom prst="rect">
            <a:avLst/>
          </a:prstGeom>
          <a:noFill/>
        </p:spPr>
        <p:txBody>
          <a:bodyPr wrap="square" rtlCol="0">
            <a:spAutoFit/>
          </a:bodyPr>
          <a:lstStyle/>
          <a:p>
            <a:r>
              <a:rPr lang="en-US" altLang="zh-TW" dirty="0">
                <a:latin typeface="Times New Roman" panose="02020603050405020304" pitchFamily="18" charset="0"/>
                <a:cs typeface="Times New Roman" panose="02020603050405020304" pitchFamily="18" charset="0"/>
              </a:rPr>
              <a:t>Step 1: Download the latest data from the "</a:t>
            </a:r>
            <a:r>
              <a:rPr lang="en-US" altLang="zh-HK" dirty="0">
                <a:latin typeface="Times New Roman" panose="02020603050405020304" pitchFamily="18" charset="0"/>
                <a:cs typeface="Times New Roman" panose="02020603050405020304" pitchFamily="18" charset="0"/>
              </a:rPr>
              <a:t>Data in Coronavirus Disease (COVID-19)</a:t>
            </a:r>
            <a:r>
              <a:rPr lang="en-US" altLang="zh-TW" dirty="0">
                <a:latin typeface="Times New Roman" panose="02020603050405020304" pitchFamily="18" charset="0"/>
                <a:cs typeface="Times New Roman" panose="02020603050405020304" pitchFamily="18" charset="0"/>
              </a:rPr>
              <a:t>" of the website "DATA.GOV.HK". </a:t>
            </a:r>
            <a:endParaRPr lang="zh-HK" altLang="en-US" dirty="0">
              <a:latin typeface="Times New Roman" panose="02020603050405020304" pitchFamily="18" charset="0"/>
              <a:cs typeface="Times New Roman" panose="02020603050405020304" pitchFamily="18" charset="0"/>
            </a:endParaRPr>
          </a:p>
        </p:txBody>
      </p:sp>
      <p:pic>
        <p:nvPicPr>
          <p:cNvPr id="2" name="圖片 1"/>
          <p:cNvPicPr>
            <a:picLocks noChangeAspect="1"/>
          </p:cNvPicPr>
          <p:nvPr/>
        </p:nvPicPr>
        <p:blipFill>
          <a:blip r:embed="rId3"/>
          <a:stretch>
            <a:fillRect/>
          </a:stretch>
        </p:blipFill>
        <p:spPr>
          <a:xfrm>
            <a:off x="381235" y="1061391"/>
            <a:ext cx="8632767" cy="1010582"/>
          </a:xfrm>
          <a:prstGeom prst="rect">
            <a:avLst/>
          </a:prstGeom>
        </p:spPr>
      </p:pic>
      <p:pic>
        <p:nvPicPr>
          <p:cNvPr id="3" name="圖片 2"/>
          <p:cNvPicPr>
            <a:picLocks noChangeAspect="1"/>
          </p:cNvPicPr>
          <p:nvPr/>
        </p:nvPicPr>
        <p:blipFill>
          <a:blip r:embed="rId4"/>
          <a:stretch>
            <a:fillRect/>
          </a:stretch>
        </p:blipFill>
        <p:spPr>
          <a:xfrm>
            <a:off x="381234" y="2734367"/>
            <a:ext cx="8534185" cy="1110509"/>
          </a:xfrm>
          <a:prstGeom prst="rect">
            <a:avLst/>
          </a:prstGeom>
        </p:spPr>
      </p:pic>
      <p:cxnSp>
        <p:nvCxnSpPr>
          <p:cNvPr id="12" name="直線接點 11"/>
          <p:cNvCxnSpPr/>
          <p:nvPr/>
        </p:nvCxnSpPr>
        <p:spPr>
          <a:xfrm>
            <a:off x="606829" y="2884516"/>
            <a:ext cx="515389" cy="150460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3" name="文字方塊 12"/>
          <p:cNvSpPr txBox="1"/>
          <p:nvPr/>
        </p:nvSpPr>
        <p:spPr>
          <a:xfrm>
            <a:off x="1122218" y="4389120"/>
            <a:ext cx="864339" cy="369332"/>
          </a:xfrm>
          <a:prstGeom prst="rect">
            <a:avLst/>
          </a:prstGeom>
          <a:noFill/>
          <a:ln>
            <a:solidFill>
              <a:srgbClr val="FF0000"/>
            </a:solidFill>
          </a:ln>
        </p:spPr>
        <p:txBody>
          <a:bodyPr wrap="none" rtlCol="0">
            <a:spAutoFit/>
          </a:bodyPr>
          <a:lstStyle/>
          <a:p>
            <a:r>
              <a:rPr lang="en-US" altLang="zh-HK" dirty="0">
                <a:latin typeface="Times New Roman" panose="02020603050405020304" pitchFamily="18" charset="0"/>
                <a:cs typeface="Times New Roman" panose="02020603050405020304" pitchFamily="18" charset="0"/>
              </a:rPr>
              <a:t>HOME</a:t>
            </a:r>
            <a:endParaRPr lang="zh-HK" altLang="en-US" dirty="0">
              <a:latin typeface="Times New Roman" panose="02020603050405020304" pitchFamily="18" charset="0"/>
              <a:cs typeface="Times New Roman" panose="02020603050405020304" pitchFamily="18" charset="0"/>
            </a:endParaRPr>
          </a:p>
        </p:txBody>
      </p:sp>
      <p:cxnSp>
        <p:nvCxnSpPr>
          <p:cNvPr id="15" name="直線接點 14"/>
          <p:cNvCxnSpPr/>
          <p:nvPr/>
        </p:nvCxnSpPr>
        <p:spPr>
          <a:xfrm flipH="1">
            <a:off x="6858000" y="4573786"/>
            <a:ext cx="681644"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文字方塊 15"/>
          <p:cNvSpPr txBox="1"/>
          <p:nvPr/>
        </p:nvSpPr>
        <p:spPr>
          <a:xfrm>
            <a:off x="5544114" y="4412563"/>
            <a:ext cx="1364476" cy="369332"/>
          </a:xfrm>
          <a:prstGeom prst="rect">
            <a:avLst/>
          </a:prstGeom>
          <a:noFill/>
          <a:ln>
            <a:solidFill>
              <a:srgbClr val="FF0000"/>
            </a:solidFill>
          </a:ln>
        </p:spPr>
        <p:txBody>
          <a:bodyPr wrap="none" rtlCol="0">
            <a:spAutoFit/>
          </a:bodyPr>
          <a:lstStyle/>
          <a:p>
            <a:r>
              <a:rPr lang="en-US" altLang="zh-HK" dirty="0">
                <a:latin typeface="Times New Roman" panose="02020603050405020304" pitchFamily="18" charset="0"/>
                <a:cs typeface="Times New Roman" panose="02020603050405020304" pitchFamily="18" charset="0"/>
              </a:rPr>
              <a:t>Sort &amp; Filter</a:t>
            </a:r>
            <a:endParaRPr lang="zh-HK" altLang="en-US" dirty="0">
              <a:latin typeface="Times New Roman" panose="02020603050405020304" pitchFamily="18" charset="0"/>
              <a:cs typeface="Times New Roman" panose="02020603050405020304" pitchFamily="18" charset="0"/>
            </a:endParaRPr>
          </a:p>
        </p:txBody>
      </p:sp>
      <p:cxnSp>
        <p:nvCxnSpPr>
          <p:cNvPr id="18" name="直線接點 17"/>
          <p:cNvCxnSpPr/>
          <p:nvPr/>
        </p:nvCxnSpPr>
        <p:spPr>
          <a:xfrm flipH="1" flipV="1">
            <a:off x="6858000" y="5644342"/>
            <a:ext cx="681644" cy="374073"/>
          </a:xfrm>
          <a:prstGeom prst="line">
            <a:avLst/>
          </a:prstGeom>
        </p:spPr>
        <p:style>
          <a:lnRef idx="1">
            <a:schemeClr val="accent1"/>
          </a:lnRef>
          <a:fillRef idx="0">
            <a:schemeClr val="accent1"/>
          </a:fillRef>
          <a:effectRef idx="0">
            <a:schemeClr val="accent1"/>
          </a:effectRef>
          <a:fontRef idx="minor">
            <a:schemeClr val="tx1"/>
          </a:fontRef>
        </p:style>
      </p:cxnSp>
      <p:sp>
        <p:nvSpPr>
          <p:cNvPr id="19" name="文字方塊 18"/>
          <p:cNvSpPr txBox="1"/>
          <p:nvPr/>
        </p:nvSpPr>
        <p:spPr>
          <a:xfrm>
            <a:off x="6191727" y="5459676"/>
            <a:ext cx="684803" cy="369332"/>
          </a:xfrm>
          <a:prstGeom prst="rect">
            <a:avLst/>
          </a:prstGeom>
          <a:noFill/>
          <a:ln>
            <a:solidFill>
              <a:srgbClr val="FF0000"/>
            </a:solidFill>
          </a:ln>
        </p:spPr>
        <p:txBody>
          <a:bodyPr wrap="none" rtlCol="0">
            <a:spAutoFit/>
          </a:bodyPr>
          <a:lstStyle/>
          <a:p>
            <a:r>
              <a:rPr lang="en-US" altLang="zh-HK" dirty="0">
                <a:latin typeface="Times New Roman" panose="02020603050405020304" pitchFamily="18" charset="0"/>
                <a:cs typeface="Times New Roman" panose="02020603050405020304" pitchFamily="18" charset="0"/>
              </a:rPr>
              <a:t>Filter</a:t>
            </a:r>
            <a:endParaRPr lang="zh-HK"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086939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頁尾版面配置區 3"/>
          <p:cNvSpPr>
            <a:spLocks noGrp="1"/>
          </p:cNvSpPr>
          <p:nvPr>
            <p:ph type="ftr" sz="quarter" idx="11"/>
          </p:nvPr>
        </p:nvSpPr>
        <p:spPr/>
        <p:txBody>
          <a:bodyPr/>
          <a:lstStyle/>
          <a:p>
            <a:endParaRPr lang="pt-PT"/>
          </a:p>
        </p:txBody>
      </p:sp>
      <p:sp>
        <p:nvSpPr>
          <p:cNvPr id="5" name="投影片編號版面配置區 4"/>
          <p:cNvSpPr>
            <a:spLocks noGrp="1"/>
          </p:cNvSpPr>
          <p:nvPr>
            <p:ph type="sldNum" sz="quarter" idx="12"/>
          </p:nvPr>
        </p:nvSpPr>
        <p:spPr/>
        <p:txBody>
          <a:bodyPr/>
          <a:lstStyle/>
          <a:p>
            <a:fld id="{18FAA5EE-D2FC-409A-BF74-DD67F0A6F1CD}" type="slidenum">
              <a:rPr lang="pt-PT" smtClean="0"/>
              <a:t>6</a:t>
            </a:fld>
            <a:endParaRPr lang="pt-PT"/>
          </a:p>
        </p:txBody>
      </p:sp>
      <p:sp>
        <p:nvSpPr>
          <p:cNvPr id="6" name="文字方塊 5"/>
          <p:cNvSpPr txBox="1"/>
          <p:nvPr/>
        </p:nvSpPr>
        <p:spPr>
          <a:xfrm>
            <a:off x="617939" y="422735"/>
            <a:ext cx="7811194" cy="1477328"/>
          </a:xfrm>
          <a:prstGeom prst="rect">
            <a:avLst/>
          </a:prstGeom>
          <a:noFill/>
        </p:spPr>
        <p:txBody>
          <a:bodyPr wrap="square" rtlCol="0">
            <a:spAutoFit/>
          </a:bodyPr>
          <a:lstStyle/>
          <a:p>
            <a:pPr algn="just"/>
            <a:r>
              <a:rPr lang="en-US" altLang="zh-TW" dirty="0">
                <a:latin typeface="Times New Roman" panose="02020603050405020304" pitchFamily="18" charset="0"/>
                <a:cs typeface="Times New Roman" panose="02020603050405020304" pitchFamily="18" charset="0"/>
              </a:rPr>
              <a:t>Step 3: Click the arrow button next to “Gender”, choose “M” only and click “confirm”. Then, click the arrow button next to “Confirmed/probable” and choose “Confirmed” and click “confirm”. The results are the confirmed cases for male only. It shows at the bottom of the table that there are 599 records, i.e. the number of the confirmed cases for male is 599 (use data as at 16 June 2020).</a:t>
            </a:r>
            <a:endParaRPr lang="zh-HK" altLang="en-US" dirty="0">
              <a:latin typeface="Times New Roman" panose="02020603050405020304" pitchFamily="18" charset="0"/>
              <a:cs typeface="Times New Roman" panose="02020603050405020304" pitchFamily="18" charset="0"/>
            </a:endParaRPr>
          </a:p>
        </p:txBody>
      </p:sp>
      <p:pic>
        <p:nvPicPr>
          <p:cNvPr id="2" name="圖片 1"/>
          <p:cNvPicPr>
            <a:picLocks noChangeAspect="1"/>
          </p:cNvPicPr>
          <p:nvPr/>
        </p:nvPicPr>
        <p:blipFill>
          <a:blip r:embed="rId2"/>
          <a:stretch>
            <a:fillRect/>
          </a:stretch>
        </p:blipFill>
        <p:spPr>
          <a:xfrm>
            <a:off x="4874792" y="2083147"/>
            <a:ext cx="1697860" cy="2792037"/>
          </a:xfrm>
          <a:prstGeom prst="rect">
            <a:avLst/>
          </a:prstGeom>
        </p:spPr>
      </p:pic>
      <p:pic>
        <p:nvPicPr>
          <p:cNvPr id="7" name="圖片 6"/>
          <p:cNvPicPr>
            <a:picLocks noChangeAspect="1"/>
          </p:cNvPicPr>
          <p:nvPr/>
        </p:nvPicPr>
        <p:blipFill>
          <a:blip r:embed="rId3"/>
          <a:stretch>
            <a:fillRect/>
          </a:stretch>
        </p:blipFill>
        <p:spPr>
          <a:xfrm>
            <a:off x="6744059" y="2084779"/>
            <a:ext cx="1685074" cy="2792037"/>
          </a:xfrm>
          <a:prstGeom prst="rect">
            <a:avLst/>
          </a:prstGeom>
        </p:spPr>
      </p:pic>
      <p:pic>
        <p:nvPicPr>
          <p:cNvPr id="9" name="圖片 8"/>
          <p:cNvPicPr>
            <a:picLocks noChangeAspect="1"/>
          </p:cNvPicPr>
          <p:nvPr/>
        </p:nvPicPr>
        <p:blipFill>
          <a:blip r:embed="rId4"/>
          <a:stretch>
            <a:fillRect/>
          </a:stretch>
        </p:blipFill>
        <p:spPr>
          <a:xfrm>
            <a:off x="619510" y="2083147"/>
            <a:ext cx="4083875" cy="2792037"/>
          </a:xfrm>
          <a:prstGeom prst="rect">
            <a:avLst/>
          </a:prstGeom>
        </p:spPr>
      </p:pic>
      <p:cxnSp>
        <p:nvCxnSpPr>
          <p:cNvPr id="13" name="直線接點 12"/>
          <p:cNvCxnSpPr/>
          <p:nvPr/>
        </p:nvCxnSpPr>
        <p:spPr>
          <a:xfrm>
            <a:off x="5779879" y="4864916"/>
            <a:ext cx="615142" cy="29079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直線接點 18"/>
          <p:cNvCxnSpPr/>
          <p:nvPr/>
        </p:nvCxnSpPr>
        <p:spPr>
          <a:xfrm flipH="1">
            <a:off x="7128371" y="4859661"/>
            <a:ext cx="363681" cy="29079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0" name="文字方塊 19"/>
          <p:cNvSpPr txBox="1"/>
          <p:nvPr/>
        </p:nvSpPr>
        <p:spPr>
          <a:xfrm>
            <a:off x="6287995" y="5150453"/>
            <a:ext cx="912128" cy="369332"/>
          </a:xfrm>
          <a:prstGeom prst="rect">
            <a:avLst/>
          </a:prstGeom>
          <a:noFill/>
          <a:ln>
            <a:solidFill>
              <a:srgbClr val="FF0000"/>
            </a:solidFill>
          </a:ln>
        </p:spPr>
        <p:txBody>
          <a:bodyPr wrap="square" rtlCol="0">
            <a:spAutoFit/>
          </a:bodyPr>
          <a:lstStyle/>
          <a:p>
            <a:r>
              <a:rPr lang="en-US" altLang="zh-HK" dirty="0">
                <a:latin typeface="Times New Roman" panose="02020603050405020304" pitchFamily="18" charset="0"/>
                <a:cs typeface="Times New Roman" panose="02020603050405020304" pitchFamily="18" charset="0"/>
              </a:rPr>
              <a:t>confirm</a:t>
            </a:r>
            <a:endParaRPr lang="zh-HK" altLang="en-US" dirty="0">
              <a:latin typeface="Times New Roman" panose="02020603050405020304" pitchFamily="18" charset="0"/>
              <a:cs typeface="Times New Roman" panose="02020603050405020304" pitchFamily="18" charset="0"/>
            </a:endParaRPr>
          </a:p>
        </p:txBody>
      </p:sp>
      <p:sp>
        <p:nvSpPr>
          <p:cNvPr id="25" name="文字方塊 24"/>
          <p:cNvSpPr txBox="1"/>
          <p:nvPr/>
        </p:nvSpPr>
        <p:spPr>
          <a:xfrm>
            <a:off x="2522082" y="5436620"/>
            <a:ext cx="1287468" cy="369332"/>
          </a:xfrm>
          <a:prstGeom prst="rect">
            <a:avLst/>
          </a:prstGeom>
          <a:noFill/>
          <a:ln>
            <a:solidFill>
              <a:srgbClr val="FF0000"/>
            </a:solidFill>
          </a:ln>
        </p:spPr>
        <p:txBody>
          <a:bodyPr wrap="none" rtlCol="0">
            <a:spAutoFit/>
          </a:bodyPr>
          <a:lstStyle/>
          <a:p>
            <a:r>
              <a:rPr lang="en-US" altLang="zh-HK" dirty="0">
                <a:latin typeface="Times New Roman" panose="02020603050405020304" pitchFamily="18" charset="0"/>
                <a:cs typeface="Times New Roman" panose="02020603050405020304" pitchFamily="18" charset="0"/>
              </a:rPr>
              <a:t>599 records</a:t>
            </a:r>
            <a:endParaRPr lang="zh-HK" altLang="en-US" dirty="0">
              <a:latin typeface="Times New Roman" panose="02020603050405020304" pitchFamily="18" charset="0"/>
              <a:cs typeface="Times New Roman" panose="02020603050405020304" pitchFamily="18" charset="0"/>
            </a:endParaRPr>
          </a:p>
        </p:txBody>
      </p:sp>
      <p:pic>
        <p:nvPicPr>
          <p:cNvPr id="8" name="圖片 7"/>
          <p:cNvPicPr>
            <a:picLocks noChangeAspect="1"/>
          </p:cNvPicPr>
          <p:nvPr/>
        </p:nvPicPr>
        <p:blipFill>
          <a:blip r:embed="rId5"/>
          <a:stretch>
            <a:fillRect/>
          </a:stretch>
        </p:blipFill>
        <p:spPr>
          <a:xfrm>
            <a:off x="617939" y="5247737"/>
            <a:ext cx="1476375" cy="466725"/>
          </a:xfrm>
          <a:prstGeom prst="rect">
            <a:avLst/>
          </a:prstGeom>
        </p:spPr>
      </p:pic>
      <p:cxnSp>
        <p:nvCxnSpPr>
          <p:cNvPr id="24" name="直線接點 23"/>
          <p:cNvCxnSpPr/>
          <p:nvPr/>
        </p:nvCxnSpPr>
        <p:spPr>
          <a:xfrm>
            <a:off x="2007549" y="5629549"/>
            <a:ext cx="514533"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70047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頁尾版面配置區 3"/>
          <p:cNvSpPr>
            <a:spLocks noGrp="1"/>
          </p:cNvSpPr>
          <p:nvPr>
            <p:ph type="ftr" sz="quarter" idx="11"/>
          </p:nvPr>
        </p:nvSpPr>
        <p:spPr/>
        <p:txBody>
          <a:bodyPr/>
          <a:lstStyle/>
          <a:p>
            <a:endParaRPr lang="pt-PT"/>
          </a:p>
        </p:txBody>
      </p:sp>
      <p:sp>
        <p:nvSpPr>
          <p:cNvPr id="5" name="投影片編號版面配置區 4"/>
          <p:cNvSpPr>
            <a:spLocks noGrp="1"/>
          </p:cNvSpPr>
          <p:nvPr>
            <p:ph type="sldNum" sz="quarter" idx="12"/>
          </p:nvPr>
        </p:nvSpPr>
        <p:spPr/>
        <p:txBody>
          <a:bodyPr/>
          <a:lstStyle/>
          <a:p>
            <a:fld id="{18FAA5EE-D2FC-409A-BF74-DD67F0A6F1CD}" type="slidenum">
              <a:rPr lang="pt-PT" smtClean="0"/>
              <a:t>7</a:t>
            </a:fld>
            <a:endParaRPr lang="pt-PT"/>
          </a:p>
        </p:txBody>
      </p:sp>
      <p:sp>
        <p:nvSpPr>
          <p:cNvPr id="7" name="文字方塊 6"/>
          <p:cNvSpPr txBox="1"/>
          <p:nvPr/>
        </p:nvSpPr>
        <p:spPr>
          <a:xfrm>
            <a:off x="947123" y="770207"/>
            <a:ext cx="7462240" cy="1200329"/>
          </a:xfrm>
          <a:prstGeom prst="rect">
            <a:avLst/>
          </a:prstGeom>
          <a:noFill/>
        </p:spPr>
        <p:txBody>
          <a:bodyPr wrap="square" rtlCol="0">
            <a:spAutoFit/>
          </a:bodyPr>
          <a:lstStyle/>
          <a:p>
            <a:pPr algn="just"/>
            <a:r>
              <a:rPr lang="en-US" altLang="zh-TW" dirty="0">
                <a:latin typeface="Times New Roman" panose="02020603050405020304" pitchFamily="18" charset="0"/>
                <a:cs typeface="Times New Roman" panose="02020603050405020304" pitchFamily="18" charset="0"/>
              </a:rPr>
              <a:t>Step 4: Use the mouse to click the first record of “Age” (i.e. cell E2), then press the three buttons “Shift”, “Ctrl” and  down arrow together to select all the records of age for all male confirmed cases. Then, press “Ctrl” and “C” to copy these records.</a:t>
            </a:r>
            <a:endParaRPr lang="zh-HK" altLang="en-US" dirty="0">
              <a:latin typeface="Times New Roman" panose="02020603050405020304" pitchFamily="18" charset="0"/>
              <a:cs typeface="Times New Roman" panose="02020603050405020304" pitchFamily="18" charset="0"/>
            </a:endParaRPr>
          </a:p>
        </p:txBody>
      </p:sp>
      <p:sp>
        <p:nvSpPr>
          <p:cNvPr id="10" name="文字方塊 9"/>
          <p:cNvSpPr txBox="1"/>
          <p:nvPr/>
        </p:nvSpPr>
        <p:spPr>
          <a:xfrm>
            <a:off x="947123" y="3445247"/>
            <a:ext cx="7462240" cy="369332"/>
          </a:xfrm>
          <a:prstGeom prst="rect">
            <a:avLst/>
          </a:prstGeom>
          <a:noFill/>
        </p:spPr>
        <p:txBody>
          <a:bodyPr wrap="square" rtlCol="0">
            <a:spAutoFit/>
          </a:bodyPr>
          <a:lstStyle/>
          <a:p>
            <a:r>
              <a:rPr lang="en-US" altLang="zh-TW" dirty="0">
                <a:latin typeface="Times New Roman" panose="02020603050405020304" pitchFamily="18" charset="0"/>
                <a:cs typeface="Times New Roman" panose="02020603050405020304" pitchFamily="18" charset="0"/>
              </a:rPr>
              <a:t>Step 5: Click the “plus” sign next to “worksheet 1” to create a new worksheet.</a:t>
            </a:r>
            <a:endParaRPr lang="zh-HK" altLang="en-US" dirty="0">
              <a:latin typeface="Times New Roman" panose="02020603050405020304" pitchFamily="18" charset="0"/>
              <a:cs typeface="Times New Roman" panose="02020603050405020304" pitchFamily="18" charset="0"/>
            </a:endParaRPr>
          </a:p>
        </p:txBody>
      </p:sp>
      <p:pic>
        <p:nvPicPr>
          <p:cNvPr id="2" name="圖片 1"/>
          <p:cNvPicPr>
            <a:picLocks noChangeAspect="1"/>
          </p:cNvPicPr>
          <p:nvPr/>
        </p:nvPicPr>
        <p:blipFill>
          <a:blip r:embed="rId2"/>
          <a:stretch>
            <a:fillRect/>
          </a:stretch>
        </p:blipFill>
        <p:spPr>
          <a:xfrm>
            <a:off x="947123" y="2073310"/>
            <a:ext cx="4071444" cy="919692"/>
          </a:xfrm>
          <a:prstGeom prst="rect">
            <a:avLst/>
          </a:prstGeom>
        </p:spPr>
      </p:pic>
      <p:pic>
        <p:nvPicPr>
          <p:cNvPr id="3" name="圖片 2"/>
          <p:cNvPicPr>
            <a:picLocks noChangeAspect="1"/>
          </p:cNvPicPr>
          <p:nvPr/>
        </p:nvPicPr>
        <p:blipFill>
          <a:blip r:embed="rId3"/>
          <a:stretch>
            <a:fillRect/>
          </a:stretch>
        </p:blipFill>
        <p:spPr>
          <a:xfrm>
            <a:off x="947123" y="3950262"/>
            <a:ext cx="2494346" cy="893497"/>
          </a:xfrm>
          <a:prstGeom prst="rect">
            <a:avLst/>
          </a:prstGeom>
        </p:spPr>
      </p:pic>
    </p:spTree>
    <p:extLst>
      <p:ext uri="{BB962C8B-B14F-4D97-AF65-F5344CB8AC3E}">
        <p14:creationId xmlns:p14="http://schemas.microsoft.com/office/powerpoint/2010/main" val="20860220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頁尾版面配置區 3"/>
          <p:cNvSpPr>
            <a:spLocks noGrp="1"/>
          </p:cNvSpPr>
          <p:nvPr>
            <p:ph type="ftr" sz="quarter" idx="11"/>
          </p:nvPr>
        </p:nvSpPr>
        <p:spPr/>
        <p:txBody>
          <a:bodyPr/>
          <a:lstStyle/>
          <a:p>
            <a:endParaRPr lang="pt-PT"/>
          </a:p>
        </p:txBody>
      </p:sp>
      <p:sp>
        <p:nvSpPr>
          <p:cNvPr id="5" name="投影片編號版面配置區 4"/>
          <p:cNvSpPr>
            <a:spLocks noGrp="1"/>
          </p:cNvSpPr>
          <p:nvPr>
            <p:ph type="sldNum" sz="quarter" idx="12"/>
          </p:nvPr>
        </p:nvSpPr>
        <p:spPr/>
        <p:txBody>
          <a:bodyPr/>
          <a:lstStyle/>
          <a:p>
            <a:fld id="{18FAA5EE-D2FC-409A-BF74-DD67F0A6F1CD}" type="slidenum">
              <a:rPr lang="pt-PT" smtClean="0"/>
              <a:t>8</a:t>
            </a:fld>
            <a:endParaRPr lang="pt-PT"/>
          </a:p>
        </p:txBody>
      </p:sp>
      <p:sp>
        <p:nvSpPr>
          <p:cNvPr id="7" name="矩形 6"/>
          <p:cNvSpPr/>
          <p:nvPr/>
        </p:nvSpPr>
        <p:spPr>
          <a:xfrm>
            <a:off x="818706" y="414006"/>
            <a:ext cx="5623658" cy="923330"/>
          </a:xfrm>
          <a:prstGeom prst="rect">
            <a:avLst/>
          </a:prstGeom>
        </p:spPr>
        <p:txBody>
          <a:bodyPr wrap="square">
            <a:spAutoFit/>
          </a:bodyPr>
          <a:lstStyle/>
          <a:p>
            <a:pPr algn="just"/>
            <a:r>
              <a:rPr lang="en-US" altLang="zh-TW" dirty="0">
                <a:latin typeface="Times New Roman" panose="02020603050405020304" pitchFamily="18" charset="0"/>
                <a:cs typeface="Times New Roman" panose="02020603050405020304" pitchFamily="18" charset="0"/>
              </a:rPr>
              <a:t>Step 6: Click cell A1 of “worksheet 2” and press “Ctrl” and “V” to paste all records of male confirmed cases under Column A of “worksheet 2” (as shown on the right).</a:t>
            </a:r>
            <a:endParaRPr lang="zh-HK" altLang="en-US" dirty="0">
              <a:latin typeface="Times New Roman" panose="02020603050405020304" pitchFamily="18" charset="0"/>
              <a:cs typeface="Times New Roman" panose="02020603050405020304" pitchFamily="18" charset="0"/>
            </a:endParaRPr>
          </a:p>
        </p:txBody>
      </p:sp>
      <p:graphicFrame>
        <p:nvGraphicFramePr>
          <p:cNvPr id="8" name="表格 7"/>
          <p:cNvGraphicFramePr>
            <a:graphicFrameLocks noGrp="1"/>
          </p:cNvGraphicFramePr>
          <p:nvPr>
            <p:extLst>
              <p:ext uri="{D42A27DB-BD31-4B8C-83A1-F6EECF244321}">
                <p14:modId xmlns:p14="http://schemas.microsoft.com/office/powerpoint/2010/main" val="1868478314"/>
              </p:ext>
            </p:extLst>
          </p:nvPr>
        </p:nvGraphicFramePr>
        <p:xfrm>
          <a:off x="818706" y="3040746"/>
          <a:ext cx="4372619" cy="2682240"/>
        </p:xfrm>
        <a:graphic>
          <a:graphicData uri="http://schemas.openxmlformats.org/drawingml/2006/table">
            <a:tbl>
              <a:tblPr firstRow="1" bandRow="1">
                <a:tableStyleId>{5C22544A-7EE6-4342-B048-85BDC9FD1C3A}</a:tableStyleId>
              </a:tblPr>
              <a:tblGrid>
                <a:gridCol w="1192180">
                  <a:extLst>
                    <a:ext uri="{9D8B030D-6E8A-4147-A177-3AD203B41FA5}">
                      <a16:colId xmlns:a16="http://schemas.microsoft.com/office/drawing/2014/main" val="1495416476"/>
                    </a:ext>
                  </a:extLst>
                </a:gridCol>
                <a:gridCol w="1668769">
                  <a:extLst>
                    <a:ext uri="{9D8B030D-6E8A-4147-A177-3AD203B41FA5}">
                      <a16:colId xmlns:a16="http://schemas.microsoft.com/office/drawing/2014/main" val="1081753361"/>
                    </a:ext>
                  </a:extLst>
                </a:gridCol>
                <a:gridCol w="1511670">
                  <a:extLst>
                    <a:ext uri="{9D8B030D-6E8A-4147-A177-3AD203B41FA5}">
                      <a16:colId xmlns:a16="http://schemas.microsoft.com/office/drawing/2014/main" val="1070751775"/>
                    </a:ext>
                  </a:extLst>
                </a:gridCol>
              </a:tblGrid>
              <a:tr h="190920">
                <a:tc gridSpan="2">
                  <a:txBody>
                    <a:bodyPr/>
                    <a:lstStyle/>
                    <a:p>
                      <a:pPr algn="ctr"/>
                      <a:r>
                        <a:rPr lang="en-US" altLang="zh-HK" sz="1600" dirty="0">
                          <a:latin typeface="Times New Roman" panose="02020603050405020304" pitchFamily="18" charset="0"/>
                          <a:cs typeface="Times New Roman" panose="02020603050405020304" pitchFamily="18" charset="0"/>
                        </a:rPr>
                        <a:t>Confirmed cases</a:t>
                      </a:r>
                      <a:endParaRPr lang="zh-HK" altLang="en-US" sz="1600" dirty="0">
                        <a:latin typeface="Times New Roman" panose="02020603050405020304" pitchFamily="18" charset="0"/>
                        <a:cs typeface="Times New Roman" panose="02020603050405020304" pitchFamily="18" charset="0"/>
                      </a:endParaRPr>
                    </a:p>
                  </a:txBody>
                  <a:tcPr anchor="ctr"/>
                </a:tc>
                <a:tc hMerge="1">
                  <a:txBody>
                    <a:bodyPr/>
                    <a:lstStyle/>
                    <a:p>
                      <a:pPr algn="ctr"/>
                      <a:endParaRPr lang="zh-HK"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HK" sz="1600" dirty="0">
                          <a:latin typeface="Times New Roman" panose="02020603050405020304" pitchFamily="18" charset="0"/>
                          <a:ea typeface="+mn-ea"/>
                          <a:cs typeface="Times New Roman" panose="02020603050405020304" pitchFamily="18" charset="0"/>
                        </a:rPr>
                        <a:t>Male</a:t>
                      </a:r>
                      <a:endParaRPr lang="zh-HK" altLang="en-US" sz="1600" dirty="0">
                        <a:latin typeface="Times New Roman" panose="02020603050405020304" pitchFamily="18" charset="0"/>
                        <a:ea typeface="+mn-ea"/>
                        <a:cs typeface="Times New Roman" panose="02020603050405020304" pitchFamily="18" charset="0"/>
                      </a:endParaRPr>
                    </a:p>
                  </a:txBody>
                  <a:tcPr anchor="ctr"/>
                </a:tc>
                <a:extLst>
                  <a:ext uri="{0D108BD9-81ED-4DB2-BD59-A6C34878D82A}">
                    <a16:rowId xmlns:a16="http://schemas.microsoft.com/office/drawing/2014/main" val="3820287021"/>
                  </a:ext>
                </a:extLst>
              </a:tr>
              <a:tr h="19092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HK" sz="1600" b="0" kern="1200" dirty="0">
                          <a:solidFill>
                            <a:schemeClr val="tx1"/>
                          </a:solidFill>
                          <a:latin typeface="Times New Roman" panose="02020603050405020304" pitchFamily="18" charset="0"/>
                          <a:ea typeface="+mn-ea"/>
                          <a:cs typeface="Times New Roman" panose="02020603050405020304" pitchFamily="18" charset="0"/>
                        </a:rPr>
                        <a:t>Number</a:t>
                      </a:r>
                      <a:endParaRPr lang="zh-HK" altLang="en-US" sz="1600" b="0"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HK" altLang="en-US" sz="1600" b="0" kern="1200" dirty="0">
                        <a:solidFill>
                          <a:schemeClr val="tx1"/>
                        </a:solidFill>
                        <a:latin typeface="+mn-lt"/>
                        <a:ea typeface="+mn-ea"/>
                        <a:cs typeface="+mn-cs"/>
                      </a:endParaRPr>
                    </a:p>
                  </a:txBody>
                  <a:tcPr anchor="ctr"/>
                </a:tc>
                <a:tc>
                  <a:txBody>
                    <a:bodyPr/>
                    <a:lstStyle/>
                    <a:p>
                      <a:pPr algn="ctr"/>
                      <a:r>
                        <a:rPr lang="en-US" altLang="zh-TW" sz="1600" dirty="0">
                          <a:solidFill>
                            <a:schemeClr val="tx1"/>
                          </a:solidFill>
                          <a:latin typeface="Times New Roman" panose="02020603050405020304" pitchFamily="18" charset="0"/>
                          <a:ea typeface="+mn-ea"/>
                          <a:cs typeface="Times New Roman" panose="02020603050405020304" pitchFamily="18" charset="0"/>
                        </a:rPr>
                        <a:t>599</a:t>
                      </a:r>
                      <a:endParaRPr lang="zh-HK" altLang="en-US" sz="1600" dirty="0">
                        <a:solidFill>
                          <a:schemeClr val="tx1"/>
                        </a:solidFill>
                        <a:latin typeface="Times New Roman" panose="02020603050405020304" pitchFamily="18" charset="0"/>
                        <a:ea typeface="+mn-ea"/>
                        <a:cs typeface="Times New Roman" panose="02020603050405020304" pitchFamily="18" charset="0"/>
                      </a:endParaRPr>
                    </a:p>
                  </a:txBody>
                  <a:tcPr anchor="ctr"/>
                </a:tc>
                <a:extLst>
                  <a:ext uri="{0D108BD9-81ED-4DB2-BD59-A6C34878D82A}">
                    <a16:rowId xmlns:a16="http://schemas.microsoft.com/office/drawing/2014/main" val="4056907949"/>
                  </a:ext>
                </a:extLst>
              </a:tr>
              <a:tr h="190920">
                <a:tc row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HK" sz="1600" b="0" kern="1200" dirty="0">
                          <a:solidFill>
                            <a:schemeClr val="tx1"/>
                          </a:solidFill>
                          <a:latin typeface="Times New Roman" panose="02020603050405020304" pitchFamily="18" charset="0"/>
                          <a:ea typeface="+mn-ea"/>
                          <a:cs typeface="Times New Roman" panose="02020603050405020304" pitchFamily="18" charset="0"/>
                        </a:rPr>
                        <a:t>Age</a:t>
                      </a:r>
                      <a:endParaRPr lang="zh-HK" altLang="en-US" sz="1600" b="0" kern="1200" dirty="0">
                        <a:solidFill>
                          <a:schemeClr val="tx1"/>
                        </a:solidFill>
                        <a:latin typeface="Times New Roman" panose="02020603050405020304" pitchFamily="18" charset="0"/>
                        <a:ea typeface="+mn-ea"/>
                        <a:cs typeface="Times New Roman" panose="02020603050405020304" pitchFamily="18" charset="0"/>
                      </a:endParaRPr>
                    </a:p>
                    <a:p>
                      <a:endParaRPr lang="zh-HK" altLang="en-US" sz="1600" dirty="0">
                        <a:latin typeface="Times New Roman" panose="02020603050405020304" pitchFamily="18" charset="0"/>
                        <a:cs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HK" sz="1600" b="0" kern="1200" dirty="0">
                          <a:solidFill>
                            <a:schemeClr val="tx1"/>
                          </a:solidFill>
                          <a:latin typeface="Times New Roman" panose="02020603050405020304" pitchFamily="18" charset="0"/>
                          <a:ea typeface="+mn-ea"/>
                          <a:cs typeface="Times New Roman" panose="02020603050405020304" pitchFamily="18" charset="0"/>
                        </a:rPr>
                        <a:t>Range</a:t>
                      </a:r>
                      <a:endParaRPr lang="zh-HK" altLang="en-US" sz="1600" b="0"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a:txBody>
                    <a:bodyPr/>
                    <a:lstStyle/>
                    <a:p>
                      <a:pPr algn="ctr"/>
                      <a:endParaRPr lang="zh-HK" altLang="en-US" sz="16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848022705"/>
                  </a:ext>
                </a:extLst>
              </a:tr>
              <a:tr h="190920">
                <a:tc vMerge="1">
                  <a:txBody>
                    <a:bodyPr/>
                    <a:lstStyle/>
                    <a:p>
                      <a:endParaRPr lang="zh-HK"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HK" sz="1600" b="0" kern="1200" dirty="0">
                          <a:solidFill>
                            <a:schemeClr val="tx1"/>
                          </a:solidFill>
                          <a:latin typeface="Times New Roman" panose="02020603050405020304" pitchFamily="18" charset="0"/>
                          <a:ea typeface="+mn-ea"/>
                          <a:cs typeface="Times New Roman" panose="02020603050405020304" pitchFamily="18" charset="0"/>
                        </a:rPr>
                        <a:t>Average</a:t>
                      </a:r>
                      <a:endParaRPr lang="zh-HK" altLang="en-US" sz="1600" b="0"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a:txBody>
                    <a:bodyPr/>
                    <a:lstStyle/>
                    <a:p>
                      <a:pPr algn="ctr"/>
                      <a:endParaRPr lang="zh-HK" altLang="en-US" sz="16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3020663267"/>
                  </a:ext>
                </a:extLst>
              </a:tr>
              <a:tr h="190920">
                <a:tc vMerge="1">
                  <a:txBody>
                    <a:bodyPr/>
                    <a:lstStyle/>
                    <a:p>
                      <a:endParaRPr lang="zh-HK"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HK" sz="1600" b="0" kern="1200" dirty="0">
                          <a:solidFill>
                            <a:schemeClr val="tx1"/>
                          </a:solidFill>
                          <a:latin typeface="Times New Roman" panose="02020603050405020304" pitchFamily="18" charset="0"/>
                          <a:ea typeface="+mn-ea"/>
                          <a:cs typeface="Times New Roman" panose="02020603050405020304" pitchFamily="18" charset="0"/>
                        </a:rPr>
                        <a:t>Mode</a:t>
                      </a:r>
                      <a:endParaRPr lang="zh-HK" altLang="en-US" sz="1600" b="0"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a:txBody>
                    <a:bodyPr/>
                    <a:lstStyle/>
                    <a:p>
                      <a:pPr algn="ctr"/>
                      <a:endParaRPr lang="zh-HK" altLang="en-US" sz="16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386506375"/>
                  </a:ext>
                </a:extLst>
              </a:tr>
              <a:tr h="190920">
                <a:tc vMerge="1">
                  <a:txBody>
                    <a:bodyPr/>
                    <a:lstStyle/>
                    <a:p>
                      <a:endParaRPr lang="zh-HK"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HK" sz="1600" b="0" kern="1200" dirty="0">
                          <a:solidFill>
                            <a:schemeClr val="tx1"/>
                          </a:solidFill>
                          <a:latin typeface="Times New Roman" panose="02020603050405020304" pitchFamily="18" charset="0"/>
                          <a:ea typeface="+mn-ea"/>
                          <a:cs typeface="Times New Roman" panose="02020603050405020304" pitchFamily="18" charset="0"/>
                        </a:rPr>
                        <a:t>Median</a:t>
                      </a:r>
                      <a:endParaRPr lang="zh-HK" altLang="en-US" sz="1600" b="0"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a:txBody>
                    <a:bodyPr/>
                    <a:lstStyle/>
                    <a:p>
                      <a:pPr algn="ctr"/>
                      <a:endParaRPr lang="zh-HK" altLang="en-US" sz="16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4231149701"/>
                  </a:ext>
                </a:extLst>
              </a:tr>
              <a:tr h="190920">
                <a:tc vMerge="1">
                  <a:txBody>
                    <a:bodyPr/>
                    <a:lstStyle/>
                    <a:p>
                      <a:endParaRPr lang="zh-HK"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HK" sz="1600" b="0" kern="1200" dirty="0">
                          <a:solidFill>
                            <a:schemeClr val="tx1"/>
                          </a:solidFill>
                          <a:latin typeface="Times New Roman" panose="02020603050405020304" pitchFamily="18" charset="0"/>
                          <a:ea typeface="+mn-ea"/>
                          <a:cs typeface="Times New Roman" panose="02020603050405020304" pitchFamily="18" charset="0"/>
                        </a:rPr>
                        <a:t>Upper</a:t>
                      </a:r>
                      <a:r>
                        <a:rPr lang="en-US" altLang="zh-HK" sz="1600" b="0" kern="1200" baseline="0" dirty="0">
                          <a:solidFill>
                            <a:schemeClr val="tx1"/>
                          </a:solidFill>
                          <a:latin typeface="Times New Roman" panose="02020603050405020304" pitchFamily="18" charset="0"/>
                          <a:ea typeface="+mn-ea"/>
                          <a:cs typeface="Times New Roman" panose="02020603050405020304" pitchFamily="18" charset="0"/>
                        </a:rPr>
                        <a:t> Quartile</a:t>
                      </a:r>
                      <a:endParaRPr lang="zh-HK" altLang="en-US" sz="1600" b="0"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a:txBody>
                    <a:bodyPr/>
                    <a:lstStyle/>
                    <a:p>
                      <a:pPr algn="ctr"/>
                      <a:endParaRPr lang="zh-HK" altLang="en-US" sz="16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3437708496"/>
                  </a:ext>
                </a:extLst>
              </a:tr>
              <a:tr h="190920">
                <a:tc vMerge="1">
                  <a:txBody>
                    <a:bodyPr/>
                    <a:lstStyle/>
                    <a:p>
                      <a:endParaRPr lang="zh-HK"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HK" sz="1600" b="0" kern="1200" dirty="0">
                          <a:solidFill>
                            <a:schemeClr val="tx1"/>
                          </a:solidFill>
                          <a:latin typeface="Times New Roman" panose="02020603050405020304" pitchFamily="18" charset="0"/>
                          <a:ea typeface="+mn-ea"/>
                          <a:cs typeface="Times New Roman" panose="02020603050405020304" pitchFamily="18" charset="0"/>
                        </a:rPr>
                        <a:t>Lower</a:t>
                      </a:r>
                      <a:r>
                        <a:rPr lang="en-US" altLang="zh-HK" sz="1600" b="0" kern="1200" baseline="0" dirty="0">
                          <a:solidFill>
                            <a:schemeClr val="tx1"/>
                          </a:solidFill>
                          <a:latin typeface="Times New Roman" panose="02020603050405020304" pitchFamily="18" charset="0"/>
                          <a:ea typeface="+mn-ea"/>
                          <a:cs typeface="Times New Roman" panose="02020603050405020304" pitchFamily="18" charset="0"/>
                        </a:rPr>
                        <a:t> Quartile</a:t>
                      </a:r>
                      <a:endParaRPr lang="zh-HK" altLang="en-US" sz="1600" b="0"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a:txBody>
                    <a:bodyPr/>
                    <a:lstStyle/>
                    <a:p>
                      <a:pPr algn="ctr"/>
                      <a:endParaRPr lang="zh-HK" altLang="en-US" sz="16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3667729870"/>
                  </a:ext>
                </a:extLst>
              </a:tr>
            </a:tbl>
          </a:graphicData>
        </a:graphic>
      </p:graphicFrame>
      <p:sp>
        <p:nvSpPr>
          <p:cNvPr id="10" name="文字方塊 9"/>
          <p:cNvSpPr txBox="1"/>
          <p:nvPr/>
        </p:nvSpPr>
        <p:spPr>
          <a:xfrm>
            <a:off x="818706" y="2264242"/>
            <a:ext cx="4372619" cy="646331"/>
          </a:xfrm>
          <a:prstGeom prst="rect">
            <a:avLst/>
          </a:prstGeom>
          <a:noFill/>
        </p:spPr>
        <p:txBody>
          <a:bodyPr wrap="square" rtlCol="0">
            <a:spAutoFit/>
          </a:bodyPr>
          <a:lstStyle/>
          <a:p>
            <a:r>
              <a:rPr lang="en-US" altLang="zh-TW" dirty="0">
                <a:latin typeface="Times New Roman" panose="02020603050405020304" pitchFamily="18" charset="0"/>
                <a:cs typeface="Times New Roman" panose="02020603050405020304" pitchFamily="18" charset="0"/>
              </a:rPr>
              <a:t>Then, we can use different functions to find the values on the table below.</a:t>
            </a:r>
            <a:endParaRPr lang="zh-HK" altLang="en-US" dirty="0">
              <a:latin typeface="Times New Roman" panose="02020603050405020304" pitchFamily="18" charset="0"/>
              <a:cs typeface="Times New Roman" panose="02020603050405020304" pitchFamily="18" charset="0"/>
            </a:endParaRPr>
          </a:p>
        </p:txBody>
      </p:sp>
      <p:pic>
        <p:nvPicPr>
          <p:cNvPr id="2" name="圖片 1"/>
          <p:cNvPicPr>
            <a:picLocks noChangeAspect="1"/>
          </p:cNvPicPr>
          <p:nvPr/>
        </p:nvPicPr>
        <p:blipFill>
          <a:blip r:embed="rId2"/>
          <a:stretch>
            <a:fillRect/>
          </a:stretch>
        </p:blipFill>
        <p:spPr>
          <a:xfrm>
            <a:off x="6635468" y="414006"/>
            <a:ext cx="2058943" cy="5592442"/>
          </a:xfrm>
          <a:prstGeom prst="rect">
            <a:avLst/>
          </a:prstGeom>
        </p:spPr>
      </p:pic>
    </p:spTree>
    <p:extLst>
      <p:ext uri="{BB962C8B-B14F-4D97-AF65-F5344CB8AC3E}">
        <p14:creationId xmlns:p14="http://schemas.microsoft.com/office/powerpoint/2010/main" val="36652714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頁尾版面配置區 3"/>
          <p:cNvSpPr>
            <a:spLocks noGrp="1"/>
          </p:cNvSpPr>
          <p:nvPr>
            <p:ph type="ftr" sz="quarter" idx="11"/>
          </p:nvPr>
        </p:nvSpPr>
        <p:spPr/>
        <p:txBody>
          <a:bodyPr/>
          <a:lstStyle/>
          <a:p>
            <a:endParaRPr lang="pt-PT"/>
          </a:p>
        </p:txBody>
      </p:sp>
      <p:sp>
        <p:nvSpPr>
          <p:cNvPr id="5" name="投影片編號版面配置區 4"/>
          <p:cNvSpPr>
            <a:spLocks noGrp="1"/>
          </p:cNvSpPr>
          <p:nvPr>
            <p:ph type="sldNum" sz="quarter" idx="12"/>
          </p:nvPr>
        </p:nvSpPr>
        <p:spPr/>
        <p:txBody>
          <a:bodyPr/>
          <a:lstStyle/>
          <a:p>
            <a:fld id="{18FAA5EE-D2FC-409A-BF74-DD67F0A6F1CD}" type="slidenum">
              <a:rPr lang="pt-PT" smtClean="0"/>
              <a:t>9</a:t>
            </a:fld>
            <a:endParaRPr lang="pt-PT"/>
          </a:p>
        </p:txBody>
      </p:sp>
      <p:sp>
        <p:nvSpPr>
          <p:cNvPr id="6" name="文字方塊 5"/>
          <p:cNvSpPr txBox="1"/>
          <p:nvPr/>
        </p:nvSpPr>
        <p:spPr>
          <a:xfrm>
            <a:off x="632764" y="892751"/>
            <a:ext cx="7878473" cy="646331"/>
          </a:xfrm>
          <a:prstGeom prst="rect">
            <a:avLst/>
          </a:prstGeom>
          <a:noFill/>
        </p:spPr>
        <p:txBody>
          <a:bodyPr wrap="square" rtlCol="0">
            <a:spAutoFit/>
          </a:bodyPr>
          <a:lstStyle/>
          <a:p>
            <a:r>
              <a:rPr lang="en-US" altLang="zh-TW" dirty="0">
                <a:latin typeface="Times New Roman" panose="02020603050405020304" pitchFamily="18" charset="0"/>
                <a:cs typeface="Times New Roman" panose="02020603050405020304" pitchFamily="18" charset="0"/>
              </a:rPr>
              <a:t>Step 7a: Input related information under Column C and enter different formulae in the relevant cells under Column D.</a:t>
            </a:r>
            <a:endParaRPr lang="zh-HK" altLang="en-US" dirty="0">
              <a:latin typeface="Times New Roman" panose="02020603050405020304" pitchFamily="18" charset="0"/>
              <a:cs typeface="Times New Roman" panose="02020603050405020304" pitchFamily="18" charset="0"/>
            </a:endParaRPr>
          </a:p>
        </p:txBody>
      </p:sp>
      <p:sp>
        <p:nvSpPr>
          <p:cNvPr id="3" name="流程圖: 替代程序 2"/>
          <p:cNvSpPr/>
          <p:nvPr/>
        </p:nvSpPr>
        <p:spPr>
          <a:xfrm>
            <a:off x="3285067" y="4579069"/>
            <a:ext cx="5407378" cy="1404041"/>
          </a:xfrm>
          <a:prstGeom prst="flowChartAlternateProcess">
            <a:avLst/>
          </a:prstGeom>
        </p:spPr>
        <p:style>
          <a:lnRef idx="2">
            <a:schemeClr val="accent1"/>
          </a:lnRef>
          <a:fillRef idx="1">
            <a:schemeClr val="lt1"/>
          </a:fillRef>
          <a:effectRef idx="0">
            <a:schemeClr val="accent1"/>
          </a:effectRef>
          <a:fontRef idx="minor">
            <a:schemeClr val="dk1"/>
          </a:fontRef>
        </p:style>
        <p:txBody>
          <a:bodyPr rtlCol="0" anchor="ctr"/>
          <a:lstStyle/>
          <a:p>
            <a:r>
              <a:rPr lang="en-US" altLang="zh-TW" sz="2000" dirty="0">
                <a:latin typeface="Times New Roman" panose="02020603050405020304" pitchFamily="18" charset="0"/>
                <a:cs typeface="Times New Roman" panose="02020603050405020304" pitchFamily="18" charset="0"/>
              </a:rPr>
              <a:t>As this activity involves a large number of data, it is suggested to use information technology to calculate the statistics.  Students can then focus on </a:t>
            </a:r>
            <a:r>
              <a:rPr lang="en-US" altLang="zh-TW" sz="2000" dirty="0" err="1">
                <a:latin typeface="Times New Roman" panose="02020603050405020304" pitchFamily="18" charset="0"/>
                <a:cs typeface="Times New Roman" panose="02020603050405020304" pitchFamily="18" charset="0"/>
              </a:rPr>
              <a:t>analysing</a:t>
            </a:r>
            <a:r>
              <a:rPr lang="en-US" altLang="zh-TW" sz="2000" dirty="0">
                <a:latin typeface="Times New Roman" panose="02020603050405020304" pitchFamily="18" charset="0"/>
                <a:cs typeface="Times New Roman" panose="02020603050405020304" pitchFamily="18" charset="0"/>
              </a:rPr>
              <a:t> the results.</a:t>
            </a:r>
            <a:endParaRPr lang="zh-HK" altLang="en-US" sz="2000" dirty="0">
              <a:latin typeface="Times New Roman" panose="02020603050405020304" pitchFamily="18" charset="0"/>
              <a:cs typeface="Times New Roman" panose="02020603050405020304" pitchFamily="18" charset="0"/>
            </a:endParaRPr>
          </a:p>
        </p:txBody>
      </p:sp>
      <p:pic>
        <p:nvPicPr>
          <p:cNvPr id="2" name="圖片 1"/>
          <p:cNvPicPr>
            <a:picLocks noChangeAspect="1"/>
          </p:cNvPicPr>
          <p:nvPr/>
        </p:nvPicPr>
        <p:blipFill>
          <a:blip r:embed="rId2"/>
          <a:stretch>
            <a:fillRect/>
          </a:stretch>
        </p:blipFill>
        <p:spPr>
          <a:xfrm>
            <a:off x="362099" y="1786777"/>
            <a:ext cx="2729987" cy="2266950"/>
          </a:xfrm>
          <a:prstGeom prst="rect">
            <a:avLst/>
          </a:prstGeom>
        </p:spPr>
      </p:pic>
      <p:pic>
        <p:nvPicPr>
          <p:cNvPr id="8" name="圖片 7"/>
          <p:cNvPicPr>
            <a:picLocks noChangeAspect="1"/>
          </p:cNvPicPr>
          <p:nvPr/>
        </p:nvPicPr>
        <p:blipFill>
          <a:blip r:embed="rId3"/>
          <a:stretch>
            <a:fillRect/>
          </a:stretch>
        </p:blipFill>
        <p:spPr>
          <a:xfrm>
            <a:off x="3298170" y="1796302"/>
            <a:ext cx="2676525" cy="2257425"/>
          </a:xfrm>
          <a:prstGeom prst="rect">
            <a:avLst/>
          </a:prstGeom>
        </p:spPr>
      </p:pic>
      <p:pic>
        <p:nvPicPr>
          <p:cNvPr id="9" name="圖片 8"/>
          <p:cNvPicPr>
            <a:picLocks noChangeAspect="1"/>
          </p:cNvPicPr>
          <p:nvPr/>
        </p:nvPicPr>
        <p:blipFill>
          <a:blip r:embed="rId4"/>
          <a:stretch>
            <a:fillRect/>
          </a:stretch>
        </p:blipFill>
        <p:spPr>
          <a:xfrm>
            <a:off x="6180779" y="1796302"/>
            <a:ext cx="2676525" cy="2266950"/>
          </a:xfrm>
          <a:prstGeom prst="rect">
            <a:avLst/>
          </a:prstGeom>
        </p:spPr>
      </p:pic>
    </p:spTree>
    <p:extLst>
      <p:ext uri="{BB962C8B-B14F-4D97-AF65-F5344CB8AC3E}">
        <p14:creationId xmlns:p14="http://schemas.microsoft.com/office/powerpoint/2010/main" val="3036622890"/>
      </p:ext>
    </p:extLst>
  </p:cSld>
  <p:clrMapOvr>
    <a:masterClrMapping/>
  </p:clrMapOvr>
</p:sld>
</file>

<file path=ppt/theme/theme1.xml><?xml version="1.0" encoding="utf-8"?>
<a:theme xmlns:a="http://schemas.openxmlformats.org/drawingml/2006/main" name="回顧">
  <a:themeElements>
    <a:clrScheme name="回顧">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自訂 1">
      <a:majorFont>
        <a:latin typeface="Calibri Light"/>
        <a:ea typeface="微軟正黑體"/>
        <a:cs typeface=""/>
      </a:majorFont>
      <a:minorFont>
        <a:latin typeface="Calibri"/>
        <a:ea typeface="微軟正黑體"/>
        <a:cs typeface=""/>
      </a:minorFont>
    </a:fontScheme>
    <a:fmtScheme name="回顧">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4826</TotalTime>
  <Words>1640</Words>
  <Application>Microsoft Office PowerPoint</Application>
  <PresentationFormat>如螢幕大小 (4:3)</PresentationFormat>
  <Paragraphs>299</Paragraphs>
  <Slides>22</Slides>
  <Notes>0</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22</vt:i4>
      </vt:variant>
    </vt:vector>
  </HeadingPairs>
  <TitlesOfParts>
    <vt:vector size="28" baseType="lpstr">
      <vt:lpstr>微軟正黑體</vt:lpstr>
      <vt:lpstr>Arial</vt:lpstr>
      <vt:lpstr>Calibri</vt:lpstr>
      <vt:lpstr>Calibri Light</vt:lpstr>
      <vt:lpstr>Times New Roman</vt:lpstr>
      <vt:lpstr>回顧</vt:lpstr>
      <vt:lpstr>Recognising the COVID-19 Pandemic from data</vt:lpstr>
      <vt:lpstr>Recognising the local epidemic</vt:lpstr>
      <vt:lpstr>Recognising the local epidemic</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資訊科技教育學習領域 資訊及通訊科技知識範圍 (初中)</dc:title>
  <dc:creator>Tong Kwong Chiu</dc:creator>
  <cp:lastModifiedBy>Ken Ng</cp:lastModifiedBy>
  <cp:revision>483</cp:revision>
  <cp:lastPrinted>2020-06-24T08:27:53Z</cp:lastPrinted>
  <dcterms:created xsi:type="dcterms:W3CDTF">2020-02-07T03:24:51Z</dcterms:created>
  <dcterms:modified xsi:type="dcterms:W3CDTF">2020-08-17T10:34:24Z</dcterms:modified>
</cp:coreProperties>
</file>