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3" r:id="rId2"/>
    <p:sldMasterId id="2147483791" r:id="rId3"/>
  </p:sldMasterIdLst>
  <p:notesMasterIdLst>
    <p:notesMasterId r:id="rId39"/>
  </p:notesMasterIdLst>
  <p:handoutMasterIdLst>
    <p:handoutMasterId r:id="rId40"/>
  </p:handoutMasterIdLst>
  <p:sldIdLst>
    <p:sldId id="328" r:id="rId4"/>
    <p:sldId id="329" r:id="rId5"/>
    <p:sldId id="331" r:id="rId6"/>
    <p:sldId id="333" r:id="rId7"/>
    <p:sldId id="355" r:id="rId8"/>
    <p:sldId id="360" r:id="rId9"/>
    <p:sldId id="266" r:id="rId10"/>
    <p:sldId id="267" r:id="rId11"/>
    <p:sldId id="278" r:id="rId12"/>
    <p:sldId id="334" r:id="rId13"/>
    <p:sldId id="279" r:id="rId14"/>
    <p:sldId id="280" r:id="rId15"/>
    <p:sldId id="359" r:id="rId16"/>
    <p:sldId id="335" r:id="rId17"/>
    <p:sldId id="336" r:id="rId18"/>
    <p:sldId id="270" r:id="rId19"/>
    <p:sldId id="342" r:id="rId20"/>
    <p:sldId id="324" r:id="rId21"/>
    <p:sldId id="325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19" r:id="rId33"/>
    <p:sldId id="353" r:id="rId34"/>
    <p:sldId id="354" r:id="rId35"/>
    <p:sldId id="362" r:id="rId36"/>
    <p:sldId id="361" r:id="rId37"/>
    <p:sldId id="304" r:id="rId3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003366"/>
    <a:srgbClr val="A143FF"/>
    <a:srgbClr val="6600FF"/>
    <a:srgbClr val="FF9900"/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4" autoAdjust="0"/>
    <p:restoredTop sz="90775" autoAdjust="0"/>
  </p:normalViewPr>
  <p:slideViewPr>
    <p:cSldViewPr>
      <p:cViewPr varScale="1">
        <p:scale>
          <a:sx n="105" d="100"/>
          <a:sy n="105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ED76A-4AFB-4875-A4C0-18521F1F31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81833C-CAA6-48E4-9024-B90220ADD48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zh-TW" sz="2600" b="1" dirty="0" smtClean="0"/>
            <a:t>相關的法例及行政指引</a:t>
          </a:r>
          <a:endParaRPr lang="en-GB" sz="2600" dirty="0"/>
        </a:p>
      </dgm:t>
    </dgm:pt>
    <dgm:pt modelId="{13B0ADEC-8DB7-44FD-A591-6EE9664D4788}" type="parTrans" cxnId="{0B40D27F-EC8A-4DEF-9020-024B3C33FADC}">
      <dgm:prSet/>
      <dgm:spPr/>
      <dgm:t>
        <a:bodyPr/>
        <a:lstStyle/>
        <a:p>
          <a:endParaRPr lang="en-GB"/>
        </a:p>
      </dgm:t>
    </dgm:pt>
    <dgm:pt modelId="{12302EE0-BFC8-4E48-B917-BA41DDE4ACA8}" type="sibTrans" cxnId="{0B40D27F-EC8A-4DEF-9020-024B3C33FADC}">
      <dgm:prSet/>
      <dgm:spPr/>
      <dgm:t>
        <a:bodyPr/>
        <a:lstStyle/>
        <a:p>
          <a:endParaRPr lang="en-GB"/>
        </a:p>
      </dgm:t>
    </dgm:pt>
    <dgm:pt modelId="{2C71442D-69A8-4F01-B511-538C4998BD0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zh-TW" sz="2200" b="1" dirty="0" smtClean="0"/>
            <a:t>學校日常運作</a:t>
          </a:r>
          <a:endParaRPr lang="en-GB" sz="2200" dirty="0"/>
        </a:p>
      </dgm:t>
    </dgm:pt>
    <dgm:pt modelId="{00FD0588-A107-47F1-98AF-BAE109A0E2E5}" type="parTrans" cxnId="{C8E0C0EB-7690-47E1-8384-6B2C77443E1D}">
      <dgm:prSet/>
      <dgm:spPr/>
      <dgm:t>
        <a:bodyPr/>
        <a:lstStyle/>
        <a:p>
          <a:endParaRPr lang="en-GB"/>
        </a:p>
      </dgm:t>
    </dgm:pt>
    <dgm:pt modelId="{F8B4E283-4416-465C-B9E9-43221265598B}" type="sibTrans" cxnId="{C8E0C0EB-7690-47E1-8384-6B2C77443E1D}">
      <dgm:prSet/>
      <dgm:spPr/>
      <dgm:t>
        <a:bodyPr/>
        <a:lstStyle/>
        <a:p>
          <a:endParaRPr lang="en-GB"/>
        </a:p>
      </dgm:t>
    </dgm:pt>
    <dgm:pt modelId="{C5D4DAB3-63B1-4DB1-8A5B-B60208145BF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zh-TW" sz="1800" b="1" dirty="0" smtClean="0"/>
            <a:t>採購</a:t>
          </a:r>
          <a:r>
            <a:rPr lang="en-US" altLang="zh-TW" sz="1800" b="1" dirty="0" smtClean="0"/>
            <a:t> (</a:t>
          </a:r>
          <a:r>
            <a:rPr lang="zh-TW" altLang="en-US" sz="1800" b="1" dirty="0" smtClean="0"/>
            <a:t>報價</a:t>
          </a:r>
          <a:r>
            <a:rPr lang="en-US" altLang="zh-TW" sz="1800" b="1" dirty="0" smtClean="0"/>
            <a:t>/</a:t>
          </a:r>
          <a:r>
            <a:rPr lang="zh-TW" sz="1800" b="1" dirty="0" smtClean="0"/>
            <a:t>招標</a:t>
          </a:r>
          <a:r>
            <a:rPr lang="en-US" altLang="zh-TW" sz="1800" b="1" dirty="0" smtClean="0"/>
            <a:t>)</a:t>
          </a:r>
          <a:endParaRPr lang="en-GB" sz="1800" b="1" dirty="0"/>
        </a:p>
      </dgm:t>
    </dgm:pt>
    <dgm:pt modelId="{CF1CDC73-B3E4-4045-9910-7518B555C9BC}" type="parTrans" cxnId="{A4BBE64E-E948-4D1C-9902-E7353E839E24}">
      <dgm:prSet/>
      <dgm:spPr/>
      <dgm:t>
        <a:bodyPr/>
        <a:lstStyle/>
        <a:p>
          <a:endParaRPr lang="en-GB"/>
        </a:p>
      </dgm:t>
    </dgm:pt>
    <dgm:pt modelId="{72C582C2-F78E-499D-8651-99BF0A993048}" type="sibTrans" cxnId="{A4BBE64E-E948-4D1C-9902-E7353E839E24}">
      <dgm:prSet/>
      <dgm:spPr/>
      <dgm:t>
        <a:bodyPr/>
        <a:lstStyle/>
        <a:p>
          <a:endParaRPr lang="en-GB"/>
        </a:p>
      </dgm:t>
    </dgm:pt>
    <dgm:pt modelId="{61831A0E-9E1F-48AE-B6CB-FD8BAAB9431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zh-TW" sz="2600" b="1" dirty="0" smtClean="0"/>
            <a:t>防貪</a:t>
          </a:r>
          <a:r>
            <a:rPr lang="zh-TW" altLang="en-US" sz="2600" b="1" dirty="0" smtClean="0"/>
            <a:t>建議</a:t>
          </a:r>
          <a:r>
            <a:rPr lang="en-US" altLang="zh-TW" sz="2600" b="1" dirty="0" smtClean="0"/>
            <a:t>/</a:t>
          </a:r>
          <a:r>
            <a:rPr lang="zh-TW" sz="2600" b="1" dirty="0" smtClean="0"/>
            <a:t>錦囊</a:t>
          </a:r>
          <a:endParaRPr lang="en-GB" sz="2600" dirty="0"/>
        </a:p>
      </dgm:t>
    </dgm:pt>
    <dgm:pt modelId="{98D2BFB3-D2D4-4582-ADD7-26EF07F092FB}" type="parTrans" cxnId="{93CB547C-C5E5-4F1C-AA58-855245442207}">
      <dgm:prSet/>
      <dgm:spPr/>
      <dgm:t>
        <a:bodyPr/>
        <a:lstStyle/>
        <a:p>
          <a:endParaRPr lang="en-GB"/>
        </a:p>
      </dgm:t>
    </dgm:pt>
    <dgm:pt modelId="{B8180C33-6641-443B-A97E-C926E7D690B5}" type="sibTrans" cxnId="{93CB547C-C5E5-4F1C-AA58-855245442207}">
      <dgm:prSet/>
      <dgm:spPr/>
      <dgm:t>
        <a:bodyPr/>
        <a:lstStyle/>
        <a:p>
          <a:endParaRPr lang="en-GB"/>
        </a:p>
      </dgm:t>
    </dgm:pt>
    <dgm:pt modelId="{6C2444C0-3DEF-44B0-9777-266739E6DE6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zh-TW" sz="1800" b="1" dirty="0" smtClean="0"/>
            <a:t>學校商業活動</a:t>
          </a:r>
          <a:endParaRPr lang="en-GB" sz="1800" b="1" dirty="0"/>
        </a:p>
      </dgm:t>
    </dgm:pt>
    <dgm:pt modelId="{808C8892-21F6-409C-9CB1-0C57D008F59A}" type="parTrans" cxnId="{DD048518-3129-4B82-97C8-8546272D2038}">
      <dgm:prSet/>
      <dgm:spPr/>
      <dgm:t>
        <a:bodyPr/>
        <a:lstStyle/>
        <a:p>
          <a:endParaRPr lang="en-GB"/>
        </a:p>
      </dgm:t>
    </dgm:pt>
    <dgm:pt modelId="{EBB209C2-593E-494D-A07C-821C5040E1F1}" type="sibTrans" cxnId="{DD048518-3129-4B82-97C8-8546272D2038}">
      <dgm:prSet/>
      <dgm:spPr/>
      <dgm:t>
        <a:bodyPr/>
        <a:lstStyle/>
        <a:p>
          <a:endParaRPr lang="en-GB"/>
        </a:p>
      </dgm:t>
    </dgm:pt>
    <dgm:pt modelId="{3004AE71-A234-482B-8E6C-E003E89812B4}" type="pres">
      <dgm:prSet presAssocID="{3AFED76A-4AFB-4875-A4C0-18521F1F31E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45939B-ACE3-476A-B1DE-D933D83F2973}" type="pres">
      <dgm:prSet presAssocID="{3AFED76A-4AFB-4875-A4C0-18521F1F31E0}" presName="arrow" presStyleLbl="bgShp" presStyleIdx="0" presStyleCnt="1"/>
      <dgm:spPr/>
    </dgm:pt>
    <dgm:pt modelId="{DEC79729-0090-4F23-84D0-88E0D19E201B}" type="pres">
      <dgm:prSet presAssocID="{3AFED76A-4AFB-4875-A4C0-18521F1F31E0}" presName="linearProcess" presStyleCnt="0"/>
      <dgm:spPr/>
    </dgm:pt>
    <dgm:pt modelId="{C3BAABC7-B060-45CD-8635-702187B117B1}" type="pres">
      <dgm:prSet presAssocID="{6981833C-CAA6-48E4-9024-B90220ADD48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66DFA-1922-490C-8603-435BB699067F}" type="pres">
      <dgm:prSet presAssocID="{12302EE0-BFC8-4E48-B917-BA41DDE4ACA8}" presName="sibTrans" presStyleCnt="0"/>
      <dgm:spPr/>
    </dgm:pt>
    <dgm:pt modelId="{A7529F75-62AD-4C2D-A8B7-BF745DD8A89D}" type="pres">
      <dgm:prSet presAssocID="{2C71442D-69A8-4F01-B511-538C4998BD0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340AD6-7DAF-4856-859B-11C14F080558}" type="pres">
      <dgm:prSet presAssocID="{F8B4E283-4416-465C-B9E9-43221265598B}" presName="sibTrans" presStyleCnt="0"/>
      <dgm:spPr/>
    </dgm:pt>
    <dgm:pt modelId="{A2054787-359B-449A-A6B7-9D65BC517CBD}" type="pres">
      <dgm:prSet presAssocID="{61831A0E-9E1F-48AE-B6CB-FD8BAAB943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E0C0EB-7690-47E1-8384-6B2C77443E1D}" srcId="{3AFED76A-4AFB-4875-A4C0-18521F1F31E0}" destId="{2C71442D-69A8-4F01-B511-538C4998BD00}" srcOrd="1" destOrd="0" parTransId="{00FD0588-A107-47F1-98AF-BAE109A0E2E5}" sibTransId="{F8B4E283-4416-465C-B9E9-43221265598B}"/>
    <dgm:cxn modelId="{93CB547C-C5E5-4F1C-AA58-855245442207}" srcId="{3AFED76A-4AFB-4875-A4C0-18521F1F31E0}" destId="{61831A0E-9E1F-48AE-B6CB-FD8BAAB94312}" srcOrd="2" destOrd="0" parTransId="{98D2BFB3-D2D4-4582-ADD7-26EF07F092FB}" sibTransId="{B8180C33-6641-443B-A97E-C926E7D690B5}"/>
    <dgm:cxn modelId="{01F76BCD-4C3A-4579-9735-01A486FF4EEB}" type="presOf" srcId="{2C71442D-69A8-4F01-B511-538C4998BD00}" destId="{A7529F75-62AD-4C2D-A8B7-BF745DD8A89D}" srcOrd="0" destOrd="0" presId="urn:microsoft.com/office/officeart/2005/8/layout/hProcess9"/>
    <dgm:cxn modelId="{21CB35DF-A674-4080-A70A-9811063578F4}" type="presOf" srcId="{61831A0E-9E1F-48AE-B6CB-FD8BAAB94312}" destId="{A2054787-359B-449A-A6B7-9D65BC517CBD}" srcOrd="0" destOrd="0" presId="urn:microsoft.com/office/officeart/2005/8/layout/hProcess9"/>
    <dgm:cxn modelId="{A4BBE64E-E948-4D1C-9902-E7353E839E24}" srcId="{2C71442D-69A8-4F01-B511-538C4998BD00}" destId="{C5D4DAB3-63B1-4DB1-8A5B-B60208145BF6}" srcOrd="0" destOrd="0" parTransId="{CF1CDC73-B3E4-4045-9910-7518B555C9BC}" sibTransId="{72C582C2-F78E-499D-8651-99BF0A993048}"/>
    <dgm:cxn modelId="{0ED1D76A-4979-43F4-BA58-7F98E19CB6F2}" type="presOf" srcId="{C5D4DAB3-63B1-4DB1-8A5B-B60208145BF6}" destId="{A7529F75-62AD-4C2D-A8B7-BF745DD8A89D}" srcOrd="0" destOrd="1" presId="urn:microsoft.com/office/officeart/2005/8/layout/hProcess9"/>
    <dgm:cxn modelId="{0E27B736-9B78-4955-BFFF-F46B7B5A2CF1}" type="presOf" srcId="{6C2444C0-3DEF-44B0-9777-266739E6DE6B}" destId="{A7529F75-62AD-4C2D-A8B7-BF745DD8A89D}" srcOrd="0" destOrd="2" presId="urn:microsoft.com/office/officeart/2005/8/layout/hProcess9"/>
    <dgm:cxn modelId="{DD048518-3129-4B82-97C8-8546272D2038}" srcId="{2C71442D-69A8-4F01-B511-538C4998BD00}" destId="{6C2444C0-3DEF-44B0-9777-266739E6DE6B}" srcOrd="1" destOrd="0" parTransId="{808C8892-21F6-409C-9CB1-0C57D008F59A}" sibTransId="{EBB209C2-593E-494D-A07C-821C5040E1F1}"/>
    <dgm:cxn modelId="{A4AF8E9B-F2EC-490F-89BB-C74277FD7AB8}" type="presOf" srcId="{3AFED76A-4AFB-4875-A4C0-18521F1F31E0}" destId="{3004AE71-A234-482B-8E6C-E003E89812B4}" srcOrd="0" destOrd="0" presId="urn:microsoft.com/office/officeart/2005/8/layout/hProcess9"/>
    <dgm:cxn modelId="{BA653360-AB6A-4E93-BFF7-744567A152B1}" type="presOf" srcId="{6981833C-CAA6-48E4-9024-B90220ADD48E}" destId="{C3BAABC7-B060-45CD-8635-702187B117B1}" srcOrd="0" destOrd="0" presId="urn:microsoft.com/office/officeart/2005/8/layout/hProcess9"/>
    <dgm:cxn modelId="{0B40D27F-EC8A-4DEF-9020-024B3C33FADC}" srcId="{3AFED76A-4AFB-4875-A4C0-18521F1F31E0}" destId="{6981833C-CAA6-48E4-9024-B90220ADD48E}" srcOrd="0" destOrd="0" parTransId="{13B0ADEC-8DB7-44FD-A591-6EE9664D4788}" sibTransId="{12302EE0-BFC8-4E48-B917-BA41DDE4ACA8}"/>
    <dgm:cxn modelId="{2460AAA7-A167-4332-ACD4-73FDE650BBC6}" type="presParOf" srcId="{3004AE71-A234-482B-8E6C-E003E89812B4}" destId="{DA45939B-ACE3-476A-B1DE-D933D83F2973}" srcOrd="0" destOrd="0" presId="urn:microsoft.com/office/officeart/2005/8/layout/hProcess9"/>
    <dgm:cxn modelId="{E551B0AB-5097-4208-B75D-02760E893603}" type="presParOf" srcId="{3004AE71-A234-482B-8E6C-E003E89812B4}" destId="{DEC79729-0090-4F23-84D0-88E0D19E201B}" srcOrd="1" destOrd="0" presId="urn:microsoft.com/office/officeart/2005/8/layout/hProcess9"/>
    <dgm:cxn modelId="{AB7FB6CC-01A6-4E9B-9991-DF2827E66744}" type="presParOf" srcId="{DEC79729-0090-4F23-84D0-88E0D19E201B}" destId="{C3BAABC7-B060-45CD-8635-702187B117B1}" srcOrd="0" destOrd="0" presId="urn:microsoft.com/office/officeart/2005/8/layout/hProcess9"/>
    <dgm:cxn modelId="{199B7706-A7C4-4AE9-A399-410C6EC3759C}" type="presParOf" srcId="{DEC79729-0090-4F23-84D0-88E0D19E201B}" destId="{5A366DFA-1922-490C-8603-435BB699067F}" srcOrd="1" destOrd="0" presId="urn:microsoft.com/office/officeart/2005/8/layout/hProcess9"/>
    <dgm:cxn modelId="{1A4A1A01-34C2-426A-A7D4-1E2E2C146C50}" type="presParOf" srcId="{DEC79729-0090-4F23-84D0-88E0D19E201B}" destId="{A7529F75-62AD-4C2D-A8B7-BF745DD8A89D}" srcOrd="2" destOrd="0" presId="urn:microsoft.com/office/officeart/2005/8/layout/hProcess9"/>
    <dgm:cxn modelId="{D7E8AF5E-D006-4E5F-BEF8-1A091D18DFB9}" type="presParOf" srcId="{DEC79729-0090-4F23-84D0-88E0D19E201B}" destId="{33340AD6-7DAF-4856-859B-11C14F080558}" srcOrd="3" destOrd="0" presId="urn:microsoft.com/office/officeart/2005/8/layout/hProcess9"/>
    <dgm:cxn modelId="{1E01BB37-0AE2-41D6-9969-7009C5C87E06}" type="presParOf" srcId="{DEC79729-0090-4F23-84D0-88E0D19E201B}" destId="{A2054787-359B-449A-A6B7-9D65BC517C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1" y="0"/>
            <a:ext cx="2943225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258"/>
            <a:ext cx="2943225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1" y="9431258"/>
            <a:ext cx="2943225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4F54F7FA-67E9-4F51-A5A6-FD5536D1251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010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3225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9700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075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18"/>
            <a:ext cx="4984750" cy="446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258"/>
            <a:ext cx="2943225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31258"/>
            <a:ext cx="2943225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10" rIns="91412" bIns="4571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4F6E3BEB-86EC-4781-AB0A-42205CAE7AB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43206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32F8E-AA35-4F7D-8043-E24FE65FBB31}" type="slidenum">
              <a:rPr lang="en-GB" altLang="zh-TW" smtClean="0"/>
              <a:pPr>
                <a:defRPr/>
              </a:pPr>
              <a:t>5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267356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5A502F2-B05F-4BBF-BEE5-EEAD9AB1CB3E}" type="slidenum">
              <a:rPr lang="en-US" altLang="zh-TW" sz="1000" smtClean="0"/>
              <a:pPr>
                <a:spcBef>
                  <a:spcPct val="0"/>
                </a:spcBef>
              </a:pPr>
              <a:t>24</a:t>
            </a:fld>
            <a:endParaRPr lang="en-US" altLang="zh-TW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3286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A8FEC6-393C-43B9-991A-41D7D5487FC3}" type="slidenum">
              <a:rPr lang="en-US" altLang="zh-TW" sz="1000" smtClean="0"/>
              <a:pPr>
                <a:spcBef>
                  <a:spcPct val="0"/>
                </a:spcBef>
              </a:pPr>
              <a:t>25</a:t>
            </a:fld>
            <a:endParaRPr lang="en-US" altLang="zh-TW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221090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141FC9-B219-4E6E-8D85-37984AD34BDE}" type="slidenum">
              <a:rPr lang="en-US" altLang="zh-TW" sz="1000" smtClean="0"/>
              <a:pPr>
                <a:spcBef>
                  <a:spcPct val="0"/>
                </a:spcBef>
              </a:pPr>
              <a:t>26</a:t>
            </a:fld>
            <a:endParaRPr lang="en-US" altLang="zh-TW" sz="10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207012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DA6D55-AA0C-474F-AA47-DEF0A999723E}" type="slidenum">
              <a:rPr lang="en-US" altLang="zh-TW" sz="1000" smtClean="0"/>
              <a:pPr>
                <a:spcBef>
                  <a:spcPct val="0"/>
                </a:spcBef>
              </a:pPr>
              <a:t>27</a:t>
            </a:fld>
            <a:endParaRPr lang="en-US" altLang="zh-TW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868859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DE9C30D-EFC0-4EA6-ADF4-8B7751D3B865}" type="slidenum">
              <a:rPr lang="en-US" altLang="zh-TW" sz="1000" smtClean="0"/>
              <a:pPr>
                <a:spcBef>
                  <a:spcPct val="0"/>
                </a:spcBef>
              </a:pPr>
              <a:t>28</a:t>
            </a:fld>
            <a:endParaRPr lang="en-US" altLang="zh-TW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51649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32F8E-AA35-4F7D-8043-E24FE65FBB31}" type="slidenum">
              <a:rPr lang="en-GB" altLang="zh-TW" smtClean="0"/>
              <a:pPr>
                <a:defRPr/>
              </a:pPr>
              <a:t>6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57580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4112" cy="37226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7217"/>
            <a:ext cx="4981575" cy="4464764"/>
          </a:xfrm>
        </p:spPr>
        <p:txBody>
          <a:bodyPr/>
          <a:lstStyle/>
          <a:p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3973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6125"/>
            <a:ext cx="4960938" cy="3721100"/>
          </a:xfrm>
          <a:solidFill>
            <a:srgbClr val="FFFFFF"/>
          </a:solidFill>
          <a:ln w="12700" cap="flat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747384"/>
            <a:ext cx="4972050" cy="444888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6" tIns="46033" rIns="92066" bIns="46033"/>
          <a:lstStyle/>
          <a:p>
            <a:pPr eaLnBrk="0" hangingPunct="0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347235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32F8E-AA35-4F7D-8043-E24FE65FBB31}" type="slidenum">
              <a:rPr lang="en-GB" altLang="zh-TW" smtClean="0"/>
              <a:pPr>
                <a:defRPr/>
              </a:pPr>
              <a:t>13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19585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64112" cy="37226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7217"/>
            <a:ext cx="4981575" cy="4464764"/>
          </a:xfrm>
        </p:spPr>
        <p:txBody>
          <a:bodyPr/>
          <a:lstStyle/>
          <a:p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88430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ACD53EC-6AE4-49DC-8DCF-2E36F2BC6161}" type="slidenum">
              <a:rPr lang="en-US" altLang="zh-TW" sz="1000" smtClean="0"/>
              <a:pPr>
                <a:spcBef>
                  <a:spcPct val="0"/>
                </a:spcBef>
              </a:pPr>
              <a:t>21</a:t>
            </a:fld>
            <a:endParaRPr lang="en-US" altLang="zh-TW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263352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30A75D-3930-4774-8D00-E3015B668567}" type="slidenum">
              <a:rPr lang="en-US" altLang="zh-TW" sz="1000" smtClean="0"/>
              <a:pPr>
                <a:spcBef>
                  <a:spcPct val="0"/>
                </a:spcBef>
              </a:pPr>
              <a:t>22</a:t>
            </a:fld>
            <a:endParaRPr lang="en-US" altLang="zh-TW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98050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416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14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98613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7013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7FF5F2-2382-4D64-AEC1-DB3F3778B352}" type="slidenum">
              <a:rPr lang="en-US" altLang="zh-TW" sz="1000" smtClean="0"/>
              <a:pPr>
                <a:spcBef>
                  <a:spcPct val="0"/>
                </a:spcBef>
              </a:pPr>
              <a:t>23</a:t>
            </a:fld>
            <a:endParaRPr lang="en-US" altLang="zh-TW" sz="10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333369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9C20-B76C-41D3-A004-D3B89624E60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FAF-632B-407D-A731-E26B0AF12727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27" name="Picture 11" descr="icac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6653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87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16394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90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1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819-12EB-4192-B167-BC855DBD2DCF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AE75-A208-46C6-ABAB-93B5E95DB189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86686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7ECB-52B0-4538-AEC1-E3841691325B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8D33-0317-42C4-AD7E-AE197027D17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31952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9C20-B76C-41D3-A004-D3B89624E60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FAF-632B-407D-A731-E26B0AF12727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27" name="Picture 11" descr="icac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86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D158-3D8F-44A2-A473-66CEBBDFED3D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83C4-4AAB-4E14-8867-B46FBC8C7A3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37201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9F48-49BD-4A11-B886-3688A9567667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D211-1FE0-4C97-8CE3-7850069845D1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109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D158-3D8F-44A2-A473-66CEBBDFED3D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83C4-4AAB-4E14-8867-B46FBC8C7A3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62248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6AF-1C45-485E-B5F9-31D0EB08E8C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A4B-82FE-4D9E-AEEE-FBE9C1DCC805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8676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1BB9-C123-4A91-913D-F479F7141AF8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788-D356-4A7B-AA67-41296A79DD87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4069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A111-0F11-47D1-AB7B-911CF0486850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24F-FC7C-465E-91A9-D4DABA64E2FB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03545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A582-1037-41B6-9816-7133BC43DEB5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FDA0-EE69-4E6F-BA91-3BEE7005730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9598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095-D4FF-4B09-A3EF-B0D2CD0A41FC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71E4-6F47-468B-A63A-6C4D85291744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2310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1EE3-A141-41B9-BC4C-9B7D48F0DB41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EF4-6470-47F9-A6EB-F14C965FB91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2262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19290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445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56464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82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9F48-49BD-4A11-B886-3688A9567667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D211-1FE0-4C97-8CE3-7850069845D1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72795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08047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819-12EB-4192-B167-BC855DBD2DCF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AE75-A208-46C6-ABAB-93B5E95DB189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76554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7ECB-52B0-4538-AEC1-E3841691325B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8D33-0317-42C4-AD7E-AE197027D17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34757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9C20-B76C-41D3-A004-D3B89624E60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CFAF-632B-407D-A731-E26B0AF12727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27" name="Picture 11" descr="icac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22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D158-3D8F-44A2-A473-66CEBBDFED3D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83C4-4AAB-4E14-8867-B46FBC8C7A3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3332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9F48-49BD-4A11-B886-3688A9567667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D211-1FE0-4C97-8CE3-7850069845D1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0505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6AF-1C45-485E-B5F9-31D0EB08E8C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A4B-82FE-4D9E-AEEE-FBE9C1DCC805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23410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1BB9-C123-4A91-913D-F479F7141AF8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788-D356-4A7B-AA67-41296A79DD87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180102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A111-0F11-47D1-AB7B-911CF0486850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24F-FC7C-465E-91A9-D4DABA64E2FB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221458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A582-1037-41B6-9816-7133BC43DEB5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FDA0-EE69-4E6F-BA91-3BEE7005730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7248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6AF-1C45-485E-B5F9-31D0EB08E8CA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EA4B-82FE-4D9E-AEEE-FBE9C1DCC805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02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095-D4FF-4B09-A3EF-B0D2CD0A41FC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71E4-6F47-468B-A63A-6C4D85291744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9734238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1EE3-A141-41B9-BC4C-9B7D48F0DB41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EF4-6470-47F9-A6EB-F14C965FB91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13111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07206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35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43866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368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67778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819-12EB-4192-B167-BC855DBD2DCF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AE75-A208-46C6-ABAB-93B5E95DB189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38739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7ECB-52B0-4538-AEC1-E3841691325B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8D33-0317-42C4-AD7E-AE197027D17F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82010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49BA-5A6A-4CA7-8540-F19ACA5B8C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84937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1BB9-C123-4A91-913D-F479F7141AF8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788-D356-4A7B-AA67-41296A79DD87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3915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A111-0F11-47D1-AB7B-911CF0486850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24F-FC7C-465E-91A9-D4DABA64E2FB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20577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A582-1037-41B6-9816-7133BC43DEB5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FDA0-EE69-4E6F-BA91-3BEE7005730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651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9095-D4FF-4B09-A3EF-B0D2CD0A41FC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71E4-6F47-468B-A63A-6C4D85291744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7047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1EE3-A141-41B9-BC4C-9B7D48F0DB41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EF4-6470-47F9-A6EB-F14C965FB918}" type="slidenum">
              <a:rPr lang="en-GB" altLang="zh-TW" smtClean="0"/>
              <a:pPr/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7160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18" name="Picture 11" descr="icac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5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18" name="Picture 11" descr="icac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04DF-FF7A-44E4-BB8C-B1A3EF0CBAB6}" type="datetimeFigureOut">
              <a:rPr lang="zh-TW" altLang="en-US" smtClean="0"/>
              <a:pPr/>
              <a:t>2015/11/12</a:t>
            </a:fld>
            <a:endParaRPr lang="en-GB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71B0F-081E-4CA0-B951-7275B3CE993F}" type="slidenum">
              <a:rPr lang="en-GB" altLang="zh-TW" smtClean="0"/>
              <a:pPr/>
              <a:t>‹#›</a:t>
            </a:fld>
            <a:endParaRPr lang="en-GB" altLang="zh-TW"/>
          </a:p>
        </p:txBody>
      </p:sp>
      <p:pic>
        <p:nvPicPr>
          <p:cNvPr id="18" name="Picture 11" descr="icac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91" y="5805264"/>
            <a:ext cx="727789" cy="7920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93010&amp;memlevel=A&amp;a=a&amp;q=search&amp;k_mode=all&amp;s=1&amp;e=12&amp;show=&amp;c=&amp;cid=&amp;findincat=&amp;g=&amp;cc=&amp;page=1&amp;k_exc=&amp;pubid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lipart.com/en/close-up?o=3793010&amp;memlevel=A&amp;a=a&amp;q=search&amp;k_mode=all&amp;s=1&amp;e=12&amp;show=&amp;c=&amp;cid=&amp;findincat=&amp;g=&amp;cc=&amp;page=1&amp;k_exc=&amp;pubid=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9" y="2060848"/>
            <a:ext cx="6273746" cy="1989988"/>
          </a:xfrm>
        </p:spPr>
        <p:txBody>
          <a:bodyPr/>
          <a:lstStyle/>
          <a:p>
            <a:r>
              <a:rPr lang="zh-TW" altLang="en-US" sz="6600" b="1" dirty="0" smtClean="0"/>
              <a:t>學校管治與採購</a:t>
            </a:r>
            <a:endParaRPr lang="en-GB" sz="66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00447" y="3933056"/>
            <a:ext cx="4639990" cy="24745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</a:pPr>
            <a:endParaRPr lang="zh-TW" altLang="en-US" sz="3600" dirty="0">
              <a:solidFill>
                <a:srgbClr val="003366"/>
              </a:solidFill>
              <a:ea typeface="標楷體" panose="03000509000000000000" pitchFamily="65" charset="-120"/>
            </a:endParaRPr>
          </a:p>
          <a:p>
            <a:pPr lvl="1"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廉政公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署  防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止貪污處</a:t>
            </a:r>
          </a:p>
          <a:p>
            <a:pPr lvl="1">
              <a:spcBef>
                <a:spcPct val="0"/>
              </a:spcBef>
            </a:pPr>
            <a:endParaRPr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ct val="0"/>
              </a:spcBef>
            </a:pPr>
            <a:r>
              <a:rPr lang="zh-TW" altLang="en-GB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二零</a:t>
            </a:r>
            <a:r>
              <a:rPr lang="zh-TW" altLang="en-GB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GB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GB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TW" altLang="en-GB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GB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1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772816"/>
            <a:ext cx="7848600" cy="4114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與關連人士進行採購</a:t>
            </a:r>
            <a:endParaRPr lang="en-US" altLang="zh-TW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偏袒關連人士引致不公平競爭</a:t>
            </a:r>
            <a:endParaRPr lang="en-US" altLang="zh-TW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利益衝突例子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019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053753" y="2924944"/>
            <a:ext cx="446246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4675" indent="-574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050925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470025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89125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308225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65425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22625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79825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37025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「陽光測試」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社會人士的看法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員工有申報的責任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51635"/>
              </p:ext>
            </p:extLst>
          </p:nvPr>
        </p:nvGraphicFramePr>
        <p:xfrm>
          <a:off x="827584" y="1772816"/>
          <a:ext cx="1565275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25" name="Clip" r:id="rId3" imgW="2409480" imgH="2562120" progId="MS_ClipArt_Gallery.5">
                  <p:embed/>
                </p:oleObj>
              </mc:Choice>
              <mc:Fallback>
                <p:oleObj name="Clip" r:id="rId3" imgW="2409480" imgH="256212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1565275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46710"/>
              </p:ext>
            </p:extLst>
          </p:nvPr>
        </p:nvGraphicFramePr>
        <p:xfrm>
          <a:off x="6372200" y="3789040"/>
          <a:ext cx="17272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26" name="CorelDRAW" r:id="rId5" imgW="2086051" imgH="1960778" progId="CorelDRAW.Graphic.9">
                  <p:embed/>
                </p:oleObj>
              </mc:Choice>
              <mc:Fallback>
                <p:oleObj name="CorelDRAW" r:id="rId5" imgW="2086051" imgH="1960778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789040"/>
                        <a:ext cx="17272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利益衝突測試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4" name="Rectangle 4"/>
          <p:cNvSpPr>
            <a:spLocks noGrp="1" noChangeArrowheads="1"/>
          </p:cNvSpPr>
          <p:nvPr>
            <p:ph idx="1"/>
          </p:nvPr>
        </p:nvSpPr>
        <p:spPr>
          <a:xfrm>
            <a:off x="609599" y="1699245"/>
            <a:ext cx="7847012" cy="280987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發生利益衝突</a:t>
            </a:r>
          </a:p>
          <a:p>
            <a:pPr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申報</a:t>
            </a: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表面上及實際上有利益衝</a:t>
            </a:r>
            <a:r>
              <a:rPr lang="zh-TW" alt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突     的</a:t>
            </a: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情況</a:t>
            </a:r>
          </a:p>
          <a:p>
            <a:pPr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遵照</a:t>
            </a: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上級指示處理有關事項</a:t>
            </a:r>
          </a:p>
          <a:p>
            <a:pPr>
              <a:buClr>
                <a:schemeClr val="accent1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利益衝突的申報及處理方法</a:t>
            </a:r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3995936" y="4620301"/>
            <a:ext cx="2736850" cy="2087563"/>
            <a:chOff x="570" y="2733"/>
            <a:chExt cx="1439" cy="1151"/>
          </a:xfrm>
        </p:grpSpPr>
        <p:sp>
          <p:nvSpPr>
            <p:cNvPr id="133126" name="Freeform 6"/>
            <p:cNvSpPr>
              <a:spLocks/>
            </p:cNvSpPr>
            <p:nvPr/>
          </p:nvSpPr>
          <p:spPr bwMode="auto">
            <a:xfrm>
              <a:off x="716" y="2931"/>
              <a:ext cx="431" cy="284"/>
            </a:xfrm>
            <a:custGeom>
              <a:avLst/>
              <a:gdLst>
                <a:gd name="T0" fmla="*/ 0 w 1178"/>
                <a:gd name="T1" fmla="*/ 773 h 857"/>
                <a:gd name="T2" fmla="*/ 27 w 1178"/>
                <a:gd name="T3" fmla="*/ 700 h 857"/>
                <a:gd name="T4" fmla="*/ 113 w 1178"/>
                <a:gd name="T5" fmla="*/ 695 h 857"/>
                <a:gd name="T6" fmla="*/ 218 w 1178"/>
                <a:gd name="T7" fmla="*/ 673 h 857"/>
                <a:gd name="T8" fmla="*/ 315 w 1178"/>
                <a:gd name="T9" fmla="*/ 643 h 857"/>
                <a:gd name="T10" fmla="*/ 415 w 1178"/>
                <a:gd name="T11" fmla="*/ 591 h 857"/>
                <a:gd name="T12" fmla="*/ 472 w 1178"/>
                <a:gd name="T13" fmla="*/ 529 h 857"/>
                <a:gd name="T14" fmla="*/ 597 w 1178"/>
                <a:gd name="T15" fmla="*/ 446 h 857"/>
                <a:gd name="T16" fmla="*/ 729 w 1178"/>
                <a:gd name="T17" fmla="*/ 328 h 857"/>
                <a:gd name="T18" fmla="*/ 808 w 1178"/>
                <a:gd name="T19" fmla="*/ 187 h 857"/>
                <a:gd name="T20" fmla="*/ 864 w 1178"/>
                <a:gd name="T21" fmla="*/ 123 h 857"/>
                <a:gd name="T22" fmla="*/ 924 w 1178"/>
                <a:gd name="T23" fmla="*/ 43 h 857"/>
                <a:gd name="T24" fmla="*/ 1021 w 1178"/>
                <a:gd name="T25" fmla="*/ 18 h 857"/>
                <a:gd name="T26" fmla="*/ 1121 w 1178"/>
                <a:gd name="T27" fmla="*/ 0 h 857"/>
                <a:gd name="T28" fmla="*/ 1178 w 1178"/>
                <a:gd name="T29" fmla="*/ 30 h 857"/>
                <a:gd name="T30" fmla="*/ 1175 w 1178"/>
                <a:gd name="T31" fmla="*/ 84 h 857"/>
                <a:gd name="T32" fmla="*/ 1135 w 1178"/>
                <a:gd name="T33" fmla="*/ 187 h 857"/>
                <a:gd name="T34" fmla="*/ 1033 w 1178"/>
                <a:gd name="T35" fmla="*/ 196 h 857"/>
                <a:gd name="T36" fmla="*/ 981 w 1178"/>
                <a:gd name="T37" fmla="*/ 157 h 857"/>
                <a:gd name="T38" fmla="*/ 942 w 1178"/>
                <a:gd name="T39" fmla="*/ 162 h 857"/>
                <a:gd name="T40" fmla="*/ 878 w 1178"/>
                <a:gd name="T41" fmla="*/ 253 h 857"/>
                <a:gd name="T42" fmla="*/ 812 w 1178"/>
                <a:gd name="T43" fmla="*/ 371 h 857"/>
                <a:gd name="T44" fmla="*/ 721 w 1178"/>
                <a:gd name="T45" fmla="*/ 450 h 857"/>
                <a:gd name="T46" fmla="*/ 572 w 1178"/>
                <a:gd name="T47" fmla="*/ 582 h 857"/>
                <a:gd name="T48" fmla="*/ 467 w 1178"/>
                <a:gd name="T49" fmla="*/ 727 h 857"/>
                <a:gd name="T50" fmla="*/ 300 w 1178"/>
                <a:gd name="T51" fmla="*/ 800 h 857"/>
                <a:gd name="T52" fmla="*/ 209 w 1178"/>
                <a:gd name="T53" fmla="*/ 840 h 857"/>
                <a:gd name="T54" fmla="*/ 61 w 1178"/>
                <a:gd name="T55" fmla="*/ 857 h 857"/>
                <a:gd name="T56" fmla="*/ 0 w 1178"/>
                <a:gd name="T57" fmla="*/ 77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8" h="857">
                  <a:moveTo>
                    <a:pt x="0" y="773"/>
                  </a:moveTo>
                  <a:lnTo>
                    <a:pt x="27" y="700"/>
                  </a:lnTo>
                  <a:lnTo>
                    <a:pt x="113" y="695"/>
                  </a:lnTo>
                  <a:lnTo>
                    <a:pt x="218" y="673"/>
                  </a:lnTo>
                  <a:lnTo>
                    <a:pt x="315" y="643"/>
                  </a:lnTo>
                  <a:lnTo>
                    <a:pt x="415" y="591"/>
                  </a:lnTo>
                  <a:lnTo>
                    <a:pt x="472" y="529"/>
                  </a:lnTo>
                  <a:lnTo>
                    <a:pt x="597" y="446"/>
                  </a:lnTo>
                  <a:lnTo>
                    <a:pt x="729" y="328"/>
                  </a:lnTo>
                  <a:lnTo>
                    <a:pt x="808" y="187"/>
                  </a:lnTo>
                  <a:lnTo>
                    <a:pt x="864" y="123"/>
                  </a:lnTo>
                  <a:lnTo>
                    <a:pt x="924" y="43"/>
                  </a:lnTo>
                  <a:lnTo>
                    <a:pt x="1021" y="18"/>
                  </a:lnTo>
                  <a:lnTo>
                    <a:pt x="1121" y="0"/>
                  </a:lnTo>
                  <a:lnTo>
                    <a:pt x="1178" y="30"/>
                  </a:lnTo>
                  <a:lnTo>
                    <a:pt x="1175" y="84"/>
                  </a:lnTo>
                  <a:lnTo>
                    <a:pt x="1135" y="187"/>
                  </a:lnTo>
                  <a:lnTo>
                    <a:pt x="1033" y="196"/>
                  </a:lnTo>
                  <a:lnTo>
                    <a:pt x="981" y="157"/>
                  </a:lnTo>
                  <a:lnTo>
                    <a:pt x="942" y="162"/>
                  </a:lnTo>
                  <a:lnTo>
                    <a:pt x="878" y="253"/>
                  </a:lnTo>
                  <a:lnTo>
                    <a:pt x="812" y="371"/>
                  </a:lnTo>
                  <a:lnTo>
                    <a:pt x="721" y="450"/>
                  </a:lnTo>
                  <a:lnTo>
                    <a:pt x="572" y="582"/>
                  </a:lnTo>
                  <a:lnTo>
                    <a:pt x="467" y="727"/>
                  </a:lnTo>
                  <a:lnTo>
                    <a:pt x="300" y="800"/>
                  </a:lnTo>
                  <a:lnTo>
                    <a:pt x="209" y="840"/>
                  </a:lnTo>
                  <a:lnTo>
                    <a:pt x="61" y="857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127" name="Group 7"/>
            <p:cNvGrpSpPr>
              <a:grpSpLocks/>
            </p:cNvGrpSpPr>
            <p:nvPr/>
          </p:nvGrpSpPr>
          <p:grpSpPr bwMode="auto">
            <a:xfrm>
              <a:off x="855" y="2733"/>
              <a:ext cx="1154" cy="923"/>
              <a:chOff x="919" y="2127"/>
              <a:chExt cx="1579" cy="1393"/>
            </a:xfrm>
          </p:grpSpPr>
          <p:sp>
            <p:nvSpPr>
              <p:cNvPr id="133128" name="Freeform 8"/>
              <p:cNvSpPr>
                <a:spLocks/>
              </p:cNvSpPr>
              <p:nvPr/>
            </p:nvSpPr>
            <p:spPr bwMode="auto">
              <a:xfrm>
                <a:off x="943" y="2136"/>
                <a:ext cx="1542" cy="1380"/>
              </a:xfrm>
              <a:custGeom>
                <a:avLst/>
                <a:gdLst>
                  <a:gd name="T0" fmla="*/ 0 w 3086"/>
                  <a:gd name="T1" fmla="*/ 913 h 2759"/>
                  <a:gd name="T2" fmla="*/ 415 w 3086"/>
                  <a:gd name="T3" fmla="*/ 783 h 2759"/>
                  <a:gd name="T4" fmla="*/ 594 w 3086"/>
                  <a:gd name="T5" fmla="*/ 688 h 2759"/>
                  <a:gd name="T6" fmla="*/ 792 w 3086"/>
                  <a:gd name="T7" fmla="*/ 615 h 2759"/>
                  <a:gd name="T8" fmla="*/ 983 w 3086"/>
                  <a:gd name="T9" fmla="*/ 506 h 2759"/>
                  <a:gd name="T10" fmla="*/ 1194 w 3086"/>
                  <a:gd name="T11" fmla="*/ 420 h 2759"/>
                  <a:gd name="T12" fmla="*/ 1355 w 3086"/>
                  <a:gd name="T13" fmla="*/ 381 h 2759"/>
                  <a:gd name="T14" fmla="*/ 1575 w 3086"/>
                  <a:gd name="T15" fmla="*/ 213 h 2759"/>
                  <a:gd name="T16" fmla="*/ 1718 w 3086"/>
                  <a:gd name="T17" fmla="*/ 134 h 2759"/>
                  <a:gd name="T18" fmla="*/ 1865 w 3086"/>
                  <a:gd name="T19" fmla="*/ 109 h 2759"/>
                  <a:gd name="T20" fmla="*/ 2151 w 3086"/>
                  <a:gd name="T21" fmla="*/ 0 h 2759"/>
                  <a:gd name="T22" fmla="*/ 2263 w 3086"/>
                  <a:gd name="T23" fmla="*/ 79 h 2759"/>
                  <a:gd name="T24" fmla="*/ 2419 w 3086"/>
                  <a:gd name="T25" fmla="*/ 406 h 2759"/>
                  <a:gd name="T26" fmla="*/ 2501 w 3086"/>
                  <a:gd name="T27" fmla="*/ 523 h 2759"/>
                  <a:gd name="T28" fmla="*/ 2619 w 3086"/>
                  <a:gd name="T29" fmla="*/ 834 h 2759"/>
                  <a:gd name="T30" fmla="*/ 2769 w 3086"/>
                  <a:gd name="T31" fmla="*/ 1142 h 2759"/>
                  <a:gd name="T32" fmla="*/ 2866 w 3086"/>
                  <a:gd name="T33" fmla="*/ 1249 h 2759"/>
                  <a:gd name="T34" fmla="*/ 3007 w 3086"/>
                  <a:gd name="T35" fmla="*/ 1353 h 2759"/>
                  <a:gd name="T36" fmla="*/ 3034 w 3086"/>
                  <a:gd name="T37" fmla="*/ 1471 h 2759"/>
                  <a:gd name="T38" fmla="*/ 3086 w 3086"/>
                  <a:gd name="T39" fmla="*/ 1583 h 2759"/>
                  <a:gd name="T40" fmla="*/ 3073 w 3086"/>
                  <a:gd name="T41" fmla="*/ 1687 h 2759"/>
                  <a:gd name="T42" fmla="*/ 3046 w 3086"/>
                  <a:gd name="T43" fmla="*/ 1751 h 2759"/>
                  <a:gd name="T44" fmla="*/ 2887 w 3086"/>
                  <a:gd name="T45" fmla="*/ 1842 h 2759"/>
                  <a:gd name="T46" fmla="*/ 2760 w 3086"/>
                  <a:gd name="T47" fmla="*/ 1958 h 2759"/>
                  <a:gd name="T48" fmla="*/ 2619 w 3086"/>
                  <a:gd name="T49" fmla="*/ 1980 h 2759"/>
                  <a:gd name="T50" fmla="*/ 2385 w 3086"/>
                  <a:gd name="T51" fmla="*/ 2098 h 2759"/>
                  <a:gd name="T52" fmla="*/ 2267 w 3086"/>
                  <a:gd name="T53" fmla="*/ 2114 h 2759"/>
                  <a:gd name="T54" fmla="*/ 2047 w 3086"/>
                  <a:gd name="T55" fmla="*/ 2244 h 2759"/>
                  <a:gd name="T56" fmla="*/ 1822 w 3086"/>
                  <a:gd name="T57" fmla="*/ 2271 h 2759"/>
                  <a:gd name="T58" fmla="*/ 1749 w 3086"/>
                  <a:gd name="T59" fmla="*/ 2323 h 2759"/>
                  <a:gd name="T60" fmla="*/ 1697 w 3086"/>
                  <a:gd name="T61" fmla="*/ 2382 h 2759"/>
                  <a:gd name="T62" fmla="*/ 1541 w 3086"/>
                  <a:gd name="T63" fmla="*/ 2409 h 2759"/>
                  <a:gd name="T64" fmla="*/ 1289 w 3086"/>
                  <a:gd name="T65" fmla="*/ 2552 h 2759"/>
                  <a:gd name="T66" fmla="*/ 1100 w 3086"/>
                  <a:gd name="T67" fmla="*/ 2634 h 2759"/>
                  <a:gd name="T68" fmla="*/ 883 w 3086"/>
                  <a:gd name="T69" fmla="*/ 2732 h 2759"/>
                  <a:gd name="T70" fmla="*/ 749 w 3086"/>
                  <a:gd name="T71" fmla="*/ 2759 h 2759"/>
                  <a:gd name="T72" fmla="*/ 662 w 3086"/>
                  <a:gd name="T73" fmla="*/ 2732 h 2759"/>
                  <a:gd name="T74" fmla="*/ 610 w 3086"/>
                  <a:gd name="T75" fmla="*/ 2680 h 2759"/>
                  <a:gd name="T76" fmla="*/ 490 w 3086"/>
                  <a:gd name="T77" fmla="*/ 2375 h 2759"/>
                  <a:gd name="T78" fmla="*/ 415 w 3086"/>
                  <a:gd name="T79" fmla="*/ 1994 h 2759"/>
                  <a:gd name="T80" fmla="*/ 347 w 3086"/>
                  <a:gd name="T81" fmla="*/ 1855 h 2759"/>
                  <a:gd name="T82" fmla="*/ 235 w 3086"/>
                  <a:gd name="T83" fmla="*/ 1726 h 2759"/>
                  <a:gd name="T84" fmla="*/ 183 w 3086"/>
                  <a:gd name="T85" fmla="*/ 1644 h 2759"/>
                  <a:gd name="T86" fmla="*/ 143 w 3086"/>
                  <a:gd name="T87" fmla="*/ 1413 h 2759"/>
                  <a:gd name="T88" fmla="*/ 40 w 3086"/>
                  <a:gd name="T89" fmla="*/ 1172 h 2759"/>
                  <a:gd name="T90" fmla="*/ 0 w 3086"/>
                  <a:gd name="T91" fmla="*/ 913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6" h="2759">
                    <a:moveTo>
                      <a:pt x="0" y="913"/>
                    </a:moveTo>
                    <a:lnTo>
                      <a:pt x="415" y="783"/>
                    </a:lnTo>
                    <a:lnTo>
                      <a:pt x="594" y="688"/>
                    </a:lnTo>
                    <a:lnTo>
                      <a:pt x="792" y="615"/>
                    </a:lnTo>
                    <a:lnTo>
                      <a:pt x="983" y="506"/>
                    </a:lnTo>
                    <a:lnTo>
                      <a:pt x="1194" y="420"/>
                    </a:lnTo>
                    <a:lnTo>
                      <a:pt x="1355" y="381"/>
                    </a:lnTo>
                    <a:lnTo>
                      <a:pt x="1575" y="213"/>
                    </a:lnTo>
                    <a:lnTo>
                      <a:pt x="1718" y="134"/>
                    </a:lnTo>
                    <a:lnTo>
                      <a:pt x="1865" y="109"/>
                    </a:lnTo>
                    <a:lnTo>
                      <a:pt x="2151" y="0"/>
                    </a:lnTo>
                    <a:lnTo>
                      <a:pt x="2263" y="79"/>
                    </a:lnTo>
                    <a:lnTo>
                      <a:pt x="2419" y="406"/>
                    </a:lnTo>
                    <a:lnTo>
                      <a:pt x="2501" y="523"/>
                    </a:lnTo>
                    <a:lnTo>
                      <a:pt x="2619" y="834"/>
                    </a:lnTo>
                    <a:lnTo>
                      <a:pt x="2769" y="1142"/>
                    </a:lnTo>
                    <a:lnTo>
                      <a:pt x="2866" y="1249"/>
                    </a:lnTo>
                    <a:lnTo>
                      <a:pt x="3007" y="1353"/>
                    </a:lnTo>
                    <a:lnTo>
                      <a:pt x="3034" y="1471"/>
                    </a:lnTo>
                    <a:lnTo>
                      <a:pt x="3086" y="1583"/>
                    </a:lnTo>
                    <a:lnTo>
                      <a:pt x="3073" y="1687"/>
                    </a:lnTo>
                    <a:lnTo>
                      <a:pt x="3046" y="1751"/>
                    </a:lnTo>
                    <a:lnTo>
                      <a:pt x="2887" y="1842"/>
                    </a:lnTo>
                    <a:lnTo>
                      <a:pt x="2760" y="1958"/>
                    </a:lnTo>
                    <a:lnTo>
                      <a:pt x="2619" y="1980"/>
                    </a:lnTo>
                    <a:lnTo>
                      <a:pt x="2385" y="2098"/>
                    </a:lnTo>
                    <a:lnTo>
                      <a:pt x="2267" y="2114"/>
                    </a:lnTo>
                    <a:lnTo>
                      <a:pt x="2047" y="2244"/>
                    </a:lnTo>
                    <a:lnTo>
                      <a:pt x="1822" y="2271"/>
                    </a:lnTo>
                    <a:lnTo>
                      <a:pt x="1749" y="2323"/>
                    </a:lnTo>
                    <a:lnTo>
                      <a:pt x="1697" y="2382"/>
                    </a:lnTo>
                    <a:lnTo>
                      <a:pt x="1541" y="2409"/>
                    </a:lnTo>
                    <a:lnTo>
                      <a:pt x="1289" y="2552"/>
                    </a:lnTo>
                    <a:lnTo>
                      <a:pt x="1100" y="2634"/>
                    </a:lnTo>
                    <a:lnTo>
                      <a:pt x="883" y="2732"/>
                    </a:lnTo>
                    <a:lnTo>
                      <a:pt x="749" y="2759"/>
                    </a:lnTo>
                    <a:lnTo>
                      <a:pt x="662" y="2732"/>
                    </a:lnTo>
                    <a:lnTo>
                      <a:pt x="610" y="2680"/>
                    </a:lnTo>
                    <a:lnTo>
                      <a:pt x="490" y="2375"/>
                    </a:lnTo>
                    <a:lnTo>
                      <a:pt x="415" y="1994"/>
                    </a:lnTo>
                    <a:lnTo>
                      <a:pt x="347" y="1855"/>
                    </a:lnTo>
                    <a:lnTo>
                      <a:pt x="235" y="1726"/>
                    </a:lnTo>
                    <a:lnTo>
                      <a:pt x="183" y="1644"/>
                    </a:lnTo>
                    <a:lnTo>
                      <a:pt x="143" y="1413"/>
                    </a:lnTo>
                    <a:lnTo>
                      <a:pt x="40" y="1172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29" name="Freeform 9"/>
              <p:cNvSpPr>
                <a:spLocks/>
              </p:cNvSpPr>
              <p:nvPr/>
            </p:nvSpPr>
            <p:spPr bwMode="auto">
              <a:xfrm>
                <a:off x="919" y="2127"/>
                <a:ext cx="1579" cy="1393"/>
              </a:xfrm>
              <a:custGeom>
                <a:avLst/>
                <a:gdLst>
                  <a:gd name="T0" fmla="*/ 624 w 3159"/>
                  <a:gd name="T1" fmla="*/ 692 h 2786"/>
                  <a:gd name="T2" fmla="*/ 1021 w 3159"/>
                  <a:gd name="T3" fmla="*/ 502 h 2786"/>
                  <a:gd name="T4" fmla="*/ 1462 w 3159"/>
                  <a:gd name="T5" fmla="*/ 320 h 2786"/>
                  <a:gd name="T6" fmla="*/ 1879 w 3159"/>
                  <a:gd name="T7" fmla="*/ 113 h 2786"/>
                  <a:gd name="T8" fmla="*/ 2224 w 3159"/>
                  <a:gd name="T9" fmla="*/ 0 h 2786"/>
                  <a:gd name="T10" fmla="*/ 2467 w 3159"/>
                  <a:gd name="T11" fmla="*/ 390 h 2786"/>
                  <a:gd name="T12" fmla="*/ 2699 w 3159"/>
                  <a:gd name="T13" fmla="*/ 865 h 2786"/>
                  <a:gd name="T14" fmla="*/ 2899 w 3159"/>
                  <a:gd name="T15" fmla="*/ 1229 h 2786"/>
                  <a:gd name="T16" fmla="*/ 3107 w 3159"/>
                  <a:gd name="T17" fmla="*/ 1498 h 2786"/>
                  <a:gd name="T18" fmla="*/ 3098 w 3159"/>
                  <a:gd name="T19" fmla="*/ 1782 h 2786"/>
                  <a:gd name="T20" fmla="*/ 2683 w 3159"/>
                  <a:gd name="T21" fmla="*/ 2016 h 2786"/>
                  <a:gd name="T22" fmla="*/ 2327 w 3159"/>
                  <a:gd name="T23" fmla="*/ 2155 h 2786"/>
                  <a:gd name="T24" fmla="*/ 1938 w 3159"/>
                  <a:gd name="T25" fmla="*/ 2302 h 2786"/>
                  <a:gd name="T26" fmla="*/ 1575 w 3159"/>
                  <a:gd name="T27" fmla="*/ 2457 h 2786"/>
                  <a:gd name="T28" fmla="*/ 960 w 3159"/>
                  <a:gd name="T29" fmla="*/ 2752 h 2786"/>
                  <a:gd name="T30" fmla="*/ 676 w 3159"/>
                  <a:gd name="T31" fmla="*/ 2743 h 2786"/>
                  <a:gd name="T32" fmla="*/ 502 w 3159"/>
                  <a:gd name="T33" fmla="*/ 2354 h 2786"/>
                  <a:gd name="T34" fmla="*/ 424 w 3159"/>
                  <a:gd name="T35" fmla="*/ 1973 h 2786"/>
                  <a:gd name="T36" fmla="*/ 199 w 3159"/>
                  <a:gd name="T37" fmla="*/ 1498 h 2786"/>
                  <a:gd name="T38" fmla="*/ 27 w 3159"/>
                  <a:gd name="T39" fmla="*/ 1038 h 2786"/>
                  <a:gd name="T40" fmla="*/ 95 w 3159"/>
                  <a:gd name="T41" fmla="*/ 865 h 2786"/>
                  <a:gd name="T42" fmla="*/ 95 w 3159"/>
                  <a:gd name="T43" fmla="*/ 978 h 2786"/>
                  <a:gd name="T44" fmla="*/ 165 w 3159"/>
                  <a:gd name="T45" fmla="*/ 1281 h 2786"/>
                  <a:gd name="T46" fmla="*/ 295 w 3159"/>
                  <a:gd name="T47" fmla="*/ 1678 h 2786"/>
                  <a:gd name="T48" fmla="*/ 467 w 3159"/>
                  <a:gd name="T49" fmla="*/ 1939 h 2786"/>
                  <a:gd name="T50" fmla="*/ 545 w 3159"/>
                  <a:gd name="T51" fmla="*/ 2223 h 2786"/>
                  <a:gd name="T52" fmla="*/ 719 w 3159"/>
                  <a:gd name="T53" fmla="*/ 2700 h 2786"/>
                  <a:gd name="T54" fmla="*/ 996 w 3159"/>
                  <a:gd name="T55" fmla="*/ 2682 h 2786"/>
                  <a:gd name="T56" fmla="*/ 1453 w 3159"/>
                  <a:gd name="T57" fmla="*/ 2457 h 2786"/>
                  <a:gd name="T58" fmla="*/ 1748 w 3159"/>
                  <a:gd name="T59" fmla="*/ 2354 h 2786"/>
                  <a:gd name="T60" fmla="*/ 2034 w 3159"/>
                  <a:gd name="T61" fmla="*/ 2232 h 2786"/>
                  <a:gd name="T62" fmla="*/ 2431 w 3159"/>
                  <a:gd name="T63" fmla="*/ 2077 h 2786"/>
                  <a:gd name="T64" fmla="*/ 2805 w 3159"/>
                  <a:gd name="T65" fmla="*/ 1939 h 2786"/>
                  <a:gd name="T66" fmla="*/ 3080 w 3159"/>
                  <a:gd name="T67" fmla="*/ 1721 h 2786"/>
                  <a:gd name="T68" fmla="*/ 3055 w 3159"/>
                  <a:gd name="T69" fmla="*/ 1489 h 2786"/>
                  <a:gd name="T70" fmla="*/ 2848 w 3159"/>
                  <a:gd name="T71" fmla="*/ 1246 h 2786"/>
                  <a:gd name="T72" fmla="*/ 2579 w 3159"/>
                  <a:gd name="T73" fmla="*/ 718 h 2786"/>
                  <a:gd name="T74" fmla="*/ 2363 w 3159"/>
                  <a:gd name="T75" fmla="*/ 286 h 2786"/>
                  <a:gd name="T76" fmla="*/ 2199 w 3159"/>
                  <a:gd name="T77" fmla="*/ 61 h 2786"/>
                  <a:gd name="T78" fmla="*/ 1748 w 3159"/>
                  <a:gd name="T79" fmla="*/ 191 h 2786"/>
                  <a:gd name="T80" fmla="*/ 1334 w 3159"/>
                  <a:gd name="T81" fmla="*/ 459 h 2786"/>
                  <a:gd name="T82" fmla="*/ 847 w 3159"/>
                  <a:gd name="T83" fmla="*/ 667 h 2786"/>
                  <a:gd name="T84" fmla="*/ 152 w 3159"/>
                  <a:gd name="T85" fmla="*/ 852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59" h="2786">
                    <a:moveTo>
                      <a:pt x="152" y="852"/>
                    </a:moveTo>
                    <a:lnTo>
                      <a:pt x="476" y="761"/>
                    </a:lnTo>
                    <a:lnTo>
                      <a:pt x="624" y="692"/>
                    </a:lnTo>
                    <a:lnTo>
                      <a:pt x="762" y="631"/>
                    </a:lnTo>
                    <a:lnTo>
                      <a:pt x="883" y="579"/>
                    </a:lnTo>
                    <a:lnTo>
                      <a:pt x="1021" y="502"/>
                    </a:lnTo>
                    <a:lnTo>
                      <a:pt x="1185" y="441"/>
                    </a:lnTo>
                    <a:lnTo>
                      <a:pt x="1359" y="390"/>
                    </a:lnTo>
                    <a:lnTo>
                      <a:pt x="1462" y="320"/>
                    </a:lnTo>
                    <a:lnTo>
                      <a:pt x="1593" y="225"/>
                    </a:lnTo>
                    <a:lnTo>
                      <a:pt x="1739" y="147"/>
                    </a:lnTo>
                    <a:lnTo>
                      <a:pt x="1879" y="113"/>
                    </a:lnTo>
                    <a:lnTo>
                      <a:pt x="2050" y="52"/>
                    </a:lnTo>
                    <a:lnTo>
                      <a:pt x="2163" y="9"/>
                    </a:lnTo>
                    <a:lnTo>
                      <a:pt x="2224" y="0"/>
                    </a:lnTo>
                    <a:lnTo>
                      <a:pt x="2302" y="70"/>
                    </a:lnTo>
                    <a:lnTo>
                      <a:pt x="2397" y="243"/>
                    </a:lnTo>
                    <a:lnTo>
                      <a:pt x="2467" y="390"/>
                    </a:lnTo>
                    <a:lnTo>
                      <a:pt x="2562" y="527"/>
                    </a:lnTo>
                    <a:lnTo>
                      <a:pt x="2631" y="709"/>
                    </a:lnTo>
                    <a:lnTo>
                      <a:pt x="2699" y="865"/>
                    </a:lnTo>
                    <a:lnTo>
                      <a:pt x="2778" y="1029"/>
                    </a:lnTo>
                    <a:lnTo>
                      <a:pt x="2830" y="1124"/>
                    </a:lnTo>
                    <a:lnTo>
                      <a:pt x="2899" y="1229"/>
                    </a:lnTo>
                    <a:lnTo>
                      <a:pt x="3021" y="1324"/>
                    </a:lnTo>
                    <a:lnTo>
                      <a:pt x="3064" y="1367"/>
                    </a:lnTo>
                    <a:lnTo>
                      <a:pt x="3107" y="1498"/>
                    </a:lnTo>
                    <a:lnTo>
                      <a:pt x="3159" y="1610"/>
                    </a:lnTo>
                    <a:lnTo>
                      <a:pt x="3150" y="1696"/>
                    </a:lnTo>
                    <a:lnTo>
                      <a:pt x="3098" y="1782"/>
                    </a:lnTo>
                    <a:lnTo>
                      <a:pt x="2985" y="1851"/>
                    </a:lnTo>
                    <a:lnTo>
                      <a:pt x="2812" y="1982"/>
                    </a:lnTo>
                    <a:lnTo>
                      <a:pt x="2683" y="2016"/>
                    </a:lnTo>
                    <a:lnTo>
                      <a:pt x="2544" y="2077"/>
                    </a:lnTo>
                    <a:lnTo>
                      <a:pt x="2458" y="2119"/>
                    </a:lnTo>
                    <a:lnTo>
                      <a:pt x="2327" y="2155"/>
                    </a:lnTo>
                    <a:lnTo>
                      <a:pt x="2224" y="2207"/>
                    </a:lnTo>
                    <a:lnTo>
                      <a:pt x="2111" y="2268"/>
                    </a:lnTo>
                    <a:lnTo>
                      <a:pt x="1938" y="2302"/>
                    </a:lnTo>
                    <a:lnTo>
                      <a:pt x="1870" y="2311"/>
                    </a:lnTo>
                    <a:lnTo>
                      <a:pt x="1757" y="2414"/>
                    </a:lnTo>
                    <a:lnTo>
                      <a:pt x="1575" y="2457"/>
                    </a:lnTo>
                    <a:lnTo>
                      <a:pt x="1316" y="2604"/>
                    </a:lnTo>
                    <a:lnTo>
                      <a:pt x="1124" y="2673"/>
                    </a:lnTo>
                    <a:lnTo>
                      <a:pt x="960" y="2752"/>
                    </a:lnTo>
                    <a:lnTo>
                      <a:pt x="804" y="2786"/>
                    </a:lnTo>
                    <a:lnTo>
                      <a:pt x="735" y="2777"/>
                    </a:lnTo>
                    <a:lnTo>
                      <a:pt x="676" y="2743"/>
                    </a:lnTo>
                    <a:lnTo>
                      <a:pt x="606" y="2595"/>
                    </a:lnTo>
                    <a:lnTo>
                      <a:pt x="527" y="2448"/>
                    </a:lnTo>
                    <a:lnTo>
                      <a:pt x="502" y="2354"/>
                    </a:lnTo>
                    <a:lnTo>
                      <a:pt x="485" y="2207"/>
                    </a:lnTo>
                    <a:lnTo>
                      <a:pt x="460" y="2094"/>
                    </a:lnTo>
                    <a:lnTo>
                      <a:pt x="424" y="1973"/>
                    </a:lnTo>
                    <a:lnTo>
                      <a:pt x="311" y="1817"/>
                    </a:lnTo>
                    <a:lnTo>
                      <a:pt x="243" y="1705"/>
                    </a:lnTo>
                    <a:lnTo>
                      <a:pt x="199" y="1498"/>
                    </a:lnTo>
                    <a:lnTo>
                      <a:pt x="138" y="1349"/>
                    </a:lnTo>
                    <a:lnTo>
                      <a:pt x="70" y="1194"/>
                    </a:lnTo>
                    <a:lnTo>
                      <a:pt x="27" y="1038"/>
                    </a:lnTo>
                    <a:lnTo>
                      <a:pt x="0" y="960"/>
                    </a:lnTo>
                    <a:lnTo>
                      <a:pt x="27" y="901"/>
                    </a:lnTo>
                    <a:lnTo>
                      <a:pt x="95" y="865"/>
                    </a:lnTo>
                    <a:lnTo>
                      <a:pt x="156" y="883"/>
                    </a:lnTo>
                    <a:lnTo>
                      <a:pt x="174" y="935"/>
                    </a:lnTo>
                    <a:lnTo>
                      <a:pt x="95" y="978"/>
                    </a:lnTo>
                    <a:lnTo>
                      <a:pt x="95" y="1056"/>
                    </a:lnTo>
                    <a:lnTo>
                      <a:pt x="122" y="1160"/>
                    </a:lnTo>
                    <a:lnTo>
                      <a:pt x="165" y="1281"/>
                    </a:lnTo>
                    <a:lnTo>
                      <a:pt x="225" y="1419"/>
                    </a:lnTo>
                    <a:lnTo>
                      <a:pt x="268" y="1523"/>
                    </a:lnTo>
                    <a:lnTo>
                      <a:pt x="295" y="1678"/>
                    </a:lnTo>
                    <a:lnTo>
                      <a:pt x="338" y="1748"/>
                    </a:lnTo>
                    <a:lnTo>
                      <a:pt x="424" y="1869"/>
                    </a:lnTo>
                    <a:lnTo>
                      <a:pt x="467" y="1939"/>
                    </a:lnTo>
                    <a:lnTo>
                      <a:pt x="502" y="2034"/>
                    </a:lnTo>
                    <a:lnTo>
                      <a:pt x="518" y="2128"/>
                    </a:lnTo>
                    <a:lnTo>
                      <a:pt x="545" y="2223"/>
                    </a:lnTo>
                    <a:lnTo>
                      <a:pt x="572" y="2379"/>
                    </a:lnTo>
                    <a:lnTo>
                      <a:pt x="624" y="2509"/>
                    </a:lnTo>
                    <a:lnTo>
                      <a:pt x="719" y="2700"/>
                    </a:lnTo>
                    <a:lnTo>
                      <a:pt x="788" y="2734"/>
                    </a:lnTo>
                    <a:lnTo>
                      <a:pt x="856" y="2734"/>
                    </a:lnTo>
                    <a:lnTo>
                      <a:pt x="996" y="2682"/>
                    </a:lnTo>
                    <a:lnTo>
                      <a:pt x="1169" y="2613"/>
                    </a:lnTo>
                    <a:lnTo>
                      <a:pt x="1325" y="2536"/>
                    </a:lnTo>
                    <a:lnTo>
                      <a:pt x="1453" y="2457"/>
                    </a:lnTo>
                    <a:lnTo>
                      <a:pt x="1557" y="2396"/>
                    </a:lnTo>
                    <a:lnTo>
                      <a:pt x="1661" y="2354"/>
                    </a:lnTo>
                    <a:lnTo>
                      <a:pt x="1748" y="2354"/>
                    </a:lnTo>
                    <a:lnTo>
                      <a:pt x="1800" y="2293"/>
                    </a:lnTo>
                    <a:lnTo>
                      <a:pt x="1922" y="2250"/>
                    </a:lnTo>
                    <a:lnTo>
                      <a:pt x="2034" y="2232"/>
                    </a:lnTo>
                    <a:lnTo>
                      <a:pt x="2102" y="2223"/>
                    </a:lnTo>
                    <a:lnTo>
                      <a:pt x="2311" y="2103"/>
                    </a:lnTo>
                    <a:lnTo>
                      <a:pt x="2431" y="2077"/>
                    </a:lnTo>
                    <a:lnTo>
                      <a:pt x="2535" y="2025"/>
                    </a:lnTo>
                    <a:lnTo>
                      <a:pt x="2665" y="1955"/>
                    </a:lnTo>
                    <a:lnTo>
                      <a:pt x="2805" y="1939"/>
                    </a:lnTo>
                    <a:lnTo>
                      <a:pt x="2924" y="1834"/>
                    </a:lnTo>
                    <a:lnTo>
                      <a:pt x="3021" y="1766"/>
                    </a:lnTo>
                    <a:lnTo>
                      <a:pt x="3080" y="1721"/>
                    </a:lnTo>
                    <a:lnTo>
                      <a:pt x="3098" y="1644"/>
                    </a:lnTo>
                    <a:lnTo>
                      <a:pt x="3098" y="1565"/>
                    </a:lnTo>
                    <a:lnTo>
                      <a:pt x="3055" y="1489"/>
                    </a:lnTo>
                    <a:lnTo>
                      <a:pt x="3028" y="1376"/>
                    </a:lnTo>
                    <a:lnTo>
                      <a:pt x="2933" y="1324"/>
                    </a:lnTo>
                    <a:lnTo>
                      <a:pt x="2848" y="1246"/>
                    </a:lnTo>
                    <a:lnTo>
                      <a:pt x="2778" y="1151"/>
                    </a:lnTo>
                    <a:lnTo>
                      <a:pt x="2665" y="908"/>
                    </a:lnTo>
                    <a:lnTo>
                      <a:pt x="2579" y="718"/>
                    </a:lnTo>
                    <a:lnTo>
                      <a:pt x="2528" y="579"/>
                    </a:lnTo>
                    <a:lnTo>
                      <a:pt x="2431" y="441"/>
                    </a:lnTo>
                    <a:lnTo>
                      <a:pt x="2363" y="286"/>
                    </a:lnTo>
                    <a:lnTo>
                      <a:pt x="2285" y="130"/>
                    </a:lnTo>
                    <a:lnTo>
                      <a:pt x="2242" y="104"/>
                    </a:lnTo>
                    <a:lnTo>
                      <a:pt x="2199" y="61"/>
                    </a:lnTo>
                    <a:lnTo>
                      <a:pt x="2007" y="122"/>
                    </a:lnTo>
                    <a:lnTo>
                      <a:pt x="1904" y="164"/>
                    </a:lnTo>
                    <a:lnTo>
                      <a:pt x="1748" y="191"/>
                    </a:lnTo>
                    <a:lnTo>
                      <a:pt x="1618" y="259"/>
                    </a:lnTo>
                    <a:lnTo>
                      <a:pt x="1428" y="415"/>
                    </a:lnTo>
                    <a:lnTo>
                      <a:pt x="1334" y="459"/>
                    </a:lnTo>
                    <a:lnTo>
                      <a:pt x="1221" y="466"/>
                    </a:lnTo>
                    <a:lnTo>
                      <a:pt x="987" y="563"/>
                    </a:lnTo>
                    <a:lnTo>
                      <a:pt x="847" y="667"/>
                    </a:lnTo>
                    <a:lnTo>
                      <a:pt x="649" y="752"/>
                    </a:lnTo>
                    <a:lnTo>
                      <a:pt x="225" y="901"/>
                    </a:lnTo>
                    <a:lnTo>
                      <a:pt x="152" y="8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130" name="Freeform 10"/>
            <p:cNvSpPr>
              <a:spLocks/>
            </p:cNvSpPr>
            <p:nvPr/>
          </p:nvSpPr>
          <p:spPr bwMode="auto">
            <a:xfrm>
              <a:off x="1078" y="2936"/>
              <a:ext cx="78" cy="68"/>
            </a:xfrm>
            <a:custGeom>
              <a:avLst/>
              <a:gdLst>
                <a:gd name="T0" fmla="*/ 181 w 213"/>
                <a:gd name="T1" fmla="*/ 55 h 203"/>
                <a:gd name="T2" fmla="*/ 213 w 213"/>
                <a:gd name="T3" fmla="*/ 107 h 203"/>
                <a:gd name="T4" fmla="*/ 213 w 213"/>
                <a:gd name="T5" fmla="*/ 139 h 203"/>
                <a:gd name="T6" fmla="*/ 213 w 213"/>
                <a:gd name="T7" fmla="*/ 203 h 203"/>
                <a:gd name="T8" fmla="*/ 158 w 213"/>
                <a:gd name="T9" fmla="*/ 203 h 203"/>
                <a:gd name="T10" fmla="*/ 88 w 213"/>
                <a:gd name="T11" fmla="*/ 203 h 203"/>
                <a:gd name="T12" fmla="*/ 47 w 213"/>
                <a:gd name="T13" fmla="*/ 180 h 203"/>
                <a:gd name="T14" fmla="*/ 18 w 213"/>
                <a:gd name="T15" fmla="*/ 148 h 203"/>
                <a:gd name="T16" fmla="*/ 0 w 213"/>
                <a:gd name="T17" fmla="*/ 69 h 203"/>
                <a:gd name="T18" fmla="*/ 84 w 213"/>
                <a:gd name="T19" fmla="*/ 0 h 203"/>
                <a:gd name="T20" fmla="*/ 181 w 213"/>
                <a:gd name="T21" fmla="*/ 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203">
                  <a:moveTo>
                    <a:pt x="181" y="55"/>
                  </a:moveTo>
                  <a:lnTo>
                    <a:pt x="213" y="107"/>
                  </a:lnTo>
                  <a:lnTo>
                    <a:pt x="213" y="139"/>
                  </a:lnTo>
                  <a:lnTo>
                    <a:pt x="213" y="203"/>
                  </a:lnTo>
                  <a:lnTo>
                    <a:pt x="158" y="203"/>
                  </a:lnTo>
                  <a:lnTo>
                    <a:pt x="88" y="203"/>
                  </a:lnTo>
                  <a:lnTo>
                    <a:pt x="47" y="180"/>
                  </a:lnTo>
                  <a:lnTo>
                    <a:pt x="18" y="148"/>
                  </a:lnTo>
                  <a:lnTo>
                    <a:pt x="0" y="69"/>
                  </a:lnTo>
                  <a:lnTo>
                    <a:pt x="84" y="0"/>
                  </a:lnTo>
                  <a:lnTo>
                    <a:pt x="181" y="5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31" name="WordArt 11"/>
            <p:cNvSpPr>
              <a:spLocks noChangeArrowheads="1" noChangeShapeType="1" noTextEdit="1"/>
            </p:cNvSpPr>
            <p:nvPr/>
          </p:nvSpPr>
          <p:spPr bwMode="auto">
            <a:xfrm rot="-1361960">
              <a:off x="1060" y="2946"/>
              <a:ext cx="632" cy="4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zh-HK" altLang="en-US" sz="36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6761960" scaled="1"/>
                  </a:gradFill>
                  <a:latin typeface="華康中黑體"/>
                </a:rPr>
                <a:t>申報</a:t>
              </a:r>
              <a:endParaRPr lang="en-GB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761960" scaled="1"/>
                </a:gradFill>
                <a:latin typeface="華康中黑體"/>
              </a:endParaRPr>
            </a:p>
          </p:txBody>
        </p:sp>
        <p:grpSp>
          <p:nvGrpSpPr>
            <p:cNvPr id="133132" name="Group 12"/>
            <p:cNvGrpSpPr>
              <a:grpSpLocks/>
            </p:cNvGrpSpPr>
            <p:nvPr/>
          </p:nvGrpSpPr>
          <p:grpSpPr bwMode="auto">
            <a:xfrm>
              <a:off x="570" y="2911"/>
              <a:ext cx="439" cy="973"/>
              <a:chOff x="529" y="2396"/>
              <a:chExt cx="601" cy="1468"/>
            </a:xfrm>
          </p:grpSpPr>
          <p:sp>
            <p:nvSpPr>
              <p:cNvPr id="133133" name="Freeform 13"/>
              <p:cNvSpPr>
                <a:spLocks/>
              </p:cNvSpPr>
              <p:nvPr/>
            </p:nvSpPr>
            <p:spPr bwMode="auto">
              <a:xfrm>
                <a:off x="529" y="2396"/>
                <a:ext cx="343" cy="317"/>
              </a:xfrm>
              <a:custGeom>
                <a:avLst/>
                <a:gdLst>
                  <a:gd name="T0" fmla="*/ 461 w 686"/>
                  <a:gd name="T1" fmla="*/ 273 h 634"/>
                  <a:gd name="T2" fmla="*/ 436 w 686"/>
                  <a:gd name="T3" fmla="*/ 186 h 634"/>
                  <a:gd name="T4" fmla="*/ 391 w 686"/>
                  <a:gd name="T5" fmla="*/ 105 h 634"/>
                  <a:gd name="T6" fmla="*/ 343 w 686"/>
                  <a:gd name="T7" fmla="*/ 54 h 634"/>
                  <a:gd name="T8" fmla="*/ 277 w 686"/>
                  <a:gd name="T9" fmla="*/ 12 h 634"/>
                  <a:gd name="T10" fmla="*/ 225 w 686"/>
                  <a:gd name="T11" fmla="*/ 0 h 634"/>
                  <a:gd name="T12" fmla="*/ 159 w 686"/>
                  <a:gd name="T13" fmla="*/ 0 h 634"/>
                  <a:gd name="T14" fmla="*/ 93 w 686"/>
                  <a:gd name="T15" fmla="*/ 21 h 634"/>
                  <a:gd name="T16" fmla="*/ 39 w 686"/>
                  <a:gd name="T17" fmla="*/ 62 h 634"/>
                  <a:gd name="T18" fmla="*/ 12 w 686"/>
                  <a:gd name="T19" fmla="*/ 132 h 634"/>
                  <a:gd name="T20" fmla="*/ 0 w 686"/>
                  <a:gd name="T21" fmla="*/ 234 h 634"/>
                  <a:gd name="T22" fmla="*/ 27 w 686"/>
                  <a:gd name="T23" fmla="*/ 370 h 634"/>
                  <a:gd name="T24" fmla="*/ 66 w 686"/>
                  <a:gd name="T25" fmla="*/ 472 h 634"/>
                  <a:gd name="T26" fmla="*/ 118 w 686"/>
                  <a:gd name="T27" fmla="*/ 538 h 634"/>
                  <a:gd name="T28" fmla="*/ 171 w 686"/>
                  <a:gd name="T29" fmla="*/ 581 h 634"/>
                  <a:gd name="T30" fmla="*/ 246 w 686"/>
                  <a:gd name="T31" fmla="*/ 616 h 634"/>
                  <a:gd name="T32" fmla="*/ 325 w 686"/>
                  <a:gd name="T33" fmla="*/ 634 h 634"/>
                  <a:gd name="T34" fmla="*/ 397 w 686"/>
                  <a:gd name="T35" fmla="*/ 622 h 634"/>
                  <a:gd name="T36" fmla="*/ 457 w 686"/>
                  <a:gd name="T37" fmla="*/ 595 h 634"/>
                  <a:gd name="T38" fmla="*/ 497 w 686"/>
                  <a:gd name="T39" fmla="*/ 511 h 634"/>
                  <a:gd name="T40" fmla="*/ 502 w 686"/>
                  <a:gd name="T41" fmla="*/ 432 h 634"/>
                  <a:gd name="T42" fmla="*/ 497 w 686"/>
                  <a:gd name="T43" fmla="*/ 366 h 634"/>
                  <a:gd name="T44" fmla="*/ 488 w 686"/>
                  <a:gd name="T45" fmla="*/ 339 h 634"/>
                  <a:gd name="T46" fmla="*/ 602 w 686"/>
                  <a:gd name="T47" fmla="*/ 366 h 634"/>
                  <a:gd name="T48" fmla="*/ 674 w 686"/>
                  <a:gd name="T49" fmla="*/ 370 h 634"/>
                  <a:gd name="T50" fmla="*/ 686 w 686"/>
                  <a:gd name="T51" fmla="*/ 325 h 634"/>
                  <a:gd name="T52" fmla="*/ 668 w 686"/>
                  <a:gd name="T53" fmla="*/ 277 h 634"/>
                  <a:gd name="T54" fmla="*/ 602 w 686"/>
                  <a:gd name="T55" fmla="*/ 286 h 634"/>
                  <a:gd name="T56" fmla="*/ 502 w 686"/>
                  <a:gd name="T57" fmla="*/ 291 h 634"/>
                  <a:gd name="T58" fmla="*/ 461 w 686"/>
                  <a:gd name="T59" fmla="*/ 27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6" h="634">
                    <a:moveTo>
                      <a:pt x="461" y="273"/>
                    </a:moveTo>
                    <a:lnTo>
                      <a:pt x="436" y="186"/>
                    </a:lnTo>
                    <a:lnTo>
                      <a:pt x="391" y="105"/>
                    </a:lnTo>
                    <a:lnTo>
                      <a:pt x="343" y="54"/>
                    </a:lnTo>
                    <a:lnTo>
                      <a:pt x="277" y="12"/>
                    </a:lnTo>
                    <a:lnTo>
                      <a:pt x="225" y="0"/>
                    </a:lnTo>
                    <a:lnTo>
                      <a:pt x="159" y="0"/>
                    </a:lnTo>
                    <a:lnTo>
                      <a:pt x="93" y="21"/>
                    </a:lnTo>
                    <a:lnTo>
                      <a:pt x="39" y="62"/>
                    </a:lnTo>
                    <a:lnTo>
                      <a:pt x="12" y="132"/>
                    </a:lnTo>
                    <a:lnTo>
                      <a:pt x="0" y="234"/>
                    </a:lnTo>
                    <a:lnTo>
                      <a:pt x="27" y="370"/>
                    </a:lnTo>
                    <a:lnTo>
                      <a:pt x="66" y="472"/>
                    </a:lnTo>
                    <a:lnTo>
                      <a:pt x="118" y="538"/>
                    </a:lnTo>
                    <a:lnTo>
                      <a:pt x="171" y="581"/>
                    </a:lnTo>
                    <a:lnTo>
                      <a:pt x="246" y="616"/>
                    </a:lnTo>
                    <a:lnTo>
                      <a:pt x="325" y="634"/>
                    </a:lnTo>
                    <a:lnTo>
                      <a:pt x="397" y="622"/>
                    </a:lnTo>
                    <a:lnTo>
                      <a:pt x="457" y="595"/>
                    </a:lnTo>
                    <a:lnTo>
                      <a:pt x="497" y="511"/>
                    </a:lnTo>
                    <a:lnTo>
                      <a:pt x="502" y="432"/>
                    </a:lnTo>
                    <a:lnTo>
                      <a:pt x="497" y="366"/>
                    </a:lnTo>
                    <a:lnTo>
                      <a:pt x="488" y="339"/>
                    </a:lnTo>
                    <a:lnTo>
                      <a:pt x="602" y="366"/>
                    </a:lnTo>
                    <a:lnTo>
                      <a:pt x="674" y="370"/>
                    </a:lnTo>
                    <a:lnTo>
                      <a:pt x="686" y="325"/>
                    </a:lnTo>
                    <a:lnTo>
                      <a:pt x="668" y="277"/>
                    </a:lnTo>
                    <a:lnTo>
                      <a:pt x="602" y="286"/>
                    </a:lnTo>
                    <a:lnTo>
                      <a:pt x="502" y="291"/>
                    </a:lnTo>
                    <a:lnTo>
                      <a:pt x="461" y="273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34" name="Freeform 14"/>
              <p:cNvSpPr>
                <a:spLocks/>
              </p:cNvSpPr>
              <p:nvPr/>
            </p:nvSpPr>
            <p:spPr bwMode="auto">
              <a:xfrm>
                <a:off x="651" y="2764"/>
                <a:ext cx="279" cy="500"/>
              </a:xfrm>
              <a:custGeom>
                <a:avLst/>
                <a:gdLst>
                  <a:gd name="T0" fmla="*/ 128 w 557"/>
                  <a:gd name="T1" fmla="*/ 0 h 999"/>
                  <a:gd name="T2" fmla="*/ 207 w 557"/>
                  <a:gd name="T3" fmla="*/ 0 h 999"/>
                  <a:gd name="T4" fmla="*/ 266 w 557"/>
                  <a:gd name="T5" fmla="*/ 0 h 999"/>
                  <a:gd name="T6" fmla="*/ 341 w 557"/>
                  <a:gd name="T7" fmla="*/ 27 h 999"/>
                  <a:gd name="T8" fmla="*/ 380 w 557"/>
                  <a:gd name="T9" fmla="*/ 66 h 999"/>
                  <a:gd name="T10" fmla="*/ 434 w 557"/>
                  <a:gd name="T11" fmla="*/ 127 h 999"/>
                  <a:gd name="T12" fmla="*/ 473 w 557"/>
                  <a:gd name="T13" fmla="*/ 197 h 999"/>
                  <a:gd name="T14" fmla="*/ 504 w 557"/>
                  <a:gd name="T15" fmla="*/ 293 h 999"/>
                  <a:gd name="T16" fmla="*/ 539 w 557"/>
                  <a:gd name="T17" fmla="*/ 397 h 999"/>
                  <a:gd name="T18" fmla="*/ 557 w 557"/>
                  <a:gd name="T19" fmla="*/ 533 h 999"/>
                  <a:gd name="T20" fmla="*/ 557 w 557"/>
                  <a:gd name="T21" fmla="*/ 663 h 999"/>
                  <a:gd name="T22" fmla="*/ 545 w 557"/>
                  <a:gd name="T23" fmla="*/ 790 h 999"/>
                  <a:gd name="T24" fmla="*/ 504 w 557"/>
                  <a:gd name="T25" fmla="*/ 894 h 999"/>
                  <a:gd name="T26" fmla="*/ 461 w 557"/>
                  <a:gd name="T27" fmla="*/ 947 h 999"/>
                  <a:gd name="T28" fmla="*/ 398 w 557"/>
                  <a:gd name="T29" fmla="*/ 990 h 999"/>
                  <a:gd name="T30" fmla="*/ 327 w 557"/>
                  <a:gd name="T31" fmla="*/ 999 h 999"/>
                  <a:gd name="T32" fmla="*/ 248 w 557"/>
                  <a:gd name="T33" fmla="*/ 987 h 999"/>
                  <a:gd name="T34" fmla="*/ 173 w 557"/>
                  <a:gd name="T35" fmla="*/ 960 h 999"/>
                  <a:gd name="T36" fmla="*/ 128 w 557"/>
                  <a:gd name="T37" fmla="*/ 920 h 999"/>
                  <a:gd name="T38" fmla="*/ 102 w 557"/>
                  <a:gd name="T39" fmla="*/ 842 h 999"/>
                  <a:gd name="T40" fmla="*/ 80 w 557"/>
                  <a:gd name="T41" fmla="*/ 790 h 999"/>
                  <a:gd name="T42" fmla="*/ 89 w 557"/>
                  <a:gd name="T43" fmla="*/ 724 h 999"/>
                  <a:gd name="T44" fmla="*/ 102 w 557"/>
                  <a:gd name="T45" fmla="*/ 645 h 999"/>
                  <a:gd name="T46" fmla="*/ 119 w 557"/>
                  <a:gd name="T47" fmla="*/ 567 h 999"/>
                  <a:gd name="T48" fmla="*/ 132 w 557"/>
                  <a:gd name="T49" fmla="*/ 502 h 999"/>
                  <a:gd name="T50" fmla="*/ 114 w 557"/>
                  <a:gd name="T51" fmla="*/ 442 h 999"/>
                  <a:gd name="T52" fmla="*/ 80 w 557"/>
                  <a:gd name="T53" fmla="*/ 375 h 999"/>
                  <a:gd name="T54" fmla="*/ 35 w 557"/>
                  <a:gd name="T55" fmla="*/ 309 h 999"/>
                  <a:gd name="T56" fmla="*/ 0 w 557"/>
                  <a:gd name="T57" fmla="*/ 218 h 999"/>
                  <a:gd name="T58" fmla="*/ 0 w 557"/>
                  <a:gd name="T59" fmla="*/ 113 h 999"/>
                  <a:gd name="T60" fmla="*/ 35 w 557"/>
                  <a:gd name="T61" fmla="*/ 52 h 999"/>
                  <a:gd name="T62" fmla="*/ 80 w 557"/>
                  <a:gd name="T63" fmla="*/ 9 h 999"/>
                  <a:gd name="T64" fmla="*/ 128 w 557"/>
                  <a:gd name="T65" fmla="*/ 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7" h="999">
                    <a:moveTo>
                      <a:pt x="128" y="0"/>
                    </a:moveTo>
                    <a:lnTo>
                      <a:pt x="207" y="0"/>
                    </a:lnTo>
                    <a:lnTo>
                      <a:pt x="266" y="0"/>
                    </a:lnTo>
                    <a:lnTo>
                      <a:pt x="341" y="27"/>
                    </a:lnTo>
                    <a:lnTo>
                      <a:pt x="380" y="66"/>
                    </a:lnTo>
                    <a:lnTo>
                      <a:pt x="434" y="127"/>
                    </a:lnTo>
                    <a:lnTo>
                      <a:pt x="473" y="197"/>
                    </a:lnTo>
                    <a:lnTo>
                      <a:pt x="504" y="293"/>
                    </a:lnTo>
                    <a:lnTo>
                      <a:pt x="539" y="397"/>
                    </a:lnTo>
                    <a:lnTo>
                      <a:pt x="557" y="533"/>
                    </a:lnTo>
                    <a:lnTo>
                      <a:pt x="557" y="663"/>
                    </a:lnTo>
                    <a:lnTo>
                      <a:pt x="545" y="790"/>
                    </a:lnTo>
                    <a:lnTo>
                      <a:pt x="504" y="894"/>
                    </a:lnTo>
                    <a:lnTo>
                      <a:pt x="461" y="947"/>
                    </a:lnTo>
                    <a:lnTo>
                      <a:pt x="398" y="990"/>
                    </a:lnTo>
                    <a:lnTo>
                      <a:pt x="327" y="999"/>
                    </a:lnTo>
                    <a:lnTo>
                      <a:pt x="248" y="987"/>
                    </a:lnTo>
                    <a:lnTo>
                      <a:pt x="173" y="960"/>
                    </a:lnTo>
                    <a:lnTo>
                      <a:pt x="128" y="920"/>
                    </a:lnTo>
                    <a:lnTo>
                      <a:pt x="102" y="842"/>
                    </a:lnTo>
                    <a:lnTo>
                      <a:pt x="80" y="790"/>
                    </a:lnTo>
                    <a:lnTo>
                      <a:pt x="89" y="724"/>
                    </a:lnTo>
                    <a:lnTo>
                      <a:pt x="102" y="645"/>
                    </a:lnTo>
                    <a:lnTo>
                      <a:pt x="119" y="567"/>
                    </a:lnTo>
                    <a:lnTo>
                      <a:pt x="132" y="502"/>
                    </a:lnTo>
                    <a:lnTo>
                      <a:pt x="114" y="442"/>
                    </a:lnTo>
                    <a:lnTo>
                      <a:pt x="80" y="375"/>
                    </a:lnTo>
                    <a:lnTo>
                      <a:pt x="35" y="309"/>
                    </a:lnTo>
                    <a:lnTo>
                      <a:pt x="0" y="218"/>
                    </a:lnTo>
                    <a:lnTo>
                      <a:pt x="0" y="113"/>
                    </a:lnTo>
                    <a:lnTo>
                      <a:pt x="35" y="52"/>
                    </a:lnTo>
                    <a:lnTo>
                      <a:pt x="80" y="9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35" name="Freeform 15"/>
              <p:cNvSpPr>
                <a:spLocks/>
              </p:cNvSpPr>
              <p:nvPr/>
            </p:nvSpPr>
            <p:spPr bwMode="auto">
              <a:xfrm>
                <a:off x="703" y="2735"/>
                <a:ext cx="427" cy="382"/>
              </a:xfrm>
              <a:custGeom>
                <a:avLst/>
                <a:gdLst>
                  <a:gd name="T0" fmla="*/ 0 w 855"/>
                  <a:gd name="T1" fmla="*/ 184 h 763"/>
                  <a:gd name="T2" fmla="*/ 52 w 855"/>
                  <a:gd name="T3" fmla="*/ 118 h 763"/>
                  <a:gd name="T4" fmla="*/ 127 w 855"/>
                  <a:gd name="T5" fmla="*/ 145 h 763"/>
                  <a:gd name="T6" fmla="*/ 220 w 855"/>
                  <a:gd name="T7" fmla="*/ 229 h 763"/>
                  <a:gd name="T8" fmla="*/ 299 w 855"/>
                  <a:gd name="T9" fmla="*/ 390 h 763"/>
                  <a:gd name="T10" fmla="*/ 395 w 855"/>
                  <a:gd name="T11" fmla="*/ 513 h 763"/>
                  <a:gd name="T12" fmla="*/ 460 w 855"/>
                  <a:gd name="T13" fmla="*/ 588 h 763"/>
                  <a:gd name="T14" fmla="*/ 574 w 855"/>
                  <a:gd name="T15" fmla="*/ 627 h 763"/>
                  <a:gd name="T16" fmla="*/ 619 w 855"/>
                  <a:gd name="T17" fmla="*/ 627 h 763"/>
                  <a:gd name="T18" fmla="*/ 631 w 855"/>
                  <a:gd name="T19" fmla="*/ 522 h 763"/>
                  <a:gd name="T20" fmla="*/ 628 w 855"/>
                  <a:gd name="T21" fmla="*/ 311 h 763"/>
                  <a:gd name="T22" fmla="*/ 605 w 855"/>
                  <a:gd name="T23" fmla="*/ 184 h 763"/>
                  <a:gd name="T24" fmla="*/ 592 w 855"/>
                  <a:gd name="T25" fmla="*/ 66 h 763"/>
                  <a:gd name="T26" fmla="*/ 619 w 855"/>
                  <a:gd name="T27" fmla="*/ 0 h 763"/>
                  <a:gd name="T28" fmla="*/ 692 w 855"/>
                  <a:gd name="T29" fmla="*/ 0 h 763"/>
                  <a:gd name="T30" fmla="*/ 706 w 855"/>
                  <a:gd name="T31" fmla="*/ 79 h 763"/>
                  <a:gd name="T32" fmla="*/ 658 w 855"/>
                  <a:gd name="T33" fmla="*/ 157 h 763"/>
                  <a:gd name="T34" fmla="*/ 692 w 855"/>
                  <a:gd name="T35" fmla="*/ 211 h 763"/>
                  <a:gd name="T36" fmla="*/ 758 w 855"/>
                  <a:gd name="T37" fmla="*/ 214 h 763"/>
                  <a:gd name="T38" fmla="*/ 810 w 855"/>
                  <a:gd name="T39" fmla="*/ 229 h 763"/>
                  <a:gd name="T40" fmla="*/ 837 w 855"/>
                  <a:gd name="T41" fmla="*/ 263 h 763"/>
                  <a:gd name="T42" fmla="*/ 855 w 855"/>
                  <a:gd name="T43" fmla="*/ 341 h 763"/>
                  <a:gd name="T44" fmla="*/ 810 w 855"/>
                  <a:gd name="T45" fmla="*/ 368 h 763"/>
                  <a:gd name="T46" fmla="*/ 771 w 855"/>
                  <a:gd name="T47" fmla="*/ 365 h 763"/>
                  <a:gd name="T48" fmla="*/ 746 w 855"/>
                  <a:gd name="T49" fmla="*/ 316 h 763"/>
                  <a:gd name="T50" fmla="*/ 683 w 855"/>
                  <a:gd name="T51" fmla="*/ 316 h 763"/>
                  <a:gd name="T52" fmla="*/ 680 w 855"/>
                  <a:gd name="T53" fmla="*/ 365 h 763"/>
                  <a:gd name="T54" fmla="*/ 710 w 855"/>
                  <a:gd name="T55" fmla="*/ 552 h 763"/>
                  <a:gd name="T56" fmla="*/ 706 w 855"/>
                  <a:gd name="T57" fmla="*/ 679 h 763"/>
                  <a:gd name="T58" fmla="*/ 667 w 855"/>
                  <a:gd name="T59" fmla="*/ 763 h 763"/>
                  <a:gd name="T60" fmla="*/ 574 w 855"/>
                  <a:gd name="T61" fmla="*/ 763 h 763"/>
                  <a:gd name="T62" fmla="*/ 420 w 855"/>
                  <a:gd name="T63" fmla="*/ 693 h 763"/>
                  <a:gd name="T64" fmla="*/ 290 w 855"/>
                  <a:gd name="T65" fmla="*/ 600 h 763"/>
                  <a:gd name="T66" fmla="*/ 181 w 855"/>
                  <a:gd name="T67" fmla="*/ 495 h 763"/>
                  <a:gd name="T68" fmla="*/ 92 w 855"/>
                  <a:gd name="T69" fmla="*/ 390 h 763"/>
                  <a:gd name="T70" fmla="*/ 13 w 855"/>
                  <a:gd name="T71" fmla="*/ 289 h 763"/>
                  <a:gd name="T72" fmla="*/ 0 w 855"/>
                  <a:gd name="T73" fmla="*/ 184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5" h="763">
                    <a:moveTo>
                      <a:pt x="0" y="184"/>
                    </a:moveTo>
                    <a:lnTo>
                      <a:pt x="52" y="118"/>
                    </a:lnTo>
                    <a:lnTo>
                      <a:pt x="127" y="145"/>
                    </a:lnTo>
                    <a:lnTo>
                      <a:pt x="220" y="229"/>
                    </a:lnTo>
                    <a:lnTo>
                      <a:pt x="299" y="390"/>
                    </a:lnTo>
                    <a:lnTo>
                      <a:pt x="395" y="513"/>
                    </a:lnTo>
                    <a:lnTo>
                      <a:pt x="460" y="588"/>
                    </a:lnTo>
                    <a:lnTo>
                      <a:pt x="574" y="627"/>
                    </a:lnTo>
                    <a:lnTo>
                      <a:pt x="619" y="627"/>
                    </a:lnTo>
                    <a:lnTo>
                      <a:pt x="631" y="522"/>
                    </a:lnTo>
                    <a:lnTo>
                      <a:pt x="628" y="311"/>
                    </a:lnTo>
                    <a:lnTo>
                      <a:pt x="605" y="184"/>
                    </a:lnTo>
                    <a:lnTo>
                      <a:pt x="592" y="66"/>
                    </a:lnTo>
                    <a:lnTo>
                      <a:pt x="619" y="0"/>
                    </a:lnTo>
                    <a:lnTo>
                      <a:pt x="692" y="0"/>
                    </a:lnTo>
                    <a:lnTo>
                      <a:pt x="706" y="79"/>
                    </a:lnTo>
                    <a:lnTo>
                      <a:pt x="658" y="157"/>
                    </a:lnTo>
                    <a:lnTo>
                      <a:pt x="692" y="211"/>
                    </a:lnTo>
                    <a:lnTo>
                      <a:pt x="758" y="214"/>
                    </a:lnTo>
                    <a:lnTo>
                      <a:pt x="810" y="229"/>
                    </a:lnTo>
                    <a:lnTo>
                      <a:pt x="837" y="263"/>
                    </a:lnTo>
                    <a:lnTo>
                      <a:pt x="855" y="341"/>
                    </a:lnTo>
                    <a:lnTo>
                      <a:pt x="810" y="368"/>
                    </a:lnTo>
                    <a:lnTo>
                      <a:pt x="771" y="365"/>
                    </a:lnTo>
                    <a:lnTo>
                      <a:pt x="746" y="316"/>
                    </a:lnTo>
                    <a:lnTo>
                      <a:pt x="683" y="316"/>
                    </a:lnTo>
                    <a:lnTo>
                      <a:pt x="680" y="365"/>
                    </a:lnTo>
                    <a:lnTo>
                      <a:pt x="710" y="552"/>
                    </a:lnTo>
                    <a:lnTo>
                      <a:pt x="706" y="679"/>
                    </a:lnTo>
                    <a:lnTo>
                      <a:pt x="667" y="763"/>
                    </a:lnTo>
                    <a:lnTo>
                      <a:pt x="574" y="763"/>
                    </a:lnTo>
                    <a:lnTo>
                      <a:pt x="420" y="693"/>
                    </a:lnTo>
                    <a:lnTo>
                      <a:pt x="290" y="600"/>
                    </a:lnTo>
                    <a:lnTo>
                      <a:pt x="181" y="495"/>
                    </a:lnTo>
                    <a:lnTo>
                      <a:pt x="92" y="390"/>
                    </a:lnTo>
                    <a:lnTo>
                      <a:pt x="13" y="289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36" name="Freeform 16"/>
              <p:cNvSpPr>
                <a:spLocks/>
              </p:cNvSpPr>
              <p:nvPr/>
            </p:nvSpPr>
            <p:spPr bwMode="auto">
              <a:xfrm>
                <a:off x="811" y="3160"/>
                <a:ext cx="298" cy="629"/>
              </a:xfrm>
              <a:custGeom>
                <a:avLst/>
                <a:gdLst>
                  <a:gd name="T0" fmla="*/ 66 w 595"/>
                  <a:gd name="T1" fmla="*/ 0 h 1258"/>
                  <a:gd name="T2" fmla="*/ 171 w 595"/>
                  <a:gd name="T3" fmla="*/ 66 h 1258"/>
                  <a:gd name="T4" fmla="*/ 225 w 595"/>
                  <a:gd name="T5" fmla="*/ 170 h 1258"/>
                  <a:gd name="T6" fmla="*/ 264 w 595"/>
                  <a:gd name="T7" fmla="*/ 288 h 1258"/>
                  <a:gd name="T8" fmla="*/ 295 w 595"/>
                  <a:gd name="T9" fmla="*/ 461 h 1258"/>
                  <a:gd name="T10" fmla="*/ 295 w 595"/>
                  <a:gd name="T11" fmla="*/ 588 h 1258"/>
                  <a:gd name="T12" fmla="*/ 268 w 595"/>
                  <a:gd name="T13" fmla="*/ 758 h 1258"/>
                  <a:gd name="T14" fmla="*/ 216 w 595"/>
                  <a:gd name="T15" fmla="*/ 900 h 1258"/>
                  <a:gd name="T16" fmla="*/ 216 w 595"/>
                  <a:gd name="T17" fmla="*/ 1031 h 1258"/>
                  <a:gd name="T18" fmla="*/ 237 w 595"/>
                  <a:gd name="T19" fmla="*/ 1097 h 1258"/>
                  <a:gd name="T20" fmla="*/ 277 w 595"/>
                  <a:gd name="T21" fmla="*/ 1097 h 1258"/>
                  <a:gd name="T22" fmla="*/ 357 w 595"/>
                  <a:gd name="T23" fmla="*/ 1088 h 1258"/>
                  <a:gd name="T24" fmla="*/ 463 w 595"/>
                  <a:gd name="T25" fmla="*/ 1110 h 1258"/>
                  <a:gd name="T26" fmla="*/ 556 w 595"/>
                  <a:gd name="T27" fmla="*/ 1154 h 1258"/>
                  <a:gd name="T28" fmla="*/ 586 w 595"/>
                  <a:gd name="T29" fmla="*/ 1176 h 1258"/>
                  <a:gd name="T30" fmla="*/ 595 w 595"/>
                  <a:gd name="T31" fmla="*/ 1215 h 1258"/>
                  <a:gd name="T32" fmla="*/ 520 w 595"/>
                  <a:gd name="T33" fmla="*/ 1254 h 1258"/>
                  <a:gd name="T34" fmla="*/ 463 w 595"/>
                  <a:gd name="T35" fmla="*/ 1258 h 1258"/>
                  <a:gd name="T36" fmla="*/ 414 w 595"/>
                  <a:gd name="T37" fmla="*/ 1231 h 1258"/>
                  <a:gd name="T38" fmla="*/ 334 w 595"/>
                  <a:gd name="T39" fmla="*/ 1179 h 1258"/>
                  <a:gd name="T40" fmla="*/ 243 w 595"/>
                  <a:gd name="T41" fmla="*/ 1176 h 1258"/>
                  <a:gd name="T42" fmla="*/ 171 w 595"/>
                  <a:gd name="T43" fmla="*/ 1219 h 1258"/>
                  <a:gd name="T44" fmla="*/ 123 w 595"/>
                  <a:gd name="T45" fmla="*/ 1206 h 1258"/>
                  <a:gd name="T46" fmla="*/ 105 w 595"/>
                  <a:gd name="T47" fmla="*/ 1154 h 1258"/>
                  <a:gd name="T48" fmla="*/ 132 w 595"/>
                  <a:gd name="T49" fmla="*/ 1070 h 1258"/>
                  <a:gd name="T50" fmla="*/ 144 w 595"/>
                  <a:gd name="T51" fmla="*/ 927 h 1258"/>
                  <a:gd name="T52" fmla="*/ 159 w 595"/>
                  <a:gd name="T53" fmla="*/ 783 h 1258"/>
                  <a:gd name="T54" fmla="*/ 177 w 595"/>
                  <a:gd name="T55" fmla="*/ 575 h 1258"/>
                  <a:gd name="T56" fmla="*/ 171 w 595"/>
                  <a:gd name="T57" fmla="*/ 470 h 1258"/>
                  <a:gd name="T58" fmla="*/ 132 w 595"/>
                  <a:gd name="T59" fmla="*/ 343 h 1258"/>
                  <a:gd name="T60" fmla="*/ 78 w 595"/>
                  <a:gd name="T61" fmla="*/ 252 h 1258"/>
                  <a:gd name="T62" fmla="*/ 30 w 595"/>
                  <a:gd name="T63" fmla="*/ 161 h 1258"/>
                  <a:gd name="T64" fmla="*/ 0 w 595"/>
                  <a:gd name="T65" fmla="*/ 70 h 1258"/>
                  <a:gd name="T66" fmla="*/ 18 w 595"/>
                  <a:gd name="T67" fmla="*/ 3 h 1258"/>
                  <a:gd name="T68" fmla="*/ 66 w 595"/>
                  <a:gd name="T69" fmla="*/ 0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5" h="1258">
                    <a:moveTo>
                      <a:pt x="66" y="0"/>
                    </a:moveTo>
                    <a:lnTo>
                      <a:pt x="171" y="66"/>
                    </a:lnTo>
                    <a:lnTo>
                      <a:pt x="225" y="170"/>
                    </a:lnTo>
                    <a:lnTo>
                      <a:pt x="264" y="288"/>
                    </a:lnTo>
                    <a:lnTo>
                      <a:pt x="295" y="461"/>
                    </a:lnTo>
                    <a:lnTo>
                      <a:pt x="295" y="588"/>
                    </a:lnTo>
                    <a:lnTo>
                      <a:pt x="268" y="758"/>
                    </a:lnTo>
                    <a:lnTo>
                      <a:pt x="216" y="900"/>
                    </a:lnTo>
                    <a:lnTo>
                      <a:pt x="216" y="1031"/>
                    </a:lnTo>
                    <a:lnTo>
                      <a:pt x="237" y="1097"/>
                    </a:lnTo>
                    <a:lnTo>
                      <a:pt x="277" y="1097"/>
                    </a:lnTo>
                    <a:lnTo>
                      <a:pt x="357" y="1088"/>
                    </a:lnTo>
                    <a:lnTo>
                      <a:pt x="463" y="1110"/>
                    </a:lnTo>
                    <a:lnTo>
                      <a:pt x="556" y="1154"/>
                    </a:lnTo>
                    <a:lnTo>
                      <a:pt x="586" y="1176"/>
                    </a:lnTo>
                    <a:lnTo>
                      <a:pt x="595" y="1215"/>
                    </a:lnTo>
                    <a:lnTo>
                      <a:pt x="520" y="1254"/>
                    </a:lnTo>
                    <a:lnTo>
                      <a:pt x="463" y="1258"/>
                    </a:lnTo>
                    <a:lnTo>
                      <a:pt x="414" y="1231"/>
                    </a:lnTo>
                    <a:lnTo>
                      <a:pt x="334" y="1179"/>
                    </a:lnTo>
                    <a:lnTo>
                      <a:pt x="243" y="1176"/>
                    </a:lnTo>
                    <a:lnTo>
                      <a:pt x="171" y="1219"/>
                    </a:lnTo>
                    <a:lnTo>
                      <a:pt x="123" y="1206"/>
                    </a:lnTo>
                    <a:lnTo>
                      <a:pt x="105" y="1154"/>
                    </a:lnTo>
                    <a:lnTo>
                      <a:pt x="132" y="1070"/>
                    </a:lnTo>
                    <a:lnTo>
                      <a:pt x="144" y="927"/>
                    </a:lnTo>
                    <a:lnTo>
                      <a:pt x="159" y="783"/>
                    </a:lnTo>
                    <a:lnTo>
                      <a:pt x="177" y="575"/>
                    </a:lnTo>
                    <a:lnTo>
                      <a:pt x="171" y="470"/>
                    </a:lnTo>
                    <a:lnTo>
                      <a:pt x="132" y="343"/>
                    </a:lnTo>
                    <a:lnTo>
                      <a:pt x="78" y="252"/>
                    </a:lnTo>
                    <a:lnTo>
                      <a:pt x="30" y="161"/>
                    </a:lnTo>
                    <a:lnTo>
                      <a:pt x="0" y="70"/>
                    </a:lnTo>
                    <a:lnTo>
                      <a:pt x="18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37" name="Freeform 17"/>
              <p:cNvSpPr>
                <a:spLocks/>
              </p:cNvSpPr>
              <p:nvPr/>
            </p:nvSpPr>
            <p:spPr bwMode="auto">
              <a:xfrm>
                <a:off x="645" y="3155"/>
                <a:ext cx="182" cy="709"/>
              </a:xfrm>
              <a:custGeom>
                <a:avLst/>
                <a:gdLst>
                  <a:gd name="T0" fmla="*/ 116 w 363"/>
                  <a:gd name="T1" fmla="*/ 322 h 1417"/>
                  <a:gd name="T2" fmla="*/ 161 w 363"/>
                  <a:gd name="T3" fmla="*/ 104 h 1417"/>
                  <a:gd name="T4" fmla="*/ 256 w 363"/>
                  <a:gd name="T5" fmla="*/ 0 h 1417"/>
                  <a:gd name="T6" fmla="*/ 363 w 363"/>
                  <a:gd name="T7" fmla="*/ 39 h 1417"/>
                  <a:gd name="T8" fmla="*/ 358 w 363"/>
                  <a:gd name="T9" fmla="*/ 157 h 1417"/>
                  <a:gd name="T10" fmla="*/ 292 w 363"/>
                  <a:gd name="T11" fmla="*/ 273 h 1417"/>
                  <a:gd name="T12" fmla="*/ 229 w 363"/>
                  <a:gd name="T13" fmla="*/ 439 h 1417"/>
                  <a:gd name="T14" fmla="*/ 197 w 363"/>
                  <a:gd name="T15" fmla="*/ 582 h 1417"/>
                  <a:gd name="T16" fmla="*/ 175 w 363"/>
                  <a:gd name="T17" fmla="*/ 691 h 1417"/>
                  <a:gd name="T18" fmla="*/ 175 w 363"/>
                  <a:gd name="T19" fmla="*/ 817 h 1417"/>
                  <a:gd name="T20" fmla="*/ 188 w 363"/>
                  <a:gd name="T21" fmla="*/ 938 h 1417"/>
                  <a:gd name="T22" fmla="*/ 224 w 363"/>
                  <a:gd name="T23" fmla="*/ 1065 h 1417"/>
                  <a:gd name="T24" fmla="*/ 256 w 363"/>
                  <a:gd name="T25" fmla="*/ 1147 h 1417"/>
                  <a:gd name="T26" fmla="*/ 268 w 363"/>
                  <a:gd name="T27" fmla="*/ 1199 h 1417"/>
                  <a:gd name="T28" fmla="*/ 268 w 363"/>
                  <a:gd name="T29" fmla="*/ 1247 h 1417"/>
                  <a:gd name="T30" fmla="*/ 224 w 363"/>
                  <a:gd name="T31" fmla="*/ 1274 h 1417"/>
                  <a:gd name="T32" fmla="*/ 157 w 363"/>
                  <a:gd name="T33" fmla="*/ 1317 h 1417"/>
                  <a:gd name="T34" fmla="*/ 116 w 363"/>
                  <a:gd name="T35" fmla="*/ 1404 h 1417"/>
                  <a:gd name="T36" fmla="*/ 77 w 363"/>
                  <a:gd name="T37" fmla="*/ 1417 h 1417"/>
                  <a:gd name="T38" fmla="*/ 27 w 363"/>
                  <a:gd name="T39" fmla="*/ 1404 h 1417"/>
                  <a:gd name="T40" fmla="*/ 0 w 363"/>
                  <a:gd name="T41" fmla="*/ 1338 h 1417"/>
                  <a:gd name="T42" fmla="*/ 27 w 363"/>
                  <a:gd name="T43" fmla="*/ 1290 h 1417"/>
                  <a:gd name="T44" fmla="*/ 90 w 363"/>
                  <a:gd name="T45" fmla="*/ 1260 h 1417"/>
                  <a:gd name="T46" fmla="*/ 143 w 363"/>
                  <a:gd name="T47" fmla="*/ 1222 h 1417"/>
                  <a:gd name="T48" fmla="*/ 170 w 363"/>
                  <a:gd name="T49" fmla="*/ 1144 h 1417"/>
                  <a:gd name="T50" fmla="*/ 161 w 363"/>
                  <a:gd name="T51" fmla="*/ 1056 h 1417"/>
                  <a:gd name="T52" fmla="*/ 131 w 363"/>
                  <a:gd name="T53" fmla="*/ 938 h 1417"/>
                  <a:gd name="T54" fmla="*/ 104 w 363"/>
                  <a:gd name="T55" fmla="*/ 822 h 1417"/>
                  <a:gd name="T56" fmla="*/ 90 w 363"/>
                  <a:gd name="T57" fmla="*/ 686 h 1417"/>
                  <a:gd name="T58" fmla="*/ 81 w 363"/>
                  <a:gd name="T59" fmla="*/ 570 h 1417"/>
                  <a:gd name="T60" fmla="*/ 95 w 363"/>
                  <a:gd name="T61" fmla="*/ 470 h 1417"/>
                  <a:gd name="T62" fmla="*/ 95 w 363"/>
                  <a:gd name="T63" fmla="*/ 386 h 1417"/>
                  <a:gd name="T64" fmla="*/ 116 w 363"/>
                  <a:gd name="T65" fmla="*/ 322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3" h="1417">
                    <a:moveTo>
                      <a:pt x="116" y="322"/>
                    </a:moveTo>
                    <a:lnTo>
                      <a:pt x="161" y="104"/>
                    </a:lnTo>
                    <a:lnTo>
                      <a:pt x="256" y="0"/>
                    </a:lnTo>
                    <a:lnTo>
                      <a:pt x="363" y="39"/>
                    </a:lnTo>
                    <a:lnTo>
                      <a:pt x="358" y="157"/>
                    </a:lnTo>
                    <a:lnTo>
                      <a:pt x="292" y="273"/>
                    </a:lnTo>
                    <a:lnTo>
                      <a:pt x="229" y="439"/>
                    </a:lnTo>
                    <a:lnTo>
                      <a:pt x="197" y="582"/>
                    </a:lnTo>
                    <a:lnTo>
                      <a:pt x="175" y="691"/>
                    </a:lnTo>
                    <a:lnTo>
                      <a:pt x="175" y="817"/>
                    </a:lnTo>
                    <a:lnTo>
                      <a:pt x="188" y="938"/>
                    </a:lnTo>
                    <a:lnTo>
                      <a:pt x="224" y="1065"/>
                    </a:lnTo>
                    <a:lnTo>
                      <a:pt x="256" y="1147"/>
                    </a:lnTo>
                    <a:lnTo>
                      <a:pt x="268" y="1199"/>
                    </a:lnTo>
                    <a:lnTo>
                      <a:pt x="268" y="1247"/>
                    </a:lnTo>
                    <a:lnTo>
                      <a:pt x="224" y="1274"/>
                    </a:lnTo>
                    <a:lnTo>
                      <a:pt x="157" y="1317"/>
                    </a:lnTo>
                    <a:lnTo>
                      <a:pt x="116" y="1404"/>
                    </a:lnTo>
                    <a:lnTo>
                      <a:pt x="77" y="1417"/>
                    </a:lnTo>
                    <a:lnTo>
                      <a:pt x="27" y="1404"/>
                    </a:lnTo>
                    <a:lnTo>
                      <a:pt x="0" y="1338"/>
                    </a:lnTo>
                    <a:lnTo>
                      <a:pt x="27" y="1290"/>
                    </a:lnTo>
                    <a:lnTo>
                      <a:pt x="90" y="1260"/>
                    </a:lnTo>
                    <a:lnTo>
                      <a:pt x="143" y="1222"/>
                    </a:lnTo>
                    <a:lnTo>
                      <a:pt x="170" y="1144"/>
                    </a:lnTo>
                    <a:lnTo>
                      <a:pt x="161" y="1056"/>
                    </a:lnTo>
                    <a:lnTo>
                      <a:pt x="131" y="938"/>
                    </a:lnTo>
                    <a:lnTo>
                      <a:pt x="104" y="822"/>
                    </a:lnTo>
                    <a:lnTo>
                      <a:pt x="90" y="686"/>
                    </a:lnTo>
                    <a:lnTo>
                      <a:pt x="81" y="570"/>
                    </a:lnTo>
                    <a:lnTo>
                      <a:pt x="95" y="470"/>
                    </a:lnTo>
                    <a:lnTo>
                      <a:pt x="95" y="386"/>
                    </a:lnTo>
                    <a:lnTo>
                      <a:pt x="116" y="322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9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處理利益衝突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0" y="1700808"/>
            <a:ext cx="2808311" cy="576709"/>
          </a:xfrm>
          <a:prstGeom prst="roundRect">
            <a:avLst>
              <a:gd name="adj" fmla="val 16667"/>
            </a:avLst>
          </a:prstGeom>
          <a:solidFill>
            <a:srgbClr val="99CC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zh-TW" altLang="en-US" sz="2600" b="1" dirty="0">
                <a:latin typeface="Arial" panose="020B0604020202020204" pitchFamily="34" charset="0"/>
              </a:rPr>
              <a:t>代理人（教職員）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12081" y="2492995"/>
            <a:ext cx="7488311" cy="575965"/>
          </a:xfrm>
          <a:prstGeom prst="roundRect">
            <a:avLst>
              <a:gd name="adj" fmla="val 16667"/>
            </a:avLst>
          </a:prstGeom>
          <a:solidFill>
            <a:srgbClr val="99CC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使用虛假、錯誤</a:t>
            </a:r>
            <a:r>
              <a:rPr lang="zh-TW" altLang="en-US" sz="2600" b="1" dirty="0" smtClean="0">
                <a:latin typeface="Arial" panose="020B0604020202020204" pitchFamily="34" charset="0"/>
              </a:rPr>
              <a:t>或有欠妥陳述的</a:t>
            </a:r>
            <a:r>
              <a:rPr lang="zh-TW" altLang="en-US" sz="2600" b="1" dirty="0">
                <a:latin typeface="Arial" panose="020B0604020202020204" pitchFamily="34" charset="0"/>
              </a:rPr>
              <a:t>收據／帳目／文件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11561" y="3284438"/>
            <a:ext cx="4104455" cy="576610"/>
          </a:xfrm>
          <a:prstGeom prst="roundRect">
            <a:avLst>
              <a:gd name="adj" fmla="val 16667"/>
            </a:avLst>
          </a:prstGeom>
          <a:solidFill>
            <a:srgbClr val="99CC00">
              <a:alpha val="5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意圖欺騙主事人（幼稚園）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51520" y="620688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TW" sz="4200" b="1" dirty="0" smtClean="0"/>
              <a:t>《</a:t>
            </a:r>
            <a:r>
              <a:rPr lang="zh-TW" altLang="en-US" sz="4200" b="1" dirty="0" smtClean="0"/>
              <a:t>防</a:t>
            </a:r>
            <a:r>
              <a:rPr lang="zh-TW" altLang="en-US" sz="4200" b="1" dirty="0"/>
              <a:t>止賄賂條例</a:t>
            </a:r>
            <a:r>
              <a:rPr lang="en-US" altLang="zh-TW" sz="4200" b="1" dirty="0" smtClean="0"/>
              <a:t>》</a:t>
            </a:r>
            <a:r>
              <a:rPr lang="zh-TW" altLang="en-US" sz="4200" b="1" dirty="0"/>
              <a:t>第九</a:t>
            </a:r>
            <a:r>
              <a:rPr lang="en-US" altLang="zh-TW" sz="4200" b="1" dirty="0" smtClean="0"/>
              <a:t>(</a:t>
            </a:r>
            <a:r>
              <a:rPr lang="zh-TW" altLang="en-US" sz="4200" b="1" dirty="0"/>
              <a:t>三</a:t>
            </a:r>
            <a:r>
              <a:rPr lang="en-US" altLang="zh-TW" sz="4200" b="1" dirty="0" smtClean="0"/>
              <a:t>)</a:t>
            </a:r>
            <a:r>
              <a:rPr lang="zh-TW" altLang="en-US" sz="4200" b="1" dirty="0"/>
              <a:t>條</a:t>
            </a:r>
            <a:endParaRPr lang="en-GB" sz="4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39912" y="4304709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最高刑罰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︰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罰款五十萬元及監禁七年</a:t>
            </a:r>
            <a:endParaRPr lang="en-GB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914730" cy="1826581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採購 </a:t>
            </a:r>
            <a:r>
              <a:rPr lang="en-US" altLang="zh-TW" sz="6600" b="1" dirty="0" smtClean="0"/>
              <a:t>(</a:t>
            </a:r>
            <a:r>
              <a:rPr lang="zh-TW" altLang="en-US" sz="6600" b="1" dirty="0" smtClean="0"/>
              <a:t>報價</a:t>
            </a:r>
            <a:r>
              <a:rPr lang="en-US" altLang="zh-TW" sz="6600" b="1" dirty="0" smtClean="0"/>
              <a:t>/</a:t>
            </a:r>
            <a:r>
              <a:rPr lang="zh-TW" altLang="en-US" sz="6600" b="1" dirty="0" smtClean="0"/>
              <a:t>招標</a:t>
            </a:r>
            <a:r>
              <a:rPr lang="en-US" altLang="zh-TW" sz="6600" b="1" dirty="0" smtClean="0"/>
              <a:t>)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605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短片分享</a:t>
            </a:r>
            <a:endParaRPr lang="en-GB" sz="4400" b="1" dirty="0"/>
          </a:p>
        </p:txBody>
      </p:sp>
      <p:sp>
        <p:nvSpPr>
          <p:cNvPr id="5" name="Sound"/>
          <p:cNvSpPr>
            <a:spLocks noEditPoints="1" noChangeArrowheads="1"/>
          </p:cNvSpPr>
          <p:nvPr/>
        </p:nvSpPr>
        <p:spPr bwMode="auto">
          <a:xfrm>
            <a:off x="2771800" y="2420888"/>
            <a:ext cx="2304256" cy="2376264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8" name="Rectangle 12"/>
          <p:cNvSpPr>
            <a:spLocks noGrp="1" noChangeArrowheads="1"/>
          </p:cNvSpPr>
          <p:nvPr>
            <p:ph idx="1"/>
          </p:nvPr>
        </p:nvSpPr>
        <p:spPr>
          <a:xfrm>
            <a:off x="608478" y="1628800"/>
            <a:ext cx="7563922" cy="5112568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利益衝</a:t>
            </a:r>
            <a:r>
              <a:rPr lang="zh-TW" altLang="en-US" sz="27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</a:t>
            </a:r>
            <a:endParaRPr lang="en-US" altLang="zh-TW" sz="27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對採購政策</a:t>
            </a:r>
            <a:r>
              <a:rPr lang="en-US" altLang="zh-TW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程序不熟悉</a:t>
            </a:r>
            <a:endParaRPr lang="zh-TW" altLang="en-US" sz="27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洩漏報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</a:t>
            </a:r>
            <a:r>
              <a:rPr lang="en-US" altLang="zh-TW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標書資</a:t>
            </a:r>
            <a:r>
              <a:rPr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料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</a:t>
            </a:r>
            <a:r>
              <a:rPr lang="en-US" altLang="zh-TW" sz="27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銷毀報價</a:t>
            </a: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en-US" altLang="zh-TW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標書</a:t>
            </a:r>
            <a:endParaRPr lang="zh-TW" altLang="en-US" sz="27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分拆訂單</a:t>
            </a:r>
            <a:endParaRPr lang="en-US" altLang="zh-TW" sz="27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內定供應</a:t>
            </a: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endParaRPr lang="en-US" altLang="zh-TW" sz="2700" b="1" dirty="0" smtClean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沒有物品</a:t>
            </a:r>
            <a:r>
              <a:rPr lang="en-US" altLang="zh-TW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服務規格、</a:t>
            </a:r>
            <a:r>
              <a:rPr lang="en-GB" altLang="en-US" sz="27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規格含糊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不清、</a:t>
            </a:r>
            <a:r>
              <a:rPr lang="en-GB" altLang="en-US" sz="27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指定品牌</a:t>
            </a:r>
            <a:endParaRPr lang="en-GB" altLang="zh-TW" sz="27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發放不公平資訊</a:t>
            </a:r>
            <a:endParaRPr lang="en-US" altLang="zh-TW" sz="2700" b="1" dirty="0" smtClean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</a:t>
            </a:r>
            <a:r>
              <a:rPr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收不合規格</a:t>
            </a:r>
            <a:r>
              <a:rPr lang="en-US" altLang="zh-TW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數量貨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r>
              <a:rPr lang="en-US" altLang="zh-TW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en-US" altLang="zh-TW" sz="27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endParaRPr lang="zh-TW" altLang="en-US" sz="27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1865" name="Picture 9" descr="205761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9600"/>
            <a:ext cx="1489075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常見問題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/>
              <a:t>學校商業活動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5955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844824"/>
            <a:ext cx="2954289" cy="4248472"/>
          </a:xfrm>
          <a:noFill/>
          <a:ln/>
        </p:spPr>
        <p:txBody>
          <a:bodyPr>
            <a:normAutofit/>
          </a:bodyPr>
          <a:lstStyle/>
          <a:p>
            <a:r>
              <a:rPr lang="zh-TW" altLang="en-GB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GB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巴服務</a:t>
            </a:r>
            <a:endParaRPr lang="zh-TW" altLang="en-US" sz="3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GB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教科書</a:t>
            </a:r>
            <a:endParaRPr lang="zh-TW" altLang="en-US" sz="3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GB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練習簿</a:t>
            </a:r>
          </a:p>
          <a:p>
            <a:r>
              <a:rPr lang="zh-TW" altLang="en-GB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校服</a:t>
            </a:r>
          </a:p>
          <a:p>
            <a:r>
              <a:rPr lang="zh-TW" altLang="en-GB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飯盒</a:t>
            </a:r>
          </a:p>
        </p:txBody>
      </p:sp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13" y="3840906"/>
            <a:ext cx="2322002" cy="16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7" name="Picture 9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988840"/>
            <a:ext cx="23332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thCAEDQZ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32914"/>
            <a:ext cx="23332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9" name="Picture 11" descr="thCACIK4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1988840"/>
            <a:ext cx="23208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常見的學校商業活動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7346778" cy="2664296"/>
          </a:xfrm>
          <a:noFill/>
          <a:ln/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沒有就商業活動進行招標或報價程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序而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長期續用同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一供應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</a:rPr>
              <a:t>商</a:t>
            </a:r>
            <a:endParaRPr lang="zh-TW" altLang="en-GB" sz="32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GB" sz="3200" dirty="0">
                <a:solidFill>
                  <a:srgbClr val="0070C0"/>
                </a:solidFill>
                <a:ea typeface="標楷體" panose="03000509000000000000" pitchFamily="65" charset="-120"/>
              </a:rPr>
              <a:t>甄選供應商的準</a:t>
            </a:r>
            <a:r>
              <a:rPr lang="zh-TW" altLang="en-GB" sz="32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則</a:t>
            </a:r>
            <a:r>
              <a:rPr lang="zh-TW" altLang="en-US" sz="3200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模糊</a:t>
            </a:r>
            <a:endParaRPr lang="en-US" altLang="zh-TW" sz="3200" dirty="0" smtClean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r>
              <a:rPr lang="zh-TW" altLang="en-GB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聘</a:t>
            </a:r>
            <a:r>
              <a:rPr lang="zh-TW" altLang="en-GB" sz="3200" dirty="0">
                <a:solidFill>
                  <a:srgbClr val="000000"/>
                </a:solidFill>
                <a:ea typeface="標楷體" panose="03000509000000000000" pitchFamily="65" charset="-120"/>
              </a:rPr>
              <a:t>用</a:t>
            </a:r>
            <a:r>
              <a:rPr lang="zh-TW" altLang="en-GB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與</a:t>
            </a:r>
            <a:r>
              <a:rPr lang="zh-TW" altLang="en-US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學校</a:t>
            </a:r>
            <a:r>
              <a:rPr lang="zh-TW" altLang="en-GB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有關</a:t>
            </a:r>
            <a:r>
              <a:rPr lang="zh-TW" altLang="en-US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連</a:t>
            </a:r>
            <a:r>
              <a:rPr lang="zh-TW" altLang="en-GB" sz="32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的</a:t>
            </a:r>
            <a:r>
              <a:rPr lang="zh-TW" altLang="en-GB" sz="3200" dirty="0">
                <a:solidFill>
                  <a:srgbClr val="000000"/>
                </a:solidFill>
                <a:ea typeface="標楷體" panose="03000509000000000000" pitchFamily="65" charset="-120"/>
              </a:rPr>
              <a:t>機構為供應商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常見問題</a:t>
            </a:r>
            <a:endParaRPr lang="en-GB" sz="4400" b="1" dirty="0"/>
          </a:p>
        </p:txBody>
      </p:sp>
      <p:pic>
        <p:nvPicPr>
          <p:cNvPr id="6" name="Picture 9" descr="205761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3632"/>
            <a:ext cx="1489075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Autofit/>
          </a:bodyPr>
          <a:lstStyle/>
          <a:p>
            <a:r>
              <a:rPr lang="zh-TW" altLang="en-US" sz="4800" b="1" dirty="0" smtClean="0"/>
              <a:t>內容</a:t>
            </a:r>
            <a:endParaRPr lang="en-GB" sz="48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970538"/>
              </p:ext>
            </p:extLst>
          </p:nvPr>
        </p:nvGraphicFramePr>
        <p:xfrm>
          <a:off x="467544" y="1700808"/>
          <a:ext cx="7128792" cy="438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7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/>
              <a:t>防貪建議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761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43338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一人操控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1020" y="2228214"/>
            <a:ext cx="4073525" cy="3733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67834"/>
              </a:buClr>
              <a:buFont typeface="Monotype Sorts" pitchFamily="2" charset="2"/>
              <a:buChar char="3"/>
            </a:pPr>
            <a:r>
              <a:rPr lang="zh-TW" altLang="en-GB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分工</a:t>
            </a:r>
          </a:p>
          <a:p>
            <a:pPr eaLnBrk="1" hangingPunct="1">
              <a:buClr>
                <a:srgbClr val="067834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中央處理       </a:t>
            </a:r>
            <a:r>
              <a:rPr lang="en-US" altLang="zh-TW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例：收報價單</a:t>
            </a:r>
            <a:r>
              <a:rPr lang="en-US" altLang="zh-TW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Clr>
                <a:srgbClr val="067834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採購員的權責</a:t>
            </a:r>
          </a:p>
        </p:txBody>
      </p:sp>
      <p:grpSp>
        <p:nvGrpSpPr>
          <p:cNvPr id="504836" name="Group 4"/>
          <p:cNvGrpSpPr>
            <a:grpSpLocks/>
          </p:cNvGrpSpPr>
          <p:nvPr/>
        </p:nvGrpSpPr>
        <p:grpSpPr bwMode="auto">
          <a:xfrm>
            <a:off x="1132552" y="2324100"/>
            <a:ext cx="2829668" cy="3960813"/>
            <a:chOff x="1872" y="768"/>
            <a:chExt cx="2016" cy="3361"/>
          </a:xfrm>
          <a:solidFill>
            <a:srgbClr val="00B0F0"/>
          </a:solidFill>
        </p:grpSpPr>
        <p:sp>
          <p:nvSpPr>
            <p:cNvPr id="58374" name="Rectangle 5"/>
            <p:cNvSpPr>
              <a:spLocks noChangeArrowheads="1"/>
            </p:cNvSpPr>
            <p:nvPr/>
          </p:nvSpPr>
          <p:spPr bwMode="auto">
            <a:xfrm>
              <a:off x="1872" y="768"/>
              <a:ext cx="2016" cy="274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申請</a:t>
              </a:r>
            </a:p>
          </p:txBody>
        </p:sp>
        <p:sp>
          <p:nvSpPr>
            <p:cNvPr id="58375" name="Rectangle 6"/>
            <p:cNvSpPr>
              <a:spLocks noChangeArrowheads="1"/>
            </p:cNvSpPr>
            <p:nvPr/>
          </p:nvSpPr>
          <p:spPr bwMode="auto">
            <a:xfrm>
              <a:off x="1872" y="1298"/>
              <a:ext cx="2016" cy="274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規格</a:t>
              </a:r>
            </a:p>
          </p:txBody>
        </p:sp>
        <p:cxnSp>
          <p:nvCxnSpPr>
            <p:cNvPr id="58376" name="AutoShape 7"/>
            <p:cNvCxnSpPr>
              <a:cxnSpLocks noChangeShapeType="1"/>
              <a:stCxn id="58374" idx="2"/>
              <a:endCxn id="58375" idx="0"/>
            </p:cNvCxnSpPr>
            <p:nvPr/>
          </p:nvCxnSpPr>
          <p:spPr bwMode="auto">
            <a:xfrm>
              <a:off x="2880" y="1042"/>
              <a:ext cx="0" cy="256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77" name="Rectangle 8"/>
            <p:cNvSpPr>
              <a:spLocks noChangeArrowheads="1"/>
            </p:cNvSpPr>
            <p:nvPr/>
          </p:nvSpPr>
          <p:spPr bwMode="auto">
            <a:xfrm>
              <a:off x="1872" y="1822"/>
              <a:ext cx="2016" cy="736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邀請</a:t>
              </a:r>
              <a:r>
                <a:rPr lang="en-US" altLang="zh-TW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接納</a:t>
              </a:r>
              <a:r>
                <a:rPr lang="en-US" altLang="zh-TW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評審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報價單</a:t>
              </a:r>
              <a:r>
                <a:rPr lang="en-US" altLang="zh-TW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400" b="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標書</a:t>
              </a:r>
            </a:p>
          </p:txBody>
        </p:sp>
        <p:cxnSp>
          <p:nvCxnSpPr>
            <p:cNvPr id="58378" name="AutoShape 9"/>
            <p:cNvCxnSpPr>
              <a:cxnSpLocks noChangeShapeType="1"/>
              <a:stCxn id="58375" idx="2"/>
              <a:endCxn id="58377" idx="0"/>
            </p:cNvCxnSpPr>
            <p:nvPr/>
          </p:nvCxnSpPr>
          <p:spPr bwMode="auto">
            <a:xfrm>
              <a:off x="2880" y="1572"/>
              <a:ext cx="0" cy="250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79" name="Rectangle 10"/>
            <p:cNvSpPr>
              <a:spLocks noChangeArrowheads="1"/>
            </p:cNvSpPr>
            <p:nvPr/>
          </p:nvSpPr>
          <p:spPr bwMode="auto">
            <a:xfrm>
              <a:off x="1872" y="2803"/>
              <a:ext cx="2016" cy="274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2400" b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議價</a:t>
              </a:r>
            </a:p>
          </p:txBody>
        </p:sp>
        <p:cxnSp>
          <p:nvCxnSpPr>
            <p:cNvPr id="58380" name="AutoShape 11"/>
            <p:cNvCxnSpPr>
              <a:cxnSpLocks noChangeShapeType="1"/>
              <a:stCxn id="58377" idx="2"/>
              <a:endCxn id="58379" idx="0"/>
            </p:cNvCxnSpPr>
            <p:nvPr/>
          </p:nvCxnSpPr>
          <p:spPr bwMode="auto">
            <a:xfrm>
              <a:off x="2880" y="2558"/>
              <a:ext cx="0" cy="245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81" name="Rectangle 12"/>
            <p:cNvSpPr>
              <a:spLocks noChangeArrowheads="1"/>
            </p:cNvSpPr>
            <p:nvPr/>
          </p:nvSpPr>
          <p:spPr bwMode="auto">
            <a:xfrm>
              <a:off x="1872" y="3338"/>
              <a:ext cx="2016" cy="274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GB" sz="2400" b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收貨</a:t>
              </a:r>
              <a:endParaRPr lang="zh-TW" altLang="en-US" sz="24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8382" name="AutoShape 13"/>
            <p:cNvCxnSpPr>
              <a:cxnSpLocks noChangeShapeType="1"/>
              <a:stCxn id="58379" idx="2"/>
              <a:endCxn id="58381" idx="0"/>
            </p:cNvCxnSpPr>
            <p:nvPr/>
          </p:nvCxnSpPr>
          <p:spPr bwMode="auto">
            <a:xfrm>
              <a:off x="2880" y="3077"/>
              <a:ext cx="0" cy="261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83" name="Rectangle 14"/>
            <p:cNvSpPr>
              <a:spLocks noChangeArrowheads="1"/>
            </p:cNvSpPr>
            <p:nvPr/>
          </p:nvSpPr>
          <p:spPr bwMode="auto">
            <a:xfrm>
              <a:off x="1872" y="3855"/>
              <a:ext cx="2016" cy="274"/>
            </a:xfrm>
            <a:prstGeom prst="rect">
              <a:avLst/>
            </a:prstGeom>
            <a:grp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rgbClr val="990000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8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990000"/>
                </a:buClr>
                <a:buFont typeface="Wingdings" panose="05000000000000000000" pitchFamily="2" charset="2"/>
                <a:buChar char="l"/>
                <a:defRPr kumimoji="1"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990000"/>
                </a:buClr>
                <a:buSzPct val="63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78000"/>
                <a:buFont typeface="Wingdings" panose="05000000000000000000" pitchFamily="2" charset="2"/>
                <a:buChar char="l"/>
                <a:defRPr kumimoji="1"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GB" sz="2400" b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付款</a:t>
              </a:r>
              <a:endParaRPr lang="zh-TW" altLang="en-US" sz="24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8384" name="AutoShape 15"/>
            <p:cNvCxnSpPr>
              <a:cxnSpLocks noChangeShapeType="1"/>
              <a:stCxn id="58381" idx="2"/>
              <a:endCxn id="58383" idx="0"/>
            </p:cNvCxnSpPr>
            <p:nvPr/>
          </p:nvCxnSpPr>
          <p:spPr bwMode="auto">
            <a:xfrm>
              <a:off x="2880" y="3612"/>
              <a:ext cx="0" cy="243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4848" name="Rectangle 16"/>
          <p:cNvSpPr>
            <a:spLocks noChangeArrowheads="1"/>
          </p:cNvSpPr>
          <p:nvPr/>
        </p:nvSpPr>
        <p:spPr bwMode="auto">
          <a:xfrm>
            <a:off x="0" y="5334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GB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適當分工</a:t>
            </a:r>
            <a:endParaRPr lang="zh-TW" altLang="en-GB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適當分工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9879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828800"/>
            <a:ext cx="3843338" cy="2667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不必要訂購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過量訂購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分拆訂單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828800"/>
            <a:ext cx="3611563" cy="31242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定期管理報告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504314" y="2981463"/>
            <a:ext cx="3962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rgbClr val="990000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52513" indent="-285750">
              <a:spcBef>
                <a:spcPct val="20000"/>
              </a:spcBef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8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71613" indent="-228600">
              <a:spcBef>
                <a:spcPct val="20000"/>
              </a:spcBef>
              <a:buClr>
                <a:srgbClr val="990000"/>
              </a:buClr>
              <a:buFont typeface="Wingdings" panose="05000000000000000000" pitchFamily="2" charset="2"/>
              <a:buChar char="l"/>
              <a:defRPr kumimoji="1"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90713" indent="-228600">
              <a:spcBef>
                <a:spcPct val="20000"/>
              </a:spcBef>
              <a:buClr>
                <a:srgbClr val="990000"/>
              </a:buClr>
              <a:buSzPct val="63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09813" indent="-228600">
              <a:spcBef>
                <a:spcPct val="20000"/>
              </a:spcBef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670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242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6814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3861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8000"/>
              <a:buFont typeface="Wingdings" panose="05000000000000000000" pitchFamily="2" charset="2"/>
              <a:buChar char="l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Purchases for MMYYYY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 b="0" i="1" dirty="0">
                <a:latin typeface="標楷體" panose="03000509000000000000" pitchFamily="65" charset="-120"/>
                <a:ea typeface="標楷體" panose="03000509000000000000" pitchFamily="65" charset="-120"/>
              </a:rPr>
              <a:t>Item	date	price	officer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000" b="0" i="1" dirty="0">
                <a:latin typeface="標楷體" panose="03000509000000000000" pitchFamily="65" charset="-120"/>
                <a:ea typeface="標楷體" panose="03000509000000000000" pitchFamily="65" charset="-120"/>
              </a:rPr>
              <a:t>Item	date	price	officer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2000" b="0" dirty="0">
                <a:ea typeface="標楷體" panose="03000509000000000000" pitchFamily="65" charset="-120"/>
              </a:rPr>
              <a:t>…</a:t>
            </a:r>
            <a:endParaRPr lang="en-US" altLang="zh-TW" sz="2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20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採購申請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8490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449960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GB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供應商/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承辦商</a:t>
            </a:r>
            <a:r>
              <a:rPr lang="zh-TW" altLang="en-GB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endPara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增删制度不清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可酌情揀選</a:t>
            </a:r>
            <a:r>
              <a:rPr lang="zh-TW" altLang="en-GB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名單中的供應商/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承辦商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47083" y="1905000"/>
            <a:ext cx="3421261" cy="4260304"/>
          </a:xfrm>
        </p:spPr>
        <p:txBody>
          <a:bodyPr/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正規通用</a:t>
            </a:r>
            <a:r>
              <a:rPr lang="zh-TW" altLang="en-US" sz="32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GB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供應商/</a:t>
            </a: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承辦商</a:t>
            </a:r>
            <a:r>
              <a:rPr lang="zh-TW" altLang="en-GB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endParaRPr lang="zh-TW" altLang="en-US" sz="3200" b="1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預定的增删準則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公平的揀選制度 </a:t>
            </a:r>
            <a:r>
              <a:rPr lang="en-US" altLang="zh-TW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例：輪流揀選</a:t>
            </a:r>
            <a:r>
              <a:rPr lang="en-US" altLang="zh-TW" sz="36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供應商</a:t>
            </a:r>
            <a:r>
              <a:rPr lang="en-US" altLang="zh-TW" sz="4400" b="1" dirty="0" smtClean="0"/>
              <a:t>/</a:t>
            </a:r>
            <a:r>
              <a:rPr lang="zh-TW" altLang="en-US" sz="4400" b="1" dirty="0" smtClean="0"/>
              <a:t>承辦商名單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7424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97075"/>
            <a:ext cx="2153816" cy="4251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商標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牌子</a:t>
            </a:r>
          </a:p>
          <a:p>
            <a:pPr eaLnBrk="1" hangingPunct="1">
              <a:buFont typeface="Wingdings" panose="05000000000000000000" pitchFamily="2" charset="2"/>
              <a:buChar char="M"/>
            </a:pPr>
            <a:endParaRPr lang="en-US" altLang="zh-TW" sz="3600" b="1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15816" y="1989859"/>
            <a:ext cx="4314056" cy="3733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 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諮詢專家或其他用家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如有需要，小組決議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向有意投標者簡介所需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採購</a:t>
            </a:r>
            <a:r>
              <a:rPr lang="en-US" altLang="zh-TW" sz="4400" b="1" dirty="0" smtClean="0"/>
              <a:t>/</a:t>
            </a:r>
            <a:r>
              <a:rPr lang="zh-TW" altLang="en-US" sz="4400" b="1" dirty="0" smtClean="0"/>
              <a:t>招標規格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8432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700213"/>
            <a:ext cx="3746376" cy="4572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偽造報價單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標書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銷毀其他報價單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標書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洩露其他供應商</a:t>
            </a:r>
            <a:r>
              <a:rPr lang="zh-TW" altLang="en-GB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承辦商的報價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7" y="1700213"/>
            <a:ext cx="3600399" cy="4876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記錄收到的報價單</a:t>
            </a:r>
            <a:r>
              <a:rPr lang="en-US" altLang="zh-TW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標書</a:t>
            </a:r>
            <a:endParaRPr lang="en-US" altLang="zh-TW" sz="3200" b="1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管理人員的監督</a:t>
            </a:r>
            <a:endParaRPr lang="zh-TW" altLang="en-US" sz="3200" b="1" dirty="0" smtClean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保安</a:t>
            </a:r>
          </a:p>
          <a:p>
            <a:pPr lvl="1" eaLnBrk="1" hangingPunct="1">
              <a:buClr>
                <a:srgbClr val="006600"/>
              </a:buClr>
              <a:buSzPct val="75000"/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指定傳真機</a:t>
            </a:r>
          </a:p>
          <a:p>
            <a:pPr lvl="1" eaLnBrk="1" hangingPunct="1">
              <a:buClr>
                <a:srgbClr val="006600"/>
              </a:buClr>
              <a:buSzPct val="75000"/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上鎖的投標箱</a:t>
            </a:r>
          </a:p>
          <a:p>
            <a:pPr lvl="1" eaLnBrk="1" hangingPunct="1">
              <a:buClr>
                <a:srgbClr val="006600"/>
              </a:buClr>
              <a:buSzPct val="75000"/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電郵報價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報價單</a:t>
            </a:r>
            <a:r>
              <a:rPr lang="en-US" altLang="zh-TW" sz="4400" b="1" dirty="0" smtClean="0"/>
              <a:t>/</a:t>
            </a:r>
            <a:r>
              <a:rPr lang="zh-TW" altLang="en-US" sz="4400" b="1" dirty="0" smtClean="0"/>
              <a:t>標書</a:t>
            </a:r>
            <a:endParaRPr lang="en-GB" sz="4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7789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943"/>
            <a:ext cx="2801888" cy="449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偏袒</a:t>
            </a:r>
          </a:p>
          <a:p>
            <a:pPr eaLnBrk="1" hangingPunct="1">
              <a:buFont typeface="Wingdings" panose="05000000000000000000" pitchFamily="2" charset="2"/>
              <a:buChar char="M"/>
            </a:pPr>
            <a:endParaRPr lang="en-US" altLang="zh-TW" sz="3600" b="1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63888" y="1824038"/>
            <a:ext cx="3816424" cy="46799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預定評審準則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如價錢非唯一準則，需預定計分方法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指定審批權限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要求審批小組申報利益衝突</a:t>
            </a:r>
          </a:p>
        </p:txBody>
      </p:sp>
      <p:graphicFrame>
        <p:nvGraphicFramePr>
          <p:cNvPr id="513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37186"/>
              </p:ext>
            </p:extLst>
          </p:nvPr>
        </p:nvGraphicFramePr>
        <p:xfrm>
          <a:off x="899592" y="3356992"/>
          <a:ext cx="20574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6" name="Clip" r:id="rId4" imgW="903427" imgH="783641" progId="MS_ClipArt_Gallery.5">
                  <p:embed/>
                </p:oleObj>
              </mc:Choice>
              <mc:Fallback>
                <p:oleObj name="Clip" r:id="rId4" imgW="903427" imgH="783641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56992"/>
                        <a:ext cx="20574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評審報價單</a:t>
            </a:r>
            <a:r>
              <a:rPr lang="en-US" altLang="zh-TW" sz="4400" b="1" dirty="0" smtClean="0"/>
              <a:t>/</a:t>
            </a:r>
            <a:r>
              <a:rPr lang="zh-TW" altLang="en-US" sz="4400" b="1" dirty="0" smtClean="0"/>
              <a:t>標書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2890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8444" y="1593850"/>
            <a:ext cx="3843338" cy="4572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來貨不足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次貨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M"/>
            </a:pPr>
            <a:r>
              <a:rPr lang="zh-TW" altLang="en-US" sz="3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服務不達標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7905" y="1495743"/>
            <a:ext cx="3312368" cy="200526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預定</a:t>
            </a:r>
            <a:r>
              <a:rPr lang="zh-TW" altLang="en-GB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收貨</a:t>
            </a: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準則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小組驗收</a:t>
            </a:r>
          </a:p>
          <a:p>
            <a:pPr eaLnBrk="1" hangingPunct="1"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用家意見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6924"/>
            <a:ext cx="2578100" cy="1898650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圖片 80950"/>
          <p:cNvPicPr>
            <a:picLocks noChangeAspect="1"/>
          </p:cNvPicPr>
          <p:nvPr/>
        </p:nvPicPr>
        <p:blipFill>
          <a:blip r:embed="rId4">
            <a:clrChange>
              <a:clrFrom>
                <a:srgbClr val="B79798"/>
              </a:clrFrom>
              <a:clrTo>
                <a:srgbClr val="B7979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3717032"/>
            <a:ext cx="2530475" cy="1898650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圖片 8095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2" y="3716924"/>
            <a:ext cx="2530475" cy="1898650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收貨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65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787" y="1578609"/>
            <a:ext cx="7375525" cy="2800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清</a:t>
            </a:r>
            <a:r>
              <a:rPr lang="en-GB" altLang="en-US" sz="3200" b="1" dirty="0" err="1" smtClean="0">
                <a:solidFill>
                  <a:srgbClr val="006600"/>
                </a:solidFill>
                <a:ea typeface="標楷體" panose="03000509000000000000" pitchFamily="65" charset="-120"/>
              </a:rPr>
              <a:t>晰</a:t>
            </a:r>
            <a:r>
              <a:rPr lang="en-GB" altLang="zh-TW" sz="3200" b="1" dirty="0" err="1" smtClean="0">
                <a:solidFill>
                  <a:srgbClr val="006600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政策和</a:t>
            </a:r>
            <a:r>
              <a:rPr lang="zh-TW" altLang="en-GB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指引</a:t>
            </a:r>
            <a:endParaRPr lang="zh-TW" altLang="en-US" sz="3200" b="1" dirty="0" smtClean="0">
              <a:solidFill>
                <a:srgbClr val="00660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管理人員的審查</a:t>
            </a:r>
          </a:p>
          <a:p>
            <a:pPr eaLnBrk="1" hangingPunct="1">
              <a:lnSpc>
                <a:spcPct val="150000"/>
              </a:lnSpc>
              <a:buClr>
                <a:srgbClr val="006600"/>
              </a:buClr>
              <a:buFont typeface="Monotype Sorts" pitchFamily="2" charset="2"/>
              <a:buChar char="3"/>
            </a:pPr>
            <a:r>
              <a:rPr lang="zh-TW" altLang="en-US" sz="3200" b="1" dirty="0" smtClean="0">
                <a:solidFill>
                  <a:srgbClr val="006600"/>
                </a:solidFill>
                <a:ea typeface="標楷體" panose="03000509000000000000" pitchFamily="65" charset="-120"/>
              </a:rPr>
              <a:t>獨立審查</a:t>
            </a:r>
          </a:p>
        </p:txBody>
      </p:sp>
      <p:grpSp>
        <p:nvGrpSpPr>
          <p:cNvPr id="343045" name="Group 5"/>
          <p:cNvGrpSpPr>
            <a:grpSpLocks/>
          </p:cNvGrpSpPr>
          <p:nvPr/>
        </p:nvGrpSpPr>
        <p:grpSpPr bwMode="auto">
          <a:xfrm flipH="1">
            <a:off x="4788024" y="2420888"/>
            <a:ext cx="2384425" cy="3109912"/>
            <a:chOff x="1934" y="1142"/>
            <a:chExt cx="1888" cy="2034"/>
          </a:xfrm>
        </p:grpSpPr>
        <p:grpSp>
          <p:nvGrpSpPr>
            <p:cNvPr id="72710" name="Group 6"/>
            <p:cNvGrpSpPr>
              <a:grpSpLocks/>
            </p:cNvGrpSpPr>
            <p:nvPr/>
          </p:nvGrpSpPr>
          <p:grpSpPr bwMode="auto">
            <a:xfrm>
              <a:off x="2955" y="1626"/>
              <a:ext cx="867" cy="580"/>
              <a:chOff x="2955" y="1626"/>
              <a:chExt cx="867" cy="580"/>
            </a:xfrm>
          </p:grpSpPr>
          <p:grpSp>
            <p:nvGrpSpPr>
              <p:cNvPr id="72755" name="Group 7"/>
              <p:cNvGrpSpPr>
                <a:grpSpLocks/>
              </p:cNvGrpSpPr>
              <p:nvPr/>
            </p:nvGrpSpPr>
            <p:grpSpPr bwMode="auto">
              <a:xfrm>
                <a:off x="2955" y="1859"/>
                <a:ext cx="400" cy="347"/>
                <a:chOff x="2955" y="1859"/>
                <a:chExt cx="400" cy="347"/>
              </a:xfrm>
            </p:grpSpPr>
            <p:sp>
              <p:nvSpPr>
                <p:cNvPr id="72767" name="Freeform 8"/>
                <p:cNvSpPr>
                  <a:spLocks/>
                </p:cNvSpPr>
                <p:nvPr/>
              </p:nvSpPr>
              <p:spPr bwMode="auto">
                <a:xfrm>
                  <a:off x="2955" y="1859"/>
                  <a:ext cx="400" cy="346"/>
                </a:xfrm>
                <a:custGeom>
                  <a:avLst/>
                  <a:gdLst>
                    <a:gd name="T0" fmla="*/ 166 w 400"/>
                    <a:gd name="T1" fmla="*/ 0 h 346"/>
                    <a:gd name="T2" fmla="*/ 299 w 400"/>
                    <a:gd name="T3" fmla="*/ 60 h 346"/>
                    <a:gd name="T4" fmla="*/ 361 w 400"/>
                    <a:gd name="T5" fmla="*/ 96 h 346"/>
                    <a:gd name="T6" fmla="*/ 390 w 400"/>
                    <a:gd name="T7" fmla="*/ 126 h 346"/>
                    <a:gd name="T8" fmla="*/ 400 w 400"/>
                    <a:gd name="T9" fmla="*/ 179 h 346"/>
                    <a:gd name="T10" fmla="*/ 393 w 400"/>
                    <a:gd name="T11" fmla="*/ 233 h 346"/>
                    <a:gd name="T12" fmla="*/ 367 w 400"/>
                    <a:gd name="T13" fmla="*/ 287 h 346"/>
                    <a:gd name="T14" fmla="*/ 324 w 400"/>
                    <a:gd name="T15" fmla="*/ 319 h 346"/>
                    <a:gd name="T16" fmla="*/ 305 w 400"/>
                    <a:gd name="T17" fmla="*/ 346 h 346"/>
                    <a:gd name="T18" fmla="*/ 237 w 400"/>
                    <a:gd name="T19" fmla="*/ 309 h 346"/>
                    <a:gd name="T20" fmla="*/ 186 w 400"/>
                    <a:gd name="T21" fmla="*/ 290 h 346"/>
                    <a:gd name="T22" fmla="*/ 140 w 400"/>
                    <a:gd name="T23" fmla="*/ 263 h 346"/>
                    <a:gd name="T24" fmla="*/ 98 w 400"/>
                    <a:gd name="T25" fmla="*/ 227 h 346"/>
                    <a:gd name="T26" fmla="*/ 59 w 400"/>
                    <a:gd name="T27" fmla="*/ 194 h 346"/>
                    <a:gd name="T28" fmla="*/ 29 w 400"/>
                    <a:gd name="T29" fmla="*/ 155 h 346"/>
                    <a:gd name="T30" fmla="*/ 0 w 400"/>
                    <a:gd name="T31" fmla="*/ 120 h 346"/>
                    <a:gd name="T32" fmla="*/ 101 w 400"/>
                    <a:gd name="T33" fmla="*/ 60 h 346"/>
                    <a:gd name="T34" fmla="*/ 166 w 400"/>
                    <a:gd name="T35" fmla="*/ 0 h 3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00" h="346">
                      <a:moveTo>
                        <a:pt x="166" y="0"/>
                      </a:moveTo>
                      <a:lnTo>
                        <a:pt x="299" y="60"/>
                      </a:lnTo>
                      <a:lnTo>
                        <a:pt x="361" y="96"/>
                      </a:lnTo>
                      <a:lnTo>
                        <a:pt x="390" y="126"/>
                      </a:lnTo>
                      <a:lnTo>
                        <a:pt x="400" y="179"/>
                      </a:lnTo>
                      <a:lnTo>
                        <a:pt x="393" y="233"/>
                      </a:lnTo>
                      <a:lnTo>
                        <a:pt x="367" y="287"/>
                      </a:lnTo>
                      <a:lnTo>
                        <a:pt x="324" y="319"/>
                      </a:lnTo>
                      <a:lnTo>
                        <a:pt x="305" y="346"/>
                      </a:lnTo>
                      <a:lnTo>
                        <a:pt x="237" y="309"/>
                      </a:lnTo>
                      <a:lnTo>
                        <a:pt x="186" y="290"/>
                      </a:lnTo>
                      <a:lnTo>
                        <a:pt x="140" y="263"/>
                      </a:lnTo>
                      <a:lnTo>
                        <a:pt x="98" y="227"/>
                      </a:lnTo>
                      <a:lnTo>
                        <a:pt x="59" y="194"/>
                      </a:lnTo>
                      <a:lnTo>
                        <a:pt x="29" y="155"/>
                      </a:lnTo>
                      <a:lnTo>
                        <a:pt x="0" y="120"/>
                      </a:lnTo>
                      <a:lnTo>
                        <a:pt x="101" y="60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768" name="Freeform 9"/>
                <p:cNvSpPr>
                  <a:spLocks/>
                </p:cNvSpPr>
                <p:nvPr/>
              </p:nvSpPr>
              <p:spPr bwMode="auto">
                <a:xfrm>
                  <a:off x="3236" y="1987"/>
                  <a:ext cx="112" cy="174"/>
                </a:xfrm>
                <a:custGeom>
                  <a:avLst/>
                  <a:gdLst>
                    <a:gd name="T0" fmla="*/ 47 w 112"/>
                    <a:gd name="T1" fmla="*/ 24 h 174"/>
                    <a:gd name="T2" fmla="*/ 75 w 112"/>
                    <a:gd name="T3" fmla="*/ 4 h 174"/>
                    <a:gd name="T4" fmla="*/ 99 w 112"/>
                    <a:gd name="T5" fmla="*/ 0 h 174"/>
                    <a:gd name="T6" fmla="*/ 112 w 112"/>
                    <a:gd name="T7" fmla="*/ 5 h 174"/>
                    <a:gd name="T8" fmla="*/ 84 w 112"/>
                    <a:gd name="T9" fmla="*/ 38 h 174"/>
                    <a:gd name="T10" fmla="*/ 69 w 112"/>
                    <a:gd name="T11" fmla="*/ 69 h 174"/>
                    <a:gd name="T12" fmla="*/ 61 w 112"/>
                    <a:gd name="T13" fmla="*/ 106 h 174"/>
                    <a:gd name="T14" fmla="*/ 66 w 112"/>
                    <a:gd name="T15" fmla="*/ 123 h 174"/>
                    <a:gd name="T16" fmla="*/ 89 w 112"/>
                    <a:gd name="T17" fmla="*/ 147 h 174"/>
                    <a:gd name="T18" fmla="*/ 59 w 112"/>
                    <a:gd name="T19" fmla="*/ 164 h 174"/>
                    <a:gd name="T20" fmla="*/ 33 w 112"/>
                    <a:gd name="T21" fmla="*/ 163 h 174"/>
                    <a:gd name="T22" fmla="*/ 4 w 112"/>
                    <a:gd name="T23" fmla="*/ 174 h 174"/>
                    <a:gd name="T24" fmla="*/ 0 w 112"/>
                    <a:gd name="T25" fmla="*/ 136 h 174"/>
                    <a:gd name="T26" fmla="*/ 6 w 112"/>
                    <a:gd name="T27" fmla="*/ 104 h 174"/>
                    <a:gd name="T28" fmla="*/ 25 w 112"/>
                    <a:gd name="T29" fmla="*/ 59 h 174"/>
                    <a:gd name="T30" fmla="*/ 47 w 112"/>
                    <a:gd name="T31" fmla="*/ 24 h 17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2" h="174">
                      <a:moveTo>
                        <a:pt x="47" y="24"/>
                      </a:moveTo>
                      <a:lnTo>
                        <a:pt x="75" y="4"/>
                      </a:lnTo>
                      <a:lnTo>
                        <a:pt x="99" y="0"/>
                      </a:lnTo>
                      <a:lnTo>
                        <a:pt x="112" y="5"/>
                      </a:lnTo>
                      <a:lnTo>
                        <a:pt x="84" y="38"/>
                      </a:lnTo>
                      <a:lnTo>
                        <a:pt x="69" y="69"/>
                      </a:lnTo>
                      <a:lnTo>
                        <a:pt x="61" y="106"/>
                      </a:lnTo>
                      <a:lnTo>
                        <a:pt x="66" y="123"/>
                      </a:lnTo>
                      <a:lnTo>
                        <a:pt x="89" y="147"/>
                      </a:lnTo>
                      <a:lnTo>
                        <a:pt x="59" y="164"/>
                      </a:lnTo>
                      <a:lnTo>
                        <a:pt x="33" y="163"/>
                      </a:lnTo>
                      <a:lnTo>
                        <a:pt x="4" y="174"/>
                      </a:lnTo>
                      <a:lnTo>
                        <a:pt x="0" y="136"/>
                      </a:lnTo>
                      <a:lnTo>
                        <a:pt x="6" y="104"/>
                      </a:lnTo>
                      <a:lnTo>
                        <a:pt x="25" y="59"/>
                      </a:lnTo>
                      <a:lnTo>
                        <a:pt x="47" y="24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769" name="Freeform 10"/>
                <p:cNvSpPr>
                  <a:spLocks/>
                </p:cNvSpPr>
                <p:nvPr/>
              </p:nvSpPr>
              <p:spPr bwMode="auto">
                <a:xfrm>
                  <a:off x="3233" y="1983"/>
                  <a:ext cx="112" cy="223"/>
                </a:xfrm>
                <a:custGeom>
                  <a:avLst/>
                  <a:gdLst>
                    <a:gd name="T0" fmla="*/ 26 w 112"/>
                    <a:gd name="T1" fmla="*/ 223 h 223"/>
                    <a:gd name="T2" fmla="*/ 11 w 112"/>
                    <a:gd name="T3" fmla="*/ 197 h 223"/>
                    <a:gd name="T4" fmla="*/ 0 w 112"/>
                    <a:gd name="T5" fmla="*/ 154 h 223"/>
                    <a:gd name="T6" fmla="*/ 8 w 112"/>
                    <a:gd name="T7" fmla="*/ 107 h 223"/>
                    <a:gd name="T8" fmla="*/ 26 w 112"/>
                    <a:gd name="T9" fmla="*/ 60 h 223"/>
                    <a:gd name="T10" fmla="*/ 53 w 112"/>
                    <a:gd name="T11" fmla="*/ 24 h 223"/>
                    <a:gd name="T12" fmla="*/ 81 w 112"/>
                    <a:gd name="T13" fmla="*/ 4 h 223"/>
                    <a:gd name="T14" fmla="*/ 112 w 112"/>
                    <a:gd name="T15" fmla="*/ 0 h 2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2" h="223">
                      <a:moveTo>
                        <a:pt x="26" y="223"/>
                      </a:moveTo>
                      <a:lnTo>
                        <a:pt x="11" y="197"/>
                      </a:lnTo>
                      <a:lnTo>
                        <a:pt x="0" y="154"/>
                      </a:lnTo>
                      <a:lnTo>
                        <a:pt x="8" y="107"/>
                      </a:lnTo>
                      <a:lnTo>
                        <a:pt x="26" y="60"/>
                      </a:lnTo>
                      <a:lnTo>
                        <a:pt x="53" y="24"/>
                      </a:lnTo>
                      <a:lnTo>
                        <a:pt x="81" y="4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2756" name="Group 11"/>
              <p:cNvGrpSpPr>
                <a:grpSpLocks/>
              </p:cNvGrpSpPr>
              <p:nvPr/>
            </p:nvGrpSpPr>
            <p:grpSpPr bwMode="auto">
              <a:xfrm>
                <a:off x="3290" y="1626"/>
                <a:ext cx="532" cy="548"/>
                <a:chOff x="3290" y="1626"/>
                <a:chExt cx="532" cy="548"/>
              </a:xfrm>
            </p:grpSpPr>
            <p:sp>
              <p:nvSpPr>
                <p:cNvPr id="72757" name="Freeform 12"/>
                <p:cNvSpPr>
                  <a:spLocks/>
                </p:cNvSpPr>
                <p:nvPr/>
              </p:nvSpPr>
              <p:spPr bwMode="auto">
                <a:xfrm>
                  <a:off x="3290" y="1846"/>
                  <a:ext cx="239" cy="309"/>
                </a:xfrm>
                <a:custGeom>
                  <a:avLst/>
                  <a:gdLst>
                    <a:gd name="T0" fmla="*/ 10 w 239"/>
                    <a:gd name="T1" fmla="*/ 201 h 309"/>
                    <a:gd name="T2" fmla="*/ 19 w 239"/>
                    <a:gd name="T3" fmla="*/ 183 h 309"/>
                    <a:gd name="T4" fmla="*/ 28 w 239"/>
                    <a:gd name="T5" fmla="*/ 169 h 309"/>
                    <a:gd name="T6" fmla="*/ 40 w 239"/>
                    <a:gd name="T7" fmla="*/ 161 h 309"/>
                    <a:gd name="T8" fmla="*/ 57 w 239"/>
                    <a:gd name="T9" fmla="*/ 149 h 309"/>
                    <a:gd name="T10" fmla="*/ 70 w 239"/>
                    <a:gd name="T11" fmla="*/ 137 h 309"/>
                    <a:gd name="T12" fmla="*/ 82 w 239"/>
                    <a:gd name="T13" fmla="*/ 124 h 309"/>
                    <a:gd name="T14" fmla="*/ 91 w 239"/>
                    <a:gd name="T15" fmla="*/ 111 h 309"/>
                    <a:gd name="T16" fmla="*/ 106 w 239"/>
                    <a:gd name="T17" fmla="*/ 100 h 309"/>
                    <a:gd name="T18" fmla="*/ 126 w 239"/>
                    <a:gd name="T19" fmla="*/ 92 h 309"/>
                    <a:gd name="T20" fmla="*/ 141 w 239"/>
                    <a:gd name="T21" fmla="*/ 80 h 309"/>
                    <a:gd name="T22" fmla="*/ 148 w 239"/>
                    <a:gd name="T23" fmla="*/ 57 h 309"/>
                    <a:gd name="T24" fmla="*/ 162 w 239"/>
                    <a:gd name="T25" fmla="*/ 41 h 309"/>
                    <a:gd name="T26" fmla="*/ 181 w 239"/>
                    <a:gd name="T27" fmla="*/ 2 h 309"/>
                    <a:gd name="T28" fmla="*/ 192 w 239"/>
                    <a:gd name="T29" fmla="*/ 0 h 309"/>
                    <a:gd name="T30" fmla="*/ 203 w 239"/>
                    <a:gd name="T31" fmla="*/ 7 h 309"/>
                    <a:gd name="T32" fmla="*/ 209 w 239"/>
                    <a:gd name="T33" fmla="*/ 17 h 309"/>
                    <a:gd name="T34" fmla="*/ 211 w 239"/>
                    <a:gd name="T35" fmla="*/ 35 h 309"/>
                    <a:gd name="T36" fmla="*/ 204 w 239"/>
                    <a:gd name="T37" fmla="*/ 58 h 309"/>
                    <a:gd name="T38" fmla="*/ 195 w 239"/>
                    <a:gd name="T39" fmla="*/ 68 h 309"/>
                    <a:gd name="T40" fmla="*/ 187 w 239"/>
                    <a:gd name="T41" fmla="*/ 80 h 309"/>
                    <a:gd name="T42" fmla="*/ 178 w 239"/>
                    <a:gd name="T43" fmla="*/ 100 h 309"/>
                    <a:gd name="T44" fmla="*/ 189 w 239"/>
                    <a:gd name="T45" fmla="*/ 96 h 309"/>
                    <a:gd name="T46" fmla="*/ 206 w 239"/>
                    <a:gd name="T47" fmla="*/ 96 h 309"/>
                    <a:gd name="T48" fmla="*/ 213 w 239"/>
                    <a:gd name="T49" fmla="*/ 100 h 309"/>
                    <a:gd name="T50" fmla="*/ 232 w 239"/>
                    <a:gd name="T51" fmla="*/ 112 h 309"/>
                    <a:gd name="T52" fmla="*/ 238 w 239"/>
                    <a:gd name="T53" fmla="*/ 132 h 309"/>
                    <a:gd name="T54" fmla="*/ 239 w 239"/>
                    <a:gd name="T55" fmla="*/ 161 h 309"/>
                    <a:gd name="T56" fmla="*/ 235 w 239"/>
                    <a:gd name="T57" fmla="*/ 196 h 309"/>
                    <a:gd name="T58" fmla="*/ 224 w 239"/>
                    <a:gd name="T59" fmla="*/ 219 h 309"/>
                    <a:gd name="T60" fmla="*/ 212 w 239"/>
                    <a:gd name="T61" fmla="*/ 248 h 309"/>
                    <a:gd name="T62" fmla="*/ 192 w 239"/>
                    <a:gd name="T63" fmla="*/ 279 h 309"/>
                    <a:gd name="T64" fmla="*/ 180 w 239"/>
                    <a:gd name="T65" fmla="*/ 297 h 309"/>
                    <a:gd name="T66" fmla="*/ 166 w 239"/>
                    <a:gd name="T67" fmla="*/ 306 h 309"/>
                    <a:gd name="T68" fmla="*/ 148 w 239"/>
                    <a:gd name="T69" fmla="*/ 309 h 309"/>
                    <a:gd name="T70" fmla="*/ 128 w 239"/>
                    <a:gd name="T71" fmla="*/ 306 h 309"/>
                    <a:gd name="T72" fmla="*/ 111 w 239"/>
                    <a:gd name="T73" fmla="*/ 300 h 309"/>
                    <a:gd name="T74" fmla="*/ 100 w 239"/>
                    <a:gd name="T75" fmla="*/ 293 h 309"/>
                    <a:gd name="T76" fmla="*/ 90 w 239"/>
                    <a:gd name="T77" fmla="*/ 286 h 309"/>
                    <a:gd name="T78" fmla="*/ 80 w 239"/>
                    <a:gd name="T79" fmla="*/ 290 h 309"/>
                    <a:gd name="T80" fmla="*/ 65 w 239"/>
                    <a:gd name="T81" fmla="*/ 292 h 309"/>
                    <a:gd name="T82" fmla="*/ 50 w 239"/>
                    <a:gd name="T83" fmla="*/ 294 h 309"/>
                    <a:gd name="T84" fmla="*/ 29 w 239"/>
                    <a:gd name="T85" fmla="*/ 290 h 309"/>
                    <a:gd name="T86" fmla="*/ 17 w 239"/>
                    <a:gd name="T87" fmla="*/ 280 h 309"/>
                    <a:gd name="T88" fmla="*/ 5 w 239"/>
                    <a:gd name="T89" fmla="*/ 262 h 309"/>
                    <a:gd name="T90" fmla="*/ 0 w 239"/>
                    <a:gd name="T91" fmla="*/ 235 h 309"/>
                    <a:gd name="T92" fmla="*/ 6 w 239"/>
                    <a:gd name="T93" fmla="*/ 206 h 309"/>
                    <a:gd name="T94" fmla="*/ 10 w 239"/>
                    <a:gd name="T95" fmla="*/ 201 h 30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39" h="309">
                      <a:moveTo>
                        <a:pt x="10" y="201"/>
                      </a:moveTo>
                      <a:lnTo>
                        <a:pt x="19" y="183"/>
                      </a:lnTo>
                      <a:lnTo>
                        <a:pt x="28" y="169"/>
                      </a:lnTo>
                      <a:lnTo>
                        <a:pt x="40" y="161"/>
                      </a:lnTo>
                      <a:lnTo>
                        <a:pt x="57" y="149"/>
                      </a:lnTo>
                      <a:lnTo>
                        <a:pt x="70" y="137"/>
                      </a:lnTo>
                      <a:lnTo>
                        <a:pt x="82" y="124"/>
                      </a:lnTo>
                      <a:lnTo>
                        <a:pt x="91" y="111"/>
                      </a:lnTo>
                      <a:lnTo>
                        <a:pt x="106" y="100"/>
                      </a:lnTo>
                      <a:lnTo>
                        <a:pt x="126" y="92"/>
                      </a:lnTo>
                      <a:lnTo>
                        <a:pt x="141" y="80"/>
                      </a:lnTo>
                      <a:lnTo>
                        <a:pt x="148" y="57"/>
                      </a:lnTo>
                      <a:lnTo>
                        <a:pt x="162" y="41"/>
                      </a:lnTo>
                      <a:lnTo>
                        <a:pt x="181" y="2"/>
                      </a:lnTo>
                      <a:lnTo>
                        <a:pt x="192" y="0"/>
                      </a:lnTo>
                      <a:lnTo>
                        <a:pt x="203" y="7"/>
                      </a:lnTo>
                      <a:lnTo>
                        <a:pt x="209" y="17"/>
                      </a:lnTo>
                      <a:lnTo>
                        <a:pt x="211" y="35"/>
                      </a:lnTo>
                      <a:lnTo>
                        <a:pt x="204" y="58"/>
                      </a:lnTo>
                      <a:lnTo>
                        <a:pt x="195" y="68"/>
                      </a:lnTo>
                      <a:lnTo>
                        <a:pt x="187" y="80"/>
                      </a:lnTo>
                      <a:lnTo>
                        <a:pt x="178" y="100"/>
                      </a:lnTo>
                      <a:lnTo>
                        <a:pt x="189" y="96"/>
                      </a:lnTo>
                      <a:lnTo>
                        <a:pt x="206" y="96"/>
                      </a:lnTo>
                      <a:lnTo>
                        <a:pt x="213" y="100"/>
                      </a:lnTo>
                      <a:lnTo>
                        <a:pt x="232" y="112"/>
                      </a:lnTo>
                      <a:lnTo>
                        <a:pt x="238" y="132"/>
                      </a:lnTo>
                      <a:lnTo>
                        <a:pt x="239" y="161"/>
                      </a:lnTo>
                      <a:lnTo>
                        <a:pt x="235" y="196"/>
                      </a:lnTo>
                      <a:lnTo>
                        <a:pt x="224" y="219"/>
                      </a:lnTo>
                      <a:lnTo>
                        <a:pt x="212" y="248"/>
                      </a:lnTo>
                      <a:lnTo>
                        <a:pt x="192" y="279"/>
                      </a:lnTo>
                      <a:lnTo>
                        <a:pt x="180" y="297"/>
                      </a:lnTo>
                      <a:lnTo>
                        <a:pt x="166" y="306"/>
                      </a:lnTo>
                      <a:lnTo>
                        <a:pt x="148" y="309"/>
                      </a:lnTo>
                      <a:lnTo>
                        <a:pt x="128" y="306"/>
                      </a:lnTo>
                      <a:lnTo>
                        <a:pt x="111" y="300"/>
                      </a:lnTo>
                      <a:lnTo>
                        <a:pt x="100" y="293"/>
                      </a:lnTo>
                      <a:lnTo>
                        <a:pt x="90" y="286"/>
                      </a:lnTo>
                      <a:lnTo>
                        <a:pt x="80" y="290"/>
                      </a:lnTo>
                      <a:lnTo>
                        <a:pt x="65" y="292"/>
                      </a:lnTo>
                      <a:lnTo>
                        <a:pt x="50" y="294"/>
                      </a:lnTo>
                      <a:lnTo>
                        <a:pt x="29" y="290"/>
                      </a:lnTo>
                      <a:lnTo>
                        <a:pt x="17" y="280"/>
                      </a:lnTo>
                      <a:lnTo>
                        <a:pt x="5" y="262"/>
                      </a:lnTo>
                      <a:lnTo>
                        <a:pt x="0" y="235"/>
                      </a:lnTo>
                      <a:lnTo>
                        <a:pt x="6" y="206"/>
                      </a:lnTo>
                      <a:lnTo>
                        <a:pt x="10" y="201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72758" name="Group 13"/>
                <p:cNvGrpSpPr>
                  <a:grpSpLocks/>
                </p:cNvGrpSpPr>
                <p:nvPr/>
              </p:nvGrpSpPr>
              <p:grpSpPr bwMode="auto">
                <a:xfrm>
                  <a:off x="3344" y="1626"/>
                  <a:ext cx="478" cy="548"/>
                  <a:chOff x="3344" y="1626"/>
                  <a:chExt cx="478" cy="548"/>
                </a:xfrm>
              </p:grpSpPr>
              <p:grpSp>
                <p:nvGrpSpPr>
                  <p:cNvPr id="7275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344" y="1626"/>
                    <a:ext cx="478" cy="478"/>
                    <a:chOff x="3344" y="1626"/>
                    <a:chExt cx="478" cy="478"/>
                  </a:xfrm>
                </p:grpSpPr>
                <p:sp>
                  <p:nvSpPr>
                    <p:cNvPr id="7276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3344" y="1626"/>
                      <a:ext cx="478" cy="478"/>
                    </a:xfrm>
                    <a:custGeom>
                      <a:avLst/>
                      <a:gdLst>
                        <a:gd name="T0" fmla="*/ 6 w 478"/>
                        <a:gd name="T1" fmla="*/ 425 h 478"/>
                        <a:gd name="T2" fmla="*/ 30 w 478"/>
                        <a:gd name="T3" fmla="*/ 393 h 478"/>
                        <a:gd name="T4" fmla="*/ 66 w 478"/>
                        <a:gd name="T5" fmla="*/ 349 h 478"/>
                        <a:gd name="T6" fmla="*/ 109 w 478"/>
                        <a:gd name="T7" fmla="*/ 307 h 478"/>
                        <a:gd name="T8" fmla="*/ 142 w 478"/>
                        <a:gd name="T9" fmla="*/ 281 h 478"/>
                        <a:gd name="T10" fmla="*/ 168 w 478"/>
                        <a:gd name="T11" fmla="*/ 271 h 478"/>
                        <a:gd name="T12" fmla="*/ 186 w 478"/>
                        <a:gd name="T13" fmla="*/ 266 h 478"/>
                        <a:gd name="T14" fmla="*/ 198 w 478"/>
                        <a:gd name="T15" fmla="*/ 253 h 478"/>
                        <a:gd name="T16" fmla="*/ 194 w 478"/>
                        <a:gd name="T17" fmla="*/ 223 h 478"/>
                        <a:gd name="T18" fmla="*/ 201 w 478"/>
                        <a:gd name="T19" fmla="*/ 190 h 478"/>
                        <a:gd name="T20" fmla="*/ 218 w 478"/>
                        <a:gd name="T21" fmla="*/ 158 h 478"/>
                        <a:gd name="T22" fmla="*/ 243 w 478"/>
                        <a:gd name="T23" fmla="*/ 123 h 478"/>
                        <a:gd name="T24" fmla="*/ 281 w 478"/>
                        <a:gd name="T25" fmla="*/ 86 h 478"/>
                        <a:gd name="T26" fmla="*/ 321 w 478"/>
                        <a:gd name="T27" fmla="*/ 52 h 478"/>
                        <a:gd name="T28" fmla="*/ 359 w 478"/>
                        <a:gd name="T29" fmla="*/ 24 h 478"/>
                        <a:gd name="T30" fmla="*/ 401 w 478"/>
                        <a:gd name="T31" fmla="*/ 5 h 478"/>
                        <a:gd name="T32" fmla="*/ 430 w 478"/>
                        <a:gd name="T33" fmla="*/ 0 h 478"/>
                        <a:gd name="T34" fmla="*/ 456 w 478"/>
                        <a:gd name="T35" fmla="*/ 9 h 478"/>
                        <a:gd name="T36" fmla="*/ 471 w 478"/>
                        <a:gd name="T37" fmla="*/ 26 h 478"/>
                        <a:gd name="T38" fmla="*/ 478 w 478"/>
                        <a:gd name="T39" fmla="*/ 49 h 478"/>
                        <a:gd name="T40" fmla="*/ 475 w 478"/>
                        <a:gd name="T41" fmla="*/ 82 h 478"/>
                        <a:gd name="T42" fmla="*/ 462 w 478"/>
                        <a:gd name="T43" fmla="*/ 118 h 478"/>
                        <a:gd name="T44" fmla="*/ 445 w 478"/>
                        <a:gd name="T45" fmla="*/ 149 h 478"/>
                        <a:gd name="T46" fmla="*/ 420 w 478"/>
                        <a:gd name="T47" fmla="*/ 183 h 478"/>
                        <a:gd name="T48" fmla="*/ 392 w 478"/>
                        <a:gd name="T49" fmla="*/ 211 h 478"/>
                        <a:gd name="T50" fmla="*/ 353 w 478"/>
                        <a:gd name="T51" fmla="*/ 243 h 478"/>
                        <a:gd name="T52" fmla="*/ 317 w 478"/>
                        <a:gd name="T53" fmla="*/ 269 h 478"/>
                        <a:gd name="T54" fmla="*/ 286 w 478"/>
                        <a:gd name="T55" fmla="*/ 284 h 478"/>
                        <a:gd name="T56" fmla="*/ 258 w 478"/>
                        <a:gd name="T57" fmla="*/ 286 h 478"/>
                        <a:gd name="T58" fmla="*/ 232 w 478"/>
                        <a:gd name="T59" fmla="*/ 283 h 478"/>
                        <a:gd name="T60" fmla="*/ 215 w 478"/>
                        <a:gd name="T61" fmla="*/ 289 h 478"/>
                        <a:gd name="T62" fmla="*/ 204 w 478"/>
                        <a:gd name="T63" fmla="*/ 305 h 478"/>
                        <a:gd name="T64" fmla="*/ 195 w 478"/>
                        <a:gd name="T65" fmla="*/ 333 h 478"/>
                        <a:gd name="T66" fmla="*/ 172 w 478"/>
                        <a:gd name="T67" fmla="*/ 364 h 478"/>
                        <a:gd name="T68" fmla="*/ 137 w 478"/>
                        <a:gd name="T69" fmla="*/ 398 h 478"/>
                        <a:gd name="T70" fmla="*/ 110 w 478"/>
                        <a:gd name="T71" fmla="*/ 427 h 478"/>
                        <a:gd name="T72" fmla="*/ 85 w 478"/>
                        <a:gd name="T73" fmla="*/ 453 h 478"/>
                        <a:gd name="T74" fmla="*/ 63 w 478"/>
                        <a:gd name="T75" fmla="*/ 469 h 478"/>
                        <a:gd name="T76" fmla="*/ 39 w 478"/>
                        <a:gd name="T77" fmla="*/ 477 h 478"/>
                        <a:gd name="T78" fmla="*/ 18 w 478"/>
                        <a:gd name="T79" fmla="*/ 478 h 478"/>
                        <a:gd name="T80" fmla="*/ 1 w 478"/>
                        <a:gd name="T81" fmla="*/ 469 h 478"/>
                        <a:gd name="T82" fmla="*/ 0 w 478"/>
                        <a:gd name="T83" fmla="*/ 447 h 478"/>
                        <a:gd name="T84" fmla="*/ 6 w 478"/>
                        <a:gd name="T85" fmla="*/ 425 h 478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0" t="0" r="r" b="b"/>
                      <a:pathLst>
                        <a:path w="478" h="478">
                          <a:moveTo>
                            <a:pt x="6" y="425"/>
                          </a:moveTo>
                          <a:lnTo>
                            <a:pt x="30" y="393"/>
                          </a:lnTo>
                          <a:lnTo>
                            <a:pt x="66" y="349"/>
                          </a:lnTo>
                          <a:lnTo>
                            <a:pt x="109" y="307"/>
                          </a:lnTo>
                          <a:lnTo>
                            <a:pt x="142" y="281"/>
                          </a:lnTo>
                          <a:lnTo>
                            <a:pt x="168" y="271"/>
                          </a:lnTo>
                          <a:lnTo>
                            <a:pt x="186" y="266"/>
                          </a:lnTo>
                          <a:lnTo>
                            <a:pt x="198" y="253"/>
                          </a:lnTo>
                          <a:lnTo>
                            <a:pt x="194" y="223"/>
                          </a:lnTo>
                          <a:lnTo>
                            <a:pt x="201" y="190"/>
                          </a:lnTo>
                          <a:lnTo>
                            <a:pt x="218" y="158"/>
                          </a:lnTo>
                          <a:lnTo>
                            <a:pt x="243" y="123"/>
                          </a:lnTo>
                          <a:lnTo>
                            <a:pt x="281" y="86"/>
                          </a:lnTo>
                          <a:lnTo>
                            <a:pt x="321" y="52"/>
                          </a:lnTo>
                          <a:lnTo>
                            <a:pt x="359" y="24"/>
                          </a:lnTo>
                          <a:lnTo>
                            <a:pt x="401" y="5"/>
                          </a:lnTo>
                          <a:lnTo>
                            <a:pt x="430" y="0"/>
                          </a:lnTo>
                          <a:lnTo>
                            <a:pt x="456" y="9"/>
                          </a:lnTo>
                          <a:lnTo>
                            <a:pt x="471" y="26"/>
                          </a:lnTo>
                          <a:lnTo>
                            <a:pt x="478" y="49"/>
                          </a:lnTo>
                          <a:lnTo>
                            <a:pt x="475" y="82"/>
                          </a:lnTo>
                          <a:lnTo>
                            <a:pt x="462" y="118"/>
                          </a:lnTo>
                          <a:lnTo>
                            <a:pt x="445" y="149"/>
                          </a:lnTo>
                          <a:lnTo>
                            <a:pt x="420" y="183"/>
                          </a:lnTo>
                          <a:lnTo>
                            <a:pt x="392" y="211"/>
                          </a:lnTo>
                          <a:lnTo>
                            <a:pt x="353" y="243"/>
                          </a:lnTo>
                          <a:lnTo>
                            <a:pt x="317" y="269"/>
                          </a:lnTo>
                          <a:lnTo>
                            <a:pt x="286" y="284"/>
                          </a:lnTo>
                          <a:lnTo>
                            <a:pt x="258" y="286"/>
                          </a:lnTo>
                          <a:lnTo>
                            <a:pt x="232" y="283"/>
                          </a:lnTo>
                          <a:lnTo>
                            <a:pt x="215" y="289"/>
                          </a:lnTo>
                          <a:lnTo>
                            <a:pt x="204" y="305"/>
                          </a:lnTo>
                          <a:lnTo>
                            <a:pt x="195" y="333"/>
                          </a:lnTo>
                          <a:lnTo>
                            <a:pt x="172" y="364"/>
                          </a:lnTo>
                          <a:lnTo>
                            <a:pt x="137" y="398"/>
                          </a:lnTo>
                          <a:lnTo>
                            <a:pt x="110" y="427"/>
                          </a:lnTo>
                          <a:lnTo>
                            <a:pt x="85" y="453"/>
                          </a:lnTo>
                          <a:lnTo>
                            <a:pt x="63" y="469"/>
                          </a:lnTo>
                          <a:lnTo>
                            <a:pt x="39" y="477"/>
                          </a:lnTo>
                          <a:lnTo>
                            <a:pt x="18" y="478"/>
                          </a:lnTo>
                          <a:lnTo>
                            <a:pt x="1" y="469"/>
                          </a:lnTo>
                          <a:lnTo>
                            <a:pt x="0" y="447"/>
                          </a:lnTo>
                          <a:lnTo>
                            <a:pt x="6" y="425"/>
                          </a:lnTo>
                          <a:close/>
                        </a:path>
                      </a:pathLst>
                    </a:custGeom>
                    <a:solidFill>
                      <a:srgbClr val="A0A0C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6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3567" y="1656"/>
                      <a:ext cx="229" cy="228"/>
                    </a:xfrm>
                    <a:custGeom>
                      <a:avLst/>
                      <a:gdLst>
                        <a:gd name="T0" fmla="*/ 0 w 229"/>
                        <a:gd name="T1" fmla="*/ 185 h 228"/>
                        <a:gd name="T2" fmla="*/ 9 w 229"/>
                        <a:gd name="T3" fmla="*/ 158 h 228"/>
                        <a:gd name="T4" fmla="*/ 24 w 229"/>
                        <a:gd name="T5" fmla="*/ 133 h 228"/>
                        <a:gd name="T6" fmla="*/ 54 w 229"/>
                        <a:gd name="T7" fmla="*/ 98 h 228"/>
                        <a:gd name="T8" fmla="*/ 82 w 229"/>
                        <a:gd name="T9" fmla="*/ 70 h 228"/>
                        <a:gd name="T10" fmla="*/ 118 w 229"/>
                        <a:gd name="T11" fmla="*/ 42 h 228"/>
                        <a:gd name="T12" fmla="*/ 153 w 229"/>
                        <a:gd name="T13" fmla="*/ 19 h 228"/>
                        <a:gd name="T14" fmla="*/ 182 w 229"/>
                        <a:gd name="T15" fmla="*/ 3 h 228"/>
                        <a:gd name="T16" fmla="*/ 206 w 229"/>
                        <a:gd name="T17" fmla="*/ 0 h 228"/>
                        <a:gd name="T18" fmla="*/ 224 w 229"/>
                        <a:gd name="T19" fmla="*/ 7 h 228"/>
                        <a:gd name="T20" fmla="*/ 229 w 229"/>
                        <a:gd name="T21" fmla="*/ 30 h 228"/>
                        <a:gd name="T22" fmla="*/ 221 w 229"/>
                        <a:gd name="T23" fmla="*/ 56 h 228"/>
                        <a:gd name="T24" fmla="*/ 206 w 229"/>
                        <a:gd name="T25" fmla="*/ 86 h 228"/>
                        <a:gd name="T26" fmla="*/ 177 w 229"/>
                        <a:gd name="T27" fmla="*/ 124 h 228"/>
                        <a:gd name="T28" fmla="*/ 149 w 229"/>
                        <a:gd name="T29" fmla="*/ 152 h 228"/>
                        <a:gd name="T30" fmla="*/ 118 w 229"/>
                        <a:gd name="T31" fmla="*/ 179 h 228"/>
                        <a:gd name="T32" fmla="*/ 86 w 229"/>
                        <a:gd name="T33" fmla="*/ 206 h 228"/>
                        <a:gd name="T34" fmla="*/ 45 w 229"/>
                        <a:gd name="T35" fmla="*/ 228 h 228"/>
                        <a:gd name="T36" fmla="*/ 18 w 229"/>
                        <a:gd name="T37" fmla="*/ 225 h 228"/>
                        <a:gd name="T38" fmla="*/ 3 w 229"/>
                        <a:gd name="T39" fmla="*/ 212 h 228"/>
                        <a:gd name="T40" fmla="*/ 0 w 229"/>
                        <a:gd name="T41" fmla="*/ 185 h 22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229" h="228">
                          <a:moveTo>
                            <a:pt x="0" y="185"/>
                          </a:moveTo>
                          <a:lnTo>
                            <a:pt x="9" y="158"/>
                          </a:lnTo>
                          <a:lnTo>
                            <a:pt x="24" y="133"/>
                          </a:lnTo>
                          <a:lnTo>
                            <a:pt x="54" y="98"/>
                          </a:lnTo>
                          <a:lnTo>
                            <a:pt x="82" y="70"/>
                          </a:lnTo>
                          <a:lnTo>
                            <a:pt x="118" y="42"/>
                          </a:lnTo>
                          <a:lnTo>
                            <a:pt x="153" y="19"/>
                          </a:lnTo>
                          <a:lnTo>
                            <a:pt x="182" y="3"/>
                          </a:lnTo>
                          <a:lnTo>
                            <a:pt x="206" y="0"/>
                          </a:lnTo>
                          <a:lnTo>
                            <a:pt x="224" y="7"/>
                          </a:lnTo>
                          <a:lnTo>
                            <a:pt x="229" y="30"/>
                          </a:lnTo>
                          <a:lnTo>
                            <a:pt x="221" y="56"/>
                          </a:lnTo>
                          <a:lnTo>
                            <a:pt x="206" y="86"/>
                          </a:lnTo>
                          <a:lnTo>
                            <a:pt x="177" y="124"/>
                          </a:lnTo>
                          <a:lnTo>
                            <a:pt x="149" y="152"/>
                          </a:lnTo>
                          <a:lnTo>
                            <a:pt x="118" y="179"/>
                          </a:lnTo>
                          <a:lnTo>
                            <a:pt x="86" y="206"/>
                          </a:lnTo>
                          <a:lnTo>
                            <a:pt x="45" y="228"/>
                          </a:lnTo>
                          <a:lnTo>
                            <a:pt x="18" y="225"/>
                          </a:lnTo>
                          <a:lnTo>
                            <a:pt x="3" y="212"/>
                          </a:lnTo>
                          <a:lnTo>
                            <a:pt x="0" y="185"/>
                          </a:lnTo>
                          <a:close/>
                        </a:path>
                      </a:pathLst>
                    </a:custGeom>
                    <a:solidFill>
                      <a:srgbClr val="E0E0F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2760" name="Freeform 17"/>
                  <p:cNvSpPr>
                    <a:spLocks/>
                  </p:cNvSpPr>
                  <p:nvPr/>
                </p:nvSpPr>
                <p:spPr bwMode="auto">
                  <a:xfrm>
                    <a:off x="3413" y="1969"/>
                    <a:ext cx="154" cy="205"/>
                  </a:xfrm>
                  <a:custGeom>
                    <a:avLst/>
                    <a:gdLst>
                      <a:gd name="T0" fmla="*/ 116 w 154"/>
                      <a:gd name="T1" fmla="*/ 0 h 205"/>
                      <a:gd name="T2" fmla="*/ 131 w 154"/>
                      <a:gd name="T3" fmla="*/ 4 h 205"/>
                      <a:gd name="T4" fmla="*/ 140 w 154"/>
                      <a:gd name="T5" fmla="*/ 16 h 205"/>
                      <a:gd name="T6" fmla="*/ 141 w 154"/>
                      <a:gd name="T7" fmla="*/ 28 h 205"/>
                      <a:gd name="T8" fmla="*/ 136 w 154"/>
                      <a:gd name="T9" fmla="*/ 38 h 205"/>
                      <a:gd name="T10" fmla="*/ 144 w 154"/>
                      <a:gd name="T11" fmla="*/ 43 h 205"/>
                      <a:gd name="T12" fmla="*/ 153 w 154"/>
                      <a:gd name="T13" fmla="*/ 56 h 205"/>
                      <a:gd name="T14" fmla="*/ 154 w 154"/>
                      <a:gd name="T15" fmla="*/ 71 h 205"/>
                      <a:gd name="T16" fmla="*/ 145 w 154"/>
                      <a:gd name="T17" fmla="*/ 81 h 205"/>
                      <a:gd name="T18" fmla="*/ 131 w 154"/>
                      <a:gd name="T19" fmla="*/ 88 h 205"/>
                      <a:gd name="T20" fmla="*/ 140 w 154"/>
                      <a:gd name="T21" fmla="*/ 103 h 205"/>
                      <a:gd name="T22" fmla="*/ 141 w 154"/>
                      <a:gd name="T23" fmla="*/ 120 h 205"/>
                      <a:gd name="T24" fmla="*/ 132 w 154"/>
                      <a:gd name="T25" fmla="*/ 133 h 205"/>
                      <a:gd name="T26" fmla="*/ 114 w 154"/>
                      <a:gd name="T27" fmla="*/ 139 h 205"/>
                      <a:gd name="T28" fmla="*/ 86 w 154"/>
                      <a:gd name="T29" fmla="*/ 135 h 205"/>
                      <a:gd name="T30" fmla="*/ 87 w 154"/>
                      <a:gd name="T31" fmla="*/ 149 h 205"/>
                      <a:gd name="T32" fmla="*/ 86 w 154"/>
                      <a:gd name="T33" fmla="*/ 170 h 205"/>
                      <a:gd name="T34" fmla="*/ 81 w 154"/>
                      <a:gd name="T35" fmla="*/ 186 h 205"/>
                      <a:gd name="T36" fmla="*/ 73 w 154"/>
                      <a:gd name="T37" fmla="*/ 197 h 205"/>
                      <a:gd name="T38" fmla="*/ 62 w 154"/>
                      <a:gd name="T39" fmla="*/ 204 h 205"/>
                      <a:gd name="T40" fmla="*/ 46 w 154"/>
                      <a:gd name="T41" fmla="*/ 205 h 205"/>
                      <a:gd name="T42" fmla="*/ 27 w 154"/>
                      <a:gd name="T43" fmla="*/ 198 h 205"/>
                      <a:gd name="T44" fmla="*/ 16 w 154"/>
                      <a:gd name="T45" fmla="*/ 185 h 205"/>
                      <a:gd name="T46" fmla="*/ 3 w 154"/>
                      <a:gd name="T47" fmla="*/ 162 h 205"/>
                      <a:gd name="T48" fmla="*/ 0 w 154"/>
                      <a:gd name="T49" fmla="*/ 145 h 205"/>
                      <a:gd name="T50" fmla="*/ 6 w 154"/>
                      <a:gd name="T51" fmla="*/ 135 h 205"/>
                      <a:gd name="T52" fmla="*/ 16 w 154"/>
                      <a:gd name="T53" fmla="*/ 130 h 205"/>
                      <a:gd name="T54" fmla="*/ 24 w 154"/>
                      <a:gd name="T55" fmla="*/ 128 h 205"/>
                      <a:gd name="T56" fmla="*/ 21 w 154"/>
                      <a:gd name="T57" fmla="*/ 116 h 205"/>
                      <a:gd name="T58" fmla="*/ 10 w 154"/>
                      <a:gd name="T59" fmla="*/ 107 h 205"/>
                      <a:gd name="T60" fmla="*/ 6 w 154"/>
                      <a:gd name="T61" fmla="*/ 96 h 205"/>
                      <a:gd name="T62" fmla="*/ 11 w 154"/>
                      <a:gd name="T63" fmla="*/ 84 h 205"/>
                      <a:gd name="T64" fmla="*/ 26 w 154"/>
                      <a:gd name="T65" fmla="*/ 77 h 205"/>
                      <a:gd name="T66" fmla="*/ 19 w 154"/>
                      <a:gd name="T67" fmla="*/ 68 h 205"/>
                      <a:gd name="T68" fmla="*/ 19 w 154"/>
                      <a:gd name="T69" fmla="*/ 55 h 205"/>
                      <a:gd name="T70" fmla="*/ 30 w 154"/>
                      <a:gd name="T71" fmla="*/ 48 h 205"/>
                      <a:gd name="T72" fmla="*/ 25 w 154"/>
                      <a:gd name="T73" fmla="*/ 36 h 205"/>
                      <a:gd name="T74" fmla="*/ 32 w 154"/>
                      <a:gd name="T75" fmla="*/ 22 h 205"/>
                      <a:gd name="T76" fmla="*/ 42 w 154"/>
                      <a:gd name="T77" fmla="*/ 15 h 205"/>
                      <a:gd name="T78" fmla="*/ 58 w 154"/>
                      <a:gd name="T79" fmla="*/ 13 h 205"/>
                      <a:gd name="T80" fmla="*/ 66 w 154"/>
                      <a:gd name="T81" fmla="*/ 15 h 205"/>
                      <a:gd name="T82" fmla="*/ 75 w 154"/>
                      <a:gd name="T83" fmla="*/ 16 h 205"/>
                      <a:gd name="T84" fmla="*/ 90 w 154"/>
                      <a:gd name="T85" fmla="*/ 10 h 205"/>
                      <a:gd name="T86" fmla="*/ 116 w 154"/>
                      <a:gd name="T87" fmla="*/ 0 h 20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154" h="205">
                        <a:moveTo>
                          <a:pt x="116" y="0"/>
                        </a:moveTo>
                        <a:lnTo>
                          <a:pt x="131" y="4"/>
                        </a:lnTo>
                        <a:lnTo>
                          <a:pt x="140" y="16"/>
                        </a:lnTo>
                        <a:lnTo>
                          <a:pt x="141" y="28"/>
                        </a:lnTo>
                        <a:lnTo>
                          <a:pt x="136" y="38"/>
                        </a:lnTo>
                        <a:lnTo>
                          <a:pt x="144" y="43"/>
                        </a:lnTo>
                        <a:lnTo>
                          <a:pt x="153" y="56"/>
                        </a:lnTo>
                        <a:lnTo>
                          <a:pt x="154" y="71"/>
                        </a:lnTo>
                        <a:lnTo>
                          <a:pt x="145" y="81"/>
                        </a:lnTo>
                        <a:lnTo>
                          <a:pt x="131" y="88"/>
                        </a:lnTo>
                        <a:lnTo>
                          <a:pt x="140" y="103"/>
                        </a:lnTo>
                        <a:lnTo>
                          <a:pt x="141" y="120"/>
                        </a:lnTo>
                        <a:lnTo>
                          <a:pt x="132" y="133"/>
                        </a:lnTo>
                        <a:lnTo>
                          <a:pt x="114" y="139"/>
                        </a:lnTo>
                        <a:lnTo>
                          <a:pt x="86" y="135"/>
                        </a:lnTo>
                        <a:lnTo>
                          <a:pt x="87" y="149"/>
                        </a:lnTo>
                        <a:lnTo>
                          <a:pt x="86" y="170"/>
                        </a:lnTo>
                        <a:lnTo>
                          <a:pt x="81" y="186"/>
                        </a:lnTo>
                        <a:lnTo>
                          <a:pt x="73" y="197"/>
                        </a:lnTo>
                        <a:lnTo>
                          <a:pt x="62" y="204"/>
                        </a:lnTo>
                        <a:lnTo>
                          <a:pt x="46" y="205"/>
                        </a:lnTo>
                        <a:lnTo>
                          <a:pt x="27" y="198"/>
                        </a:lnTo>
                        <a:lnTo>
                          <a:pt x="16" y="185"/>
                        </a:lnTo>
                        <a:lnTo>
                          <a:pt x="3" y="162"/>
                        </a:lnTo>
                        <a:lnTo>
                          <a:pt x="0" y="145"/>
                        </a:lnTo>
                        <a:lnTo>
                          <a:pt x="6" y="135"/>
                        </a:lnTo>
                        <a:lnTo>
                          <a:pt x="16" y="130"/>
                        </a:lnTo>
                        <a:lnTo>
                          <a:pt x="24" y="128"/>
                        </a:lnTo>
                        <a:lnTo>
                          <a:pt x="21" y="116"/>
                        </a:lnTo>
                        <a:lnTo>
                          <a:pt x="10" y="107"/>
                        </a:lnTo>
                        <a:lnTo>
                          <a:pt x="6" y="96"/>
                        </a:lnTo>
                        <a:lnTo>
                          <a:pt x="11" y="84"/>
                        </a:lnTo>
                        <a:lnTo>
                          <a:pt x="26" y="77"/>
                        </a:lnTo>
                        <a:lnTo>
                          <a:pt x="19" y="68"/>
                        </a:lnTo>
                        <a:lnTo>
                          <a:pt x="19" y="55"/>
                        </a:lnTo>
                        <a:lnTo>
                          <a:pt x="30" y="48"/>
                        </a:lnTo>
                        <a:lnTo>
                          <a:pt x="25" y="36"/>
                        </a:lnTo>
                        <a:lnTo>
                          <a:pt x="32" y="22"/>
                        </a:lnTo>
                        <a:lnTo>
                          <a:pt x="42" y="15"/>
                        </a:lnTo>
                        <a:lnTo>
                          <a:pt x="58" y="13"/>
                        </a:lnTo>
                        <a:lnTo>
                          <a:pt x="66" y="15"/>
                        </a:lnTo>
                        <a:lnTo>
                          <a:pt x="75" y="16"/>
                        </a:lnTo>
                        <a:lnTo>
                          <a:pt x="90" y="1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61" name="Freeform 18"/>
                  <p:cNvSpPr>
                    <a:spLocks/>
                  </p:cNvSpPr>
                  <p:nvPr/>
                </p:nvSpPr>
                <p:spPr bwMode="auto">
                  <a:xfrm>
                    <a:off x="3467" y="2055"/>
                    <a:ext cx="78" cy="14"/>
                  </a:xfrm>
                  <a:custGeom>
                    <a:avLst/>
                    <a:gdLst>
                      <a:gd name="T0" fmla="*/ 0 w 78"/>
                      <a:gd name="T1" fmla="*/ 3 h 14"/>
                      <a:gd name="T2" fmla="*/ 12 w 78"/>
                      <a:gd name="T3" fmla="*/ 9 h 14"/>
                      <a:gd name="T4" fmla="*/ 31 w 78"/>
                      <a:gd name="T5" fmla="*/ 14 h 14"/>
                      <a:gd name="T6" fmla="*/ 49 w 78"/>
                      <a:gd name="T7" fmla="*/ 11 h 14"/>
                      <a:gd name="T8" fmla="*/ 67 w 78"/>
                      <a:gd name="T9" fmla="*/ 6 h 14"/>
                      <a:gd name="T10" fmla="*/ 78 w 78"/>
                      <a:gd name="T11" fmla="*/ 0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8" h="14">
                        <a:moveTo>
                          <a:pt x="0" y="3"/>
                        </a:moveTo>
                        <a:lnTo>
                          <a:pt x="12" y="9"/>
                        </a:lnTo>
                        <a:lnTo>
                          <a:pt x="31" y="14"/>
                        </a:lnTo>
                        <a:lnTo>
                          <a:pt x="49" y="11"/>
                        </a:lnTo>
                        <a:lnTo>
                          <a:pt x="67" y="6"/>
                        </a:lnTo>
                        <a:lnTo>
                          <a:pt x="78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62" name="Freeform 19"/>
                  <p:cNvSpPr>
                    <a:spLocks/>
                  </p:cNvSpPr>
                  <p:nvPr/>
                </p:nvSpPr>
                <p:spPr bwMode="auto">
                  <a:xfrm>
                    <a:off x="3452" y="2091"/>
                    <a:ext cx="47" cy="14"/>
                  </a:xfrm>
                  <a:custGeom>
                    <a:avLst/>
                    <a:gdLst>
                      <a:gd name="T0" fmla="*/ 47 w 47"/>
                      <a:gd name="T1" fmla="*/ 14 h 14"/>
                      <a:gd name="T2" fmla="*/ 33 w 47"/>
                      <a:gd name="T3" fmla="*/ 13 h 14"/>
                      <a:gd name="T4" fmla="*/ 17 w 47"/>
                      <a:gd name="T5" fmla="*/ 9 h 14"/>
                      <a:gd name="T6" fmla="*/ 0 w 47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7" h="14">
                        <a:moveTo>
                          <a:pt x="47" y="14"/>
                        </a:moveTo>
                        <a:lnTo>
                          <a:pt x="33" y="13"/>
                        </a:lnTo>
                        <a:lnTo>
                          <a:pt x="17" y="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63" name="Freeform 20"/>
                  <p:cNvSpPr>
                    <a:spLocks/>
                  </p:cNvSpPr>
                  <p:nvPr/>
                </p:nvSpPr>
                <p:spPr bwMode="auto">
                  <a:xfrm>
                    <a:off x="3448" y="2107"/>
                    <a:ext cx="43" cy="20"/>
                  </a:xfrm>
                  <a:custGeom>
                    <a:avLst/>
                    <a:gdLst>
                      <a:gd name="T0" fmla="*/ 43 w 43"/>
                      <a:gd name="T1" fmla="*/ 20 h 20"/>
                      <a:gd name="T2" fmla="*/ 31 w 43"/>
                      <a:gd name="T3" fmla="*/ 14 h 20"/>
                      <a:gd name="T4" fmla="*/ 20 w 43"/>
                      <a:gd name="T5" fmla="*/ 14 h 20"/>
                      <a:gd name="T6" fmla="*/ 9 w 43"/>
                      <a:gd name="T7" fmla="*/ 20 h 20"/>
                      <a:gd name="T8" fmla="*/ 6 w 43"/>
                      <a:gd name="T9" fmla="*/ 10 h 20"/>
                      <a:gd name="T10" fmla="*/ 0 w 43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20">
                        <a:moveTo>
                          <a:pt x="43" y="20"/>
                        </a:moveTo>
                        <a:lnTo>
                          <a:pt x="31" y="14"/>
                        </a:lnTo>
                        <a:lnTo>
                          <a:pt x="20" y="14"/>
                        </a:lnTo>
                        <a:lnTo>
                          <a:pt x="9" y="20"/>
                        </a:lnTo>
                        <a:lnTo>
                          <a:pt x="6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64" name="Freeform 21"/>
                  <p:cNvSpPr>
                    <a:spLocks/>
                  </p:cNvSpPr>
                  <p:nvPr/>
                </p:nvSpPr>
                <p:spPr bwMode="auto">
                  <a:xfrm>
                    <a:off x="3468" y="2010"/>
                    <a:ext cx="78" cy="18"/>
                  </a:xfrm>
                  <a:custGeom>
                    <a:avLst/>
                    <a:gdLst>
                      <a:gd name="T0" fmla="*/ 78 w 78"/>
                      <a:gd name="T1" fmla="*/ 0 h 18"/>
                      <a:gd name="T2" fmla="*/ 67 w 78"/>
                      <a:gd name="T3" fmla="*/ 3 h 18"/>
                      <a:gd name="T4" fmla="*/ 56 w 78"/>
                      <a:gd name="T5" fmla="*/ 6 h 18"/>
                      <a:gd name="T6" fmla="*/ 48 w 78"/>
                      <a:gd name="T7" fmla="*/ 10 h 18"/>
                      <a:gd name="T8" fmla="*/ 39 w 78"/>
                      <a:gd name="T9" fmla="*/ 15 h 18"/>
                      <a:gd name="T10" fmla="*/ 28 w 78"/>
                      <a:gd name="T11" fmla="*/ 18 h 18"/>
                      <a:gd name="T12" fmla="*/ 18 w 78"/>
                      <a:gd name="T13" fmla="*/ 16 h 18"/>
                      <a:gd name="T14" fmla="*/ 8 w 78"/>
                      <a:gd name="T15" fmla="*/ 12 h 18"/>
                      <a:gd name="T16" fmla="*/ 0 w 78"/>
                      <a:gd name="T17" fmla="*/ 8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8" h="18">
                        <a:moveTo>
                          <a:pt x="78" y="0"/>
                        </a:moveTo>
                        <a:lnTo>
                          <a:pt x="67" y="3"/>
                        </a:lnTo>
                        <a:lnTo>
                          <a:pt x="56" y="6"/>
                        </a:lnTo>
                        <a:lnTo>
                          <a:pt x="48" y="10"/>
                        </a:lnTo>
                        <a:lnTo>
                          <a:pt x="39" y="15"/>
                        </a:lnTo>
                        <a:lnTo>
                          <a:pt x="28" y="18"/>
                        </a:lnTo>
                        <a:lnTo>
                          <a:pt x="18" y="16"/>
                        </a:lnTo>
                        <a:lnTo>
                          <a:pt x="8" y="12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2711" name="Group 22"/>
            <p:cNvGrpSpPr>
              <a:grpSpLocks/>
            </p:cNvGrpSpPr>
            <p:nvPr/>
          </p:nvGrpSpPr>
          <p:grpSpPr bwMode="auto">
            <a:xfrm>
              <a:off x="3274" y="1293"/>
              <a:ext cx="381" cy="622"/>
              <a:chOff x="3274" y="1293"/>
              <a:chExt cx="381" cy="622"/>
            </a:xfrm>
          </p:grpSpPr>
          <p:grpSp>
            <p:nvGrpSpPr>
              <p:cNvPr id="72742" name="Group 23"/>
              <p:cNvGrpSpPr>
                <a:grpSpLocks/>
              </p:cNvGrpSpPr>
              <p:nvPr/>
            </p:nvGrpSpPr>
            <p:grpSpPr bwMode="auto">
              <a:xfrm>
                <a:off x="3274" y="1391"/>
                <a:ext cx="322" cy="524"/>
                <a:chOff x="3274" y="1391"/>
                <a:chExt cx="322" cy="524"/>
              </a:xfrm>
            </p:grpSpPr>
            <p:sp>
              <p:nvSpPr>
                <p:cNvPr id="72744" name="Freeform 24"/>
                <p:cNvSpPr>
                  <a:spLocks/>
                </p:cNvSpPr>
                <p:nvPr/>
              </p:nvSpPr>
              <p:spPr bwMode="auto">
                <a:xfrm>
                  <a:off x="3274" y="1391"/>
                  <a:ext cx="322" cy="524"/>
                </a:xfrm>
                <a:custGeom>
                  <a:avLst/>
                  <a:gdLst>
                    <a:gd name="T0" fmla="*/ 10 w 322"/>
                    <a:gd name="T1" fmla="*/ 142 h 524"/>
                    <a:gd name="T2" fmla="*/ 3 w 322"/>
                    <a:gd name="T3" fmla="*/ 174 h 524"/>
                    <a:gd name="T4" fmla="*/ 0 w 322"/>
                    <a:gd name="T5" fmla="*/ 206 h 524"/>
                    <a:gd name="T6" fmla="*/ 8 w 322"/>
                    <a:gd name="T7" fmla="*/ 277 h 524"/>
                    <a:gd name="T8" fmla="*/ 14 w 322"/>
                    <a:gd name="T9" fmla="*/ 338 h 524"/>
                    <a:gd name="T10" fmla="*/ 29 w 322"/>
                    <a:gd name="T11" fmla="*/ 375 h 524"/>
                    <a:gd name="T12" fmla="*/ 45 w 322"/>
                    <a:gd name="T13" fmla="*/ 420 h 524"/>
                    <a:gd name="T14" fmla="*/ 55 w 322"/>
                    <a:gd name="T15" fmla="*/ 443 h 524"/>
                    <a:gd name="T16" fmla="*/ 68 w 322"/>
                    <a:gd name="T17" fmla="*/ 473 h 524"/>
                    <a:gd name="T18" fmla="*/ 78 w 322"/>
                    <a:gd name="T19" fmla="*/ 497 h 524"/>
                    <a:gd name="T20" fmla="*/ 89 w 322"/>
                    <a:gd name="T21" fmla="*/ 514 h 524"/>
                    <a:gd name="T22" fmla="*/ 99 w 322"/>
                    <a:gd name="T23" fmla="*/ 522 h 524"/>
                    <a:gd name="T24" fmla="*/ 111 w 322"/>
                    <a:gd name="T25" fmla="*/ 524 h 524"/>
                    <a:gd name="T26" fmla="*/ 123 w 322"/>
                    <a:gd name="T27" fmla="*/ 520 h 524"/>
                    <a:gd name="T28" fmla="*/ 132 w 322"/>
                    <a:gd name="T29" fmla="*/ 521 h 524"/>
                    <a:gd name="T30" fmla="*/ 139 w 322"/>
                    <a:gd name="T31" fmla="*/ 518 h 524"/>
                    <a:gd name="T32" fmla="*/ 149 w 322"/>
                    <a:gd name="T33" fmla="*/ 504 h 524"/>
                    <a:gd name="T34" fmla="*/ 163 w 322"/>
                    <a:gd name="T35" fmla="*/ 474 h 524"/>
                    <a:gd name="T36" fmla="*/ 175 w 322"/>
                    <a:gd name="T37" fmla="*/ 438 h 524"/>
                    <a:gd name="T38" fmla="*/ 184 w 322"/>
                    <a:gd name="T39" fmla="*/ 406 h 524"/>
                    <a:gd name="T40" fmla="*/ 188 w 322"/>
                    <a:gd name="T41" fmla="*/ 377 h 524"/>
                    <a:gd name="T42" fmla="*/ 195 w 322"/>
                    <a:gd name="T43" fmla="*/ 356 h 524"/>
                    <a:gd name="T44" fmla="*/ 207 w 322"/>
                    <a:gd name="T45" fmla="*/ 330 h 524"/>
                    <a:gd name="T46" fmla="*/ 220 w 322"/>
                    <a:gd name="T47" fmla="*/ 311 h 524"/>
                    <a:gd name="T48" fmla="*/ 208 w 322"/>
                    <a:gd name="T49" fmla="*/ 299 h 524"/>
                    <a:gd name="T50" fmla="*/ 193 w 322"/>
                    <a:gd name="T51" fmla="*/ 291 h 524"/>
                    <a:gd name="T52" fmla="*/ 205 w 322"/>
                    <a:gd name="T53" fmla="*/ 276 h 524"/>
                    <a:gd name="T54" fmla="*/ 207 w 322"/>
                    <a:gd name="T55" fmla="*/ 261 h 524"/>
                    <a:gd name="T56" fmla="*/ 211 w 322"/>
                    <a:gd name="T57" fmla="*/ 251 h 524"/>
                    <a:gd name="T58" fmla="*/ 219 w 322"/>
                    <a:gd name="T59" fmla="*/ 240 h 524"/>
                    <a:gd name="T60" fmla="*/ 225 w 322"/>
                    <a:gd name="T61" fmla="*/ 245 h 524"/>
                    <a:gd name="T62" fmla="*/ 232 w 322"/>
                    <a:gd name="T63" fmla="*/ 248 h 524"/>
                    <a:gd name="T64" fmla="*/ 239 w 322"/>
                    <a:gd name="T65" fmla="*/ 259 h 524"/>
                    <a:gd name="T66" fmla="*/ 242 w 322"/>
                    <a:gd name="T67" fmla="*/ 273 h 524"/>
                    <a:gd name="T68" fmla="*/ 247 w 322"/>
                    <a:gd name="T69" fmla="*/ 278 h 524"/>
                    <a:gd name="T70" fmla="*/ 257 w 322"/>
                    <a:gd name="T71" fmla="*/ 279 h 524"/>
                    <a:gd name="T72" fmla="*/ 264 w 322"/>
                    <a:gd name="T73" fmla="*/ 275 h 524"/>
                    <a:gd name="T74" fmla="*/ 269 w 322"/>
                    <a:gd name="T75" fmla="*/ 265 h 524"/>
                    <a:gd name="T76" fmla="*/ 276 w 322"/>
                    <a:gd name="T77" fmla="*/ 236 h 524"/>
                    <a:gd name="T78" fmla="*/ 290 w 322"/>
                    <a:gd name="T79" fmla="*/ 218 h 524"/>
                    <a:gd name="T80" fmla="*/ 299 w 322"/>
                    <a:gd name="T81" fmla="*/ 207 h 524"/>
                    <a:gd name="T82" fmla="*/ 302 w 322"/>
                    <a:gd name="T83" fmla="*/ 194 h 524"/>
                    <a:gd name="T84" fmla="*/ 294 w 322"/>
                    <a:gd name="T85" fmla="*/ 166 h 524"/>
                    <a:gd name="T86" fmla="*/ 288 w 322"/>
                    <a:gd name="T87" fmla="*/ 150 h 524"/>
                    <a:gd name="T88" fmla="*/ 295 w 322"/>
                    <a:gd name="T89" fmla="*/ 131 h 524"/>
                    <a:gd name="T90" fmla="*/ 311 w 322"/>
                    <a:gd name="T91" fmla="*/ 114 h 524"/>
                    <a:gd name="T92" fmla="*/ 322 w 322"/>
                    <a:gd name="T93" fmla="*/ 99 h 524"/>
                    <a:gd name="T94" fmla="*/ 314 w 322"/>
                    <a:gd name="T95" fmla="*/ 64 h 524"/>
                    <a:gd name="T96" fmla="*/ 296 w 322"/>
                    <a:gd name="T97" fmla="*/ 35 h 524"/>
                    <a:gd name="T98" fmla="*/ 252 w 322"/>
                    <a:gd name="T99" fmla="*/ 11 h 524"/>
                    <a:gd name="T100" fmla="*/ 206 w 322"/>
                    <a:gd name="T101" fmla="*/ 0 h 524"/>
                    <a:gd name="T102" fmla="*/ 159 w 322"/>
                    <a:gd name="T103" fmla="*/ 4 h 524"/>
                    <a:gd name="T104" fmla="*/ 107 w 322"/>
                    <a:gd name="T105" fmla="*/ 22 h 524"/>
                    <a:gd name="T106" fmla="*/ 91 w 322"/>
                    <a:gd name="T107" fmla="*/ 40 h 524"/>
                    <a:gd name="T108" fmla="*/ 83 w 322"/>
                    <a:gd name="T109" fmla="*/ 58 h 524"/>
                    <a:gd name="T110" fmla="*/ 76 w 322"/>
                    <a:gd name="T111" fmla="*/ 83 h 524"/>
                    <a:gd name="T112" fmla="*/ 70 w 322"/>
                    <a:gd name="T113" fmla="*/ 95 h 524"/>
                    <a:gd name="T114" fmla="*/ 35 w 322"/>
                    <a:gd name="T115" fmla="*/ 115 h 524"/>
                    <a:gd name="T116" fmla="*/ 20 w 322"/>
                    <a:gd name="T117" fmla="*/ 128 h 524"/>
                    <a:gd name="T118" fmla="*/ 10 w 322"/>
                    <a:gd name="T119" fmla="*/ 142 h 5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22" h="524">
                      <a:moveTo>
                        <a:pt x="10" y="142"/>
                      </a:moveTo>
                      <a:lnTo>
                        <a:pt x="3" y="174"/>
                      </a:lnTo>
                      <a:lnTo>
                        <a:pt x="0" y="206"/>
                      </a:lnTo>
                      <a:lnTo>
                        <a:pt x="8" y="277"/>
                      </a:lnTo>
                      <a:lnTo>
                        <a:pt x="14" y="338"/>
                      </a:lnTo>
                      <a:lnTo>
                        <a:pt x="29" y="375"/>
                      </a:lnTo>
                      <a:lnTo>
                        <a:pt x="45" y="420"/>
                      </a:lnTo>
                      <a:lnTo>
                        <a:pt x="55" y="443"/>
                      </a:lnTo>
                      <a:lnTo>
                        <a:pt x="68" y="473"/>
                      </a:lnTo>
                      <a:lnTo>
                        <a:pt x="78" y="497"/>
                      </a:lnTo>
                      <a:lnTo>
                        <a:pt x="89" y="514"/>
                      </a:lnTo>
                      <a:lnTo>
                        <a:pt x="99" y="522"/>
                      </a:lnTo>
                      <a:lnTo>
                        <a:pt x="111" y="524"/>
                      </a:lnTo>
                      <a:lnTo>
                        <a:pt x="123" y="520"/>
                      </a:lnTo>
                      <a:lnTo>
                        <a:pt x="132" y="521"/>
                      </a:lnTo>
                      <a:lnTo>
                        <a:pt x="139" y="518"/>
                      </a:lnTo>
                      <a:lnTo>
                        <a:pt x="149" y="504"/>
                      </a:lnTo>
                      <a:lnTo>
                        <a:pt x="163" y="474"/>
                      </a:lnTo>
                      <a:lnTo>
                        <a:pt x="175" y="438"/>
                      </a:lnTo>
                      <a:lnTo>
                        <a:pt x="184" y="406"/>
                      </a:lnTo>
                      <a:lnTo>
                        <a:pt x="188" y="377"/>
                      </a:lnTo>
                      <a:lnTo>
                        <a:pt x="195" y="356"/>
                      </a:lnTo>
                      <a:lnTo>
                        <a:pt x="207" y="330"/>
                      </a:lnTo>
                      <a:lnTo>
                        <a:pt x="220" y="311"/>
                      </a:lnTo>
                      <a:lnTo>
                        <a:pt x="208" y="299"/>
                      </a:lnTo>
                      <a:lnTo>
                        <a:pt x="193" y="291"/>
                      </a:lnTo>
                      <a:lnTo>
                        <a:pt x="205" y="276"/>
                      </a:lnTo>
                      <a:lnTo>
                        <a:pt x="207" y="261"/>
                      </a:lnTo>
                      <a:lnTo>
                        <a:pt x="211" y="251"/>
                      </a:lnTo>
                      <a:lnTo>
                        <a:pt x="219" y="240"/>
                      </a:lnTo>
                      <a:lnTo>
                        <a:pt x="225" y="245"/>
                      </a:lnTo>
                      <a:lnTo>
                        <a:pt x="232" y="248"/>
                      </a:lnTo>
                      <a:lnTo>
                        <a:pt x="239" y="259"/>
                      </a:lnTo>
                      <a:lnTo>
                        <a:pt x="242" y="273"/>
                      </a:lnTo>
                      <a:lnTo>
                        <a:pt x="247" y="278"/>
                      </a:lnTo>
                      <a:lnTo>
                        <a:pt x="257" y="279"/>
                      </a:lnTo>
                      <a:lnTo>
                        <a:pt x="264" y="275"/>
                      </a:lnTo>
                      <a:lnTo>
                        <a:pt x="269" y="265"/>
                      </a:lnTo>
                      <a:lnTo>
                        <a:pt x="276" y="236"/>
                      </a:lnTo>
                      <a:lnTo>
                        <a:pt x="290" y="218"/>
                      </a:lnTo>
                      <a:lnTo>
                        <a:pt x="299" y="207"/>
                      </a:lnTo>
                      <a:lnTo>
                        <a:pt x="302" y="194"/>
                      </a:lnTo>
                      <a:lnTo>
                        <a:pt x="294" y="166"/>
                      </a:lnTo>
                      <a:lnTo>
                        <a:pt x="288" y="150"/>
                      </a:lnTo>
                      <a:lnTo>
                        <a:pt x="295" y="131"/>
                      </a:lnTo>
                      <a:lnTo>
                        <a:pt x="311" y="114"/>
                      </a:lnTo>
                      <a:lnTo>
                        <a:pt x="322" y="99"/>
                      </a:lnTo>
                      <a:lnTo>
                        <a:pt x="314" y="64"/>
                      </a:lnTo>
                      <a:lnTo>
                        <a:pt x="296" y="35"/>
                      </a:lnTo>
                      <a:lnTo>
                        <a:pt x="252" y="11"/>
                      </a:lnTo>
                      <a:lnTo>
                        <a:pt x="206" y="0"/>
                      </a:lnTo>
                      <a:lnTo>
                        <a:pt x="159" y="4"/>
                      </a:lnTo>
                      <a:lnTo>
                        <a:pt x="107" y="22"/>
                      </a:lnTo>
                      <a:lnTo>
                        <a:pt x="91" y="40"/>
                      </a:lnTo>
                      <a:lnTo>
                        <a:pt x="83" y="58"/>
                      </a:lnTo>
                      <a:lnTo>
                        <a:pt x="76" y="83"/>
                      </a:lnTo>
                      <a:lnTo>
                        <a:pt x="70" y="95"/>
                      </a:lnTo>
                      <a:lnTo>
                        <a:pt x="35" y="115"/>
                      </a:lnTo>
                      <a:lnTo>
                        <a:pt x="20" y="128"/>
                      </a:lnTo>
                      <a:lnTo>
                        <a:pt x="10" y="142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72745" name="Group 25"/>
                <p:cNvGrpSpPr>
                  <a:grpSpLocks/>
                </p:cNvGrpSpPr>
                <p:nvPr/>
              </p:nvGrpSpPr>
              <p:grpSpPr bwMode="auto">
                <a:xfrm>
                  <a:off x="3312" y="1469"/>
                  <a:ext cx="250" cy="278"/>
                  <a:chOff x="3312" y="1469"/>
                  <a:chExt cx="250" cy="278"/>
                </a:xfrm>
              </p:grpSpPr>
              <p:grpSp>
                <p:nvGrpSpPr>
                  <p:cNvPr id="7274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312" y="1469"/>
                    <a:ext cx="250" cy="278"/>
                    <a:chOff x="3312" y="1469"/>
                    <a:chExt cx="250" cy="278"/>
                  </a:xfrm>
                </p:grpSpPr>
                <p:sp>
                  <p:nvSpPr>
                    <p:cNvPr id="7274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312" y="1498"/>
                      <a:ext cx="75" cy="249"/>
                    </a:xfrm>
                    <a:custGeom>
                      <a:avLst/>
                      <a:gdLst>
                        <a:gd name="T0" fmla="*/ 2 w 75"/>
                        <a:gd name="T1" fmla="*/ 249 h 249"/>
                        <a:gd name="T2" fmla="*/ 12 w 75"/>
                        <a:gd name="T3" fmla="*/ 225 h 249"/>
                        <a:gd name="T4" fmla="*/ 18 w 75"/>
                        <a:gd name="T5" fmla="*/ 208 h 249"/>
                        <a:gd name="T6" fmla="*/ 15 w 75"/>
                        <a:gd name="T7" fmla="*/ 178 h 249"/>
                        <a:gd name="T8" fmla="*/ 6 w 75"/>
                        <a:gd name="T9" fmla="*/ 151 h 249"/>
                        <a:gd name="T10" fmla="*/ 0 w 75"/>
                        <a:gd name="T11" fmla="*/ 120 h 249"/>
                        <a:gd name="T12" fmla="*/ 2 w 75"/>
                        <a:gd name="T13" fmla="*/ 95 h 249"/>
                        <a:gd name="T14" fmla="*/ 17 w 75"/>
                        <a:gd name="T15" fmla="*/ 69 h 249"/>
                        <a:gd name="T16" fmla="*/ 32 w 75"/>
                        <a:gd name="T17" fmla="*/ 52 h 249"/>
                        <a:gd name="T18" fmla="*/ 54 w 75"/>
                        <a:gd name="T19" fmla="*/ 36 h 249"/>
                        <a:gd name="T20" fmla="*/ 75 w 75"/>
                        <a:gd name="T21" fmla="*/ 28 h 249"/>
                        <a:gd name="T22" fmla="*/ 63 w 75"/>
                        <a:gd name="T23" fmla="*/ 27 h 249"/>
                        <a:gd name="T24" fmla="*/ 55 w 75"/>
                        <a:gd name="T25" fmla="*/ 24 h 249"/>
                        <a:gd name="T26" fmla="*/ 50 w 75"/>
                        <a:gd name="T27" fmla="*/ 18 h 249"/>
                        <a:gd name="T28" fmla="*/ 46 w 75"/>
                        <a:gd name="T29" fmla="*/ 7 h 249"/>
                        <a:gd name="T30" fmla="*/ 48 w 75"/>
                        <a:gd name="T31" fmla="*/ 0 h 24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75" h="249">
                          <a:moveTo>
                            <a:pt x="2" y="249"/>
                          </a:moveTo>
                          <a:lnTo>
                            <a:pt x="12" y="225"/>
                          </a:lnTo>
                          <a:lnTo>
                            <a:pt x="18" y="208"/>
                          </a:lnTo>
                          <a:lnTo>
                            <a:pt x="15" y="178"/>
                          </a:lnTo>
                          <a:lnTo>
                            <a:pt x="6" y="151"/>
                          </a:lnTo>
                          <a:lnTo>
                            <a:pt x="0" y="120"/>
                          </a:lnTo>
                          <a:lnTo>
                            <a:pt x="2" y="95"/>
                          </a:lnTo>
                          <a:lnTo>
                            <a:pt x="17" y="69"/>
                          </a:lnTo>
                          <a:lnTo>
                            <a:pt x="32" y="52"/>
                          </a:lnTo>
                          <a:lnTo>
                            <a:pt x="54" y="36"/>
                          </a:lnTo>
                          <a:lnTo>
                            <a:pt x="75" y="28"/>
                          </a:lnTo>
                          <a:lnTo>
                            <a:pt x="63" y="27"/>
                          </a:lnTo>
                          <a:lnTo>
                            <a:pt x="55" y="24"/>
                          </a:lnTo>
                          <a:lnTo>
                            <a:pt x="50" y="18"/>
                          </a:lnTo>
                          <a:lnTo>
                            <a:pt x="46" y="7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4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418" y="1539"/>
                      <a:ext cx="88" cy="35"/>
                    </a:xfrm>
                    <a:custGeom>
                      <a:avLst/>
                      <a:gdLst>
                        <a:gd name="T0" fmla="*/ 0 w 88"/>
                        <a:gd name="T1" fmla="*/ 18 h 35"/>
                        <a:gd name="T2" fmla="*/ 17 w 88"/>
                        <a:gd name="T3" fmla="*/ 28 h 35"/>
                        <a:gd name="T4" fmla="*/ 34 w 88"/>
                        <a:gd name="T5" fmla="*/ 34 h 35"/>
                        <a:gd name="T6" fmla="*/ 53 w 88"/>
                        <a:gd name="T7" fmla="*/ 35 h 35"/>
                        <a:gd name="T8" fmla="*/ 67 w 88"/>
                        <a:gd name="T9" fmla="*/ 34 h 35"/>
                        <a:gd name="T10" fmla="*/ 80 w 88"/>
                        <a:gd name="T11" fmla="*/ 30 h 35"/>
                        <a:gd name="T12" fmla="*/ 88 w 88"/>
                        <a:gd name="T13" fmla="*/ 20 h 35"/>
                        <a:gd name="T14" fmla="*/ 88 w 88"/>
                        <a:gd name="T15" fmla="*/ 8 h 35"/>
                        <a:gd name="T16" fmla="*/ 78 w 88"/>
                        <a:gd name="T17" fmla="*/ 2 h 35"/>
                        <a:gd name="T18" fmla="*/ 66 w 88"/>
                        <a:gd name="T19" fmla="*/ 0 h 35"/>
                        <a:gd name="T20" fmla="*/ 50 w 88"/>
                        <a:gd name="T21" fmla="*/ 4 h 3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88" h="35">
                          <a:moveTo>
                            <a:pt x="0" y="18"/>
                          </a:moveTo>
                          <a:lnTo>
                            <a:pt x="17" y="28"/>
                          </a:lnTo>
                          <a:lnTo>
                            <a:pt x="34" y="34"/>
                          </a:lnTo>
                          <a:lnTo>
                            <a:pt x="53" y="35"/>
                          </a:lnTo>
                          <a:lnTo>
                            <a:pt x="67" y="34"/>
                          </a:lnTo>
                          <a:lnTo>
                            <a:pt x="80" y="30"/>
                          </a:lnTo>
                          <a:lnTo>
                            <a:pt x="88" y="20"/>
                          </a:lnTo>
                          <a:lnTo>
                            <a:pt x="88" y="8"/>
                          </a:lnTo>
                          <a:lnTo>
                            <a:pt x="78" y="2"/>
                          </a:lnTo>
                          <a:lnTo>
                            <a:pt x="66" y="0"/>
                          </a:lnTo>
                          <a:lnTo>
                            <a:pt x="50" y="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5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396" y="1618"/>
                      <a:ext cx="40" cy="52"/>
                    </a:xfrm>
                    <a:custGeom>
                      <a:avLst/>
                      <a:gdLst>
                        <a:gd name="T0" fmla="*/ 40 w 40"/>
                        <a:gd name="T1" fmla="*/ 0 h 52"/>
                        <a:gd name="T2" fmla="*/ 24 w 40"/>
                        <a:gd name="T3" fmla="*/ 7 h 52"/>
                        <a:gd name="T4" fmla="*/ 11 w 40"/>
                        <a:gd name="T5" fmla="*/ 19 h 52"/>
                        <a:gd name="T6" fmla="*/ 3 w 40"/>
                        <a:gd name="T7" fmla="*/ 36 h 52"/>
                        <a:gd name="T8" fmla="*/ 0 w 40"/>
                        <a:gd name="T9" fmla="*/ 52 h 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0" h="52">
                          <a:moveTo>
                            <a:pt x="40" y="0"/>
                          </a:moveTo>
                          <a:lnTo>
                            <a:pt x="24" y="7"/>
                          </a:lnTo>
                          <a:lnTo>
                            <a:pt x="11" y="19"/>
                          </a:lnTo>
                          <a:lnTo>
                            <a:pt x="3" y="36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5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485" y="1491"/>
                      <a:ext cx="32" cy="40"/>
                    </a:xfrm>
                    <a:custGeom>
                      <a:avLst/>
                      <a:gdLst>
                        <a:gd name="T0" fmla="*/ 0 w 32"/>
                        <a:gd name="T1" fmla="*/ 0 h 40"/>
                        <a:gd name="T2" fmla="*/ 15 w 32"/>
                        <a:gd name="T3" fmla="*/ 40 h 40"/>
                        <a:gd name="T4" fmla="*/ 17 w 32"/>
                        <a:gd name="T5" fmla="*/ 30 h 40"/>
                        <a:gd name="T6" fmla="*/ 23 w 32"/>
                        <a:gd name="T7" fmla="*/ 24 h 40"/>
                        <a:gd name="T8" fmla="*/ 32 w 32"/>
                        <a:gd name="T9" fmla="*/ 25 h 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2" h="40">
                          <a:moveTo>
                            <a:pt x="0" y="0"/>
                          </a:moveTo>
                          <a:lnTo>
                            <a:pt x="15" y="40"/>
                          </a:lnTo>
                          <a:lnTo>
                            <a:pt x="17" y="30"/>
                          </a:lnTo>
                          <a:lnTo>
                            <a:pt x="23" y="24"/>
                          </a:lnTo>
                          <a:lnTo>
                            <a:pt x="32" y="2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5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509" y="1524"/>
                      <a:ext cx="15" cy="15"/>
                    </a:xfrm>
                    <a:custGeom>
                      <a:avLst/>
                      <a:gdLst>
                        <a:gd name="T0" fmla="*/ 6 w 15"/>
                        <a:gd name="T1" fmla="*/ 13 h 15"/>
                        <a:gd name="T2" fmla="*/ 2 w 15"/>
                        <a:gd name="T3" fmla="*/ 10 h 15"/>
                        <a:gd name="T4" fmla="*/ 0 w 15"/>
                        <a:gd name="T5" fmla="*/ 7 h 15"/>
                        <a:gd name="T6" fmla="*/ 0 w 15"/>
                        <a:gd name="T7" fmla="*/ 3 h 15"/>
                        <a:gd name="T8" fmla="*/ 3 w 15"/>
                        <a:gd name="T9" fmla="*/ 0 h 15"/>
                        <a:gd name="T10" fmla="*/ 7 w 15"/>
                        <a:gd name="T11" fmla="*/ 0 h 15"/>
                        <a:gd name="T12" fmla="*/ 11 w 15"/>
                        <a:gd name="T13" fmla="*/ 2 h 15"/>
                        <a:gd name="T14" fmla="*/ 13 w 15"/>
                        <a:gd name="T15" fmla="*/ 5 h 15"/>
                        <a:gd name="T16" fmla="*/ 13 w 15"/>
                        <a:gd name="T17" fmla="*/ 9 h 15"/>
                        <a:gd name="T18" fmla="*/ 14 w 15"/>
                        <a:gd name="T19" fmla="*/ 13 h 15"/>
                        <a:gd name="T20" fmla="*/ 15 w 15"/>
                        <a:gd name="T21" fmla="*/ 15 h 15"/>
                        <a:gd name="T22" fmla="*/ 11 w 15"/>
                        <a:gd name="T23" fmla="*/ 14 h 15"/>
                        <a:gd name="T24" fmla="*/ 6 w 15"/>
                        <a:gd name="T25" fmla="*/ 13 h 1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6" y="13"/>
                          </a:moveTo>
                          <a:lnTo>
                            <a:pt x="2" y="10"/>
                          </a:lnTo>
                          <a:lnTo>
                            <a:pt x="0" y="7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lnTo>
                            <a:pt x="7" y="0"/>
                          </a:lnTo>
                          <a:lnTo>
                            <a:pt x="11" y="2"/>
                          </a:lnTo>
                          <a:lnTo>
                            <a:pt x="13" y="5"/>
                          </a:lnTo>
                          <a:lnTo>
                            <a:pt x="13" y="9"/>
                          </a:lnTo>
                          <a:lnTo>
                            <a:pt x="14" y="13"/>
                          </a:lnTo>
                          <a:lnTo>
                            <a:pt x="15" y="15"/>
                          </a:lnTo>
                          <a:lnTo>
                            <a:pt x="11" y="14"/>
                          </a:lnTo>
                          <a:lnTo>
                            <a:pt x="6" y="13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53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519" y="1469"/>
                      <a:ext cx="43" cy="70"/>
                    </a:xfrm>
                    <a:custGeom>
                      <a:avLst/>
                      <a:gdLst>
                        <a:gd name="T0" fmla="*/ 43 w 43"/>
                        <a:gd name="T1" fmla="*/ 70 h 70"/>
                        <a:gd name="T2" fmla="*/ 42 w 43"/>
                        <a:gd name="T3" fmla="*/ 48 h 70"/>
                        <a:gd name="T4" fmla="*/ 34 w 43"/>
                        <a:gd name="T5" fmla="*/ 29 h 70"/>
                        <a:gd name="T6" fmla="*/ 18 w 43"/>
                        <a:gd name="T7" fmla="*/ 23 h 70"/>
                        <a:gd name="T8" fmla="*/ 2 w 43"/>
                        <a:gd name="T9" fmla="*/ 13 h 70"/>
                        <a:gd name="T10" fmla="*/ 0 w 43"/>
                        <a:gd name="T11" fmla="*/ 0 h 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43" h="70">
                          <a:moveTo>
                            <a:pt x="43" y="70"/>
                          </a:moveTo>
                          <a:lnTo>
                            <a:pt x="42" y="48"/>
                          </a:lnTo>
                          <a:lnTo>
                            <a:pt x="34" y="29"/>
                          </a:lnTo>
                          <a:lnTo>
                            <a:pt x="18" y="23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275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462" y="1568"/>
                      <a:ext cx="57" cy="66"/>
                    </a:xfrm>
                    <a:custGeom>
                      <a:avLst/>
                      <a:gdLst>
                        <a:gd name="T0" fmla="*/ 30 w 57"/>
                        <a:gd name="T1" fmla="*/ 63 h 66"/>
                        <a:gd name="T2" fmla="*/ 18 w 57"/>
                        <a:gd name="T3" fmla="*/ 66 h 66"/>
                        <a:gd name="T4" fmla="*/ 7 w 57"/>
                        <a:gd name="T5" fmla="*/ 65 h 66"/>
                        <a:gd name="T6" fmla="*/ 0 w 57"/>
                        <a:gd name="T7" fmla="*/ 57 h 66"/>
                        <a:gd name="T8" fmla="*/ 1 w 57"/>
                        <a:gd name="T9" fmla="*/ 44 h 66"/>
                        <a:gd name="T10" fmla="*/ 10 w 57"/>
                        <a:gd name="T11" fmla="*/ 35 h 66"/>
                        <a:gd name="T12" fmla="*/ 28 w 57"/>
                        <a:gd name="T13" fmla="*/ 27 h 66"/>
                        <a:gd name="T14" fmla="*/ 42 w 57"/>
                        <a:gd name="T15" fmla="*/ 18 h 66"/>
                        <a:gd name="T16" fmla="*/ 51 w 57"/>
                        <a:gd name="T17" fmla="*/ 12 h 66"/>
                        <a:gd name="T18" fmla="*/ 57 w 57"/>
                        <a:gd name="T19" fmla="*/ 0 h 6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57" h="66">
                          <a:moveTo>
                            <a:pt x="30" y="63"/>
                          </a:moveTo>
                          <a:lnTo>
                            <a:pt x="18" y="66"/>
                          </a:lnTo>
                          <a:lnTo>
                            <a:pt x="7" y="65"/>
                          </a:lnTo>
                          <a:lnTo>
                            <a:pt x="0" y="57"/>
                          </a:lnTo>
                          <a:lnTo>
                            <a:pt x="1" y="44"/>
                          </a:lnTo>
                          <a:lnTo>
                            <a:pt x="10" y="35"/>
                          </a:lnTo>
                          <a:lnTo>
                            <a:pt x="28" y="27"/>
                          </a:lnTo>
                          <a:lnTo>
                            <a:pt x="42" y="18"/>
                          </a:lnTo>
                          <a:lnTo>
                            <a:pt x="51" y="12"/>
                          </a:lnTo>
                          <a:lnTo>
                            <a:pt x="57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2747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13" y="1639"/>
                    <a:ext cx="63" cy="4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72743" name="Freeform 35"/>
              <p:cNvSpPr>
                <a:spLocks/>
              </p:cNvSpPr>
              <p:nvPr/>
            </p:nvSpPr>
            <p:spPr bwMode="auto">
              <a:xfrm>
                <a:off x="3309" y="1293"/>
                <a:ext cx="346" cy="221"/>
              </a:xfrm>
              <a:custGeom>
                <a:avLst/>
                <a:gdLst>
                  <a:gd name="T0" fmla="*/ 12 w 346"/>
                  <a:gd name="T1" fmla="*/ 221 h 221"/>
                  <a:gd name="T2" fmla="*/ 35 w 346"/>
                  <a:gd name="T3" fmla="*/ 209 h 221"/>
                  <a:gd name="T4" fmla="*/ 48 w 346"/>
                  <a:gd name="T5" fmla="*/ 193 h 221"/>
                  <a:gd name="T6" fmla="*/ 56 w 346"/>
                  <a:gd name="T7" fmla="*/ 170 h 221"/>
                  <a:gd name="T8" fmla="*/ 61 w 346"/>
                  <a:gd name="T9" fmla="*/ 149 h 221"/>
                  <a:gd name="T10" fmla="*/ 69 w 346"/>
                  <a:gd name="T11" fmla="*/ 134 h 221"/>
                  <a:gd name="T12" fmla="*/ 83 w 346"/>
                  <a:gd name="T13" fmla="*/ 124 h 221"/>
                  <a:gd name="T14" fmla="*/ 98 w 346"/>
                  <a:gd name="T15" fmla="*/ 119 h 221"/>
                  <a:gd name="T16" fmla="*/ 113 w 346"/>
                  <a:gd name="T17" fmla="*/ 122 h 221"/>
                  <a:gd name="T18" fmla="*/ 126 w 346"/>
                  <a:gd name="T19" fmla="*/ 133 h 221"/>
                  <a:gd name="T20" fmla="*/ 134 w 346"/>
                  <a:gd name="T21" fmla="*/ 150 h 221"/>
                  <a:gd name="T22" fmla="*/ 129 w 346"/>
                  <a:gd name="T23" fmla="*/ 171 h 221"/>
                  <a:gd name="T24" fmla="*/ 117 w 346"/>
                  <a:gd name="T25" fmla="*/ 199 h 221"/>
                  <a:gd name="T26" fmla="*/ 144 w 346"/>
                  <a:gd name="T27" fmla="*/ 206 h 221"/>
                  <a:gd name="T28" fmla="*/ 147 w 346"/>
                  <a:gd name="T29" fmla="*/ 193 h 221"/>
                  <a:gd name="T30" fmla="*/ 161 w 346"/>
                  <a:gd name="T31" fmla="*/ 181 h 221"/>
                  <a:gd name="T32" fmla="*/ 172 w 346"/>
                  <a:gd name="T33" fmla="*/ 167 h 221"/>
                  <a:gd name="T34" fmla="*/ 178 w 346"/>
                  <a:gd name="T35" fmla="*/ 155 h 221"/>
                  <a:gd name="T36" fmla="*/ 181 w 346"/>
                  <a:gd name="T37" fmla="*/ 143 h 221"/>
                  <a:gd name="T38" fmla="*/ 190 w 346"/>
                  <a:gd name="T39" fmla="*/ 149 h 221"/>
                  <a:gd name="T40" fmla="*/ 202 w 346"/>
                  <a:gd name="T41" fmla="*/ 152 h 221"/>
                  <a:gd name="T42" fmla="*/ 213 w 346"/>
                  <a:gd name="T43" fmla="*/ 154 h 221"/>
                  <a:gd name="T44" fmla="*/ 223 w 346"/>
                  <a:gd name="T45" fmla="*/ 152 h 221"/>
                  <a:gd name="T46" fmla="*/ 232 w 346"/>
                  <a:gd name="T47" fmla="*/ 150 h 221"/>
                  <a:gd name="T48" fmla="*/ 240 w 346"/>
                  <a:gd name="T49" fmla="*/ 162 h 221"/>
                  <a:gd name="T50" fmla="*/ 251 w 346"/>
                  <a:gd name="T51" fmla="*/ 177 h 221"/>
                  <a:gd name="T52" fmla="*/ 267 w 346"/>
                  <a:gd name="T53" fmla="*/ 190 h 221"/>
                  <a:gd name="T54" fmla="*/ 280 w 346"/>
                  <a:gd name="T55" fmla="*/ 198 h 221"/>
                  <a:gd name="T56" fmla="*/ 297 w 346"/>
                  <a:gd name="T57" fmla="*/ 205 h 221"/>
                  <a:gd name="T58" fmla="*/ 316 w 346"/>
                  <a:gd name="T59" fmla="*/ 207 h 221"/>
                  <a:gd name="T60" fmla="*/ 331 w 346"/>
                  <a:gd name="T61" fmla="*/ 202 h 221"/>
                  <a:gd name="T62" fmla="*/ 343 w 346"/>
                  <a:gd name="T63" fmla="*/ 188 h 221"/>
                  <a:gd name="T64" fmla="*/ 346 w 346"/>
                  <a:gd name="T65" fmla="*/ 172 h 221"/>
                  <a:gd name="T66" fmla="*/ 341 w 346"/>
                  <a:gd name="T67" fmla="*/ 158 h 221"/>
                  <a:gd name="T68" fmla="*/ 333 w 346"/>
                  <a:gd name="T69" fmla="*/ 138 h 221"/>
                  <a:gd name="T70" fmla="*/ 327 w 346"/>
                  <a:gd name="T71" fmla="*/ 120 h 221"/>
                  <a:gd name="T72" fmla="*/ 321 w 346"/>
                  <a:gd name="T73" fmla="*/ 108 h 221"/>
                  <a:gd name="T74" fmla="*/ 305 w 346"/>
                  <a:gd name="T75" fmla="*/ 93 h 221"/>
                  <a:gd name="T76" fmla="*/ 290 w 346"/>
                  <a:gd name="T77" fmla="*/ 88 h 221"/>
                  <a:gd name="T78" fmla="*/ 275 w 346"/>
                  <a:gd name="T79" fmla="*/ 85 h 221"/>
                  <a:gd name="T80" fmla="*/ 265 w 346"/>
                  <a:gd name="T81" fmla="*/ 87 h 221"/>
                  <a:gd name="T82" fmla="*/ 253 w 346"/>
                  <a:gd name="T83" fmla="*/ 64 h 221"/>
                  <a:gd name="T84" fmla="*/ 235 w 346"/>
                  <a:gd name="T85" fmla="*/ 45 h 221"/>
                  <a:gd name="T86" fmla="*/ 205 w 346"/>
                  <a:gd name="T87" fmla="*/ 25 h 221"/>
                  <a:gd name="T88" fmla="*/ 166 w 346"/>
                  <a:gd name="T89" fmla="*/ 9 h 221"/>
                  <a:gd name="T90" fmla="*/ 127 w 346"/>
                  <a:gd name="T91" fmla="*/ 0 h 221"/>
                  <a:gd name="T92" fmla="*/ 99 w 346"/>
                  <a:gd name="T93" fmla="*/ 4 h 221"/>
                  <a:gd name="T94" fmla="*/ 93 w 346"/>
                  <a:gd name="T95" fmla="*/ 13 h 221"/>
                  <a:gd name="T96" fmla="*/ 86 w 346"/>
                  <a:gd name="T97" fmla="*/ 22 h 221"/>
                  <a:gd name="T98" fmla="*/ 72 w 346"/>
                  <a:gd name="T99" fmla="*/ 31 h 221"/>
                  <a:gd name="T100" fmla="*/ 54 w 346"/>
                  <a:gd name="T101" fmla="*/ 40 h 221"/>
                  <a:gd name="T102" fmla="*/ 40 w 346"/>
                  <a:gd name="T103" fmla="*/ 48 h 221"/>
                  <a:gd name="T104" fmla="*/ 30 w 346"/>
                  <a:gd name="T105" fmla="*/ 57 h 221"/>
                  <a:gd name="T106" fmla="*/ 21 w 346"/>
                  <a:gd name="T107" fmla="*/ 72 h 221"/>
                  <a:gd name="T108" fmla="*/ 14 w 346"/>
                  <a:gd name="T109" fmla="*/ 87 h 221"/>
                  <a:gd name="T110" fmla="*/ 12 w 346"/>
                  <a:gd name="T111" fmla="*/ 103 h 221"/>
                  <a:gd name="T112" fmla="*/ 7 w 346"/>
                  <a:gd name="T113" fmla="*/ 122 h 221"/>
                  <a:gd name="T114" fmla="*/ 2 w 346"/>
                  <a:gd name="T115" fmla="*/ 143 h 221"/>
                  <a:gd name="T116" fmla="*/ 0 w 346"/>
                  <a:gd name="T117" fmla="*/ 168 h 221"/>
                  <a:gd name="T118" fmla="*/ 1 w 346"/>
                  <a:gd name="T119" fmla="*/ 187 h 221"/>
                  <a:gd name="T120" fmla="*/ 5 w 346"/>
                  <a:gd name="T121" fmla="*/ 206 h 221"/>
                  <a:gd name="T122" fmla="*/ 12 w 346"/>
                  <a:gd name="T123" fmla="*/ 221 h 2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6" h="221">
                    <a:moveTo>
                      <a:pt x="12" y="221"/>
                    </a:moveTo>
                    <a:lnTo>
                      <a:pt x="35" y="209"/>
                    </a:lnTo>
                    <a:lnTo>
                      <a:pt x="48" y="193"/>
                    </a:lnTo>
                    <a:lnTo>
                      <a:pt x="56" y="170"/>
                    </a:lnTo>
                    <a:lnTo>
                      <a:pt x="61" y="149"/>
                    </a:lnTo>
                    <a:lnTo>
                      <a:pt x="69" y="134"/>
                    </a:lnTo>
                    <a:lnTo>
                      <a:pt x="83" y="124"/>
                    </a:lnTo>
                    <a:lnTo>
                      <a:pt x="98" y="119"/>
                    </a:lnTo>
                    <a:lnTo>
                      <a:pt x="113" y="122"/>
                    </a:lnTo>
                    <a:lnTo>
                      <a:pt x="126" y="133"/>
                    </a:lnTo>
                    <a:lnTo>
                      <a:pt x="134" y="150"/>
                    </a:lnTo>
                    <a:lnTo>
                      <a:pt x="129" y="171"/>
                    </a:lnTo>
                    <a:lnTo>
                      <a:pt x="117" y="199"/>
                    </a:lnTo>
                    <a:lnTo>
                      <a:pt x="144" y="206"/>
                    </a:lnTo>
                    <a:lnTo>
                      <a:pt x="147" y="193"/>
                    </a:lnTo>
                    <a:lnTo>
                      <a:pt x="161" y="181"/>
                    </a:lnTo>
                    <a:lnTo>
                      <a:pt x="172" y="167"/>
                    </a:lnTo>
                    <a:lnTo>
                      <a:pt x="178" y="155"/>
                    </a:lnTo>
                    <a:lnTo>
                      <a:pt x="181" y="143"/>
                    </a:lnTo>
                    <a:lnTo>
                      <a:pt x="190" y="149"/>
                    </a:lnTo>
                    <a:lnTo>
                      <a:pt x="202" y="152"/>
                    </a:lnTo>
                    <a:lnTo>
                      <a:pt x="213" y="154"/>
                    </a:lnTo>
                    <a:lnTo>
                      <a:pt x="223" y="152"/>
                    </a:lnTo>
                    <a:lnTo>
                      <a:pt x="232" y="150"/>
                    </a:lnTo>
                    <a:lnTo>
                      <a:pt x="240" y="162"/>
                    </a:lnTo>
                    <a:lnTo>
                      <a:pt x="251" y="177"/>
                    </a:lnTo>
                    <a:lnTo>
                      <a:pt x="267" y="190"/>
                    </a:lnTo>
                    <a:lnTo>
                      <a:pt x="280" y="198"/>
                    </a:lnTo>
                    <a:lnTo>
                      <a:pt x="297" y="205"/>
                    </a:lnTo>
                    <a:lnTo>
                      <a:pt x="316" y="207"/>
                    </a:lnTo>
                    <a:lnTo>
                      <a:pt x="331" y="202"/>
                    </a:lnTo>
                    <a:lnTo>
                      <a:pt x="343" y="188"/>
                    </a:lnTo>
                    <a:lnTo>
                      <a:pt x="346" y="172"/>
                    </a:lnTo>
                    <a:lnTo>
                      <a:pt x="341" y="158"/>
                    </a:lnTo>
                    <a:lnTo>
                      <a:pt x="333" y="138"/>
                    </a:lnTo>
                    <a:lnTo>
                      <a:pt x="327" y="120"/>
                    </a:lnTo>
                    <a:lnTo>
                      <a:pt x="321" y="108"/>
                    </a:lnTo>
                    <a:lnTo>
                      <a:pt x="305" y="93"/>
                    </a:lnTo>
                    <a:lnTo>
                      <a:pt x="290" y="88"/>
                    </a:lnTo>
                    <a:lnTo>
                      <a:pt x="275" y="85"/>
                    </a:lnTo>
                    <a:lnTo>
                      <a:pt x="265" y="87"/>
                    </a:lnTo>
                    <a:lnTo>
                      <a:pt x="253" y="64"/>
                    </a:lnTo>
                    <a:lnTo>
                      <a:pt x="235" y="45"/>
                    </a:lnTo>
                    <a:lnTo>
                      <a:pt x="205" y="25"/>
                    </a:lnTo>
                    <a:lnTo>
                      <a:pt x="166" y="9"/>
                    </a:lnTo>
                    <a:lnTo>
                      <a:pt x="127" y="0"/>
                    </a:lnTo>
                    <a:lnTo>
                      <a:pt x="99" y="4"/>
                    </a:lnTo>
                    <a:lnTo>
                      <a:pt x="93" y="13"/>
                    </a:lnTo>
                    <a:lnTo>
                      <a:pt x="86" y="22"/>
                    </a:lnTo>
                    <a:lnTo>
                      <a:pt x="72" y="31"/>
                    </a:lnTo>
                    <a:lnTo>
                      <a:pt x="54" y="40"/>
                    </a:lnTo>
                    <a:lnTo>
                      <a:pt x="40" y="48"/>
                    </a:lnTo>
                    <a:lnTo>
                      <a:pt x="30" y="57"/>
                    </a:lnTo>
                    <a:lnTo>
                      <a:pt x="21" y="72"/>
                    </a:lnTo>
                    <a:lnTo>
                      <a:pt x="14" y="87"/>
                    </a:lnTo>
                    <a:lnTo>
                      <a:pt x="12" y="103"/>
                    </a:lnTo>
                    <a:lnTo>
                      <a:pt x="7" y="122"/>
                    </a:lnTo>
                    <a:lnTo>
                      <a:pt x="2" y="143"/>
                    </a:lnTo>
                    <a:lnTo>
                      <a:pt x="0" y="168"/>
                    </a:lnTo>
                    <a:lnTo>
                      <a:pt x="1" y="187"/>
                    </a:lnTo>
                    <a:lnTo>
                      <a:pt x="5" y="206"/>
                    </a:lnTo>
                    <a:lnTo>
                      <a:pt x="12" y="221"/>
                    </a:lnTo>
                    <a:close/>
                  </a:path>
                </a:pathLst>
              </a:custGeom>
              <a:solidFill>
                <a:srgbClr val="A0A0A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712" name="Group 36"/>
            <p:cNvGrpSpPr>
              <a:grpSpLocks/>
            </p:cNvGrpSpPr>
            <p:nvPr/>
          </p:nvGrpSpPr>
          <p:grpSpPr bwMode="auto">
            <a:xfrm>
              <a:off x="2118" y="2980"/>
              <a:ext cx="643" cy="196"/>
              <a:chOff x="2118" y="2980"/>
              <a:chExt cx="643" cy="196"/>
            </a:xfrm>
          </p:grpSpPr>
          <p:sp>
            <p:nvSpPr>
              <p:cNvPr id="72740" name="Freeform 37"/>
              <p:cNvSpPr>
                <a:spLocks/>
              </p:cNvSpPr>
              <p:nvPr/>
            </p:nvSpPr>
            <p:spPr bwMode="auto">
              <a:xfrm>
                <a:off x="2118" y="2980"/>
                <a:ext cx="635" cy="150"/>
              </a:xfrm>
              <a:custGeom>
                <a:avLst/>
                <a:gdLst>
                  <a:gd name="T0" fmla="*/ 303 w 635"/>
                  <a:gd name="T1" fmla="*/ 0 h 150"/>
                  <a:gd name="T2" fmla="*/ 344 w 635"/>
                  <a:gd name="T3" fmla="*/ 6 h 150"/>
                  <a:gd name="T4" fmla="*/ 377 w 635"/>
                  <a:gd name="T5" fmla="*/ 18 h 150"/>
                  <a:gd name="T6" fmla="*/ 412 w 635"/>
                  <a:gd name="T7" fmla="*/ 33 h 150"/>
                  <a:gd name="T8" fmla="*/ 463 w 635"/>
                  <a:gd name="T9" fmla="*/ 48 h 150"/>
                  <a:gd name="T10" fmla="*/ 499 w 635"/>
                  <a:gd name="T11" fmla="*/ 48 h 150"/>
                  <a:gd name="T12" fmla="*/ 548 w 635"/>
                  <a:gd name="T13" fmla="*/ 59 h 150"/>
                  <a:gd name="T14" fmla="*/ 589 w 635"/>
                  <a:gd name="T15" fmla="*/ 71 h 150"/>
                  <a:gd name="T16" fmla="*/ 632 w 635"/>
                  <a:gd name="T17" fmla="*/ 88 h 150"/>
                  <a:gd name="T18" fmla="*/ 635 w 635"/>
                  <a:gd name="T19" fmla="*/ 109 h 150"/>
                  <a:gd name="T20" fmla="*/ 617 w 635"/>
                  <a:gd name="T21" fmla="*/ 131 h 150"/>
                  <a:gd name="T22" fmla="*/ 580 w 635"/>
                  <a:gd name="T23" fmla="*/ 146 h 150"/>
                  <a:gd name="T24" fmla="*/ 534 w 635"/>
                  <a:gd name="T25" fmla="*/ 149 h 150"/>
                  <a:gd name="T26" fmla="*/ 379 w 635"/>
                  <a:gd name="T27" fmla="*/ 150 h 150"/>
                  <a:gd name="T28" fmla="*/ 321 w 635"/>
                  <a:gd name="T29" fmla="*/ 146 h 150"/>
                  <a:gd name="T30" fmla="*/ 264 w 635"/>
                  <a:gd name="T31" fmla="*/ 141 h 150"/>
                  <a:gd name="T32" fmla="*/ 211 w 635"/>
                  <a:gd name="T33" fmla="*/ 126 h 150"/>
                  <a:gd name="T34" fmla="*/ 180 w 635"/>
                  <a:gd name="T35" fmla="*/ 119 h 150"/>
                  <a:gd name="T36" fmla="*/ 180 w 635"/>
                  <a:gd name="T37" fmla="*/ 138 h 150"/>
                  <a:gd name="T38" fmla="*/ 38 w 635"/>
                  <a:gd name="T39" fmla="*/ 139 h 150"/>
                  <a:gd name="T40" fmla="*/ 16 w 635"/>
                  <a:gd name="T41" fmla="*/ 120 h 150"/>
                  <a:gd name="T42" fmla="*/ 3 w 635"/>
                  <a:gd name="T43" fmla="*/ 88 h 150"/>
                  <a:gd name="T44" fmla="*/ 0 w 635"/>
                  <a:gd name="T45" fmla="*/ 64 h 150"/>
                  <a:gd name="T46" fmla="*/ 3 w 635"/>
                  <a:gd name="T47" fmla="*/ 30 h 150"/>
                  <a:gd name="T48" fmla="*/ 8 w 635"/>
                  <a:gd name="T49" fmla="*/ 5 h 150"/>
                  <a:gd name="T50" fmla="*/ 42 w 635"/>
                  <a:gd name="T51" fmla="*/ 5 h 150"/>
                  <a:gd name="T52" fmla="*/ 86 w 635"/>
                  <a:gd name="T53" fmla="*/ 21 h 150"/>
                  <a:gd name="T54" fmla="*/ 133 w 635"/>
                  <a:gd name="T55" fmla="*/ 36 h 150"/>
                  <a:gd name="T56" fmla="*/ 167 w 635"/>
                  <a:gd name="T57" fmla="*/ 37 h 150"/>
                  <a:gd name="T58" fmla="*/ 204 w 635"/>
                  <a:gd name="T59" fmla="*/ 30 h 150"/>
                  <a:gd name="T60" fmla="*/ 246 w 635"/>
                  <a:gd name="T61" fmla="*/ 21 h 150"/>
                  <a:gd name="T62" fmla="*/ 323 w 635"/>
                  <a:gd name="T63" fmla="*/ 32 h 150"/>
                  <a:gd name="T64" fmla="*/ 303 w 635"/>
                  <a:gd name="T65" fmla="*/ 0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35" h="150">
                    <a:moveTo>
                      <a:pt x="303" y="0"/>
                    </a:moveTo>
                    <a:lnTo>
                      <a:pt x="344" y="6"/>
                    </a:lnTo>
                    <a:lnTo>
                      <a:pt x="377" y="18"/>
                    </a:lnTo>
                    <a:lnTo>
                      <a:pt x="412" y="33"/>
                    </a:lnTo>
                    <a:lnTo>
                      <a:pt x="463" y="48"/>
                    </a:lnTo>
                    <a:lnTo>
                      <a:pt x="499" y="48"/>
                    </a:lnTo>
                    <a:lnTo>
                      <a:pt x="548" y="59"/>
                    </a:lnTo>
                    <a:lnTo>
                      <a:pt x="589" y="71"/>
                    </a:lnTo>
                    <a:lnTo>
                      <a:pt x="632" y="88"/>
                    </a:lnTo>
                    <a:lnTo>
                      <a:pt x="635" y="109"/>
                    </a:lnTo>
                    <a:lnTo>
                      <a:pt x="617" y="131"/>
                    </a:lnTo>
                    <a:lnTo>
                      <a:pt x="580" y="146"/>
                    </a:lnTo>
                    <a:lnTo>
                      <a:pt x="534" y="149"/>
                    </a:lnTo>
                    <a:lnTo>
                      <a:pt x="379" y="150"/>
                    </a:lnTo>
                    <a:lnTo>
                      <a:pt x="321" y="146"/>
                    </a:lnTo>
                    <a:lnTo>
                      <a:pt x="264" y="141"/>
                    </a:lnTo>
                    <a:lnTo>
                      <a:pt x="211" y="126"/>
                    </a:lnTo>
                    <a:lnTo>
                      <a:pt x="180" y="119"/>
                    </a:lnTo>
                    <a:lnTo>
                      <a:pt x="180" y="138"/>
                    </a:lnTo>
                    <a:lnTo>
                      <a:pt x="38" y="139"/>
                    </a:lnTo>
                    <a:lnTo>
                      <a:pt x="16" y="120"/>
                    </a:lnTo>
                    <a:lnTo>
                      <a:pt x="3" y="88"/>
                    </a:lnTo>
                    <a:lnTo>
                      <a:pt x="0" y="64"/>
                    </a:lnTo>
                    <a:lnTo>
                      <a:pt x="3" y="30"/>
                    </a:lnTo>
                    <a:lnTo>
                      <a:pt x="8" y="5"/>
                    </a:lnTo>
                    <a:lnTo>
                      <a:pt x="42" y="5"/>
                    </a:lnTo>
                    <a:lnTo>
                      <a:pt x="86" y="21"/>
                    </a:lnTo>
                    <a:lnTo>
                      <a:pt x="133" y="36"/>
                    </a:lnTo>
                    <a:lnTo>
                      <a:pt x="167" y="37"/>
                    </a:lnTo>
                    <a:lnTo>
                      <a:pt x="204" y="30"/>
                    </a:lnTo>
                    <a:lnTo>
                      <a:pt x="246" y="21"/>
                    </a:lnTo>
                    <a:lnTo>
                      <a:pt x="323" y="32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60606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1" name="Freeform 38"/>
              <p:cNvSpPr>
                <a:spLocks/>
              </p:cNvSpPr>
              <p:nvPr/>
            </p:nvSpPr>
            <p:spPr bwMode="auto">
              <a:xfrm>
                <a:off x="2126" y="3027"/>
                <a:ext cx="635" cy="149"/>
              </a:xfrm>
              <a:custGeom>
                <a:avLst/>
                <a:gdLst>
                  <a:gd name="T0" fmla="*/ 303 w 635"/>
                  <a:gd name="T1" fmla="*/ 0 h 149"/>
                  <a:gd name="T2" fmla="*/ 344 w 635"/>
                  <a:gd name="T3" fmla="*/ 6 h 149"/>
                  <a:gd name="T4" fmla="*/ 377 w 635"/>
                  <a:gd name="T5" fmla="*/ 18 h 149"/>
                  <a:gd name="T6" fmla="*/ 412 w 635"/>
                  <a:gd name="T7" fmla="*/ 33 h 149"/>
                  <a:gd name="T8" fmla="*/ 463 w 635"/>
                  <a:gd name="T9" fmla="*/ 48 h 149"/>
                  <a:gd name="T10" fmla="*/ 498 w 635"/>
                  <a:gd name="T11" fmla="*/ 48 h 149"/>
                  <a:gd name="T12" fmla="*/ 548 w 635"/>
                  <a:gd name="T13" fmla="*/ 59 h 149"/>
                  <a:gd name="T14" fmla="*/ 589 w 635"/>
                  <a:gd name="T15" fmla="*/ 71 h 149"/>
                  <a:gd name="T16" fmla="*/ 632 w 635"/>
                  <a:gd name="T17" fmla="*/ 88 h 149"/>
                  <a:gd name="T18" fmla="*/ 635 w 635"/>
                  <a:gd name="T19" fmla="*/ 108 h 149"/>
                  <a:gd name="T20" fmla="*/ 617 w 635"/>
                  <a:gd name="T21" fmla="*/ 130 h 149"/>
                  <a:gd name="T22" fmla="*/ 580 w 635"/>
                  <a:gd name="T23" fmla="*/ 144 h 149"/>
                  <a:gd name="T24" fmla="*/ 534 w 635"/>
                  <a:gd name="T25" fmla="*/ 148 h 149"/>
                  <a:gd name="T26" fmla="*/ 379 w 635"/>
                  <a:gd name="T27" fmla="*/ 149 h 149"/>
                  <a:gd name="T28" fmla="*/ 320 w 635"/>
                  <a:gd name="T29" fmla="*/ 145 h 149"/>
                  <a:gd name="T30" fmla="*/ 264 w 635"/>
                  <a:gd name="T31" fmla="*/ 139 h 149"/>
                  <a:gd name="T32" fmla="*/ 211 w 635"/>
                  <a:gd name="T33" fmla="*/ 125 h 149"/>
                  <a:gd name="T34" fmla="*/ 180 w 635"/>
                  <a:gd name="T35" fmla="*/ 118 h 149"/>
                  <a:gd name="T36" fmla="*/ 180 w 635"/>
                  <a:gd name="T37" fmla="*/ 136 h 149"/>
                  <a:gd name="T38" fmla="*/ 38 w 635"/>
                  <a:gd name="T39" fmla="*/ 137 h 149"/>
                  <a:gd name="T40" fmla="*/ 16 w 635"/>
                  <a:gd name="T41" fmla="*/ 119 h 149"/>
                  <a:gd name="T42" fmla="*/ 3 w 635"/>
                  <a:gd name="T43" fmla="*/ 88 h 149"/>
                  <a:gd name="T44" fmla="*/ 0 w 635"/>
                  <a:gd name="T45" fmla="*/ 64 h 149"/>
                  <a:gd name="T46" fmla="*/ 3 w 635"/>
                  <a:gd name="T47" fmla="*/ 30 h 149"/>
                  <a:gd name="T48" fmla="*/ 8 w 635"/>
                  <a:gd name="T49" fmla="*/ 5 h 149"/>
                  <a:gd name="T50" fmla="*/ 42 w 635"/>
                  <a:gd name="T51" fmla="*/ 5 h 149"/>
                  <a:gd name="T52" fmla="*/ 86 w 635"/>
                  <a:gd name="T53" fmla="*/ 21 h 149"/>
                  <a:gd name="T54" fmla="*/ 133 w 635"/>
                  <a:gd name="T55" fmla="*/ 36 h 149"/>
                  <a:gd name="T56" fmla="*/ 167 w 635"/>
                  <a:gd name="T57" fmla="*/ 37 h 149"/>
                  <a:gd name="T58" fmla="*/ 204 w 635"/>
                  <a:gd name="T59" fmla="*/ 30 h 149"/>
                  <a:gd name="T60" fmla="*/ 246 w 635"/>
                  <a:gd name="T61" fmla="*/ 21 h 149"/>
                  <a:gd name="T62" fmla="*/ 322 w 635"/>
                  <a:gd name="T63" fmla="*/ 32 h 149"/>
                  <a:gd name="T64" fmla="*/ 303 w 635"/>
                  <a:gd name="T65" fmla="*/ 0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35" h="149">
                    <a:moveTo>
                      <a:pt x="303" y="0"/>
                    </a:moveTo>
                    <a:lnTo>
                      <a:pt x="344" y="6"/>
                    </a:lnTo>
                    <a:lnTo>
                      <a:pt x="377" y="18"/>
                    </a:lnTo>
                    <a:lnTo>
                      <a:pt x="412" y="33"/>
                    </a:lnTo>
                    <a:lnTo>
                      <a:pt x="463" y="48"/>
                    </a:lnTo>
                    <a:lnTo>
                      <a:pt x="498" y="48"/>
                    </a:lnTo>
                    <a:lnTo>
                      <a:pt x="548" y="59"/>
                    </a:lnTo>
                    <a:lnTo>
                      <a:pt x="589" y="71"/>
                    </a:lnTo>
                    <a:lnTo>
                      <a:pt x="632" y="88"/>
                    </a:lnTo>
                    <a:lnTo>
                      <a:pt x="635" y="108"/>
                    </a:lnTo>
                    <a:lnTo>
                      <a:pt x="617" y="130"/>
                    </a:lnTo>
                    <a:lnTo>
                      <a:pt x="580" y="144"/>
                    </a:lnTo>
                    <a:lnTo>
                      <a:pt x="534" y="148"/>
                    </a:lnTo>
                    <a:lnTo>
                      <a:pt x="379" y="149"/>
                    </a:lnTo>
                    <a:lnTo>
                      <a:pt x="320" y="145"/>
                    </a:lnTo>
                    <a:lnTo>
                      <a:pt x="264" y="139"/>
                    </a:lnTo>
                    <a:lnTo>
                      <a:pt x="211" y="125"/>
                    </a:lnTo>
                    <a:lnTo>
                      <a:pt x="180" y="118"/>
                    </a:lnTo>
                    <a:lnTo>
                      <a:pt x="180" y="136"/>
                    </a:lnTo>
                    <a:lnTo>
                      <a:pt x="38" y="137"/>
                    </a:lnTo>
                    <a:lnTo>
                      <a:pt x="16" y="119"/>
                    </a:lnTo>
                    <a:lnTo>
                      <a:pt x="3" y="88"/>
                    </a:lnTo>
                    <a:lnTo>
                      <a:pt x="0" y="64"/>
                    </a:lnTo>
                    <a:lnTo>
                      <a:pt x="3" y="30"/>
                    </a:lnTo>
                    <a:lnTo>
                      <a:pt x="8" y="5"/>
                    </a:lnTo>
                    <a:lnTo>
                      <a:pt x="42" y="5"/>
                    </a:lnTo>
                    <a:lnTo>
                      <a:pt x="86" y="21"/>
                    </a:lnTo>
                    <a:lnTo>
                      <a:pt x="133" y="36"/>
                    </a:lnTo>
                    <a:lnTo>
                      <a:pt x="167" y="37"/>
                    </a:lnTo>
                    <a:lnTo>
                      <a:pt x="204" y="30"/>
                    </a:lnTo>
                    <a:lnTo>
                      <a:pt x="246" y="21"/>
                    </a:lnTo>
                    <a:lnTo>
                      <a:pt x="322" y="32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80808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713" name="Group 39"/>
            <p:cNvGrpSpPr>
              <a:grpSpLocks/>
            </p:cNvGrpSpPr>
            <p:nvPr/>
          </p:nvGrpSpPr>
          <p:grpSpPr bwMode="auto">
            <a:xfrm>
              <a:off x="1934" y="1244"/>
              <a:ext cx="505" cy="1835"/>
              <a:chOff x="1934" y="1244"/>
              <a:chExt cx="505" cy="1835"/>
            </a:xfrm>
          </p:grpSpPr>
          <p:sp>
            <p:nvSpPr>
              <p:cNvPr id="72738" name="Freeform 40"/>
              <p:cNvSpPr>
                <a:spLocks/>
              </p:cNvSpPr>
              <p:nvPr/>
            </p:nvSpPr>
            <p:spPr bwMode="auto">
              <a:xfrm>
                <a:off x="1934" y="1244"/>
                <a:ext cx="505" cy="1835"/>
              </a:xfrm>
              <a:custGeom>
                <a:avLst/>
                <a:gdLst>
                  <a:gd name="T0" fmla="*/ 143 w 505"/>
                  <a:gd name="T1" fmla="*/ 0 h 1835"/>
                  <a:gd name="T2" fmla="*/ 196 w 505"/>
                  <a:gd name="T3" fmla="*/ 78 h 1835"/>
                  <a:gd name="T4" fmla="*/ 237 w 505"/>
                  <a:gd name="T5" fmla="*/ 150 h 1835"/>
                  <a:gd name="T6" fmla="*/ 255 w 505"/>
                  <a:gd name="T7" fmla="*/ 203 h 1835"/>
                  <a:gd name="T8" fmla="*/ 361 w 505"/>
                  <a:gd name="T9" fmla="*/ 431 h 1835"/>
                  <a:gd name="T10" fmla="*/ 403 w 505"/>
                  <a:gd name="T11" fmla="*/ 568 h 1835"/>
                  <a:gd name="T12" fmla="*/ 409 w 505"/>
                  <a:gd name="T13" fmla="*/ 699 h 1835"/>
                  <a:gd name="T14" fmla="*/ 415 w 505"/>
                  <a:gd name="T15" fmla="*/ 884 h 1835"/>
                  <a:gd name="T16" fmla="*/ 421 w 505"/>
                  <a:gd name="T17" fmla="*/ 987 h 1835"/>
                  <a:gd name="T18" fmla="*/ 442 w 505"/>
                  <a:gd name="T19" fmla="*/ 1067 h 1835"/>
                  <a:gd name="T20" fmla="*/ 453 w 505"/>
                  <a:gd name="T21" fmla="*/ 1136 h 1835"/>
                  <a:gd name="T22" fmla="*/ 451 w 505"/>
                  <a:gd name="T23" fmla="*/ 1202 h 1835"/>
                  <a:gd name="T24" fmla="*/ 435 w 505"/>
                  <a:gd name="T25" fmla="*/ 1250 h 1835"/>
                  <a:gd name="T26" fmla="*/ 427 w 505"/>
                  <a:gd name="T27" fmla="*/ 1309 h 1835"/>
                  <a:gd name="T28" fmla="*/ 433 w 505"/>
                  <a:gd name="T29" fmla="*/ 1404 h 1835"/>
                  <a:gd name="T30" fmla="*/ 436 w 505"/>
                  <a:gd name="T31" fmla="*/ 1567 h 1835"/>
                  <a:gd name="T32" fmla="*/ 445 w 505"/>
                  <a:gd name="T33" fmla="*/ 1644 h 1835"/>
                  <a:gd name="T34" fmla="*/ 470 w 505"/>
                  <a:gd name="T35" fmla="*/ 1715 h 1835"/>
                  <a:gd name="T36" fmla="*/ 505 w 505"/>
                  <a:gd name="T37" fmla="*/ 1787 h 1835"/>
                  <a:gd name="T38" fmla="*/ 439 w 505"/>
                  <a:gd name="T39" fmla="*/ 1811 h 1835"/>
                  <a:gd name="T40" fmla="*/ 367 w 505"/>
                  <a:gd name="T41" fmla="*/ 1835 h 1835"/>
                  <a:gd name="T42" fmla="*/ 314 w 505"/>
                  <a:gd name="T43" fmla="*/ 1829 h 1835"/>
                  <a:gd name="T44" fmla="*/ 206 w 505"/>
                  <a:gd name="T45" fmla="*/ 1805 h 1835"/>
                  <a:gd name="T46" fmla="*/ 193 w 505"/>
                  <a:gd name="T47" fmla="*/ 1718 h 1835"/>
                  <a:gd name="T48" fmla="*/ 184 w 505"/>
                  <a:gd name="T49" fmla="*/ 1643 h 1835"/>
                  <a:gd name="T50" fmla="*/ 190 w 505"/>
                  <a:gd name="T51" fmla="*/ 1591 h 1835"/>
                  <a:gd name="T52" fmla="*/ 198 w 505"/>
                  <a:gd name="T53" fmla="*/ 1519 h 1835"/>
                  <a:gd name="T54" fmla="*/ 190 w 505"/>
                  <a:gd name="T55" fmla="*/ 1453 h 1835"/>
                  <a:gd name="T56" fmla="*/ 166 w 505"/>
                  <a:gd name="T57" fmla="*/ 1387 h 1835"/>
                  <a:gd name="T58" fmla="*/ 149 w 505"/>
                  <a:gd name="T59" fmla="*/ 1339 h 1835"/>
                  <a:gd name="T60" fmla="*/ 143 w 505"/>
                  <a:gd name="T61" fmla="*/ 1261 h 1835"/>
                  <a:gd name="T62" fmla="*/ 131 w 505"/>
                  <a:gd name="T63" fmla="*/ 1220 h 1835"/>
                  <a:gd name="T64" fmla="*/ 119 w 505"/>
                  <a:gd name="T65" fmla="*/ 1070 h 1835"/>
                  <a:gd name="T66" fmla="*/ 101 w 505"/>
                  <a:gd name="T67" fmla="*/ 951 h 1835"/>
                  <a:gd name="T68" fmla="*/ 89 w 505"/>
                  <a:gd name="T69" fmla="*/ 860 h 1835"/>
                  <a:gd name="T70" fmla="*/ 71 w 505"/>
                  <a:gd name="T71" fmla="*/ 824 h 1835"/>
                  <a:gd name="T72" fmla="*/ 52 w 505"/>
                  <a:gd name="T73" fmla="*/ 726 h 1835"/>
                  <a:gd name="T74" fmla="*/ 39 w 505"/>
                  <a:gd name="T75" fmla="*/ 611 h 1835"/>
                  <a:gd name="T76" fmla="*/ 44 w 505"/>
                  <a:gd name="T77" fmla="*/ 508 h 1835"/>
                  <a:gd name="T78" fmla="*/ 40 w 505"/>
                  <a:gd name="T79" fmla="*/ 442 h 1835"/>
                  <a:gd name="T80" fmla="*/ 23 w 505"/>
                  <a:gd name="T81" fmla="*/ 358 h 1835"/>
                  <a:gd name="T82" fmla="*/ 17 w 505"/>
                  <a:gd name="T83" fmla="*/ 280 h 1835"/>
                  <a:gd name="T84" fmla="*/ 9 w 505"/>
                  <a:gd name="T85" fmla="*/ 187 h 1835"/>
                  <a:gd name="T86" fmla="*/ 0 w 505"/>
                  <a:gd name="T87" fmla="*/ 108 h 1835"/>
                  <a:gd name="T88" fmla="*/ 14 w 505"/>
                  <a:gd name="T89" fmla="*/ 64 h 1835"/>
                  <a:gd name="T90" fmla="*/ 41 w 505"/>
                  <a:gd name="T91" fmla="*/ 33 h 1835"/>
                  <a:gd name="T92" fmla="*/ 85 w 505"/>
                  <a:gd name="T93" fmla="*/ 9 h 1835"/>
                  <a:gd name="T94" fmla="*/ 143 w 505"/>
                  <a:gd name="T95" fmla="*/ 0 h 18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5" h="1835">
                    <a:moveTo>
                      <a:pt x="143" y="0"/>
                    </a:moveTo>
                    <a:lnTo>
                      <a:pt x="196" y="78"/>
                    </a:lnTo>
                    <a:lnTo>
                      <a:pt x="237" y="150"/>
                    </a:lnTo>
                    <a:lnTo>
                      <a:pt x="255" y="203"/>
                    </a:lnTo>
                    <a:lnTo>
                      <a:pt x="361" y="431"/>
                    </a:lnTo>
                    <a:lnTo>
                      <a:pt x="403" y="568"/>
                    </a:lnTo>
                    <a:lnTo>
                      <a:pt x="409" y="699"/>
                    </a:lnTo>
                    <a:lnTo>
                      <a:pt x="415" y="884"/>
                    </a:lnTo>
                    <a:lnTo>
                      <a:pt x="421" y="987"/>
                    </a:lnTo>
                    <a:lnTo>
                      <a:pt x="442" y="1067"/>
                    </a:lnTo>
                    <a:lnTo>
                      <a:pt x="453" y="1136"/>
                    </a:lnTo>
                    <a:lnTo>
                      <a:pt x="451" y="1202"/>
                    </a:lnTo>
                    <a:lnTo>
                      <a:pt x="435" y="1250"/>
                    </a:lnTo>
                    <a:lnTo>
                      <a:pt x="427" y="1309"/>
                    </a:lnTo>
                    <a:lnTo>
                      <a:pt x="433" y="1404"/>
                    </a:lnTo>
                    <a:lnTo>
                      <a:pt x="436" y="1567"/>
                    </a:lnTo>
                    <a:lnTo>
                      <a:pt x="445" y="1644"/>
                    </a:lnTo>
                    <a:lnTo>
                      <a:pt x="470" y="1715"/>
                    </a:lnTo>
                    <a:lnTo>
                      <a:pt x="505" y="1787"/>
                    </a:lnTo>
                    <a:lnTo>
                      <a:pt x="439" y="1811"/>
                    </a:lnTo>
                    <a:lnTo>
                      <a:pt x="367" y="1835"/>
                    </a:lnTo>
                    <a:lnTo>
                      <a:pt x="314" y="1829"/>
                    </a:lnTo>
                    <a:lnTo>
                      <a:pt x="206" y="1805"/>
                    </a:lnTo>
                    <a:lnTo>
                      <a:pt x="193" y="1718"/>
                    </a:lnTo>
                    <a:lnTo>
                      <a:pt x="184" y="1643"/>
                    </a:lnTo>
                    <a:lnTo>
                      <a:pt x="190" y="1591"/>
                    </a:lnTo>
                    <a:lnTo>
                      <a:pt x="198" y="1519"/>
                    </a:lnTo>
                    <a:lnTo>
                      <a:pt x="190" y="1453"/>
                    </a:lnTo>
                    <a:lnTo>
                      <a:pt x="166" y="1387"/>
                    </a:lnTo>
                    <a:lnTo>
                      <a:pt x="149" y="1339"/>
                    </a:lnTo>
                    <a:lnTo>
                      <a:pt x="143" y="1261"/>
                    </a:lnTo>
                    <a:lnTo>
                      <a:pt x="131" y="1220"/>
                    </a:lnTo>
                    <a:lnTo>
                      <a:pt x="119" y="1070"/>
                    </a:lnTo>
                    <a:lnTo>
                      <a:pt x="101" y="951"/>
                    </a:lnTo>
                    <a:lnTo>
                      <a:pt x="89" y="860"/>
                    </a:lnTo>
                    <a:lnTo>
                      <a:pt x="71" y="824"/>
                    </a:lnTo>
                    <a:lnTo>
                      <a:pt x="52" y="726"/>
                    </a:lnTo>
                    <a:lnTo>
                      <a:pt x="39" y="611"/>
                    </a:lnTo>
                    <a:lnTo>
                      <a:pt x="44" y="508"/>
                    </a:lnTo>
                    <a:lnTo>
                      <a:pt x="40" y="442"/>
                    </a:lnTo>
                    <a:lnTo>
                      <a:pt x="23" y="358"/>
                    </a:lnTo>
                    <a:lnTo>
                      <a:pt x="17" y="280"/>
                    </a:lnTo>
                    <a:lnTo>
                      <a:pt x="9" y="187"/>
                    </a:lnTo>
                    <a:lnTo>
                      <a:pt x="0" y="108"/>
                    </a:lnTo>
                    <a:lnTo>
                      <a:pt x="14" y="64"/>
                    </a:lnTo>
                    <a:lnTo>
                      <a:pt x="41" y="33"/>
                    </a:lnTo>
                    <a:lnTo>
                      <a:pt x="85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9" name="Freeform 41"/>
              <p:cNvSpPr>
                <a:spLocks/>
              </p:cNvSpPr>
              <p:nvPr/>
            </p:nvSpPr>
            <p:spPr bwMode="auto">
              <a:xfrm>
                <a:off x="1999" y="1752"/>
                <a:ext cx="125" cy="759"/>
              </a:xfrm>
              <a:custGeom>
                <a:avLst/>
                <a:gdLst>
                  <a:gd name="T0" fmla="*/ 96 w 125"/>
                  <a:gd name="T1" fmla="*/ 759 h 759"/>
                  <a:gd name="T2" fmla="*/ 96 w 125"/>
                  <a:gd name="T3" fmla="*/ 658 h 759"/>
                  <a:gd name="T4" fmla="*/ 113 w 125"/>
                  <a:gd name="T5" fmla="*/ 604 h 759"/>
                  <a:gd name="T6" fmla="*/ 125 w 125"/>
                  <a:gd name="T7" fmla="*/ 556 h 759"/>
                  <a:gd name="T8" fmla="*/ 96 w 125"/>
                  <a:gd name="T9" fmla="*/ 503 h 759"/>
                  <a:gd name="T10" fmla="*/ 96 w 125"/>
                  <a:gd name="T11" fmla="*/ 479 h 759"/>
                  <a:gd name="T12" fmla="*/ 84 w 125"/>
                  <a:gd name="T13" fmla="*/ 437 h 759"/>
                  <a:gd name="T14" fmla="*/ 66 w 125"/>
                  <a:gd name="T15" fmla="*/ 400 h 759"/>
                  <a:gd name="T16" fmla="*/ 72 w 125"/>
                  <a:gd name="T17" fmla="*/ 346 h 759"/>
                  <a:gd name="T18" fmla="*/ 48 w 125"/>
                  <a:gd name="T19" fmla="*/ 316 h 759"/>
                  <a:gd name="T20" fmla="*/ 36 w 125"/>
                  <a:gd name="T21" fmla="*/ 262 h 759"/>
                  <a:gd name="T22" fmla="*/ 36 w 125"/>
                  <a:gd name="T23" fmla="*/ 203 h 759"/>
                  <a:gd name="T24" fmla="*/ 30 w 125"/>
                  <a:gd name="T25" fmla="*/ 143 h 759"/>
                  <a:gd name="T26" fmla="*/ 12 w 125"/>
                  <a:gd name="T27" fmla="*/ 83 h 759"/>
                  <a:gd name="T28" fmla="*/ 0 w 125"/>
                  <a:gd name="T29" fmla="*/ 18 h 759"/>
                  <a:gd name="T30" fmla="*/ 0 w 125"/>
                  <a:gd name="T31" fmla="*/ 0 h 7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5" h="759">
                    <a:moveTo>
                      <a:pt x="96" y="759"/>
                    </a:moveTo>
                    <a:lnTo>
                      <a:pt x="96" y="658"/>
                    </a:lnTo>
                    <a:lnTo>
                      <a:pt x="113" y="604"/>
                    </a:lnTo>
                    <a:lnTo>
                      <a:pt x="125" y="556"/>
                    </a:lnTo>
                    <a:lnTo>
                      <a:pt x="96" y="503"/>
                    </a:lnTo>
                    <a:lnTo>
                      <a:pt x="96" y="479"/>
                    </a:lnTo>
                    <a:lnTo>
                      <a:pt x="84" y="437"/>
                    </a:lnTo>
                    <a:lnTo>
                      <a:pt x="66" y="400"/>
                    </a:lnTo>
                    <a:lnTo>
                      <a:pt x="72" y="346"/>
                    </a:lnTo>
                    <a:lnTo>
                      <a:pt x="48" y="316"/>
                    </a:lnTo>
                    <a:lnTo>
                      <a:pt x="36" y="262"/>
                    </a:lnTo>
                    <a:lnTo>
                      <a:pt x="36" y="203"/>
                    </a:lnTo>
                    <a:lnTo>
                      <a:pt x="30" y="143"/>
                    </a:lnTo>
                    <a:lnTo>
                      <a:pt x="12" y="83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714" name="Group 42"/>
            <p:cNvGrpSpPr>
              <a:grpSpLocks/>
            </p:cNvGrpSpPr>
            <p:nvPr/>
          </p:nvGrpSpPr>
          <p:grpSpPr bwMode="auto">
            <a:xfrm>
              <a:off x="2034" y="1142"/>
              <a:ext cx="1294" cy="998"/>
              <a:chOff x="2034" y="1142"/>
              <a:chExt cx="1294" cy="998"/>
            </a:xfrm>
          </p:grpSpPr>
          <p:sp>
            <p:nvSpPr>
              <p:cNvPr id="72715" name="Freeform 43"/>
              <p:cNvSpPr>
                <a:spLocks/>
              </p:cNvSpPr>
              <p:nvPr/>
            </p:nvSpPr>
            <p:spPr bwMode="auto">
              <a:xfrm>
                <a:off x="2818" y="1794"/>
                <a:ext cx="475" cy="265"/>
              </a:xfrm>
              <a:custGeom>
                <a:avLst/>
                <a:gdLst>
                  <a:gd name="T0" fmla="*/ 403 w 475"/>
                  <a:gd name="T1" fmla="*/ 0 h 265"/>
                  <a:gd name="T2" fmla="*/ 469 w 475"/>
                  <a:gd name="T3" fmla="*/ 47 h 265"/>
                  <a:gd name="T4" fmla="*/ 475 w 475"/>
                  <a:gd name="T5" fmla="*/ 71 h 265"/>
                  <a:gd name="T6" fmla="*/ 471 w 475"/>
                  <a:gd name="T7" fmla="*/ 107 h 265"/>
                  <a:gd name="T8" fmla="*/ 459 w 475"/>
                  <a:gd name="T9" fmla="*/ 137 h 265"/>
                  <a:gd name="T10" fmla="*/ 439 w 475"/>
                  <a:gd name="T11" fmla="*/ 165 h 265"/>
                  <a:gd name="T12" fmla="*/ 402 w 475"/>
                  <a:gd name="T13" fmla="*/ 194 h 265"/>
                  <a:gd name="T14" fmla="*/ 353 w 475"/>
                  <a:gd name="T15" fmla="*/ 220 h 265"/>
                  <a:gd name="T16" fmla="*/ 292 w 475"/>
                  <a:gd name="T17" fmla="*/ 245 h 265"/>
                  <a:gd name="T18" fmla="*/ 232 w 475"/>
                  <a:gd name="T19" fmla="*/ 261 h 265"/>
                  <a:gd name="T20" fmla="*/ 166 w 475"/>
                  <a:gd name="T21" fmla="*/ 265 h 265"/>
                  <a:gd name="T22" fmla="*/ 113 w 475"/>
                  <a:gd name="T23" fmla="*/ 262 h 265"/>
                  <a:gd name="T24" fmla="*/ 59 w 475"/>
                  <a:gd name="T25" fmla="*/ 238 h 265"/>
                  <a:gd name="T26" fmla="*/ 0 w 475"/>
                  <a:gd name="T27" fmla="*/ 209 h 265"/>
                  <a:gd name="T28" fmla="*/ 83 w 475"/>
                  <a:gd name="T29" fmla="*/ 226 h 265"/>
                  <a:gd name="T30" fmla="*/ 172 w 475"/>
                  <a:gd name="T31" fmla="*/ 232 h 265"/>
                  <a:gd name="T32" fmla="*/ 238 w 475"/>
                  <a:gd name="T33" fmla="*/ 209 h 265"/>
                  <a:gd name="T34" fmla="*/ 315 w 475"/>
                  <a:gd name="T35" fmla="*/ 173 h 265"/>
                  <a:gd name="T36" fmla="*/ 368 w 475"/>
                  <a:gd name="T37" fmla="*/ 119 h 265"/>
                  <a:gd name="T38" fmla="*/ 403 w 475"/>
                  <a:gd name="T39" fmla="*/ 0 h 2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5" h="265">
                    <a:moveTo>
                      <a:pt x="403" y="0"/>
                    </a:moveTo>
                    <a:lnTo>
                      <a:pt x="469" y="47"/>
                    </a:lnTo>
                    <a:lnTo>
                      <a:pt x="475" y="71"/>
                    </a:lnTo>
                    <a:lnTo>
                      <a:pt x="471" y="107"/>
                    </a:lnTo>
                    <a:lnTo>
                      <a:pt x="459" y="137"/>
                    </a:lnTo>
                    <a:lnTo>
                      <a:pt x="439" y="165"/>
                    </a:lnTo>
                    <a:lnTo>
                      <a:pt x="402" y="194"/>
                    </a:lnTo>
                    <a:lnTo>
                      <a:pt x="353" y="220"/>
                    </a:lnTo>
                    <a:lnTo>
                      <a:pt x="292" y="245"/>
                    </a:lnTo>
                    <a:lnTo>
                      <a:pt x="232" y="261"/>
                    </a:lnTo>
                    <a:lnTo>
                      <a:pt x="166" y="265"/>
                    </a:lnTo>
                    <a:lnTo>
                      <a:pt x="113" y="262"/>
                    </a:lnTo>
                    <a:lnTo>
                      <a:pt x="59" y="238"/>
                    </a:lnTo>
                    <a:lnTo>
                      <a:pt x="0" y="209"/>
                    </a:lnTo>
                    <a:lnTo>
                      <a:pt x="83" y="226"/>
                    </a:lnTo>
                    <a:lnTo>
                      <a:pt x="172" y="232"/>
                    </a:lnTo>
                    <a:lnTo>
                      <a:pt x="238" y="209"/>
                    </a:lnTo>
                    <a:lnTo>
                      <a:pt x="315" y="173"/>
                    </a:lnTo>
                    <a:lnTo>
                      <a:pt x="368" y="119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16" name="Freeform 44"/>
              <p:cNvSpPr>
                <a:spLocks/>
              </p:cNvSpPr>
              <p:nvPr/>
            </p:nvSpPr>
            <p:spPr bwMode="auto">
              <a:xfrm>
                <a:off x="3126" y="1794"/>
                <a:ext cx="202" cy="202"/>
              </a:xfrm>
              <a:custGeom>
                <a:avLst/>
                <a:gdLst>
                  <a:gd name="T0" fmla="*/ 156 w 202"/>
                  <a:gd name="T1" fmla="*/ 5 h 202"/>
                  <a:gd name="T2" fmla="*/ 189 w 202"/>
                  <a:gd name="T3" fmla="*/ 0 h 202"/>
                  <a:gd name="T4" fmla="*/ 199 w 202"/>
                  <a:gd name="T5" fmla="*/ 11 h 202"/>
                  <a:gd name="T6" fmla="*/ 202 w 202"/>
                  <a:gd name="T7" fmla="*/ 31 h 202"/>
                  <a:gd name="T8" fmla="*/ 193 w 202"/>
                  <a:gd name="T9" fmla="*/ 58 h 202"/>
                  <a:gd name="T10" fmla="*/ 172 w 202"/>
                  <a:gd name="T11" fmla="*/ 71 h 202"/>
                  <a:gd name="T12" fmla="*/ 148 w 202"/>
                  <a:gd name="T13" fmla="*/ 74 h 202"/>
                  <a:gd name="T14" fmla="*/ 124 w 202"/>
                  <a:gd name="T15" fmla="*/ 131 h 202"/>
                  <a:gd name="T16" fmla="*/ 70 w 202"/>
                  <a:gd name="T17" fmla="*/ 168 h 202"/>
                  <a:gd name="T18" fmla="*/ 34 w 202"/>
                  <a:gd name="T19" fmla="*/ 190 h 202"/>
                  <a:gd name="T20" fmla="*/ 0 w 202"/>
                  <a:gd name="T21" fmla="*/ 202 h 202"/>
                  <a:gd name="T22" fmla="*/ 41 w 202"/>
                  <a:gd name="T23" fmla="*/ 154 h 202"/>
                  <a:gd name="T24" fmla="*/ 67 w 202"/>
                  <a:gd name="T25" fmla="*/ 127 h 202"/>
                  <a:gd name="T26" fmla="*/ 90 w 202"/>
                  <a:gd name="T27" fmla="*/ 93 h 202"/>
                  <a:gd name="T28" fmla="*/ 127 w 202"/>
                  <a:gd name="T29" fmla="*/ 48 h 202"/>
                  <a:gd name="T30" fmla="*/ 138 w 202"/>
                  <a:gd name="T31" fmla="*/ 39 h 202"/>
                  <a:gd name="T32" fmla="*/ 143 w 202"/>
                  <a:gd name="T33" fmla="*/ 27 h 202"/>
                  <a:gd name="T34" fmla="*/ 146 w 202"/>
                  <a:gd name="T35" fmla="*/ 17 h 202"/>
                  <a:gd name="T36" fmla="*/ 156 w 202"/>
                  <a:gd name="T37" fmla="*/ 5 h 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2" h="202">
                    <a:moveTo>
                      <a:pt x="156" y="5"/>
                    </a:moveTo>
                    <a:lnTo>
                      <a:pt x="189" y="0"/>
                    </a:lnTo>
                    <a:lnTo>
                      <a:pt x="199" y="11"/>
                    </a:lnTo>
                    <a:lnTo>
                      <a:pt x="202" y="31"/>
                    </a:lnTo>
                    <a:lnTo>
                      <a:pt x="193" y="58"/>
                    </a:lnTo>
                    <a:lnTo>
                      <a:pt x="172" y="71"/>
                    </a:lnTo>
                    <a:lnTo>
                      <a:pt x="148" y="74"/>
                    </a:lnTo>
                    <a:lnTo>
                      <a:pt x="124" y="131"/>
                    </a:lnTo>
                    <a:lnTo>
                      <a:pt x="70" y="168"/>
                    </a:lnTo>
                    <a:lnTo>
                      <a:pt x="34" y="190"/>
                    </a:lnTo>
                    <a:lnTo>
                      <a:pt x="0" y="202"/>
                    </a:lnTo>
                    <a:lnTo>
                      <a:pt x="41" y="154"/>
                    </a:lnTo>
                    <a:lnTo>
                      <a:pt x="67" y="127"/>
                    </a:lnTo>
                    <a:lnTo>
                      <a:pt x="90" y="93"/>
                    </a:lnTo>
                    <a:lnTo>
                      <a:pt x="127" y="48"/>
                    </a:lnTo>
                    <a:lnTo>
                      <a:pt x="138" y="39"/>
                    </a:lnTo>
                    <a:lnTo>
                      <a:pt x="143" y="27"/>
                    </a:lnTo>
                    <a:lnTo>
                      <a:pt x="146" y="17"/>
                    </a:lnTo>
                    <a:lnTo>
                      <a:pt x="156" y="5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2717" name="Group 45"/>
              <p:cNvGrpSpPr>
                <a:grpSpLocks/>
              </p:cNvGrpSpPr>
              <p:nvPr/>
            </p:nvGrpSpPr>
            <p:grpSpPr bwMode="auto">
              <a:xfrm>
                <a:off x="2034" y="1142"/>
                <a:ext cx="1282" cy="998"/>
                <a:chOff x="2034" y="1142"/>
                <a:chExt cx="1282" cy="998"/>
              </a:xfrm>
            </p:grpSpPr>
            <p:grpSp>
              <p:nvGrpSpPr>
                <p:cNvPr id="72718" name="Group 46"/>
                <p:cNvGrpSpPr>
                  <a:grpSpLocks/>
                </p:cNvGrpSpPr>
                <p:nvPr/>
              </p:nvGrpSpPr>
              <p:grpSpPr bwMode="auto">
                <a:xfrm>
                  <a:off x="2034" y="1142"/>
                  <a:ext cx="1282" cy="998"/>
                  <a:chOff x="2034" y="1142"/>
                  <a:chExt cx="1282" cy="998"/>
                </a:xfrm>
              </p:grpSpPr>
              <p:grpSp>
                <p:nvGrpSpPr>
                  <p:cNvPr id="727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034" y="1142"/>
                    <a:ext cx="1282" cy="998"/>
                    <a:chOff x="2034" y="1142"/>
                    <a:chExt cx="1282" cy="998"/>
                  </a:xfrm>
                </p:grpSpPr>
                <p:grpSp>
                  <p:nvGrpSpPr>
                    <p:cNvPr id="72732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6" y="1142"/>
                      <a:ext cx="212" cy="295"/>
                      <a:chOff x="2256" y="1142"/>
                      <a:chExt cx="212" cy="295"/>
                    </a:xfrm>
                  </p:grpSpPr>
                  <p:sp>
                    <p:nvSpPr>
                      <p:cNvPr id="72734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6" y="1142"/>
                        <a:ext cx="212" cy="295"/>
                      </a:xfrm>
                      <a:custGeom>
                        <a:avLst/>
                        <a:gdLst>
                          <a:gd name="T0" fmla="*/ 212 w 212"/>
                          <a:gd name="T1" fmla="*/ 182 h 295"/>
                          <a:gd name="T2" fmla="*/ 179 w 212"/>
                          <a:gd name="T3" fmla="*/ 156 h 295"/>
                          <a:gd name="T4" fmla="*/ 165 w 212"/>
                          <a:gd name="T5" fmla="*/ 135 h 295"/>
                          <a:gd name="T6" fmla="*/ 170 w 212"/>
                          <a:gd name="T7" fmla="*/ 116 h 295"/>
                          <a:gd name="T8" fmla="*/ 171 w 212"/>
                          <a:gd name="T9" fmla="*/ 101 h 295"/>
                          <a:gd name="T10" fmla="*/ 166 w 212"/>
                          <a:gd name="T11" fmla="*/ 89 h 295"/>
                          <a:gd name="T12" fmla="*/ 156 w 212"/>
                          <a:gd name="T13" fmla="*/ 84 h 295"/>
                          <a:gd name="T14" fmla="*/ 164 w 212"/>
                          <a:gd name="T15" fmla="*/ 72 h 295"/>
                          <a:gd name="T16" fmla="*/ 162 w 212"/>
                          <a:gd name="T17" fmla="*/ 58 h 295"/>
                          <a:gd name="T18" fmla="*/ 154 w 212"/>
                          <a:gd name="T19" fmla="*/ 47 h 295"/>
                          <a:gd name="T20" fmla="*/ 143 w 212"/>
                          <a:gd name="T21" fmla="*/ 42 h 295"/>
                          <a:gd name="T22" fmla="*/ 132 w 212"/>
                          <a:gd name="T23" fmla="*/ 39 h 295"/>
                          <a:gd name="T24" fmla="*/ 120 w 212"/>
                          <a:gd name="T25" fmla="*/ 41 h 295"/>
                          <a:gd name="T26" fmla="*/ 125 w 212"/>
                          <a:gd name="T27" fmla="*/ 30 h 295"/>
                          <a:gd name="T28" fmla="*/ 122 w 212"/>
                          <a:gd name="T29" fmla="*/ 17 h 295"/>
                          <a:gd name="T30" fmla="*/ 116 w 212"/>
                          <a:gd name="T31" fmla="*/ 12 h 295"/>
                          <a:gd name="T32" fmla="*/ 106 w 212"/>
                          <a:gd name="T33" fmla="*/ 9 h 295"/>
                          <a:gd name="T34" fmla="*/ 96 w 212"/>
                          <a:gd name="T35" fmla="*/ 10 h 295"/>
                          <a:gd name="T36" fmla="*/ 86 w 212"/>
                          <a:gd name="T37" fmla="*/ 15 h 295"/>
                          <a:gd name="T38" fmla="*/ 78 w 212"/>
                          <a:gd name="T39" fmla="*/ 3 h 295"/>
                          <a:gd name="T40" fmla="*/ 63 w 212"/>
                          <a:gd name="T41" fmla="*/ 0 h 295"/>
                          <a:gd name="T42" fmla="*/ 44 w 212"/>
                          <a:gd name="T43" fmla="*/ 0 h 295"/>
                          <a:gd name="T44" fmla="*/ 23 w 212"/>
                          <a:gd name="T45" fmla="*/ 7 h 295"/>
                          <a:gd name="T46" fmla="*/ 10 w 212"/>
                          <a:gd name="T47" fmla="*/ 19 h 295"/>
                          <a:gd name="T48" fmla="*/ 2 w 212"/>
                          <a:gd name="T49" fmla="*/ 31 h 295"/>
                          <a:gd name="T50" fmla="*/ 0 w 212"/>
                          <a:gd name="T51" fmla="*/ 48 h 295"/>
                          <a:gd name="T52" fmla="*/ 3 w 212"/>
                          <a:gd name="T53" fmla="*/ 66 h 295"/>
                          <a:gd name="T54" fmla="*/ 10 w 212"/>
                          <a:gd name="T55" fmla="*/ 86 h 295"/>
                          <a:gd name="T56" fmla="*/ 16 w 212"/>
                          <a:gd name="T57" fmla="*/ 109 h 295"/>
                          <a:gd name="T58" fmla="*/ 26 w 212"/>
                          <a:gd name="T59" fmla="*/ 132 h 295"/>
                          <a:gd name="T60" fmla="*/ 44 w 212"/>
                          <a:gd name="T61" fmla="*/ 150 h 295"/>
                          <a:gd name="T62" fmla="*/ 77 w 212"/>
                          <a:gd name="T63" fmla="*/ 174 h 295"/>
                          <a:gd name="T64" fmla="*/ 112 w 212"/>
                          <a:gd name="T65" fmla="*/ 189 h 295"/>
                          <a:gd name="T66" fmla="*/ 148 w 212"/>
                          <a:gd name="T67" fmla="*/ 200 h 295"/>
                          <a:gd name="T68" fmla="*/ 189 w 212"/>
                          <a:gd name="T69" fmla="*/ 246 h 295"/>
                          <a:gd name="T70" fmla="*/ 205 w 212"/>
                          <a:gd name="T71" fmla="*/ 295 h 295"/>
                          <a:gd name="T72" fmla="*/ 212 w 212"/>
                          <a:gd name="T73" fmla="*/ 182 h 295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0" t="0" r="r" b="b"/>
                        <a:pathLst>
                          <a:path w="212" h="295">
                            <a:moveTo>
                              <a:pt x="212" y="182"/>
                            </a:moveTo>
                            <a:lnTo>
                              <a:pt x="179" y="156"/>
                            </a:lnTo>
                            <a:lnTo>
                              <a:pt x="165" y="135"/>
                            </a:lnTo>
                            <a:lnTo>
                              <a:pt x="170" y="116"/>
                            </a:lnTo>
                            <a:lnTo>
                              <a:pt x="171" y="101"/>
                            </a:lnTo>
                            <a:lnTo>
                              <a:pt x="166" y="89"/>
                            </a:lnTo>
                            <a:lnTo>
                              <a:pt x="156" y="84"/>
                            </a:lnTo>
                            <a:lnTo>
                              <a:pt x="164" y="72"/>
                            </a:lnTo>
                            <a:lnTo>
                              <a:pt x="162" y="58"/>
                            </a:lnTo>
                            <a:lnTo>
                              <a:pt x="154" y="47"/>
                            </a:lnTo>
                            <a:lnTo>
                              <a:pt x="143" y="42"/>
                            </a:lnTo>
                            <a:lnTo>
                              <a:pt x="132" y="39"/>
                            </a:lnTo>
                            <a:lnTo>
                              <a:pt x="120" y="41"/>
                            </a:lnTo>
                            <a:lnTo>
                              <a:pt x="125" y="30"/>
                            </a:lnTo>
                            <a:lnTo>
                              <a:pt x="122" y="17"/>
                            </a:lnTo>
                            <a:lnTo>
                              <a:pt x="116" y="12"/>
                            </a:lnTo>
                            <a:lnTo>
                              <a:pt x="106" y="9"/>
                            </a:lnTo>
                            <a:lnTo>
                              <a:pt x="96" y="10"/>
                            </a:lnTo>
                            <a:lnTo>
                              <a:pt x="86" y="15"/>
                            </a:lnTo>
                            <a:lnTo>
                              <a:pt x="78" y="3"/>
                            </a:lnTo>
                            <a:lnTo>
                              <a:pt x="63" y="0"/>
                            </a:lnTo>
                            <a:lnTo>
                              <a:pt x="44" y="0"/>
                            </a:lnTo>
                            <a:lnTo>
                              <a:pt x="23" y="7"/>
                            </a:lnTo>
                            <a:lnTo>
                              <a:pt x="10" y="19"/>
                            </a:lnTo>
                            <a:lnTo>
                              <a:pt x="2" y="31"/>
                            </a:lnTo>
                            <a:lnTo>
                              <a:pt x="0" y="48"/>
                            </a:lnTo>
                            <a:lnTo>
                              <a:pt x="3" y="66"/>
                            </a:lnTo>
                            <a:lnTo>
                              <a:pt x="10" y="86"/>
                            </a:lnTo>
                            <a:lnTo>
                              <a:pt x="16" y="109"/>
                            </a:lnTo>
                            <a:lnTo>
                              <a:pt x="26" y="132"/>
                            </a:lnTo>
                            <a:lnTo>
                              <a:pt x="44" y="150"/>
                            </a:lnTo>
                            <a:lnTo>
                              <a:pt x="77" y="174"/>
                            </a:lnTo>
                            <a:lnTo>
                              <a:pt x="112" y="189"/>
                            </a:lnTo>
                            <a:lnTo>
                              <a:pt x="148" y="200"/>
                            </a:lnTo>
                            <a:lnTo>
                              <a:pt x="189" y="246"/>
                            </a:lnTo>
                            <a:lnTo>
                              <a:pt x="205" y="295"/>
                            </a:lnTo>
                            <a:lnTo>
                              <a:pt x="212" y="182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2735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9" y="1159"/>
                        <a:ext cx="44" cy="56"/>
                      </a:xfrm>
                      <a:custGeom>
                        <a:avLst/>
                        <a:gdLst>
                          <a:gd name="T0" fmla="*/ 2 w 44"/>
                          <a:gd name="T1" fmla="*/ 56 h 56"/>
                          <a:gd name="T2" fmla="*/ 0 w 44"/>
                          <a:gd name="T3" fmla="*/ 40 h 56"/>
                          <a:gd name="T4" fmla="*/ 1 w 44"/>
                          <a:gd name="T5" fmla="*/ 24 h 56"/>
                          <a:gd name="T6" fmla="*/ 8 w 44"/>
                          <a:gd name="T7" fmla="*/ 12 h 56"/>
                          <a:gd name="T8" fmla="*/ 17 w 44"/>
                          <a:gd name="T9" fmla="*/ 6 h 56"/>
                          <a:gd name="T10" fmla="*/ 27 w 44"/>
                          <a:gd name="T11" fmla="*/ 2 h 56"/>
                          <a:gd name="T12" fmla="*/ 34 w 44"/>
                          <a:gd name="T13" fmla="*/ 3 h 56"/>
                          <a:gd name="T14" fmla="*/ 44 w 44"/>
                          <a:gd name="T15" fmla="*/ 0 h 5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44" h="56">
                            <a:moveTo>
                              <a:pt x="2" y="56"/>
                            </a:moveTo>
                            <a:lnTo>
                              <a:pt x="0" y="40"/>
                            </a:lnTo>
                            <a:lnTo>
                              <a:pt x="1" y="24"/>
                            </a:lnTo>
                            <a:lnTo>
                              <a:pt x="8" y="12"/>
                            </a:lnTo>
                            <a:lnTo>
                              <a:pt x="17" y="6"/>
                            </a:lnTo>
                            <a:lnTo>
                              <a:pt x="27" y="2"/>
                            </a:lnTo>
                            <a:lnTo>
                              <a:pt x="34" y="3"/>
                            </a:lnTo>
                            <a:lnTo>
                              <a:pt x="44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2736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35" y="1184"/>
                        <a:ext cx="36" cy="56"/>
                      </a:xfrm>
                      <a:custGeom>
                        <a:avLst/>
                        <a:gdLst>
                          <a:gd name="T0" fmla="*/ 36 w 36"/>
                          <a:gd name="T1" fmla="*/ 0 h 56"/>
                          <a:gd name="T2" fmla="*/ 19 w 36"/>
                          <a:gd name="T3" fmla="*/ 3 h 56"/>
                          <a:gd name="T4" fmla="*/ 7 w 36"/>
                          <a:gd name="T5" fmla="*/ 9 h 56"/>
                          <a:gd name="T6" fmla="*/ 0 w 36"/>
                          <a:gd name="T7" fmla="*/ 20 h 56"/>
                          <a:gd name="T8" fmla="*/ 2 w 36"/>
                          <a:gd name="T9" fmla="*/ 30 h 56"/>
                          <a:gd name="T10" fmla="*/ 11 w 36"/>
                          <a:gd name="T11" fmla="*/ 42 h 56"/>
                          <a:gd name="T12" fmla="*/ 14 w 36"/>
                          <a:gd name="T13" fmla="*/ 56 h 5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36" h="56">
                            <a:moveTo>
                              <a:pt x="36" y="0"/>
                            </a:moveTo>
                            <a:lnTo>
                              <a:pt x="19" y="3"/>
                            </a:lnTo>
                            <a:lnTo>
                              <a:pt x="7" y="9"/>
                            </a:lnTo>
                            <a:lnTo>
                              <a:pt x="0" y="20"/>
                            </a:lnTo>
                            <a:lnTo>
                              <a:pt x="2" y="30"/>
                            </a:lnTo>
                            <a:lnTo>
                              <a:pt x="11" y="42"/>
                            </a:lnTo>
                            <a:lnTo>
                              <a:pt x="14" y="5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72737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9" y="1220"/>
                        <a:ext cx="39" cy="45"/>
                      </a:xfrm>
                      <a:custGeom>
                        <a:avLst/>
                        <a:gdLst>
                          <a:gd name="T0" fmla="*/ 39 w 39"/>
                          <a:gd name="T1" fmla="*/ 5 h 45"/>
                          <a:gd name="T2" fmla="*/ 25 w 39"/>
                          <a:gd name="T3" fmla="*/ 0 h 45"/>
                          <a:gd name="T4" fmla="*/ 12 w 39"/>
                          <a:gd name="T5" fmla="*/ 3 h 45"/>
                          <a:gd name="T6" fmla="*/ 3 w 39"/>
                          <a:gd name="T7" fmla="*/ 11 h 45"/>
                          <a:gd name="T8" fmla="*/ 0 w 39"/>
                          <a:gd name="T9" fmla="*/ 23 h 45"/>
                          <a:gd name="T10" fmla="*/ 5 w 39"/>
                          <a:gd name="T11" fmla="*/ 33 h 45"/>
                          <a:gd name="T12" fmla="*/ 12 w 39"/>
                          <a:gd name="T13" fmla="*/ 45 h 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39" h="45">
                            <a:moveTo>
                              <a:pt x="39" y="5"/>
                            </a:moveTo>
                            <a:lnTo>
                              <a:pt x="25" y="0"/>
                            </a:lnTo>
                            <a:lnTo>
                              <a:pt x="12" y="3"/>
                            </a:lnTo>
                            <a:lnTo>
                              <a:pt x="3" y="11"/>
                            </a:lnTo>
                            <a:lnTo>
                              <a:pt x="0" y="23"/>
                            </a:lnTo>
                            <a:lnTo>
                              <a:pt x="5" y="33"/>
                            </a:lnTo>
                            <a:lnTo>
                              <a:pt x="12" y="45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7273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034" y="1197"/>
                      <a:ext cx="1282" cy="943"/>
                    </a:xfrm>
                    <a:custGeom>
                      <a:avLst/>
                      <a:gdLst>
                        <a:gd name="T0" fmla="*/ 494 w 1282"/>
                        <a:gd name="T1" fmla="*/ 725 h 943"/>
                        <a:gd name="T2" fmla="*/ 452 w 1282"/>
                        <a:gd name="T3" fmla="*/ 781 h 943"/>
                        <a:gd name="T4" fmla="*/ 413 w 1282"/>
                        <a:gd name="T5" fmla="*/ 813 h 943"/>
                        <a:gd name="T6" fmla="*/ 363 w 1282"/>
                        <a:gd name="T7" fmla="*/ 841 h 943"/>
                        <a:gd name="T8" fmla="*/ 353 w 1282"/>
                        <a:gd name="T9" fmla="*/ 876 h 943"/>
                        <a:gd name="T10" fmla="*/ 330 w 1282"/>
                        <a:gd name="T11" fmla="*/ 903 h 943"/>
                        <a:gd name="T12" fmla="*/ 311 w 1282"/>
                        <a:gd name="T13" fmla="*/ 943 h 943"/>
                        <a:gd name="T14" fmla="*/ 297 w 1282"/>
                        <a:gd name="T15" fmla="*/ 835 h 943"/>
                        <a:gd name="T16" fmla="*/ 279 w 1282"/>
                        <a:gd name="T17" fmla="*/ 764 h 943"/>
                        <a:gd name="T18" fmla="*/ 297 w 1282"/>
                        <a:gd name="T19" fmla="*/ 638 h 943"/>
                        <a:gd name="T20" fmla="*/ 267 w 1282"/>
                        <a:gd name="T21" fmla="*/ 573 h 943"/>
                        <a:gd name="T22" fmla="*/ 226 w 1282"/>
                        <a:gd name="T23" fmla="*/ 454 h 943"/>
                        <a:gd name="T24" fmla="*/ 149 w 1282"/>
                        <a:gd name="T25" fmla="*/ 321 h 943"/>
                        <a:gd name="T26" fmla="*/ 126 w 1282"/>
                        <a:gd name="T27" fmla="*/ 238 h 943"/>
                        <a:gd name="T28" fmla="*/ 84 w 1282"/>
                        <a:gd name="T29" fmla="*/ 137 h 943"/>
                        <a:gd name="T30" fmla="*/ 37 w 1282"/>
                        <a:gd name="T31" fmla="*/ 65 h 943"/>
                        <a:gd name="T32" fmla="*/ 0 w 1282"/>
                        <a:gd name="T33" fmla="*/ 37 h 943"/>
                        <a:gd name="T34" fmla="*/ 43 w 1282"/>
                        <a:gd name="T35" fmla="*/ 14 h 943"/>
                        <a:gd name="T36" fmla="*/ 101 w 1282"/>
                        <a:gd name="T37" fmla="*/ 0 h 943"/>
                        <a:gd name="T38" fmla="*/ 170 w 1282"/>
                        <a:gd name="T39" fmla="*/ 8 h 943"/>
                        <a:gd name="T40" fmla="*/ 240 w 1282"/>
                        <a:gd name="T41" fmla="*/ 29 h 943"/>
                        <a:gd name="T42" fmla="*/ 305 w 1282"/>
                        <a:gd name="T43" fmla="*/ 58 h 943"/>
                        <a:gd name="T44" fmla="*/ 351 w 1282"/>
                        <a:gd name="T45" fmla="*/ 83 h 943"/>
                        <a:gd name="T46" fmla="*/ 370 w 1282"/>
                        <a:gd name="T47" fmla="*/ 74 h 943"/>
                        <a:gd name="T48" fmla="*/ 400 w 1282"/>
                        <a:gd name="T49" fmla="*/ 57 h 943"/>
                        <a:gd name="T50" fmla="*/ 405 w 1282"/>
                        <a:gd name="T51" fmla="*/ 16 h 943"/>
                        <a:gd name="T52" fmla="*/ 433 w 1282"/>
                        <a:gd name="T53" fmla="*/ 38 h 943"/>
                        <a:gd name="T54" fmla="*/ 470 w 1282"/>
                        <a:gd name="T55" fmla="*/ 46 h 943"/>
                        <a:gd name="T56" fmla="*/ 521 w 1282"/>
                        <a:gd name="T57" fmla="*/ 57 h 943"/>
                        <a:gd name="T58" fmla="*/ 570 w 1282"/>
                        <a:gd name="T59" fmla="*/ 62 h 943"/>
                        <a:gd name="T60" fmla="*/ 616 w 1282"/>
                        <a:gd name="T61" fmla="*/ 67 h 943"/>
                        <a:gd name="T62" fmla="*/ 681 w 1282"/>
                        <a:gd name="T63" fmla="*/ 65 h 943"/>
                        <a:gd name="T64" fmla="*/ 737 w 1282"/>
                        <a:gd name="T65" fmla="*/ 87 h 943"/>
                        <a:gd name="T66" fmla="*/ 784 w 1282"/>
                        <a:gd name="T67" fmla="*/ 128 h 943"/>
                        <a:gd name="T68" fmla="*/ 830 w 1282"/>
                        <a:gd name="T69" fmla="*/ 189 h 943"/>
                        <a:gd name="T70" fmla="*/ 865 w 1282"/>
                        <a:gd name="T71" fmla="*/ 235 h 943"/>
                        <a:gd name="T72" fmla="*/ 909 w 1282"/>
                        <a:gd name="T73" fmla="*/ 273 h 943"/>
                        <a:gd name="T74" fmla="*/ 956 w 1282"/>
                        <a:gd name="T75" fmla="*/ 300 h 943"/>
                        <a:gd name="T76" fmla="*/ 995 w 1282"/>
                        <a:gd name="T77" fmla="*/ 330 h 943"/>
                        <a:gd name="T78" fmla="*/ 1016 w 1282"/>
                        <a:gd name="T79" fmla="*/ 369 h 943"/>
                        <a:gd name="T80" fmla="*/ 1089 w 1282"/>
                        <a:gd name="T81" fmla="*/ 361 h 943"/>
                        <a:gd name="T82" fmla="*/ 1181 w 1282"/>
                        <a:gd name="T83" fmla="*/ 375 h 943"/>
                        <a:gd name="T84" fmla="*/ 1163 w 1282"/>
                        <a:gd name="T85" fmla="*/ 333 h 943"/>
                        <a:gd name="T86" fmla="*/ 1259 w 1282"/>
                        <a:gd name="T87" fmla="*/ 345 h 943"/>
                        <a:gd name="T88" fmla="*/ 1265 w 1282"/>
                        <a:gd name="T89" fmla="*/ 460 h 943"/>
                        <a:gd name="T90" fmla="*/ 1271 w 1282"/>
                        <a:gd name="T91" fmla="*/ 555 h 943"/>
                        <a:gd name="T92" fmla="*/ 1282 w 1282"/>
                        <a:gd name="T93" fmla="*/ 585 h 943"/>
                        <a:gd name="T94" fmla="*/ 1259 w 1282"/>
                        <a:gd name="T95" fmla="*/ 597 h 943"/>
                        <a:gd name="T96" fmla="*/ 1235 w 1282"/>
                        <a:gd name="T97" fmla="*/ 597 h 943"/>
                        <a:gd name="T98" fmla="*/ 1211 w 1282"/>
                        <a:gd name="T99" fmla="*/ 662 h 943"/>
                        <a:gd name="T100" fmla="*/ 1163 w 1282"/>
                        <a:gd name="T101" fmla="*/ 734 h 943"/>
                        <a:gd name="T102" fmla="*/ 1128 w 1282"/>
                        <a:gd name="T103" fmla="*/ 770 h 943"/>
                        <a:gd name="T104" fmla="*/ 1087 w 1282"/>
                        <a:gd name="T105" fmla="*/ 794 h 943"/>
                        <a:gd name="T106" fmla="*/ 1010 w 1282"/>
                        <a:gd name="T107" fmla="*/ 829 h 943"/>
                        <a:gd name="T108" fmla="*/ 932 w 1282"/>
                        <a:gd name="T109" fmla="*/ 844 h 943"/>
                        <a:gd name="T110" fmla="*/ 849 w 1282"/>
                        <a:gd name="T111" fmla="*/ 847 h 943"/>
                        <a:gd name="T112" fmla="*/ 787 w 1282"/>
                        <a:gd name="T113" fmla="*/ 834 h 943"/>
                        <a:gd name="T114" fmla="*/ 731 w 1282"/>
                        <a:gd name="T115" fmla="*/ 814 h 943"/>
                        <a:gd name="T116" fmla="*/ 683 w 1282"/>
                        <a:gd name="T117" fmla="*/ 788 h 943"/>
                        <a:gd name="T118" fmla="*/ 647 w 1282"/>
                        <a:gd name="T119" fmla="*/ 752 h 943"/>
                        <a:gd name="T120" fmla="*/ 617 w 1282"/>
                        <a:gd name="T121" fmla="*/ 722 h 943"/>
                        <a:gd name="T122" fmla="*/ 559 w 1282"/>
                        <a:gd name="T123" fmla="*/ 706 h 943"/>
                        <a:gd name="T124" fmla="*/ 494 w 1282"/>
                        <a:gd name="T125" fmla="*/ 725 h 943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282" h="943">
                          <a:moveTo>
                            <a:pt x="494" y="725"/>
                          </a:moveTo>
                          <a:lnTo>
                            <a:pt x="452" y="781"/>
                          </a:lnTo>
                          <a:lnTo>
                            <a:pt x="413" y="813"/>
                          </a:lnTo>
                          <a:lnTo>
                            <a:pt x="363" y="841"/>
                          </a:lnTo>
                          <a:lnTo>
                            <a:pt x="353" y="876"/>
                          </a:lnTo>
                          <a:lnTo>
                            <a:pt x="330" y="903"/>
                          </a:lnTo>
                          <a:lnTo>
                            <a:pt x="311" y="943"/>
                          </a:lnTo>
                          <a:lnTo>
                            <a:pt x="297" y="835"/>
                          </a:lnTo>
                          <a:lnTo>
                            <a:pt x="279" y="764"/>
                          </a:lnTo>
                          <a:lnTo>
                            <a:pt x="297" y="638"/>
                          </a:lnTo>
                          <a:lnTo>
                            <a:pt x="267" y="573"/>
                          </a:lnTo>
                          <a:lnTo>
                            <a:pt x="226" y="454"/>
                          </a:lnTo>
                          <a:lnTo>
                            <a:pt x="149" y="321"/>
                          </a:lnTo>
                          <a:lnTo>
                            <a:pt x="126" y="238"/>
                          </a:lnTo>
                          <a:lnTo>
                            <a:pt x="84" y="137"/>
                          </a:lnTo>
                          <a:lnTo>
                            <a:pt x="37" y="65"/>
                          </a:lnTo>
                          <a:lnTo>
                            <a:pt x="0" y="37"/>
                          </a:lnTo>
                          <a:lnTo>
                            <a:pt x="43" y="14"/>
                          </a:lnTo>
                          <a:lnTo>
                            <a:pt x="101" y="0"/>
                          </a:lnTo>
                          <a:lnTo>
                            <a:pt x="170" y="8"/>
                          </a:lnTo>
                          <a:lnTo>
                            <a:pt x="240" y="29"/>
                          </a:lnTo>
                          <a:lnTo>
                            <a:pt x="305" y="58"/>
                          </a:lnTo>
                          <a:lnTo>
                            <a:pt x="351" y="83"/>
                          </a:lnTo>
                          <a:lnTo>
                            <a:pt x="370" y="74"/>
                          </a:lnTo>
                          <a:lnTo>
                            <a:pt x="400" y="57"/>
                          </a:lnTo>
                          <a:lnTo>
                            <a:pt x="405" y="16"/>
                          </a:lnTo>
                          <a:lnTo>
                            <a:pt x="433" y="38"/>
                          </a:lnTo>
                          <a:lnTo>
                            <a:pt x="470" y="46"/>
                          </a:lnTo>
                          <a:lnTo>
                            <a:pt x="521" y="57"/>
                          </a:lnTo>
                          <a:lnTo>
                            <a:pt x="570" y="62"/>
                          </a:lnTo>
                          <a:lnTo>
                            <a:pt x="616" y="67"/>
                          </a:lnTo>
                          <a:lnTo>
                            <a:pt x="681" y="65"/>
                          </a:lnTo>
                          <a:lnTo>
                            <a:pt x="737" y="87"/>
                          </a:lnTo>
                          <a:lnTo>
                            <a:pt x="784" y="128"/>
                          </a:lnTo>
                          <a:lnTo>
                            <a:pt x="830" y="189"/>
                          </a:lnTo>
                          <a:lnTo>
                            <a:pt x="865" y="235"/>
                          </a:lnTo>
                          <a:lnTo>
                            <a:pt x="909" y="273"/>
                          </a:lnTo>
                          <a:lnTo>
                            <a:pt x="956" y="300"/>
                          </a:lnTo>
                          <a:lnTo>
                            <a:pt x="995" y="330"/>
                          </a:lnTo>
                          <a:lnTo>
                            <a:pt x="1016" y="369"/>
                          </a:lnTo>
                          <a:lnTo>
                            <a:pt x="1089" y="361"/>
                          </a:lnTo>
                          <a:lnTo>
                            <a:pt x="1181" y="375"/>
                          </a:lnTo>
                          <a:lnTo>
                            <a:pt x="1163" y="333"/>
                          </a:lnTo>
                          <a:lnTo>
                            <a:pt x="1259" y="345"/>
                          </a:lnTo>
                          <a:lnTo>
                            <a:pt x="1265" y="460"/>
                          </a:lnTo>
                          <a:lnTo>
                            <a:pt x="1271" y="555"/>
                          </a:lnTo>
                          <a:lnTo>
                            <a:pt x="1282" y="585"/>
                          </a:lnTo>
                          <a:lnTo>
                            <a:pt x="1259" y="597"/>
                          </a:lnTo>
                          <a:lnTo>
                            <a:pt x="1235" y="597"/>
                          </a:lnTo>
                          <a:lnTo>
                            <a:pt x="1211" y="662"/>
                          </a:lnTo>
                          <a:lnTo>
                            <a:pt x="1163" y="734"/>
                          </a:lnTo>
                          <a:lnTo>
                            <a:pt x="1128" y="770"/>
                          </a:lnTo>
                          <a:lnTo>
                            <a:pt x="1087" y="794"/>
                          </a:lnTo>
                          <a:lnTo>
                            <a:pt x="1010" y="829"/>
                          </a:lnTo>
                          <a:lnTo>
                            <a:pt x="932" y="844"/>
                          </a:lnTo>
                          <a:lnTo>
                            <a:pt x="849" y="847"/>
                          </a:lnTo>
                          <a:lnTo>
                            <a:pt x="787" y="834"/>
                          </a:lnTo>
                          <a:lnTo>
                            <a:pt x="731" y="814"/>
                          </a:lnTo>
                          <a:lnTo>
                            <a:pt x="683" y="788"/>
                          </a:lnTo>
                          <a:lnTo>
                            <a:pt x="647" y="752"/>
                          </a:lnTo>
                          <a:lnTo>
                            <a:pt x="617" y="722"/>
                          </a:lnTo>
                          <a:lnTo>
                            <a:pt x="559" y="706"/>
                          </a:lnTo>
                          <a:lnTo>
                            <a:pt x="494" y="72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2731" name="Freeform 54"/>
                  <p:cNvSpPr>
                    <a:spLocks/>
                  </p:cNvSpPr>
                  <p:nvPr/>
                </p:nvSpPr>
                <p:spPr bwMode="auto">
                  <a:xfrm>
                    <a:off x="2386" y="1277"/>
                    <a:ext cx="672" cy="466"/>
                  </a:xfrm>
                  <a:custGeom>
                    <a:avLst/>
                    <a:gdLst>
                      <a:gd name="T0" fmla="*/ 0 w 672"/>
                      <a:gd name="T1" fmla="*/ 0 h 466"/>
                      <a:gd name="T2" fmla="*/ 47 w 672"/>
                      <a:gd name="T3" fmla="*/ 41 h 466"/>
                      <a:gd name="T4" fmla="*/ 88 w 672"/>
                      <a:gd name="T5" fmla="*/ 65 h 466"/>
                      <a:gd name="T6" fmla="*/ 126 w 672"/>
                      <a:gd name="T7" fmla="*/ 93 h 466"/>
                      <a:gd name="T8" fmla="*/ 146 w 672"/>
                      <a:gd name="T9" fmla="*/ 120 h 466"/>
                      <a:gd name="T10" fmla="*/ 164 w 672"/>
                      <a:gd name="T11" fmla="*/ 144 h 466"/>
                      <a:gd name="T12" fmla="*/ 193 w 672"/>
                      <a:gd name="T13" fmla="*/ 166 h 466"/>
                      <a:gd name="T14" fmla="*/ 230 w 672"/>
                      <a:gd name="T15" fmla="*/ 182 h 466"/>
                      <a:gd name="T16" fmla="*/ 256 w 672"/>
                      <a:gd name="T17" fmla="*/ 206 h 466"/>
                      <a:gd name="T18" fmla="*/ 277 w 672"/>
                      <a:gd name="T19" fmla="*/ 235 h 466"/>
                      <a:gd name="T20" fmla="*/ 301 w 672"/>
                      <a:gd name="T21" fmla="*/ 271 h 466"/>
                      <a:gd name="T22" fmla="*/ 319 w 672"/>
                      <a:gd name="T23" fmla="*/ 307 h 466"/>
                      <a:gd name="T24" fmla="*/ 337 w 672"/>
                      <a:gd name="T25" fmla="*/ 355 h 466"/>
                      <a:gd name="T26" fmla="*/ 360 w 672"/>
                      <a:gd name="T27" fmla="*/ 395 h 466"/>
                      <a:gd name="T28" fmla="*/ 386 w 672"/>
                      <a:gd name="T29" fmla="*/ 424 h 466"/>
                      <a:gd name="T30" fmla="*/ 421 w 672"/>
                      <a:gd name="T31" fmla="*/ 446 h 466"/>
                      <a:gd name="T32" fmla="*/ 455 w 672"/>
                      <a:gd name="T33" fmla="*/ 458 h 466"/>
                      <a:gd name="T34" fmla="*/ 489 w 672"/>
                      <a:gd name="T35" fmla="*/ 466 h 466"/>
                      <a:gd name="T36" fmla="*/ 527 w 672"/>
                      <a:gd name="T37" fmla="*/ 463 h 466"/>
                      <a:gd name="T38" fmla="*/ 563 w 672"/>
                      <a:gd name="T39" fmla="*/ 456 h 466"/>
                      <a:gd name="T40" fmla="*/ 601 w 672"/>
                      <a:gd name="T41" fmla="*/ 438 h 466"/>
                      <a:gd name="T42" fmla="*/ 631 w 672"/>
                      <a:gd name="T43" fmla="*/ 415 h 466"/>
                      <a:gd name="T44" fmla="*/ 653 w 672"/>
                      <a:gd name="T45" fmla="*/ 387 h 466"/>
                      <a:gd name="T46" fmla="*/ 666 w 672"/>
                      <a:gd name="T47" fmla="*/ 355 h 466"/>
                      <a:gd name="T48" fmla="*/ 672 w 672"/>
                      <a:gd name="T49" fmla="*/ 319 h 466"/>
                      <a:gd name="T50" fmla="*/ 665 w 672"/>
                      <a:gd name="T51" fmla="*/ 284 h 4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672" h="466">
                        <a:moveTo>
                          <a:pt x="0" y="0"/>
                        </a:moveTo>
                        <a:lnTo>
                          <a:pt x="47" y="41"/>
                        </a:lnTo>
                        <a:lnTo>
                          <a:pt x="88" y="65"/>
                        </a:lnTo>
                        <a:lnTo>
                          <a:pt x="126" y="93"/>
                        </a:lnTo>
                        <a:lnTo>
                          <a:pt x="146" y="120"/>
                        </a:lnTo>
                        <a:lnTo>
                          <a:pt x="164" y="144"/>
                        </a:lnTo>
                        <a:lnTo>
                          <a:pt x="193" y="166"/>
                        </a:lnTo>
                        <a:lnTo>
                          <a:pt x="230" y="182"/>
                        </a:lnTo>
                        <a:lnTo>
                          <a:pt x="256" y="206"/>
                        </a:lnTo>
                        <a:lnTo>
                          <a:pt x="277" y="235"/>
                        </a:lnTo>
                        <a:lnTo>
                          <a:pt x="301" y="271"/>
                        </a:lnTo>
                        <a:lnTo>
                          <a:pt x="319" y="307"/>
                        </a:lnTo>
                        <a:lnTo>
                          <a:pt x="337" y="355"/>
                        </a:lnTo>
                        <a:lnTo>
                          <a:pt x="360" y="395"/>
                        </a:lnTo>
                        <a:lnTo>
                          <a:pt x="386" y="424"/>
                        </a:lnTo>
                        <a:lnTo>
                          <a:pt x="421" y="446"/>
                        </a:lnTo>
                        <a:lnTo>
                          <a:pt x="455" y="458"/>
                        </a:lnTo>
                        <a:lnTo>
                          <a:pt x="489" y="466"/>
                        </a:lnTo>
                        <a:lnTo>
                          <a:pt x="527" y="463"/>
                        </a:lnTo>
                        <a:lnTo>
                          <a:pt x="563" y="456"/>
                        </a:lnTo>
                        <a:lnTo>
                          <a:pt x="601" y="438"/>
                        </a:lnTo>
                        <a:lnTo>
                          <a:pt x="631" y="415"/>
                        </a:lnTo>
                        <a:lnTo>
                          <a:pt x="653" y="387"/>
                        </a:lnTo>
                        <a:lnTo>
                          <a:pt x="666" y="355"/>
                        </a:lnTo>
                        <a:lnTo>
                          <a:pt x="672" y="319"/>
                        </a:lnTo>
                        <a:lnTo>
                          <a:pt x="665" y="284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2719" name="Group 55"/>
                <p:cNvGrpSpPr>
                  <a:grpSpLocks/>
                </p:cNvGrpSpPr>
                <p:nvPr/>
              </p:nvGrpSpPr>
              <p:grpSpPr bwMode="auto">
                <a:xfrm>
                  <a:off x="2498" y="1327"/>
                  <a:ext cx="809" cy="710"/>
                  <a:chOff x="2498" y="1327"/>
                  <a:chExt cx="809" cy="710"/>
                </a:xfrm>
              </p:grpSpPr>
              <p:sp>
                <p:nvSpPr>
                  <p:cNvPr id="7272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038" y="1664"/>
                    <a:ext cx="162" cy="53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1" name="Freeform 57"/>
                  <p:cNvSpPr>
                    <a:spLocks/>
                  </p:cNvSpPr>
                  <p:nvPr/>
                </p:nvSpPr>
                <p:spPr bwMode="auto">
                  <a:xfrm>
                    <a:off x="2619" y="1603"/>
                    <a:ext cx="74" cy="158"/>
                  </a:xfrm>
                  <a:custGeom>
                    <a:avLst/>
                    <a:gdLst>
                      <a:gd name="T0" fmla="*/ 8 w 74"/>
                      <a:gd name="T1" fmla="*/ 158 h 158"/>
                      <a:gd name="T2" fmla="*/ 0 w 74"/>
                      <a:gd name="T3" fmla="*/ 117 h 158"/>
                      <a:gd name="T4" fmla="*/ 10 w 74"/>
                      <a:gd name="T5" fmla="*/ 72 h 158"/>
                      <a:gd name="T6" fmla="*/ 34 w 74"/>
                      <a:gd name="T7" fmla="*/ 30 h 158"/>
                      <a:gd name="T8" fmla="*/ 74 w 74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4" h="158">
                        <a:moveTo>
                          <a:pt x="8" y="158"/>
                        </a:moveTo>
                        <a:lnTo>
                          <a:pt x="0" y="117"/>
                        </a:lnTo>
                        <a:lnTo>
                          <a:pt x="10" y="72"/>
                        </a:lnTo>
                        <a:lnTo>
                          <a:pt x="34" y="30"/>
                        </a:lnTo>
                        <a:lnTo>
                          <a:pt x="74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2" name="Freeform 58"/>
                  <p:cNvSpPr>
                    <a:spLocks/>
                  </p:cNvSpPr>
                  <p:nvPr/>
                </p:nvSpPr>
                <p:spPr bwMode="auto">
                  <a:xfrm>
                    <a:off x="2660" y="1635"/>
                    <a:ext cx="48" cy="169"/>
                  </a:xfrm>
                  <a:custGeom>
                    <a:avLst/>
                    <a:gdLst>
                      <a:gd name="T0" fmla="*/ 48 w 48"/>
                      <a:gd name="T1" fmla="*/ 169 h 169"/>
                      <a:gd name="T2" fmla="*/ 23 w 48"/>
                      <a:gd name="T3" fmla="*/ 153 h 169"/>
                      <a:gd name="T4" fmla="*/ 8 w 48"/>
                      <a:gd name="T5" fmla="*/ 129 h 169"/>
                      <a:gd name="T6" fmla="*/ 0 w 48"/>
                      <a:gd name="T7" fmla="*/ 93 h 169"/>
                      <a:gd name="T8" fmla="*/ 5 w 48"/>
                      <a:gd name="T9" fmla="*/ 60 h 169"/>
                      <a:gd name="T10" fmla="*/ 23 w 48"/>
                      <a:gd name="T11" fmla="*/ 25 h 169"/>
                      <a:gd name="T12" fmla="*/ 45 w 48"/>
                      <a:gd name="T13" fmla="*/ 0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8" h="169">
                        <a:moveTo>
                          <a:pt x="48" y="169"/>
                        </a:moveTo>
                        <a:lnTo>
                          <a:pt x="23" y="153"/>
                        </a:lnTo>
                        <a:lnTo>
                          <a:pt x="8" y="129"/>
                        </a:lnTo>
                        <a:lnTo>
                          <a:pt x="0" y="93"/>
                        </a:lnTo>
                        <a:lnTo>
                          <a:pt x="5" y="60"/>
                        </a:lnTo>
                        <a:lnTo>
                          <a:pt x="23" y="25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3" name="Freeform 59"/>
                  <p:cNvSpPr>
                    <a:spLocks/>
                  </p:cNvSpPr>
                  <p:nvPr/>
                </p:nvSpPr>
                <p:spPr bwMode="auto">
                  <a:xfrm>
                    <a:off x="2729" y="1657"/>
                    <a:ext cx="37" cy="75"/>
                  </a:xfrm>
                  <a:custGeom>
                    <a:avLst/>
                    <a:gdLst>
                      <a:gd name="T0" fmla="*/ 0 w 37"/>
                      <a:gd name="T1" fmla="*/ 0 h 75"/>
                      <a:gd name="T2" fmla="*/ 1 w 37"/>
                      <a:gd name="T3" fmla="*/ 32 h 75"/>
                      <a:gd name="T4" fmla="*/ 16 w 37"/>
                      <a:gd name="T5" fmla="*/ 62 h 75"/>
                      <a:gd name="T6" fmla="*/ 37 w 37"/>
                      <a:gd name="T7" fmla="*/ 75 h 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" h="75">
                        <a:moveTo>
                          <a:pt x="0" y="0"/>
                        </a:moveTo>
                        <a:lnTo>
                          <a:pt x="1" y="32"/>
                        </a:lnTo>
                        <a:lnTo>
                          <a:pt x="16" y="62"/>
                        </a:lnTo>
                        <a:lnTo>
                          <a:pt x="37" y="7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4" name="Freeform 60"/>
                  <p:cNvSpPr>
                    <a:spLocks/>
                  </p:cNvSpPr>
                  <p:nvPr/>
                </p:nvSpPr>
                <p:spPr bwMode="auto">
                  <a:xfrm>
                    <a:off x="2498" y="1546"/>
                    <a:ext cx="180" cy="99"/>
                  </a:xfrm>
                  <a:custGeom>
                    <a:avLst/>
                    <a:gdLst>
                      <a:gd name="T0" fmla="*/ 0 w 180"/>
                      <a:gd name="T1" fmla="*/ 99 h 99"/>
                      <a:gd name="T2" fmla="*/ 16 w 180"/>
                      <a:gd name="T3" fmla="*/ 68 h 99"/>
                      <a:gd name="T4" fmla="*/ 41 w 180"/>
                      <a:gd name="T5" fmla="*/ 36 h 99"/>
                      <a:gd name="T6" fmla="*/ 71 w 180"/>
                      <a:gd name="T7" fmla="*/ 14 h 99"/>
                      <a:gd name="T8" fmla="*/ 100 w 180"/>
                      <a:gd name="T9" fmla="*/ 3 h 99"/>
                      <a:gd name="T10" fmla="*/ 126 w 180"/>
                      <a:gd name="T11" fmla="*/ 0 h 99"/>
                      <a:gd name="T12" fmla="*/ 158 w 180"/>
                      <a:gd name="T13" fmla="*/ 7 h 99"/>
                      <a:gd name="T14" fmla="*/ 180 w 180"/>
                      <a:gd name="T15" fmla="*/ 20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0" h="99">
                        <a:moveTo>
                          <a:pt x="0" y="99"/>
                        </a:moveTo>
                        <a:lnTo>
                          <a:pt x="16" y="68"/>
                        </a:lnTo>
                        <a:lnTo>
                          <a:pt x="41" y="36"/>
                        </a:lnTo>
                        <a:lnTo>
                          <a:pt x="71" y="14"/>
                        </a:lnTo>
                        <a:lnTo>
                          <a:pt x="100" y="3"/>
                        </a:lnTo>
                        <a:lnTo>
                          <a:pt x="126" y="0"/>
                        </a:lnTo>
                        <a:lnTo>
                          <a:pt x="158" y="7"/>
                        </a:lnTo>
                        <a:lnTo>
                          <a:pt x="180" y="2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5" name="Freeform 61"/>
                  <p:cNvSpPr>
                    <a:spLocks/>
                  </p:cNvSpPr>
                  <p:nvPr/>
                </p:nvSpPr>
                <p:spPr bwMode="auto">
                  <a:xfrm>
                    <a:off x="2651" y="1794"/>
                    <a:ext cx="387" cy="243"/>
                  </a:xfrm>
                  <a:custGeom>
                    <a:avLst/>
                    <a:gdLst>
                      <a:gd name="T0" fmla="*/ 0 w 387"/>
                      <a:gd name="T1" fmla="*/ 125 h 243"/>
                      <a:gd name="T2" fmla="*/ 59 w 387"/>
                      <a:gd name="T3" fmla="*/ 109 h 243"/>
                      <a:gd name="T4" fmla="*/ 113 w 387"/>
                      <a:gd name="T5" fmla="*/ 88 h 243"/>
                      <a:gd name="T6" fmla="*/ 169 w 387"/>
                      <a:gd name="T7" fmla="*/ 60 h 243"/>
                      <a:gd name="T8" fmla="*/ 221 w 387"/>
                      <a:gd name="T9" fmla="*/ 29 h 243"/>
                      <a:gd name="T10" fmla="*/ 262 w 387"/>
                      <a:gd name="T11" fmla="*/ 0 h 243"/>
                      <a:gd name="T12" fmla="*/ 279 w 387"/>
                      <a:gd name="T13" fmla="*/ 46 h 243"/>
                      <a:gd name="T14" fmla="*/ 308 w 387"/>
                      <a:gd name="T15" fmla="*/ 90 h 243"/>
                      <a:gd name="T16" fmla="*/ 343 w 387"/>
                      <a:gd name="T17" fmla="*/ 130 h 243"/>
                      <a:gd name="T18" fmla="*/ 387 w 387"/>
                      <a:gd name="T19" fmla="*/ 161 h 243"/>
                      <a:gd name="T20" fmla="*/ 347 w 387"/>
                      <a:gd name="T21" fmla="*/ 193 h 243"/>
                      <a:gd name="T22" fmla="*/ 311 w 387"/>
                      <a:gd name="T23" fmla="*/ 214 h 243"/>
                      <a:gd name="T24" fmla="*/ 262 w 387"/>
                      <a:gd name="T25" fmla="*/ 232 h 243"/>
                      <a:gd name="T26" fmla="*/ 216 w 387"/>
                      <a:gd name="T27" fmla="*/ 243 h 243"/>
                      <a:gd name="T28" fmla="*/ 184 w 387"/>
                      <a:gd name="T29" fmla="*/ 241 h 243"/>
                      <a:gd name="T30" fmla="*/ 158 w 387"/>
                      <a:gd name="T31" fmla="*/ 234 h 24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87" h="243">
                        <a:moveTo>
                          <a:pt x="0" y="125"/>
                        </a:moveTo>
                        <a:lnTo>
                          <a:pt x="59" y="109"/>
                        </a:lnTo>
                        <a:lnTo>
                          <a:pt x="113" y="88"/>
                        </a:lnTo>
                        <a:lnTo>
                          <a:pt x="169" y="60"/>
                        </a:lnTo>
                        <a:lnTo>
                          <a:pt x="221" y="29"/>
                        </a:lnTo>
                        <a:lnTo>
                          <a:pt x="262" y="0"/>
                        </a:lnTo>
                        <a:lnTo>
                          <a:pt x="279" y="46"/>
                        </a:lnTo>
                        <a:lnTo>
                          <a:pt x="308" y="90"/>
                        </a:lnTo>
                        <a:lnTo>
                          <a:pt x="343" y="130"/>
                        </a:lnTo>
                        <a:lnTo>
                          <a:pt x="387" y="161"/>
                        </a:lnTo>
                        <a:lnTo>
                          <a:pt x="347" y="193"/>
                        </a:lnTo>
                        <a:lnTo>
                          <a:pt x="311" y="214"/>
                        </a:lnTo>
                        <a:lnTo>
                          <a:pt x="262" y="232"/>
                        </a:lnTo>
                        <a:lnTo>
                          <a:pt x="216" y="243"/>
                        </a:lnTo>
                        <a:lnTo>
                          <a:pt x="184" y="241"/>
                        </a:lnTo>
                        <a:lnTo>
                          <a:pt x="158" y="234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6" name="Freeform 62"/>
                  <p:cNvSpPr>
                    <a:spLocks/>
                  </p:cNvSpPr>
                  <p:nvPr/>
                </p:nvSpPr>
                <p:spPr bwMode="auto">
                  <a:xfrm>
                    <a:off x="2794" y="1871"/>
                    <a:ext cx="128" cy="149"/>
                  </a:xfrm>
                  <a:custGeom>
                    <a:avLst/>
                    <a:gdLst>
                      <a:gd name="T0" fmla="*/ 0 w 128"/>
                      <a:gd name="T1" fmla="*/ 0 h 149"/>
                      <a:gd name="T2" fmla="*/ 30 w 128"/>
                      <a:gd name="T3" fmla="*/ 108 h 149"/>
                      <a:gd name="T4" fmla="*/ 128 w 128"/>
                      <a:gd name="T5" fmla="*/ 149 h 14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8" h="149">
                        <a:moveTo>
                          <a:pt x="0" y="0"/>
                        </a:moveTo>
                        <a:lnTo>
                          <a:pt x="30" y="108"/>
                        </a:lnTo>
                        <a:lnTo>
                          <a:pt x="128" y="149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7" name="Freeform 63"/>
                  <p:cNvSpPr>
                    <a:spLocks/>
                  </p:cNvSpPr>
                  <p:nvPr/>
                </p:nvSpPr>
                <p:spPr bwMode="auto">
                  <a:xfrm>
                    <a:off x="2598" y="1327"/>
                    <a:ext cx="50" cy="143"/>
                  </a:xfrm>
                  <a:custGeom>
                    <a:avLst/>
                    <a:gdLst>
                      <a:gd name="T0" fmla="*/ 0 w 50"/>
                      <a:gd name="T1" fmla="*/ 0 h 143"/>
                      <a:gd name="T2" fmla="*/ 22 w 50"/>
                      <a:gd name="T3" fmla="*/ 18 h 143"/>
                      <a:gd name="T4" fmla="*/ 36 w 50"/>
                      <a:gd name="T5" fmla="*/ 41 h 143"/>
                      <a:gd name="T6" fmla="*/ 37 w 50"/>
                      <a:gd name="T7" fmla="*/ 64 h 143"/>
                      <a:gd name="T8" fmla="*/ 46 w 50"/>
                      <a:gd name="T9" fmla="*/ 90 h 143"/>
                      <a:gd name="T10" fmla="*/ 50 w 50"/>
                      <a:gd name="T11" fmla="*/ 117 h 143"/>
                      <a:gd name="T12" fmla="*/ 50 w 50"/>
                      <a:gd name="T13" fmla="*/ 143 h 1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0" h="143">
                        <a:moveTo>
                          <a:pt x="0" y="0"/>
                        </a:moveTo>
                        <a:lnTo>
                          <a:pt x="22" y="18"/>
                        </a:lnTo>
                        <a:lnTo>
                          <a:pt x="36" y="41"/>
                        </a:lnTo>
                        <a:lnTo>
                          <a:pt x="37" y="64"/>
                        </a:lnTo>
                        <a:lnTo>
                          <a:pt x="46" y="90"/>
                        </a:lnTo>
                        <a:lnTo>
                          <a:pt x="50" y="117"/>
                        </a:lnTo>
                        <a:lnTo>
                          <a:pt x="50" y="143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8" name="Freeform 64"/>
                  <p:cNvSpPr>
                    <a:spLocks/>
                  </p:cNvSpPr>
                  <p:nvPr/>
                </p:nvSpPr>
                <p:spPr bwMode="auto">
                  <a:xfrm>
                    <a:off x="2586" y="1355"/>
                    <a:ext cx="47" cy="83"/>
                  </a:xfrm>
                  <a:custGeom>
                    <a:avLst/>
                    <a:gdLst>
                      <a:gd name="T0" fmla="*/ 10 w 47"/>
                      <a:gd name="T1" fmla="*/ 0 h 83"/>
                      <a:gd name="T2" fmla="*/ 0 w 47"/>
                      <a:gd name="T3" fmla="*/ 16 h 83"/>
                      <a:gd name="T4" fmla="*/ 2 w 47"/>
                      <a:gd name="T5" fmla="*/ 36 h 83"/>
                      <a:gd name="T6" fmla="*/ 10 w 47"/>
                      <a:gd name="T7" fmla="*/ 53 h 83"/>
                      <a:gd name="T8" fmla="*/ 21 w 47"/>
                      <a:gd name="T9" fmla="*/ 64 h 83"/>
                      <a:gd name="T10" fmla="*/ 30 w 47"/>
                      <a:gd name="T11" fmla="*/ 74 h 83"/>
                      <a:gd name="T12" fmla="*/ 47 w 47"/>
                      <a:gd name="T13" fmla="*/ 83 h 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7" h="83">
                        <a:moveTo>
                          <a:pt x="10" y="0"/>
                        </a:moveTo>
                        <a:lnTo>
                          <a:pt x="0" y="16"/>
                        </a:lnTo>
                        <a:lnTo>
                          <a:pt x="2" y="36"/>
                        </a:lnTo>
                        <a:lnTo>
                          <a:pt x="10" y="53"/>
                        </a:lnTo>
                        <a:lnTo>
                          <a:pt x="21" y="64"/>
                        </a:lnTo>
                        <a:lnTo>
                          <a:pt x="30" y="74"/>
                        </a:lnTo>
                        <a:lnTo>
                          <a:pt x="47" y="83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729" name="Freeform 65"/>
                  <p:cNvSpPr>
                    <a:spLocks/>
                  </p:cNvSpPr>
                  <p:nvPr/>
                </p:nvSpPr>
                <p:spPr bwMode="auto">
                  <a:xfrm>
                    <a:off x="3056" y="1536"/>
                    <a:ext cx="251" cy="490"/>
                  </a:xfrm>
                  <a:custGeom>
                    <a:avLst/>
                    <a:gdLst>
                      <a:gd name="T0" fmla="*/ 251 w 251"/>
                      <a:gd name="T1" fmla="*/ 255 h 490"/>
                      <a:gd name="T2" fmla="*/ 220 w 251"/>
                      <a:gd name="T3" fmla="*/ 260 h 490"/>
                      <a:gd name="T4" fmla="*/ 212 w 251"/>
                      <a:gd name="T5" fmla="*/ 279 h 490"/>
                      <a:gd name="T6" fmla="*/ 207 w 251"/>
                      <a:gd name="T7" fmla="*/ 293 h 490"/>
                      <a:gd name="T8" fmla="*/ 191 w 251"/>
                      <a:gd name="T9" fmla="*/ 301 h 490"/>
                      <a:gd name="T10" fmla="*/ 150 w 251"/>
                      <a:gd name="T11" fmla="*/ 354 h 490"/>
                      <a:gd name="T12" fmla="*/ 119 w 251"/>
                      <a:gd name="T13" fmla="*/ 400 h 490"/>
                      <a:gd name="T14" fmla="*/ 79 w 251"/>
                      <a:gd name="T15" fmla="*/ 438 h 490"/>
                      <a:gd name="T16" fmla="*/ 63 w 251"/>
                      <a:gd name="T17" fmla="*/ 463 h 490"/>
                      <a:gd name="T18" fmla="*/ 0 w 251"/>
                      <a:gd name="T19" fmla="*/ 490 h 490"/>
                      <a:gd name="T20" fmla="*/ 27 w 251"/>
                      <a:gd name="T21" fmla="*/ 468 h 490"/>
                      <a:gd name="T22" fmla="*/ 53 w 251"/>
                      <a:gd name="T23" fmla="*/ 431 h 490"/>
                      <a:gd name="T24" fmla="*/ 62 w 251"/>
                      <a:gd name="T25" fmla="*/ 399 h 490"/>
                      <a:gd name="T26" fmla="*/ 66 w 251"/>
                      <a:gd name="T27" fmla="*/ 359 h 490"/>
                      <a:gd name="T28" fmla="*/ 56 w 251"/>
                      <a:gd name="T29" fmla="*/ 311 h 490"/>
                      <a:gd name="T30" fmla="*/ 85 w 251"/>
                      <a:gd name="T31" fmla="*/ 281 h 490"/>
                      <a:gd name="T32" fmla="*/ 88 w 251"/>
                      <a:gd name="T33" fmla="*/ 232 h 490"/>
                      <a:gd name="T34" fmla="*/ 88 w 251"/>
                      <a:gd name="T35" fmla="*/ 210 h 490"/>
                      <a:gd name="T36" fmla="*/ 171 w 251"/>
                      <a:gd name="T37" fmla="*/ 264 h 490"/>
                      <a:gd name="T38" fmla="*/ 130 w 251"/>
                      <a:gd name="T39" fmla="*/ 198 h 490"/>
                      <a:gd name="T40" fmla="*/ 141 w 251"/>
                      <a:gd name="T41" fmla="*/ 163 h 490"/>
                      <a:gd name="T42" fmla="*/ 159 w 251"/>
                      <a:gd name="T43" fmla="*/ 108 h 490"/>
                      <a:gd name="T44" fmla="*/ 162 w 251"/>
                      <a:gd name="T45" fmla="*/ 66 h 490"/>
                      <a:gd name="T46" fmla="*/ 150 w 251"/>
                      <a:gd name="T47" fmla="*/ 33 h 490"/>
                      <a:gd name="T48" fmla="*/ 139 w 251"/>
                      <a:gd name="T49" fmla="*/ 0 h 49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251" h="490">
                        <a:moveTo>
                          <a:pt x="251" y="255"/>
                        </a:moveTo>
                        <a:lnTo>
                          <a:pt x="220" y="260"/>
                        </a:lnTo>
                        <a:lnTo>
                          <a:pt x="212" y="279"/>
                        </a:lnTo>
                        <a:lnTo>
                          <a:pt x="207" y="293"/>
                        </a:lnTo>
                        <a:lnTo>
                          <a:pt x="191" y="301"/>
                        </a:lnTo>
                        <a:lnTo>
                          <a:pt x="150" y="354"/>
                        </a:lnTo>
                        <a:lnTo>
                          <a:pt x="119" y="400"/>
                        </a:lnTo>
                        <a:lnTo>
                          <a:pt x="79" y="438"/>
                        </a:lnTo>
                        <a:lnTo>
                          <a:pt x="63" y="463"/>
                        </a:lnTo>
                        <a:lnTo>
                          <a:pt x="0" y="490"/>
                        </a:lnTo>
                        <a:lnTo>
                          <a:pt x="27" y="468"/>
                        </a:lnTo>
                        <a:lnTo>
                          <a:pt x="53" y="431"/>
                        </a:lnTo>
                        <a:lnTo>
                          <a:pt x="62" y="399"/>
                        </a:lnTo>
                        <a:lnTo>
                          <a:pt x="66" y="359"/>
                        </a:lnTo>
                        <a:lnTo>
                          <a:pt x="56" y="311"/>
                        </a:lnTo>
                        <a:lnTo>
                          <a:pt x="85" y="281"/>
                        </a:lnTo>
                        <a:lnTo>
                          <a:pt x="88" y="232"/>
                        </a:lnTo>
                        <a:lnTo>
                          <a:pt x="88" y="210"/>
                        </a:lnTo>
                        <a:lnTo>
                          <a:pt x="171" y="264"/>
                        </a:lnTo>
                        <a:lnTo>
                          <a:pt x="130" y="198"/>
                        </a:lnTo>
                        <a:lnTo>
                          <a:pt x="141" y="163"/>
                        </a:lnTo>
                        <a:lnTo>
                          <a:pt x="159" y="108"/>
                        </a:lnTo>
                        <a:lnTo>
                          <a:pt x="162" y="66"/>
                        </a:lnTo>
                        <a:lnTo>
                          <a:pt x="150" y="33"/>
                        </a:lnTo>
                        <a:lnTo>
                          <a:pt x="139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  <p:pic>
        <p:nvPicPr>
          <p:cNvPr id="72709" name="Picture 5" descr="broken v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7705"/>
            <a:ext cx="13716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監管和審查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6800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7130754" cy="1826581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「學校管治與內部監控」防貪錦囊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22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相關的法例及行政指引</a:t>
            </a:r>
            <a:endParaRPr lang="en-GB" sz="4400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12434" y="1916832"/>
            <a:ext cx="3052684" cy="1081087"/>
            <a:chOff x="521" y="3339"/>
            <a:chExt cx="2132" cy="681"/>
          </a:xfrm>
          <a:solidFill>
            <a:schemeClr val="accent1">
              <a:lumMod val="75000"/>
            </a:schemeClr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21" y="3339"/>
              <a:ext cx="2132" cy="6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82" y="3378"/>
              <a:ext cx="2011" cy="5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教育條例</a:t>
              </a:r>
              <a:b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279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章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GB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95781" y="1916832"/>
            <a:ext cx="3054170" cy="1081087"/>
            <a:chOff x="521" y="3339"/>
            <a:chExt cx="2132" cy="681"/>
          </a:xfrm>
          <a:solidFill>
            <a:schemeClr val="accent1">
              <a:lumMod val="75000"/>
            </a:schemeClr>
          </a:solidFill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1" y="3339"/>
              <a:ext cx="2132" cy="6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12" y="3378"/>
              <a:ext cx="1931" cy="5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防止賄賂條例</a:t>
              </a:r>
              <a:b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201</a:t>
              </a:r>
              <a:r>
                <a: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章</a:t>
              </a:r>
              <a:r>
                <a:rPr lang="en-US" altLang="zh-TW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GB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41973" y="3734867"/>
            <a:ext cx="2794123" cy="6302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16138" y="3765947"/>
            <a:ext cx="2647950" cy="519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教育局通告</a:t>
            </a:r>
            <a:endParaRPr lang="zh-TW" altLang="en-GB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641973" y="5014044"/>
            <a:ext cx="2794123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699246" y="5066432"/>
            <a:ext cx="2736850" cy="519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學校行政指引</a:t>
            </a:r>
            <a:endParaRPr lang="zh-TW" altLang="en-GB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flipV="1">
            <a:off x="3850953" y="3212653"/>
            <a:ext cx="360363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flipV="1">
            <a:off x="3851920" y="4509120"/>
            <a:ext cx="360363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625639" y="1848734"/>
            <a:ext cx="2362185" cy="3880773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學校管治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誠信管理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內部監控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採購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商業活動</a:t>
            </a:r>
            <a:endParaRPr lang="zh-TW" altLang="en-GB" sz="33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635896" y="1848734"/>
            <a:ext cx="43195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7663" indent="-347663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人事管理</a:t>
            </a:r>
          </a:p>
          <a:p>
            <a:pPr marL="401638" indent="-4016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取錄學生</a:t>
            </a:r>
          </a:p>
          <a:p>
            <a:pPr marL="401638" indent="-4016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籌</a:t>
            </a:r>
            <a:r>
              <a:rPr lang="zh-TW" altLang="en-US" sz="33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款、捐</a:t>
            </a:r>
            <a:r>
              <a:rPr lang="zh-TW" altLang="en-US" sz="3300" dirty="0">
                <a:solidFill>
                  <a:srgbClr val="000000"/>
                </a:solidFill>
                <a:ea typeface="標楷體" panose="03000509000000000000" pitchFamily="65" charset="-120"/>
              </a:rPr>
              <a:t>贈和贊助</a:t>
            </a:r>
          </a:p>
          <a:p>
            <a:pPr marL="401638" indent="-401638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校</a:t>
            </a:r>
            <a:r>
              <a:rPr lang="zh-TW" altLang="en-GB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舍</a:t>
            </a:r>
            <a:r>
              <a:rPr lang="zh-TW" altLang="en-US" sz="33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維修</a:t>
            </a:r>
            <a:endParaRPr lang="zh-TW" altLang="en-GB" sz="3300" dirty="0">
              <a:solidFill>
                <a:schemeClr val="accent2">
                  <a:lumMod val="7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防貪錦囊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防貪錦囊</a:t>
            </a:r>
            <a:endParaRPr lang="en-GB" sz="4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6430" t="8728" r="11053" b="8231"/>
          <a:stretch/>
        </p:blipFill>
        <p:spPr>
          <a:xfrm>
            <a:off x="1403648" y="1412776"/>
            <a:ext cx="6732748" cy="4896544"/>
          </a:xfrm>
          <a:prstGeom prst="roundRect">
            <a:avLst/>
          </a:prstGeom>
        </p:spPr>
      </p:pic>
      <p:pic>
        <p:nvPicPr>
          <p:cNvPr id="7" name="Picture 42" descr="GC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016224" cy="22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70768" y="1476808"/>
            <a:ext cx="2413000" cy="4159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GB" altLang="zh-TW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www.icac.org.hk</a:t>
            </a: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1043284" y="1892733"/>
            <a:ext cx="1" cy="117622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1042963" y="3068960"/>
            <a:ext cx="720725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Oval 46"/>
          <p:cNvSpPr>
            <a:spLocks noChangeArrowheads="1"/>
          </p:cNvSpPr>
          <p:nvPr/>
        </p:nvSpPr>
        <p:spPr bwMode="auto">
          <a:xfrm>
            <a:off x="1763688" y="2961010"/>
            <a:ext cx="865188" cy="21590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>
            <a:off x="2636900" y="3068959"/>
            <a:ext cx="352016" cy="14401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965667" y="3140966"/>
            <a:ext cx="599314" cy="216025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6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參考資料</a:t>
            </a:r>
            <a:endParaRPr lang="en-GB" sz="44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599" y="1772816"/>
            <a:ext cx="7848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教育局通告第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14/2003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號</a:t>
            </a:r>
            <a:endParaRPr lang="en-US" altLang="zh-TW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可供下載資料包括：</a:t>
            </a:r>
            <a:endParaRPr lang="en-US" altLang="zh-TW" sz="3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2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學校內部守則樣本</a:t>
            </a:r>
            <a:endParaRPr lang="en-US" altLang="zh-TW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2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利益衝突申報書樣本</a:t>
            </a:r>
            <a:endParaRPr lang="en-US" altLang="zh-TW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2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有關的常見問題及答案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914400" lvl="2" indent="0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buNone/>
              <a:defRPr/>
            </a:pPr>
            <a:endParaRPr lang="en-US" altLang="zh-TW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2"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endParaRPr lang="en-US" altLang="zh-TW" sz="3200" b="1" dirty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endParaRPr lang="en-US" altLang="zh-TW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70000"/>
              <a:defRPr/>
            </a:pPr>
            <a:endParaRPr lang="en-US" altLang="zh-TW" sz="3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52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708467"/>
            <a:ext cx="6347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提供專業、保密、免費顧問服務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zh-TW" altLang="en-US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改善防貪管理系統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</a:pPr>
            <a:r>
              <a:rPr lang="zh-TW" altLang="en-US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度身訂做，協助制訂工作程</a:t>
            </a:r>
            <a:r>
              <a:rPr lang="zh-TW" altLang="en-US" sz="32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序指</a:t>
            </a:r>
            <a:r>
              <a:rPr lang="zh-TW" altLang="en-US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</a:t>
            </a:r>
          </a:p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熱線電話：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2526 6363</a:t>
            </a:r>
            <a:endParaRPr lang="en-GB" altLang="zh-TW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防貪諮詢服務</a:t>
            </a:r>
            <a:endParaRPr lang="en-GB" sz="4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138" r="47941"/>
          <a:stretch/>
        </p:blipFill>
        <p:spPr>
          <a:xfrm>
            <a:off x="4499992" y="548680"/>
            <a:ext cx="1656184" cy="828092"/>
          </a:xfrm>
          <a:prstGeom prst="rect">
            <a:avLst/>
          </a:prstGeom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96" y="4103027"/>
            <a:ext cx="1801837" cy="172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3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323530" y="1196752"/>
            <a:ext cx="6912766" cy="532859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None/>
            </a:pPr>
            <a:r>
              <a:rPr lang="zh-TW" altLang="en-GB" dirty="0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zh-TW" altLang="en-GB" dirty="0" smtClean="0"/>
              <a:t>    </a:t>
            </a:r>
            <a:r>
              <a:rPr lang="en-US" altLang="zh-TW" dirty="0" smtClean="0"/>
              <a:t>	</a:t>
            </a:r>
            <a:r>
              <a:rPr lang="zh-TW" altLang="en-GB" sz="2300" dirty="0" smtClean="0"/>
              <a:t>本簡報旨在就常見的貪污風險及防貪措施提供一</a:t>
            </a:r>
            <a:r>
              <a:rPr lang="zh-TW" altLang="en-GB" sz="2300" dirty="0"/>
              <a:t>般介</a:t>
            </a:r>
            <a:r>
              <a:rPr lang="zh-TW" altLang="en-GB" sz="2300" dirty="0" smtClean="0"/>
              <a:t>紹，而不會對各種情況下可能出現的貪污問題提供處理方法。簡報中</a:t>
            </a:r>
            <a:r>
              <a:rPr lang="zh-TW" altLang="en-US" sz="2300" dirty="0" smtClean="0"/>
              <a:t>提及的相</a:t>
            </a:r>
            <a:r>
              <a:rPr lang="zh-TW" altLang="en-GB" sz="2300" dirty="0" smtClean="0"/>
              <a:t>關法例及防貪建議，只屬一般及概括性質，旨在以淺白的文字介紹</a:t>
            </a:r>
            <a:r>
              <a:rPr lang="zh-TW" altLang="en-US" sz="2300" dirty="0" smtClean="0"/>
              <a:t>重點</a:t>
            </a:r>
            <a:r>
              <a:rPr lang="zh-TW" altLang="en-GB" sz="2300" dirty="0" smtClean="0"/>
              <a:t>，並不可取代原本的法例條文。因此，任何人在使用本簡報而有疑問時，應參照法例原文或徵詢廉政公署意見。廉政公署已盡力確保簡報內的資料正確，但不會對該等資料的準確性或完整性，或任何特定情況下使用的合適性，作出任何明示或隱含的陳述、申述、保證或擔保。對於任何人士因使用本簡報的建議，或依據本簡報內的資料而引致的任何損失或後果，廉政公署將不會承擔任何責任。本簡報版權歸廉</a:t>
            </a:r>
            <a:r>
              <a:rPr lang="zh-TW" altLang="en-US" sz="2300" dirty="0" smtClean="0"/>
              <a:t>政公</a:t>
            </a:r>
            <a:r>
              <a:rPr lang="zh-TW" altLang="en-GB" sz="2300" dirty="0" smtClean="0"/>
              <a:t>署所有</a:t>
            </a:r>
            <a:r>
              <a:rPr lang="zh-TW" altLang="en-US" sz="2300" dirty="0" smtClean="0"/>
              <a:t>，</a:t>
            </a:r>
            <a:r>
              <a:rPr lang="zh-TW" altLang="en-GB" sz="2300" dirty="0" smtClean="0"/>
              <a:t>翻印只限作非牟利用途，惟須註明資料來源和版權擁有人。如有查詢，請聯絡廉政公署</a:t>
            </a:r>
            <a:r>
              <a:rPr lang="zh-TW" altLang="en-US" sz="2300" dirty="0" smtClean="0"/>
              <a:t>防止貪污</a:t>
            </a:r>
            <a:r>
              <a:rPr lang="zh-TW" altLang="en-GB" sz="2300" dirty="0" smtClean="0"/>
              <a:t>處</a:t>
            </a:r>
            <a:r>
              <a:rPr lang="en-GB" altLang="zh-TW" sz="1700" dirty="0" smtClean="0"/>
              <a:t>(</a:t>
            </a:r>
            <a:r>
              <a:rPr lang="en-US" altLang="zh-TW" sz="1700" dirty="0" smtClean="0"/>
              <a:t>www.icac.org.hk</a:t>
            </a:r>
            <a:r>
              <a:rPr lang="en-GB" altLang="zh-TW" sz="1700" dirty="0" smtClean="0"/>
              <a:t>)</a:t>
            </a:r>
            <a:r>
              <a:rPr lang="zh-TW" altLang="en-GB" sz="2000" dirty="0" smtClean="0"/>
              <a:t>。</a:t>
            </a:r>
            <a:endParaRPr lang="zh-TW" altLang="en-GB" sz="2200" dirty="0" smtClean="0"/>
          </a:p>
          <a:p>
            <a:pPr algn="just">
              <a:buFont typeface="Wingdings" pitchFamily="2" charset="2"/>
              <a:buNone/>
            </a:pPr>
            <a:endParaRPr lang="zh-TW" altLang="en-GB" dirty="0" smtClean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599" y="609600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/>
              <a:t>聲</a:t>
            </a:r>
            <a:r>
              <a:rPr lang="zh-TW" altLang="en-US" sz="4400" b="1" dirty="0" smtClean="0"/>
              <a:t>明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183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914730" cy="1826581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謝謝！</a:t>
            </a:r>
            <a:endParaRPr lang="en-GB" sz="6600" b="1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98623"/>
              </p:ext>
            </p:extLst>
          </p:nvPr>
        </p:nvGraphicFramePr>
        <p:xfrm>
          <a:off x="3851920" y="3614158"/>
          <a:ext cx="2538137" cy="137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56" name="Clip" r:id="rId3" imgW="2286000" imgH="1244072" progId="MS_ClipArt_Gallery.5">
                  <p:embed/>
                </p:oleObj>
              </mc:Choice>
              <mc:Fallback>
                <p:oleObj name="Clip" r:id="rId3" imgW="2286000" imgH="1244072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614158"/>
                        <a:ext cx="2538137" cy="1379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914730" cy="1826581"/>
          </a:xfrm>
        </p:spPr>
        <p:txBody>
          <a:bodyPr>
            <a:normAutofit/>
          </a:bodyPr>
          <a:lstStyle/>
          <a:p>
            <a:r>
              <a:rPr lang="en-US" altLang="zh-TW" sz="6600" b="1" dirty="0" smtClean="0"/>
              <a:t>《</a:t>
            </a:r>
            <a:r>
              <a:rPr lang="zh-TW" altLang="en-US" sz="6600" b="1" dirty="0" smtClean="0"/>
              <a:t>防止賄賂條例</a:t>
            </a:r>
            <a:r>
              <a:rPr lang="en-US" altLang="zh-TW" sz="6600" b="1" dirty="0" smtClean="0"/>
              <a:t>》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740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11560" y="1700808"/>
            <a:ext cx="2880320" cy="576263"/>
          </a:xfrm>
          <a:prstGeom prst="roundRect">
            <a:avLst>
              <a:gd name="adj" fmla="val 16667"/>
            </a:avLst>
          </a:prstGeom>
          <a:solidFill>
            <a:srgbClr val="99CC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zh-TW" altLang="en-US" sz="2600" b="1" dirty="0">
                <a:latin typeface="Arial" panose="020B0604020202020204" pitchFamily="34" charset="0"/>
              </a:rPr>
              <a:t>代理人</a:t>
            </a:r>
            <a:r>
              <a:rPr lang="zh-TW" altLang="en-US" sz="2600" b="1" dirty="0" smtClean="0">
                <a:latin typeface="Arial" panose="020B0604020202020204" pitchFamily="34" charset="0"/>
              </a:rPr>
              <a:t>（教職員）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560" y="2493541"/>
            <a:ext cx="4248472" cy="575419"/>
          </a:xfrm>
          <a:prstGeom prst="roundRect">
            <a:avLst>
              <a:gd name="adj" fmla="val 16667"/>
            </a:avLst>
          </a:prstGeom>
          <a:solidFill>
            <a:srgbClr val="99CC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未得主事</a:t>
            </a:r>
            <a:r>
              <a:rPr lang="zh-TW" altLang="en-US" sz="2600" b="1" dirty="0" smtClean="0">
                <a:latin typeface="Arial" panose="020B0604020202020204" pitchFamily="34" charset="0"/>
              </a:rPr>
              <a:t>人（幼稚園）同</a:t>
            </a:r>
            <a:r>
              <a:rPr lang="zh-TW" altLang="en-US" sz="2600" b="1" dirty="0">
                <a:latin typeface="Arial" panose="020B0604020202020204" pitchFamily="34" charset="0"/>
              </a:rPr>
              <a:t>意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11560" y="3285133"/>
            <a:ext cx="2664296" cy="503907"/>
          </a:xfrm>
          <a:prstGeom prst="roundRect">
            <a:avLst>
              <a:gd name="adj" fmla="val 16667"/>
            </a:avLst>
          </a:prstGeom>
          <a:solidFill>
            <a:srgbClr val="99CC00">
              <a:alpha val="5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索取／收受利益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2277" y="4024908"/>
            <a:ext cx="7560123" cy="556220"/>
          </a:xfrm>
          <a:prstGeom prst="roundRect">
            <a:avLst>
              <a:gd name="adj" fmla="val 16667"/>
            </a:avLst>
          </a:prstGeom>
          <a:solidFill>
            <a:srgbClr val="99CC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  <a:buFont typeface="Arial" panose="020B0604020202020204" pitchFamily="34" charset="0"/>
              <a:buNone/>
            </a:pPr>
            <a:r>
              <a:rPr lang="zh-TW" altLang="en-US" sz="2600" b="1" dirty="0">
                <a:latin typeface="Arial" panose="020B0604020202020204" pitchFamily="34" charset="0"/>
              </a:rPr>
              <a:t>作出或不作出與主事人（幼稚園</a:t>
            </a:r>
            <a:r>
              <a:rPr lang="zh-TW" altLang="en-US" sz="2600" b="1" dirty="0" smtClean="0">
                <a:latin typeface="Arial" panose="020B0604020202020204" pitchFamily="34" charset="0"/>
              </a:rPr>
              <a:t>）業</a:t>
            </a:r>
            <a:r>
              <a:rPr lang="zh-TW" altLang="en-US" sz="2600" b="1" dirty="0">
                <a:latin typeface="Arial" panose="020B0604020202020204" pitchFamily="34" charset="0"/>
              </a:rPr>
              <a:t>務有關的行為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5013032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最高刑罰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︰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罰款五十萬元及監禁七年</a:t>
            </a:r>
            <a:endParaRPr lang="en-GB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51520" y="620688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TW" sz="4200" b="1" dirty="0" smtClean="0"/>
              <a:t>《</a:t>
            </a:r>
            <a:r>
              <a:rPr lang="zh-TW" altLang="en-US" sz="4200" b="1" dirty="0" smtClean="0"/>
              <a:t>防</a:t>
            </a:r>
            <a:r>
              <a:rPr lang="zh-TW" altLang="en-US" sz="4200" b="1" dirty="0"/>
              <a:t>止賄賂條例</a:t>
            </a:r>
            <a:r>
              <a:rPr lang="en-US" altLang="zh-TW" sz="4200" b="1" dirty="0" smtClean="0"/>
              <a:t>》</a:t>
            </a:r>
            <a:r>
              <a:rPr lang="zh-TW" altLang="en-US" sz="4200" b="1" dirty="0"/>
              <a:t>第九</a:t>
            </a:r>
            <a:r>
              <a:rPr lang="en-US" altLang="zh-TW" sz="4200" b="1" dirty="0"/>
              <a:t>(</a:t>
            </a:r>
            <a:r>
              <a:rPr lang="zh-TW" altLang="en-US" sz="4200" b="1" dirty="0"/>
              <a:t>一</a:t>
            </a:r>
            <a:r>
              <a:rPr lang="en-US" altLang="zh-TW" sz="4200" b="1" dirty="0"/>
              <a:t>)</a:t>
            </a:r>
            <a:r>
              <a:rPr lang="zh-TW" altLang="en-US" sz="4200" b="1" dirty="0"/>
              <a:t>條</a:t>
            </a:r>
            <a:endParaRPr lang="en-GB" sz="4200" b="1" dirty="0"/>
          </a:p>
        </p:txBody>
      </p:sp>
    </p:spTree>
    <p:extLst>
      <p:ext uri="{BB962C8B-B14F-4D97-AF65-F5344CB8AC3E}">
        <p14:creationId xmlns:p14="http://schemas.microsoft.com/office/powerpoint/2010/main" val="1250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561" y="2487597"/>
            <a:ext cx="7200800" cy="575692"/>
          </a:xfrm>
          <a:prstGeom prst="roundRect">
            <a:avLst>
              <a:gd name="adj" fmla="val 16667"/>
            </a:avLst>
          </a:prstGeom>
          <a:solidFill>
            <a:srgbClr val="99CC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未得代理人（教職員）</a:t>
            </a:r>
            <a:r>
              <a:rPr lang="zh-TW" altLang="en-US" sz="2600" b="1" dirty="0" smtClean="0">
                <a:latin typeface="Arial" panose="020B0604020202020204" pitchFamily="34" charset="0"/>
              </a:rPr>
              <a:t>的主</a:t>
            </a:r>
            <a:r>
              <a:rPr lang="zh-TW" altLang="en-US" sz="2600" b="1" dirty="0">
                <a:latin typeface="Arial" panose="020B0604020202020204" pitchFamily="34" charset="0"/>
              </a:rPr>
              <a:t>事人（幼稚園）同意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11561" y="3255880"/>
            <a:ext cx="4608512" cy="556592"/>
          </a:xfrm>
          <a:prstGeom prst="roundRect">
            <a:avLst>
              <a:gd name="adj" fmla="val 16667"/>
            </a:avLst>
          </a:prstGeom>
          <a:solidFill>
            <a:srgbClr val="99CC00">
              <a:alpha val="5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600" b="1" dirty="0">
                <a:latin typeface="Arial" panose="020B0604020202020204" pitchFamily="34" charset="0"/>
              </a:rPr>
              <a:t>向代理</a:t>
            </a:r>
            <a:r>
              <a:rPr lang="zh-TW" altLang="en-US" sz="2600" b="1" dirty="0" smtClean="0">
                <a:latin typeface="Arial" panose="020B0604020202020204" pitchFamily="34" charset="0"/>
              </a:rPr>
              <a:t>人（教職員）提供利</a:t>
            </a:r>
            <a:r>
              <a:rPr lang="zh-TW" altLang="en-US" sz="2600" b="1" dirty="0">
                <a:latin typeface="Arial" panose="020B0604020202020204" pitchFamily="34" charset="0"/>
              </a:rPr>
              <a:t>益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2278" y="4005063"/>
            <a:ext cx="7488114" cy="556220"/>
          </a:xfrm>
          <a:prstGeom prst="roundRect">
            <a:avLst>
              <a:gd name="adj" fmla="val 16667"/>
            </a:avLst>
          </a:prstGeom>
          <a:solidFill>
            <a:srgbClr val="99CC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  <a:buFont typeface="Arial" panose="020B0604020202020204" pitchFamily="34" charset="0"/>
              <a:buNone/>
            </a:pPr>
            <a:r>
              <a:rPr lang="zh-TW" altLang="en-US" sz="2600" b="1" dirty="0">
                <a:latin typeface="Arial" panose="020B0604020202020204" pitchFamily="34" charset="0"/>
              </a:rPr>
              <a:t>作出或不作出與主事</a:t>
            </a:r>
            <a:r>
              <a:rPr lang="zh-TW" altLang="en-US" sz="2600" b="1" dirty="0" smtClean="0">
                <a:latin typeface="Arial" panose="020B0604020202020204" pitchFamily="34" charset="0"/>
              </a:rPr>
              <a:t>人（幼稚園）業</a:t>
            </a:r>
            <a:r>
              <a:rPr lang="zh-TW" altLang="en-US" sz="2600" b="1" dirty="0">
                <a:latin typeface="Arial" panose="020B0604020202020204" pitchFamily="34" charset="0"/>
              </a:rPr>
              <a:t>務有關的行為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1561" y="1744921"/>
            <a:ext cx="1224135" cy="581853"/>
          </a:xfrm>
          <a:prstGeom prst="roundRect">
            <a:avLst>
              <a:gd name="adj" fmla="val 16667"/>
            </a:avLst>
          </a:prstGeom>
          <a:solidFill>
            <a:srgbClr val="99CC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zh-TW" altLang="en-US" sz="2600" b="1" dirty="0" smtClean="0">
                <a:latin typeface="Arial" panose="020B0604020202020204" pitchFamily="34" charset="0"/>
              </a:rPr>
              <a:t>任何人</a:t>
            </a:r>
            <a:endParaRPr lang="en-GB" altLang="zh-TW" sz="2600" b="1" dirty="0">
              <a:latin typeface="Arial" panose="020B060402020202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51520" y="620688"/>
            <a:ext cx="6986737" cy="875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TW" sz="4200" b="1" dirty="0" smtClean="0"/>
              <a:t>《</a:t>
            </a:r>
            <a:r>
              <a:rPr lang="zh-TW" altLang="en-US" sz="4200" b="1" dirty="0" smtClean="0"/>
              <a:t>防</a:t>
            </a:r>
            <a:r>
              <a:rPr lang="zh-TW" altLang="en-US" sz="4200" b="1" dirty="0"/>
              <a:t>止賄賂條例</a:t>
            </a:r>
            <a:r>
              <a:rPr lang="en-US" altLang="zh-TW" sz="4200" b="1" dirty="0" smtClean="0"/>
              <a:t>》</a:t>
            </a:r>
            <a:r>
              <a:rPr lang="zh-TW" altLang="en-US" sz="4200" b="1" dirty="0"/>
              <a:t>第九</a:t>
            </a:r>
            <a:r>
              <a:rPr lang="en-US" altLang="zh-TW" sz="4200" b="1" dirty="0" smtClean="0"/>
              <a:t>(</a:t>
            </a:r>
            <a:r>
              <a:rPr lang="zh-TW" altLang="en-US" sz="4200" b="1" dirty="0" smtClean="0"/>
              <a:t>二</a:t>
            </a:r>
            <a:r>
              <a:rPr lang="en-US" altLang="zh-TW" sz="4200" b="1" dirty="0" smtClean="0"/>
              <a:t>)</a:t>
            </a:r>
            <a:r>
              <a:rPr lang="zh-TW" altLang="en-US" sz="4200" b="1" dirty="0"/>
              <a:t>條</a:t>
            </a:r>
            <a:endParaRPr lang="en-GB" sz="4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5013032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最高刑罰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︰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罰款五十萬元及監禁七年</a:t>
            </a:r>
            <a:endParaRPr lang="en-GB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3268662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禮物、貸款、費用、報酬或佣金</a:t>
            </a:r>
          </a:p>
          <a:p>
            <a:r>
              <a:rPr lang="zh-TW" altLang="en-US" sz="3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sz="3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僱工作或合約</a:t>
            </a:r>
          </a:p>
          <a:p>
            <a:r>
              <a:rPr lang="zh-TW" altLang="en-US" sz="3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將貸款或法律責任予以支付，免卻或解除</a:t>
            </a:r>
          </a:p>
          <a:p>
            <a:r>
              <a:rPr lang="zh-TW" altLang="en-US" sz="3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服務或優待 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款待除外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行使任何權利或權力</a:t>
            </a:r>
            <a:endParaRPr lang="zh-TW" altLang="en-GB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5765" name="Picture 53" descr="j025003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046288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利益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99592" y="2276872"/>
            <a:ext cx="6273099" cy="230832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「供應</a:t>
            </a:r>
            <a:r>
              <a:rPr lang="zh-TW" altLang="en-US" sz="3200" b="1" i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b="1" i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以供該場合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200" b="1" i="1" dirty="0" smtClean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即時享</a:t>
            </a:r>
            <a:r>
              <a:rPr lang="zh-TW" altLang="en-US" sz="3200" b="1" i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，以及其他附帶或同時供應之款待。」</a:t>
            </a:r>
            <a:endParaRPr lang="zh-TW" altLang="en-GB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1776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1884725"/>
              </p:ext>
            </p:extLst>
          </p:nvPr>
        </p:nvGraphicFramePr>
        <p:xfrm>
          <a:off x="6012160" y="4102694"/>
          <a:ext cx="1512168" cy="150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90" name="多媒體項目" r:id="rId3" imgW="882720" imgH="875520" progId="MS_ClipArt_Gallery.2">
                  <p:embed/>
                </p:oleObj>
              </mc:Choice>
              <mc:Fallback>
                <p:oleObj name="多媒體項目" r:id="rId3" imgW="882720" imgH="875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102694"/>
                        <a:ext cx="1512168" cy="1501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465606"/>
              </p:ext>
            </p:extLst>
          </p:nvPr>
        </p:nvGraphicFramePr>
        <p:xfrm>
          <a:off x="467544" y="1412776"/>
          <a:ext cx="1656184" cy="154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91" name="多媒體項目" r:id="rId5" imgW="4824000" imgH="4495680" progId="MS_ClipArt_Gallery.2">
                  <p:embed/>
                </p:oleObj>
              </mc:Choice>
              <mc:Fallback>
                <p:oleObj name="多媒體項目" r:id="rId5" imgW="4824000" imgH="44956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2776"/>
                        <a:ext cx="1656184" cy="154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款待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977147" y="1734927"/>
            <a:ext cx="6188075" cy="134143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3E9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“ …</a:t>
            </a:r>
            <a:r>
              <a:rPr lang="zh-TW" altLang="en-US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當員工的「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私人利益</a:t>
            </a:r>
            <a:r>
              <a:rPr lang="zh-TW" altLang="en-US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zh-TW" altLang="en-US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的利益出現</a:t>
            </a:r>
            <a:r>
              <a:rPr lang="zh-TW" alt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r>
              <a:rPr lang="en-US" altLang="zh-TW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 ”</a:t>
            </a:r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5706964" y="3683883"/>
            <a:ext cx="2133600" cy="914400"/>
          </a:xfrm>
          <a:prstGeom prst="cloudCallout">
            <a:avLst>
              <a:gd name="adj1" fmla="val -99255"/>
              <a:gd name="adj2" fmla="val 44097"/>
            </a:avLst>
          </a:prstGeom>
          <a:gradFill rotWithShape="0">
            <a:gsLst>
              <a:gs pos="0">
                <a:srgbClr val="FFFF66"/>
              </a:gs>
              <a:gs pos="100000">
                <a:srgbClr val="FC6600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GB" altLang="zh-TW" sz="4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859364" y="3912483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TW" altLang="en-US" sz="2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私人利益</a:t>
            </a:r>
            <a:r>
              <a:rPr kumimoji="1" lang="en-US" altLang="zh-TW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!?</a:t>
            </a:r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506314" y="3836283"/>
            <a:ext cx="2152650" cy="1017587"/>
          </a:xfrm>
          <a:prstGeom prst="cloudCallout">
            <a:avLst>
              <a:gd name="adj1" fmla="val 91741"/>
              <a:gd name="adj2" fmla="val 28625"/>
            </a:avLst>
          </a:prstGeom>
          <a:gradFill rotWithShape="0">
            <a:gsLst>
              <a:gs pos="0">
                <a:srgbClr val="FFFF66"/>
              </a:gs>
              <a:gs pos="100000">
                <a:srgbClr val="FC6600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GB" altLang="zh-TW" sz="4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79351" y="4017258"/>
            <a:ext cx="2076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TW" altLang="en-US" sz="2600" b="1" i="1">
                <a:solidFill>
                  <a:srgbClr val="A14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學校利益</a:t>
            </a:r>
            <a:r>
              <a:rPr kumimoji="1" lang="en-US" altLang="zh-TW" sz="2000" b="1" i="1">
                <a:solidFill>
                  <a:srgbClr val="A14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!?</a:t>
            </a:r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2555776" y="3379083"/>
            <a:ext cx="2959100" cy="2193925"/>
            <a:chOff x="1903" y="2592"/>
            <a:chExt cx="1864" cy="1382"/>
          </a:xfrm>
        </p:grpSpPr>
        <p:grpSp>
          <p:nvGrpSpPr>
            <p:cNvPr id="131081" name="Group 9"/>
            <p:cNvGrpSpPr>
              <a:grpSpLocks/>
            </p:cNvGrpSpPr>
            <p:nvPr/>
          </p:nvGrpSpPr>
          <p:grpSpPr bwMode="auto">
            <a:xfrm>
              <a:off x="2614" y="3085"/>
              <a:ext cx="532" cy="820"/>
              <a:chOff x="2614" y="3085"/>
              <a:chExt cx="532" cy="820"/>
            </a:xfrm>
          </p:grpSpPr>
          <p:sp>
            <p:nvSpPr>
              <p:cNvPr id="131082" name="Freeform 10"/>
              <p:cNvSpPr>
                <a:spLocks/>
              </p:cNvSpPr>
              <p:nvPr/>
            </p:nvSpPr>
            <p:spPr bwMode="auto">
              <a:xfrm>
                <a:off x="2777" y="3314"/>
                <a:ext cx="144" cy="312"/>
              </a:xfrm>
              <a:custGeom>
                <a:avLst/>
                <a:gdLst>
                  <a:gd name="T0" fmla="*/ 101 w 433"/>
                  <a:gd name="T1" fmla="*/ 75 h 936"/>
                  <a:gd name="T2" fmla="*/ 148 w 433"/>
                  <a:gd name="T3" fmla="*/ 21 h 936"/>
                  <a:gd name="T4" fmla="*/ 238 w 433"/>
                  <a:gd name="T5" fmla="*/ 0 h 936"/>
                  <a:gd name="T6" fmla="*/ 314 w 433"/>
                  <a:gd name="T7" fmla="*/ 21 h 936"/>
                  <a:gd name="T8" fmla="*/ 356 w 433"/>
                  <a:gd name="T9" fmla="*/ 51 h 936"/>
                  <a:gd name="T10" fmla="*/ 390 w 433"/>
                  <a:gd name="T11" fmla="*/ 112 h 936"/>
                  <a:gd name="T12" fmla="*/ 420 w 433"/>
                  <a:gd name="T13" fmla="*/ 221 h 936"/>
                  <a:gd name="T14" fmla="*/ 433 w 433"/>
                  <a:gd name="T15" fmla="*/ 337 h 936"/>
                  <a:gd name="T16" fmla="*/ 433 w 433"/>
                  <a:gd name="T17" fmla="*/ 549 h 936"/>
                  <a:gd name="T18" fmla="*/ 390 w 433"/>
                  <a:gd name="T19" fmla="*/ 733 h 936"/>
                  <a:gd name="T20" fmla="*/ 327 w 433"/>
                  <a:gd name="T21" fmla="*/ 837 h 936"/>
                  <a:gd name="T22" fmla="*/ 263 w 433"/>
                  <a:gd name="T23" fmla="*/ 895 h 936"/>
                  <a:gd name="T24" fmla="*/ 191 w 433"/>
                  <a:gd name="T25" fmla="*/ 936 h 936"/>
                  <a:gd name="T26" fmla="*/ 88 w 433"/>
                  <a:gd name="T27" fmla="*/ 933 h 936"/>
                  <a:gd name="T28" fmla="*/ 8 w 433"/>
                  <a:gd name="T29" fmla="*/ 870 h 936"/>
                  <a:gd name="T30" fmla="*/ 0 w 433"/>
                  <a:gd name="T31" fmla="*/ 794 h 936"/>
                  <a:gd name="T32" fmla="*/ 37 w 433"/>
                  <a:gd name="T33" fmla="*/ 682 h 936"/>
                  <a:gd name="T34" fmla="*/ 71 w 433"/>
                  <a:gd name="T35" fmla="*/ 558 h 936"/>
                  <a:gd name="T36" fmla="*/ 84 w 433"/>
                  <a:gd name="T37" fmla="*/ 395 h 936"/>
                  <a:gd name="T38" fmla="*/ 63 w 433"/>
                  <a:gd name="T39" fmla="*/ 258 h 936"/>
                  <a:gd name="T40" fmla="*/ 63 w 433"/>
                  <a:gd name="T41" fmla="*/ 158 h 936"/>
                  <a:gd name="T42" fmla="*/ 101 w 433"/>
                  <a:gd name="T43" fmla="*/ 75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3" h="936">
                    <a:moveTo>
                      <a:pt x="101" y="75"/>
                    </a:moveTo>
                    <a:lnTo>
                      <a:pt x="148" y="21"/>
                    </a:lnTo>
                    <a:lnTo>
                      <a:pt x="238" y="0"/>
                    </a:lnTo>
                    <a:lnTo>
                      <a:pt x="314" y="21"/>
                    </a:lnTo>
                    <a:lnTo>
                      <a:pt x="356" y="51"/>
                    </a:lnTo>
                    <a:lnTo>
                      <a:pt x="390" y="112"/>
                    </a:lnTo>
                    <a:lnTo>
                      <a:pt x="420" y="221"/>
                    </a:lnTo>
                    <a:lnTo>
                      <a:pt x="433" y="337"/>
                    </a:lnTo>
                    <a:lnTo>
                      <a:pt x="433" y="549"/>
                    </a:lnTo>
                    <a:lnTo>
                      <a:pt x="390" y="733"/>
                    </a:lnTo>
                    <a:lnTo>
                      <a:pt x="327" y="837"/>
                    </a:lnTo>
                    <a:lnTo>
                      <a:pt x="263" y="895"/>
                    </a:lnTo>
                    <a:lnTo>
                      <a:pt x="191" y="936"/>
                    </a:lnTo>
                    <a:lnTo>
                      <a:pt x="88" y="933"/>
                    </a:lnTo>
                    <a:lnTo>
                      <a:pt x="8" y="870"/>
                    </a:lnTo>
                    <a:lnTo>
                      <a:pt x="0" y="794"/>
                    </a:lnTo>
                    <a:lnTo>
                      <a:pt x="37" y="682"/>
                    </a:lnTo>
                    <a:lnTo>
                      <a:pt x="71" y="558"/>
                    </a:lnTo>
                    <a:lnTo>
                      <a:pt x="84" y="395"/>
                    </a:lnTo>
                    <a:lnTo>
                      <a:pt x="63" y="258"/>
                    </a:lnTo>
                    <a:lnTo>
                      <a:pt x="63" y="158"/>
                    </a:lnTo>
                    <a:lnTo>
                      <a:pt x="10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83" name="Freeform 11"/>
              <p:cNvSpPr>
                <a:spLocks/>
              </p:cNvSpPr>
              <p:nvPr/>
            </p:nvSpPr>
            <p:spPr bwMode="auto">
              <a:xfrm>
                <a:off x="2832" y="3592"/>
                <a:ext cx="166" cy="309"/>
              </a:xfrm>
              <a:custGeom>
                <a:avLst/>
                <a:gdLst>
                  <a:gd name="T0" fmla="*/ 166 w 498"/>
                  <a:gd name="T1" fmla="*/ 38 h 927"/>
                  <a:gd name="T2" fmla="*/ 106 w 498"/>
                  <a:gd name="T3" fmla="*/ 0 h 927"/>
                  <a:gd name="T4" fmla="*/ 29 w 498"/>
                  <a:gd name="T5" fmla="*/ 0 h 927"/>
                  <a:gd name="T6" fmla="*/ 0 w 498"/>
                  <a:gd name="T7" fmla="*/ 51 h 927"/>
                  <a:gd name="T8" fmla="*/ 12 w 498"/>
                  <a:gd name="T9" fmla="*/ 125 h 927"/>
                  <a:gd name="T10" fmla="*/ 81 w 498"/>
                  <a:gd name="T11" fmla="*/ 200 h 927"/>
                  <a:gd name="T12" fmla="*/ 221 w 498"/>
                  <a:gd name="T13" fmla="*/ 267 h 927"/>
                  <a:gd name="T14" fmla="*/ 383 w 498"/>
                  <a:gd name="T15" fmla="*/ 412 h 927"/>
                  <a:gd name="T16" fmla="*/ 408 w 498"/>
                  <a:gd name="T17" fmla="*/ 475 h 927"/>
                  <a:gd name="T18" fmla="*/ 395 w 498"/>
                  <a:gd name="T19" fmla="*/ 503 h 927"/>
                  <a:gd name="T20" fmla="*/ 272 w 498"/>
                  <a:gd name="T21" fmla="*/ 599 h 927"/>
                  <a:gd name="T22" fmla="*/ 127 w 498"/>
                  <a:gd name="T23" fmla="*/ 711 h 927"/>
                  <a:gd name="T24" fmla="*/ 93 w 498"/>
                  <a:gd name="T25" fmla="*/ 761 h 927"/>
                  <a:gd name="T26" fmla="*/ 93 w 498"/>
                  <a:gd name="T27" fmla="*/ 811 h 927"/>
                  <a:gd name="T28" fmla="*/ 204 w 498"/>
                  <a:gd name="T29" fmla="*/ 864 h 927"/>
                  <a:gd name="T30" fmla="*/ 374 w 498"/>
                  <a:gd name="T31" fmla="*/ 927 h 927"/>
                  <a:gd name="T32" fmla="*/ 434 w 498"/>
                  <a:gd name="T33" fmla="*/ 927 h 927"/>
                  <a:gd name="T34" fmla="*/ 498 w 498"/>
                  <a:gd name="T35" fmla="*/ 886 h 927"/>
                  <a:gd name="T36" fmla="*/ 498 w 498"/>
                  <a:gd name="T37" fmla="*/ 853 h 927"/>
                  <a:gd name="T38" fmla="*/ 450 w 498"/>
                  <a:gd name="T39" fmla="*/ 836 h 927"/>
                  <a:gd name="T40" fmla="*/ 233 w 498"/>
                  <a:gd name="T41" fmla="*/ 811 h 927"/>
                  <a:gd name="T42" fmla="*/ 153 w 498"/>
                  <a:gd name="T43" fmla="*/ 790 h 927"/>
                  <a:gd name="T44" fmla="*/ 144 w 498"/>
                  <a:gd name="T45" fmla="*/ 752 h 927"/>
                  <a:gd name="T46" fmla="*/ 285 w 498"/>
                  <a:gd name="T47" fmla="*/ 648 h 927"/>
                  <a:gd name="T48" fmla="*/ 437 w 498"/>
                  <a:gd name="T49" fmla="*/ 549 h 927"/>
                  <a:gd name="T50" fmla="*/ 472 w 498"/>
                  <a:gd name="T51" fmla="*/ 511 h 927"/>
                  <a:gd name="T52" fmla="*/ 484 w 498"/>
                  <a:gd name="T53" fmla="*/ 462 h 927"/>
                  <a:gd name="T54" fmla="*/ 472 w 498"/>
                  <a:gd name="T55" fmla="*/ 391 h 927"/>
                  <a:gd name="T56" fmla="*/ 425 w 498"/>
                  <a:gd name="T57" fmla="*/ 337 h 927"/>
                  <a:gd name="T58" fmla="*/ 272 w 498"/>
                  <a:gd name="T59" fmla="*/ 155 h 927"/>
                  <a:gd name="T60" fmla="*/ 166 w 498"/>
                  <a:gd name="T61" fmla="*/ 38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8" h="927">
                    <a:moveTo>
                      <a:pt x="166" y="38"/>
                    </a:moveTo>
                    <a:lnTo>
                      <a:pt x="106" y="0"/>
                    </a:lnTo>
                    <a:lnTo>
                      <a:pt x="29" y="0"/>
                    </a:lnTo>
                    <a:lnTo>
                      <a:pt x="0" y="51"/>
                    </a:lnTo>
                    <a:lnTo>
                      <a:pt x="12" y="125"/>
                    </a:lnTo>
                    <a:lnTo>
                      <a:pt x="81" y="200"/>
                    </a:lnTo>
                    <a:lnTo>
                      <a:pt x="221" y="267"/>
                    </a:lnTo>
                    <a:lnTo>
                      <a:pt x="383" y="412"/>
                    </a:lnTo>
                    <a:lnTo>
                      <a:pt x="408" y="475"/>
                    </a:lnTo>
                    <a:lnTo>
                      <a:pt x="395" y="503"/>
                    </a:lnTo>
                    <a:lnTo>
                      <a:pt x="272" y="599"/>
                    </a:lnTo>
                    <a:lnTo>
                      <a:pt x="127" y="711"/>
                    </a:lnTo>
                    <a:lnTo>
                      <a:pt x="93" y="761"/>
                    </a:lnTo>
                    <a:lnTo>
                      <a:pt x="93" y="811"/>
                    </a:lnTo>
                    <a:lnTo>
                      <a:pt x="204" y="864"/>
                    </a:lnTo>
                    <a:lnTo>
                      <a:pt x="374" y="927"/>
                    </a:lnTo>
                    <a:lnTo>
                      <a:pt x="434" y="927"/>
                    </a:lnTo>
                    <a:lnTo>
                      <a:pt x="498" y="886"/>
                    </a:lnTo>
                    <a:lnTo>
                      <a:pt x="498" y="853"/>
                    </a:lnTo>
                    <a:lnTo>
                      <a:pt x="450" y="836"/>
                    </a:lnTo>
                    <a:lnTo>
                      <a:pt x="233" y="811"/>
                    </a:lnTo>
                    <a:lnTo>
                      <a:pt x="153" y="790"/>
                    </a:lnTo>
                    <a:lnTo>
                      <a:pt x="144" y="752"/>
                    </a:lnTo>
                    <a:lnTo>
                      <a:pt x="285" y="648"/>
                    </a:lnTo>
                    <a:lnTo>
                      <a:pt x="437" y="549"/>
                    </a:lnTo>
                    <a:lnTo>
                      <a:pt x="472" y="511"/>
                    </a:lnTo>
                    <a:lnTo>
                      <a:pt x="484" y="462"/>
                    </a:lnTo>
                    <a:lnTo>
                      <a:pt x="472" y="391"/>
                    </a:lnTo>
                    <a:lnTo>
                      <a:pt x="425" y="337"/>
                    </a:lnTo>
                    <a:lnTo>
                      <a:pt x="272" y="155"/>
                    </a:lnTo>
                    <a:lnTo>
                      <a:pt x="16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84" name="Freeform 12"/>
              <p:cNvSpPr>
                <a:spLocks/>
              </p:cNvSpPr>
              <p:nvPr/>
            </p:nvSpPr>
            <p:spPr bwMode="auto">
              <a:xfrm>
                <a:off x="2614" y="3576"/>
                <a:ext cx="206" cy="329"/>
              </a:xfrm>
              <a:custGeom>
                <a:avLst/>
                <a:gdLst>
                  <a:gd name="T0" fmla="*/ 337 w 617"/>
                  <a:gd name="T1" fmla="*/ 134 h 986"/>
                  <a:gd name="T2" fmla="*/ 435 w 617"/>
                  <a:gd name="T3" fmla="*/ 51 h 986"/>
                  <a:gd name="T4" fmla="*/ 528 w 617"/>
                  <a:gd name="T5" fmla="*/ 0 h 986"/>
                  <a:gd name="T6" fmla="*/ 588 w 617"/>
                  <a:gd name="T7" fmla="*/ 8 h 986"/>
                  <a:gd name="T8" fmla="*/ 617 w 617"/>
                  <a:gd name="T9" fmla="*/ 51 h 986"/>
                  <a:gd name="T10" fmla="*/ 617 w 617"/>
                  <a:gd name="T11" fmla="*/ 96 h 986"/>
                  <a:gd name="T12" fmla="*/ 600 w 617"/>
                  <a:gd name="T13" fmla="*/ 147 h 986"/>
                  <a:gd name="T14" fmla="*/ 536 w 617"/>
                  <a:gd name="T15" fmla="*/ 175 h 986"/>
                  <a:gd name="T16" fmla="*/ 409 w 617"/>
                  <a:gd name="T17" fmla="*/ 246 h 986"/>
                  <a:gd name="T18" fmla="*/ 332 w 617"/>
                  <a:gd name="T19" fmla="*/ 333 h 986"/>
                  <a:gd name="T20" fmla="*/ 281 w 617"/>
                  <a:gd name="T21" fmla="*/ 437 h 986"/>
                  <a:gd name="T22" fmla="*/ 268 w 617"/>
                  <a:gd name="T23" fmla="*/ 500 h 986"/>
                  <a:gd name="T24" fmla="*/ 337 w 617"/>
                  <a:gd name="T25" fmla="*/ 574 h 986"/>
                  <a:gd name="T26" fmla="*/ 409 w 617"/>
                  <a:gd name="T27" fmla="*/ 683 h 986"/>
                  <a:gd name="T28" fmla="*/ 460 w 617"/>
                  <a:gd name="T29" fmla="*/ 783 h 986"/>
                  <a:gd name="T30" fmla="*/ 472 w 617"/>
                  <a:gd name="T31" fmla="*/ 844 h 986"/>
                  <a:gd name="T32" fmla="*/ 472 w 617"/>
                  <a:gd name="T33" fmla="*/ 882 h 986"/>
                  <a:gd name="T34" fmla="*/ 438 w 617"/>
                  <a:gd name="T35" fmla="*/ 907 h 986"/>
                  <a:gd name="T36" fmla="*/ 332 w 617"/>
                  <a:gd name="T37" fmla="*/ 912 h 986"/>
                  <a:gd name="T38" fmla="*/ 170 w 617"/>
                  <a:gd name="T39" fmla="*/ 949 h 986"/>
                  <a:gd name="T40" fmla="*/ 141 w 617"/>
                  <a:gd name="T41" fmla="*/ 982 h 986"/>
                  <a:gd name="T42" fmla="*/ 115 w 617"/>
                  <a:gd name="T43" fmla="*/ 986 h 986"/>
                  <a:gd name="T44" fmla="*/ 0 w 617"/>
                  <a:gd name="T45" fmla="*/ 949 h 986"/>
                  <a:gd name="T46" fmla="*/ 0 w 617"/>
                  <a:gd name="T47" fmla="*/ 912 h 986"/>
                  <a:gd name="T48" fmla="*/ 52 w 617"/>
                  <a:gd name="T49" fmla="*/ 882 h 986"/>
                  <a:gd name="T50" fmla="*/ 256 w 617"/>
                  <a:gd name="T51" fmla="*/ 844 h 986"/>
                  <a:gd name="T52" fmla="*/ 362 w 617"/>
                  <a:gd name="T53" fmla="*/ 857 h 986"/>
                  <a:gd name="T54" fmla="*/ 413 w 617"/>
                  <a:gd name="T55" fmla="*/ 857 h 986"/>
                  <a:gd name="T56" fmla="*/ 426 w 617"/>
                  <a:gd name="T57" fmla="*/ 836 h 986"/>
                  <a:gd name="T58" fmla="*/ 383 w 617"/>
                  <a:gd name="T59" fmla="*/ 745 h 986"/>
                  <a:gd name="T60" fmla="*/ 294 w 617"/>
                  <a:gd name="T61" fmla="*/ 625 h 986"/>
                  <a:gd name="T62" fmla="*/ 231 w 617"/>
                  <a:gd name="T63" fmla="*/ 537 h 986"/>
                  <a:gd name="T64" fmla="*/ 204 w 617"/>
                  <a:gd name="T65" fmla="*/ 487 h 986"/>
                  <a:gd name="T66" fmla="*/ 204 w 617"/>
                  <a:gd name="T67" fmla="*/ 412 h 986"/>
                  <a:gd name="T68" fmla="*/ 248 w 617"/>
                  <a:gd name="T69" fmla="*/ 287 h 986"/>
                  <a:gd name="T70" fmla="*/ 285 w 617"/>
                  <a:gd name="T71" fmla="*/ 208 h 986"/>
                  <a:gd name="T72" fmla="*/ 337 w 617"/>
                  <a:gd name="T73" fmla="*/ 134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7" h="986">
                    <a:moveTo>
                      <a:pt x="337" y="134"/>
                    </a:moveTo>
                    <a:lnTo>
                      <a:pt x="435" y="51"/>
                    </a:lnTo>
                    <a:lnTo>
                      <a:pt x="528" y="0"/>
                    </a:lnTo>
                    <a:lnTo>
                      <a:pt x="588" y="8"/>
                    </a:lnTo>
                    <a:lnTo>
                      <a:pt x="617" y="51"/>
                    </a:lnTo>
                    <a:lnTo>
                      <a:pt x="617" y="96"/>
                    </a:lnTo>
                    <a:lnTo>
                      <a:pt x="600" y="147"/>
                    </a:lnTo>
                    <a:lnTo>
                      <a:pt x="536" y="175"/>
                    </a:lnTo>
                    <a:lnTo>
                      <a:pt x="409" y="246"/>
                    </a:lnTo>
                    <a:lnTo>
                      <a:pt x="332" y="333"/>
                    </a:lnTo>
                    <a:lnTo>
                      <a:pt x="281" y="437"/>
                    </a:lnTo>
                    <a:lnTo>
                      <a:pt x="268" y="500"/>
                    </a:lnTo>
                    <a:lnTo>
                      <a:pt x="337" y="574"/>
                    </a:lnTo>
                    <a:lnTo>
                      <a:pt x="409" y="683"/>
                    </a:lnTo>
                    <a:lnTo>
                      <a:pt x="460" y="783"/>
                    </a:lnTo>
                    <a:lnTo>
                      <a:pt x="472" y="844"/>
                    </a:lnTo>
                    <a:lnTo>
                      <a:pt x="472" y="882"/>
                    </a:lnTo>
                    <a:lnTo>
                      <a:pt x="438" y="907"/>
                    </a:lnTo>
                    <a:lnTo>
                      <a:pt x="332" y="912"/>
                    </a:lnTo>
                    <a:lnTo>
                      <a:pt x="170" y="949"/>
                    </a:lnTo>
                    <a:lnTo>
                      <a:pt x="141" y="982"/>
                    </a:lnTo>
                    <a:lnTo>
                      <a:pt x="115" y="986"/>
                    </a:lnTo>
                    <a:lnTo>
                      <a:pt x="0" y="949"/>
                    </a:lnTo>
                    <a:lnTo>
                      <a:pt x="0" y="912"/>
                    </a:lnTo>
                    <a:lnTo>
                      <a:pt x="52" y="882"/>
                    </a:lnTo>
                    <a:lnTo>
                      <a:pt x="256" y="844"/>
                    </a:lnTo>
                    <a:lnTo>
                      <a:pt x="362" y="857"/>
                    </a:lnTo>
                    <a:lnTo>
                      <a:pt x="413" y="857"/>
                    </a:lnTo>
                    <a:lnTo>
                      <a:pt x="426" y="836"/>
                    </a:lnTo>
                    <a:lnTo>
                      <a:pt x="383" y="745"/>
                    </a:lnTo>
                    <a:lnTo>
                      <a:pt x="294" y="625"/>
                    </a:lnTo>
                    <a:lnTo>
                      <a:pt x="231" y="537"/>
                    </a:lnTo>
                    <a:lnTo>
                      <a:pt x="204" y="487"/>
                    </a:lnTo>
                    <a:lnTo>
                      <a:pt x="204" y="412"/>
                    </a:lnTo>
                    <a:lnTo>
                      <a:pt x="248" y="287"/>
                    </a:lnTo>
                    <a:lnTo>
                      <a:pt x="285" y="208"/>
                    </a:lnTo>
                    <a:lnTo>
                      <a:pt x="33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85" name="Freeform 13"/>
              <p:cNvSpPr>
                <a:spLocks/>
              </p:cNvSpPr>
              <p:nvPr/>
            </p:nvSpPr>
            <p:spPr bwMode="auto">
              <a:xfrm>
                <a:off x="2638" y="3258"/>
                <a:ext cx="182" cy="305"/>
              </a:xfrm>
              <a:custGeom>
                <a:avLst/>
                <a:gdLst>
                  <a:gd name="T0" fmla="*/ 68 w 545"/>
                  <a:gd name="T1" fmla="*/ 26 h 915"/>
                  <a:gd name="T2" fmla="*/ 107 w 545"/>
                  <a:gd name="T3" fmla="*/ 0 h 915"/>
                  <a:gd name="T4" fmla="*/ 136 w 545"/>
                  <a:gd name="T5" fmla="*/ 26 h 915"/>
                  <a:gd name="T6" fmla="*/ 208 w 545"/>
                  <a:gd name="T7" fmla="*/ 142 h 915"/>
                  <a:gd name="T8" fmla="*/ 336 w 545"/>
                  <a:gd name="T9" fmla="*/ 242 h 915"/>
                  <a:gd name="T10" fmla="*/ 425 w 545"/>
                  <a:gd name="T11" fmla="*/ 262 h 915"/>
                  <a:gd name="T12" fmla="*/ 527 w 545"/>
                  <a:gd name="T13" fmla="*/ 275 h 915"/>
                  <a:gd name="T14" fmla="*/ 545 w 545"/>
                  <a:gd name="T15" fmla="*/ 329 h 915"/>
                  <a:gd name="T16" fmla="*/ 518 w 545"/>
                  <a:gd name="T17" fmla="*/ 387 h 915"/>
                  <a:gd name="T18" fmla="*/ 456 w 545"/>
                  <a:gd name="T19" fmla="*/ 404 h 915"/>
                  <a:gd name="T20" fmla="*/ 366 w 545"/>
                  <a:gd name="T21" fmla="*/ 379 h 915"/>
                  <a:gd name="T22" fmla="*/ 238 w 545"/>
                  <a:gd name="T23" fmla="*/ 267 h 915"/>
                  <a:gd name="T24" fmla="*/ 157 w 545"/>
                  <a:gd name="T25" fmla="*/ 166 h 915"/>
                  <a:gd name="T26" fmla="*/ 110 w 545"/>
                  <a:gd name="T27" fmla="*/ 117 h 915"/>
                  <a:gd name="T28" fmla="*/ 80 w 545"/>
                  <a:gd name="T29" fmla="*/ 175 h 915"/>
                  <a:gd name="T30" fmla="*/ 85 w 545"/>
                  <a:gd name="T31" fmla="*/ 316 h 915"/>
                  <a:gd name="T32" fmla="*/ 119 w 545"/>
                  <a:gd name="T33" fmla="*/ 491 h 915"/>
                  <a:gd name="T34" fmla="*/ 157 w 545"/>
                  <a:gd name="T35" fmla="*/ 549 h 915"/>
                  <a:gd name="T36" fmla="*/ 213 w 545"/>
                  <a:gd name="T37" fmla="*/ 600 h 915"/>
                  <a:gd name="T38" fmla="*/ 247 w 545"/>
                  <a:gd name="T39" fmla="*/ 641 h 915"/>
                  <a:gd name="T40" fmla="*/ 153 w 545"/>
                  <a:gd name="T41" fmla="*/ 724 h 915"/>
                  <a:gd name="T42" fmla="*/ 68 w 545"/>
                  <a:gd name="T43" fmla="*/ 824 h 915"/>
                  <a:gd name="T44" fmla="*/ 51 w 545"/>
                  <a:gd name="T45" fmla="*/ 915 h 915"/>
                  <a:gd name="T46" fmla="*/ 13 w 545"/>
                  <a:gd name="T47" fmla="*/ 911 h 915"/>
                  <a:gd name="T48" fmla="*/ 0 w 545"/>
                  <a:gd name="T49" fmla="*/ 791 h 915"/>
                  <a:gd name="T50" fmla="*/ 72 w 545"/>
                  <a:gd name="T51" fmla="*/ 715 h 915"/>
                  <a:gd name="T52" fmla="*/ 149 w 545"/>
                  <a:gd name="T53" fmla="*/ 636 h 915"/>
                  <a:gd name="T54" fmla="*/ 110 w 545"/>
                  <a:gd name="T55" fmla="*/ 554 h 915"/>
                  <a:gd name="T56" fmla="*/ 72 w 545"/>
                  <a:gd name="T57" fmla="*/ 453 h 915"/>
                  <a:gd name="T58" fmla="*/ 46 w 545"/>
                  <a:gd name="T59" fmla="*/ 325 h 915"/>
                  <a:gd name="T60" fmla="*/ 29 w 545"/>
                  <a:gd name="T61" fmla="*/ 192 h 915"/>
                  <a:gd name="T62" fmla="*/ 46 w 545"/>
                  <a:gd name="T63" fmla="*/ 79 h 915"/>
                  <a:gd name="T64" fmla="*/ 68 w 545"/>
                  <a:gd name="T65" fmla="*/ 26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5" h="915">
                    <a:moveTo>
                      <a:pt x="68" y="26"/>
                    </a:moveTo>
                    <a:lnTo>
                      <a:pt x="107" y="0"/>
                    </a:lnTo>
                    <a:lnTo>
                      <a:pt x="136" y="26"/>
                    </a:lnTo>
                    <a:lnTo>
                      <a:pt x="208" y="142"/>
                    </a:lnTo>
                    <a:lnTo>
                      <a:pt x="336" y="242"/>
                    </a:lnTo>
                    <a:lnTo>
                      <a:pt x="425" y="262"/>
                    </a:lnTo>
                    <a:lnTo>
                      <a:pt x="527" y="275"/>
                    </a:lnTo>
                    <a:lnTo>
                      <a:pt x="545" y="329"/>
                    </a:lnTo>
                    <a:lnTo>
                      <a:pt x="518" y="387"/>
                    </a:lnTo>
                    <a:lnTo>
                      <a:pt x="456" y="404"/>
                    </a:lnTo>
                    <a:lnTo>
                      <a:pt x="366" y="379"/>
                    </a:lnTo>
                    <a:lnTo>
                      <a:pt x="238" y="267"/>
                    </a:lnTo>
                    <a:lnTo>
                      <a:pt x="157" y="166"/>
                    </a:lnTo>
                    <a:lnTo>
                      <a:pt x="110" y="117"/>
                    </a:lnTo>
                    <a:lnTo>
                      <a:pt x="80" y="175"/>
                    </a:lnTo>
                    <a:lnTo>
                      <a:pt x="85" y="316"/>
                    </a:lnTo>
                    <a:lnTo>
                      <a:pt x="119" y="491"/>
                    </a:lnTo>
                    <a:lnTo>
                      <a:pt x="157" y="549"/>
                    </a:lnTo>
                    <a:lnTo>
                      <a:pt x="213" y="600"/>
                    </a:lnTo>
                    <a:lnTo>
                      <a:pt x="247" y="641"/>
                    </a:lnTo>
                    <a:lnTo>
                      <a:pt x="153" y="724"/>
                    </a:lnTo>
                    <a:lnTo>
                      <a:pt x="68" y="824"/>
                    </a:lnTo>
                    <a:lnTo>
                      <a:pt x="51" y="915"/>
                    </a:lnTo>
                    <a:lnTo>
                      <a:pt x="13" y="911"/>
                    </a:lnTo>
                    <a:lnTo>
                      <a:pt x="0" y="791"/>
                    </a:lnTo>
                    <a:lnTo>
                      <a:pt x="72" y="715"/>
                    </a:lnTo>
                    <a:lnTo>
                      <a:pt x="149" y="636"/>
                    </a:lnTo>
                    <a:lnTo>
                      <a:pt x="110" y="554"/>
                    </a:lnTo>
                    <a:lnTo>
                      <a:pt x="72" y="453"/>
                    </a:lnTo>
                    <a:lnTo>
                      <a:pt x="46" y="325"/>
                    </a:lnTo>
                    <a:lnTo>
                      <a:pt x="29" y="192"/>
                    </a:lnTo>
                    <a:lnTo>
                      <a:pt x="46" y="79"/>
                    </a:lnTo>
                    <a:lnTo>
                      <a:pt x="6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86" name="Freeform 14"/>
              <p:cNvSpPr>
                <a:spLocks/>
              </p:cNvSpPr>
              <p:nvPr/>
            </p:nvSpPr>
            <p:spPr bwMode="auto">
              <a:xfrm>
                <a:off x="2942" y="3090"/>
                <a:ext cx="204" cy="331"/>
              </a:xfrm>
              <a:custGeom>
                <a:avLst/>
                <a:gdLst>
                  <a:gd name="T0" fmla="*/ 0 w 612"/>
                  <a:gd name="T1" fmla="*/ 986 h 994"/>
                  <a:gd name="T2" fmla="*/ 0 w 612"/>
                  <a:gd name="T3" fmla="*/ 918 h 994"/>
                  <a:gd name="T4" fmla="*/ 37 w 612"/>
                  <a:gd name="T5" fmla="*/ 869 h 994"/>
                  <a:gd name="T6" fmla="*/ 204 w 612"/>
                  <a:gd name="T7" fmla="*/ 811 h 994"/>
                  <a:gd name="T8" fmla="*/ 408 w 612"/>
                  <a:gd name="T9" fmla="*/ 760 h 994"/>
                  <a:gd name="T10" fmla="*/ 526 w 612"/>
                  <a:gd name="T11" fmla="*/ 732 h 994"/>
                  <a:gd name="T12" fmla="*/ 539 w 612"/>
                  <a:gd name="T13" fmla="*/ 707 h 994"/>
                  <a:gd name="T14" fmla="*/ 484 w 612"/>
                  <a:gd name="T15" fmla="*/ 631 h 994"/>
                  <a:gd name="T16" fmla="*/ 373 w 612"/>
                  <a:gd name="T17" fmla="*/ 524 h 994"/>
                  <a:gd name="T18" fmla="*/ 258 w 612"/>
                  <a:gd name="T19" fmla="*/ 432 h 994"/>
                  <a:gd name="T20" fmla="*/ 169 w 612"/>
                  <a:gd name="T21" fmla="*/ 382 h 994"/>
                  <a:gd name="T22" fmla="*/ 118 w 612"/>
                  <a:gd name="T23" fmla="*/ 333 h 994"/>
                  <a:gd name="T24" fmla="*/ 114 w 612"/>
                  <a:gd name="T25" fmla="*/ 295 h 994"/>
                  <a:gd name="T26" fmla="*/ 143 w 612"/>
                  <a:gd name="T27" fmla="*/ 262 h 994"/>
                  <a:gd name="T28" fmla="*/ 216 w 612"/>
                  <a:gd name="T29" fmla="*/ 245 h 994"/>
                  <a:gd name="T30" fmla="*/ 305 w 612"/>
                  <a:gd name="T31" fmla="*/ 183 h 994"/>
                  <a:gd name="T32" fmla="*/ 318 w 612"/>
                  <a:gd name="T33" fmla="*/ 120 h 994"/>
                  <a:gd name="T34" fmla="*/ 318 w 612"/>
                  <a:gd name="T35" fmla="*/ 33 h 994"/>
                  <a:gd name="T36" fmla="*/ 310 w 612"/>
                  <a:gd name="T37" fmla="*/ 0 h 994"/>
                  <a:gd name="T38" fmla="*/ 344 w 612"/>
                  <a:gd name="T39" fmla="*/ 8 h 994"/>
                  <a:gd name="T40" fmla="*/ 390 w 612"/>
                  <a:gd name="T41" fmla="*/ 82 h 994"/>
                  <a:gd name="T42" fmla="*/ 408 w 612"/>
                  <a:gd name="T43" fmla="*/ 162 h 994"/>
                  <a:gd name="T44" fmla="*/ 356 w 612"/>
                  <a:gd name="T45" fmla="*/ 219 h 994"/>
                  <a:gd name="T46" fmla="*/ 310 w 612"/>
                  <a:gd name="T47" fmla="*/ 237 h 994"/>
                  <a:gd name="T48" fmla="*/ 221 w 612"/>
                  <a:gd name="T49" fmla="*/ 282 h 994"/>
                  <a:gd name="T50" fmla="*/ 204 w 612"/>
                  <a:gd name="T51" fmla="*/ 307 h 994"/>
                  <a:gd name="T52" fmla="*/ 216 w 612"/>
                  <a:gd name="T53" fmla="*/ 333 h 994"/>
                  <a:gd name="T54" fmla="*/ 297 w 612"/>
                  <a:gd name="T55" fmla="*/ 399 h 994"/>
                  <a:gd name="T56" fmla="*/ 381 w 612"/>
                  <a:gd name="T57" fmla="*/ 437 h 994"/>
                  <a:gd name="T58" fmla="*/ 496 w 612"/>
                  <a:gd name="T59" fmla="*/ 532 h 994"/>
                  <a:gd name="T60" fmla="*/ 573 w 612"/>
                  <a:gd name="T61" fmla="*/ 644 h 994"/>
                  <a:gd name="T62" fmla="*/ 612 w 612"/>
                  <a:gd name="T63" fmla="*/ 732 h 994"/>
                  <a:gd name="T64" fmla="*/ 599 w 612"/>
                  <a:gd name="T65" fmla="*/ 760 h 994"/>
                  <a:gd name="T66" fmla="*/ 573 w 612"/>
                  <a:gd name="T67" fmla="*/ 781 h 994"/>
                  <a:gd name="T68" fmla="*/ 475 w 612"/>
                  <a:gd name="T69" fmla="*/ 819 h 994"/>
                  <a:gd name="T70" fmla="*/ 280 w 612"/>
                  <a:gd name="T71" fmla="*/ 882 h 994"/>
                  <a:gd name="T72" fmla="*/ 157 w 612"/>
                  <a:gd name="T73" fmla="*/ 935 h 994"/>
                  <a:gd name="T74" fmla="*/ 76 w 612"/>
                  <a:gd name="T75" fmla="*/ 981 h 994"/>
                  <a:gd name="T76" fmla="*/ 25 w 612"/>
                  <a:gd name="T77" fmla="*/ 994 h 994"/>
                  <a:gd name="T78" fmla="*/ 0 w 612"/>
                  <a:gd name="T79" fmla="*/ 986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2" h="994">
                    <a:moveTo>
                      <a:pt x="0" y="986"/>
                    </a:moveTo>
                    <a:lnTo>
                      <a:pt x="0" y="918"/>
                    </a:lnTo>
                    <a:lnTo>
                      <a:pt x="37" y="869"/>
                    </a:lnTo>
                    <a:lnTo>
                      <a:pt x="204" y="811"/>
                    </a:lnTo>
                    <a:lnTo>
                      <a:pt x="408" y="760"/>
                    </a:lnTo>
                    <a:lnTo>
                      <a:pt x="526" y="732"/>
                    </a:lnTo>
                    <a:lnTo>
                      <a:pt x="539" y="707"/>
                    </a:lnTo>
                    <a:lnTo>
                      <a:pt x="484" y="631"/>
                    </a:lnTo>
                    <a:lnTo>
                      <a:pt x="373" y="524"/>
                    </a:lnTo>
                    <a:lnTo>
                      <a:pt x="258" y="432"/>
                    </a:lnTo>
                    <a:lnTo>
                      <a:pt x="169" y="382"/>
                    </a:lnTo>
                    <a:lnTo>
                      <a:pt x="118" y="333"/>
                    </a:lnTo>
                    <a:lnTo>
                      <a:pt x="114" y="295"/>
                    </a:lnTo>
                    <a:lnTo>
                      <a:pt x="143" y="262"/>
                    </a:lnTo>
                    <a:lnTo>
                      <a:pt x="216" y="245"/>
                    </a:lnTo>
                    <a:lnTo>
                      <a:pt x="305" y="183"/>
                    </a:lnTo>
                    <a:lnTo>
                      <a:pt x="318" y="120"/>
                    </a:lnTo>
                    <a:lnTo>
                      <a:pt x="318" y="33"/>
                    </a:lnTo>
                    <a:lnTo>
                      <a:pt x="310" y="0"/>
                    </a:lnTo>
                    <a:lnTo>
                      <a:pt x="344" y="8"/>
                    </a:lnTo>
                    <a:lnTo>
                      <a:pt x="390" y="82"/>
                    </a:lnTo>
                    <a:lnTo>
                      <a:pt x="408" y="162"/>
                    </a:lnTo>
                    <a:lnTo>
                      <a:pt x="356" y="219"/>
                    </a:lnTo>
                    <a:lnTo>
                      <a:pt x="310" y="237"/>
                    </a:lnTo>
                    <a:lnTo>
                      <a:pt x="221" y="282"/>
                    </a:lnTo>
                    <a:lnTo>
                      <a:pt x="204" y="307"/>
                    </a:lnTo>
                    <a:lnTo>
                      <a:pt x="216" y="333"/>
                    </a:lnTo>
                    <a:lnTo>
                      <a:pt x="297" y="399"/>
                    </a:lnTo>
                    <a:lnTo>
                      <a:pt x="381" y="437"/>
                    </a:lnTo>
                    <a:lnTo>
                      <a:pt x="496" y="532"/>
                    </a:lnTo>
                    <a:lnTo>
                      <a:pt x="573" y="644"/>
                    </a:lnTo>
                    <a:lnTo>
                      <a:pt x="612" y="732"/>
                    </a:lnTo>
                    <a:lnTo>
                      <a:pt x="599" y="760"/>
                    </a:lnTo>
                    <a:lnTo>
                      <a:pt x="573" y="781"/>
                    </a:lnTo>
                    <a:lnTo>
                      <a:pt x="475" y="819"/>
                    </a:lnTo>
                    <a:lnTo>
                      <a:pt x="280" y="882"/>
                    </a:lnTo>
                    <a:lnTo>
                      <a:pt x="157" y="935"/>
                    </a:lnTo>
                    <a:lnTo>
                      <a:pt x="76" y="981"/>
                    </a:lnTo>
                    <a:lnTo>
                      <a:pt x="25" y="994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87" name="Freeform 15"/>
              <p:cNvSpPr>
                <a:spLocks/>
              </p:cNvSpPr>
              <p:nvPr/>
            </p:nvSpPr>
            <p:spPr bwMode="auto">
              <a:xfrm>
                <a:off x="2824" y="3085"/>
                <a:ext cx="161" cy="236"/>
              </a:xfrm>
              <a:custGeom>
                <a:avLst/>
                <a:gdLst>
                  <a:gd name="T0" fmla="*/ 98 w 481"/>
                  <a:gd name="T1" fmla="*/ 134 h 708"/>
                  <a:gd name="T2" fmla="*/ 154 w 481"/>
                  <a:gd name="T3" fmla="*/ 71 h 708"/>
                  <a:gd name="T4" fmla="*/ 243 w 481"/>
                  <a:gd name="T5" fmla="*/ 13 h 708"/>
                  <a:gd name="T6" fmla="*/ 319 w 481"/>
                  <a:gd name="T7" fmla="*/ 0 h 708"/>
                  <a:gd name="T8" fmla="*/ 378 w 481"/>
                  <a:gd name="T9" fmla="*/ 13 h 708"/>
                  <a:gd name="T10" fmla="*/ 447 w 481"/>
                  <a:gd name="T11" fmla="*/ 63 h 708"/>
                  <a:gd name="T12" fmla="*/ 472 w 481"/>
                  <a:gd name="T13" fmla="*/ 163 h 708"/>
                  <a:gd name="T14" fmla="*/ 481 w 481"/>
                  <a:gd name="T15" fmla="*/ 238 h 708"/>
                  <a:gd name="T16" fmla="*/ 459 w 481"/>
                  <a:gd name="T17" fmla="*/ 309 h 708"/>
                  <a:gd name="T18" fmla="*/ 421 w 481"/>
                  <a:gd name="T19" fmla="*/ 396 h 708"/>
                  <a:gd name="T20" fmla="*/ 383 w 481"/>
                  <a:gd name="T21" fmla="*/ 472 h 708"/>
                  <a:gd name="T22" fmla="*/ 378 w 481"/>
                  <a:gd name="T23" fmla="*/ 488 h 708"/>
                  <a:gd name="T24" fmla="*/ 395 w 481"/>
                  <a:gd name="T25" fmla="*/ 575 h 708"/>
                  <a:gd name="T26" fmla="*/ 447 w 481"/>
                  <a:gd name="T27" fmla="*/ 663 h 708"/>
                  <a:gd name="T28" fmla="*/ 456 w 481"/>
                  <a:gd name="T29" fmla="*/ 688 h 708"/>
                  <a:gd name="T30" fmla="*/ 429 w 481"/>
                  <a:gd name="T31" fmla="*/ 708 h 708"/>
                  <a:gd name="T32" fmla="*/ 395 w 481"/>
                  <a:gd name="T33" fmla="*/ 708 h 708"/>
                  <a:gd name="T34" fmla="*/ 358 w 481"/>
                  <a:gd name="T35" fmla="*/ 596 h 708"/>
                  <a:gd name="T36" fmla="*/ 341 w 481"/>
                  <a:gd name="T37" fmla="*/ 521 h 708"/>
                  <a:gd name="T38" fmla="*/ 294 w 481"/>
                  <a:gd name="T39" fmla="*/ 571 h 708"/>
                  <a:gd name="T40" fmla="*/ 255 w 481"/>
                  <a:gd name="T41" fmla="*/ 609 h 708"/>
                  <a:gd name="T42" fmla="*/ 174 w 481"/>
                  <a:gd name="T43" fmla="*/ 638 h 708"/>
                  <a:gd name="T44" fmla="*/ 115 w 481"/>
                  <a:gd name="T45" fmla="*/ 638 h 708"/>
                  <a:gd name="T46" fmla="*/ 26 w 481"/>
                  <a:gd name="T47" fmla="*/ 596 h 708"/>
                  <a:gd name="T48" fmla="*/ 0 w 481"/>
                  <a:gd name="T49" fmla="*/ 475 h 708"/>
                  <a:gd name="T50" fmla="*/ 21 w 481"/>
                  <a:gd name="T51" fmla="*/ 322 h 708"/>
                  <a:gd name="T52" fmla="*/ 60 w 481"/>
                  <a:gd name="T53" fmla="*/ 175 h 708"/>
                  <a:gd name="T54" fmla="*/ 98 w 481"/>
                  <a:gd name="T55" fmla="*/ 13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708">
                    <a:moveTo>
                      <a:pt x="98" y="134"/>
                    </a:moveTo>
                    <a:lnTo>
                      <a:pt x="154" y="71"/>
                    </a:lnTo>
                    <a:lnTo>
                      <a:pt x="243" y="13"/>
                    </a:lnTo>
                    <a:lnTo>
                      <a:pt x="319" y="0"/>
                    </a:lnTo>
                    <a:lnTo>
                      <a:pt x="378" y="13"/>
                    </a:lnTo>
                    <a:lnTo>
                      <a:pt x="447" y="63"/>
                    </a:lnTo>
                    <a:lnTo>
                      <a:pt x="472" y="163"/>
                    </a:lnTo>
                    <a:lnTo>
                      <a:pt x="481" y="238"/>
                    </a:lnTo>
                    <a:lnTo>
                      <a:pt x="459" y="309"/>
                    </a:lnTo>
                    <a:lnTo>
                      <a:pt x="421" y="396"/>
                    </a:lnTo>
                    <a:lnTo>
                      <a:pt x="383" y="472"/>
                    </a:lnTo>
                    <a:lnTo>
                      <a:pt x="378" y="488"/>
                    </a:lnTo>
                    <a:lnTo>
                      <a:pt x="395" y="575"/>
                    </a:lnTo>
                    <a:lnTo>
                      <a:pt x="447" y="663"/>
                    </a:lnTo>
                    <a:lnTo>
                      <a:pt x="456" y="688"/>
                    </a:lnTo>
                    <a:lnTo>
                      <a:pt x="429" y="708"/>
                    </a:lnTo>
                    <a:lnTo>
                      <a:pt x="395" y="708"/>
                    </a:lnTo>
                    <a:lnTo>
                      <a:pt x="358" y="596"/>
                    </a:lnTo>
                    <a:lnTo>
                      <a:pt x="341" y="521"/>
                    </a:lnTo>
                    <a:lnTo>
                      <a:pt x="294" y="571"/>
                    </a:lnTo>
                    <a:lnTo>
                      <a:pt x="255" y="609"/>
                    </a:lnTo>
                    <a:lnTo>
                      <a:pt x="174" y="638"/>
                    </a:lnTo>
                    <a:lnTo>
                      <a:pt x="115" y="638"/>
                    </a:lnTo>
                    <a:lnTo>
                      <a:pt x="26" y="596"/>
                    </a:lnTo>
                    <a:lnTo>
                      <a:pt x="0" y="475"/>
                    </a:lnTo>
                    <a:lnTo>
                      <a:pt x="21" y="322"/>
                    </a:lnTo>
                    <a:lnTo>
                      <a:pt x="60" y="175"/>
                    </a:lnTo>
                    <a:lnTo>
                      <a:pt x="98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1088" name="Group 16"/>
            <p:cNvGrpSpPr>
              <a:grpSpLocks/>
            </p:cNvGrpSpPr>
            <p:nvPr/>
          </p:nvGrpSpPr>
          <p:grpSpPr bwMode="auto">
            <a:xfrm>
              <a:off x="2683" y="2927"/>
              <a:ext cx="259" cy="208"/>
              <a:chOff x="2683" y="2927"/>
              <a:chExt cx="259" cy="208"/>
            </a:xfrm>
          </p:grpSpPr>
          <p:sp>
            <p:nvSpPr>
              <p:cNvPr id="131089" name="Freeform 17"/>
              <p:cNvSpPr>
                <a:spLocks/>
              </p:cNvSpPr>
              <p:nvPr/>
            </p:nvSpPr>
            <p:spPr bwMode="auto">
              <a:xfrm>
                <a:off x="2913" y="2927"/>
                <a:ext cx="29" cy="116"/>
              </a:xfrm>
              <a:custGeom>
                <a:avLst/>
                <a:gdLst>
                  <a:gd name="T0" fmla="*/ 29 w 89"/>
                  <a:gd name="T1" fmla="*/ 325 h 349"/>
                  <a:gd name="T2" fmla="*/ 12 w 89"/>
                  <a:gd name="T3" fmla="*/ 188 h 349"/>
                  <a:gd name="T4" fmla="*/ 0 w 89"/>
                  <a:gd name="T5" fmla="*/ 100 h 349"/>
                  <a:gd name="T6" fmla="*/ 0 w 89"/>
                  <a:gd name="T7" fmla="*/ 25 h 349"/>
                  <a:gd name="T8" fmla="*/ 29 w 89"/>
                  <a:gd name="T9" fmla="*/ 0 h 349"/>
                  <a:gd name="T10" fmla="*/ 67 w 89"/>
                  <a:gd name="T11" fmla="*/ 0 h 349"/>
                  <a:gd name="T12" fmla="*/ 89 w 89"/>
                  <a:gd name="T13" fmla="*/ 38 h 349"/>
                  <a:gd name="T14" fmla="*/ 76 w 89"/>
                  <a:gd name="T15" fmla="*/ 125 h 349"/>
                  <a:gd name="T16" fmla="*/ 67 w 89"/>
                  <a:gd name="T17" fmla="*/ 287 h 349"/>
                  <a:gd name="T18" fmla="*/ 50 w 89"/>
                  <a:gd name="T19" fmla="*/ 349 h 349"/>
                  <a:gd name="T20" fmla="*/ 29 w 89"/>
                  <a:gd name="T21" fmla="*/ 32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349">
                    <a:moveTo>
                      <a:pt x="29" y="325"/>
                    </a:moveTo>
                    <a:lnTo>
                      <a:pt x="12" y="188"/>
                    </a:lnTo>
                    <a:lnTo>
                      <a:pt x="0" y="100"/>
                    </a:lnTo>
                    <a:lnTo>
                      <a:pt x="0" y="25"/>
                    </a:lnTo>
                    <a:lnTo>
                      <a:pt x="29" y="0"/>
                    </a:lnTo>
                    <a:lnTo>
                      <a:pt x="67" y="0"/>
                    </a:lnTo>
                    <a:lnTo>
                      <a:pt x="89" y="38"/>
                    </a:lnTo>
                    <a:lnTo>
                      <a:pt x="76" y="125"/>
                    </a:lnTo>
                    <a:lnTo>
                      <a:pt x="67" y="287"/>
                    </a:lnTo>
                    <a:lnTo>
                      <a:pt x="50" y="349"/>
                    </a:lnTo>
                    <a:lnTo>
                      <a:pt x="29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90" name="Freeform 18"/>
              <p:cNvSpPr>
                <a:spLocks/>
              </p:cNvSpPr>
              <p:nvPr/>
            </p:nvSpPr>
            <p:spPr bwMode="auto">
              <a:xfrm>
                <a:off x="2746" y="2986"/>
                <a:ext cx="104" cy="79"/>
              </a:xfrm>
              <a:custGeom>
                <a:avLst/>
                <a:gdLst>
                  <a:gd name="T0" fmla="*/ 260 w 310"/>
                  <a:gd name="T1" fmla="*/ 209 h 237"/>
                  <a:gd name="T2" fmla="*/ 209 w 310"/>
                  <a:gd name="T3" fmla="*/ 133 h 237"/>
                  <a:gd name="T4" fmla="*/ 115 w 310"/>
                  <a:gd name="T5" fmla="*/ 96 h 237"/>
                  <a:gd name="T6" fmla="*/ 39 w 310"/>
                  <a:gd name="T7" fmla="*/ 84 h 237"/>
                  <a:gd name="T8" fmla="*/ 0 w 310"/>
                  <a:gd name="T9" fmla="*/ 38 h 237"/>
                  <a:gd name="T10" fmla="*/ 13 w 310"/>
                  <a:gd name="T11" fmla="*/ 13 h 237"/>
                  <a:gd name="T12" fmla="*/ 52 w 310"/>
                  <a:gd name="T13" fmla="*/ 0 h 237"/>
                  <a:gd name="T14" fmla="*/ 120 w 310"/>
                  <a:gd name="T15" fmla="*/ 25 h 237"/>
                  <a:gd name="T16" fmla="*/ 196 w 310"/>
                  <a:gd name="T17" fmla="*/ 62 h 237"/>
                  <a:gd name="T18" fmla="*/ 246 w 310"/>
                  <a:gd name="T19" fmla="*/ 125 h 237"/>
                  <a:gd name="T20" fmla="*/ 310 w 310"/>
                  <a:gd name="T21" fmla="*/ 237 h 237"/>
                  <a:gd name="T22" fmla="*/ 260 w 310"/>
                  <a:gd name="T23" fmla="*/ 20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0" h="237">
                    <a:moveTo>
                      <a:pt x="260" y="209"/>
                    </a:moveTo>
                    <a:lnTo>
                      <a:pt x="209" y="133"/>
                    </a:lnTo>
                    <a:lnTo>
                      <a:pt x="115" y="96"/>
                    </a:lnTo>
                    <a:lnTo>
                      <a:pt x="39" y="84"/>
                    </a:lnTo>
                    <a:lnTo>
                      <a:pt x="0" y="38"/>
                    </a:lnTo>
                    <a:lnTo>
                      <a:pt x="13" y="13"/>
                    </a:lnTo>
                    <a:lnTo>
                      <a:pt x="52" y="0"/>
                    </a:lnTo>
                    <a:lnTo>
                      <a:pt x="120" y="25"/>
                    </a:lnTo>
                    <a:lnTo>
                      <a:pt x="196" y="62"/>
                    </a:lnTo>
                    <a:lnTo>
                      <a:pt x="246" y="125"/>
                    </a:lnTo>
                    <a:lnTo>
                      <a:pt x="310" y="237"/>
                    </a:lnTo>
                    <a:lnTo>
                      <a:pt x="260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91" name="Freeform 19"/>
              <p:cNvSpPr>
                <a:spLocks/>
              </p:cNvSpPr>
              <p:nvPr/>
            </p:nvSpPr>
            <p:spPr bwMode="auto">
              <a:xfrm>
                <a:off x="2683" y="3079"/>
                <a:ext cx="112" cy="56"/>
              </a:xfrm>
              <a:custGeom>
                <a:avLst/>
                <a:gdLst>
                  <a:gd name="T0" fmla="*/ 0 w 336"/>
                  <a:gd name="T1" fmla="*/ 63 h 166"/>
                  <a:gd name="T2" fmla="*/ 4 w 336"/>
                  <a:gd name="T3" fmla="*/ 29 h 166"/>
                  <a:gd name="T4" fmla="*/ 43 w 336"/>
                  <a:gd name="T5" fmla="*/ 13 h 166"/>
                  <a:gd name="T6" fmla="*/ 107 w 336"/>
                  <a:gd name="T7" fmla="*/ 0 h 166"/>
                  <a:gd name="T8" fmla="*/ 171 w 336"/>
                  <a:gd name="T9" fmla="*/ 5 h 166"/>
                  <a:gd name="T10" fmla="*/ 255 w 336"/>
                  <a:gd name="T11" fmla="*/ 42 h 166"/>
                  <a:gd name="T12" fmla="*/ 306 w 336"/>
                  <a:gd name="T13" fmla="*/ 100 h 166"/>
                  <a:gd name="T14" fmla="*/ 336 w 336"/>
                  <a:gd name="T15" fmla="*/ 150 h 166"/>
                  <a:gd name="T16" fmla="*/ 331 w 336"/>
                  <a:gd name="T17" fmla="*/ 166 h 166"/>
                  <a:gd name="T18" fmla="*/ 294 w 336"/>
                  <a:gd name="T19" fmla="*/ 142 h 166"/>
                  <a:gd name="T20" fmla="*/ 233 w 336"/>
                  <a:gd name="T21" fmla="*/ 100 h 166"/>
                  <a:gd name="T22" fmla="*/ 153 w 336"/>
                  <a:gd name="T23" fmla="*/ 79 h 166"/>
                  <a:gd name="T24" fmla="*/ 81 w 336"/>
                  <a:gd name="T25" fmla="*/ 92 h 166"/>
                  <a:gd name="T26" fmla="*/ 13 w 336"/>
                  <a:gd name="T27" fmla="*/ 88 h 166"/>
                  <a:gd name="T28" fmla="*/ 0 w 336"/>
                  <a:gd name="T29" fmla="*/ 6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6" h="166">
                    <a:moveTo>
                      <a:pt x="0" y="63"/>
                    </a:moveTo>
                    <a:lnTo>
                      <a:pt x="4" y="29"/>
                    </a:lnTo>
                    <a:lnTo>
                      <a:pt x="43" y="13"/>
                    </a:lnTo>
                    <a:lnTo>
                      <a:pt x="107" y="0"/>
                    </a:lnTo>
                    <a:lnTo>
                      <a:pt x="171" y="5"/>
                    </a:lnTo>
                    <a:lnTo>
                      <a:pt x="255" y="42"/>
                    </a:lnTo>
                    <a:lnTo>
                      <a:pt x="306" y="100"/>
                    </a:lnTo>
                    <a:lnTo>
                      <a:pt x="336" y="150"/>
                    </a:lnTo>
                    <a:lnTo>
                      <a:pt x="331" y="166"/>
                    </a:lnTo>
                    <a:lnTo>
                      <a:pt x="294" y="142"/>
                    </a:lnTo>
                    <a:lnTo>
                      <a:pt x="233" y="100"/>
                    </a:lnTo>
                    <a:lnTo>
                      <a:pt x="153" y="79"/>
                    </a:lnTo>
                    <a:lnTo>
                      <a:pt x="81" y="92"/>
                    </a:lnTo>
                    <a:lnTo>
                      <a:pt x="13" y="88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1092" name="Group 20"/>
            <p:cNvGrpSpPr>
              <a:grpSpLocks/>
            </p:cNvGrpSpPr>
            <p:nvPr/>
          </p:nvGrpSpPr>
          <p:grpSpPr bwMode="auto">
            <a:xfrm>
              <a:off x="2301" y="3494"/>
              <a:ext cx="447" cy="480"/>
              <a:chOff x="368" y="2907"/>
              <a:chExt cx="674" cy="713"/>
            </a:xfrm>
          </p:grpSpPr>
          <p:sp>
            <p:nvSpPr>
              <p:cNvPr id="131093" name="Freeform 21"/>
              <p:cNvSpPr>
                <a:spLocks/>
              </p:cNvSpPr>
              <p:nvPr/>
            </p:nvSpPr>
            <p:spPr bwMode="auto">
              <a:xfrm>
                <a:off x="376" y="2949"/>
                <a:ext cx="643" cy="664"/>
              </a:xfrm>
              <a:custGeom>
                <a:avLst/>
                <a:gdLst>
                  <a:gd name="T0" fmla="*/ 166 w 643"/>
                  <a:gd name="T1" fmla="*/ 0 h 664"/>
                  <a:gd name="T2" fmla="*/ 188 w 643"/>
                  <a:gd name="T3" fmla="*/ 84 h 664"/>
                  <a:gd name="T4" fmla="*/ 220 w 643"/>
                  <a:gd name="T5" fmla="*/ 149 h 664"/>
                  <a:gd name="T6" fmla="*/ 258 w 643"/>
                  <a:gd name="T7" fmla="*/ 205 h 664"/>
                  <a:gd name="T8" fmla="*/ 300 w 643"/>
                  <a:gd name="T9" fmla="*/ 259 h 664"/>
                  <a:gd name="T10" fmla="*/ 375 w 643"/>
                  <a:gd name="T11" fmla="*/ 334 h 664"/>
                  <a:gd name="T12" fmla="*/ 434 w 643"/>
                  <a:gd name="T13" fmla="*/ 384 h 664"/>
                  <a:gd name="T14" fmla="*/ 490 w 643"/>
                  <a:gd name="T15" fmla="*/ 425 h 664"/>
                  <a:gd name="T16" fmla="*/ 561 w 643"/>
                  <a:gd name="T17" fmla="*/ 451 h 664"/>
                  <a:gd name="T18" fmla="*/ 643 w 643"/>
                  <a:gd name="T19" fmla="*/ 475 h 664"/>
                  <a:gd name="T20" fmla="*/ 623 w 643"/>
                  <a:gd name="T21" fmla="*/ 496 h 664"/>
                  <a:gd name="T22" fmla="*/ 531 w 643"/>
                  <a:gd name="T23" fmla="*/ 547 h 664"/>
                  <a:gd name="T24" fmla="*/ 375 w 643"/>
                  <a:gd name="T25" fmla="*/ 638 h 664"/>
                  <a:gd name="T26" fmla="*/ 339 w 643"/>
                  <a:gd name="T27" fmla="*/ 664 h 664"/>
                  <a:gd name="T28" fmla="*/ 343 w 643"/>
                  <a:gd name="T29" fmla="*/ 647 h 664"/>
                  <a:gd name="T30" fmla="*/ 368 w 643"/>
                  <a:gd name="T31" fmla="*/ 601 h 664"/>
                  <a:gd name="T32" fmla="*/ 384 w 643"/>
                  <a:gd name="T33" fmla="*/ 571 h 664"/>
                  <a:gd name="T34" fmla="*/ 379 w 643"/>
                  <a:gd name="T35" fmla="*/ 543 h 664"/>
                  <a:gd name="T36" fmla="*/ 350 w 643"/>
                  <a:gd name="T37" fmla="*/ 521 h 664"/>
                  <a:gd name="T38" fmla="*/ 314 w 643"/>
                  <a:gd name="T39" fmla="*/ 521 h 664"/>
                  <a:gd name="T40" fmla="*/ 272 w 643"/>
                  <a:gd name="T41" fmla="*/ 530 h 664"/>
                  <a:gd name="T42" fmla="*/ 222 w 643"/>
                  <a:gd name="T43" fmla="*/ 558 h 664"/>
                  <a:gd name="T44" fmla="*/ 192 w 643"/>
                  <a:gd name="T45" fmla="*/ 575 h 664"/>
                  <a:gd name="T46" fmla="*/ 216 w 643"/>
                  <a:gd name="T47" fmla="*/ 525 h 664"/>
                  <a:gd name="T48" fmla="*/ 239 w 643"/>
                  <a:gd name="T49" fmla="*/ 464 h 664"/>
                  <a:gd name="T50" fmla="*/ 250 w 643"/>
                  <a:gd name="T51" fmla="*/ 395 h 664"/>
                  <a:gd name="T52" fmla="*/ 243 w 643"/>
                  <a:gd name="T53" fmla="*/ 349 h 664"/>
                  <a:gd name="T54" fmla="*/ 230 w 643"/>
                  <a:gd name="T55" fmla="*/ 316 h 664"/>
                  <a:gd name="T56" fmla="*/ 204 w 643"/>
                  <a:gd name="T57" fmla="*/ 299 h 664"/>
                  <a:gd name="T58" fmla="*/ 174 w 643"/>
                  <a:gd name="T59" fmla="*/ 292 h 664"/>
                  <a:gd name="T60" fmla="*/ 121 w 643"/>
                  <a:gd name="T61" fmla="*/ 297 h 664"/>
                  <a:gd name="T62" fmla="*/ 66 w 643"/>
                  <a:gd name="T63" fmla="*/ 309 h 664"/>
                  <a:gd name="T64" fmla="*/ 0 w 643"/>
                  <a:gd name="T65" fmla="*/ 322 h 664"/>
                  <a:gd name="T66" fmla="*/ 46 w 643"/>
                  <a:gd name="T67" fmla="*/ 283 h 664"/>
                  <a:gd name="T68" fmla="*/ 71 w 643"/>
                  <a:gd name="T69" fmla="*/ 249 h 664"/>
                  <a:gd name="T70" fmla="*/ 96 w 643"/>
                  <a:gd name="T71" fmla="*/ 200 h 664"/>
                  <a:gd name="T72" fmla="*/ 130 w 643"/>
                  <a:gd name="T73" fmla="*/ 125 h 664"/>
                  <a:gd name="T74" fmla="*/ 149 w 643"/>
                  <a:gd name="T75" fmla="*/ 50 h 664"/>
                  <a:gd name="T76" fmla="*/ 166 w 643"/>
                  <a:gd name="T77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3" h="664">
                    <a:moveTo>
                      <a:pt x="166" y="0"/>
                    </a:moveTo>
                    <a:lnTo>
                      <a:pt x="188" y="84"/>
                    </a:lnTo>
                    <a:lnTo>
                      <a:pt x="220" y="149"/>
                    </a:lnTo>
                    <a:lnTo>
                      <a:pt x="258" y="205"/>
                    </a:lnTo>
                    <a:lnTo>
                      <a:pt x="300" y="259"/>
                    </a:lnTo>
                    <a:lnTo>
                      <a:pt x="375" y="334"/>
                    </a:lnTo>
                    <a:lnTo>
                      <a:pt x="434" y="384"/>
                    </a:lnTo>
                    <a:lnTo>
                      <a:pt x="490" y="425"/>
                    </a:lnTo>
                    <a:lnTo>
                      <a:pt x="561" y="451"/>
                    </a:lnTo>
                    <a:lnTo>
                      <a:pt x="643" y="475"/>
                    </a:lnTo>
                    <a:lnTo>
                      <a:pt x="623" y="496"/>
                    </a:lnTo>
                    <a:lnTo>
                      <a:pt x="531" y="547"/>
                    </a:lnTo>
                    <a:lnTo>
                      <a:pt x="375" y="638"/>
                    </a:lnTo>
                    <a:lnTo>
                      <a:pt x="339" y="664"/>
                    </a:lnTo>
                    <a:lnTo>
                      <a:pt x="343" y="647"/>
                    </a:lnTo>
                    <a:lnTo>
                      <a:pt x="368" y="601"/>
                    </a:lnTo>
                    <a:lnTo>
                      <a:pt x="384" y="571"/>
                    </a:lnTo>
                    <a:lnTo>
                      <a:pt x="379" y="543"/>
                    </a:lnTo>
                    <a:lnTo>
                      <a:pt x="350" y="521"/>
                    </a:lnTo>
                    <a:lnTo>
                      <a:pt x="314" y="521"/>
                    </a:lnTo>
                    <a:lnTo>
                      <a:pt x="272" y="530"/>
                    </a:lnTo>
                    <a:lnTo>
                      <a:pt x="222" y="558"/>
                    </a:lnTo>
                    <a:lnTo>
                      <a:pt x="192" y="575"/>
                    </a:lnTo>
                    <a:lnTo>
                      <a:pt x="216" y="525"/>
                    </a:lnTo>
                    <a:lnTo>
                      <a:pt x="239" y="464"/>
                    </a:lnTo>
                    <a:lnTo>
                      <a:pt x="250" y="395"/>
                    </a:lnTo>
                    <a:lnTo>
                      <a:pt x="243" y="349"/>
                    </a:lnTo>
                    <a:lnTo>
                      <a:pt x="230" y="316"/>
                    </a:lnTo>
                    <a:lnTo>
                      <a:pt x="204" y="299"/>
                    </a:lnTo>
                    <a:lnTo>
                      <a:pt x="174" y="292"/>
                    </a:lnTo>
                    <a:lnTo>
                      <a:pt x="121" y="297"/>
                    </a:lnTo>
                    <a:lnTo>
                      <a:pt x="66" y="309"/>
                    </a:lnTo>
                    <a:lnTo>
                      <a:pt x="0" y="322"/>
                    </a:lnTo>
                    <a:lnTo>
                      <a:pt x="46" y="283"/>
                    </a:lnTo>
                    <a:lnTo>
                      <a:pt x="71" y="249"/>
                    </a:lnTo>
                    <a:lnTo>
                      <a:pt x="96" y="200"/>
                    </a:lnTo>
                    <a:lnTo>
                      <a:pt x="130" y="125"/>
                    </a:lnTo>
                    <a:lnTo>
                      <a:pt x="149" y="50"/>
                    </a:lnTo>
                    <a:lnTo>
                      <a:pt x="16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C6600"/>
                  </a:gs>
                </a:gsLst>
                <a:lin ang="18900000" scaled="1"/>
              </a:gradFill>
              <a:ln>
                <a:noFill/>
              </a:ln>
              <a:effectLst>
                <a:outerShdw dist="107763" dir="81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1094" name="Group 22"/>
              <p:cNvGrpSpPr>
                <a:grpSpLocks/>
              </p:cNvGrpSpPr>
              <p:nvPr/>
            </p:nvGrpSpPr>
            <p:grpSpPr bwMode="auto">
              <a:xfrm>
                <a:off x="368" y="2907"/>
                <a:ext cx="674" cy="713"/>
                <a:chOff x="368" y="2907"/>
                <a:chExt cx="674" cy="713"/>
              </a:xfrm>
            </p:grpSpPr>
            <p:sp>
              <p:nvSpPr>
                <p:cNvPr id="131095" name="Freeform 23"/>
                <p:cNvSpPr>
                  <a:spLocks/>
                </p:cNvSpPr>
                <p:nvPr/>
              </p:nvSpPr>
              <p:spPr bwMode="auto">
                <a:xfrm>
                  <a:off x="527" y="2907"/>
                  <a:ext cx="515" cy="529"/>
                </a:xfrm>
                <a:custGeom>
                  <a:avLst/>
                  <a:gdLst>
                    <a:gd name="T0" fmla="*/ 6 w 515"/>
                    <a:gd name="T1" fmla="*/ 0 h 529"/>
                    <a:gd name="T2" fmla="*/ 38 w 515"/>
                    <a:gd name="T3" fmla="*/ 104 h 529"/>
                    <a:gd name="T4" fmla="*/ 73 w 515"/>
                    <a:gd name="T5" fmla="*/ 181 h 529"/>
                    <a:gd name="T6" fmla="*/ 119 w 515"/>
                    <a:gd name="T7" fmla="*/ 251 h 529"/>
                    <a:gd name="T8" fmla="*/ 161 w 515"/>
                    <a:gd name="T9" fmla="*/ 301 h 529"/>
                    <a:gd name="T10" fmla="*/ 211 w 515"/>
                    <a:gd name="T11" fmla="*/ 353 h 529"/>
                    <a:gd name="T12" fmla="*/ 269 w 515"/>
                    <a:gd name="T13" fmla="*/ 402 h 529"/>
                    <a:gd name="T14" fmla="*/ 329 w 515"/>
                    <a:gd name="T15" fmla="*/ 449 h 529"/>
                    <a:gd name="T16" fmla="*/ 392 w 515"/>
                    <a:gd name="T17" fmla="*/ 479 h 529"/>
                    <a:gd name="T18" fmla="*/ 449 w 515"/>
                    <a:gd name="T19" fmla="*/ 498 h 529"/>
                    <a:gd name="T20" fmla="*/ 515 w 515"/>
                    <a:gd name="T21" fmla="*/ 516 h 529"/>
                    <a:gd name="T22" fmla="*/ 491 w 515"/>
                    <a:gd name="T23" fmla="*/ 529 h 529"/>
                    <a:gd name="T24" fmla="*/ 425 w 515"/>
                    <a:gd name="T25" fmla="*/ 508 h 529"/>
                    <a:gd name="T26" fmla="*/ 357 w 515"/>
                    <a:gd name="T27" fmla="*/ 486 h 529"/>
                    <a:gd name="T28" fmla="*/ 299 w 515"/>
                    <a:gd name="T29" fmla="*/ 452 h 529"/>
                    <a:gd name="T30" fmla="*/ 239 w 515"/>
                    <a:gd name="T31" fmla="*/ 406 h 529"/>
                    <a:gd name="T32" fmla="*/ 190 w 515"/>
                    <a:gd name="T33" fmla="*/ 360 h 529"/>
                    <a:gd name="T34" fmla="*/ 147 w 515"/>
                    <a:gd name="T35" fmla="*/ 315 h 529"/>
                    <a:gd name="T36" fmla="*/ 105 w 515"/>
                    <a:gd name="T37" fmla="*/ 260 h 529"/>
                    <a:gd name="T38" fmla="*/ 71 w 515"/>
                    <a:gd name="T39" fmla="*/ 209 h 529"/>
                    <a:gd name="T40" fmla="*/ 42 w 515"/>
                    <a:gd name="T41" fmla="*/ 164 h 529"/>
                    <a:gd name="T42" fmla="*/ 18 w 515"/>
                    <a:gd name="T43" fmla="*/ 101 h 529"/>
                    <a:gd name="T44" fmla="*/ 0 w 515"/>
                    <a:gd name="T45" fmla="*/ 41 h 529"/>
                    <a:gd name="T46" fmla="*/ 6 w 515"/>
                    <a:gd name="T47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5" h="529">
                      <a:moveTo>
                        <a:pt x="6" y="0"/>
                      </a:moveTo>
                      <a:lnTo>
                        <a:pt x="38" y="104"/>
                      </a:lnTo>
                      <a:lnTo>
                        <a:pt x="73" y="181"/>
                      </a:lnTo>
                      <a:lnTo>
                        <a:pt x="119" y="251"/>
                      </a:lnTo>
                      <a:lnTo>
                        <a:pt x="161" y="301"/>
                      </a:lnTo>
                      <a:lnTo>
                        <a:pt x="211" y="353"/>
                      </a:lnTo>
                      <a:lnTo>
                        <a:pt x="269" y="402"/>
                      </a:lnTo>
                      <a:lnTo>
                        <a:pt x="329" y="449"/>
                      </a:lnTo>
                      <a:lnTo>
                        <a:pt x="392" y="479"/>
                      </a:lnTo>
                      <a:lnTo>
                        <a:pt x="449" y="498"/>
                      </a:lnTo>
                      <a:lnTo>
                        <a:pt x="515" y="516"/>
                      </a:lnTo>
                      <a:lnTo>
                        <a:pt x="491" y="529"/>
                      </a:lnTo>
                      <a:lnTo>
                        <a:pt x="425" y="508"/>
                      </a:lnTo>
                      <a:lnTo>
                        <a:pt x="357" y="486"/>
                      </a:lnTo>
                      <a:lnTo>
                        <a:pt x="299" y="452"/>
                      </a:lnTo>
                      <a:lnTo>
                        <a:pt x="239" y="406"/>
                      </a:lnTo>
                      <a:lnTo>
                        <a:pt x="190" y="360"/>
                      </a:lnTo>
                      <a:lnTo>
                        <a:pt x="147" y="315"/>
                      </a:lnTo>
                      <a:lnTo>
                        <a:pt x="105" y="260"/>
                      </a:lnTo>
                      <a:lnTo>
                        <a:pt x="71" y="209"/>
                      </a:lnTo>
                      <a:lnTo>
                        <a:pt x="42" y="164"/>
                      </a:lnTo>
                      <a:lnTo>
                        <a:pt x="18" y="101"/>
                      </a:lnTo>
                      <a:lnTo>
                        <a:pt x="0" y="4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81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/>
              </p:nvSpPr>
              <p:spPr bwMode="auto">
                <a:xfrm>
                  <a:off x="368" y="2919"/>
                  <a:ext cx="664" cy="701"/>
                </a:xfrm>
                <a:custGeom>
                  <a:avLst/>
                  <a:gdLst>
                    <a:gd name="T0" fmla="*/ 153 w 664"/>
                    <a:gd name="T1" fmla="*/ 67 h 701"/>
                    <a:gd name="T2" fmla="*/ 107 w 664"/>
                    <a:gd name="T3" fmla="*/ 205 h 701"/>
                    <a:gd name="T4" fmla="*/ 32 w 664"/>
                    <a:gd name="T5" fmla="*/ 326 h 701"/>
                    <a:gd name="T6" fmla="*/ 7 w 664"/>
                    <a:gd name="T7" fmla="*/ 364 h 701"/>
                    <a:gd name="T8" fmla="*/ 109 w 664"/>
                    <a:gd name="T9" fmla="*/ 337 h 701"/>
                    <a:gd name="T10" fmla="*/ 207 w 664"/>
                    <a:gd name="T11" fmla="*/ 334 h 701"/>
                    <a:gd name="T12" fmla="*/ 246 w 664"/>
                    <a:gd name="T13" fmla="*/ 376 h 701"/>
                    <a:gd name="T14" fmla="*/ 242 w 664"/>
                    <a:gd name="T15" fmla="*/ 479 h 701"/>
                    <a:gd name="T16" fmla="*/ 200 w 664"/>
                    <a:gd name="T17" fmla="*/ 588 h 701"/>
                    <a:gd name="T18" fmla="*/ 200 w 664"/>
                    <a:gd name="T19" fmla="*/ 615 h 701"/>
                    <a:gd name="T20" fmla="*/ 287 w 664"/>
                    <a:gd name="T21" fmla="*/ 567 h 701"/>
                    <a:gd name="T22" fmla="*/ 363 w 664"/>
                    <a:gd name="T23" fmla="*/ 563 h 701"/>
                    <a:gd name="T24" fmla="*/ 383 w 664"/>
                    <a:gd name="T25" fmla="*/ 601 h 701"/>
                    <a:gd name="T26" fmla="*/ 349 w 664"/>
                    <a:gd name="T27" fmla="*/ 663 h 701"/>
                    <a:gd name="T28" fmla="*/ 334 w 664"/>
                    <a:gd name="T29" fmla="*/ 701 h 701"/>
                    <a:gd name="T30" fmla="*/ 418 w 664"/>
                    <a:gd name="T31" fmla="*/ 656 h 701"/>
                    <a:gd name="T32" fmla="*/ 530 w 664"/>
                    <a:gd name="T33" fmla="*/ 590 h 701"/>
                    <a:gd name="T34" fmla="*/ 664 w 664"/>
                    <a:gd name="T35" fmla="*/ 504 h 701"/>
                    <a:gd name="T36" fmla="*/ 589 w 664"/>
                    <a:gd name="T37" fmla="*/ 535 h 701"/>
                    <a:gd name="T38" fmla="*/ 441 w 664"/>
                    <a:gd name="T39" fmla="*/ 619 h 701"/>
                    <a:gd name="T40" fmla="*/ 380 w 664"/>
                    <a:gd name="T41" fmla="*/ 638 h 701"/>
                    <a:gd name="T42" fmla="*/ 400 w 664"/>
                    <a:gd name="T43" fmla="*/ 577 h 701"/>
                    <a:gd name="T44" fmla="*/ 376 w 664"/>
                    <a:gd name="T45" fmla="*/ 548 h 701"/>
                    <a:gd name="T46" fmla="*/ 308 w 664"/>
                    <a:gd name="T47" fmla="*/ 542 h 701"/>
                    <a:gd name="T48" fmla="*/ 238 w 664"/>
                    <a:gd name="T49" fmla="*/ 573 h 701"/>
                    <a:gd name="T50" fmla="*/ 245 w 664"/>
                    <a:gd name="T51" fmla="*/ 534 h 701"/>
                    <a:gd name="T52" fmla="*/ 266 w 664"/>
                    <a:gd name="T53" fmla="*/ 442 h 701"/>
                    <a:gd name="T54" fmla="*/ 258 w 664"/>
                    <a:gd name="T55" fmla="*/ 372 h 701"/>
                    <a:gd name="T56" fmla="*/ 216 w 664"/>
                    <a:gd name="T57" fmla="*/ 322 h 701"/>
                    <a:gd name="T58" fmla="*/ 149 w 664"/>
                    <a:gd name="T59" fmla="*/ 316 h 701"/>
                    <a:gd name="T60" fmla="*/ 84 w 664"/>
                    <a:gd name="T61" fmla="*/ 329 h 701"/>
                    <a:gd name="T62" fmla="*/ 78 w 664"/>
                    <a:gd name="T63" fmla="*/ 304 h 701"/>
                    <a:gd name="T64" fmla="*/ 111 w 664"/>
                    <a:gd name="T65" fmla="*/ 233 h 701"/>
                    <a:gd name="T66" fmla="*/ 149 w 664"/>
                    <a:gd name="T67" fmla="*/ 146 h 701"/>
                    <a:gd name="T68" fmla="*/ 170 w 664"/>
                    <a:gd name="T69" fmla="*/ 40 h 7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64" h="701">
                      <a:moveTo>
                        <a:pt x="167" y="0"/>
                      </a:moveTo>
                      <a:lnTo>
                        <a:pt x="153" y="67"/>
                      </a:lnTo>
                      <a:lnTo>
                        <a:pt x="132" y="142"/>
                      </a:lnTo>
                      <a:lnTo>
                        <a:pt x="107" y="205"/>
                      </a:lnTo>
                      <a:lnTo>
                        <a:pt x="67" y="283"/>
                      </a:lnTo>
                      <a:lnTo>
                        <a:pt x="32" y="326"/>
                      </a:lnTo>
                      <a:lnTo>
                        <a:pt x="0" y="355"/>
                      </a:lnTo>
                      <a:lnTo>
                        <a:pt x="7" y="364"/>
                      </a:lnTo>
                      <a:lnTo>
                        <a:pt x="54" y="354"/>
                      </a:lnTo>
                      <a:lnTo>
                        <a:pt x="109" y="337"/>
                      </a:lnTo>
                      <a:lnTo>
                        <a:pt x="163" y="330"/>
                      </a:lnTo>
                      <a:lnTo>
                        <a:pt x="207" y="334"/>
                      </a:lnTo>
                      <a:lnTo>
                        <a:pt x="232" y="354"/>
                      </a:lnTo>
                      <a:lnTo>
                        <a:pt x="246" y="376"/>
                      </a:lnTo>
                      <a:lnTo>
                        <a:pt x="251" y="425"/>
                      </a:lnTo>
                      <a:lnTo>
                        <a:pt x="242" y="479"/>
                      </a:lnTo>
                      <a:lnTo>
                        <a:pt x="226" y="531"/>
                      </a:lnTo>
                      <a:lnTo>
                        <a:pt x="200" y="588"/>
                      </a:lnTo>
                      <a:lnTo>
                        <a:pt x="192" y="610"/>
                      </a:lnTo>
                      <a:lnTo>
                        <a:pt x="200" y="615"/>
                      </a:lnTo>
                      <a:lnTo>
                        <a:pt x="232" y="594"/>
                      </a:lnTo>
                      <a:lnTo>
                        <a:pt x="287" y="567"/>
                      </a:lnTo>
                      <a:lnTo>
                        <a:pt x="334" y="559"/>
                      </a:lnTo>
                      <a:lnTo>
                        <a:pt x="363" y="563"/>
                      </a:lnTo>
                      <a:lnTo>
                        <a:pt x="380" y="580"/>
                      </a:lnTo>
                      <a:lnTo>
                        <a:pt x="383" y="601"/>
                      </a:lnTo>
                      <a:lnTo>
                        <a:pt x="370" y="627"/>
                      </a:lnTo>
                      <a:lnTo>
                        <a:pt x="349" y="663"/>
                      </a:lnTo>
                      <a:lnTo>
                        <a:pt x="329" y="693"/>
                      </a:lnTo>
                      <a:lnTo>
                        <a:pt x="334" y="701"/>
                      </a:lnTo>
                      <a:lnTo>
                        <a:pt x="354" y="697"/>
                      </a:lnTo>
                      <a:lnTo>
                        <a:pt x="418" y="656"/>
                      </a:lnTo>
                      <a:lnTo>
                        <a:pt x="468" y="626"/>
                      </a:lnTo>
                      <a:lnTo>
                        <a:pt x="530" y="590"/>
                      </a:lnTo>
                      <a:lnTo>
                        <a:pt x="621" y="542"/>
                      </a:lnTo>
                      <a:lnTo>
                        <a:pt x="664" y="504"/>
                      </a:lnTo>
                      <a:lnTo>
                        <a:pt x="639" y="509"/>
                      </a:lnTo>
                      <a:lnTo>
                        <a:pt x="589" y="535"/>
                      </a:lnTo>
                      <a:lnTo>
                        <a:pt x="514" y="580"/>
                      </a:lnTo>
                      <a:lnTo>
                        <a:pt x="441" y="619"/>
                      </a:lnTo>
                      <a:lnTo>
                        <a:pt x="358" y="672"/>
                      </a:lnTo>
                      <a:lnTo>
                        <a:pt x="380" y="638"/>
                      </a:lnTo>
                      <a:lnTo>
                        <a:pt x="397" y="605"/>
                      </a:lnTo>
                      <a:lnTo>
                        <a:pt x="400" y="577"/>
                      </a:lnTo>
                      <a:lnTo>
                        <a:pt x="391" y="560"/>
                      </a:lnTo>
                      <a:lnTo>
                        <a:pt x="376" y="548"/>
                      </a:lnTo>
                      <a:lnTo>
                        <a:pt x="345" y="538"/>
                      </a:lnTo>
                      <a:lnTo>
                        <a:pt x="308" y="542"/>
                      </a:lnTo>
                      <a:lnTo>
                        <a:pt x="270" y="552"/>
                      </a:lnTo>
                      <a:lnTo>
                        <a:pt x="238" y="573"/>
                      </a:lnTo>
                      <a:lnTo>
                        <a:pt x="213" y="588"/>
                      </a:lnTo>
                      <a:lnTo>
                        <a:pt x="245" y="534"/>
                      </a:lnTo>
                      <a:lnTo>
                        <a:pt x="258" y="488"/>
                      </a:lnTo>
                      <a:lnTo>
                        <a:pt x="266" y="442"/>
                      </a:lnTo>
                      <a:lnTo>
                        <a:pt x="267" y="410"/>
                      </a:lnTo>
                      <a:lnTo>
                        <a:pt x="258" y="372"/>
                      </a:lnTo>
                      <a:lnTo>
                        <a:pt x="245" y="343"/>
                      </a:lnTo>
                      <a:lnTo>
                        <a:pt x="216" y="322"/>
                      </a:lnTo>
                      <a:lnTo>
                        <a:pt x="182" y="314"/>
                      </a:lnTo>
                      <a:lnTo>
                        <a:pt x="149" y="316"/>
                      </a:lnTo>
                      <a:lnTo>
                        <a:pt x="117" y="318"/>
                      </a:lnTo>
                      <a:lnTo>
                        <a:pt x="84" y="329"/>
                      </a:lnTo>
                      <a:lnTo>
                        <a:pt x="32" y="343"/>
                      </a:lnTo>
                      <a:lnTo>
                        <a:pt x="78" y="304"/>
                      </a:lnTo>
                      <a:lnTo>
                        <a:pt x="92" y="275"/>
                      </a:lnTo>
                      <a:lnTo>
                        <a:pt x="111" y="233"/>
                      </a:lnTo>
                      <a:lnTo>
                        <a:pt x="132" y="188"/>
                      </a:lnTo>
                      <a:lnTo>
                        <a:pt x="149" y="146"/>
                      </a:lnTo>
                      <a:lnTo>
                        <a:pt x="163" y="92"/>
                      </a:lnTo>
                      <a:lnTo>
                        <a:pt x="170" y="4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81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31097" name="Group 25"/>
            <p:cNvGrpSpPr>
              <a:grpSpLocks/>
            </p:cNvGrpSpPr>
            <p:nvPr/>
          </p:nvGrpSpPr>
          <p:grpSpPr bwMode="auto">
            <a:xfrm>
              <a:off x="3105" y="3407"/>
              <a:ext cx="402" cy="480"/>
              <a:chOff x="1179" y="2789"/>
              <a:chExt cx="586" cy="675"/>
            </a:xfrm>
          </p:grpSpPr>
          <p:sp>
            <p:nvSpPr>
              <p:cNvPr id="131098" name="Freeform 26"/>
              <p:cNvSpPr>
                <a:spLocks/>
              </p:cNvSpPr>
              <p:nvPr/>
            </p:nvSpPr>
            <p:spPr bwMode="auto">
              <a:xfrm>
                <a:off x="1208" y="2809"/>
                <a:ext cx="546" cy="631"/>
              </a:xfrm>
              <a:custGeom>
                <a:avLst/>
                <a:gdLst>
                  <a:gd name="T0" fmla="*/ 240 w 546"/>
                  <a:gd name="T1" fmla="*/ 0 h 631"/>
                  <a:gd name="T2" fmla="*/ 307 w 546"/>
                  <a:gd name="T3" fmla="*/ 45 h 631"/>
                  <a:gd name="T4" fmla="*/ 385 w 546"/>
                  <a:gd name="T5" fmla="*/ 84 h 631"/>
                  <a:gd name="T6" fmla="*/ 445 w 546"/>
                  <a:gd name="T7" fmla="*/ 111 h 631"/>
                  <a:gd name="T8" fmla="*/ 546 w 546"/>
                  <a:gd name="T9" fmla="*/ 150 h 631"/>
                  <a:gd name="T10" fmla="*/ 536 w 546"/>
                  <a:gd name="T11" fmla="*/ 159 h 631"/>
                  <a:gd name="T12" fmla="*/ 469 w 546"/>
                  <a:gd name="T13" fmla="*/ 170 h 631"/>
                  <a:gd name="T14" fmla="*/ 425 w 546"/>
                  <a:gd name="T15" fmla="*/ 187 h 631"/>
                  <a:gd name="T16" fmla="*/ 387 w 546"/>
                  <a:gd name="T17" fmla="*/ 217 h 631"/>
                  <a:gd name="T18" fmla="*/ 364 w 546"/>
                  <a:gd name="T19" fmla="*/ 241 h 631"/>
                  <a:gd name="T20" fmla="*/ 356 w 546"/>
                  <a:gd name="T21" fmla="*/ 274 h 631"/>
                  <a:gd name="T22" fmla="*/ 360 w 546"/>
                  <a:gd name="T23" fmla="*/ 312 h 631"/>
                  <a:gd name="T24" fmla="*/ 377 w 546"/>
                  <a:gd name="T25" fmla="*/ 351 h 631"/>
                  <a:gd name="T26" fmla="*/ 404 w 546"/>
                  <a:gd name="T27" fmla="*/ 383 h 631"/>
                  <a:gd name="T28" fmla="*/ 441 w 546"/>
                  <a:gd name="T29" fmla="*/ 421 h 631"/>
                  <a:gd name="T30" fmla="*/ 465 w 546"/>
                  <a:gd name="T31" fmla="*/ 454 h 631"/>
                  <a:gd name="T32" fmla="*/ 445 w 546"/>
                  <a:gd name="T33" fmla="*/ 455 h 631"/>
                  <a:gd name="T34" fmla="*/ 377 w 546"/>
                  <a:gd name="T35" fmla="*/ 437 h 631"/>
                  <a:gd name="T36" fmla="*/ 331 w 546"/>
                  <a:gd name="T37" fmla="*/ 426 h 631"/>
                  <a:gd name="T38" fmla="*/ 290 w 546"/>
                  <a:gd name="T39" fmla="*/ 433 h 631"/>
                  <a:gd name="T40" fmla="*/ 256 w 546"/>
                  <a:gd name="T41" fmla="*/ 447 h 631"/>
                  <a:gd name="T42" fmla="*/ 243 w 546"/>
                  <a:gd name="T43" fmla="*/ 471 h 631"/>
                  <a:gd name="T44" fmla="*/ 235 w 546"/>
                  <a:gd name="T45" fmla="*/ 506 h 631"/>
                  <a:gd name="T46" fmla="*/ 236 w 546"/>
                  <a:gd name="T47" fmla="*/ 547 h 631"/>
                  <a:gd name="T48" fmla="*/ 247 w 546"/>
                  <a:gd name="T49" fmla="*/ 592 h 631"/>
                  <a:gd name="T50" fmla="*/ 261 w 546"/>
                  <a:gd name="T51" fmla="*/ 621 h 631"/>
                  <a:gd name="T52" fmla="*/ 209 w 546"/>
                  <a:gd name="T53" fmla="*/ 593 h 631"/>
                  <a:gd name="T54" fmla="*/ 168 w 546"/>
                  <a:gd name="T55" fmla="*/ 581 h 631"/>
                  <a:gd name="T56" fmla="*/ 126 w 546"/>
                  <a:gd name="T57" fmla="*/ 592 h 631"/>
                  <a:gd name="T58" fmla="*/ 89 w 546"/>
                  <a:gd name="T59" fmla="*/ 610 h 631"/>
                  <a:gd name="T60" fmla="*/ 80 w 546"/>
                  <a:gd name="T61" fmla="*/ 631 h 631"/>
                  <a:gd name="T62" fmla="*/ 63 w 546"/>
                  <a:gd name="T63" fmla="*/ 613 h 631"/>
                  <a:gd name="T64" fmla="*/ 31 w 546"/>
                  <a:gd name="T65" fmla="*/ 600 h 631"/>
                  <a:gd name="T66" fmla="*/ 0 w 546"/>
                  <a:gd name="T67" fmla="*/ 585 h 631"/>
                  <a:gd name="T68" fmla="*/ 13 w 546"/>
                  <a:gd name="T69" fmla="*/ 568 h 631"/>
                  <a:gd name="T70" fmla="*/ 54 w 546"/>
                  <a:gd name="T71" fmla="*/ 531 h 631"/>
                  <a:gd name="T72" fmla="*/ 96 w 546"/>
                  <a:gd name="T73" fmla="*/ 483 h 631"/>
                  <a:gd name="T74" fmla="*/ 138 w 546"/>
                  <a:gd name="T75" fmla="*/ 425 h 631"/>
                  <a:gd name="T76" fmla="*/ 176 w 546"/>
                  <a:gd name="T77" fmla="*/ 350 h 631"/>
                  <a:gd name="T78" fmla="*/ 211 w 546"/>
                  <a:gd name="T79" fmla="*/ 266 h 631"/>
                  <a:gd name="T80" fmla="*/ 235 w 546"/>
                  <a:gd name="T81" fmla="*/ 191 h 631"/>
                  <a:gd name="T82" fmla="*/ 240 w 546"/>
                  <a:gd name="T83" fmla="*/ 117 h 631"/>
                  <a:gd name="T84" fmla="*/ 249 w 546"/>
                  <a:gd name="T85" fmla="*/ 53 h 631"/>
                  <a:gd name="T86" fmla="*/ 240 w 546"/>
                  <a:gd name="T8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6" h="631">
                    <a:moveTo>
                      <a:pt x="240" y="0"/>
                    </a:moveTo>
                    <a:lnTo>
                      <a:pt x="307" y="45"/>
                    </a:lnTo>
                    <a:lnTo>
                      <a:pt x="385" y="84"/>
                    </a:lnTo>
                    <a:lnTo>
                      <a:pt x="445" y="111"/>
                    </a:lnTo>
                    <a:lnTo>
                      <a:pt x="546" y="150"/>
                    </a:lnTo>
                    <a:lnTo>
                      <a:pt x="536" y="159"/>
                    </a:lnTo>
                    <a:lnTo>
                      <a:pt x="469" y="170"/>
                    </a:lnTo>
                    <a:lnTo>
                      <a:pt x="425" y="187"/>
                    </a:lnTo>
                    <a:lnTo>
                      <a:pt x="387" y="217"/>
                    </a:lnTo>
                    <a:lnTo>
                      <a:pt x="364" y="241"/>
                    </a:lnTo>
                    <a:lnTo>
                      <a:pt x="356" y="274"/>
                    </a:lnTo>
                    <a:lnTo>
                      <a:pt x="360" y="312"/>
                    </a:lnTo>
                    <a:lnTo>
                      <a:pt x="377" y="351"/>
                    </a:lnTo>
                    <a:lnTo>
                      <a:pt x="404" y="383"/>
                    </a:lnTo>
                    <a:lnTo>
                      <a:pt x="441" y="421"/>
                    </a:lnTo>
                    <a:lnTo>
                      <a:pt x="465" y="454"/>
                    </a:lnTo>
                    <a:lnTo>
                      <a:pt x="445" y="455"/>
                    </a:lnTo>
                    <a:lnTo>
                      <a:pt x="377" y="437"/>
                    </a:lnTo>
                    <a:lnTo>
                      <a:pt x="331" y="426"/>
                    </a:lnTo>
                    <a:lnTo>
                      <a:pt x="290" y="433"/>
                    </a:lnTo>
                    <a:lnTo>
                      <a:pt x="256" y="447"/>
                    </a:lnTo>
                    <a:lnTo>
                      <a:pt x="243" y="471"/>
                    </a:lnTo>
                    <a:lnTo>
                      <a:pt x="235" y="506"/>
                    </a:lnTo>
                    <a:lnTo>
                      <a:pt x="236" y="547"/>
                    </a:lnTo>
                    <a:lnTo>
                      <a:pt x="247" y="592"/>
                    </a:lnTo>
                    <a:lnTo>
                      <a:pt x="261" y="621"/>
                    </a:lnTo>
                    <a:lnTo>
                      <a:pt x="209" y="593"/>
                    </a:lnTo>
                    <a:lnTo>
                      <a:pt x="168" y="581"/>
                    </a:lnTo>
                    <a:lnTo>
                      <a:pt x="126" y="592"/>
                    </a:lnTo>
                    <a:lnTo>
                      <a:pt x="89" y="610"/>
                    </a:lnTo>
                    <a:lnTo>
                      <a:pt x="80" y="631"/>
                    </a:lnTo>
                    <a:lnTo>
                      <a:pt x="63" y="613"/>
                    </a:lnTo>
                    <a:lnTo>
                      <a:pt x="31" y="600"/>
                    </a:lnTo>
                    <a:lnTo>
                      <a:pt x="0" y="585"/>
                    </a:lnTo>
                    <a:lnTo>
                      <a:pt x="13" y="568"/>
                    </a:lnTo>
                    <a:lnTo>
                      <a:pt x="54" y="531"/>
                    </a:lnTo>
                    <a:lnTo>
                      <a:pt x="96" y="483"/>
                    </a:lnTo>
                    <a:lnTo>
                      <a:pt x="138" y="425"/>
                    </a:lnTo>
                    <a:lnTo>
                      <a:pt x="176" y="350"/>
                    </a:lnTo>
                    <a:lnTo>
                      <a:pt x="211" y="266"/>
                    </a:lnTo>
                    <a:lnTo>
                      <a:pt x="235" y="191"/>
                    </a:lnTo>
                    <a:lnTo>
                      <a:pt x="240" y="117"/>
                    </a:lnTo>
                    <a:lnTo>
                      <a:pt x="249" y="53"/>
                    </a:lnTo>
                    <a:lnTo>
                      <a:pt x="2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C6600"/>
                  </a:gs>
                </a:gsLst>
                <a:lin ang="18900000" scaled="1"/>
              </a:gradFill>
              <a:ln>
                <a:noFill/>
              </a:ln>
              <a:effectLst>
                <a:outerShdw dist="107763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1099" name="Group 27"/>
              <p:cNvGrpSpPr>
                <a:grpSpLocks/>
              </p:cNvGrpSpPr>
              <p:nvPr/>
            </p:nvGrpSpPr>
            <p:grpSpPr bwMode="auto">
              <a:xfrm>
                <a:off x="1179" y="2789"/>
                <a:ext cx="586" cy="675"/>
                <a:chOff x="1179" y="2789"/>
                <a:chExt cx="586" cy="675"/>
              </a:xfrm>
            </p:grpSpPr>
            <p:sp>
              <p:nvSpPr>
                <p:cNvPr id="131100" name="Freeform 28"/>
                <p:cNvSpPr>
                  <a:spLocks/>
                </p:cNvSpPr>
                <p:nvPr/>
              </p:nvSpPr>
              <p:spPr bwMode="auto">
                <a:xfrm>
                  <a:off x="1179" y="2789"/>
                  <a:ext cx="289" cy="675"/>
                </a:xfrm>
                <a:custGeom>
                  <a:avLst/>
                  <a:gdLst>
                    <a:gd name="T0" fmla="*/ 265 w 289"/>
                    <a:gd name="T1" fmla="*/ 0 h 675"/>
                    <a:gd name="T2" fmla="*/ 276 w 289"/>
                    <a:gd name="T3" fmla="*/ 77 h 675"/>
                    <a:gd name="T4" fmla="*/ 265 w 289"/>
                    <a:gd name="T5" fmla="*/ 168 h 675"/>
                    <a:gd name="T6" fmla="*/ 251 w 289"/>
                    <a:gd name="T7" fmla="*/ 231 h 675"/>
                    <a:gd name="T8" fmla="*/ 231 w 289"/>
                    <a:gd name="T9" fmla="*/ 294 h 675"/>
                    <a:gd name="T10" fmla="*/ 205 w 289"/>
                    <a:gd name="T11" fmla="*/ 354 h 675"/>
                    <a:gd name="T12" fmla="*/ 170 w 289"/>
                    <a:gd name="T13" fmla="*/ 423 h 675"/>
                    <a:gd name="T14" fmla="*/ 133 w 289"/>
                    <a:gd name="T15" fmla="*/ 486 h 675"/>
                    <a:gd name="T16" fmla="*/ 95 w 289"/>
                    <a:gd name="T17" fmla="*/ 525 h 675"/>
                    <a:gd name="T18" fmla="*/ 60 w 289"/>
                    <a:gd name="T19" fmla="*/ 566 h 675"/>
                    <a:gd name="T20" fmla="*/ 0 w 289"/>
                    <a:gd name="T21" fmla="*/ 608 h 675"/>
                    <a:gd name="T22" fmla="*/ 52 w 289"/>
                    <a:gd name="T23" fmla="*/ 617 h 675"/>
                    <a:gd name="T24" fmla="*/ 95 w 289"/>
                    <a:gd name="T25" fmla="*/ 642 h 675"/>
                    <a:gd name="T26" fmla="*/ 115 w 289"/>
                    <a:gd name="T27" fmla="*/ 675 h 675"/>
                    <a:gd name="T28" fmla="*/ 119 w 289"/>
                    <a:gd name="T29" fmla="*/ 649 h 675"/>
                    <a:gd name="T30" fmla="*/ 102 w 289"/>
                    <a:gd name="T31" fmla="*/ 628 h 675"/>
                    <a:gd name="T32" fmla="*/ 74 w 289"/>
                    <a:gd name="T33" fmla="*/ 611 h 675"/>
                    <a:gd name="T34" fmla="*/ 40 w 289"/>
                    <a:gd name="T35" fmla="*/ 596 h 675"/>
                    <a:gd name="T36" fmla="*/ 78 w 289"/>
                    <a:gd name="T37" fmla="*/ 566 h 675"/>
                    <a:gd name="T38" fmla="*/ 119 w 289"/>
                    <a:gd name="T39" fmla="*/ 521 h 675"/>
                    <a:gd name="T40" fmla="*/ 159 w 289"/>
                    <a:gd name="T41" fmla="*/ 469 h 675"/>
                    <a:gd name="T42" fmla="*/ 201 w 289"/>
                    <a:gd name="T43" fmla="*/ 399 h 675"/>
                    <a:gd name="T44" fmla="*/ 238 w 289"/>
                    <a:gd name="T45" fmla="*/ 323 h 675"/>
                    <a:gd name="T46" fmla="*/ 261 w 289"/>
                    <a:gd name="T47" fmla="*/ 249 h 675"/>
                    <a:gd name="T48" fmla="*/ 276 w 289"/>
                    <a:gd name="T49" fmla="*/ 193 h 675"/>
                    <a:gd name="T50" fmla="*/ 286 w 289"/>
                    <a:gd name="T51" fmla="*/ 122 h 675"/>
                    <a:gd name="T52" fmla="*/ 289 w 289"/>
                    <a:gd name="T53" fmla="*/ 57 h 675"/>
                    <a:gd name="T54" fmla="*/ 281 w 289"/>
                    <a:gd name="T55" fmla="*/ 17 h 675"/>
                    <a:gd name="T56" fmla="*/ 265 w 289"/>
                    <a:gd name="T57" fmla="*/ 0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9" h="675">
                      <a:moveTo>
                        <a:pt x="265" y="0"/>
                      </a:moveTo>
                      <a:lnTo>
                        <a:pt x="276" y="77"/>
                      </a:lnTo>
                      <a:lnTo>
                        <a:pt x="265" y="168"/>
                      </a:lnTo>
                      <a:lnTo>
                        <a:pt x="251" y="231"/>
                      </a:lnTo>
                      <a:lnTo>
                        <a:pt x="231" y="294"/>
                      </a:lnTo>
                      <a:lnTo>
                        <a:pt x="205" y="354"/>
                      </a:lnTo>
                      <a:lnTo>
                        <a:pt x="170" y="423"/>
                      </a:lnTo>
                      <a:lnTo>
                        <a:pt x="133" y="486"/>
                      </a:lnTo>
                      <a:lnTo>
                        <a:pt x="95" y="525"/>
                      </a:lnTo>
                      <a:lnTo>
                        <a:pt x="60" y="566"/>
                      </a:lnTo>
                      <a:lnTo>
                        <a:pt x="0" y="608"/>
                      </a:lnTo>
                      <a:lnTo>
                        <a:pt x="52" y="617"/>
                      </a:lnTo>
                      <a:lnTo>
                        <a:pt x="95" y="642"/>
                      </a:lnTo>
                      <a:lnTo>
                        <a:pt x="115" y="675"/>
                      </a:lnTo>
                      <a:lnTo>
                        <a:pt x="119" y="649"/>
                      </a:lnTo>
                      <a:lnTo>
                        <a:pt x="102" y="628"/>
                      </a:lnTo>
                      <a:lnTo>
                        <a:pt x="74" y="611"/>
                      </a:lnTo>
                      <a:lnTo>
                        <a:pt x="40" y="596"/>
                      </a:lnTo>
                      <a:lnTo>
                        <a:pt x="78" y="566"/>
                      </a:lnTo>
                      <a:lnTo>
                        <a:pt x="119" y="521"/>
                      </a:lnTo>
                      <a:lnTo>
                        <a:pt x="159" y="469"/>
                      </a:lnTo>
                      <a:lnTo>
                        <a:pt x="201" y="399"/>
                      </a:lnTo>
                      <a:lnTo>
                        <a:pt x="238" y="323"/>
                      </a:lnTo>
                      <a:lnTo>
                        <a:pt x="261" y="249"/>
                      </a:lnTo>
                      <a:lnTo>
                        <a:pt x="276" y="193"/>
                      </a:lnTo>
                      <a:lnTo>
                        <a:pt x="286" y="122"/>
                      </a:lnTo>
                      <a:lnTo>
                        <a:pt x="289" y="57"/>
                      </a:lnTo>
                      <a:lnTo>
                        <a:pt x="281" y="17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101" name="Freeform 29"/>
                <p:cNvSpPr>
                  <a:spLocks/>
                </p:cNvSpPr>
                <p:nvPr/>
              </p:nvSpPr>
              <p:spPr bwMode="auto">
                <a:xfrm>
                  <a:off x="1275" y="2792"/>
                  <a:ext cx="490" cy="668"/>
                </a:xfrm>
                <a:custGeom>
                  <a:avLst/>
                  <a:gdLst>
                    <a:gd name="T0" fmla="*/ 223 w 490"/>
                    <a:gd name="T1" fmla="*/ 39 h 668"/>
                    <a:gd name="T2" fmla="*/ 374 w 490"/>
                    <a:gd name="T3" fmla="*/ 120 h 668"/>
                    <a:gd name="T4" fmla="*/ 486 w 490"/>
                    <a:gd name="T5" fmla="*/ 163 h 668"/>
                    <a:gd name="T6" fmla="*/ 479 w 490"/>
                    <a:gd name="T7" fmla="*/ 182 h 668"/>
                    <a:gd name="T8" fmla="*/ 381 w 490"/>
                    <a:gd name="T9" fmla="*/ 196 h 668"/>
                    <a:gd name="T10" fmla="*/ 302 w 490"/>
                    <a:gd name="T11" fmla="*/ 263 h 668"/>
                    <a:gd name="T12" fmla="*/ 307 w 490"/>
                    <a:gd name="T13" fmla="*/ 342 h 668"/>
                    <a:gd name="T14" fmla="*/ 372 w 490"/>
                    <a:gd name="T15" fmla="*/ 422 h 668"/>
                    <a:gd name="T16" fmla="*/ 399 w 490"/>
                    <a:gd name="T17" fmla="*/ 475 h 668"/>
                    <a:gd name="T18" fmla="*/ 340 w 490"/>
                    <a:gd name="T19" fmla="*/ 463 h 668"/>
                    <a:gd name="T20" fmla="*/ 255 w 490"/>
                    <a:gd name="T21" fmla="*/ 450 h 668"/>
                    <a:gd name="T22" fmla="*/ 200 w 490"/>
                    <a:gd name="T23" fmla="*/ 463 h 668"/>
                    <a:gd name="T24" fmla="*/ 176 w 490"/>
                    <a:gd name="T25" fmla="*/ 514 h 668"/>
                    <a:gd name="T26" fmla="*/ 183 w 490"/>
                    <a:gd name="T27" fmla="*/ 585 h 668"/>
                    <a:gd name="T28" fmla="*/ 214 w 490"/>
                    <a:gd name="T29" fmla="*/ 643 h 668"/>
                    <a:gd name="T30" fmla="*/ 200 w 490"/>
                    <a:gd name="T31" fmla="*/ 655 h 668"/>
                    <a:gd name="T32" fmla="*/ 139 w 490"/>
                    <a:gd name="T33" fmla="*/ 617 h 668"/>
                    <a:gd name="T34" fmla="*/ 66 w 490"/>
                    <a:gd name="T35" fmla="*/ 614 h 668"/>
                    <a:gd name="T36" fmla="*/ 8 w 490"/>
                    <a:gd name="T37" fmla="*/ 668 h 668"/>
                    <a:gd name="T38" fmla="*/ 29 w 490"/>
                    <a:gd name="T39" fmla="*/ 612 h 668"/>
                    <a:gd name="T40" fmla="*/ 88 w 490"/>
                    <a:gd name="T41" fmla="*/ 591 h 668"/>
                    <a:gd name="T42" fmla="*/ 158 w 490"/>
                    <a:gd name="T43" fmla="*/ 604 h 668"/>
                    <a:gd name="T44" fmla="*/ 162 w 490"/>
                    <a:gd name="T45" fmla="*/ 583 h 668"/>
                    <a:gd name="T46" fmla="*/ 155 w 490"/>
                    <a:gd name="T47" fmla="*/ 512 h 668"/>
                    <a:gd name="T48" fmla="*/ 176 w 490"/>
                    <a:gd name="T49" fmla="*/ 462 h 668"/>
                    <a:gd name="T50" fmla="*/ 235 w 490"/>
                    <a:gd name="T51" fmla="*/ 434 h 668"/>
                    <a:gd name="T52" fmla="*/ 309 w 490"/>
                    <a:gd name="T53" fmla="*/ 441 h 668"/>
                    <a:gd name="T54" fmla="*/ 382 w 490"/>
                    <a:gd name="T55" fmla="*/ 458 h 668"/>
                    <a:gd name="T56" fmla="*/ 315 w 490"/>
                    <a:gd name="T57" fmla="*/ 388 h 668"/>
                    <a:gd name="T58" fmla="*/ 284 w 490"/>
                    <a:gd name="T59" fmla="*/ 320 h 668"/>
                    <a:gd name="T60" fmla="*/ 290 w 490"/>
                    <a:gd name="T61" fmla="*/ 257 h 668"/>
                    <a:gd name="T62" fmla="*/ 326 w 490"/>
                    <a:gd name="T63" fmla="*/ 213 h 668"/>
                    <a:gd name="T64" fmla="*/ 389 w 490"/>
                    <a:gd name="T65" fmla="*/ 178 h 668"/>
                    <a:gd name="T66" fmla="*/ 441 w 490"/>
                    <a:gd name="T67" fmla="*/ 170 h 668"/>
                    <a:gd name="T68" fmla="*/ 385 w 490"/>
                    <a:gd name="T69" fmla="*/ 141 h 668"/>
                    <a:gd name="T70" fmla="*/ 284 w 490"/>
                    <a:gd name="T71" fmla="*/ 88 h 668"/>
                    <a:gd name="T72" fmla="*/ 176 w 490"/>
                    <a:gd name="T73" fmla="*/ 26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0" h="668">
                      <a:moveTo>
                        <a:pt x="167" y="0"/>
                      </a:moveTo>
                      <a:lnTo>
                        <a:pt x="223" y="39"/>
                      </a:lnTo>
                      <a:lnTo>
                        <a:pt x="297" y="82"/>
                      </a:lnTo>
                      <a:lnTo>
                        <a:pt x="374" y="120"/>
                      </a:lnTo>
                      <a:lnTo>
                        <a:pt x="461" y="153"/>
                      </a:lnTo>
                      <a:lnTo>
                        <a:pt x="486" y="163"/>
                      </a:lnTo>
                      <a:lnTo>
                        <a:pt x="490" y="174"/>
                      </a:lnTo>
                      <a:lnTo>
                        <a:pt x="479" y="182"/>
                      </a:lnTo>
                      <a:lnTo>
                        <a:pt x="437" y="184"/>
                      </a:lnTo>
                      <a:lnTo>
                        <a:pt x="381" y="196"/>
                      </a:lnTo>
                      <a:lnTo>
                        <a:pt x="335" y="224"/>
                      </a:lnTo>
                      <a:lnTo>
                        <a:pt x="302" y="263"/>
                      </a:lnTo>
                      <a:lnTo>
                        <a:pt x="294" y="301"/>
                      </a:lnTo>
                      <a:lnTo>
                        <a:pt x="307" y="342"/>
                      </a:lnTo>
                      <a:lnTo>
                        <a:pt x="336" y="380"/>
                      </a:lnTo>
                      <a:lnTo>
                        <a:pt x="372" y="422"/>
                      </a:lnTo>
                      <a:lnTo>
                        <a:pt x="402" y="463"/>
                      </a:lnTo>
                      <a:lnTo>
                        <a:pt x="399" y="475"/>
                      </a:lnTo>
                      <a:lnTo>
                        <a:pt x="381" y="479"/>
                      </a:lnTo>
                      <a:lnTo>
                        <a:pt x="340" y="463"/>
                      </a:lnTo>
                      <a:lnTo>
                        <a:pt x="301" y="458"/>
                      </a:lnTo>
                      <a:lnTo>
                        <a:pt x="255" y="450"/>
                      </a:lnTo>
                      <a:lnTo>
                        <a:pt x="217" y="454"/>
                      </a:lnTo>
                      <a:lnTo>
                        <a:pt x="200" y="463"/>
                      </a:lnTo>
                      <a:lnTo>
                        <a:pt x="179" y="487"/>
                      </a:lnTo>
                      <a:lnTo>
                        <a:pt x="176" y="514"/>
                      </a:lnTo>
                      <a:lnTo>
                        <a:pt x="176" y="551"/>
                      </a:lnTo>
                      <a:lnTo>
                        <a:pt x="183" y="585"/>
                      </a:lnTo>
                      <a:lnTo>
                        <a:pt x="197" y="618"/>
                      </a:lnTo>
                      <a:lnTo>
                        <a:pt x="214" y="643"/>
                      </a:lnTo>
                      <a:lnTo>
                        <a:pt x="214" y="654"/>
                      </a:lnTo>
                      <a:lnTo>
                        <a:pt x="200" y="655"/>
                      </a:lnTo>
                      <a:lnTo>
                        <a:pt x="167" y="630"/>
                      </a:lnTo>
                      <a:lnTo>
                        <a:pt x="139" y="617"/>
                      </a:lnTo>
                      <a:lnTo>
                        <a:pt x="95" y="612"/>
                      </a:lnTo>
                      <a:lnTo>
                        <a:pt x="66" y="614"/>
                      </a:lnTo>
                      <a:lnTo>
                        <a:pt x="32" y="635"/>
                      </a:lnTo>
                      <a:lnTo>
                        <a:pt x="8" y="668"/>
                      </a:lnTo>
                      <a:lnTo>
                        <a:pt x="0" y="642"/>
                      </a:lnTo>
                      <a:lnTo>
                        <a:pt x="29" y="612"/>
                      </a:lnTo>
                      <a:lnTo>
                        <a:pt x="59" y="596"/>
                      </a:lnTo>
                      <a:lnTo>
                        <a:pt x="88" y="591"/>
                      </a:lnTo>
                      <a:lnTo>
                        <a:pt x="120" y="593"/>
                      </a:lnTo>
                      <a:lnTo>
                        <a:pt x="158" y="604"/>
                      </a:lnTo>
                      <a:lnTo>
                        <a:pt x="179" y="617"/>
                      </a:lnTo>
                      <a:lnTo>
                        <a:pt x="162" y="583"/>
                      </a:lnTo>
                      <a:lnTo>
                        <a:pt x="158" y="539"/>
                      </a:lnTo>
                      <a:lnTo>
                        <a:pt x="155" y="512"/>
                      </a:lnTo>
                      <a:lnTo>
                        <a:pt x="164" y="484"/>
                      </a:lnTo>
                      <a:lnTo>
                        <a:pt x="176" y="462"/>
                      </a:lnTo>
                      <a:lnTo>
                        <a:pt x="200" y="445"/>
                      </a:lnTo>
                      <a:lnTo>
                        <a:pt x="235" y="434"/>
                      </a:lnTo>
                      <a:lnTo>
                        <a:pt x="276" y="434"/>
                      </a:lnTo>
                      <a:lnTo>
                        <a:pt x="309" y="441"/>
                      </a:lnTo>
                      <a:lnTo>
                        <a:pt x="343" y="450"/>
                      </a:lnTo>
                      <a:lnTo>
                        <a:pt x="382" y="458"/>
                      </a:lnTo>
                      <a:lnTo>
                        <a:pt x="349" y="422"/>
                      </a:lnTo>
                      <a:lnTo>
                        <a:pt x="315" y="388"/>
                      </a:lnTo>
                      <a:lnTo>
                        <a:pt x="293" y="351"/>
                      </a:lnTo>
                      <a:lnTo>
                        <a:pt x="284" y="320"/>
                      </a:lnTo>
                      <a:lnTo>
                        <a:pt x="280" y="288"/>
                      </a:lnTo>
                      <a:lnTo>
                        <a:pt x="290" y="257"/>
                      </a:lnTo>
                      <a:lnTo>
                        <a:pt x="301" y="232"/>
                      </a:lnTo>
                      <a:lnTo>
                        <a:pt x="326" y="213"/>
                      </a:lnTo>
                      <a:lnTo>
                        <a:pt x="357" y="192"/>
                      </a:lnTo>
                      <a:lnTo>
                        <a:pt x="389" y="178"/>
                      </a:lnTo>
                      <a:lnTo>
                        <a:pt x="414" y="174"/>
                      </a:lnTo>
                      <a:lnTo>
                        <a:pt x="441" y="170"/>
                      </a:lnTo>
                      <a:lnTo>
                        <a:pt x="465" y="166"/>
                      </a:lnTo>
                      <a:lnTo>
                        <a:pt x="385" y="141"/>
                      </a:lnTo>
                      <a:lnTo>
                        <a:pt x="326" y="116"/>
                      </a:lnTo>
                      <a:lnTo>
                        <a:pt x="284" y="88"/>
                      </a:lnTo>
                      <a:lnTo>
                        <a:pt x="235" y="67"/>
                      </a:lnTo>
                      <a:lnTo>
                        <a:pt x="176" y="26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31102" name="Group 30"/>
            <p:cNvGrpSpPr>
              <a:grpSpLocks/>
            </p:cNvGrpSpPr>
            <p:nvPr/>
          </p:nvGrpSpPr>
          <p:grpSpPr bwMode="auto">
            <a:xfrm>
              <a:off x="3016" y="2840"/>
              <a:ext cx="536" cy="480"/>
              <a:chOff x="1073" y="2112"/>
              <a:chExt cx="714" cy="646"/>
            </a:xfrm>
          </p:grpSpPr>
          <p:sp>
            <p:nvSpPr>
              <p:cNvPr id="131103" name="Freeform 31"/>
              <p:cNvSpPr>
                <a:spLocks/>
              </p:cNvSpPr>
              <p:nvPr/>
            </p:nvSpPr>
            <p:spPr bwMode="auto">
              <a:xfrm>
                <a:off x="1104" y="2125"/>
                <a:ext cx="677" cy="618"/>
              </a:xfrm>
              <a:custGeom>
                <a:avLst/>
                <a:gdLst>
                  <a:gd name="T0" fmla="*/ 0 w 677"/>
                  <a:gd name="T1" fmla="*/ 166 h 618"/>
                  <a:gd name="T2" fmla="*/ 93 w 677"/>
                  <a:gd name="T3" fmla="*/ 132 h 618"/>
                  <a:gd name="T4" fmla="*/ 148 w 677"/>
                  <a:gd name="T5" fmla="*/ 99 h 618"/>
                  <a:gd name="T6" fmla="*/ 217 w 677"/>
                  <a:gd name="T7" fmla="*/ 49 h 618"/>
                  <a:gd name="T8" fmla="*/ 273 w 677"/>
                  <a:gd name="T9" fmla="*/ 0 h 618"/>
                  <a:gd name="T10" fmla="*/ 252 w 677"/>
                  <a:gd name="T11" fmla="*/ 70 h 618"/>
                  <a:gd name="T12" fmla="*/ 234 w 677"/>
                  <a:gd name="T13" fmla="*/ 142 h 618"/>
                  <a:gd name="T14" fmla="*/ 240 w 677"/>
                  <a:gd name="T15" fmla="*/ 180 h 618"/>
                  <a:gd name="T16" fmla="*/ 251 w 677"/>
                  <a:gd name="T17" fmla="*/ 212 h 618"/>
                  <a:gd name="T18" fmla="*/ 281 w 677"/>
                  <a:gd name="T19" fmla="*/ 232 h 618"/>
                  <a:gd name="T20" fmla="*/ 322 w 677"/>
                  <a:gd name="T21" fmla="*/ 242 h 618"/>
                  <a:gd name="T22" fmla="*/ 361 w 677"/>
                  <a:gd name="T23" fmla="*/ 242 h 618"/>
                  <a:gd name="T24" fmla="*/ 422 w 677"/>
                  <a:gd name="T25" fmla="*/ 237 h 618"/>
                  <a:gd name="T26" fmla="*/ 482 w 677"/>
                  <a:gd name="T27" fmla="*/ 228 h 618"/>
                  <a:gd name="T28" fmla="*/ 535 w 677"/>
                  <a:gd name="T29" fmla="*/ 225 h 618"/>
                  <a:gd name="T30" fmla="*/ 489 w 677"/>
                  <a:gd name="T31" fmla="*/ 259 h 618"/>
                  <a:gd name="T32" fmla="*/ 461 w 677"/>
                  <a:gd name="T33" fmla="*/ 283 h 618"/>
                  <a:gd name="T34" fmla="*/ 443 w 677"/>
                  <a:gd name="T35" fmla="*/ 316 h 618"/>
                  <a:gd name="T36" fmla="*/ 436 w 677"/>
                  <a:gd name="T37" fmla="*/ 342 h 618"/>
                  <a:gd name="T38" fmla="*/ 443 w 677"/>
                  <a:gd name="T39" fmla="*/ 362 h 618"/>
                  <a:gd name="T40" fmla="*/ 468 w 677"/>
                  <a:gd name="T41" fmla="*/ 388 h 618"/>
                  <a:gd name="T42" fmla="*/ 510 w 677"/>
                  <a:gd name="T43" fmla="*/ 405 h 618"/>
                  <a:gd name="T44" fmla="*/ 585 w 677"/>
                  <a:gd name="T45" fmla="*/ 433 h 618"/>
                  <a:gd name="T46" fmla="*/ 641 w 677"/>
                  <a:gd name="T47" fmla="*/ 454 h 618"/>
                  <a:gd name="T48" fmla="*/ 677 w 677"/>
                  <a:gd name="T49" fmla="*/ 470 h 618"/>
                  <a:gd name="T50" fmla="*/ 645 w 677"/>
                  <a:gd name="T51" fmla="*/ 479 h 618"/>
                  <a:gd name="T52" fmla="*/ 577 w 677"/>
                  <a:gd name="T53" fmla="*/ 487 h 618"/>
                  <a:gd name="T54" fmla="*/ 506 w 677"/>
                  <a:gd name="T55" fmla="*/ 501 h 618"/>
                  <a:gd name="T56" fmla="*/ 456 w 677"/>
                  <a:gd name="T57" fmla="*/ 516 h 618"/>
                  <a:gd name="T58" fmla="*/ 405 w 677"/>
                  <a:gd name="T59" fmla="*/ 554 h 618"/>
                  <a:gd name="T60" fmla="*/ 357 w 677"/>
                  <a:gd name="T61" fmla="*/ 583 h 618"/>
                  <a:gd name="T62" fmla="*/ 323 w 677"/>
                  <a:gd name="T63" fmla="*/ 618 h 618"/>
                  <a:gd name="T64" fmla="*/ 301 w 677"/>
                  <a:gd name="T65" fmla="*/ 554 h 618"/>
                  <a:gd name="T66" fmla="*/ 280 w 677"/>
                  <a:gd name="T67" fmla="*/ 487 h 618"/>
                  <a:gd name="T68" fmla="*/ 252 w 677"/>
                  <a:gd name="T69" fmla="*/ 426 h 618"/>
                  <a:gd name="T70" fmla="*/ 223 w 677"/>
                  <a:gd name="T71" fmla="*/ 367 h 618"/>
                  <a:gd name="T72" fmla="*/ 194 w 677"/>
                  <a:gd name="T73" fmla="*/ 317 h 618"/>
                  <a:gd name="T74" fmla="*/ 152 w 677"/>
                  <a:gd name="T75" fmla="*/ 266 h 618"/>
                  <a:gd name="T76" fmla="*/ 109 w 677"/>
                  <a:gd name="T77" fmla="*/ 220 h 618"/>
                  <a:gd name="T78" fmla="*/ 63 w 677"/>
                  <a:gd name="T79" fmla="*/ 195 h 618"/>
                  <a:gd name="T80" fmla="*/ 18 w 677"/>
                  <a:gd name="T81" fmla="*/ 171 h 618"/>
                  <a:gd name="T82" fmla="*/ 0 w 677"/>
                  <a:gd name="T83" fmla="*/ 16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7" h="618">
                    <a:moveTo>
                      <a:pt x="0" y="166"/>
                    </a:moveTo>
                    <a:lnTo>
                      <a:pt x="93" y="132"/>
                    </a:lnTo>
                    <a:lnTo>
                      <a:pt x="148" y="99"/>
                    </a:lnTo>
                    <a:lnTo>
                      <a:pt x="217" y="49"/>
                    </a:lnTo>
                    <a:lnTo>
                      <a:pt x="273" y="0"/>
                    </a:lnTo>
                    <a:lnTo>
                      <a:pt x="252" y="70"/>
                    </a:lnTo>
                    <a:lnTo>
                      <a:pt x="234" y="142"/>
                    </a:lnTo>
                    <a:lnTo>
                      <a:pt x="240" y="180"/>
                    </a:lnTo>
                    <a:lnTo>
                      <a:pt x="251" y="212"/>
                    </a:lnTo>
                    <a:lnTo>
                      <a:pt x="281" y="232"/>
                    </a:lnTo>
                    <a:lnTo>
                      <a:pt x="322" y="242"/>
                    </a:lnTo>
                    <a:lnTo>
                      <a:pt x="361" y="242"/>
                    </a:lnTo>
                    <a:lnTo>
                      <a:pt x="422" y="237"/>
                    </a:lnTo>
                    <a:lnTo>
                      <a:pt x="482" y="228"/>
                    </a:lnTo>
                    <a:lnTo>
                      <a:pt x="535" y="225"/>
                    </a:lnTo>
                    <a:lnTo>
                      <a:pt x="489" y="259"/>
                    </a:lnTo>
                    <a:lnTo>
                      <a:pt x="461" y="283"/>
                    </a:lnTo>
                    <a:lnTo>
                      <a:pt x="443" y="316"/>
                    </a:lnTo>
                    <a:lnTo>
                      <a:pt x="436" y="342"/>
                    </a:lnTo>
                    <a:lnTo>
                      <a:pt x="443" y="362"/>
                    </a:lnTo>
                    <a:lnTo>
                      <a:pt x="468" y="388"/>
                    </a:lnTo>
                    <a:lnTo>
                      <a:pt x="510" y="405"/>
                    </a:lnTo>
                    <a:lnTo>
                      <a:pt x="585" y="433"/>
                    </a:lnTo>
                    <a:lnTo>
                      <a:pt x="641" y="454"/>
                    </a:lnTo>
                    <a:lnTo>
                      <a:pt x="677" y="470"/>
                    </a:lnTo>
                    <a:lnTo>
                      <a:pt x="645" y="479"/>
                    </a:lnTo>
                    <a:lnTo>
                      <a:pt x="577" y="487"/>
                    </a:lnTo>
                    <a:lnTo>
                      <a:pt x="506" y="501"/>
                    </a:lnTo>
                    <a:lnTo>
                      <a:pt x="456" y="516"/>
                    </a:lnTo>
                    <a:lnTo>
                      <a:pt x="405" y="554"/>
                    </a:lnTo>
                    <a:lnTo>
                      <a:pt x="357" y="583"/>
                    </a:lnTo>
                    <a:lnTo>
                      <a:pt x="323" y="618"/>
                    </a:lnTo>
                    <a:lnTo>
                      <a:pt x="301" y="554"/>
                    </a:lnTo>
                    <a:lnTo>
                      <a:pt x="280" y="487"/>
                    </a:lnTo>
                    <a:lnTo>
                      <a:pt x="252" y="426"/>
                    </a:lnTo>
                    <a:lnTo>
                      <a:pt x="223" y="367"/>
                    </a:lnTo>
                    <a:lnTo>
                      <a:pt x="194" y="317"/>
                    </a:lnTo>
                    <a:lnTo>
                      <a:pt x="152" y="266"/>
                    </a:lnTo>
                    <a:lnTo>
                      <a:pt x="109" y="220"/>
                    </a:lnTo>
                    <a:lnTo>
                      <a:pt x="63" y="195"/>
                    </a:lnTo>
                    <a:lnTo>
                      <a:pt x="18" y="171"/>
                    </a:lnTo>
                    <a:lnTo>
                      <a:pt x="0" y="1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C6600"/>
                  </a:gs>
                </a:gsLst>
                <a:lin ang="18900000" scaled="1"/>
              </a:gradFill>
              <a:ln>
                <a:noFill/>
              </a:ln>
              <a:effectLst>
                <a:outerShdw dist="107763" dir="189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1104" name="Group 32"/>
              <p:cNvGrpSpPr>
                <a:grpSpLocks/>
              </p:cNvGrpSpPr>
              <p:nvPr/>
            </p:nvGrpSpPr>
            <p:grpSpPr bwMode="auto">
              <a:xfrm>
                <a:off x="1073" y="2112"/>
                <a:ext cx="714" cy="646"/>
                <a:chOff x="1073" y="2112"/>
                <a:chExt cx="714" cy="646"/>
              </a:xfrm>
            </p:grpSpPr>
            <p:sp>
              <p:nvSpPr>
                <p:cNvPr id="131105" name="Freeform 33"/>
                <p:cNvSpPr>
                  <a:spLocks/>
                </p:cNvSpPr>
                <p:nvPr/>
              </p:nvSpPr>
              <p:spPr bwMode="auto">
                <a:xfrm>
                  <a:off x="1073" y="2281"/>
                  <a:ext cx="363" cy="477"/>
                </a:xfrm>
                <a:custGeom>
                  <a:avLst/>
                  <a:gdLst>
                    <a:gd name="T0" fmla="*/ 0 w 363"/>
                    <a:gd name="T1" fmla="*/ 7 h 477"/>
                    <a:gd name="T2" fmla="*/ 55 w 363"/>
                    <a:gd name="T3" fmla="*/ 24 h 477"/>
                    <a:gd name="T4" fmla="*/ 117 w 363"/>
                    <a:gd name="T5" fmla="*/ 55 h 477"/>
                    <a:gd name="T6" fmla="*/ 160 w 363"/>
                    <a:gd name="T7" fmla="*/ 92 h 477"/>
                    <a:gd name="T8" fmla="*/ 203 w 363"/>
                    <a:gd name="T9" fmla="*/ 138 h 477"/>
                    <a:gd name="T10" fmla="*/ 249 w 363"/>
                    <a:gd name="T11" fmla="*/ 208 h 477"/>
                    <a:gd name="T12" fmla="*/ 281 w 363"/>
                    <a:gd name="T13" fmla="*/ 273 h 477"/>
                    <a:gd name="T14" fmla="*/ 311 w 363"/>
                    <a:gd name="T15" fmla="*/ 343 h 477"/>
                    <a:gd name="T16" fmla="*/ 333 w 363"/>
                    <a:gd name="T17" fmla="*/ 424 h 477"/>
                    <a:gd name="T18" fmla="*/ 350 w 363"/>
                    <a:gd name="T19" fmla="*/ 477 h 477"/>
                    <a:gd name="T20" fmla="*/ 363 w 363"/>
                    <a:gd name="T21" fmla="*/ 453 h 477"/>
                    <a:gd name="T22" fmla="*/ 350 w 363"/>
                    <a:gd name="T23" fmla="*/ 411 h 477"/>
                    <a:gd name="T24" fmla="*/ 333 w 363"/>
                    <a:gd name="T25" fmla="*/ 361 h 477"/>
                    <a:gd name="T26" fmla="*/ 311 w 363"/>
                    <a:gd name="T27" fmla="*/ 302 h 477"/>
                    <a:gd name="T28" fmla="*/ 286 w 363"/>
                    <a:gd name="T29" fmla="*/ 246 h 477"/>
                    <a:gd name="T30" fmla="*/ 256 w 363"/>
                    <a:gd name="T31" fmla="*/ 189 h 477"/>
                    <a:gd name="T32" fmla="*/ 222 w 363"/>
                    <a:gd name="T33" fmla="*/ 141 h 477"/>
                    <a:gd name="T34" fmla="*/ 186 w 363"/>
                    <a:gd name="T35" fmla="*/ 101 h 477"/>
                    <a:gd name="T36" fmla="*/ 155 w 363"/>
                    <a:gd name="T37" fmla="*/ 67 h 477"/>
                    <a:gd name="T38" fmla="*/ 117 w 363"/>
                    <a:gd name="T39" fmla="*/ 41 h 477"/>
                    <a:gd name="T40" fmla="*/ 75 w 363"/>
                    <a:gd name="T41" fmla="*/ 20 h 477"/>
                    <a:gd name="T42" fmla="*/ 32 w 363"/>
                    <a:gd name="T43" fmla="*/ 0 h 477"/>
                    <a:gd name="T44" fmla="*/ 0 w 363"/>
                    <a:gd name="T45" fmla="*/ 7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3" h="477">
                      <a:moveTo>
                        <a:pt x="0" y="7"/>
                      </a:moveTo>
                      <a:lnTo>
                        <a:pt x="55" y="24"/>
                      </a:lnTo>
                      <a:lnTo>
                        <a:pt x="117" y="55"/>
                      </a:lnTo>
                      <a:lnTo>
                        <a:pt x="160" y="92"/>
                      </a:lnTo>
                      <a:lnTo>
                        <a:pt x="203" y="138"/>
                      </a:lnTo>
                      <a:lnTo>
                        <a:pt x="249" y="208"/>
                      </a:lnTo>
                      <a:lnTo>
                        <a:pt x="281" y="273"/>
                      </a:lnTo>
                      <a:lnTo>
                        <a:pt x="311" y="343"/>
                      </a:lnTo>
                      <a:lnTo>
                        <a:pt x="333" y="424"/>
                      </a:lnTo>
                      <a:lnTo>
                        <a:pt x="350" y="477"/>
                      </a:lnTo>
                      <a:lnTo>
                        <a:pt x="363" y="453"/>
                      </a:lnTo>
                      <a:lnTo>
                        <a:pt x="350" y="411"/>
                      </a:lnTo>
                      <a:lnTo>
                        <a:pt x="333" y="361"/>
                      </a:lnTo>
                      <a:lnTo>
                        <a:pt x="311" y="302"/>
                      </a:lnTo>
                      <a:lnTo>
                        <a:pt x="286" y="246"/>
                      </a:lnTo>
                      <a:lnTo>
                        <a:pt x="256" y="189"/>
                      </a:lnTo>
                      <a:lnTo>
                        <a:pt x="222" y="141"/>
                      </a:lnTo>
                      <a:lnTo>
                        <a:pt x="186" y="101"/>
                      </a:lnTo>
                      <a:lnTo>
                        <a:pt x="155" y="67"/>
                      </a:lnTo>
                      <a:lnTo>
                        <a:pt x="117" y="41"/>
                      </a:lnTo>
                      <a:lnTo>
                        <a:pt x="75" y="20"/>
                      </a:lnTo>
                      <a:lnTo>
                        <a:pt x="3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189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/>
              </p:nvSpPr>
              <p:spPr bwMode="auto">
                <a:xfrm>
                  <a:off x="1081" y="2112"/>
                  <a:ext cx="706" cy="642"/>
                </a:xfrm>
                <a:custGeom>
                  <a:avLst/>
                  <a:gdLst>
                    <a:gd name="T0" fmla="*/ 75 w 706"/>
                    <a:gd name="T1" fmla="*/ 155 h 642"/>
                    <a:gd name="T2" fmla="*/ 196 w 706"/>
                    <a:gd name="T3" fmla="*/ 82 h 642"/>
                    <a:gd name="T4" fmla="*/ 295 w 706"/>
                    <a:gd name="T5" fmla="*/ 0 h 642"/>
                    <a:gd name="T6" fmla="*/ 291 w 706"/>
                    <a:gd name="T7" fmla="*/ 49 h 642"/>
                    <a:gd name="T8" fmla="*/ 267 w 706"/>
                    <a:gd name="T9" fmla="*/ 167 h 642"/>
                    <a:gd name="T10" fmla="*/ 283 w 706"/>
                    <a:gd name="T11" fmla="*/ 221 h 642"/>
                    <a:gd name="T12" fmla="*/ 341 w 706"/>
                    <a:gd name="T13" fmla="*/ 246 h 642"/>
                    <a:gd name="T14" fmla="*/ 439 w 706"/>
                    <a:gd name="T15" fmla="*/ 241 h 642"/>
                    <a:gd name="T16" fmla="*/ 571 w 706"/>
                    <a:gd name="T17" fmla="*/ 224 h 642"/>
                    <a:gd name="T18" fmla="*/ 575 w 706"/>
                    <a:gd name="T19" fmla="*/ 246 h 642"/>
                    <a:gd name="T20" fmla="*/ 514 w 706"/>
                    <a:gd name="T21" fmla="*/ 279 h 642"/>
                    <a:gd name="T22" fmla="*/ 472 w 706"/>
                    <a:gd name="T23" fmla="*/ 324 h 642"/>
                    <a:gd name="T24" fmla="*/ 472 w 706"/>
                    <a:gd name="T25" fmla="*/ 363 h 642"/>
                    <a:gd name="T26" fmla="*/ 522 w 706"/>
                    <a:gd name="T27" fmla="*/ 408 h 642"/>
                    <a:gd name="T28" fmla="*/ 629 w 706"/>
                    <a:gd name="T29" fmla="*/ 443 h 642"/>
                    <a:gd name="T30" fmla="*/ 706 w 706"/>
                    <a:gd name="T31" fmla="*/ 472 h 642"/>
                    <a:gd name="T32" fmla="*/ 696 w 706"/>
                    <a:gd name="T33" fmla="*/ 493 h 642"/>
                    <a:gd name="T34" fmla="*/ 579 w 706"/>
                    <a:gd name="T35" fmla="*/ 504 h 642"/>
                    <a:gd name="T36" fmla="*/ 479 w 706"/>
                    <a:gd name="T37" fmla="*/ 535 h 642"/>
                    <a:gd name="T38" fmla="*/ 397 w 706"/>
                    <a:gd name="T39" fmla="*/ 593 h 642"/>
                    <a:gd name="T40" fmla="*/ 343 w 706"/>
                    <a:gd name="T41" fmla="*/ 642 h 642"/>
                    <a:gd name="T42" fmla="*/ 368 w 706"/>
                    <a:gd name="T43" fmla="*/ 592 h 642"/>
                    <a:gd name="T44" fmla="*/ 466 w 706"/>
                    <a:gd name="T45" fmla="*/ 525 h 642"/>
                    <a:gd name="T46" fmla="*/ 568 w 706"/>
                    <a:gd name="T47" fmla="*/ 496 h 642"/>
                    <a:gd name="T48" fmla="*/ 673 w 706"/>
                    <a:gd name="T49" fmla="*/ 479 h 642"/>
                    <a:gd name="T50" fmla="*/ 542 w 706"/>
                    <a:gd name="T51" fmla="*/ 426 h 642"/>
                    <a:gd name="T52" fmla="*/ 464 w 706"/>
                    <a:gd name="T53" fmla="*/ 384 h 642"/>
                    <a:gd name="T54" fmla="*/ 454 w 706"/>
                    <a:gd name="T55" fmla="*/ 333 h 642"/>
                    <a:gd name="T56" fmla="*/ 487 w 706"/>
                    <a:gd name="T57" fmla="*/ 284 h 642"/>
                    <a:gd name="T58" fmla="*/ 533 w 706"/>
                    <a:gd name="T59" fmla="*/ 242 h 642"/>
                    <a:gd name="T60" fmla="*/ 393 w 706"/>
                    <a:gd name="T61" fmla="*/ 259 h 642"/>
                    <a:gd name="T62" fmla="*/ 320 w 706"/>
                    <a:gd name="T63" fmla="*/ 258 h 642"/>
                    <a:gd name="T64" fmla="*/ 272 w 706"/>
                    <a:gd name="T65" fmla="*/ 234 h 642"/>
                    <a:gd name="T66" fmla="*/ 253 w 706"/>
                    <a:gd name="T67" fmla="*/ 195 h 642"/>
                    <a:gd name="T68" fmla="*/ 253 w 706"/>
                    <a:gd name="T69" fmla="*/ 136 h 642"/>
                    <a:gd name="T70" fmla="*/ 272 w 706"/>
                    <a:gd name="T71" fmla="*/ 67 h 642"/>
                    <a:gd name="T72" fmla="*/ 234 w 706"/>
                    <a:gd name="T73" fmla="*/ 79 h 642"/>
                    <a:gd name="T74" fmla="*/ 146 w 706"/>
                    <a:gd name="T75" fmla="*/ 136 h 642"/>
                    <a:gd name="T76" fmla="*/ 71 w 706"/>
                    <a:gd name="T77" fmla="*/ 170 h 642"/>
                    <a:gd name="T78" fmla="*/ 0 w 706"/>
                    <a:gd name="T79" fmla="*/ 178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06" h="642">
                      <a:moveTo>
                        <a:pt x="0" y="178"/>
                      </a:moveTo>
                      <a:lnTo>
                        <a:pt x="75" y="155"/>
                      </a:lnTo>
                      <a:lnTo>
                        <a:pt x="141" y="124"/>
                      </a:lnTo>
                      <a:lnTo>
                        <a:pt x="196" y="82"/>
                      </a:lnTo>
                      <a:lnTo>
                        <a:pt x="245" y="46"/>
                      </a:lnTo>
                      <a:lnTo>
                        <a:pt x="295" y="0"/>
                      </a:lnTo>
                      <a:lnTo>
                        <a:pt x="309" y="7"/>
                      </a:lnTo>
                      <a:lnTo>
                        <a:pt x="291" y="49"/>
                      </a:lnTo>
                      <a:lnTo>
                        <a:pt x="276" y="109"/>
                      </a:lnTo>
                      <a:lnTo>
                        <a:pt x="267" y="167"/>
                      </a:lnTo>
                      <a:lnTo>
                        <a:pt x="270" y="201"/>
                      </a:lnTo>
                      <a:lnTo>
                        <a:pt x="283" y="221"/>
                      </a:lnTo>
                      <a:lnTo>
                        <a:pt x="305" y="238"/>
                      </a:lnTo>
                      <a:lnTo>
                        <a:pt x="341" y="246"/>
                      </a:lnTo>
                      <a:lnTo>
                        <a:pt x="380" y="249"/>
                      </a:lnTo>
                      <a:lnTo>
                        <a:pt x="439" y="241"/>
                      </a:lnTo>
                      <a:lnTo>
                        <a:pt x="500" y="234"/>
                      </a:lnTo>
                      <a:lnTo>
                        <a:pt x="571" y="224"/>
                      </a:lnTo>
                      <a:lnTo>
                        <a:pt x="585" y="233"/>
                      </a:lnTo>
                      <a:lnTo>
                        <a:pt x="575" y="246"/>
                      </a:lnTo>
                      <a:lnTo>
                        <a:pt x="543" y="259"/>
                      </a:lnTo>
                      <a:lnTo>
                        <a:pt x="514" y="279"/>
                      </a:lnTo>
                      <a:lnTo>
                        <a:pt x="492" y="297"/>
                      </a:lnTo>
                      <a:lnTo>
                        <a:pt x="472" y="324"/>
                      </a:lnTo>
                      <a:lnTo>
                        <a:pt x="468" y="343"/>
                      </a:lnTo>
                      <a:lnTo>
                        <a:pt x="472" y="363"/>
                      </a:lnTo>
                      <a:lnTo>
                        <a:pt x="483" y="383"/>
                      </a:lnTo>
                      <a:lnTo>
                        <a:pt x="522" y="408"/>
                      </a:lnTo>
                      <a:lnTo>
                        <a:pt x="567" y="422"/>
                      </a:lnTo>
                      <a:lnTo>
                        <a:pt x="629" y="443"/>
                      </a:lnTo>
                      <a:lnTo>
                        <a:pt x="688" y="464"/>
                      </a:lnTo>
                      <a:lnTo>
                        <a:pt x="706" y="472"/>
                      </a:lnTo>
                      <a:lnTo>
                        <a:pt x="706" y="485"/>
                      </a:lnTo>
                      <a:lnTo>
                        <a:pt x="696" y="493"/>
                      </a:lnTo>
                      <a:lnTo>
                        <a:pt x="650" y="496"/>
                      </a:lnTo>
                      <a:lnTo>
                        <a:pt x="579" y="504"/>
                      </a:lnTo>
                      <a:lnTo>
                        <a:pt x="526" y="518"/>
                      </a:lnTo>
                      <a:lnTo>
                        <a:pt x="479" y="535"/>
                      </a:lnTo>
                      <a:lnTo>
                        <a:pt x="437" y="568"/>
                      </a:lnTo>
                      <a:lnTo>
                        <a:pt x="397" y="593"/>
                      </a:lnTo>
                      <a:lnTo>
                        <a:pt x="362" y="617"/>
                      </a:lnTo>
                      <a:lnTo>
                        <a:pt x="343" y="642"/>
                      </a:lnTo>
                      <a:lnTo>
                        <a:pt x="341" y="625"/>
                      </a:lnTo>
                      <a:lnTo>
                        <a:pt x="368" y="592"/>
                      </a:lnTo>
                      <a:lnTo>
                        <a:pt x="416" y="558"/>
                      </a:lnTo>
                      <a:lnTo>
                        <a:pt x="466" y="525"/>
                      </a:lnTo>
                      <a:lnTo>
                        <a:pt x="514" y="506"/>
                      </a:lnTo>
                      <a:lnTo>
                        <a:pt x="568" y="496"/>
                      </a:lnTo>
                      <a:lnTo>
                        <a:pt x="625" y="487"/>
                      </a:lnTo>
                      <a:lnTo>
                        <a:pt x="673" y="479"/>
                      </a:lnTo>
                      <a:lnTo>
                        <a:pt x="613" y="458"/>
                      </a:lnTo>
                      <a:lnTo>
                        <a:pt x="542" y="426"/>
                      </a:lnTo>
                      <a:lnTo>
                        <a:pt x="492" y="408"/>
                      </a:lnTo>
                      <a:lnTo>
                        <a:pt x="464" y="384"/>
                      </a:lnTo>
                      <a:lnTo>
                        <a:pt x="450" y="358"/>
                      </a:lnTo>
                      <a:lnTo>
                        <a:pt x="454" y="333"/>
                      </a:lnTo>
                      <a:lnTo>
                        <a:pt x="466" y="309"/>
                      </a:lnTo>
                      <a:lnTo>
                        <a:pt x="487" y="284"/>
                      </a:lnTo>
                      <a:lnTo>
                        <a:pt x="508" y="263"/>
                      </a:lnTo>
                      <a:lnTo>
                        <a:pt x="533" y="242"/>
                      </a:lnTo>
                      <a:lnTo>
                        <a:pt x="460" y="253"/>
                      </a:lnTo>
                      <a:lnTo>
                        <a:pt x="393" y="259"/>
                      </a:lnTo>
                      <a:lnTo>
                        <a:pt x="354" y="262"/>
                      </a:lnTo>
                      <a:lnTo>
                        <a:pt x="320" y="258"/>
                      </a:lnTo>
                      <a:lnTo>
                        <a:pt x="288" y="246"/>
                      </a:lnTo>
                      <a:lnTo>
                        <a:pt x="272" y="234"/>
                      </a:lnTo>
                      <a:lnTo>
                        <a:pt x="259" y="217"/>
                      </a:lnTo>
                      <a:lnTo>
                        <a:pt x="253" y="195"/>
                      </a:lnTo>
                      <a:lnTo>
                        <a:pt x="251" y="171"/>
                      </a:lnTo>
                      <a:lnTo>
                        <a:pt x="253" y="136"/>
                      </a:lnTo>
                      <a:lnTo>
                        <a:pt x="263" y="100"/>
                      </a:lnTo>
                      <a:lnTo>
                        <a:pt x="272" y="67"/>
                      </a:lnTo>
                      <a:lnTo>
                        <a:pt x="279" y="38"/>
                      </a:lnTo>
                      <a:lnTo>
                        <a:pt x="234" y="79"/>
                      </a:lnTo>
                      <a:lnTo>
                        <a:pt x="180" y="113"/>
                      </a:lnTo>
                      <a:lnTo>
                        <a:pt x="146" y="136"/>
                      </a:lnTo>
                      <a:lnTo>
                        <a:pt x="109" y="155"/>
                      </a:lnTo>
                      <a:lnTo>
                        <a:pt x="71" y="170"/>
                      </a:lnTo>
                      <a:lnTo>
                        <a:pt x="38" y="182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189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31107" name="Group 35"/>
            <p:cNvGrpSpPr>
              <a:grpSpLocks/>
            </p:cNvGrpSpPr>
            <p:nvPr/>
          </p:nvGrpSpPr>
          <p:grpSpPr bwMode="auto">
            <a:xfrm>
              <a:off x="2256" y="2840"/>
              <a:ext cx="402" cy="567"/>
              <a:chOff x="288" y="2123"/>
              <a:chExt cx="636" cy="732"/>
            </a:xfrm>
          </p:grpSpPr>
          <p:sp>
            <p:nvSpPr>
              <p:cNvPr id="131108" name="Freeform 36"/>
              <p:cNvSpPr>
                <a:spLocks/>
              </p:cNvSpPr>
              <p:nvPr/>
            </p:nvSpPr>
            <p:spPr bwMode="auto">
              <a:xfrm>
                <a:off x="309" y="2141"/>
                <a:ext cx="589" cy="706"/>
              </a:xfrm>
              <a:custGeom>
                <a:avLst/>
                <a:gdLst>
                  <a:gd name="T0" fmla="*/ 589 w 589"/>
                  <a:gd name="T1" fmla="*/ 159 h 706"/>
                  <a:gd name="T2" fmla="*/ 482 w 589"/>
                  <a:gd name="T3" fmla="*/ 124 h 706"/>
                  <a:gd name="T4" fmla="*/ 394 w 589"/>
                  <a:gd name="T5" fmla="*/ 95 h 706"/>
                  <a:gd name="T6" fmla="*/ 313 w 589"/>
                  <a:gd name="T7" fmla="*/ 58 h 706"/>
                  <a:gd name="T8" fmla="*/ 200 w 589"/>
                  <a:gd name="T9" fmla="*/ 0 h 706"/>
                  <a:gd name="T10" fmla="*/ 255 w 589"/>
                  <a:gd name="T11" fmla="*/ 63 h 706"/>
                  <a:gd name="T12" fmla="*/ 300 w 589"/>
                  <a:gd name="T13" fmla="*/ 109 h 706"/>
                  <a:gd name="T14" fmla="*/ 327 w 589"/>
                  <a:gd name="T15" fmla="*/ 146 h 706"/>
                  <a:gd name="T16" fmla="*/ 334 w 589"/>
                  <a:gd name="T17" fmla="*/ 166 h 706"/>
                  <a:gd name="T18" fmla="*/ 329 w 589"/>
                  <a:gd name="T19" fmla="*/ 184 h 706"/>
                  <a:gd name="T20" fmla="*/ 318 w 589"/>
                  <a:gd name="T21" fmla="*/ 201 h 706"/>
                  <a:gd name="T22" fmla="*/ 301 w 589"/>
                  <a:gd name="T23" fmla="*/ 207 h 706"/>
                  <a:gd name="T24" fmla="*/ 262 w 589"/>
                  <a:gd name="T25" fmla="*/ 209 h 706"/>
                  <a:gd name="T26" fmla="*/ 193 w 589"/>
                  <a:gd name="T27" fmla="*/ 207 h 706"/>
                  <a:gd name="T28" fmla="*/ 141 w 589"/>
                  <a:gd name="T29" fmla="*/ 199 h 706"/>
                  <a:gd name="T30" fmla="*/ 59 w 589"/>
                  <a:gd name="T31" fmla="*/ 171 h 706"/>
                  <a:gd name="T32" fmla="*/ 59 w 589"/>
                  <a:gd name="T33" fmla="*/ 182 h 706"/>
                  <a:gd name="T34" fmla="*/ 126 w 589"/>
                  <a:gd name="T35" fmla="*/ 228 h 706"/>
                  <a:gd name="T36" fmla="*/ 180 w 589"/>
                  <a:gd name="T37" fmla="*/ 276 h 706"/>
                  <a:gd name="T38" fmla="*/ 226 w 589"/>
                  <a:gd name="T39" fmla="*/ 320 h 706"/>
                  <a:gd name="T40" fmla="*/ 262 w 589"/>
                  <a:gd name="T41" fmla="*/ 363 h 706"/>
                  <a:gd name="T42" fmla="*/ 268 w 589"/>
                  <a:gd name="T43" fmla="*/ 397 h 706"/>
                  <a:gd name="T44" fmla="*/ 264 w 589"/>
                  <a:gd name="T45" fmla="*/ 416 h 706"/>
                  <a:gd name="T46" fmla="*/ 254 w 589"/>
                  <a:gd name="T47" fmla="*/ 426 h 706"/>
                  <a:gd name="T48" fmla="*/ 222 w 589"/>
                  <a:gd name="T49" fmla="*/ 434 h 706"/>
                  <a:gd name="T50" fmla="*/ 170 w 589"/>
                  <a:gd name="T51" fmla="*/ 441 h 706"/>
                  <a:gd name="T52" fmla="*/ 113 w 589"/>
                  <a:gd name="T53" fmla="*/ 439 h 706"/>
                  <a:gd name="T54" fmla="*/ 49 w 589"/>
                  <a:gd name="T55" fmla="*/ 429 h 706"/>
                  <a:gd name="T56" fmla="*/ 96 w 589"/>
                  <a:gd name="T57" fmla="*/ 475 h 706"/>
                  <a:gd name="T58" fmla="*/ 121 w 589"/>
                  <a:gd name="T59" fmla="*/ 501 h 706"/>
                  <a:gd name="T60" fmla="*/ 126 w 589"/>
                  <a:gd name="T61" fmla="*/ 538 h 706"/>
                  <a:gd name="T62" fmla="*/ 113 w 589"/>
                  <a:gd name="T63" fmla="*/ 551 h 706"/>
                  <a:gd name="T64" fmla="*/ 92 w 589"/>
                  <a:gd name="T65" fmla="*/ 568 h 706"/>
                  <a:gd name="T66" fmla="*/ 50 w 589"/>
                  <a:gd name="T67" fmla="*/ 581 h 706"/>
                  <a:gd name="T68" fmla="*/ 0 w 589"/>
                  <a:gd name="T69" fmla="*/ 597 h 706"/>
                  <a:gd name="T70" fmla="*/ 92 w 589"/>
                  <a:gd name="T71" fmla="*/ 629 h 706"/>
                  <a:gd name="T72" fmla="*/ 149 w 589"/>
                  <a:gd name="T73" fmla="*/ 656 h 706"/>
                  <a:gd name="T74" fmla="*/ 214 w 589"/>
                  <a:gd name="T75" fmla="*/ 706 h 706"/>
                  <a:gd name="T76" fmla="*/ 243 w 589"/>
                  <a:gd name="T77" fmla="*/ 664 h 706"/>
                  <a:gd name="T78" fmla="*/ 260 w 589"/>
                  <a:gd name="T79" fmla="*/ 622 h 706"/>
                  <a:gd name="T80" fmla="*/ 313 w 589"/>
                  <a:gd name="T81" fmla="*/ 514 h 706"/>
                  <a:gd name="T82" fmla="*/ 360 w 589"/>
                  <a:gd name="T83" fmla="*/ 451 h 706"/>
                  <a:gd name="T84" fmla="*/ 406 w 589"/>
                  <a:gd name="T85" fmla="*/ 379 h 706"/>
                  <a:gd name="T86" fmla="*/ 444 w 589"/>
                  <a:gd name="T87" fmla="*/ 326 h 706"/>
                  <a:gd name="T88" fmla="*/ 486 w 589"/>
                  <a:gd name="T89" fmla="*/ 274 h 706"/>
                  <a:gd name="T90" fmla="*/ 536 w 589"/>
                  <a:gd name="T91" fmla="*/ 220 h 706"/>
                  <a:gd name="T92" fmla="*/ 572 w 589"/>
                  <a:gd name="T93" fmla="*/ 187 h 706"/>
                  <a:gd name="T94" fmla="*/ 589 w 589"/>
                  <a:gd name="T95" fmla="*/ 159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9" h="706">
                    <a:moveTo>
                      <a:pt x="589" y="159"/>
                    </a:moveTo>
                    <a:lnTo>
                      <a:pt x="482" y="124"/>
                    </a:lnTo>
                    <a:lnTo>
                      <a:pt x="394" y="95"/>
                    </a:lnTo>
                    <a:lnTo>
                      <a:pt x="313" y="58"/>
                    </a:lnTo>
                    <a:lnTo>
                      <a:pt x="200" y="0"/>
                    </a:lnTo>
                    <a:lnTo>
                      <a:pt x="255" y="63"/>
                    </a:lnTo>
                    <a:lnTo>
                      <a:pt x="300" y="109"/>
                    </a:lnTo>
                    <a:lnTo>
                      <a:pt x="327" y="146"/>
                    </a:lnTo>
                    <a:lnTo>
                      <a:pt x="334" y="166"/>
                    </a:lnTo>
                    <a:lnTo>
                      <a:pt x="329" y="184"/>
                    </a:lnTo>
                    <a:lnTo>
                      <a:pt x="318" y="201"/>
                    </a:lnTo>
                    <a:lnTo>
                      <a:pt x="301" y="207"/>
                    </a:lnTo>
                    <a:lnTo>
                      <a:pt x="262" y="209"/>
                    </a:lnTo>
                    <a:lnTo>
                      <a:pt x="193" y="207"/>
                    </a:lnTo>
                    <a:lnTo>
                      <a:pt x="141" y="199"/>
                    </a:lnTo>
                    <a:lnTo>
                      <a:pt x="59" y="171"/>
                    </a:lnTo>
                    <a:lnTo>
                      <a:pt x="59" y="182"/>
                    </a:lnTo>
                    <a:lnTo>
                      <a:pt x="126" y="228"/>
                    </a:lnTo>
                    <a:lnTo>
                      <a:pt x="180" y="276"/>
                    </a:lnTo>
                    <a:lnTo>
                      <a:pt x="226" y="320"/>
                    </a:lnTo>
                    <a:lnTo>
                      <a:pt x="262" y="363"/>
                    </a:lnTo>
                    <a:lnTo>
                      <a:pt x="268" y="397"/>
                    </a:lnTo>
                    <a:lnTo>
                      <a:pt x="264" y="416"/>
                    </a:lnTo>
                    <a:lnTo>
                      <a:pt x="254" y="426"/>
                    </a:lnTo>
                    <a:lnTo>
                      <a:pt x="222" y="434"/>
                    </a:lnTo>
                    <a:lnTo>
                      <a:pt x="170" y="441"/>
                    </a:lnTo>
                    <a:lnTo>
                      <a:pt x="113" y="439"/>
                    </a:lnTo>
                    <a:lnTo>
                      <a:pt x="49" y="429"/>
                    </a:lnTo>
                    <a:lnTo>
                      <a:pt x="96" y="475"/>
                    </a:lnTo>
                    <a:lnTo>
                      <a:pt x="121" y="501"/>
                    </a:lnTo>
                    <a:lnTo>
                      <a:pt x="126" y="538"/>
                    </a:lnTo>
                    <a:lnTo>
                      <a:pt x="113" y="551"/>
                    </a:lnTo>
                    <a:lnTo>
                      <a:pt x="92" y="568"/>
                    </a:lnTo>
                    <a:lnTo>
                      <a:pt x="50" y="581"/>
                    </a:lnTo>
                    <a:lnTo>
                      <a:pt x="0" y="597"/>
                    </a:lnTo>
                    <a:lnTo>
                      <a:pt x="92" y="629"/>
                    </a:lnTo>
                    <a:lnTo>
                      <a:pt x="149" y="656"/>
                    </a:lnTo>
                    <a:lnTo>
                      <a:pt x="214" y="706"/>
                    </a:lnTo>
                    <a:lnTo>
                      <a:pt x="243" y="664"/>
                    </a:lnTo>
                    <a:lnTo>
                      <a:pt x="260" y="622"/>
                    </a:lnTo>
                    <a:lnTo>
                      <a:pt x="313" y="514"/>
                    </a:lnTo>
                    <a:lnTo>
                      <a:pt x="360" y="451"/>
                    </a:lnTo>
                    <a:lnTo>
                      <a:pt x="406" y="379"/>
                    </a:lnTo>
                    <a:lnTo>
                      <a:pt x="444" y="326"/>
                    </a:lnTo>
                    <a:lnTo>
                      <a:pt x="486" y="274"/>
                    </a:lnTo>
                    <a:lnTo>
                      <a:pt x="536" y="220"/>
                    </a:lnTo>
                    <a:lnTo>
                      <a:pt x="572" y="187"/>
                    </a:lnTo>
                    <a:lnTo>
                      <a:pt x="589" y="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FC6600"/>
                  </a:gs>
                </a:gsLst>
                <a:lin ang="18900000" scaled="1"/>
              </a:gradFill>
              <a:ln>
                <a:noFill/>
              </a:ln>
              <a:effectLst>
                <a:outerShdw dist="107763" dir="135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1109" name="Group 37"/>
              <p:cNvGrpSpPr>
                <a:grpSpLocks/>
              </p:cNvGrpSpPr>
              <p:nvPr/>
            </p:nvGrpSpPr>
            <p:grpSpPr bwMode="auto">
              <a:xfrm>
                <a:off x="288" y="2123"/>
                <a:ext cx="636" cy="732"/>
                <a:chOff x="288" y="2123"/>
                <a:chExt cx="636" cy="732"/>
              </a:xfrm>
            </p:grpSpPr>
            <p:sp>
              <p:nvSpPr>
                <p:cNvPr id="131110" name="Freeform 38"/>
                <p:cNvSpPr>
                  <a:spLocks/>
                </p:cNvSpPr>
                <p:nvPr/>
              </p:nvSpPr>
              <p:spPr bwMode="auto">
                <a:xfrm>
                  <a:off x="523" y="2292"/>
                  <a:ext cx="401" cy="557"/>
                </a:xfrm>
                <a:custGeom>
                  <a:avLst/>
                  <a:gdLst>
                    <a:gd name="T0" fmla="*/ 0 w 401"/>
                    <a:gd name="T1" fmla="*/ 557 h 557"/>
                    <a:gd name="T2" fmla="*/ 28 w 401"/>
                    <a:gd name="T3" fmla="*/ 469 h 557"/>
                    <a:gd name="T4" fmla="*/ 55 w 401"/>
                    <a:gd name="T5" fmla="*/ 416 h 557"/>
                    <a:gd name="T6" fmla="*/ 83 w 401"/>
                    <a:gd name="T7" fmla="*/ 366 h 557"/>
                    <a:gd name="T8" fmla="*/ 121 w 401"/>
                    <a:gd name="T9" fmla="*/ 314 h 557"/>
                    <a:gd name="T10" fmla="*/ 167 w 401"/>
                    <a:gd name="T11" fmla="*/ 247 h 557"/>
                    <a:gd name="T12" fmla="*/ 210 w 401"/>
                    <a:gd name="T13" fmla="*/ 186 h 557"/>
                    <a:gd name="T14" fmla="*/ 248 w 401"/>
                    <a:gd name="T15" fmla="*/ 131 h 557"/>
                    <a:gd name="T16" fmla="*/ 290 w 401"/>
                    <a:gd name="T17" fmla="*/ 89 h 557"/>
                    <a:gd name="T18" fmla="*/ 328 w 401"/>
                    <a:gd name="T19" fmla="*/ 43 h 557"/>
                    <a:gd name="T20" fmla="*/ 362 w 401"/>
                    <a:gd name="T21" fmla="*/ 14 h 557"/>
                    <a:gd name="T22" fmla="*/ 378 w 401"/>
                    <a:gd name="T23" fmla="*/ 1 h 557"/>
                    <a:gd name="T24" fmla="*/ 397 w 401"/>
                    <a:gd name="T25" fmla="*/ 0 h 557"/>
                    <a:gd name="T26" fmla="*/ 401 w 401"/>
                    <a:gd name="T27" fmla="*/ 13 h 557"/>
                    <a:gd name="T28" fmla="*/ 367 w 401"/>
                    <a:gd name="T29" fmla="*/ 31 h 557"/>
                    <a:gd name="T30" fmla="*/ 328 w 401"/>
                    <a:gd name="T31" fmla="*/ 71 h 557"/>
                    <a:gd name="T32" fmla="*/ 286 w 401"/>
                    <a:gd name="T33" fmla="*/ 119 h 557"/>
                    <a:gd name="T34" fmla="*/ 245 w 401"/>
                    <a:gd name="T35" fmla="*/ 163 h 557"/>
                    <a:gd name="T36" fmla="*/ 205 w 401"/>
                    <a:gd name="T37" fmla="*/ 215 h 557"/>
                    <a:gd name="T38" fmla="*/ 160 w 401"/>
                    <a:gd name="T39" fmla="*/ 281 h 557"/>
                    <a:gd name="T40" fmla="*/ 127 w 401"/>
                    <a:gd name="T41" fmla="*/ 332 h 557"/>
                    <a:gd name="T42" fmla="*/ 87 w 401"/>
                    <a:gd name="T43" fmla="*/ 389 h 557"/>
                    <a:gd name="T44" fmla="*/ 63 w 401"/>
                    <a:gd name="T45" fmla="*/ 440 h 557"/>
                    <a:gd name="T46" fmla="*/ 37 w 401"/>
                    <a:gd name="T47" fmla="*/ 503 h 557"/>
                    <a:gd name="T48" fmla="*/ 0 w 401"/>
                    <a:gd name="T49" fmla="*/ 557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01" h="557">
                      <a:moveTo>
                        <a:pt x="0" y="557"/>
                      </a:moveTo>
                      <a:lnTo>
                        <a:pt x="28" y="469"/>
                      </a:lnTo>
                      <a:lnTo>
                        <a:pt x="55" y="416"/>
                      </a:lnTo>
                      <a:lnTo>
                        <a:pt x="83" y="366"/>
                      </a:lnTo>
                      <a:lnTo>
                        <a:pt x="121" y="314"/>
                      </a:lnTo>
                      <a:lnTo>
                        <a:pt x="167" y="247"/>
                      </a:lnTo>
                      <a:lnTo>
                        <a:pt x="210" y="186"/>
                      </a:lnTo>
                      <a:lnTo>
                        <a:pt x="248" y="131"/>
                      </a:lnTo>
                      <a:lnTo>
                        <a:pt x="290" y="89"/>
                      </a:lnTo>
                      <a:lnTo>
                        <a:pt x="328" y="43"/>
                      </a:lnTo>
                      <a:lnTo>
                        <a:pt x="362" y="14"/>
                      </a:lnTo>
                      <a:lnTo>
                        <a:pt x="378" y="1"/>
                      </a:lnTo>
                      <a:lnTo>
                        <a:pt x="397" y="0"/>
                      </a:lnTo>
                      <a:lnTo>
                        <a:pt x="401" y="13"/>
                      </a:lnTo>
                      <a:lnTo>
                        <a:pt x="367" y="31"/>
                      </a:lnTo>
                      <a:lnTo>
                        <a:pt x="328" y="71"/>
                      </a:lnTo>
                      <a:lnTo>
                        <a:pt x="286" y="119"/>
                      </a:lnTo>
                      <a:lnTo>
                        <a:pt x="245" y="163"/>
                      </a:lnTo>
                      <a:lnTo>
                        <a:pt x="205" y="215"/>
                      </a:lnTo>
                      <a:lnTo>
                        <a:pt x="160" y="281"/>
                      </a:lnTo>
                      <a:lnTo>
                        <a:pt x="127" y="332"/>
                      </a:lnTo>
                      <a:lnTo>
                        <a:pt x="87" y="389"/>
                      </a:lnTo>
                      <a:lnTo>
                        <a:pt x="63" y="440"/>
                      </a:lnTo>
                      <a:lnTo>
                        <a:pt x="37" y="503"/>
                      </a:lnTo>
                      <a:lnTo>
                        <a:pt x="0" y="55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135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111" name="Freeform 39"/>
                <p:cNvSpPr>
                  <a:spLocks/>
                </p:cNvSpPr>
                <p:nvPr/>
              </p:nvSpPr>
              <p:spPr bwMode="auto">
                <a:xfrm>
                  <a:off x="288" y="2123"/>
                  <a:ext cx="634" cy="732"/>
                </a:xfrm>
                <a:custGeom>
                  <a:avLst/>
                  <a:gdLst>
                    <a:gd name="T0" fmla="*/ 548 w 634"/>
                    <a:gd name="T1" fmla="*/ 150 h 732"/>
                    <a:gd name="T2" fmla="*/ 392 w 634"/>
                    <a:gd name="T3" fmla="*/ 100 h 732"/>
                    <a:gd name="T4" fmla="*/ 251 w 634"/>
                    <a:gd name="T5" fmla="*/ 26 h 732"/>
                    <a:gd name="T6" fmla="*/ 195 w 634"/>
                    <a:gd name="T7" fmla="*/ 4 h 732"/>
                    <a:gd name="T8" fmla="*/ 237 w 634"/>
                    <a:gd name="T9" fmla="*/ 47 h 732"/>
                    <a:gd name="T10" fmla="*/ 305 w 634"/>
                    <a:gd name="T11" fmla="*/ 121 h 732"/>
                    <a:gd name="T12" fmla="*/ 346 w 634"/>
                    <a:gd name="T13" fmla="*/ 185 h 732"/>
                    <a:gd name="T14" fmla="*/ 329 w 634"/>
                    <a:gd name="T15" fmla="*/ 217 h 732"/>
                    <a:gd name="T16" fmla="*/ 242 w 634"/>
                    <a:gd name="T17" fmla="*/ 221 h 732"/>
                    <a:gd name="T18" fmla="*/ 117 w 634"/>
                    <a:gd name="T19" fmla="*/ 192 h 732"/>
                    <a:gd name="T20" fmla="*/ 63 w 634"/>
                    <a:gd name="T21" fmla="*/ 189 h 732"/>
                    <a:gd name="T22" fmla="*/ 150 w 634"/>
                    <a:gd name="T23" fmla="*/ 259 h 732"/>
                    <a:gd name="T24" fmla="*/ 234 w 634"/>
                    <a:gd name="T25" fmla="*/ 335 h 732"/>
                    <a:gd name="T26" fmla="*/ 283 w 634"/>
                    <a:gd name="T27" fmla="*/ 402 h 732"/>
                    <a:gd name="T28" fmla="*/ 268 w 634"/>
                    <a:gd name="T29" fmla="*/ 440 h 732"/>
                    <a:gd name="T30" fmla="*/ 187 w 634"/>
                    <a:gd name="T31" fmla="*/ 451 h 732"/>
                    <a:gd name="T32" fmla="*/ 91 w 634"/>
                    <a:gd name="T33" fmla="*/ 438 h 732"/>
                    <a:gd name="T34" fmla="*/ 54 w 634"/>
                    <a:gd name="T35" fmla="*/ 443 h 732"/>
                    <a:gd name="T36" fmla="*/ 121 w 634"/>
                    <a:gd name="T37" fmla="*/ 502 h 732"/>
                    <a:gd name="T38" fmla="*/ 141 w 634"/>
                    <a:gd name="T39" fmla="*/ 551 h 732"/>
                    <a:gd name="T40" fmla="*/ 105 w 634"/>
                    <a:gd name="T41" fmla="*/ 580 h 732"/>
                    <a:gd name="T42" fmla="*/ 38 w 634"/>
                    <a:gd name="T43" fmla="*/ 597 h 732"/>
                    <a:gd name="T44" fmla="*/ 13 w 634"/>
                    <a:gd name="T45" fmla="*/ 622 h 732"/>
                    <a:gd name="T46" fmla="*/ 167 w 634"/>
                    <a:gd name="T47" fmla="*/ 678 h 732"/>
                    <a:gd name="T48" fmla="*/ 237 w 634"/>
                    <a:gd name="T49" fmla="*/ 732 h 732"/>
                    <a:gd name="T50" fmla="*/ 203 w 634"/>
                    <a:gd name="T51" fmla="*/ 686 h 732"/>
                    <a:gd name="T52" fmla="*/ 121 w 634"/>
                    <a:gd name="T53" fmla="*/ 643 h 732"/>
                    <a:gd name="T54" fmla="*/ 40 w 634"/>
                    <a:gd name="T55" fmla="*/ 614 h 732"/>
                    <a:gd name="T56" fmla="*/ 121 w 634"/>
                    <a:gd name="T57" fmla="*/ 590 h 732"/>
                    <a:gd name="T58" fmla="*/ 153 w 634"/>
                    <a:gd name="T59" fmla="*/ 564 h 732"/>
                    <a:gd name="T60" fmla="*/ 150 w 634"/>
                    <a:gd name="T61" fmla="*/ 527 h 732"/>
                    <a:gd name="T62" fmla="*/ 124 w 634"/>
                    <a:gd name="T63" fmla="*/ 484 h 732"/>
                    <a:gd name="T64" fmla="*/ 132 w 634"/>
                    <a:gd name="T65" fmla="*/ 463 h 732"/>
                    <a:gd name="T66" fmla="*/ 230 w 634"/>
                    <a:gd name="T67" fmla="*/ 461 h 732"/>
                    <a:gd name="T68" fmla="*/ 284 w 634"/>
                    <a:gd name="T69" fmla="*/ 447 h 732"/>
                    <a:gd name="T70" fmla="*/ 295 w 634"/>
                    <a:gd name="T71" fmla="*/ 415 h 732"/>
                    <a:gd name="T72" fmla="*/ 291 w 634"/>
                    <a:gd name="T73" fmla="*/ 377 h 732"/>
                    <a:gd name="T74" fmla="*/ 258 w 634"/>
                    <a:gd name="T75" fmla="*/ 338 h 732"/>
                    <a:gd name="T76" fmla="*/ 188 w 634"/>
                    <a:gd name="T77" fmla="*/ 276 h 732"/>
                    <a:gd name="T78" fmla="*/ 121 w 634"/>
                    <a:gd name="T79" fmla="*/ 221 h 732"/>
                    <a:gd name="T80" fmla="*/ 180 w 634"/>
                    <a:gd name="T81" fmla="*/ 227 h 732"/>
                    <a:gd name="T82" fmla="*/ 288 w 634"/>
                    <a:gd name="T83" fmla="*/ 235 h 732"/>
                    <a:gd name="T84" fmla="*/ 347 w 634"/>
                    <a:gd name="T85" fmla="*/ 221 h 732"/>
                    <a:gd name="T86" fmla="*/ 359 w 634"/>
                    <a:gd name="T87" fmla="*/ 193 h 732"/>
                    <a:gd name="T88" fmla="*/ 351 w 634"/>
                    <a:gd name="T89" fmla="*/ 156 h 732"/>
                    <a:gd name="T90" fmla="*/ 316 w 634"/>
                    <a:gd name="T91" fmla="*/ 110 h 732"/>
                    <a:gd name="T92" fmla="*/ 245 w 634"/>
                    <a:gd name="T93" fmla="*/ 39 h 732"/>
                    <a:gd name="T94" fmla="*/ 376 w 634"/>
                    <a:gd name="T95" fmla="*/ 109 h 732"/>
                    <a:gd name="T96" fmla="*/ 467 w 634"/>
                    <a:gd name="T97" fmla="*/ 135 h 732"/>
                    <a:gd name="T98" fmla="*/ 605 w 634"/>
                    <a:gd name="T99" fmla="*/ 185 h 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34" h="732">
                      <a:moveTo>
                        <a:pt x="634" y="180"/>
                      </a:moveTo>
                      <a:lnTo>
                        <a:pt x="548" y="150"/>
                      </a:lnTo>
                      <a:lnTo>
                        <a:pt x="464" y="122"/>
                      </a:lnTo>
                      <a:lnTo>
                        <a:pt x="392" y="100"/>
                      </a:lnTo>
                      <a:lnTo>
                        <a:pt x="314" y="63"/>
                      </a:lnTo>
                      <a:lnTo>
                        <a:pt x="251" y="26"/>
                      </a:lnTo>
                      <a:lnTo>
                        <a:pt x="209" y="0"/>
                      </a:lnTo>
                      <a:lnTo>
                        <a:pt x="195" y="4"/>
                      </a:lnTo>
                      <a:lnTo>
                        <a:pt x="203" y="18"/>
                      </a:lnTo>
                      <a:lnTo>
                        <a:pt x="237" y="47"/>
                      </a:lnTo>
                      <a:lnTo>
                        <a:pt x="270" y="83"/>
                      </a:lnTo>
                      <a:lnTo>
                        <a:pt x="305" y="121"/>
                      </a:lnTo>
                      <a:lnTo>
                        <a:pt x="337" y="163"/>
                      </a:lnTo>
                      <a:lnTo>
                        <a:pt x="346" y="185"/>
                      </a:lnTo>
                      <a:lnTo>
                        <a:pt x="343" y="205"/>
                      </a:lnTo>
                      <a:lnTo>
                        <a:pt x="329" y="217"/>
                      </a:lnTo>
                      <a:lnTo>
                        <a:pt x="300" y="221"/>
                      </a:lnTo>
                      <a:lnTo>
                        <a:pt x="242" y="221"/>
                      </a:lnTo>
                      <a:lnTo>
                        <a:pt x="176" y="210"/>
                      </a:lnTo>
                      <a:lnTo>
                        <a:pt x="117" y="192"/>
                      </a:lnTo>
                      <a:lnTo>
                        <a:pt x="70" y="173"/>
                      </a:lnTo>
                      <a:lnTo>
                        <a:pt x="63" y="189"/>
                      </a:lnTo>
                      <a:lnTo>
                        <a:pt x="78" y="205"/>
                      </a:lnTo>
                      <a:lnTo>
                        <a:pt x="150" y="259"/>
                      </a:lnTo>
                      <a:lnTo>
                        <a:pt x="192" y="292"/>
                      </a:lnTo>
                      <a:lnTo>
                        <a:pt x="234" y="335"/>
                      </a:lnTo>
                      <a:lnTo>
                        <a:pt x="270" y="376"/>
                      </a:lnTo>
                      <a:lnTo>
                        <a:pt x="283" y="402"/>
                      </a:lnTo>
                      <a:lnTo>
                        <a:pt x="279" y="426"/>
                      </a:lnTo>
                      <a:lnTo>
                        <a:pt x="268" y="440"/>
                      </a:lnTo>
                      <a:lnTo>
                        <a:pt x="234" y="448"/>
                      </a:lnTo>
                      <a:lnTo>
                        <a:pt x="187" y="451"/>
                      </a:lnTo>
                      <a:lnTo>
                        <a:pt x="141" y="448"/>
                      </a:lnTo>
                      <a:lnTo>
                        <a:pt x="91" y="438"/>
                      </a:lnTo>
                      <a:lnTo>
                        <a:pt x="61" y="431"/>
                      </a:lnTo>
                      <a:lnTo>
                        <a:pt x="54" y="443"/>
                      </a:lnTo>
                      <a:lnTo>
                        <a:pt x="95" y="473"/>
                      </a:lnTo>
                      <a:lnTo>
                        <a:pt x="121" y="502"/>
                      </a:lnTo>
                      <a:lnTo>
                        <a:pt x="137" y="526"/>
                      </a:lnTo>
                      <a:lnTo>
                        <a:pt x="141" y="551"/>
                      </a:lnTo>
                      <a:lnTo>
                        <a:pt x="132" y="565"/>
                      </a:lnTo>
                      <a:lnTo>
                        <a:pt x="105" y="580"/>
                      </a:lnTo>
                      <a:lnTo>
                        <a:pt x="70" y="593"/>
                      </a:lnTo>
                      <a:lnTo>
                        <a:pt x="38" y="597"/>
                      </a:lnTo>
                      <a:lnTo>
                        <a:pt x="0" y="603"/>
                      </a:lnTo>
                      <a:lnTo>
                        <a:pt x="13" y="622"/>
                      </a:lnTo>
                      <a:lnTo>
                        <a:pt x="84" y="640"/>
                      </a:lnTo>
                      <a:lnTo>
                        <a:pt x="167" y="678"/>
                      </a:lnTo>
                      <a:lnTo>
                        <a:pt x="230" y="731"/>
                      </a:lnTo>
                      <a:lnTo>
                        <a:pt x="237" y="732"/>
                      </a:lnTo>
                      <a:lnTo>
                        <a:pt x="242" y="710"/>
                      </a:lnTo>
                      <a:lnTo>
                        <a:pt x="203" y="686"/>
                      </a:lnTo>
                      <a:lnTo>
                        <a:pt x="166" y="661"/>
                      </a:lnTo>
                      <a:lnTo>
                        <a:pt x="121" y="643"/>
                      </a:lnTo>
                      <a:lnTo>
                        <a:pt x="88" y="630"/>
                      </a:lnTo>
                      <a:lnTo>
                        <a:pt x="40" y="614"/>
                      </a:lnTo>
                      <a:lnTo>
                        <a:pt x="82" y="603"/>
                      </a:lnTo>
                      <a:lnTo>
                        <a:pt x="121" y="590"/>
                      </a:lnTo>
                      <a:lnTo>
                        <a:pt x="142" y="576"/>
                      </a:lnTo>
                      <a:lnTo>
                        <a:pt x="153" y="564"/>
                      </a:lnTo>
                      <a:lnTo>
                        <a:pt x="157" y="547"/>
                      </a:lnTo>
                      <a:lnTo>
                        <a:pt x="150" y="527"/>
                      </a:lnTo>
                      <a:lnTo>
                        <a:pt x="142" y="505"/>
                      </a:lnTo>
                      <a:lnTo>
                        <a:pt x="124" y="484"/>
                      </a:lnTo>
                      <a:lnTo>
                        <a:pt x="84" y="451"/>
                      </a:lnTo>
                      <a:lnTo>
                        <a:pt x="132" y="463"/>
                      </a:lnTo>
                      <a:lnTo>
                        <a:pt x="184" y="465"/>
                      </a:lnTo>
                      <a:lnTo>
                        <a:pt x="230" y="461"/>
                      </a:lnTo>
                      <a:lnTo>
                        <a:pt x="262" y="456"/>
                      </a:lnTo>
                      <a:lnTo>
                        <a:pt x="284" y="447"/>
                      </a:lnTo>
                      <a:lnTo>
                        <a:pt x="293" y="431"/>
                      </a:lnTo>
                      <a:lnTo>
                        <a:pt x="295" y="415"/>
                      </a:lnTo>
                      <a:lnTo>
                        <a:pt x="293" y="398"/>
                      </a:lnTo>
                      <a:lnTo>
                        <a:pt x="291" y="377"/>
                      </a:lnTo>
                      <a:lnTo>
                        <a:pt x="279" y="359"/>
                      </a:lnTo>
                      <a:lnTo>
                        <a:pt x="258" y="338"/>
                      </a:lnTo>
                      <a:lnTo>
                        <a:pt x="229" y="302"/>
                      </a:lnTo>
                      <a:lnTo>
                        <a:pt x="188" y="276"/>
                      </a:lnTo>
                      <a:lnTo>
                        <a:pt x="157" y="242"/>
                      </a:lnTo>
                      <a:lnTo>
                        <a:pt x="121" y="221"/>
                      </a:lnTo>
                      <a:lnTo>
                        <a:pt x="96" y="200"/>
                      </a:lnTo>
                      <a:lnTo>
                        <a:pt x="180" y="227"/>
                      </a:lnTo>
                      <a:lnTo>
                        <a:pt x="229" y="235"/>
                      </a:lnTo>
                      <a:lnTo>
                        <a:pt x="288" y="235"/>
                      </a:lnTo>
                      <a:lnTo>
                        <a:pt x="326" y="230"/>
                      </a:lnTo>
                      <a:lnTo>
                        <a:pt x="347" y="221"/>
                      </a:lnTo>
                      <a:lnTo>
                        <a:pt x="355" y="210"/>
                      </a:lnTo>
                      <a:lnTo>
                        <a:pt x="359" y="193"/>
                      </a:lnTo>
                      <a:lnTo>
                        <a:pt x="359" y="175"/>
                      </a:lnTo>
                      <a:lnTo>
                        <a:pt x="351" y="156"/>
                      </a:lnTo>
                      <a:lnTo>
                        <a:pt x="339" y="138"/>
                      </a:lnTo>
                      <a:lnTo>
                        <a:pt x="316" y="110"/>
                      </a:lnTo>
                      <a:lnTo>
                        <a:pt x="284" y="79"/>
                      </a:lnTo>
                      <a:lnTo>
                        <a:pt x="245" y="39"/>
                      </a:lnTo>
                      <a:lnTo>
                        <a:pt x="314" y="79"/>
                      </a:lnTo>
                      <a:lnTo>
                        <a:pt x="376" y="109"/>
                      </a:lnTo>
                      <a:lnTo>
                        <a:pt x="417" y="121"/>
                      </a:lnTo>
                      <a:lnTo>
                        <a:pt x="467" y="135"/>
                      </a:lnTo>
                      <a:lnTo>
                        <a:pt x="535" y="160"/>
                      </a:lnTo>
                      <a:lnTo>
                        <a:pt x="605" y="185"/>
                      </a:lnTo>
                      <a:lnTo>
                        <a:pt x="634" y="18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100000">
                      <a:srgbClr val="FC6600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dist="107763" dir="135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31112" name="Text Box 40"/>
            <p:cNvSpPr txBox="1">
              <a:spLocks noChangeArrowheads="1"/>
            </p:cNvSpPr>
            <p:nvPr/>
          </p:nvSpPr>
          <p:spPr bwMode="auto">
            <a:xfrm rot="-2670346">
              <a:off x="1903" y="2837"/>
              <a:ext cx="48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  <a:buClr>
                  <a:srgbClr val="9900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altLang="zh-TW" sz="2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kumimoji="1" lang="en-US" altLang="zh-TW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1113" name="Text Box 41"/>
            <p:cNvSpPr txBox="1">
              <a:spLocks noChangeArrowheads="1"/>
            </p:cNvSpPr>
            <p:nvPr/>
          </p:nvSpPr>
          <p:spPr bwMode="auto">
            <a:xfrm rot="1362939">
              <a:off x="2601" y="2592"/>
              <a:ext cx="48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  <a:buClr>
                  <a:srgbClr val="9900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altLang="zh-TW" sz="2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? !</a:t>
              </a:r>
            </a:p>
          </p:txBody>
        </p:sp>
        <p:sp>
          <p:nvSpPr>
            <p:cNvPr id="131114" name="Text Box 42"/>
            <p:cNvSpPr txBox="1">
              <a:spLocks noChangeArrowheads="1"/>
            </p:cNvSpPr>
            <p:nvPr/>
          </p:nvSpPr>
          <p:spPr bwMode="auto">
            <a:xfrm rot="3654736">
              <a:off x="3345" y="2732"/>
              <a:ext cx="480" cy="3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  <a:buClr>
                  <a:srgbClr val="99000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altLang="zh-TW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kumimoji="1" lang="en-US" altLang="zh-TW" sz="2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!?</a:t>
              </a:r>
              <a:endParaRPr kumimoji="1" lang="en-US" altLang="zh-TW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4" name="標題 1"/>
          <p:cNvSpPr txBox="1">
            <a:spLocks/>
          </p:cNvSpPr>
          <p:nvPr/>
        </p:nvSpPr>
        <p:spPr>
          <a:xfrm>
            <a:off x="609599" y="609600"/>
            <a:ext cx="6347713" cy="80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TW" altLang="en-US" sz="4400" b="1" dirty="0" smtClean="0"/>
              <a:t>利益衝突</a:t>
            </a:r>
            <a:endParaRPr lang="en-GB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多面向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多面向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16995</TotalTime>
  <Words>1335</Words>
  <Application>Microsoft Office PowerPoint</Application>
  <PresentationFormat>如螢幕大小 (4:3)</PresentationFormat>
  <Paragraphs>192</Paragraphs>
  <Slides>35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35</vt:i4>
      </vt:variant>
    </vt:vector>
  </HeadingPairs>
  <TitlesOfParts>
    <vt:vector size="52" baseType="lpstr">
      <vt:lpstr>Monotype Sorts</vt:lpstr>
      <vt:lpstr>微軟正黑體</vt:lpstr>
      <vt:lpstr>新細明體</vt:lpstr>
      <vt:lpstr>標楷體</vt:lpstr>
      <vt:lpstr>華康中黑體</vt:lpstr>
      <vt:lpstr>Arial</vt:lpstr>
      <vt:lpstr>Times New Roman</vt:lpstr>
      <vt:lpstr>Trebuchet MS</vt:lpstr>
      <vt:lpstr>Verdana</vt:lpstr>
      <vt:lpstr>Wingdings</vt:lpstr>
      <vt:lpstr>Wingdings 3</vt:lpstr>
      <vt:lpstr>多面向</vt:lpstr>
      <vt:lpstr>1_多面向</vt:lpstr>
      <vt:lpstr>2_多面向</vt:lpstr>
      <vt:lpstr>多媒體項目</vt:lpstr>
      <vt:lpstr>Clip</vt:lpstr>
      <vt:lpstr>CorelDRAW</vt:lpstr>
      <vt:lpstr>學校管治與採購</vt:lpstr>
      <vt:lpstr>內容</vt:lpstr>
      <vt:lpstr>相關的法例及行政指引</vt:lpstr>
      <vt:lpstr>《防止賄賂條例》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採購 (報價/招標)</vt:lpstr>
      <vt:lpstr>PowerPoint 簡報</vt:lpstr>
      <vt:lpstr>PowerPoint 簡報</vt:lpstr>
      <vt:lpstr>學校商業活動</vt:lpstr>
      <vt:lpstr>PowerPoint 簡報</vt:lpstr>
      <vt:lpstr>PowerPoint 簡報</vt:lpstr>
      <vt:lpstr>防貪建議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「學校管治與內部監控」防貪錦囊</vt:lpstr>
      <vt:lpstr>PowerPoint 簡報</vt:lpstr>
      <vt:lpstr>PowerPoint 簡報</vt:lpstr>
      <vt:lpstr>PowerPoint 簡報</vt:lpstr>
      <vt:lpstr>PowerPoint 簡報</vt:lpstr>
      <vt:lpstr>PowerPoint 簡報</vt:lpstr>
      <vt:lpstr>謝謝！</vt:lpstr>
    </vt:vector>
  </TitlesOfParts>
  <Company>HKSARG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Welfare Department (SWD)</dc:title>
  <dc:creator>Eileen Lau</dc:creator>
  <cp:lastModifiedBy>ICAC</cp:lastModifiedBy>
  <cp:revision>1088</cp:revision>
  <cp:lastPrinted>2015-10-26T04:32:06Z</cp:lastPrinted>
  <dcterms:created xsi:type="dcterms:W3CDTF">2006-08-08T03:24:48Z</dcterms:created>
  <dcterms:modified xsi:type="dcterms:W3CDTF">2015-11-12T01:37:29Z</dcterms:modified>
</cp:coreProperties>
</file>