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</p:sldMasterIdLst>
  <p:sldIdLst>
    <p:sldId id="276" r:id="rId2"/>
    <p:sldId id="290" r:id="rId3"/>
    <p:sldId id="308" r:id="rId4"/>
    <p:sldId id="277" r:id="rId5"/>
    <p:sldId id="260" r:id="rId6"/>
    <p:sldId id="287" r:id="rId7"/>
    <p:sldId id="281" r:id="rId8"/>
    <p:sldId id="309" r:id="rId9"/>
    <p:sldId id="288" r:id="rId10"/>
    <p:sldId id="289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F3170AA-B744-40A0-B98C-FC8582F0601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305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8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389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961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8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605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074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639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22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5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49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15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11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13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71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799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9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3170AA-B744-40A0-B98C-FC8582F0601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1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尋找資訊有法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第一教節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181" y="5965127"/>
            <a:ext cx="466567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小學資訊素養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學與教資源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套｜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適用學習年級：小一至小三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565" y="3923489"/>
            <a:ext cx="2340869" cy="234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8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總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在互聯網上搜尋資訊是非常方便的。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可以透過不同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途徑以獲取需要的資訊。</a:t>
            </a:r>
          </a:p>
        </p:txBody>
      </p:sp>
    </p:spTree>
    <p:extLst>
      <p:ext uri="{BB962C8B-B14F-4D97-AF65-F5344CB8AC3E}">
        <p14:creationId xmlns:p14="http://schemas.microsoft.com/office/powerpoint/2010/main" val="29327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課後延伸活動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辨別及搜尋資訊練習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62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學習目標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開始利用特定的搜尋條件，找出所需資訊的方法。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對找出和獲取資訊的方法有一些認識。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能夠閱讀相關資訊以滿足需要。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0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我們</a:t>
            </a:r>
            <a:r>
              <a:rPr lang="zh-TW" altLang="en-US" dirty="0"/>
              <a:t>可以透過甚麼</a:t>
            </a:r>
            <a:r>
              <a:rPr lang="zh-TW" altLang="en-US" dirty="0"/>
              <a:t>途徑獲取資訊？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我們身邊的人，例如：父母、老師、同學等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……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傳統媒體，例如：電視、報紙、圖書、雜誌等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……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互聯網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網上社交媒體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zh-TW" alt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893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1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認識網上資訊搜尋器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952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BD1375-73E1-451E-915C-7CE19110E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為甚麼要在互聯網尋找</a:t>
            </a:r>
            <a:r>
              <a:rPr lang="zh-TW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資訊？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546DDA-9DCA-48D5-8BF7-D971D6FBE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互聯網讓我們可較容易和即時找到大量的資訊。</a:t>
            </a:r>
          </a:p>
        </p:txBody>
      </p:sp>
    </p:spTree>
    <p:extLst>
      <p:ext uri="{BB962C8B-B14F-4D97-AF65-F5344CB8AC3E}">
        <p14:creationId xmlns:p14="http://schemas.microsoft.com/office/powerpoint/2010/main" val="213472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latin typeface="+mj-ea"/>
              </a:rPr>
              <a:t>小結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獲取資訊的途徑有很多，互聯網是一個讓我們能非常方便地取得大量資訊的渠道。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我們可以利用不同的網上搜尋平台搜尋資訊。</a:t>
            </a:r>
          </a:p>
          <a:p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0883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2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搜尋「公共圖書館開放時間」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184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香港公共圖書館網站</a:t>
            </a:r>
            <a:endParaRPr 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5715" y="2557463"/>
            <a:ext cx="4875861" cy="3508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489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latin typeface="+mj-ea"/>
              </a:rPr>
              <a:t>小結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我們應該於可靠的網站查閱資訊。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13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776</TotalTime>
  <Words>221</Words>
  <Application>Microsoft Office PowerPoint</Application>
  <PresentationFormat>寬螢幕</PresentationFormat>
  <Paragraphs>29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Microsoft JhengHei</vt:lpstr>
      <vt:lpstr>Microsoft JhengHei</vt:lpstr>
      <vt:lpstr>Arial</vt:lpstr>
      <vt:lpstr>Garamond</vt:lpstr>
      <vt:lpstr>Organic</vt:lpstr>
      <vt:lpstr>尋找資訊有法</vt:lpstr>
      <vt:lpstr>學習目標</vt:lpstr>
      <vt:lpstr>我們可以透過甚麼途徑獲取資訊？</vt:lpstr>
      <vt:lpstr>活動1</vt:lpstr>
      <vt:lpstr>為甚麼要在互聯網尋找資訊？</vt:lpstr>
      <vt:lpstr>小結</vt:lpstr>
      <vt:lpstr>活動2</vt:lpstr>
      <vt:lpstr>香港公共圖書館網站</vt:lpstr>
      <vt:lpstr>小結</vt:lpstr>
      <vt:lpstr>總結</vt:lpstr>
      <vt:lpstr>課後延伸活動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課題</dc:title>
  <dc:creator>owner</dc:creator>
  <cp:lastModifiedBy>EDB</cp:lastModifiedBy>
  <cp:revision>48</cp:revision>
  <dcterms:created xsi:type="dcterms:W3CDTF">2019-10-22T03:40:58Z</dcterms:created>
  <dcterms:modified xsi:type="dcterms:W3CDTF">2020-05-26T01:23:18Z</dcterms:modified>
</cp:coreProperties>
</file>