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  <p:sldMasterId id="2147484108" r:id="rId2"/>
  </p:sldMasterIdLst>
  <p:notesMasterIdLst>
    <p:notesMasterId r:id="rId17"/>
  </p:notesMasterIdLst>
  <p:sldIdLst>
    <p:sldId id="256" r:id="rId3"/>
    <p:sldId id="265" r:id="rId4"/>
    <p:sldId id="280" r:id="rId5"/>
    <p:sldId id="272" r:id="rId6"/>
    <p:sldId id="281" r:id="rId7"/>
    <p:sldId id="282" r:id="rId8"/>
    <p:sldId id="283" r:id="rId9"/>
    <p:sldId id="273" r:id="rId10"/>
    <p:sldId id="278" r:id="rId11"/>
    <p:sldId id="279" r:id="rId12"/>
    <p:sldId id="274" r:id="rId13"/>
    <p:sldId id="275" r:id="rId14"/>
    <p:sldId id="276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" initials="N" lastIdx="1" clrIdx="0">
    <p:extLst>
      <p:ext uri="{19B8F6BF-5375-455C-9EA6-DF929625EA0E}">
        <p15:presenceInfo xmlns:p15="http://schemas.microsoft.com/office/powerpoint/2012/main" userId="Nata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7526-6819-4E19-9D04-1EA5A7DAB783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26AC9-D7C6-45A7-94D5-84CBB64AE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0JzgjcWeFRI0rRTJ7Ou3udv1lxnezzK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教師可進入以下連結，複製電子問卷範本，並按需要修改內容：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</a:t>
            </a:r>
            <a:r>
              <a:rPr lang="en-US" altLang="zh-TW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drive.google.com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/</a:t>
            </a:r>
            <a:r>
              <a:rPr lang="en-US" altLang="zh-TW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open?id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=</a:t>
            </a:r>
            <a:r>
              <a:rPr lang="en-US" altLang="zh-TW" sz="12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10JzgjcWeFRI0rRTJ7Ou3udv1lxnezzKP</a:t>
            </a:r>
            <a:endParaRPr lang="en-US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6AC9-D7C6-45A7-94D5-84CBB64AE3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60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2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5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0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1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1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2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0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33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4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9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4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6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0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1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4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1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觀點大不同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583861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3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問卷調查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大家喜歡看（動畫名稱）嗎？為甚麼？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進入以下連結，完成電子問卷：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（插入連結）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29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不同的人即使持相同立場，他們的理據也未必一樣。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即使持不同的立場，我們也要尊重對方的觀點，不要惡意批評對方或強迫對方改變其觀點。</a:t>
            </a: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2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背景不同的人對相同事物可能抱持不同的觀點。</a:t>
            </a:r>
          </a:p>
        </p:txBody>
      </p:sp>
    </p:spTree>
    <p:extLst>
      <p:ext uri="{BB962C8B-B14F-4D97-AF65-F5344CB8AC3E}">
        <p14:creationId xmlns:p14="http://schemas.microsoft.com/office/powerpoint/2010/main" val="39043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9920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訪問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+mj-ea"/>
                <a:ea typeface="+mj-ea"/>
              </a:rPr>
              <a:t>選擇一個喜歡的電視節目，然後訪問三位同學對該節目的意見。</a:t>
            </a:r>
            <a:endParaRPr lang="en-US" altLang="zh-TW" sz="3000" dirty="0" smtClean="0">
              <a:latin typeface="+mj-ea"/>
              <a:ea typeface="+mj-ea"/>
            </a:endParaRPr>
          </a:p>
          <a:p>
            <a:r>
              <a:rPr lang="zh-TW" altLang="en-US" sz="3000" dirty="0">
                <a:latin typeface="+mj-ea"/>
                <a:ea typeface="+mj-ea"/>
              </a:rPr>
              <a:t>完成工作紙。</a:t>
            </a:r>
            <a:endParaRPr 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780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識別不同的人可能抱持不同觀點。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認識我們生活在一個資訊時代，社會上有不同的資訊提供者。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明白及確定資訊的來源。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6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  <a:cs typeface="Adobe Arabic" panose="02040503050201020203" pitchFamily="18" charset="-78"/>
              </a:rPr>
              <a:t>問答時間</a:t>
            </a:r>
            <a:endParaRPr lang="en-US" dirty="0">
              <a:latin typeface="+mj-ea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你認為哪齣電影／哪本書最好看？</a:t>
            </a:r>
            <a:endParaRPr lang="en-US" altLang="zh-HK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你有沒有試過當很多人都說某齣電影很好看，你看過後卻認為很沉悶呢？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你有沒有試過當不少同學說某個集體遊戲沉悶，你玩過後卻認為很有趣呢？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35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師生討論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17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55" y="0"/>
            <a:ext cx="9722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1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37" y="0"/>
            <a:ext cx="972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7" y="0"/>
            <a:ext cx="9718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背景不同的人即使接收相同的資訊，對資訊的內容或持不同觀點。</a:t>
            </a:r>
          </a:p>
        </p:txBody>
      </p:sp>
    </p:spTree>
    <p:extLst>
      <p:ext uri="{BB962C8B-B14F-4D97-AF65-F5344CB8AC3E}">
        <p14:creationId xmlns:p14="http://schemas.microsoft.com/office/powerpoint/2010/main" val="173887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電子問卷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049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290</Words>
  <Application>Microsoft Office PowerPoint</Application>
  <PresentationFormat>寬螢幕</PresentationFormat>
  <Paragraphs>32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Adobe Arabic</vt:lpstr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觀點大不同</vt:lpstr>
      <vt:lpstr>學習目標</vt:lpstr>
      <vt:lpstr>問答時間</vt:lpstr>
      <vt:lpstr>活動1</vt:lpstr>
      <vt:lpstr>PowerPoint 簡報</vt:lpstr>
      <vt:lpstr>PowerPoint 簡報</vt:lpstr>
      <vt:lpstr>PowerPoint 簡報</vt:lpstr>
      <vt:lpstr>小結</vt:lpstr>
      <vt:lpstr>活動2</vt:lpstr>
      <vt:lpstr>問卷調查</vt:lpstr>
      <vt:lpstr>小結</vt:lpstr>
      <vt:lpstr>總結</vt:lpstr>
      <vt:lpstr>課後延伸活動</vt:lpstr>
      <vt:lpstr>訪問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40</cp:revision>
  <dcterms:created xsi:type="dcterms:W3CDTF">2019-10-22T03:40:58Z</dcterms:created>
  <dcterms:modified xsi:type="dcterms:W3CDTF">2020-06-01T07:43:01Z</dcterms:modified>
</cp:coreProperties>
</file>