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</p:sldMasterIdLst>
  <p:sldIdLst>
    <p:sldId id="307" r:id="rId2"/>
    <p:sldId id="290" r:id="rId3"/>
    <p:sldId id="305" r:id="rId4"/>
    <p:sldId id="293" r:id="rId5"/>
    <p:sldId id="303" r:id="rId6"/>
    <p:sldId id="306" r:id="rId7"/>
    <p:sldId id="304" r:id="rId8"/>
    <p:sldId id="300" r:id="rId9"/>
    <p:sldId id="301" r:id="rId10"/>
    <p:sldId id="289" r:id="rId11"/>
    <p:sldId id="298" r:id="rId12"/>
    <p:sldId id="29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3050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8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389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961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8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605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074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639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22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5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49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15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11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13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71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799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9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1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資訊大搜查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第二教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節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565" y="3923489"/>
            <a:ext cx="2340869" cy="234086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7AA891A0-845F-45C1-B9A6-68FF6A1705BF}"/>
              </a:ext>
            </a:extLst>
          </p:cNvPr>
          <p:cNvSpPr txBox="1"/>
          <p:nvPr/>
        </p:nvSpPr>
        <p:spPr>
          <a:xfrm>
            <a:off x="569386" y="5956581"/>
            <a:ext cx="466567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小學資訊素養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學與教資源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套｜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適用學習年級：小一至小三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2303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總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我們能利用簡單的搜尋策略及特定的搜尋準則獲取資訊。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我們可以利用搜尋得來的資訊，產生新意念。</a:t>
            </a:r>
          </a:p>
        </p:txBody>
      </p:sp>
    </p:spTree>
    <p:extLst>
      <p:ext uri="{BB962C8B-B14F-4D97-AF65-F5344CB8AC3E}">
        <p14:creationId xmlns:p14="http://schemas.microsoft.com/office/powerpoint/2010/main" val="2932721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課後延伸活動</a:t>
            </a:r>
            <a:endParaRPr lang="en-US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69479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課後延伸活動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跟家人按規劃路線遊覽公園</a:t>
            </a:r>
          </a:p>
        </p:txBody>
      </p:sp>
    </p:spTree>
    <p:extLst>
      <p:ext uri="{BB962C8B-B14F-4D97-AF65-F5344CB8AC3E}">
        <p14:creationId xmlns:p14="http://schemas.microsoft.com/office/powerpoint/2010/main" val="76587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學習目標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開始了解在特定的搜尋準則下，找出和獲取資訊的方法。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能夠閱讀相關資訊以滿足需要。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利用簡單的搜尋策略，從特定的來源搜尋相關資訊。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07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j-ea"/>
              </a:rPr>
              <a:t>考考你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前往主題公園前應該搜尋甚麼資料？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如果現在要你們計劃與家人一同前往這個主題公園旅行，你會如何規劃？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98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活動</a:t>
            </a:r>
            <a:r>
              <a:rPr lang="en-US" altLang="zh-TW" dirty="0">
                <a:latin typeface="+mj-ea"/>
              </a:rPr>
              <a:t>1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匯報與家人商量的結果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5377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匯報時間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398671"/>
            <a:ext cx="9976337" cy="3571306"/>
          </a:xfrm>
        </p:spPr>
        <p:txBody>
          <a:bodyPr>
            <a:no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你們和家人已經商量好遊覽主題公園的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日期和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前往方法嗎？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如果要準備好這次公園一天遊活動，除了景點設施／遊樂設施外，還要搜尋甚麼資訊？</a:t>
            </a:r>
          </a:p>
          <a:p>
            <a:pPr lvl="1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公園開放時間</a:t>
            </a:r>
          </a:p>
          <a:p>
            <a:pPr lvl="1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交通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膳食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如餐廳／小食亭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endParaRPr lang="zh-TW" alt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569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小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我們可以在相關的網頁中搜尋所需的資訊。</a:t>
            </a:r>
          </a:p>
        </p:txBody>
      </p:sp>
    </p:spTree>
    <p:extLst>
      <p:ext uri="{BB962C8B-B14F-4D97-AF65-F5344CB8AC3E}">
        <p14:creationId xmlns:p14="http://schemas.microsoft.com/office/powerpoint/2010/main" val="3111358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活動</a:t>
            </a:r>
            <a:r>
              <a:rPr lang="en-US" altLang="zh-TW" dirty="0">
                <a:latin typeface="+mj-ea"/>
              </a:rPr>
              <a:t>2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公園遊樂團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0648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公園遊樂團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瀏覽該主題公園的網站或官方應用程式，並規劃參觀行程。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0464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小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我們可以利用簡單的搜尋策略找出相關的資訊，並將有用的資訊組織起來，產生新意念。</a:t>
            </a:r>
          </a:p>
        </p:txBody>
      </p:sp>
    </p:spTree>
    <p:extLst>
      <p:ext uri="{BB962C8B-B14F-4D97-AF65-F5344CB8AC3E}">
        <p14:creationId xmlns:p14="http://schemas.microsoft.com/office/powerpoint/2010/main" val="3153130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585</TotalTime>
  <Words>259</Words>
  <Application>Microsoft Office PowerPoint</Application>
  <PresentationFormat>寬螢幕</PresentationFormat>
  <Paragraphs>32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Microsoft JhengHei</vt:lpstr>
      <vt:lpstr>Microsoft JhengHei</vt:lpstr>
      <vt:lpstr>Arial</vt:lpstr>
      <vt:lpstr>Garamond</vt:lpstr>
      <vt:lpstr>Organic</vt:lpstr>
      <vt:lpstr>資訊大搜查</vt:lpstr>
      <vt:lpstr>學習目標</vt:lpstr>
      <vt:lpstr>考考你</vt:lpstr>
      <vt:lpstr>活動1</vt:lpstr>
      <vt:lpstr>匯報時間</vt:lpstr>
      <vt:lpstr>小結</vt:lpstr>
      <vt:lpstr>活動2</vt:lpstr>
      <vt:lpstr>公園遊樂團</vt:lpstr>
      <vt:lpstr>小結</vt:lpstr>
      <vt:lpstr>總結</vt:lpstr>
      <vt:lpstr>課後延伸活動</vt:lpstr>
      <vt:lpstr>課後延伸活動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課題</dc:title>
  <dc:creator>owner</dc:creator>
  <cp:lastModifiedBy>EDB</cp:lastModifiedBy>
  <cp:revision>52</cp:revision>
  <dcterms:created xsi:type="dcterms:W3CDTF">2019-10-22T03:40:58Z</dcterms:created>
  <dcterms:modified xsi:type="dcterms:W3CDTF">2020-05-27T06:43:21Z</dcterms:modified>
</cp:coreProperties>
</file>