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</p:sldMasterIdLst>
  <p:sldIdLst>
    <p:sldId id="256" r:id="rId2"/>
    <p:sldId id="265" r:id="rId3"/>
    <p:sldId id="288" r:id="rId4"/>
    <p:sldId id="279" r:id="rId5"/>
    <p:sldId id="270" r:id="rId6"/>
    <p:sldId id="281" r:id="rId7"/>
    <p:sldId id="276" r:id="rId8"/>
    <p:sldId id="275" r:id="rId9"/>
    <p:sldId id="277" r:id="rId10"/>
    <p:sldId id="282" r:id="rId11"/>
    <p:sldId id="287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322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5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031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39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98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911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360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55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6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95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70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75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1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83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11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6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latin typeface="+mj-ea"/>
              </a:rPr>
              <a:t>資訊分類、提取、轉化、驗證</a:t>
            </a:r>
            <a:endParaRPr lang="en-US" sz="4000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第一教節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65" y="3923489"/>
            <a:ext cx="2340869" cy="2340869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DBB7BA4D-A693-4462-9126-3CEC7FF0864E}"/>
              </a:ext>
            </a:extLst>
          </p:cNvPr>
          <p:cNvSpPr txBox="1"/>
          <p:nvPr/>
        </p:nvSpPr>
        <p:spPr>
          <a:xfrm>
            <a:off x="609143" y="5956581"/>
            <a:ext cx="469218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小學資訊素養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學與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資源套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｜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適用學習年級：小四至小六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3379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dirty="0">
                <a:latin typeface="+mj-ea"/>
              </a:rPr>
              <a:t>搜尋資訊</a:t>
            </a:r>
            <a:r>
              <a:rPr lang="zh-TW" altLang="en-US" dirty="0">
                <a:latin typeface="+mj-ea"/>
              </a:rPr>
              <a:t>的準則</a:t>
            </a:r>
            <a:endParaRPr lang="zh-HK" alt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資訊的準確性：資訊是否來自專門或權威機構，並有實證或數據支持？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資訊的時間性：很久以前的資訊未必能準確反映現況，所以我們也須留意資訊的更新時間。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資訊的關聯性：獲取的資訊內容是否合符搜尋條件？</a:t>
            </a:r>
          </a:p>
        </p:txBody>
      </p:sp>
    </p:spTree>
    <p:extLst>
      <p:ext uri="{BB962C8B-B14F-4D97-AF65-F5344CB8AC3E}">
        <p14:creationId xmlns:p14="http://schemas.microsoft.com/office/powerpoint/2010/main" val="376979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工作紙</a:t>
            </a:r>
            <a:endParaRPr lang="zh-HK" alt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選出你認為準確的資訊，並解釋原因。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完成工作紙。</a:t>
            </a:r>
          </a:p>
        </p:txBody>
      </p:sp>
    </p:spTree>
    <p:extLst>
      <p:ext uri="{BB962C8B-B14F-4D97-AF65-F5344CB8AC3E}">
        <p14:creationId xmlns:p14="http://schemas.microsoft.com/office/powerpoint/2010/main" val="385770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我們可以關鍵詞搜尋所需的資料。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我們於網上搜尋資訊時，應從不同方面評估資訊。</a:t>
            </a:r>
          </a:p>
        </p:txBody>
      </p:sp>
    </p:spTree>
    <p:extLst>
      <p:ext uri="{BB962C8B-B14F-4D97-AF65-F5344CB8AC3E}">
        <p14:creationId xmlns:p14="http://schemas.microsoft.com/office/powerpoint/2010/main" val="4261622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總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搜尋資訊前，我們要決定搜尋資訊的範圍，再以關鍵詞搜尋相關資訊。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我們於網上搜尋資訊時，應從不同方面評估資訊。</a:t>
            </a:r>
          </a:p>
        </p:txBody>
      </p:sp>
    </p:spTree>
    <p:extLst>
      <p:ext uri="{BB962C8B-B14F-4D97-AF65-F5344CB8AC3E}">
        <p14:creationId xmlns:p14="http://schemas.microsoft.com/office/powerpoint/2010/main" val="333839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434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完成工作紙。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742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88817"/>
            <a:ext cx="9601196" cy="3318936"/>
          </a:xfrm>
        </p:spPr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判定搜尋資訊的條件，例如使用關鍵詞搜尋、決定搜尋資訊的範圍等。</a:t>
            </a: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能夠確定某項資訊能否滿足需要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30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認識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善用資訊的重要性。</a:t>
            </a: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了解多項準則（例如資訊的準確性、有效性、關聯性等）以評估資訊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zh-TW" alt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276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</a:t>
            </a:r>
            <a:r>
              <a:rPr lang="zh-TW" altLang="en-US" dirty="0" smtClean="0">
                <a:latin typeface="+mj-ea"/>
              </a:rPr>
              <a:t>目標</a:t>
            </a:r>
            <a:r>
              <a:rPr lang="zh-TW" altLang="en-US" dirty="0">
                <a:latin typeface="+mj-ea"/>
              </a:rPr>
              <a:t>（續）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開始注意資訊提供者會投射某些價值觀。</a:t>
            </a: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開始注意資訊內能隱藏不同的觀點。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9619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u="sng" dirty="0">
                <a:latin typeface="+mj-ea"/>
              </a:rPr>
              <a:t>香港</a:t>
            </a:r>
            <a:r>
              <a:rPr lang="zh-TW" altLang="en-US" dirty="0">
                <a:latin typeface="+mj-ea"/>
              </a:rPr>
              <a:t>廢物問題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你認為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香港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每天產生的廢物量多嗎？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試估計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香港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每天產生的固體廢物大約可填滿多少個標準泳池？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你們家中每天棄置的廢物包括些甚麼？</a:t>
            </a:r>
          </a:p>
        </p:txBody>
      </p:sp>
    </p:spTree>
    <p:extLst>
      <p:ext uri="{BB962C8B-B14F-4D97-AF65-F5344CB8AC3E}">
        <p14:creationId xmlns:p14="http://schemas.microsoft.com/office/powerpoint/2010/main" val="575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1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評估搜尋資訊的方向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1152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小組討論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altLang="zh-TW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3-4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人一組，就以下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題目進行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討論，並以概念圖展示討論結果。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固體廢物的類別</a:t>
            </a:r>
          </a:p>
          <a:p>
            <a:pPr lvl="1"/>
            <a:r>
              <a:rPr lang="en-US" altLang="zh-TW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XX</a:t>
            </a:r>
            <a:r>
              <a:rPr lang="zh-TW" altLang="en-US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區的固體廢物回收情況</a:t>
            </a:r>
          </a:p>
          <a:p>
            <a:pPr lvl="1"/>
            <a:r>
              <a:rPr lang="zh-TW" altLang="en-US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固體廢物對環境的影響</a:t>
            </a:r>
          </a:p>
          <a:p>
            <a:pPr lvl="1"/>
            <a:r>
              <a:rPr lang="zh-TW" altLang="en-US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廢紙回收後的用途</a:t>
            </a:r>
          </a:p>
          <a:p>
            <a:pPr lvl="1"/>
            <a:endParaRPr lang="zh-TW" altLang="en-US" sz="2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512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搜尋資訊前，我們要先決定搜尋資訊的範圍，以便獲取相關資訊。</a:t>
            </a:r>
          </a:p>
        </p:txBody>
      </p:sp>
    </p:spTree>
    <p:extLst>
      <p:ext uri="{BB962C8B-B14F-4D97-AF65-F5344CB8AC3E}">
        <p14:creationId xmlns:p14="http://schemas.microsoft.com/office/powerpoint/2010/main" val="68569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2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搜尋資訊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09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dirty="0">
                <a:latin typeface="+mj-ea"/>
              </a:rPr>
              <a:t>搜尋資訊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假如現在我們想收窄範圍，搜尋有關「廢紙回收」的資訊，可以有甚麼相關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主題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en-US" altLang="zh-TW" sz="30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例子：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廢紙回收情況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廢紙回收後的用途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廢紙回收商的資料</a:t>
            </a:r>
          </a:p>
        </p:txBody>
      </p:sp>
    </p:spTree>
    <p:extLst>
      <p:ext uri="{BB962C8B-B14F-4D97-AF65-F5344CB8AC3E}">
        <p14:creationId xmlns:p14="http://schemas.microsoft.com/office/powerpoint/2010/main" val="22225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414</Words>
  <Application>Microsoft Office PowerPoint</Application>
  <PresentationFormat>寬螢幕</PresentationFormat>
  <Paragraphs>49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微軟正黑體</vt:lpstr>
      <vt:lpstr>微軟正黑體</vt:lpstr>
      <vt:lpstr>Arial</vt:lpstr>
      <vt:lpstr>Garamond</vt:lpstr>
      <vt:lpstr>Organic</vt:lpstr>
      <vt:lpstr>資訊分類、提取、轉化、驗證</vt:lpstr>
      <vt:lpstr>學習目標</vt:lpstr>
      <vt:lpstr>學習目標（續）</vt:lpstr>
      <vt:lpstr>香港廢物問題</vt:lpstr>
      <vt:lpstr>活動1</vt:lpstr>
      <vt:lpstr>小組討論</vt:lpstr>
      <vt:lpstr>小結</vt:lpstr>
      <vt:lpstr>活動2</vt:lpstr>
      <vt:lpstr>搜尋資訊</vt:lpstr>
      <vt:lpstr>搜尋資訊的準則</vt:lpstr>
      <vt:lpstr>工作紙</vt:lpstr>
      <vt:lpstr>小結</vt:lpstr>
      <vt:lpstr>總結</vt:lpstr>
      <vt:lpstr>課後延伸活動</vt:lpstr>
      <vt:lpstr>課後延伸活動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</dc:title>
  <dc:creator>owner</dc:creator>
  <cp:lastModifiedBy>EDB</cp:lastModifiedBy>
  <cp:revision>63</cp:revision>
  <dcterms:created xsi:type="dcterms:W3CDTF">2019-10-22T03:40:58Z</dcterms:created>
  <dcterms:modified xsi:type="dcterms:W3CDTF">2020-05-29T07:54:29Z</dcterms:modified>
</cp:coreProperties>
</file>