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060" r:id="rId2"/>
  </p:sldMasterIdLst>
  <p:sldIdLst>
    <p:sldId id="282" r:id="rId3"/>
    <p:sldId id="265" r:id="rId4"/>
    <p:sldId id="286" r:id="rId5"/>
    <p:sldId id="279" r:id="rId6"/>
    <p:sldId id="270" r:id="rId7"/>
    <p:sldId id="280" r:id="rId8"/>
    <p:sldId id="281" r:id="rId9"/>
    <p:sldId id="285" r:id="rId10"/>
    <p:sldId id="284" r:id="rId11"/>
    <p:sldId id="276" r:id="rId12"/>
    <p:sldId id="272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322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5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031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39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8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1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360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5599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262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2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6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153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32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257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00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4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32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468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73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8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95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0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75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3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711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2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170AA-B744-40A0-B98C-FC8582F06015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1D01F-A2E0-4C9E-8F28-6285812A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70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latin typeface="+mj-ea"/>
              </a:rPr>
              <a:t>資訊分類、提取、轉化、驗證</a:t>
            </a:r>
            <a:endParaRPr lang="en-US" sz="4000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第二教節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565" y="3923489"/>
            <a:ext cx="2340869" cy="234086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DBFD5872-3C58-4CAD-9CB7-A421063980D5}"/>
              </a:ext>
            </a:extLst>
          </p:cNvPr>
          <p:cNvSpPr txBox="1"/>
          <p:nvPr/>
        </p:nvSpPr>
        <p:spPr>
          <a:xfrm>
            <a:off x="609143" y="5956581"/>
            <a:ext cx="469218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小學資訊素養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學與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教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資源套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｜</a:t>
            </a:r>
            <a:r>
              <a:rPr lang="zh-TW" altLang="en-US" sz="1400" dirty="0">
                <a:solidFill>
                  <a:schemeClr val="bg2">
                    <a:lumMod val="7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適用學習年級：小四至小六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3618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小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資訊內能隱藏不同的觀點，不同的資訊提供者會投射不同的價值觀。</a:t>
            </a:r>
          </a:p>
        </p:txBody>
      </p:sp>
    </p:spTree>
    <p:extLst>
      <p:ext uri="{BB962C8B-B14F-4D97-AF65-F5344CB8AC3E}">
        <p14:creationId xmlns:p14="http://schemas.microsoft.com/office/powerpoint/2010/main" val="6856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總</a:t>
            </a:r>
            <a:r>
              <a:rPr lang="zh-HK" altLang="en-US" dirty="0">
                <a:latin typeface="+mj-ea"/>
              </a:rPr>
              <a:t>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互聯網資訊繁多，我們必需小心評估，以免偏頗。</a:t>
            </a: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資訊內能隱藏不同的觀點，不同的資訊提供者會投射不同的價值觀。</a:t>
            </a:r>
          </a:p>
        </p:txBody>
      </p:sp>
    </p:spTree>
    <p:extLst>
      <p:ext uri="{BB962C8B-B14F-4D97-AF65-F5344CB8AC3E}">
        <p14:creationId xmlns:p14="http://schemas.microsoft.com/office/powerpoint/2010/main" val="3338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4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課後延伸活動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訪問家人和朋友對在</a:t>
            </a:r>
            <a:r>
              <a:rPr lang="zh-TW" altLang="en-US" sz="3000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興建垃圾焚化爐的看法。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完成工作紙。</a:t>
            </a:r>
          </a:p>
        </p:txBody>
      </p:sp>
    </p:spTree>
    <p:extLst>
      <p:ext uri="{BB962C8B-B14F-4D97-AF65-F5344CB8AC3E}">
        <p14:creationId xmlns:p14="http://schemas.microsoft.com/office/powerpoint/2010/main" val="309742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學習目標</a:t>
            </a:r>
            <a:endParaRPr lang="en-US" dirty="0">
              <a:latin typeface="+mj-ea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判定搜尋資訊的條件，例如使用關鍵詞搜尋、決定搜尋資訊的範圍等。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能夠確定某項資訊能否滿足需要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000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認識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善用資訊的重要性。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了解多項準則（例如資訊的準確性、有效性、關聯性等）以評估資訊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zh-TW" alt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276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學習</a:t>
            </a:r>
            <a:r>
              <a:rPr lang="zh-TW" altLang="en-US" dirty="0" smtClean="0">
                <a:latin typeface="+mj-ea"/>
              </a:rPr>
              <a:t>目標</a:t>
            </a:r>
            <a:r>
              <a:rPr lang="zh-TW" altLang="en-US" dirty="0">
                <a:latin typeface="+mj-ea"/>
              </a:rPr>
              <a:t>（續）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開始注意資訊提供者會投射某些價值觀。</a:t>
            </a: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開始注意資訊內能隱藏不同的觀點。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942554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考考你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假如我們要為某一個主題作分享，我們是否需要使用全部搜集得來的資料？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1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不是，我們應評估哪些資料適用，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再整合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有用的資訊。</a:t>
            </a:r>
          </a:p>
        </p:txBody>
      </p:sp>
    </p:spTree>
    <p:extLst>
      <p:ext uri="{BB962C8B-B14F-4D97-AF65-F5344CB8AC3E}">
        <p14:creationId xmlns:p14="http://schemas.microsoft.com/office/powerpoint/2010/main" val="575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活動</a:t>
            </a:r>
            <a:endParaRPr lang="en-US" dirty="0"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分析資訊</a:t>
            </a:r>
            <a:endParaRPr lang="en-US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115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5" y="85690"/>
            <a:ext cx="11918747" cy="67073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2188" y="4826319"/>
            <a:ext cx="5554767" cy="1444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43886" y="5716561"/>
            <a:ext cx="32630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新聞撰寫者</a:t>
            </a:r>
            <a:r>
              <a:rPr lang="zh-TW" altLang="en-US" sz="30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的觀點</a:t>
            </a:r>
            <a:endParaRPr lang="en-US" sz="3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9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在</a:t>
            </a:r>
            <a:r>
              <a:rPr lang="zh-TW" altLang="en-US" u="sng" dirty="0" smtClean="0">
                <a:latin typeface="+mj-ea"/>
              </a:rPr>
              <a:t>香港</a:t>
            </a:r>
            <a:r>
              <a:rPr lang="zh-TW" altLang="en-US" dirty="0">
                <a:latin typeface="+mj-ea"/>
              </a:rPr>
              <a:t>興建垃圾焚化爐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altLang="zh-TW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4-6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人一組，判斷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新聞撰寫者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對於在</a:t>
            </a:r>
            <a:r>
              <a:rPr lang="zh-TW" altLang="en-US" sz="3000" u="sng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興建垃圾焚化爐</a:t>
            </a:r>
            <a:r>
              <a:rPr lang="zh-TW" altLang="en-US" sz="3000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的觀點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部分。</a:t>
            </a:r>
          </a:p>
        </p:txBody>
      </p:sp>
    </p:spTree>
    <p:extLst>
      <p:ext uri="{BB962C8B-B14F-4D97-AF65-F5344CB8AC3E}">
        <p14:creationId xmlns:p14="http://schemas.microsoft.com/office/powerpoint/2010/main" val="199236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在</a:t>
            </a:r>
            <a:r>
              <a:rPr lang="zh-TW" altLang="en-US" u="sng" dirty="0" smtClean="0">
                <a:latin typeface="+mj-ea"/>
              </a:rPr>
              <a:t>香港</a:t>
            </a:r>
            <a:r>
              <a:rPr lang="zh-TW" altLang="en-US" dirty="0">
                <a:latin typeface="+mj-ea"/>
              </a:rPr>
              <a:t>興建垃圾焚化爐（續）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閱讀所有材料，分析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新聞撰寫者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是贊成還是反對在</a:t>
            </a:r>
            <a:r>
              <a:rPr lang="zh-TW" altLang="en-US" sz="3000" u="sng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香港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興建焚化爐及其原因。</a:t>
            </a:r>
            <a:endParaRPr lang="en-US" altLang="zh-TW" sz="30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完成工作紙</a:t>
            </a:r>
            <a:r>
              <a:rPr lang="en-US" altLang="zh-TW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</a:t>
            </a:r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部分。</a:t>
            </a:r>
          </a:p>
        </p:txBody>
      </p:sp>
    </p:spTree>
    <p:extLst>
      <p:ext uri="{BB962C8B-B14F-4D97-AF65-F5344CB8AC3E}">
        <p14:creationId xmlns:p14="http://schemas.microsoft.com/office/powerpoint/2010/main" val="3640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j-ea"/>
              </a:rPr>
              <a:t>師生討論</a:t>
            </a:r>
            <a:endParaRPr lang="en-US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zh-TW" altLang="en-US" sz="3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分享就同一事件接收到不同觀點資訊的經驗。</a:t>
            </a:r>
          </a:p>
        </p:txBody>
      </p:sp>
    </p:spTree>
    <p:extLst>
      <p:ext uri="{BB962C8B-B14F-4D97-AF65-F5344CB8AC3E}">
        <p14:creationId xmlns:p14="http://schemas.microsoft.com/office/powerpoint/2010/main" val="235424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310</Words>
  <Application>Microsoft Office PowerPoint</Application>
  <PresentationFormat>寬螢幕</PresentationFormat>
  <Paragraphs>34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Microsoft JhengHei</vt:lpstr>
      <vt:lpstr>Microsoft JhengHei</vt:lpstr>
      <vt:lpstr>Arial</vt:lpstr>
      <vt:lpstr>Calibri</vt:lpstr>
      <vt:lpstr>Calibri Light</vt:lpstr>
      <vt:lpstr>Garamond</vt:lpstr>
      <vt:lpstr>Organic</vt:lpstr>
      <vt:lpstr>Office Theme</vt:lpstr>
      <vt:lpstr>資訊分類、提取、轉化、驗證</vt:lpstr>
      <vt:lpstr>學習目標</vt:lpstr>
      <vt:lpstr>學習目標（續）</vt:lpstr>
      <vt:lpstr>考考你</vt:lpstr>
      <vt:lpstr>活動</vt:lpstr>
      <vt:lpstr>PowerPoint 簡報</vt:lpstr>
      <vt:lpstr>在香港興建垃圾焚化爐</vt:lpstr>
      <vt:lpstr>在香港興建垃圾焚化爐（續）</vt:lpstr>
      <vt:lpstr>師生討論</vt:lpstr>
      <vt:lpstr>小結</vt:lpstr>
      <vt:lpstr>總結</vt:lpstr>
      <vt:lpstr>課後延伸活動</vt:lpstr>
      <vt:lpstr>課後延伸活動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課題</dc:title>
  <dc:creator>owner</dc:creator>
  <cp:lastModifiedBy>EDB</cp:lastModifiedBy>
  <cp:revision>68</cp:revision>
  <dcterms:created xsi:type="dcterms:W3CDTF">2019-10-22T03:40:58Z</dcterms:created>
  <dcterms:modified xsi:type="dcterms:W3CDTF">2020-06-01T02:50:23Z</dcterms:modified>
</cp:coreProperties>
</file>