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060" r:id="rId2"/>
  </p:sldMasterIdLst>
  <p:sldIdLst>
    <p:sldId id="256" r:id="rId3"/>
    <p:sldId id="265" r:id="rId4"/>
    <p:sldId id="279" r:id="rId5"/>
    <p:sldId id="270" r:id="rId6"/>
    <p:sldId id="296" r:id="rId7"/>
    <p:sldId id="280" r:id="rId8"/>
    <p:sldId id="276" r:id="rId9"/>
    <p:sldId id="275" r:id="rId10"/>
    <p:sldId id="277" r:id="rId11"/>
    <p:sldId id="297" r:id="rId12"/>
    <p:sldId id="271" r:id="rId13"/>
    <p:sldId id="298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322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5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031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39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8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91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360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59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94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8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69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03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50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40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81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37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50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99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05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5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95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70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75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1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83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11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6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6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HK" dirty="0">
                <a:latin typeface="+mj-ea"/>
              </a:rPr>
              <a:t>應</a:t>
            </a:r>
            <a:r>
              <a:rPr lang="zh-TW" altLang="en-US" dirty="0">
                <a:latin typeface="+mj-ea"/>
              </a:rPr>
              <a:t>對網絡欺凌有辦法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第一教節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5" y="3923489"/>
            <a:ext cx="2340869" cy="23408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B7BA4D-A693-4462-9126-3CEC7FF0864E}"/>
              </a:ext>
            </a:extLst>
          </p:cNvPr>
          <p:cNvSpPr txBox="1"/>
          <p:nvPr/>
        </p:nvSpPr>
        <p:spPr>
          <a:xfrm>
            <a:off x="595890" y="5956581"/>
            <a:ext cx="469218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小學資訊素養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學與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資源套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｜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適用學習年級：小四至小六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3379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我們應符合道德地及負責任地使用互聯網。</a:t>
            </a:r>
            <a:endParaRPr lang="en-HK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4564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r>
              <a:rPr lang="zh-HK" altLang="en-HK" dirty="0">
                <a:latin typeface="+mj-ea"/>
              </a:rPr>
              <a:t>（續）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面對網絡欺凌：</a:t>
            </a: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被欺凌者應該請群組管理員協助處理不當訊息和留言／向信任的人求助、封鎖欺凌者，並保留訊息以便跟進，但不要報復或回應，以免引發更多攻擊。</a:t>
            </a: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旁觀者不應該回應或轉發未經證實或包含不當言論的訊息。</a:t>
            </a:r>
          </a:p>
        </p:txBody>
      </p:sp>
    </p:spTree>
    <p:extLst>
      <p:ext uri="{BB962C8B-B14F-4D97-AF65-F5344CB8AC3E}">
        <p14:creationId xmlns:p14="http://schemas.microsoft.com/office/powerpoint/2010/main" val="426162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r>
              <a:rPr lang="zh-HK" altLang="en-HK" dirty="0">
                <a:latin typeface="+mj-ea"/>
              </a:rPr>
              <a:t>（續）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我們需要在互聯網上保護自己，不應隨意披露個人資料。</a:t>
            </a:r>
          </a:p>
        </p:txBody>
      </p:sp>
    </p:spTree>
    <p:extLst>
      <p:ext uri="{BB962C8B-B14F-4D97-AF65-F5344CB8AC3E}">
        <p14:creationId xmlns:p14="http://schemas.microsoft.com/office/powerpoint/2010/main" val="121942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總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遇上網絡欺凌，我們應該通報群組管理員或向信任的人求助，避免攻擊留言帶來更廣泛的影響。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我們應符合道德地及負責任地使用互聯網，尊重及顧及他人的感受。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我們需要在互聯網上保護自己的個人資料和私隱。</a:t>
            </a:r>
          </a:p>
        </p:txBody>
      </p:sp>
    </p:spTree>
    <p:extLst>
      <p:ext uri="{BB962C8B-B14F-4D97-AF65-F5344CB8AC3E}">
        <p14:creationId xmlns:p14="http://schemas.microsoft.com/office/powerpoint/2010/main" val="333839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應對網絡欺凌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34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應對網絡</a:t>
            </a:r>
            <a:r>
              <a:rPr lang="zh-TW" altLang="en-US">
                <a:latin typeface="+mj-ea"/>
              </a:rPr>
              <a:t>欺凌</a:t>
            </a:r>
            <a:endParaRPr lang="zh-TW" alt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搜尋有關網絡欺凌的新聞，並根據課堂討論的內容，提出建議，處理事件。</a:t>
            </a:r>
          </a:p>
        </p:txBody>
      </p:sp>
    </p:spTree>
    <p:extLst>
      <p:ext uri="{BB962C8B-B14F-4D97-AF65-F5344CB8AC3E}">
        <p14:creationId xmlns:p14="http://schemas.microsoft.com/office/powerpoint/2010/main" val="309742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了解在互聯網上保護自己的需要，包括應對網絡欺凌。</a:t>
            </a: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在安全的情況下，在資訊世界與同儕交流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zh-TW" alt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276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HK" dirty="0">
                <a:latin typeface="+mj-ea"/>
              </a:rPr>
              <a:t>考考你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上課前你們看過的一段教育電視影片，主角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小霞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遇到了甚麼問題？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你是否曾經遇到類似的經歷呢？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你怎樣處理？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56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1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「走音」事件簿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115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8" y="1"/>
            <a:ext cx="83593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0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「走音」事件簿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人物：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</a:t>
            </a:r>
            <a:r>
              <a:rPr lang="zh-TW" altLang="en-HK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霖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小聰</a:t>
            </a: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事件起因：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</a:t>
            </a:r>
            <a:r>
              <a:rPr lang="zh-TW" altLang="en-HK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霖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表演唱歌時「走音」。</a:t>
            </a: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事後發展：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</a:t>
            </a:r>
            <a:r>
              <a:rPr lang="zh-TW" altLang="en-HK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霖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的「走音」片段及其個人資料被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小聰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放上社交平台群組。</a:t>
            </a:r>
          </a:p>
          <a:p>
            <a:pPr lvl="0"/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</a:t>
            </a:r>
            <a:r>
              <a:rPr lang="zh-TW" altLang="en-HK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霖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的心情：不開心、丟臉、憤怒、難受。</a:t>
            </a:r>
          </a:p>
        </p:txBody>
      </p:sp>
    </p:spTree>
    <p:extLst>
      <p:ext uri="{BB962C8B-B14F-4D97-AF65-F5344CB8AC3E}">
        <p14:creationId xmlns:p14="http://schemas.microsoft.com/office/powerpoint/2010/main" val="32890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網絡欺凌是指一個或一群網絡使用者透過資訊科技，以強凌弱或以眾欺寡，恃勢不斷蓄意傷害或欺壓他人的行為。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網絡欺凌會令人受到困擾、傷害。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不論在現實生活中或網上，我們都不應欺凌他人。</a:t>
            </a:r>
          </a:p>
        </p:txBody>
      </p:sp>
    </p:spTree>
    <p:extLst>
      <p:ext uri="{BB962C8B-B14F-4D97-AF65-F5344CB8AC3E}">
        <p14:creationId xmlns:p14="http://schemas.microsoft.com/office/powerpoint/2010/main" val="68569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2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假如我是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091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HK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88415" cy="3318936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事件中各人可以做些甚麼來解決問題？</a:t>
            </a:r>
            <a:endParaRPr lang="en-HK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小霖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：請群組管理員協助處理攻擊留言／向信任的 </a:t>
            </a:r>
            <a:r>
              <a:rPr lang="en-HK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HK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HK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人求助。</a:t>
            </a:r>
          </a:p>
          <a:p>
            <a:pPr lvl="1"/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小聰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：刪除片段／向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小霖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道歉／承諾以後不會再犯。</a:t>
            </a: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社交平台群組成員：不回應或轉發不當訊息及留言／將事件告訴老師或社工。</a:t>
            </a:r>
          </a:p>
          <a:p>
            <a:pPr lvl="1"/>
            <a:endParaRPr lang="en-US" altLang="zh-TW" sz="2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25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497</Words>
  <Application>Microsoft Office PowerPoint</Application>
  <PresentationFormat>寬螢幕</PresentationFormat>
  <Paragraphs>44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Microsoft JhengHei</vt:lpstr>
      <vt:lpstr>Microsoft JhengHei</vt:lpstr>
      <vt:lpstr>Arial</vt:lpstr>
      <vt:lpstr>Calibri</vt:lpstr>
      <vt:lpstr>Calibri Light</vt:lpstr>
      <vt:lpstr>Garamond</vt:lpstr>
      <vt:lpstr>Organic</vt:lpstr>
      <vt:lpstr>Office Theme</vt:lpstr>
      <vt:lpstr>應對網絡欺凌有辦法</vt:lpstr>
      <vt:lpstr>學習目標</vt:lpstr>
      <vt:lpstr>考考你</vt:lpstr>
      <vt:lpstr>活動1</vt:lpstr>
      <vt:lpstr>PowerPoint 簡報</vt:lpstr>
      <vt:lpstr>「走音」事件簿</vt:lpstr>
      <vt:lpstr>小結</vt:lpstr>
      <vt:lpstr>活動2</vt:lpstr>
      <vt:lpstr>小組討論</vt:lpstr>
      <vt:lpstr>小結</vt:lpstr>
      <vt:lpstr>小結（續）</vt:lpstr>
      <vt:lpstr>小結（續）</vt:lpstr>
      <vt:lpstr>總結</vt:lpstr>
      <vt:lpstr>課後延伸活動</vt:lpstr>
      <vt:lpstr>應對網絡欺凌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</dc:title>
  <dc:creator>owner</dc:creator>
  <cp:lastModifiedBy>EDB</cp:lastModifiedBy>
  <cp:revision>82</cp:revision>
  <dcterms:created xsi:type="dcterms:W3CDTF">2019-10-22T03:40:58Z</dcterms:created>
  <dcterms:modified xsi:type="dcterms:W3CDTF">2020-06-01T03:19:00Z</dcterms:modified>
</cp:coreProperties>
</file>