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7" r:id="rId3"/>
  </p:sldMasterIdLst>
  <p:notesMasterIdLst>
    <p:notesMasterId r:id="rId39"/>
  </p:notesMasterIdLst>
  <p:sldIdLst>
    <p:sldId id="256" r:id="rId4"/>
    <p:sldId id="284" r:id="rId5"/>
    <p:sldId id="274" r:id="rId6"/>
    <p:sldId id="307" r:id="rId7"/>
    <p:sldId id="277" r:id="rId8"/>
    <p:sldId id="278" r:id="rId9"/>
    <p:sldId id="279" r:id="rId10"/>
    <p:sldId id="280" r:id="rId11"/>
    <p:sldId id="281" r:id="rId12"/>
    <p:sldId id="262" r:id="rId13"/>
    <p:sldId id="275" r:id="rId14"/>
    <p:sldId id="283" r:id="rId15"/>
    <p:sldId id="282"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5" r:id="rId35"/>
    <p:sldId id="304" r:id="rId36"/>
    <p:sldId id="306" r:id="rId37"/>
    <p:sldId id="285" r:id="rId3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00" autoAdjust="0"/>
  </p:normalViewPr>
  <p:slideViewPr>
    <p:cSldViewPr>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FAC25-B6F0-4282-B217-0B34D49F4512}" type="datetimeFigureOut">
              <a:rPr lang="zh-HK" altLang="en-US" smtClean="0"/>
              <a:t>26/3/2014</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85626-CC88-463F-891F-D24C898292F3}" type="slidenum">
              <a:rPr lang="zh-HK" altLang="en-US" smtClean="0"/>
              <a:t>‹#›</a:t>
            </a:fld>
            <a:endParaRPr lang="zh-HK" altLang="en-US"/>
          </a:p>
        </p:txBody>
      </p:sp>
    </p:spTree>
    <p:extLst>
      <p:ext uri="{BB962C8B-B14F-4D97-AF65-F5344CB8AC3E}">
        <p14:creationId xmlns:p14="http://schemas.microsoft.com/office/powerpoint/2010/main" val="163779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8385626-CC88-463F-891F-D24C898292F3}" type="slidenum">
              <a:rPr lang="zh-HK" altLang="en-US" smtClean="0"/>
              <a:t>3</a:t>
            </a:fld>
            <a:endParaRPr lang="zh-HK" altLang="en-US"/>
          </a:p>
        </p:txBody>
      </p:sp>
    </p:spTree>
    <p:extLst>
      <p:ext uri="{BB962C8B-B14F-4D97-AF65-F5344CB8AC3E}">
        <p14:creationId xmlns:p14="http://schemas.microsoft.com/office/powerpoint/2010/main" val="368559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8385626-CC88-463F-891F-D24C898292F3}" type="slidenum">
              <a:rPr lang="zh-HK" altLang="en-US" smtClean="0"/>
              <a:t>6</a:t>
            </a:fld>
            <a:endParaRPr lang="zh-HK" altLang="en-US"/>
          </a:p>
        </p:txBody>
      </p:sp>
    </p:spTree>
    <p:extLst>
      <p:ext uri="{BB962C8B-B14F-4D97-AF65-F5344CB8AC3E}">
        <p14:creationId xmlns:p14="http://schemas.microsoft.com/office/powerpoint/2010/main" val="194306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8385626-CC88-463F-891F-D24C898292F3}" type="slidenum">
              <a:rPr lang="zh-HK" altLang="en-US" smtClean="0"/>
              <a:t>10</a:t>
            </a:fld>
            <a:endParaRPr lang="zh-HK" altLang="en-US"/>
          </a:p>
        </p:txBody>
      </p:sp>
    </p:spTree>
    <p:extLst>
      <p:ext uri="{BB962C8B-B14F-4D97-AF65-F5344CB8AC3E}">
        <p14:creationId xmlns:p14="http://schemas.microsoft.com/office/powerpoint/2010/main" val="361977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8385626-CC88-463F-891F-D24C898292F3}" type="slidenum">
              <a:rPr lang="zh-HK" altLang="en-US" smtClean="0"/>
              <a:t>13</a:t>
            </a:fld>
            <a:endParaRPr lang="zh-HK" altLang="en-US"/>
          </a:p>
        </p:txBody>
      </p:sp>
    </p:spTree>
    <p:extLst>
      <p:ext uri="{BB962C8B-B14F-4D97-AF65-F5344CB8AC3E}">
        <p14:creationId xmlns:p14="http://schemas.microsoft.com/office/powerpoint/2010/main" val="280381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kumimoji="1" sz="1200">
                <a:solidFill>
                  <a:schemeClr val="tx1"/>
                </a:solidFill>
                <a:latin typeface="Arial" pitchFamily="34" charset="0"/>
                <a:ea typeface="新細明體" pitchFamily="18" charset="-120"/>
              </a:defRPr>
            </a:lvl1pPr>
            <a:lvl2pPr marL="742950" indent="-285750" defTabSz="925513" eaLnBrk="0" hangingPunct="0">
              <a:spcBef>
                <a:spcPct val="30000"/>
              </a:spcBef>
              <a:defRPr kumimoji="1" sz="1200">
                <a:solidFill>
                  <a:schemeClr val="tx1"/>
                </a:solidFill>
                <a:latin typeface="Arial" pitchFamily="34" charset="0"/>
                <a:ea typeface="新細明體" pitchFamily="18" charset="-120"/>
              </a:defRPr>
            </a:lvl2pPr>
            <a:lvl3pPr marL="1143000" indent="-228600" defTabSz="925513" eaLnBrk="0" hangingPunct="0">
              <a:spcBef>
                <a:spcPct val="30000"/>
              </a:spcBef>
              <a:defRPr kumimoji="1" sz="1200">
                <a:solidFill>
                  <a:schemeClr val="tx1"/>
                </a:solidFill>
                <a:latin typeface="Arial" pitchFamily="34" charset="0"/>
                <a:ea typeface="新細明體" pitchFamily="18" charset="-120"/>
              </a:defRPr>
            </a:lvl3pPr>
            <a:lvl4pPr marL="1600200" indent="-228600" defTabSz="925513" eaLnBrk="0" hangingPunct="0">
              <a:spcBef>
                <a:spcPct val="30000"/>
              </a:spcBef>
              <a:defRPr kumimoji="1" sz="1200">
                <a:solidFill>
                  <a:schemeClr val="tx1"/>
                </a:solidFill>
                <a:latin typeface="Arial" pitchFamily="34" charset="0"/>
                <a:ea typeface="新細明體" pitchFamily="18" charset="-120"/>
              </a:defRPr>
            </a:lvl4pPr>
            <a:lvl5pPr marL="2057400" indent="-228600" defTabSz="925513" eaLnBrk="0" hangingPunct="0">
              <a:spcBef>
                <a:spcPct val="30000"/>
              </a:spcBef>
              <a:defRPr kumimoji="1" sz="1200">
                <a:solidFill>
                  <a:schemeClr val="tx1"/>
                </a:solidFill>
                <a:latin typeface="Arial" pitchFamily="34" charset="0"/>
                <a:ea typeface="新細明體" pitchFamily="18" charset="-120"/>
              </a:defRPr>
            </a:lvl5pPr>
            <a:lvl6pPr marL="25146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0B9DD79B-8B64-4110-89C8-EF3BFE428C5A}" type="slidenum">
              <a:rPr lang="zh-TW" altLang="en-US" smtClean="0">
                <a:solidFill>
                  <a:srgbClr val="000000"/>
                </a:solidFill>
              </a:rPr>
              <a:pPr eaLnBrk="1" hangingPunct="1">
                <a:spcBef>
                  <a:spcPct val="0"/>
                </a:spcBef>
              </a:pPr>
              <a:t>14</a:t>
            </a:fld>
            <a:endParaRPr lang="en-US" altLang="zh-TW"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kumimoji="1" sz="1200">
                <a:solidFill>
                  <a:schemeClr val="tx1"/>
                </a:solidFill>
                <a:latin typeface="Arial" pitchFamily="34" charset="0"/>
                <a:ea typeface="新細明體" pitchFamily="18" charset="-120"/>
              </a:defRPr>
            </a:lvl1pPr>
            <a:lvl2pPr marL="742950" indent="-285750" defTabSz="925513" eaLnBrk="0" hangingPunct="0">
              <a:spcBef>
                <a:spcPct val="30000"/>
              </a:spcBef>
              <a:defRPr kumimoji="1" sz="1200">
                <a:solidFill>
                  <a:schemeClr val="tx1"/>
                </a:solidFill>
                <a:latin typeface="Arial" pitchFamily="34" charset="0"/>
                <a:ea typeface="新細明體" pitchFamily="18" charset="-120"/>
              </a:defRPr>
            </a:lvl2pPr>
            <a:lvl3pPr marL="1143000" indent="-228600" defTabSz="925513" eaLnBrk="0" hangingPunct="0">
              <a:spcBef>
                <a:spcPct val="30000"/>
              </a:spcBef>
              <a:defRPr kumimoji="1" sz="1200">
                <a:solidFill>
                  <a:schemeClr val="tx1"/>
                </a:solidFill>
                <a:latin typeface="Arial" pitchFamily="34" charset="0"/>
                <a:ea typeface="新細明體" pitchFamily="18" charset="-120"/>
              </a:defRPr>
            </a:lvl3pPr>
            <a:lvl4pPr marL="1600200" indent="-228600" defTabSz="925513" eaLnBrk="0" hangingPunct="0">
              <a:spcBef>
                <a:spcPct val="30000"/>
              </a:spcBef>
              <a:defRPr kumimoji="1" sz="1200">
                <a:solidFill>
                  <a:schemeClr val="tx1"/>
                </a:solidFill>
                <a:latin typeface="Arial" pitchFamily="34" charset="0"/>
                <a:ea typeface="新細明體" pitchFamily="18" charset="-120"/>
              </a:defRPr>
            </a:lvl4pPr>
            <a:lvl5pPr marL="2057400" indent="-228600" defTabSz="925513" eaLnBrk="0" hangingPunct="0">
              <a:spcBef>
                <a:spcPct val="30000"/>
              </a:spcBef>
              <a:defRPr kumimoji="1" sz="1200">
                <a:solidFill>
                  <a:schemeClr val="tx1"/>
                </a:solidFill>
                <a:latin typeface="Arial" pitchFamily="34" charset="0"/>
                <a:ea typeface="新細明體" pitchFamily="18" charset="-120"/>
              </a:defRPr>
            </a:lvl5pPr>
            <a:lvl6pPr marL="25146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defTabSz="92551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DA5BF67-E6E3-49D1-BFE3-EB310654031E}" type="slidenum">
              <a:rPr lang="zh-TW" altLang="en-US" smtClean="0">
                <a:solidFill>
                  <a:srgbClr val="000000"/>
                </a:solidFill>
              </a:rPr>
              <a:pPr eaLnBrk="1" hangingPunct="1">
                <a:spcBef>
                  <a:spcPct val="0"/>
                </a:spcBef>
              </a:pPr>
              <a:t>34</a:t>
            </a:fld>
            <a:endParaRPr lang="en-US" altLang="zh-TW"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383988F8-0BBA-4D12-8CD1-A884B9B7029B}" type="datetimeFigureOut">
              <a:rPr lang="zh-HK" altLang="en-US" smtClean="0"/>
              <a:t>26/3/2014</a:t>
            </a:fld>
            <a:endParaRPr lang="zh-HK"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HK"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1F8BCF7B-6BA7-429B-9CFE-7D900282DC7F}"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ltLang="zh-TW"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rtlCol="0" anchor="b"/>
          <a:lstStyle>
            <a:lvl1pPr algn="l" fontAlgn="base">
              <a:spcBef>
                <a:spcPct val="0"/>
              </a:spcBef>
              <a:spcAft>
                <a:spcPct val="0"/>
              </a:spcAft>
              <a:defRPr kumimoji="1" sz="2400">
                <a:latin typeface="Arial" charset="0"/>
                <a:ea typeface="新細明體" charset="-120"/>
              </a:defRPr>
            </a:lvl1pPr>
          </a:lstStyle>
          <a:p>
            <a:pPr>
              <a:defRPr/>
            </a:pPr>
            <a:fld id="{47B8BC86-C11A-4121-AE9A-D109A14565D7}" type="datetimeFigureOut">
              <a:rPr lang="zh-TW" altLang="en-US"/>
              <a:pPr>
                <a:defRPr/>
              </a:pPr>
              <a:t>2014/3/26</a:t>
            </a:fld>
            <a:endParaRPr lang="zh-TW" altLang="en-US"/>
          </a:p>
        </p:txBody>
      </p:sp>
      <p:sp>
        <p:nvSpPr>
          <p:cNvPr id="48" name="Footer Placeholder 4"/>
          <p:cNvSpPr>
            <a:spLocks noGrp="1"/>
          </p:cNvSpPr>
          <p:nvPr>
            <p:ph type="ftr" sz="quarter" idx="11"/>
          </p:nvPr>
        </p:nvSpPr>
        <p:spPr>
          <a:xfrm>
            <a:off x="5303838" y="5719763"/>
            <a:ext cx="2830512" cy="365125"/>
          </a:xfrm>
        </p:spPr>
        <p:txBody>
          <a:bodyPr rtlCol="0">
            <a:normAutofit/>
          </a:bodyPr>
          <a:lstStyle>
            <a:lvl1pPr fontAlgn="base">
              <a:spcBef>
                <a:spcPct val="0"/>
              </a:spcBef>
              <a:spcAft>
                <a:spcPct val="0"/>
              </a:spcAft>
              <a:defRPr kumimoji="1">
                <a:solidFill>
                  <a:srgbClr val="94C600"/>
                </a:solidFill>
                <a:latin typeface="Arial" charset="0"/>
                <a:ea typeface="新細明體" charset="-120"/>
              </a:defRPr>
            </a:lvl1pPr>
          </a:lstStyle>
          <a:p>
            <a:pPr>
              <a:defRPr/>
            </a:pPr>
            <a:endParaRPr lang="zh-TW" altLang="en-US"/>
          </a:p>
        </p:txBody>
      </p:sp>
      <p:sp>
        <p:nvSpPr>
          <p:cNvPr id="49" name="Slide Number Placeholder 5"/>
          <p:cNvSpPr>
            <a:spLocks noGrp="1"/>
          </p:cNvSpPr>
          <p:nvPr>
            <p:ph type="sldNum" sz="quarter" idx="12"/>
          </p:nvPr>
        </p:nvSpPr>
        <p:spPr>
          <a:xfrm>
            <a:off x="4649788" y="5719763"/>
            <a:ext cx="642937" cy="365125"/>
          </a:xfrm>
        </p:spPr>
        <p:txBody>
          <a:bodyPr rtlCol="0"/>
          <a:lstStyle>
            <a:lvl1pPr fontAlgn="base">
              <a:spcBef>
                <a:spcPct val="0"/>
              </a:spcBef>
              <a:spcAft>
                <a:spcPct val="0"/>
              </a:spcAft>
              <a:defRPr kumimoji="1">
                <a:solidFill>
                  <a:srgbClr val="94C600"/>
                </a:solidFill>
                <a:latin typeface="Arial" charset="0"/>
                <a:ea typeface="新細明體" charset="-120"/>
              </a:defRPr>
            </a:lvl1pPr>
          </a:lstStyle>
          <a:p>
            <a:pPr>
              <a:defRPr/>
            </a:pPr>
            <a:fld id="{A7A2B595-1CB7-4306-A383-001DA7130A1D}" type="slidenum">
              <a:rPr lang="zh-TW" altLang="en-US"/>
              <a:pPr>
                <a:defRPr/>
              </a:pPr>
              <a:t>‹#›</a:t>
            </a:fld>
            <a:endParaRPr lang="zh-TW" altLang="en-US"/>
          </a:p>
        </p:txBody>
      </p:sp>
    </p:spTree>
    <p:extLst>
      <p:ext uri="{BB962C8B-B14F-4D97-AF65-F5344CB8AC3E}">
        <p14:creationId xmlns:p14="http://schemas.microsoft.com/office/powerpoint/2010/main" val="3844984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1C43D506-9B55-41F2-8E65-228DE07AE6CC}" type="datetimeFigureOut">
              <a:rPr lang="zh-TW" altLang="en-US"/>
              <a:pPr>
                <a:defRPr/>
              </a:pPr>
              <a:t>2014/3/26</a:t>
            </a:fld>
            <a:endParaRPr lang="zh-TW" altLang="en-US"/>
          </a:p>
        </p:txBody>
      </p:sp>
      <p:sp>
        <p:nvSpPr>
          <p:cNvPr id="5" name="Footer Placeholder 4"/>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036B9855-453A-477F-8195-6EE6F9E70B12}" type="slidenum">
              <a:rPr lang="zh-TW" altLang="en-US"/>
              <a:pPr>
                <a:defRPr/>
              </a:pPr>
              <a:t>‹#›</a:t>
            </a:fld>
            <a:endParaRPr lang="zh-TW" altLang="en-US"/>
          </a:p>
        </p:txBody>
      </p:sp>
    </p:spTree>
    <p:extLst>
      <p:ext uri="{BB962C8B-B14F-4D97-AF65-F5344CB8AC3E}">
        <p14:creationId xmlns:p14="http://schemas.microsoft.com/office/powerpoint/2010/main" val="266708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9D384727-A20C-42B8-BD8D-19B146390A76}" type="datetimeFigureOut">
              <a:rPr lang="zh-TW" altLang="en-US"/>
              <a:pPr>
                <a:defRPr/>
              </a:pPr>
              <a:t>2014/3/26</a:t>
            </a:fld>
            <a:endParaRPr lang="zh-TW" altLang="en-US"/>
          </a:p>
        </p:txBody>
      </p:sp>
      <p:sp>
        <p:nvSpPr>
          <p:cNvPr id="5" name="Footer Placeholder 4"/>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39E9CE89-9F6B-4810-863D-D13D736397F0}" type="slidenum">
              <a:rPr lang="zh-TW" altLang="en-US"/>
              <a:pPr>
                <a:defRPr/>
              </a:pPr>
              <a:t>‹#›</a:t>
            </a:fld>
            <a:endParaRPr lang="zh-TW" altLang="en-US"/>
          </a:p>
        </p:txBody>
      </p:sp>
    </p:spTree>
    <p:extLst>
      <p:ext uri="{BB962C8B-B14F-4D97-AF65-F5344CB8AC3E}">
        <p14:creationId xmlns:p14="http://schemas.microsoft.com/office/powerpoint/2010/main" val="107864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5"/>
          </p:nvPr>
        </p:nvSpPr>
        <p:spPr/>
        <p:txBody>
          <a:bodyPr rtlCol="0"/>
          <a:lstStyle>
            <a:lvl1pPr fontAlgn="base">
              <a:spcBef>
                <a:spcPct val="0"/>
              </a:spcBef>
              <a:spcAft>
                <a:spcPct val="0"/>
              </a:spcAft>
              <a:defRPr kumimoji="1">
                <a:latin typeface="Arial" charset="0"/>
                <a:ea typeface="新細明體" charset="-120"/>
              </a:defRPr>
            </a:lvl1pPr>
          </a:lstStyle>
          <a:p>
            <a:pPr>
              <a:defRPr/>
            </a:pPr>
            <a:fld id="{8D2F4851-3979-4467-93E4-32144BE33A73}" type="datetimeFigureOut">
              <a:rPr lang="zh-TW" altLang="en-US"/>
              <a:pPr>
                <a:defRPr/>
              </a:pPr>
              <a:t>2014/3/26</a:t>
            </a:fld>
            <a:endParaRPr lang="zh-TW" altLang="en-US"/>
          </a:p>
        </p:txBody>
      </p:sp>
      <p:sp>
        <p:nvSpPr>
          <p:cNvPr id="6" name="Footer Placeholder 5"/>
          <p:cNvSpPr>
            <a:spLocks noGrp="1"/>
          </p:cNvSpPr>
          <p:nvPr>
            <p:ph type="ftr" sz="quarter" idx="16"/>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7" name="Slide Number Placeholder 6"/>
          <p:cNvSpPr>
            <a:spLocks noGrp="1"/>
          </p:cNvSpPr>
          <p:nvPr>
            <p:ph type="sldNum" sz="quarter" idx="17"/>
          </p:nvPr>
        </p:nvSpPr>
        <p:spPr/>
        <p:txBody>
          <a:bodyPr rtlCol="0"/>
          <a:lstStyle>
            <a:lvl1pPr fontAlgn="base">
              <a:spcBef>
                <a:spcPct val="0"/>
              </a:spcBef>
              <a:spcAft>
                <a:spcPct val="0"/>
              </a:spcAft>
              <a:defRPr kumimoji="1">
                <a:latin typeface="Arial" charset="0"/>
                <a:ea typeface="新細明體" charset="-120"/>
              </a:defRPr>
            </a:lvl1pPr>
          </a:lstStyle>
          <a:p>
            <a:pPr>
              <a:defRPr/>
            </a:pPr>
            <a:fld id="{DB891F46-D184-4DEA-9966-2A2C01C3C911}" type="slidenum">
              <a:rPr lang="zh-TW" altLang="en-US"/>
              <a:pPr>
                <a:defRPr/>
              </a:pPr>
              <a:t>‹#›</a:t>
            </a:fld>
            <a:endParaRPr lang="zh-TW" altLang="en-US"/>
          </a:p>
        </p:txBody>
      </p:sp>
    </p:spTree>
    <p:extLst>
      <p:ext uri="{BB962C8B-B14F-4D97-AF65-F5344CB8AC3E}">
        <p14:creationId xmlns:p14="http://schemas.microsoft.com/office/powerpoint/2010/main" val="208645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73826634-793A-4E0F-8E45-B6277683BC2B}" type="datetimeFigureOut">
              <a:rPr lang="zh-TW" altLang="en-US"/>
              <a:pPr>
                <a:defRPr/>
              </a:pPr>
              <a:t>2014/3/26</a:t>
            </a:fld>
            <a:endParaRPr lang="zh-TW" altLang="en-US"/>
          </a:p>
        </p:txBody>
      </p:sp>
      <p:sp>
        <p:nvSpPr>
          <p:cNvPr id="8" name="Footer Placeholder 7"/>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9" name="Slide Number Placeholder 8"/>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7181B8D6-254A-46C1-970F-6B49312265B3}" type="slidenum">
              <a:rPr lang="zh-TW" altLang="en-US"/>
              <a:pPr>
                <a:defRPr/>
              </a:pPr>
              <a:t>‹#›</a:t>
            </a:fld>
            <a:endParaRPr lang="zh-TW" altLang="en-US"/>
          </a:p>
        </p:txBody>
      </p:sp>
    </p:spTree>
    <p:extLst>
      <p:ext uri="{BB962C8B-B14F-4D97-AF65-F5344CB8AC3E}">
        <p14:creationId xmlns:p14="http://schemas.microsoft.com/office/powerpoint/2010/main" val="1242131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9BBD6D8C-6445-42A9-AA20-3DA730A3E23F}" type="datetimeFigureOut">
              <a:rPr lang="zh-TW" altLang="en-US"/>
              <a:pPr>
                <a:defRPr/>
              </a:pPr>
              <a:t>2014/3/26</a:t>
            </a:fld>
            <a:endParaRPr lang="zh-TW" altLang="en-US"/>
          </a:p>
        </p:txBody>
      </p:sp>
      <p:sp>
        <p:nvSpPr>
          <p:cNvPr id="4" name="Footer Placeholder 3"/>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Slide Number Placeholder 4"/>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968E120F-8CF7-4069-A6DC-CB76050EC457}" type="slidenum">
              <a:rPr lang="zh-TW" altLang="en-US"/>
              <a:pPr>
                <a:defRPr/>
              </a:pPr>
              <a:t>‹#›</a:t>
            </a:fld>
            <a:endParaRPr lang="zh-TW" altLang="en-US"/>
          </a:p>
        </p:txBody>
      </p:sp>
    </p:spTree>
    <p:extLst>
      <p:ext uri="{BB962C8B-B14F-4D97-AF65-F5344CB8AC3E}">
        <p14:creationId xmlns:p14="http://schemas.microsoft.com/office/powerpoint/2010/main" val="219115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D12091AE-30F7-49D7-A8CE-D78499CC90C5}" type="datetimeFigureOut">
              <a:rPr lang="zh-TW" altLang="en-US"/>
              <a:pPr>
                <a:defRPr/>
              </a:pPr>
              <a:t>2014/3/26</a:t>
            </a:fld>
            <a:endParaRPr lang="zh-TW" altLang="en-US"/>
          </a:p>
        </p:txBody>
      </p:sp>
      <p:sp>
        <p:nvSpPr>
          <p:cNvPr id="3" name="Footer Placeholder 2"/>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4" name="Slide Number Placeholder 3"/>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D25A745F-A83D-4F7F-A21E-2AA63F8C01DE}" type="slidenum">
              <a:rPr lang="zh-TW" altLang="en-US"/>
              <a:pPr>
                <a:defRPr/>
              </a:pPr>
              <a:t>‹#›</a:t>
            </a:fld>
            <a:endParaRPr lang="zh-TW" altLang="en-US"/>
          </a:p>
        </p:txBody>
      </p:sp>
    </p:spTree>
    <p:extLst>
      <p:ext uri="{BB962C8B-B14F-4D97-AF65-F5344CB8AC3E}">
        <p14:creationId xmlns:p14="http://schemas.microsoft.com/office/powerpoint/2010/main" val="22174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3C26BFDA-7631-44D3-B49E-54E8C9470EFB}" type="datetimeFigureOut">
              <a:rPr lang="zh-TW" altLang="en-US"/>
              <a:pPr>
                <a:defRPr/>
              </a:pPr>
              <a:t>2014/3/26</a:t>
            </a:fld>
            <a:endParaRPr lang="zh-TW" altLang="en-US"/>
          </a:p>
        </p:txBody>
      </p:sp>
      <p:sp>
        <p:nvSpPr>
          <p:cNvPr id="4" name="頁尾版面配置區 3"/>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90AE84A0-4C9F-4C73-8521-56446BFC0049}" type="slidenum">
              <a:rPr lang="zh-TW" altLang="en-US"/>
              <a:pPr>
                <a:defRPr/>
              </a:pPr>
              <a:t>‹#›</a:t>
            </a:fld>
            <a:endParaRPr lang="zh-TW" altLang="en-US"/>
          </a:p>
        </p:txBody>
      </p:sp>
    </p:spTree>
    <p:extLst>
      <p:ext uri="{BB962C8B-B14F-4D97-AF65-F5344CB8AC3E}">
        <p14:creationId xmlns:p14="http://schemas.microsoft.com/office/powerpoint/2010/main" val="254764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ltLang="zh-TW"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48" name="Date Placeholder 4"/>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A6905B29-46FC-42B0-B42F-3ADD858269D9}" type="datetimeFigureOut">
              <a:rPr lang="zh-TW" altLang="en-US"/>
              <a:pPr>
                <a:defRPr/>
              </a:pPr>
              <a:t>2014/3/26</a:t>
            </a:fld>
            <a:endParaRPr lang="zh-TW" altLang="en-US"/>
          </a:p>
        </p:txBody>
      </p:sp>
      <p:sp>
        <p:nvSpPr>
          <p:cNvPr id="49" name="Slide Number Placeholder 6"/>
          <p:cNvSpPr>
            <a:spLocks noGrp="1"/>
          </p:cNvSpPr>
          <p:nvPr>
            <p:ph type="sldNum"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fld id="{885BB183-9F7A-4F05-A153-4081B6E3F9B4}" type="slidenum">
              <a:rPr lang="zh-TW" altLang="en-US"/>
              <a:pPr>
                <a:defRPr/>
              </a:pPr>
              <a:t>‹#›</a:t>
            </a:fld>
            <a:endParaRPr lang="zh-TW" altLang="en-US"/>
          </a:p>
        </p:txBody>
      </p:sp>
      <p:sp>
        <p:nvSpPr>
          <p:cNvPr id="50" name="Footer Placeholder 5"/>
          <p:cNvSpPr>
            <a:spLocks noGrp="1"/>
          </p:cNvSpPr>
          <p:nvPr>
            <p:ph type="ftr" sz="quarter" idx="12"/>
          </p:nvPr>
        </p:nvSpPr>
        <p:spPr>
          <a:xfrm>
            <a:off x="4641850" y="5724525"/>
            <a:ext cx="3492500" cy="365125"/>
          </a:xfrm>
        </p:spPr>
        <p:txBody>
          <a:bodyPr rtlCol="0">
            <a:normAutofit/>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Tree>
    <p:extLst>
      <p:ext uri="{BB962C8B-B14F-4D97-AF65-F5344CB8AC3E}">
        <p14:creationId xmlns:p14="http://schemas.microsoft.com/office/powerpoint/2010/main" val="396312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ltLang="zh-TW"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48" name="Date Placeholder 4"/>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45175B21-F55D-4A8A-98A9-B449BA6BD460}" type="datetimeFigureOut">
              <a:rPr lang="zh-TW" altLang="en-US"/>
              <a:pPr>
                <a:defRPr/>
              </a:pPr>
              <a:t>2014/3/26</a:t>
            </a:fld>
            <a:endParaRPr lang="zh-TW" altLang="en-US"/>
          </a:p>
        </p:txBody>
      </p:sp>
      <p:sp>
        <p:nvSpPr>
          <p:cNvPr id="49" name="Footer Placeholder 5"/>
          <p:cNvSpPr>
            <a:spLocks noGrp="1"/>
          </p:cNvSpPr>
          <p:nvPr>
            <p:ph type="ftr" sz="quarter" idx="11"/>
          </p:nvPr>
        </p:nvSpPr>
        <p:spPr>
          <a:xfrm>
            <a:off x="4641850" y="5724525"/>
            <a:ext cx="3492500" cy="365125"/>
          </a:xfrm>
        </p:spPr>
        <p:txBody>
          <a:bodyPr rtlCol="0">
            <a:normAutofit/>
          </a:bodyPr>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50" name="Slide Number Placeholder 6"/>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EC2500A5-1E11-4184-8C02-EDFA1B8D7E71}" type="slidenum">
              <a:rPr lang="zh-TW" altLang="en-US"/>
              <a:pPr>
                <a:defRPr/>
              </a:pPr>
              <a:t>‹#›</a:t>
            </a:fld>
            <a:endParaRPr lang="zh-TW" altLang="en-US"/>
          </a:p>
        </p:txBody>
      </p:sp>
    </p:spTree>
    <p:extLst>
      <p:ext uri="{BB962C8B-B14F-4D97-AF65-F5344CB8AC3E}">
        <p14:creationId xmlns:p14="http://schemas.microsoft.com/office/powerpoint/2010/main" val="299399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093719F0-C5F7-4301-B1A8-4C23467D49F7}" type="datetimeFigureOut">
              <a:rPr lang="zh-TW" altLang="en-US"/>
              <a:pPr>
                <a:defRPr/>
              </a:pPr>
              <a:t>2014/3/26</a:t>
            </a:fld>
            <a:endParaRPr lang="zh-TW" altLang="en-US"/>
          </a:p>
        </p:txBody>
      </p:sp>
      <p:sp>
        <p:nvSpPr>
          <p:cNvPr id="5" name="Footer Placeholder 4"/>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042996A8-E9AA-4244-91C6-8219F1D36DE3}" type="slidenum">
              <a:rPr lang="zh-TW" altLang="en-US"/>
              <a:pPr>
                <a:defRPr/>
              </a:pPr>
              <a:t>‹#›</a:t>
            </a:fld>
            <a:endParaRPr lang="zh-TW" altLang="en-US"/>
          </a:p>
        </p:txBody>
      </p:sp>
    </p:spTree>
    <p:extLst>
      <p:ext uri="{BB962C8B-B14F-4D97-AF65-F5344CB8AC3E}">
        <p14:creationId xmlns:p14="http://schemas.microsoft.com/office/powerpoint/2010/main" val="583098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rtlCol="0"/>
          <a:lstStyle>
            <a:lvl1pPr fontAlgn="base">
              <a:spcBef>
                <a:spcPct val="0"/>
              </a:spcBef>
              <a:spcAft>
                <a:spcPct val="0"/>
              </a:spcAft>
              <a:defRPr kumimoji="1">
                <a:latin typeface="Arial" charset="0"/>
                <a:ea typeface="新細明體" charset="-120"/>
              </a:defRPr>
            </a:lvl1pPr>
          </a:lstStyle>
          <a:p>
            <a:pPr>
              <a:defRPr/>
            </a:pPr>
            <a:fld id="{E58F8EE0-CB96-4ACE-BDEF-9FB8E62D030D}" type="datetimeFigureOut">
              <a:rPr lang="zh-TW" altLang="en-US"/>
              <a:pPr>
                <a:defRPr/>
              </a:pPr>
              <a:t>2014/3/26</a:t>
            </a:fld>
            <a:endParaRPr lang="zh-TW" altLang="en-US"/>
          </a:p>
        </p:txBody>
      </p:sp>
      <p:sp>
        <p:nvSpPr>
          <p:cNvPr id="5" name="Footer Placeholder 4"/>
          <p:cNvSpPr>
            <a:spLocks noGrp="1"/>
          </p:cNvSpPr>
          <p:nvPr>
            <p:ph type="ftr" sz="quarter" idx="11"/>
          </p:nvPr>
        </p:nvSpPr>
        <p:spPr/>
        <p:txBody>
          <a:bodyPr rtlCol="0"/>
          <a:lstStyle>
            <a:lvl1pPr fontAlgn="base">
              <a:spcBef>
                <a:spcPct val="0"/>
              </a:spcBef>
              <a:spcAft>
                <a:spcPct val="0"/>
              </a:spcAft>
              <a:defRPr kumimoji="1">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12"/>
          </p:nvPr>
        </p:nvSpPr>
        <p:spPr/>
        <p:txBody>
          <a:bodyPr rtlCol="0"/>
          <a:lstStyle>
            <a:lvl1pPr fontAlgn="base">
              <a:spcBef>
                <a:spcPct val="0"/>
              </a:spcBef>
              <a:spcAft>
                <a:spcPct val="0"/>
              </a:spcAft>
              <a:defRPr kumimoji="1">
                <a:latin typeface="Arial" charset="0"/>
                <a:ea typeface="新細明體" charset="-120"/>
              </a:defRPr>
            </a:lvl1pPr>
          </a:lstStyle>
          <a:p>
            <a:pPr>
              <a:defRPr/>
            </a:pPr>
            <a:fld id="{BC977146-CC55-481A-86FF-494AF3C24561}" type="slidenum">
              <a:rPr lang="zh-TW" altLang="en-US"/>
              <a:pPr>
                <a:defRPr/>
              </a:pPr>
              <a:t>‹#›</a:t>
            </a:fld>
            <a:endParaRPr lang="zh-TW" altLang="en-US"/>
          </a:p>
        </p:txBody>
      </p:sp>
    </p:spTree>
    <p:extLst>
      <p:ext uri="{BB962C8B-B14F-4D97-AF65-F5344CB8AC3E}">
        <p14:creationId xmlns:p14="http://schemas.microsoft.com/office/powerpoint/2010/main" val="1522681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383988F8-0BBA-4D12-8CD1-A884B9B7029B}" type="datetimeFigureOut">
              <a:rPr lang="zh-HK" altLang="en-US" smtClean="0"/>
              <a:pPr/>
              <a:t>26/3/2014</a:t>
            </a:fld>
            <a:endParaRPr lang="zh-HK"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HK" altLang="en-US">
              <a:solidFill>
                <a:srgbClr val="2DA2BF">
                  <a:tint val="20000"/>
                </a:srgbClr>
              </a:solidFill>
            </a:endParaRPr>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1F8BCF7B-6BA7-429B-9CFE-7D900282DC7F}" type="slidenum">
              <a:rPr lang="zh-HK" altLang="en-US" smtClean="0"/>
              <a:pPr/>
              <a:t>‹#›</a:t>
            </a:fld>
            <a:endParaRPr lang="zh-HK" altLang="en-US"/>
          </a:p>
        </p:txBody>
      </p:sp>
    </p:spTree>
    <p:extLst>
      <p:ext uri="{BB962C8B-B14F-4D97-AF65-F5344CB8AC3E}">
        <p14:creationId xmlns:p14="http://schemas.microsoft.com/office/powerpoint/2010/main" val="495908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5" name="頁尾版面配置區 4"/>
          <p:cNvSpPr>
            <a:spLocks noGrp="1"/>
          </p:cNvSpPr>
          <p:nvPr>
            <p:ph type="ftr" sz="quarter" idx="11"/>
          </p:nvPr>
        </p:nvSpPr>
        <p:spPr/>
        <p:txBody>
          <a:bodyPr/>
          <a:lstStyle>
            <a:extLst/>
          </a:lstStyle>
          <a:p>
            <a:endParaRPr lang="zh-HK" altLang="en-US">
              <a:solidFill>
                <a:prstClr val="black"/>
              </a:solidFill>
            </a:endParaRPr>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solidFill>
                  <a:prstClr val="black"/>
                </a:solidFill>
              </a:rPr>
              <a:pPr/>
              <a:t>‹#›</a:t>
            </a:fld>
            <a:endParaRPr lang="zh-HK" altLang="en-US">
              <a:solidFill>
                <a:prstClr val="black"/>
              </a:solidFill>
            </a:endParaRPr>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77299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solidFill>
                  <a:prstClr val="white"/>
                </a:solidFill>
              </a:rPr>
              <a:pPr/>
              <a:t>26/3/2014</a:t>
            </a:fld>
            <a:endParaRPr lang="zh-HK" altLang="en-US">
              <a:solidFill>
                <a:prstClr val="white"/>
              </a:solidFill>
            </a:endParaRPr>
          </a:p>
        </p:txBody>
      </p:sp>
      <p:sp>
        <p:nvSpPr>
          <p:cNvPr id="5" name="頁尾版面配置區 4"/>
          <p:cNvSpPr>
            <a:spLocks noGrp="1"/>
          </p:cNvSpPr>
          <p:nvPr>
            <p:ph type="ftr" sz="quarter" idx="11"/>
          </p:nvPr>
        </p:nvSpPr>
        <p:spPr/>
        <p:txBody>
          <a:bodyPr/>
          <a:lstStyle>
            <a:extLst/>
          </a:lstStyle>
          <a:p>
            <a:endParaRPr lang="zh-HK" altLang="en-US">
              <a:solidFill>
                <a:prstClr val="white"/>
              </a:solidFill>
            </a:endParaRPr>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solidFill>
                  <a:prstClr val="white"/>
                </a:solidFill>
              </a:rPr>
              <a:pPr/>
              <a:t>‹#›</a:t>
            </a:fld>
            <a:endParaRPr lang="zh-HK" altLang="en-US">
              <a:solidFill>
                <a:prstClr val="white"/>
              </a:solidFill>
            </a:endParaRPr>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1337884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83988F8-0BBA-4D12-8CD1-A884B9B7029B}" type="datetimeFigureOut">
              <a:rPr lang="zh-HK" altLang="en-US" smtClean="0">
                <a:solidFill>
                  <a:prstClr val="white"/>
                </a:solidFill>
              </a:rPr>
              <a:pPr/>
              <a:t>26/3/2014</a:t>
            </a:fld>
            <a:endParaRPr lang="zh-HK" altLang="en-US">
              <a:solidFill>
                <a:prstClr val="white"/>
              </a:solidFill>
            </a:endParaRPr>
          </a:p>
        </p:txBody>
      </p:sp>
      <p:sp>
        <p:nvSpPr>
          <p:cNvPr id="6" name="頁尾版面配置區 5"/>
          <p:cNvSpPr>
            <a:spLocks noGrp="1"/>
          </p:cNvSpPr>
          <p:nvPr>
            <p:ph type="ftr" sz="quarter" idx="11"/>
          </p:nvPr>
        </p:nvSpPr>
        <p:spPr/>
        <p:txBody>
          <a:bodyPr/>
          <a:lstStyle>
            <a:extLst/>
          </a:lstStyle>
          <a:p>
            <a:endParaRPr lang="zh-HK" altLang="en-US">
              <a:solidFill>
                <a:prstClr val="white"/>
              </a:solidFill>
            </a:endParaRPr>
          </a:p>
        </p:txBody>
      </p:sp>
      <p:sp>
        <p:nvSpPr>
          <p:cNvPr id="7" name="投影片編號版面配置區 6"/>
          <p:cNvSpPr>
            <a:spLocks noGrp="1"/>
          </p:cNvSpPr>
          <p:nvPr>
            <p:ph type="sldNum" sz="quarter" idx="12"/>
          </p:nvPr>
        </p:nvSpPr>
        <p:spPr/>
        <p:txBody>
          <a:bodyPr/>
          <a:lstStyle>
            <a:extLst/>
          </a:lstStyle>
          <a:p>
            <a:fld id="{1F8BCF7B-6BA7-429B-9CFE-7D900282DC7F}" type="slidenum">
              <a:rPr lang="zh-HK" altLang="en-US" smtClean="0">
                <a:solidFill>
                  <a:prstClr val="white"/>
                </a:solidFill>
              </a:rPr>
              <a:pPr/>
              <a:t>‹#›</a:t>
            </a:fld>
            <a:endParaRPr lang="zh-HK" altLang="en-US">
              <a:solidFill>
                <a:prstClr val="white"/>
              </a:solidFill>
            </a:endParaRPr>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342274339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8" name="頁尾版面配置區 7"/>
          <p:cNvSpPr>
            <a:spLocks noGrp="1"/>
          </p:cNvSpPr>
          <p:nvPr>
            <p:ph type="ftr" sz="quarter" idx="11"/>
          </p:nvPr>
        </p:nvSpPr>
        <p:spPr/>
        <p:txBody>
          <a:bodyPr/>
          <a:lstStyle>
            <a:extLst/>
          </a:lstStyle>
          <a:p>
            <a:endParaRPr lang="zh-HK" altLang="en-US">
              <a:solidFill>
                <a:prstClr val="black"/>
              </a:solidFill>
            </a:endParaRPr>
          </a:p>
        </p:txBody>
      </p:sp>
      <p:sp>
        <p:nvSpPr>
          <p:cNvPr id="9" name="投影片編號版面配置區 8"/>
          <p:cNvSpPr>
            <a:spLocks noGrp="1"/>
          </p:cNvSpPr>
          <p:nvPr>
            <p:ph type="sldNum" sz="quarter" idx="12"/>
          </p:nvPr>
        </p:nvSpPr>
        <p:spPr/>
        <p:txBody>
          <a:bodyPr/>
          <a:lstStyle>
            <a:extLst/>
          </a:lstStyle>
          <a:p>
            <a:fld id="{1F8BCF7B-6BA7-429B-9CFE-7D900282DC7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112816923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383988F8-0BBA-4D12-8CD1-A884B9B7029B}" type="datetimeFigureOut">
              <a:rPr lang="zh-HK" altLang="en-US" smtClean="0">
                <a:solidFill>
                  <a:prstClr val="white"/>
                </a:solidFill>
              </a:rPr>
              <a:pPr/>
              <a:t>26/3/2014</a:t>
            </a:fld>
            <a:endParaRPr lang="zh-HK" altLang="en-US">
              <a:solidFill>
                <a:prstClr val="white"/>
              </a:solidFill>
            </a:endParaRPr>
          </a:p>
        </p:txBody>
      </p:sp>
      <p:sp>
        <p:nvSpPr>
          <p:cNvPr id="4" name="頁尾版面配置區 3"/>
          <p:cNvSpPr>
            <a:spLocks noGrp="1"/>
          </p:cNvSpPr>
          <p:nvPr>
            <p:ph type="ftr" sz="quarter" idx="11"/>
          </p:nvPr>
        </p:nvSpPr>
        <p:spPr/>
        <p:txBody>
          <a:bodyPr/>
          <a:lstStyle>
            <a:extLst/>
          </a:lstStyle>
          <a:p>
            <a:endParaRPr lang="zh-HK" altLang="en-US">
              <a:solidFill>
                <a:prstClr val="white"/>
              </a:solidFill>
            </a:endParaRPr>
          </a:p>
        </p:txBody>
      </p:sp>
      <p:sp>
        <p:nvSpPr>
          <p:cNvPr id="5" name="投影片編號版面配置區 4"/>
          <p:cNvSpPr>
            <a:spLocks noGrp="1"/>
          </p:cNvSpPr>
          <p:nvPr>
            <p:ph type="sldNum" sz="quarter" idx="12"/>
          </p:nvPr>
        </p:nvSpPr>
        <p:spPr/>
        <p:txBody>
          <a:bodyPr/>
          <a:lstStyle>
            <a:extLst/>
          </a:lstStyle>
          <a:p>
            <a:fld id="{1F8BCF7B-6BA7-429B-9CFE-7D900282DC7F}" type="slidenum">
              <a:rPr lang="zh-HK" altLang="en-US" smtClean="0">
                <a:solidFill>
                  <a:prstClr val="white"/>
                </a:solidFill>
              </a:rPr>
              <a:pPr/>
              <a:t>‹#›</a:t>
            </a:fld>
            <a:endParaRPr lang="zh-HK" altLang="en-US">
              <a:solidFill>
                <a:prstClr val="white"/>
              </a:solidFill>
            </a:endParaRPr>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293710908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3" name="頁尾版面配置區 2"/>
          <p:cNvSpPr>
            <a:spLocks noGrp="1"/>
          </p:cNvSpPr>
          <p:nvPr>
            <p:ph type="ftr" sz="quarter" idx="11"/>
          </p:nvPr>
        </p:nvSpPr>
        <p:spPr/>
        <p:txBody>
          <a:bodyPr/>
          <a:lstStyle>
            <a:extLst/>
          </a:lstStyle>
          <a:p>
            <a:endParaRPr lang="zh-HK" altLang="en-US">
              <a:solidFill>
                <a:prstClr val="black"/>
              </a:solidFill>
            </a:endParaRPr>
          </a:p>
        </p:txBody>
      </p:sp>
      <p:sp>
        <p:nvSpPr>
          <p:cNvPr id="4" name="投影片編號版面配置區 3"/>
          <p:cNvSpPr>
            <a:spLocks noGrp="1"/>
          </p:cNvSpPr>
          <p:nvPr>
            <p:ph type="sldNum" sz="quarter" idx="12"/>
          </p:nvPr>
        </p:nvSpPr>
        <p:spPr/>
        <p:txBody>
          <a:bodyPr/>
          <a:lstStyle>
            <a:extLst/>
          </a:lstStyle>
          <a:p>
            <a:fld id="{1F8BCF7B-6BA7-429B-9CFE-7D900282DC7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2719557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6" name="頁尾版面配置區 5"/>
          <p:cNvSpPr>
            <a:spLocks noGrp="1"/>
          </p:cNvSpPr>
          <p:nvPr>
            <p:ph type="ftr" sz="quarter" idx="11"/>
          </p:nvPr>
        </p:nvSpPr>
        <p:spPr/>
        <p:txBody>
          <a:bodyPr/>
          <a:lstStyle>
            <a:extLst/>
          </a:lstStyle>
          <a:p>
            <a:endParaRPr lang="zh-HK" altLang="en-US">
              <a:solidFill>
                <a:prstClr val="black"/>
              </a:solidFill>
            </a:endParaRPr>
          </a:p>
        </p:txBody>
      </p:sp>
      <p:sp>
        <p:nvSpPr>
          <p:cNvPr id="7" name="投影片編號版面配置區 6"/>
          <p:cNvSpPr>
            <a:spLocks noGrp="1"/>
          </p:cNvSpPr>
          <p:nvPr>
            <p:ph type="sldNum" sz="quarter" idx="12"/>
          </p:nvPr>
        </p:nvSpPr>
        <p:spPr/>
        <p:txBody>
          <a:bodyPr/>
          <a:lstStyle>
            <a:extLst/>
          </a:lstStyle>
          <a:p>
            <a:fld id="{1F8BCF7B-6BA7-429B-9CFE-7D900282DC7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407665113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383988F8-0BBA-4D12-8CD1-A884B9B7029B}" type="datetimeFigureOut">
              <a:rPr lang="zh-HK" altLang="en-US" smtClean="0">
                <a:solidFill>
                  <a:prstClr val="white"/>
                </a:solidFill>
              </a:rPr>
              <a:pPr/>
              <a:t>26/3/2014</a:t>
            </a:fld>
            <a:endParaRPr lang="zh-HK" altLang="en-US">
              <a:solidFill>
                <a:prstClr val="white"/>
              </a:solidFill>
            </a:endParaRPr>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HK" altLang="en-US">
              <a:solidFill>
                <a:prstClr val="white"/>
              </a:solidFill>
            </a:endParaRPr>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1F8BCF7B-6BA7-429B-9CFE-7D900282DC7F}" type="slidenum">
              <a:rPr lang="zh-HK" altLang="en-US" smtClean="0">
                <a:solidFill>
                  <a:prstClr val="white"/>
                </a:solidFill>
              </a:rPr>
              <a:pPr/>
              <a:t>‹#›</a:t>
            </a:fld>
            <a:endParaRPr lang="zh-HK" altLang="en-US">
              <a:solidFill>
                <a:prstClr val="white"/>
              </a:solidFill>
            </a:endParaRPr>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609647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5" name="頁尾版面配置區 4"/>
          <p:cNvSpPr>
            <a:spLocks noGrp="1"/>
          </p:cNvSpPr>
          <p:nvPr>
            <p:ph type="ftr" sz="quarter" idx="11"/>
          </p:nvPr>
        </p:nvSpPr>
        <p:spPr/>
        <p:txBody>
          <a:bodyPr/>
          <a:lstStyle>
            <a:extLst/>
          </a:lstStyle>
          <a:p>
            <a:endParaRPr lang="zh-HK" altLang="en-US">
              <a:solidFill>
                <a:prstClr val="black"/>
              </a:solidFill>
            </a:endParaRPr>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2737749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5" name="頁尾版面配置區 4"/>
          <p:cNvSpPr>
            <a:spLocks noGrp="1"/>
          </p:cNvSpPr>
          <p:nvPr>
            <p:ph type="ftr" sz="quarter" idx="11"/>
          </p:nvPr>
        </p:nvSpPr>
        <p:spPr/>
        <p:txBody>
          <a:bodyPr/>
          <a:lstStyle>
            <a:extLst/>
          </a:lstStyle>
          <a:p>
            <a:endParaRPr lang="zh-HK" altLang="en-US">
              <a:solidFill>
                <a:prstClr val="black"/>
              </a:solidFill>
            </a:endParaRPr>
          </a:p>
        </p:txBody>
      </p:sp>
      <p:sp>
        <p:nvSpPr>
          <p:cNvPr id="6" name="投影片編號版面配置區 5"/>
          <p:cNvSpPr>
            <a:spLocks noGrp="1"/>
          </p:cNvSpPr>
          <p:nvPr>
            <p:ph type="sldNum" sz="quarter" idx="12"/>
          </p:nvPr>
        </p:nvSpPr>
        <p:spPr/>
        <p:txBody>
          <a:bodyPr/>
          <a:lstStyle>
            <a:extLst/>
          </a:lstStyle>
          <a:p>
            <a:fld id="{1F8BCF7B-6BA7-429B-9CFE-7D900282DC7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415885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383988F8-0BBA-4D12-8CD1-A884B9B7029B}" type="datetimeFigureOut">
              <a:rPr lang="zh-HK" altLang="en-US" smtClean="0"/>
              <a:t>26/3/2014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383988F8-0BBA-4D12-8CD1-A884B9B7029B}" type="datetimeFigureOut">
              <a:rPr lang="zh-HK" altLang="en-US" smtClean="0"/>
              <a:t>26/3/2014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1F8BCF7B-6BA7-429B-9CFE-7D900282DC7F}"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383988F8-0BBA-4D12-8CD1-A884B9B7029B}" type="datetimeFigureOut">
              <a:rPr lang="zh-HK" altLang="en-US" smtClean="0"/>
              <a:t>26/3/2014</a:t>
            </a:fld>
            <a:endParaRPr lang="zh-HK"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HK"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1F8BCF7B-6BA7-429B-9CFE-7D900282DC7F}" type="slidenum">
              <a:rPr lang="zh-HK" altLang="en-US" smtClean="0"/>
              <a:t>‹#›</a:t>
            </a:fld>
            <a:endParaRPr lang="zh-HK"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3988F8-0BBA-4D12-8CD1-A884B9B7029B}" type="datetimeFigureOut">
              <a:rPr lang="zh-HK" altLang="en-US" smtClean="0"/>
              <a:t>26/3/2014</a:t>
            </a:fld>
            <a:endParaRPr lang="zh-HK"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HK"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8BCF7B-6BA7-429B-9CFE-7D900282DC7F}"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80B7"/>
            </a:gs>
            <a:gs pos="39999">
              <a:srgbClr val="85C2FF"/>
            </a:gs>
            <a:gs pos="88000">
              <a:srgbClr val="C4D6EB"/>
            </a:gs>
            <a:gs pos="92000">
              <a:srgbClr val="33A02C"/>
            </a:gs>
            <a:gs pos="100000">
              <a:srgbClr val="33A02C"/>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endParaRPr lang="en-US" altLang="zh-HK"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ltLang="zh-HK"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FEFEFE"/>
                </a:solidFill>
                <a:latin typeface="Century Gothic" pitchFamily="34" charset="0"/>
                <a:ea typeface="微軟正黑體" pitchFamily="34" charset="-120"/>
              </a:defRPr>
            </a:lvl1pPr>
          </a:lstStyle>
          <a:p>
            <a:pPr fontAlgn="base">
              <a:spcBef>
                <a:spcPct val="0"/>
              </a:spcBef>
              <a:spcAft>
                <a:spcPct val="0"/>
              </a:spcAft>
              <a:defRPr/>
            </a:pPr>
            <a:fld id="{2406E664-6C18-4898-B289-619801EF27BA}" type="datetimeFigureOut">
              <a:rPr lang="zh-TW" altLang="en-US"/>
              <a:pPr fontAlgn="base">
                <a:spcBef>
                  <a:spcPct val="0"/>
                </a:spcBef>
                <a:spcAft>
                  <a:spcPct val="0"/>
                </a:spcAft>
                <a:defRPr/>
              </a:pPr>
              <a:t>2014/3/26</a:t>
            </a:fld>
            <a:endParaRPr lang="zh-TW" alt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94C600"/>
                </a:solidFill>
                <a:latin typeface="Century Gothic" pitchFamily="34" charset="0"/>
                <a:ea typeface="微軟正黑體" pitchFamily="34" charset="-120"/>
              </a:defRPr>
            </a:lvl1pPr>
          </a:lstStyle>
          <a:p>
            <a:pPr fontAlgn="base">
              <a:spcBef>
                <a:spcPct val="0"/>
              </a:spcBef>
              <a:spcAft>
                <a:spcPct val="0"/>
              </a:spcAft>
              <a:defRPr/>
            </a:pPr>
            <a:endParaRPr lang="zh-TW" alt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FEFEFE"/>
                </a:solidFill>
                <a:latin typeface="Century Gothic" pitchFamily="34" charset="0"/>
                <a:ea typeface="微軟正黑體" pitchFamily="34" charset="-120"/>
              </a:defRPr>
            </a:lvl1pPr>
          </a:lstStyle>
          <a:p>
            <a:pPr fontAlgn="base">
              <a:spcBef>
                <a:spcPct val="0"/>
              </a:spcBef>
              <a:spcAft>
                <a:spcPct val="0"/>
              </a:spcAft>
              <a:defRPr/>
            </a:pPr>
            <a:fld id="{60455D44-C394-4112-870A-D9C8C050D70D}" type="slidenum">
              <a:rPr lang="zh-TW" altLang="en-US"/>
              <a:pPr fontAlgn="base">
                <a:spcBef>
                  <a:spcPct val="0"/>
                </a:spcBef>
                <a:spcAft>
                  <a:spcPct val="0"/>
                </a:spcAft>
                <a:defRPr/>
              </a:pPr>
              <a:t>‹#›</a:t>
            </a:fld>
            <a:endParaRPr lang="zh-TW" altLang="en-US"/>
          </a:p>
        </p:txBody>
      </p:sp>
    </p:spTree>
    <p:extLst>
      <p:ext uri="{BB962C8B-B14F-4D97-AF65-F5344CB8AC3E}">
        <p14:creationId xmlns:p14="http://schemas.microsoft.com/office/powerpoint/2010/main" val="5418413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accent1"/>
          </a:solidFill>
          <a:latin typeface="+mj-lt"/>
          <a:ea typeface="微軟正黑體" pitchFamily="34" charset="-120"/>
          <a:cs typeface="+mj-cs"/>
        </a:defRPr>
      </a:lvl1pPr>
      <a:lvl2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2pPr>
      <a:lvl3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3pPr>
      <a:lvl4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4pPr>
      <a:lvl5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微軟正黑體" pitchFamily="34" charset="-120"/>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微軟正黑體" pitchFamily="34" charset="-120"/>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微軟正黑體" pitchFamily="34" charset="-120"/>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微軟正黑體" pitchFamily="34" charset="-120"/>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微軟正黑體" pitchFamily="34" charset="-120"/>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3988F8-0BBA-4D12-8CD1-A884B9B7029B}" type="datetimeFigureOut">
              <a:rPr lang="zh-HK" altLang="en-US" smtClean="0">
                <a:solidFill>
                  <a:prstClr val="black"/>
                </a:solidFill>
              </a:rPr>
              <a:pPr/>
              <a:t>26/3/2014</a:t>
            </a:fld>
            <a:endParaRPr lang="zh-HK" altLang="en-US">
              <a:solidFill>
                <a:prstClr val="black"/>
              </a:solidFill>
            </a:endParaRPr>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HK" altLang="en-US">
              <a:solidFill>
                <a:prstClr val="black"/>
              </a:solidFill>
            </a:endParaRPr>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8BCF7B-6BA7-429B-9CFE-7D900282DC7F}" type="slidenum">
              <a:rPr lang="zh-HK" altLang="en-US" smtClean="0">
                <a:solidFill>
                  <a:prstClr val="black"/>
                </a:solidFill>
              </a:rPr>
              <a:pPr/>
              <a:t>‹#›</a:t>
            </a:fld>
            <a:endParaRPr lang="zh-HK" altLang="en-US">
              <a:solidFill>
                <a:prstClr val="black"/>
              </a:solidFill>
            </a:endParaRPr>
          </a:p>
        </p:txBody>
      </p:sp>
    </p:spTree>
    <p:extLst>
      <p:ext uri="{BB962C8B-B14F-4D97-AF65-F5344CB8AC3E}">
        <p14:creationId xmlns:p14="http://schemas.microsoft.com/office/powerpoint/2010/main" val="97276037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53.png"/><Relationship Id="rId11" Type="http://schemas.openxmlformats.org/officeDocument/2006/relationships/image" Target="../media/image58.jpe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51.png"/><Relationship Id="rId9" Type="http://schemas.openxmlformats.org/officeDocument/2006/relationships/image" Target="../media/image56.jpeg"/></Relationships>
</file>

<file path=ppt/slides/_rels/slide3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48" y="1700808"/>
            <a:ext cx="7175351" cy="1793167"/>
          </a:xfrm>
        </p:spPr>
        <p:txBody>
          <a:bodyPr>
            <a:normAutofit/>
          </a:bodyPr>
          <a:lstStyle/>
          <a:p>
            <a:pPr algn="ctr"/>
            <a:r>
              <a:rPr lang="zh-TW" altLang="en-US" b="1" dirty="0" smtClean="0">
                <a:effectLst/>
              </a:rPr>
              <a:t>電子學習學校支援計劃</a:t>
            </a:r>
            <a:r>
              <a:rPr lang="en-US" altLang="zh-TW" b="1" dirty="0" smtClean="0">
                <a:effectLst/>
              </a:rPr>
              <a:t/>
            </a:r>
            <a:br>
              <a:rPr lang="en-US" altLang="zh-TW" b="1" dirty="0" smtClean="0">
                <a:effectLst/>
              </a:rPr>
            </a:br>
            <a:r>
              <a:rPr lang="zh-TW" altLang="zh-HK" b="1" dirty="0"/>
              <a:t>獲選</a:t>
            </a:r>
            <a:r>
              <a:rPr lang="zh-TW" altLang="zh-HK" b="1" dirty="0" smtClean="0"/>
              <a:t>學校</a:t>
            </a:r>
            <a:r>
              <a:rPr lang="zh-TW" altLang="en-US" b="1" dirty="0" smtClean="0"/>
              <a:t>簡介會</a:t>
            </a:r>
            <a:endParaRPr lang="zh-HK" altLang="en-US" b="1" dirty="0"/>
          </a:p>
        </p:txBody>
      </p:sp>
      <p:sp>
        <p:nvSpPr>
          <p:cNvPr id="3" name="副標題 2"/>
          <p:cNvSpPr>
            <a:spLocks noGrp="1"/>
          </p:cNvSpPr>
          <p:nvPr>
            <p:ph type="subTitle" idx="1"/>
          </p:nvPr>
        </p:nvSpPr>
        <p:spPr>
          <a:xfrm>
            <a:off x="1743302" y="4254956"/>
            <a:ext cx="5637010" cy="882119"/>
          </a:xfrm>
        </p:spPr>
        <p:txBody>
          <a:bodyPr>
            <a:normAutofit fontScale="62500" lnSpcReduction="20000"/>
          </a:bodyPr>
          <a:lstStyle/>
          <a:p>
            <a:endParaRPr lang="en-US" altLang="zh-TW" b="1" dirty="0" smtClean="0"/>
          </a:p>
          <a:p>
            <a:pPr algn="ctr"/>
            <a:r>
              <a:rPr lang="zh-TW" altLang="en-US" b="1" dirty="0" smtClean="0"/>
              <a:t>教育局資訊科技教育組</a:t>
            </a:r>
            <a:endParaRPr lang="en-US" altLang="zh-TW" b="1" dirty="0" smtClean="0"/>
          </a:p>
          <a:p>
            <a:pPr algn="ctr"/>
            <a:r>
              <a:rPr lang="en-US" altLang="zh-TW" b="1" dirty="0" smtClean="0"/>
              <a:t>2014.3.25</a:t>
            </a:r>
            <a:endParaRPr lang="zh-HK" altLang="en-US" b="1" dirty="0"/>
          </a:p>
        </p:txBody>
      </p:sp>
    </p:spTree>
    <p:extLst>
      <p:ext uri="{BB962C8B-B14F-4D97-AF65-F5344CB8AC3E}">
        <p14:creationId xmlns:p14="http://schemas.microsoft.com/office/powerpoint/2010/main" val="1674976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0"/>
            <a:ext cx="8229600" cy="1143000"/>
          </a:xfrm>
        </p:spPr>
        <p:txBody>
          <a:bodyPr/>
          <a:lstStyle/>
          <a:p>
            <a:pPr marL="541338" indent="-431800">
              <a:spcBef>
                <a:spcPts val="0"/>
              </a:spcBef>
              <a:spcAft>
                <a:spcPts val="2400"/>
              </a:spcAft>
            </a:pPr>
            <a:r>
              <a:rPr lang="zh-TW" altLang="en-US" sz="4400" spc="100" dirty="0"/>
              <a:t>技術顧問及項目</a:t>
            </a:r>
            <a:r>
              <a:rPr lang="zh-TW" altLang="en-US" sz="4400" spc="100" dirty="0" smtClean="0"/>
              <a:t>管理</a:t>
            </a:r>
            <a:endParaRPr lang="en-US" altLang="zh-TW" sz="4400" spc="100" dirty="0"/>
          </a:p>
        </p:txBody>
      </p:sp>
      <p:pic>
        <p:nvPicPr>
          <p:cNvPr id="4" name="Picture 5" descr="http://static.cyber-duck.co.uk/assets/img/services/technical-adv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8764"/>
            <a:ext cx="2535026" cy="14083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lh6.ggpht.com/-Ts5e2w1uk_k/UMPytrCs6pI/AAAAAAAABPE/YR5bA6T5RWs/image_thumb%25255B5%25255D.png?imgmax=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1" y="1484784"/>
            <a:ext cx="2706833" cy="137258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203848" y="2412177"/>
            <a:ext cx="1851298" cy="584775"/>
          </a:xfrm>
          <a:prstGeom prst="rect">
            <a:avLst/>
          </a:prstGeom>
        </p:spPr>
        <p:txBody>
          <a:bodyPr wrap="square">
            <a:spAutoFit/>
          </a:bodyPr>
          <a:lstStyle/>
          <a:p>
            <a:r>
              <a:rPr lang="zh-TW" altLang="en-US" sz="3200" dirty="0" smtClean="0"/>
              <a:t>用</a:t>
            </a:r>
            <a:r>
              <a:rPr lang="zh-TW" altLang="en-US" sz="3200" dirty="0"/>
              <a:t>家</a:t>
            </a:r>
            <a:r>
              <a:rPr lang="zh-TW" altLang="en-US" sz="3200" dirty="0" smtClean="0"/>
              <a:t>要求</a:t>
            </a:r>
            <a:endParaRPr lang="en-US" altLang="zh-HK" sz="3200" dirty="0"/>
          </a:p>
        </p:txBody>
      </p:sp>
      <p:sp>
        <p:nvSpPr>
          <p:cNvPr id="7" name="向右箭號 6"/>
          <p:cNvSpPr/>
          <p:nvPr/>
        </p:nvSpPr>
        <p:spPr>
          <a:xfrm>
            <a:off x="5211107" y="2636912"/>
            <a:ext cx="576064"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矩形 8"/>
          <p:cNvSpPr/>
          <p:nvPr/>
        </p:nvSpPr>
        <p:spPr>
          <a:xfrm>
            <a:off x="5993942" y="2412177"/>
            <a:ext cx="2646878" cy="584775"/>
          </a:xfrm>
          <a:prstGeom prst="rect">
            <a:avLst/>
          </a:prstGeom>
        </p:spPr>
        <p:txBody>
          <a:bodyPr wrap="none">
            <a:spAutoFit/>
          </a:bodyPr>
          <a:lstStyle/>
          <a:p>
            <a:r>
              <a:rPr lang="zh-TW" altLang="en-US" sz="3200" dirty="0"/>
              <a:t>技術</a:t>
            </a:r>
            <a:r>
              <a:rPr lang="zh-TW" altLang="zh-HK" sz="3200" dirty="0"/>
              <a:t>規</a:t>
            </a:r>
            <a:r>
              <a:rPr lang="zh-TW" altLang="en-US" sz="3200" dirty="0"/>
              <a:t>格文件</a:t>
            </a:r>
            <a:endParaRPr lang="zh-HK" altLang="en-US" sz="3200" dirty="0"/>
          </a:p>
        </p:txBody>
      </p:sp>
      <p:pic>
        <p:nvPicPr>
          <p:cNvPr id="1028" name="Picture 4" descr="http://icons.iconarchive.com/icons/aha-soft/people/256/users-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1268" y="1404430"/>
            <a:ext cx="1016458" cy="101645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群組 15"/>
          <p:cNvGrpSpPr/>
          <p:nvPr/>
        </p:nvGrpSpPr>
        <p:grpSpPr>
          <a:xfrm>
            <a:off x="395536" y="3205577"/>
            <a:ext cx="3897067" cy="1336353"/>
            <a:chOff x="395536" y="3205577"/>
            <a:chExt cx="3897067" cy="1336353"/>
          </a:xfrm>
        </p:grpSpPr>
        <p:pic>
          <p:nvPicPr>
            <p:cNvPr id="1030" name="Picture 6" descr="http://i3.squidoocdn.com/resize/squidoo_images/400/draft_lens17634583module148205664photo_1297733411RUTHIE-DAVIS-SUSHI-ROCK-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3205577"/>
              <a:ext cx="814849" cy="133635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225007" y="3288978"/>
              <a:ext cx="3067596" cy="584775"/>
            </a:xfrm>
            <a:prstGeom prst="rect">
              <a:avLst/>
            </a:prstGeom>
          </p:spPr>
          <p:txBody>
            <a:bodyPr wrap="square">
              <a:spAutoFit/>
            </a:bodyPr>
            <a:lstStyle/>
            <a:p>
              <a:pPr marL="0" lvl="1">
                <a:spcBef>
                  <a:spcPts val="324"/>
                </a:spcBef>
                <a:buClr>
                  <a:srgbClr val="2DA2BF"/>
                </a:buClr>
              </a:pPr>
              <a:r>
                <a:rPr lang="zh-TW" altLang="en-US" sz="3200" dirty="0">
                  <a:solidFill>
                    <a:prstClr val="black"/>
                  </a:solidFill>
                </a:rPr>
                <a:t>協助評審</a:t>
              </a:r>
              <a:r>
                <a:rPr lang="zh-TW" altLang="zh-HK" sz="3200" dirty="0">
                  <a:solidFill>
                    <a:prstClr val="black"/>
                  </a:solidFill>
                </a:rPr>
                <a:t>建議</a:t>
              </a:r>
              <a:r>
                <a:rPr lang="zh-TW" altLang="en-US" sz="3200" dirty="0">
                  <a:solidFill>
                    <a:prstClr val="black"/>
                  </a:solidFill>
                </a:rPr>
                <a:t>書</a:t>
              </a:r>
              <a:endParaRPr lang="en-US" altLang="zh-HK" sz="3200" dirty="0">
                <a:solidFill>
                  <a:prstClr val="black"/>
                </a:solidFill>
              </a:endParaRPr>
            </a:p>
          </p:txBody>
        </p:sp>
      </p:grpSp>
      <p:grpSp>
        <p:nvGrpSpPr>
          <p:cNvPr id="17" name="群組 16"/>
          <p:cNvGrpSpPr/>
          <p:nvPr/>
        </p:nvGrpSpPr>
        <p:grpSpPr>
          <a:xfrm>
            <a:off x="4393359" y="3205577"/>
            <a:ext cx="4477266" cy="1224136"/>
            <a:chOff x="4393359" y="3205577"/>
            <a:chExt cx="4477266" cy="1224136"/>
          </a:xfrm>
        </p:grpSpPr>
        <p:pic>
          <p:nvPicPr>
            <p:cNvPr id="1036" name="Picture 12" descr="https://encrypted-tbn0.gstatic.com/images?q=tbn:ANd9GcQQU8dYrMb64tPWlu0pPrsQYiU7tG05CDqbsO0EtF6MRWj7bqf3YTyYK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3359" y="3205577"/>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403009" y="3844938"/>
              <a:ext cx="3467616" cy="584775"/>
            </a:xfrm>
            <a:prstGeom prst="rect">
              <a:avLst/>
            </a:prstGeom>
          </p:spPr>
          <p:txBody>
            <a:bodyPr wrap="none">
              <a:spAutoFit/>
            </a:bodyPr>
            <a:lstStyle/>
            <a:p>
              <a:r>
                <a:rPr lang="zh-TW" altLang="en-US" sz="3200" dirty="0"/>
                <a:t>分析</a:t>
              </a:r>
              <a:r>
                <a:rPr lang="zh-TW" altLang="zh-HK" sz="3200" dirty="0"/>
                <a:t>建議</a:t>
              </a:r>
              <a:r>
                <a:rPr lang="zh-TW" altLang="en-US" sz="3200" dirty="0"/>
                <a:t>書</a:t>
              </a:r>
              <a:r>
                <a:rPr lang="zh-TW" altLang="zh-HK" sz="3200" dirty="0"/>
                <a:t>的利弊</a:t>
              </a:r>
              <a:endParaRPr lang="en-US" altLang="zh-HK" sz="3200" dirty="0"/>
            </a:p>
          </p:txBody>
        </p:sp>
      </p:grpSp>
      <p:pic>
        <p:nvPicPr>
          <p:cNvPr id="1042" name="Picture 18" descr="http://www.project-management-skills.com/image-files/decision-making-skill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2771" y="4541929"/>
            <a:ext cx="2127094" cy="21185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a:off x="3438615" y="4685946"/>
            <a:ext cx="1558516" cy="1789520"/>
            <a:chOff x="6196242" y="4792695"/>
            <a:chExt cx="1558516" cy="1789520"/>
          </a:xfrm>
        </p:grpSpPr>
        <p:pic>
          <p:nvPicPr>
            <p:cNvPr id="1038" name="Picture 14" descr="http://i1.tribune.com.pk/wp-content/uploads/2012/02/333216-CourtJudgeJustice-1328653153-385-640x48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6242" y="4792695"/>
              <a:ext cx="1558516" cy="1168887"/>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6264077" y="5997440"/>
              <a:ext cx="1081610" cy="584775"/>
            </a:xfrm>
            <a:prstGeom prst="rect">
              <a:avLst/>
            </a:prstGeom>
          </p:spPr>
          <p:txBody>
            <a:bodyPr wrap="square">
              <a:spAutoFit/>
            </a:bodyPr>
            <a:lstStyle/>
            <a:p>
              <a:r>
                <a:rPr lang="zh-TW" altLang="zh-HK" sz="3200" dirty="0">
                  <a:solidFill>
                    <a:srgbClr val="FF0000"/>
                  </a:solidFill>
                </a:rPr>
                <a:t>學校</a:t>
              </a:r>
              <a:endParaRPr lang="zh-HK" altLang="en-US" sz="3200" dirty="0"/>
            </a:p>
          </p:txBody>
        </p:sp>
      </p:grpSp>
      <p:pic>
        <p:nvPicPr>
          <p:cNvPr id="1046" name="Picture 22" descr="http://www.kyoto-ryokan-w.com/news/WiFi%E5%91%8A%E7%9F%A5%E7%94%BB%E5%83%8F.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6834" y="1125767"/>
            <a:ext cx="1416494" cy="12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46"/>
                                        </p:tgtEl>
                                        <p:attrNameLst>
                                          <p:attrName>style.visibility</p:attrName>
                                        </p:attrNameLst>
                                      </p:cBhvr>
                                      <p:to>
                                        <p:strVal val="visible"/>
                                      </p:to>
                                    </p:set>
                                    <p:animEffect transition="in" filter="wipe(left)">
                                      <p:cBhvr>
                                        <p:cTn id="24" dur="500"/>
                                        <p:tgtEl>
                                          <p:spTgt spid="104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500"/>
                            </p:stCondLst>
                            <p:childTnLst>
                              <p:par>
                                <p:cTn id="35" presetID="22" presetClass="entr" presetSubtype="8" fill="hold" nodeType="afterEffect">
                                  <p:stCondLst>
                                    <p:cond delay="10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042"/>
                                        </p:tgtEl>
                                        <p:attrNameLst>
                                          <p:attrName>style.visibility</p:attrName>
                                        </p:attrNameLst>
                                      </p:cBhvr>
                                      <p:to>
                                        <p:strVal val="visible"/>
                                      </p:to>
                                    </p:set>
                                    <p:anim calcmode="lin" valueType="num">
                                      <p:cBhvr additive="base">
                                        <p:cTn id="42" dur="500" fill="hold"/>
                                        <p:tgtEl>
                                          <p:spTgt spid="1042"/>
                                        </p:tgtEl>
                                        <p:attrNameLst>
                                          <p:attrName>ppt_x</p:attrName>
                                        </p:attrNameLst>
                                      </p:cBhvr>
                                      <p:tavLst>
                                        <p:tav tm="0">
                                          <p:val>
                                            <p:strVal val="1+#ppt_w/2"/>
                                          </p:val>
                                        </p:tav>
                                        <p:tav tm="100000">
                                          <p:val>
                                            <p:strVal val="#ppt_x"/>
                                          </p:val>
                                        </p:tav>
                                      </p:tavLst>
                                    </p:anim>
                                    <p:anim calcmode="lin" valueType="num">
                                      <p:cBhvr additive="base">
                                        <p:cTn id="43" dur="500" fill="hold"/>
                                        <p:tgtEl>
                                          <p:spTgt spid="104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80">
                                          <p:stCondLst>
                                            <p:cond delay="0"/>
                                          </p:stCondLst>
                                        </p:cTn>
                                        <p:tgtEl>
                                          <p:spTgt spid="14"/>
                                        </p:tgtEl>
                                      </p:cBhvr>
                                    </p:animEffect>
                                    <p:anim calcmode="lin" valueType="num">
                                      <p:cBhvr>
                                        <p:cTn id="4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4" dur="26">
                                          <p:stCondLst>
                                            <p:cond delay="650"/>
                                          </p:stCondLst>
                                        </p:cTn>
                                        <p:tgtEl>
                                          <p:spTgt spid="14"/>
                                        </p:tgtEl>
                                      </p:cBhvr>
                                      <p:to x="100000" y="60000"/>
                                    </p:animScale>
                                    <p:animScale>
                                      <p:cBhvr>
                                        <p:cTn id="55" dur="166" decel="50000">
                                          <p:stCondLst>
                                            <p:cond delay="67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46856" y="-8722"/>
            <a:ext cx="8229600" cy="1143000"/>
          </a:xfrm>
        </p:spPr>
        <p:txBody>
          <a:bodyPr/>
          <a:lstStyle/>
          <a:p>
            <a:r>
              <a:rPr lang="zh-TW" altLang="en-US" sz="4000" spc="100" dirty="0"/>
              <a:t>技術顧問及項目管理</a:t>
            </a:r>
            <a:endParaRPr lang="zh-HK" altLang="en-US" dirty="0"/>
          </a:p>
        </p:txBody>
      </p:sp>
      <p:pic>
        <p:nvPicPr>
          <p:cNvPr id="2050" name="Picture 2" descr="https://encrypted-tbn0.gstatic.com/images?q=tbn:ANd9GcSx0D2Whn_RQQFcFUa92XRTqW4aoO2R5CuFarlBrlD96xta9PI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73020"/>
            <a:ext cx="2619375" cy="1743076"/>
          </a:xfrm>
          <a:prstGeom prst="rect">
            <a:avLst/>
          </a:prstGeom>
          <a:ln>
            <a:noFill/>
          </a:ln>
        </p:spPr>
        <p:style>
          <a:lnRef idx="1">
            <a:schemeClr val="dk1"/>
          </a:lnRef>
          <a:fillRef idx="2">
            <a:schemeClr val="dk1"/>
          </a:fillRef>
          <a:effectRef idx="1">
            <a:schemeClr val="dk1"/>
          </a:effectRef>
          <a:fontRef idx="minor">
            <a:schemeClr val="dk1"/>
          </a:fontRef>
        </p:style>
      </p:pic>
      <p:pic>
        <p:nvPicPr>
          <p:cNvPr id="7" name="Picture 5" descr="http://static.cyber-duck.co.uk/assets/img/services/technical-adv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16632"/>
            <a:ext cx="2535026" cy="140834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群組 7"/>
          <p:cNvGrpSpPr/>
          <p:nvPr/>
        </p:nvGrpSpPr>
        <p:grpSpPr>
          <a:xfrm>
            <a:off x="3479568" y="1263669"/>
            <a:ext cx="4025272" cy="1386643"/>
            <a:chOff x="3479568" y="1263669"/>
            <a:chExt cx="4025272" cy="1386643"/>
          </a:xfrm>
        </p:grpSpPr>
        <p:sp>
          <p:nvSpPr>
            <p:cNvPr id="6" name="矩形 5"/>
            <p:cNvSpPr/>
            <p:nvPr/>
          </p:nvSpPr>
          <p:spPr>
            <a:xfrm>
              <a:off x="4896434" y="1696659"/>
              <a:ext cx="2608406" cy="507831"/>
            </a:xfrm>
            <a:prstGeom prst="rect">
              <a:avLst/>
            </a:prstGeom>
          </p:spPr>
          <p:txBody>
            <a:bodyPr wrap="none">
              <a:spAutoFit/>
            </a:bodyPr>
            <a:lstStyle/>
            <a:p>
              <a:pPr lvl="0">
                <a:spcBef>
                  <a:spcPts val="400"/>
                </a:spcBef>
                <a:buClr>
                  <a:srgbClr val="2DA2BF"/>
                </a:buClr>
                <a:buSzPct val="68000"/>
              </a:pPr>
              <a:r>
                <a:rPr lang="zh-TW" altLang="en-US" sz="2700" dirty="0">
                  <a:solidFill>
                    <a:prstClr val="black"/>
                  </a:solidFill>
                </a:rPr>
                <a:t>指定學校聯絡人</a:t>
              </a:r>
              <a:endParaRPr lang="en-US" altLang="zh-TW" sz="2700" dirty="0">
                <a:solidFill>
                  <a:prstClr val="black"/>
                </a:solidFill>
              </a:endParaRPr>
            </a:p>
          </p:txBody>
        </p:sp>
        <p:pic>
          <p:nvPicPr>
            <p:cNvPr id="2052" name="Picture 4" descr="https://encrypted-tbn3.gstatic.com/images?q=tbn:ANd9GcQh-Iti7KSwazBH2dUrysxP0eYMjfVqLz0go3s4MWRUuzodEg7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568" y="1263669"/>
              <a:ext cx="1386643" cy="138664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ttp://etc-mysitemyway.s3.amazonaws.com/icons/legacy-previews/icons/blue-jelly-icons-alphanumeric/069501-blue-jelly-icon-alphanumeric-information2-p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65" y="3214635"/>
            <a:ext cx="1287433" cy="12874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10"/>
          <p:cNvGrpSpPr/>
          <p:nvPr/>
        </p:nvGrpSpPr>
        <p:grpSpPr>
          <a:xfrm>
            <a:off x="1174789" y="3140297"/>
            <a:ext cx="4333315" cy="1436110"/>
            <a:chOff x="2808920" y="3140968"/>
            <a:chExt cx="4620995" cy="1436110"/>
          </a:xfrm>
        </p:grpSpPr>
        <p:pic>
          <p:nvPicPr>
            <p:cNvPr id="2056" name="Picture 8" descr="http://www2.parkland.edu/wifi/wifima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8920" y="3140968"/>
              <a:ext cx="1615304" cy="14361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矩形 8"/>
            <p:cNvSpPr/>
            <p:nvPr/>
          </p:nvSpPr>
          <p:spPr>
            <a:xfrm>
              <a:off x="4644008" y="3284984"/>
              <a:ext cx="2785907" cy="584775"/>
            </a:xfrm>
            <a:prstGeom prst="rect">
              <a:avLst/>
            </a:prstGeom>
          </p:spPr>
          <p:txBody>
            <a:bodyPr wrap="square">
              <a:spAutoFit/>
            </a:bodyPr>
            <a:lstStyle/>
            <a:p>
              <a:r>
                <a:rPr lang="zh-TW" altLang="en-US" sz="3200" dirty="0" smtClean="0"/>
                <a:t>覆蓋範圍</a:t>
              </a:r>
              <a:endParaRPr lang="zh-HK" altLang="en-US" sz="3200" dirty="0"/>
            </a:p>
          </p:txBody>
        </p:sp>
        <p:sp>
          <p:nvSpPr>
            <p:cNvPr id="10" name="矩形 9"/>
            <p:cNvSpPr/>
            <p:nvPr/>
          </p:nvSpPr>
          <p:spPr>
            <a:xfrm>
              <a:off x="4653339" y="3861048"/>
              <a:ext cx="1826141" cy="584775"/>
            </a:xfrm>
            <a:prstGeom prst="rect">
              <a:avLst/>
            </a:prstGeom>
          </p:spPr>
          <p:txBody>
            <a:bodyPr wrap="none">
              <a:spAutoFit/>
            </a:bodyPr>
            <a:lstStyle/>
            <a:p>
              <a:r>
                <a:rPr lang="zh-TW" altLang="en-US" sz="3200" dirty="0"/>
                <a:t>用戶數目</a:t>
              </a:r>
              <a:endParaRPr lang="en-US" altLang="zh-TW" sz="3200" dirty="0"/>
            </a:p>
          </p:txBody>
        </p:sp>
      </p:grpSp>
      <p:grpSp>
        <p:nvGrpSpPr>
          <p:cNvPr id="15" name="群組 14"/>
          <p:cNvGrpSpPr/>
          <p:nvPr/>
        </p:nvGrpSpPr>
        <p:grpSpPr>
          <a:xfrm>
            <a:off x="1460033" y="4739660"/>
            <a:ext cx="4480119" cy="1569660"/>
            <a:chOff x="1316017" y="4653136"/>
            <a:chExt cx="4480119" cy="1569660"/>
          </a:xfrm>
        </p:grpSpPr>
        <p:pic>
          <p:nvPicPr>
            <p:cNvPr id="2058" name="Picture 10" descr="http://upload.wikimedia.org/wikipedia/commons/2/2c/Disk_usage_(Boaba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6017" y="4725144"/>
              <a:ext cx="1278144" cy="137770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2699792" y="4653136"/>
              <a:ext cx="3096344" cy="1569660"/>
            </a:xfrm>
            <a:prstGeom prst="rect">
              <a:avLst/>
            </a:prstGeom>
          </p:spPr>
          <p:txBody>
            <a:bodyPr wrap="square">
              <a:spAutoFit/>
            </a:bodyPr>
            <a:lstStyle/>
            <a:p>
              <a:r>
                <a:rPr lang="zh-TW" altLang="en-US" sz="3200" dirty="0" smtClean="0"/>
                <a:t>連結</a:t>
              </a:r>
              <a:r>
                <a:rPr lang="zh-TW" altLang="en-US" sz="3200" dirty="0"/>
                <a:t>內聯網</a:t>
              </a:r>
              <a:r>
                <a:rPr lang="zh-TW" altLang="en-US" sz="3200" dirty="0" smtClean="0"/>
                <a:t>、</a:t>
              </a:r>
              <a:endParaRPr lang="en-US" altLang="zh-TW" sz="3200" dirty="0" smtClean="0"/>
            </a:p>
            <a:p>
              <a:r>
                <a:rPr lang="zh-TW" altLang="en-US" sz="3200" dirty="0" smtClean="0"/>
                <a:t>學習</a:t>
              </a:r>
              <a:r>
                <a:rPr lang="zh-TW" altLang="en-US" sz="3200" dirty="0"/>
                <a:t>管理</a:t>
              </a:r>
              <a:r>
                <a:rPr lang="zh-TW" altLang="en-US" sz="3200" dirty="0" smtClean="0"/>
                <a:t>系統</a:t>
              </a:r>
              <a:r>
                <a:rPr lang="zh-TW" altLang="en-US" sz="3200" dirty="0"/>
                <a:t>、</a:t>
              </a:r>
              <a:endParaRPr lang="en-US" altLang="zh-TW" sz="3200" dirty="0"/>
            </a:p>
            <a:p>
              <a:r>
                <a:rPr lang="zh-TW" altLang="en-US" sz="3200" dirty="0" smtClean="0"/>
                <a:t>其他服務</a:t>
              </a:r>
              <a:r>
                <a:rPr lang="en-US" altLang="zh-TW" sz="3200" dirty="0" smtClean="0"/>
                <a:t>??</a:t>
              </a:r>
              <a:r>
                <a:rPr lang="zh-TW" altLang="en-US" sz="3200" dirty="0" smtClean="0"/>
                <a:t> </a:t>
              </a:r>
              <a:endParaRPr lang="zh-HK" altLang="en-US" sz="3200" dirty="0"/>
            </a:p>
          </p:txBody>
        </p:sp>
      </p:grpSp>
      <p:grpSp>
        <p:nvGrpSpPr>
          <p:cNvPr id="16" name="群組 15"/>
          <p:cNvGrpSpPr/>
          <p:nvPr/>
        </p:nvGrpSpPr>
        <p:grpSpPr>
          <a:xfrm>
            <a:off x="5913248" y="3703299"/>
            <a:ext cx="3129942" cy="1483706"/>
            <a:chOff x="5762538" y="3760215"/>
            <a:chExt cx="3129942" cy="1483706"/>
          </a:xfrm>
        </p:grpSpPr>
        <p:sp>
          <p:nvSpPr>
            <p:cNvPr id="13" name="矩形 12"/>
            <p:cNvSpPr/>
            <p:nvPr/>
          </p:nvSpPr>
          <p:spPr>
            <a:xfrm>
              <a:off x="7066339" y="4196375"/>
              <a:ext cx="1826141" cy="584775"/>
            </a:xfrm>
            <a:prstGeom prst="rect">
              <a:avLst/>
            </a:prstGeom>
          </p:spPr>
          <p:txBody>
            <a:bodyPr wrap="none">
              <a:spAutoFit/>
            </a:bodyPr>
            <a:lstStyle/>
            <a:p>
              <a:r>
                <a:rPr lang="zh-TW" altLang="en-US" sz="3200" dirty="0"/>
                <a:t>施工日期</a:t>
              </a:r>
              <a:endParaRPr lang="en-US" altLang="zh-TW" sz="3200" dirty="0"/>
            </a:p>
          </p:txBody>
        </p:sp>
        <p:pic>
          <p:nvPicPr>
            <p:cNvPr id="2060" name="Picture 12" descr="http://tcgwww.taipei.gov.tw/public/Data/3951735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2538" y="3760215"/>
              <a:ext cx="1216152" cy="1483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49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80">
                                          <p:stCondLst>
                                            <p:cond delay="0"/>
                                          </p:stCondLst>
                                        </p:cTn>
                                        <p:tgtEl>
                                          <p:spTgt spid="2054"/>
                                        </p:tgtEl>
                                      </p:cBhvr>
                                    </p:animEffect>
                                    <p:anim calcmode="lin" valueType="num">
                                      <p:cBhvr>
                                        <p:cTn id="13"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4"/>
                                        </p:tgtEl>
                                      </p:cBhvr>
                                      <p:to x="100000" y="60000"/>
                                    </p:animScale>
                                    <p:animScale>
                                      <p:cBhvr>
                                        <p:cTn id="19" dur="166" decel="50000">
                                          <p:stCondLst>
                                            <p:cond delay="676"/>
                                          </p:stCondLst>
                                        </p:cTn>
                                        <p:tgtEl>
                                          <p:spTgt spid="2054"/>
                                        </p:tgtEl>
                                      </p:cBhvr>
                                      <p:to x="100000" y="100000"/>
                                    </p:animScale>
                                    <p:animScale>
                                      <p:cBhvr>
                                        <p:cTn id="20" dur="26">
                                          <p:stCondLst>
                                            <p:cond delay="1312"/>
                                          </p:stCondLst>
                                        </p:cTn>
                                        <p:tgtEl>
                                          <p:spTgt spid="2054"/>
                                        </p:tgtEl>
                                      </p:cBhvr>
                                      <p:to x="100000" y="80000"/>
                                    </p:animScale>
                                    <p:animScale>
                                      <p:cBhvr>
                                        <p:cTn id="21" dur="166" decel="50000">
                                          <p:stCondLst>
                                            <p:cond delay="1338"/>
                                          </p:stCondLst>
                                        </p:cTn>
                                        <p:tgtEl>
                                          <p:spTgt spid="2054"/>
                                        </p:tgtEl>
                                      </p:cBhvr>
                                      <p:to x="100000" y="100000"/>
                                    </p:animScale>
                                    <p:animScale>
                                      <p:cBhvr>
                                        <p:cTn id="22" dur="26">
                                          <p:stCondLst>
                                            <p:cond delay="1642"/>
                                          </p:stCondLst>
                                        </p:cTn>
                                        <p:tgtEl>
                                          <p:spTgt spid="2054"/>
                                        </p:tgtEl>
                                      </p:cBhvr>
                                      <p:to x="100000" y="90000"/>
                                    </p:animScale>
                                    <p:animScale>
                                      <p:cBhvr>
                                        <p:cTn id="23" dur="166" decel="50000">
                                          <p:stCondLst>
                                            <p:cond delay="1668"/>
                                          </p:stCondLst>
                                        </p:cTn>
                                        <p:tgtEl>
                                          <p:spTgt spid="2054"/>
                                        </p:tgtEl>
                                      </p:cBhvr>
                                      <p:to x="100000" y="100000"/>
                                    </p:animScale>
                                    <p:animScale>
                                      <p:cBhvr>
                                        <p:cTn id="24" dur="26">
                                          <p:stCondLst>
                                            <p:cond delay="1808"/>
                                          </p:stCondLst>
                                        </p:cTn>
                                        <p:tgtEl>
                                          <p:spTgt spid="2054"/>
                                        </p:tgtEl>
                                      </p:cBhvr>
                                      <p:to x="100000" y="95000"/>
                                    </p:animScale>
                                    <p:animScale>
                                      <p:cBhvr>
                                        <p:cTn id="25" dur="166" decel="50000">
                                          <p:stCondLst>
                                            <p:cond delay="1834"/>
                                          </p:stCondLst>
                                        </p:cTn>
                                        <p:tgtEl>
                                          <p:spTgt spid="2054"/>
                                        </p:tgtEl>
                                      </p:cBhvr>
                                      <p:to x="100000" y="100000"/>
                                    </p:animScale>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a:spLocks noGrp="1"/>
          </p:cNvSpPr>
          <p:nvPr>
            <p:ph type="title"/>
          </p:nvPr>
        </p:nvSpPr>
        <p:spPr>
          <a:xfrm>
            <a:off x="467544" y="0"/>
            <a:ext cx="8229600" cy="1143000"/>
          </a:xfrm>
        </p:spPr>
        <p:txBody>
          <a:bodyPr/>
          <a:lstStyle/>
          <a:p>
            <a:pPr marL="541338" indent="-431800">
              <a:spcBef>
                <a:spcPts val="0"/>
              </a:spcBef>
              <a:spcAft>
                <a:spcPts val="2400"/>
              </a:spcAft>
            </a:pPr>
            <a:r>
              <a:rPr lang="zh-TW" altLang="en-US" sz="4400" spc="100" dirty="0"/>
              <a:t>技術顧問及項目</a:t>
            </a:r>
            <a:r>
              <a:rPr lang="zh-TW" altLang="en-US" sz="4400" spc="100" dirty="0" smtClean="0"/>
              <a:t>管理</a:t>
            </a:r>
            <a:endParaRPr lang="en-US" altLang="zh-TW" sz="4400" spc="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250" y="7300"/>
            <a:ext cx="25368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214" y="1052736"/>
            <a:ext cx="23431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75860" y="3924333"/>
            <a:ext cx="1944216" cy="584775"/>
          </a:xfrm>
          <a:prstGeom prst="rect">
            <a:avLst/>
          </a:prstGeom>
        </p:spPr>
        <p:txBody>
          <a:bodyPr wrap="square">
            <a:spAutoFit/>
          </a:bodyPr>
          <a:lstStyle/>
          <a:p>
            <a:r>
              <a:rPr lang="zh-HK" altLang="en-US" sz="3200" dirty="0"/>
              <a:t>項目管理</a:t>
            </a: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346" y="3924333"/>
            <a:ext cx="1600606" cy="247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橢圓 7"/>
          <p:cNvSpPr/>
          <p:nvPr/>
        </p:nvSpPr>
        <p:spPr>
          <a:xfrm>
            <a:off x="3688837" y="6074634"/>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nvGrpSpPr>
          <p:cNvPr id="11" name="群組 10"/>
          <p:cNvGrpSpPr/>
          <p:nvPr/>
        </p:nvGrpSpPr>
        <p:grpSpPr>
          <a:xfrm>
            <a:off x="4499992" y="1415413"/>
            <a:ext cx="4124325" cy="3750490"/>
            <a:chOff x="4499992" y="1415413"/>
            <a:chExt cx="4124325" cy="3750490"/>
          </a:xfrm>
        </p:grpSpPr>
        <p:pic>
          <p:nvPicPr>
            <p:cNvPr id="3077" name="Picture 5" descr="http://img6.house365.com/njhomenews/2012/06/12/13395129814fd75895824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415413"/>
              <a:ext cx="4124325" cy="28956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群組 9"/>
            <p:cNvGrpSpPr/>
            <p:nvPr/>
          </p:nvGrpSpPr>
          <p:grpSpPr>
            <a:xfrm>
              <a:off x="4572000" y="4077072"/>
              <a:ext cx="3816424" cy="1088831"/>
              <a:chOff x="4572000" y="4077072"/>
              <a:chExt cx="3816424" cy="1088831"/>
            </a:xfrm>
          </p:grpSpPr>
          <p:sp>
            <p:nvSpPr>
              <p:cNvPr id="7" name="文字方塊 6"/>
              <p:cNvSpPr txBox="1"/>
              <p:nvPr/>
            </p:nvSpPr>
            <p:spPr>
              <a:xfrm>
                <a:off x="5580112" y="4077072"/>
                <a:ext cx="1872208" cy="584775"/>
              </a:xfrm>
              <a:prstGeom prst="rect">
                <a:avLst/>
              </a:prstGeom>
              <a:noFill/>
            </p:spPr>
            <p:txBody>
              <a:bodyPr wrap="square" rtlCol="0">
                <a:spAutoFit/>
              </a:bodyPr>
              <a:lstStyle/>
              <a:p>
                <a:r>
                  <a:rPr lang="zh-TW" altLang="en-US" sz="3200" dirty="0" smtClean="0"/>
                  <a:t>工程驗收</a:t>
                </a:r>
                <a:endParaRPr lang="zh-HK" altLang="en-US" sz="3200" dirty="0"/>
              </a:p>
            </p:txBody>
          </p:sp>
          <p:sp>
            <p:nvSpPr>
              <p:cNvPr id="9" name="文字方塊 8"/>
              <p:cNvSpPr txBox="1"/>
              <p:nvPr/>
            </p:nvSpPr>
            <p:spPr>
              <a:xfrm>
                <a:off x="4572000" y="4581128"/>
                <a:ext cx="3816424" cy="584775"/>
              </a:xfrm>
              <a:prstGeom prst="rect">
                <a:avLst/>
              </a:prstGeom>
              <a:noFill/>
            </p:spPr>
            <p:txBody>
              <a:bodyPr wrap="square" rtlCol="0">
                <a:spAutoFit/>
              </a:bodyPr>
              <a:lstStyle/>
              <a:p>
                <a:r>
                  <a:rPr lang="zh-TW" altLang="en-US" sz="3200" dirty="0" smtClean="0"/>
                  <a:t>服務至 </a:t>
                </a:r>
                <a:r>
                  <a:rPr lang="en-US" altLang="zh-TW" sz="3200" dirty="0" smtClean="0"/>
                  <a:t>2014.9.30</a:t>
                </a:r>
                <a:endParaRPr lang="zh-HK" altLang="en-US" sz="3200" dirty="0"/>
              </a:p>
            </p:txBody>
          </p:sp>
        </p:grpSp>
      </p:grpSp>
    </p:spTree>
    <p:extLst>
      <p:ext uri="{BB962C8B-B14F-4D97-AF65-F5344CB8AC3E}">
        <p14:creationId xmlns:p14="http://schemas.microsoft.com/office/powerpoint/2010/main" val="8268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par>
                          <p:cTn id="12" fill="hold">
                            <p:stCondLst>
                              <p:cond delay="1500"/>
                            </p:stCondLst>
                            <p:childTnLst>
                              <p:par>
                                <p:cTn id="13" presetID="26"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943" y="1088617"/>
            <a:ext cx="2514600" cy="2752725"/>
          </a:xfrm>
          <a:prstGeom prst="rect">
            <a:avLst/>
          </a:prstGeom>
          <a:ln>
            <a:noFill/>
          </a:ln>
          <a:extLst/>
        </p:spPr>
        <p:style>
          <a:lnRef idx="1">
            <a:schemeClr val="dk1"/>
          </a:lnRef>
          <a:fillRef idx="2">
            <a:schemeClr val="dk1"/>
          </a:fillRef>
          <a:effectRef idx="1">
            <a:schemeClr val="dk1"/>
          </a:effectRef>
          <a:fontRef idx="minor">
            <a:schemeClr val="dk1"/>
          </a:fontRef>
        </p:style>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84" y="1088618"/>
            <a:ext cx="2514600" cy="2752725"/>
          </a:xfrm>
          <a:prstGeom prst="rect">
            <a:avLst/>
          </a:prstGeom>
          <a:ln>
            <a:noFill/>
          </a:ln>
          <a:extLst/>
        </p:spPr>
        <p:style>
          <a:lnRef idx="1">
            <a:schemeClr val="dk1"/>
          </a:lnRef>
          <a:fillRef idx="2">
            <a:schemeClr val="dk1"/>
          </a:fillRef>
          <a:effectRef idx="1">
            <a:schemeClr val="dk1"/>
          </a:effectRef>
          <a:fontRef idx="minor">
            <a:schemeClr val="dk1"/>
          </a:fontRef>
        </p:style>
      </p:pic>
      <p:sp>
        <p:nvSpPr>
          <p:cNvPr id="3" name="標題 2"/>
          <p:cNvSpPr>
            <a:spLocks noGrp="1"/>
          </p:cNvSpPr>
          <p:nvPr>
            <p:ph type="title"/>
          </p:nvPr>
        </p:nvSpPr>
        <p:spPr>
          <a:xfrm>
            <a:off x="446855" y="8032"/>
            <a:ext cx="5600321" cy="1143000"/>
          </a:xfrm>
        </p:spPr>
        <p:txBody>
          <a:bodyPr>
            <a:noAutofit/>
          </a:bodyPr>
          <a:lstStyle/>
          <a:p>
            <a:r>
              <a:rPr lang="zh-TW" altLang="zh-HK" sz="4400" dirty="0" smtClean="0">
                <a:effectLst>
                  <a:outerShdw blurRad="38100" dist="38100" dir="2700000" algn="tl">
                    <a:srgbClr val="000000">
                      <a:alpha val="43137"/>
                    </a:srgbClr>
                  </a:outerShdw>
                </a:effectLst>
              </a:rPr>
              <a:t>技術</a:t>
            </a:r>
            <a:r>
              <a:rPr lang="zh-TW" altLang="en-US" sz="4400" dirty="0" smtClean="0">
                <a:effectLst>
                  <a:outerShdw blurRad="38100" dist="38100" dir="2700000" algn="tl">
                    <a:srgbClr val="000000">
                      <a:alpha val="43137"/>
                    </a:srgbClr>
                  </a:outerShdw>
                </a:effectLst>
              </a:rPr>
              <a:t>顧問</a:t>
            </a:r>
            <a:r>
              <a:rPr lang="zh-TW" altLang="zh-HK" sz="4400" dirty="0" smtClean="0">
                <a:effectLst>
                  <a:outerShdw blurRad="38100" dist="38100" dir="2700000" algn="tl">
                    <a:srgbClr val="000000">
                      <a:alpha val="43137"/>
                    </a:srgbClr>
                  </a:outerShdw>
                </a:effectLst>
              </a:rPr>
              <a:t>及</a:t>
            </a:r>
            <a:r>
              <a:rPr lang="zh-TW" altLang="zh-HK" sz="4400" dirty="0">
                <a:effectLst>
                  <a:outerShdw blurRad="38100" dist="38100" dir="2700000" algn="tl">
                    <a:srgbClr val="000000">
                      <a:alpha val="43137"/>
                    </a:srgbClr>
                  </a:outerShdw>
                </a:effectLst>
              </a:rPr>
              <a:t>項目管理</a:t>
            </a:r>
            <a:endParaRPr lang="zh-HK" altLang="en-US" sz="4400" dirty="0">
              <a:effectLst>
                <a:outerShdw blurRad="38100" dist="38100" dir="2700000" algn="tl">
                  <a:srgbClr val="000000">
                    <a:alpha val="43137"/>
                  </a:srgbClr>
                </a:outerShdw>
              </a:effectLst>
            </a:endParaRPr>
          </a:p>
        </p:txBody>
      </p:sp>
      <p:sp>
        <p:nvSpPr>
          <p:cNvPr id="4" name="AutoShape 2" descr="data:image/jpeg;base64,/9j/4AAQSkZJRgABAQAAAQABAAD/2wCEAAkGBhMREBUUExQWFRUVGB8YGRgXGSEaHBofHRscHh4cGhwaHCYeGCEmHxkeIDEgIycpLSwsHB8xNTIqNScrLCkBCQoKDgwOGQ8PGjUiHiQ1Ki0sNSwsNTUqNSk1LzUpNSotNSwyMCw1NDQzNTUuLik1LC40Ky01NS00NSosNS0sKv/AABEIAPoAygMBIgACEQEDEQH/xAAbAAACAwEBAQAAAAAAAAAAAAAABQMEBgIBB//EAEAQAAICAQMDAwMCBAQEBAUFAAECAxESAAQhBRMxBiJBMlFhFCNCcYGRFTNSYiRyobFDwdHwBxaSk9IlRFNjgv/EABgBAQADAQAAAAAAAAAAAAAAAAABAgQD/8QALBEBAAEDAQQJBQEAAAAAAAAAAAECAxEhMUFRkQQiYXGhscHR4RKBwvDxcv/aAAwDAQACEQMRAD8A+46NGjQGjRo0Bo0aNAaNGjQGjReoJ94EF8t/y8/F/f7DQT6NK5Or5CkDg2tnEGrI4q/gHn7aobvdzsihMiGlxZ8Tca9tyHwRgzjuYIQD4JNj4DR6NZMSbonlXW5AvlzQMzrYqT3fthWseCfzQgg3W9btyOjZMkayqA4VCYXZ8VWQciZYxfuIViLok6DZ6NZCFt1iDg6nuQWp7ptC0JdgxlIFAzArXIUA3Xvhhl3ZxLI91HmMpF5YSCQJ7yOGCEWQKLe7kHQbXRpW/UGBvnC/OIognimzo39/5asf4gbH7bCyBZoDk6C5o1Cd5HdZrf2yHx/XU2gNGjRoDRo0aA0aNGgNGjRoDRo0aA0aNV9xuwvgqSPILAV/fQWNLt11cKBipLE0Ayst+fFrzzX99JusdQcJEmf+dIFEjOoVCqPKCWjShkYwg8fVfNUVG66zj3M5HxUT5B5jY7AQZuAhPbfPKwBVpwcvaGsl3MjDmAHlqDfcGhZql45v7eNVJUfgLE6gsptbU1aWpxr+Fn8kgFT+NKPT3qIlxGGBJMi/uy0CIdx2j26U+4q2eIJH+WoNNmLfpvrrTL2ZG5G3WbuK/uNySKb4of5Y5v5I+LIc9R3EscuxClou/ORIpLMSBDIwBL8jkeBXIBv4NCTrEpi3U8r7YJtppYEMkTtRzjWM/wCYSfNFQBka5UeGjz95Iu4u2KG5QJ3WUqyHyp8GqJBHiiONSx7MU2Q2fYnFOABjISOf4aks2Ob+ePjQI4+uskva7UKN+uTbK7ILRTEJTYViGkJtQQa5BINEFf02kMAxRv8A9ZmAsEUal9y4sBfB4IYUfHAOnmyggeND2ICNwWDo4hCHtcKWHaDSUFFUPbpkI4Aqt2tkRZcYleXAslSVAy4Hu/voM3uOoyTbZWmKy11VYgGBAULuMBjg68gVQNj7g3qeHr5yjftQlZOottO2Et1VclD5XeYMeZ4oLxVjIum2e37HddIQ8g7pVhEc3C+SwT3mv4udcbbcWyzLHBm8KuS2AcE2HYnhiMQt+Bx/TQJemdSdm2pdYSs26mgYKjKaj7pVg3cPPs5BBu/5aZbvcLHuO1gznONbsAEsryL+QP2aJ88gi+a6ZAoVhFtEUe9OI6DBxkym+LQckfIGpeqdUjhmPdSwRE2SqjMWklWJByvwz1dng6BTB6jjmWJ1acCQpVhAcn2x3YBsH24LiWB8kgfJDjofqMtIsWErlljkZmKHBZVfAmj4/aN/NuKsBiquf1Eiq7AIqJmhYwghAH7ZRnHsjwZ6bMhaViLAJ1MOrEkhMSUXBXEQpTcalQ9YqLlHBq6eiQDQbJZlPhgb/P8A7+2u9Yzp/qmJWVmQY9uJhhFiQZ3McQ88ZOrJXxYs1baZQ+qv+LaB42VT2ghx5VpBLxJ7q/8AB4K355+DoNDo0aNAaNGjQGjRo0Bo0aNBzJIFUsfAFn58fgcnWcm6nGz2zj5omDLgc+bPx8/j4saay72Q5KIWI5Fh0BI+6+7j8XXg/wBVUHqKNZXVxN3I5OzjwwZuws7VXwEbyasgAWSAQgXr3ZncY5xCOMnFFQhmneImieQCAa/mfkDXG79RftyPCJuHwzcWns3CwuDxQJslRZ4B8VWo+veptn2NxOiLK6xMVLKQsvajG4CA+TQYMDVA5VyCNMYJdpMZ0jhDlJKlUAAhsixYqTYtlDXQy9rDIUdB5H14PNiBIlySxqTgVyhvLjyAQCQT9ua+b6s55DgfFUnJ+3B88H50ldI9rIyPGztOJplb5AZgZkWrAIUhhyCwWvjSk9RiBjese7JFjRDWHmQxuKb3KJN3zkFPtNAirBv03YmM7NWKEwdzOmB+sNRH44PJrwfOvem9OkQwMMCYXkVlyr/M5GJqiQCOP7aXzbgR7PbSpEAGlhhVc+KP7YawOD7iKN3Vm/Gq246j245YTEpO13cMYp2CsHVAh8EqVFWPd4v5rQOdhsWT9OpMdwu7uA4+ly9EfP3819J+2p4NuInljLqQe4YVB8ZlcweKXFiB/JjrNbzZm5onhj7m12mbVK7IyqNzHHGppSv7MrhpCCbfwcQdRv1QsHmg2zkvFDuEQks8zbgoCFKilwESWTf0k+0W2g0EOxaLBi0Z/wCG7BBcCmskEebBqqHPGptrsXTsEYHCEwsC9UTRB8fPHHnnxpTtY3O63EapFhtCgd2kZPa0Ab2gqyr4VeTQGR5J0ui3qBJm7SMY9kN2rKz4mzOSgLfWtySESgC8+BQGg0Y6NMIUjqPiB4mOQByPItqsp/tFc+eNdw9ILMrSIjom3SOsx9cTBwbHimUEH4IB+L0pfrkhcjsw5HZ/rgcnoG/chF+6z88V9jpjs96Z4oZEhC92JZDYdqLqrHkMuVdw/cmj4qtA0h2QZ2uBFEhyLLJ8kckAVyeASKv5vWc2XV9tgXm28UcZhXcP2w7HJJRGpVFSuO3H7lbL2rxQB062Ev8AlsIeaoEZAe7t1RN8AOb4PKsfg6X/AOCRGPERS49vtVZsoZFcgAqOba7PI8aDjddQ2UTIiQr2mdtvMCjZL2UaWNFSrY5MCiqLuQY8nTTcPtEnIdMJMYnDsCbJMixi/JYHLg+cz5s6S7304spfNC2bvIaDAF3jaMkHMY+yIAGxiWVvPOnciS0v7CTfti3cAMaBxUh2yvmrPglj86C1/wDMEK3cjNQYkCNuMau6XjyPP3031mnEik/8NB7kNglB7jdp59wPFsauvAs056bLKwYyqq8jHH5GK2eGP8WQ+OAP5kLmjRo0Bo0aNAaX9ZnxQLbKXYKGXkj5+481X9dMNI99hNJIVnlT9NxIq5gX2y/gUJPbIrcXyoHwRoM/6hnQRQNHLKb3m0BL+3gzLdcC8lPI8f8AXS5evrLFLuZItvGDI+WRbNJVmG0UsqvZLRMFZj2xyoJxNjS9Q6aIo+4+6lpjHGpJagzyFUOIvkvKvkUQqg0L0y3TyISqrkCPIiyseBkTKMiPknQYbb78bh44Vi2incTbyBgUYgiGkU4pKBbRRqrV5Fc1wbnS/ULjcr7YB39zutozBXzrb9542yMp4sMSormQkEfOt3OzlkhOJRXa+ccCLVq+WIIYqbH2OvDsJufcnJ4FDj3H/Zz7Mf6g8+KDAbX1hNHtIpUMWUfSxuqkMknIcBl901+4cZm2B+T41otv6neTfnar+mASaimSl+12FlEgHcBJaQ4UE4HPxen8GxmDAsYyv8SgD7P49l+cD5+Dqovpsd0yGNSe6JgDJYDhccgTFmKAACg1+B40EPqfp77mCJUCqFmSQ4ljYRrIBiQlSfGXFefjUG76ZFg9xRrGZlfKSSRGkkJUKzM1MzA4qvmyABVAalg9HhWjPgRhRQeg2HcrICPkkSUT/tH211svR3biCCRgyyxyqxIYZRRpEAVxUUyx2wFWzMRjxQVpo4dw6lztnMsYTJZiGljbJ1Q4MO4pUMwBLAgOeRZK3qvRdvupZZItxDRhjWJotw0JhByRGKwmpwX+nIjkYj760jelVMhfM+6WOZhXl4kCrXPtX2ra/jzydV09FJgqM4dViWKmTzjJ3A3DAg2ByCCCAQQdBBDFDG8x7m3YzKiSFpTlIZFwi7iklbesRQ8WBfjSyPpuyRWuXb4CF4mvcN/lhiCjEuRgrAgg+MiOAK03b0ODj+/I1fprzGTMdrIZEJYmzkTTXZ4HPm4pv/h8jRshmani3URIUeN3KJHI58gil/Hm9BXm2EKFy8m3Vo9u0L3KRjGscbFWthitsWN8gNGfnV3abhUhWOKWLtC0jCMW4STGg6klcRSmvp5+2ut56JSSPcIz2NwH5wBZDJEI37bE8AgXR5s+SONMN6zL241jjlYrzkVBpSoZgpNkCx8+SOfuFLbb0RhcZY7rnJ5CtfBCkkDjH+V+fuh6l6s3iybhY2RpI/1HbhwNysihoUjBXKQhc2cA2Sox4OnsEzqSDtYRIf4e6tt5ohT4sKSB/tPPGqp3e3hkByhDBklU4SFMty7RrInOFuzMCy/6nJoMToKu49Q7sNIq5tGJgkUoivNf0vcNkClAl9mQRrPsoG2FX07LuJpZ5zFUs+12DOMMQXuXvAB+LUNRF2Pb+NNG6ojyyRvOyACJwRmGZpmkUAKUHt/boUxvmwOLm6d1xe68DvIpWURRtTHuZwrN7iUIjNEgAkePua0E23G68Pt42Be+cRQzIFAHmkAbn5Px4EKLuSwf9MhcAA+FGWMfItiaW2WgSLVjzxfEHqgdpHeXAsiuQFeQKGYoDn2V4z4JYChyaHJs7fqvdmEazqz+7hVYA9qQCXnHE42EPJon7nQaLRqPbqwUByC1ckcXqTQGjRo0BrHdV9MrPK8ncde47E/8O54banb4k8WvuD/awP562J1mepzbkdrsKqhnIlaOMlkQxviQrD3fuYXQJongckAkl9LF5neR4e2pV1YKS4Ecm2lYf5pDiQ7cXajACgSDyQ9D2zFrmyGLRrcTYobnpowHpQF3TIQ12FFUPN6bd9S7xUZBe3IuRiUoHC7fB1C2wUkzcZOeD59o1Y6XLvGnZpgyKdvFSMO4gcSTCT6FU3j2jZCmjyOCAEfrHdPB0VngcoyRx4Ovsr3IPHgWD4N6hi6puYZ9xKglfaRbXOpsluYWxEbSKXK4eTyt0OOdPuudDXfbNtvI7IsgXIxgA8ENwHBrkfI1b33Te7t3gLEB4zGWFXRGJIsVdfjWu3doptxTMZnM57tPae5WYnJAvrdxBHO+3xScQCCpA3cef+AjEFAvBLEGweBYI1Q9U+tZF2W/CDs7jaYK5BzAEmJV4yVGRo+CFo3+LfS+kom2cO1LPUHb7cgoOpirBvGJIr5FHnjVbqPoSGeHcxtJJlvGVppBjkcMQqr7cVACgeL8/POutuvo0VRMxv8ADMemfv2I6ym/qkbPuQhGlaBBLIGnaRvfZ7cJkUvKwAvE4iiov7W39ag7v9NHGCwEbfuSCJnWSiWhVl/cwFluR4IFkauSemR+oadJpYpHRY5MMKkC3iSHRsWFkWtcHR1H0sm4dWlkkZUlSZUOPtZAKCtjkFtQxF2TfNGtc/qszOZjd27dPnfsNVTpvrA7jcSQxxrcTvG4aULIuINO0RW+2xAAZSx9ymvNL/TnrK9nsQBJJNvC4jE0gJpMmZpJFjA4A+E+QPudOR6VU7iOd5ZHkiEgQtiK7n+rFQXxHCg+ATdnnVXYehIoYdrGskmWzZmikOOQzvJW9uLAhiPF+OdW+ro+MY4eVXrj7eLrK7//ABAHbhZYSWfeHZOmdFJBlZBxpx7b/h8jxzV3YeqmlSY9ingn7Dr3FwH0nuZsF9gDAn235oHXEnoWEpCoeRe1uf1eXtLSS2bL2tUcjwoHxVVrif0HG/cuaUF90u7sY+2RaoUVIZeBwwPIB0mejTs058fY6xN1n1WdzsjJGWieHfRwMYpSVb9xLKuuOaMr/I/prVdY6SJpEYhvarD2sB9TRsfIv/wwOD4LA3el0noOMxyp3pam3C7pj7bzXE8e2qJQGq/lQ0z6qFyTIRng8u+HyPFedc79VuaYi3xnyj5TETvIeobeOCaJXaW5FdwWeNVHaLk5Eiuf1FfYgAHxzJuelwuqI4P7e3MSsJ0U9tsB3CBQtaGLVwSfvybzZIZ4ZQ23CxpMGBkJJMgUKR7TYpeT+TwflO/QmSFE722J/wAPk2bfuGgTVOtISw4og1/XWVYx6nsoWea0UiSOOKmljKsqdztDB1N3mTR85KRyOOtj02MEsoZQjrLk06MokiiECIxILAlALu/vdnml1H0+0sU4D7f93axbcHNjTRsSxP7dgG+P+X+1qfprmSeSNtuA80M4DEikiRVfkxHttxwwBI58HkBx/haCGiQFMOC3uE5QSZ3fbrzfu5Ffnw16J0KWPcNOZVZJDIxVQpUh2DJie33AQPNyFSfAAoKk6f0vstBnJtiIP1hoSEk918rAMd+26b8k+Txq70bpkccEEJMcsiKEbCU0Tjh/o8FV+fHNffQbFHBFggg/I17qHaQ4IFoCvgG/n70NTaA0aNGgNZaPqm0C1+qmAAYDIst4SCFsSVF4yFV48WPvrU6xcfS024IlVnkynxIyChZpu8yjJMWshQxOV4mqDFdAwkn29sDuJ1KYs1lhiGVyDZXhcUez/tNnS/d7+GORGkaUp25ZHmqRWAi7bgYYFnXGW7uhVebq1tel7Y5UlpHt+z2lDZMhuwQQASPcFrwJG8XqHeRbeT9t03DhYnhPPuCSKFcN4xsIoBNfe7uwtv1GONWTvMzIGVRbDJ1jMpTM3Zw548AHzR1BuOpq6Gt12mKKlkMe2/aMpBYEKWwp6Iuh+a14dvtSWbtzEKxdjYIV2hETPw1KTGa/08kgWSddbXpMMt9pJkY1Irvfb7nY7KucWGREdAqCBYvhudBCeooz4jeOpZ8awk8lRuMPdwp7I/Bo8c8an6n6kSCQBhMbVCDZAJd40OQx9gXuqzBiCByFNHXO36FUaxMWMYeN6wa1wq6KxLeVYkEcKTybrWj3OwSTlsrqva7L/fEi/wCugzW59VNHDPKysOyIrUyA13MbZyooImVlgTwrH8ai33quSJnQhGwWM5JIT3BLuGhAjtaDqAGK+73MEv8AiOr/AEaFMLavH1tl/Vry+fvryLp6KK9x4qyxJH/KSfb/AErQYXceuJY1lYKGCx71gDIf/wBlIE/0+ZAb/wBv58auv6tczGP+FdwkNh/eQ+1G4yrAghfBFHgE/FHWJ0xAb93H3Zj/ANCa1Xg6HFHJK4sNOwZyGrlVVBiRRAxRRQ44+92GS6T68Z+yFxczTQxWXsAS7Zpw4GIY1jjTBSbBIU8ajT1+zKk9cPtoXKLIMFMm57TPZUGlByyJAIAHt5bW4i6XGvjLxXLsf7WeD+deJ0tAQRlx/vYg/ggmjoMt/wDM8vfjikR4w+WLRSLJm47xCULKEpDmAQVsuuVpy1fd0TlHuGrimAo3j9JoX5PH4Or69CQV7peBiP3G8f31ZbYqTdv/APcav7XoEHUOoMsm1REVO9M0Z7yFj/ku9p7h/pr+/jSfaesG7aSSjbhX2k8xIRvaYGCk8MzMpskqBY8WdbV+nITZyJu+Xb/14143TEu+R/I+P5aDJL6ulGYXsgjdbeAHHysyIbIWQiwzmqPjjzZ1HtOpmPfTwTGP96SKORyn7Rb9OhMaqX9hkJYjIkcEck61/wDhMdVR835IPiqsUa/GqO9kihWTut20FMXyLHgFmysEooq7PGgyW6608uxmnWLbp+zMfpXuRsJQpXElr9v1FgKdRwQaGwGwTIMEsgCmUqo+9rzY558/B1RaSEOEE8pLSdpvYTbENwWxC8YsTd8fbjUkZjeNWiLyq9FZFRWFYqBy45BsNYFea4AAB/D9Iu/6mz/ca71W6bfaWwVNeCKI/mAANWdAaNGjQGsr1Odv1pAeluIcscVOG4v2hgDy0RIPn2/IBGk3O9SPHNguRxWz5PJofc0D/bWQG4Lu7CaL9xlotHRPt7lnJbowgKKAphdcnQXNn12TNDIIo1MYZvBN+7NLU0KChgxNGyOa0nHoyTthQ2QRd2qnFspP1jFhmCOFW+ayyIU8al6z6jeCSdF2scoSEvGUQNmyxGQrIBTRm2sHAqQ1XkaEPVOuP+p20kW4gYfpt26MgJiIVICuSiSnIJaiG4F/N6DxvRMtUuKVHswAAQpbZuXpqAID5YgjkYjg+A7i9N5Rbft/sGKeSZlt290qTBqZ/cSHmzsgAlfAvhPB6wkldWMMPubaBY8SXkWdQzyI1/ShLVwQOzJZ59irrHqeSTYTWkcZfZySsYwUbbusyosTtl9RBI/hOUTkCuFDQbr0xui2CzOBIkgDh3qBu1AisAWtznG8oHAtms2SWeereunZ7RplUMwKooY0tu6oCx+wys/y15uoVBmlEzoAAWIBoALft/1cfa/76l3ezifb9iWPvR4KrA0bqqu2BvgG/wCur25piqJqjMb+5E7NGOk6q2w3XVtwypI6RbY+1e2rEh1BbliPIs2eBpp1b1Dv4dvupBEn7CpIjtGyrIn/AIq4dzIMgBIOVGwPzprH0fZrncQuZVjkVrcuvKpmLYEefcfzz513t4oIlKRxM6uMSwOYZaNLkzkkCyAPAs1rXVftzMTNOZ028IiI9J5qxTJX1H1bLGvcTB45dxFt4DifLD3uxD+8A2oUBTakXzel3qPcTSrtf1EQVo+pwiNqrNOSHCkkoeaIv+G/nWkm2m17A2zQntIFpMGIWgGWiP4h9wbv86gl22zZUVonOEgkWw+RdaAe7tyBXuJND+WoovW6JiYj+fu0mmZgs3HreUCaVVTtQb1doyEHNgSilw2VKbkBC4ngeeeIeqetN1Cu8kAhZNnuEjK4Nk6OI+Ae5SsO55og/YfOjXpO2kZpu1yHDm7UM6gVIUJCFhQAcixXnjSvp/pn/iNzJPFmssyyooe1GKqBmhIRiCoYE3RPHi9WouWNs07MecaeevaiYqL+uetN3C2+KCArs3goMrW6zValg9KRlw1Hx9OpN/65m23+ICVI5G2vY7ZQFAf1BxUPbN9J8sKsfA093nprauszPAW/UFTKMjblD7bAavb8V4rUsfQdu5mZoeZ1Cy9yzmFFKGBJBoePtzpF6xiImjh+PtVz5TiriQ9d9U7zbbXdSmNP2TEY3ZCqyB2CuMO4WUqSebo2OPOoOuepd0sXVIyyB9rEskckalTjIrGqZm9y41n4PnEeNaGf09t2haFoGeNqyBYksFNqCS+RAPIF0PtqWXoW3/ekaLIzIFlss2aqKCkEkGhY/qfvqtF6zEa0+H+faefJiVvpmfZTNgzFQbAr4+xJ5/N6Veo9nDOGjkZD5Qq0hi4dCp5HJJDceK5o6sbTfwwxhUSRVHABVifwLNlvFeT8fjXJqaW1jBI5ty6/jxjifHi/++sdU5nReFHtpx7oSe73gf1FHIq1nhfBUPx9gx+OOeldNiIdYhASWLOpJYFiEOS1QxK4kkDliSbJJPkkMDRqQiEsWTJJiAMAyNZcDkEunPj76adF2gBLBK4oP3M8vCnxx4jX+389QG2jRo0Bo0ar7nc48YubHlVyrQL+vbkpixEWIK4NIQPeSVoWy0cSQK82w4+c/NvIgqk/o1QswX3LyEkSKhk1cRlkPAILBeNXetdOLxxmGJsl3EDEdtVIVJFck1RIAs1fwQOdRbTpsUO5Ru/k6STu69tjbTshIGJ9gXJQAbsc/fQWV9RuFb3beo1Ys2YCqEkKMT+54UAg80GsEg8aH6mZXRWmUMxekQg122puSpxYAiwTwTpNN0iKUtnvMiySKD2Wy/zkmU/VRwIVSAADdcE6aPOjzQzmde5EJYyoham7hUUBnatcQqySb8Dig7i6sZIoHG4EfdiLe94290jKI/dH7T7mwBAIbgWT5hl30xaRRuo1FUrl1oFmVEAUKS5D2gP8TBgQbUCt0fp42jRkO+Ihj27mSAgERucGW39jfuNY93gGh4Mu29PbZYey00MiqAqsV9+GZai4kvgoadMaKEnwRoGO/wBoJM3Acq4+oYY00ZQkFnHweCQP++vf0sN20nOayGxZX3B6JBIAJXivj5PB0r9STIOh7mIyGRhtJRb/AFMUQ2TyeQa+T8c3pTN6r3G1VoqgcJ0r9ZGcDatEAuLjP3K3FNYN3oNTFs4VxHdoL2/K1fZZiK/6g/y13J6bDIYw7IDAYe4nteyGCMPsyBmIP3b8az8nqvcmcRRpA7P0v9WilcbmLIqqWL1gS3jj/m0t6n6nO5j2xkjBeLqm3iaKeJkkhZgOfbJixsllblSrKCLFkH3V+lo+amWSOlYExIVFsk0ZAGV4gydzH/UqsD41KuwRyyiZx3Q6r+2wwLs7WnPs/wAwg/cBfHkpeoep9x++7Lt3EHUI9rTQklo3Mf8AEZPaw7t3RHHjnVrpXqDcS7iYwbeFUg3x2klhUIhUKGfItkXLkMFC0VoeedBPvOgQ7jNTuVSNoyAyOLPcjnja83JCjvBgp+Y0+FA1ai6RI29d5IzNC4geCRHCLD2xytZhwGY5UoYMDi3Gkuz9Zbh0mj/ToN6iI4gKAK6NIFz28meMyYEgWQcxXzQedE62m7gjlEhjp3jxeMxSAqwLRMt+1wqFTia8keK0CAend6YZV/TlGk2ckVCVComEhKNk0hd7ByEj23m8TQ1f6l6TkaRQqSiGSAoRE8YeGYtk0uUpNWAoyTJgVFDnV87qJHLNukVsLMrcA0nPOXkDbyOR8Cz8HVnc75UUv+pzqQJS0Tk0qgJWQHwU5NeT8HQLNt6cn/UytKsrESySRyK8eEiPGUWJwf3Dj4w4SwrX5Gu+mdBkh2W0Voj3g0XfGVhsUKsWKlhj/wCVcaddM3BKmQvJQBTF1KnJTywVrJs8g+P6az8MG57Sd+RC57aSuRHfcMIVgAQoI7vNeaPyLGgmj9PvEnak3ZZ+0gVyzAioghBFklWKl7LEgk+SAR1/g8skq4ucGEhzUtjGTOjqq/chVYC6qyOAaPPXelb2XZzw3fcjlixAUD3JIqEEW2Fsligwx+ebsiTdsSpJKlyCuAFxnLHFm8MLQNlXhsb40EfSukGOcZTgguxEYJGLGeaUlePdYlCN4B7YPI4Gu0v9P7Nodpt4mADRwohA8AqgBr8caYaA0aNGgNZ7ebiEzA/qGqRito64xtEGyDEn2i0IIr6lYGudaHWV6p6ahVrEc7W7T/tYgK9/UBQprYtfliPcW0EL7/bxsKaZrdYsgyMCTulgNkMP4yAT5Ck8XY156h9Xjaz7hG2iu0W3G4ixb3TW+DKB2/aVIUkgtQKmtcDpEeIJh3d5iYgBT7zuP1BolRY7qg/HBrV9+nbd54ZXibvRtKkXdka6ZVVyAS1qVHF/f4LaChJ6lieSGBdtGy7pykDB6V0ECzSOaT2gBsQovIg8garwetAV2yw7JGklkmgwMgXCTbq5oOY/cpK8Pwaa6vjTTa9D2ccO3RRHGm1YmF1msxlla+T9VqxJDWCOfga42nR9mHjCLi+0lkMeUpBLOuUknkmTIObLX8+NAk6f6hP6/d7WS5JJNwrRxSTPSKkETy9tgGJKl7CIOb+ACQ4aaFMmeGNY41Z5CA9hFVmbFMefczWnyCxonjXu56DsnZ5SA7tNHNlHP7lkoIjqclw9vFA0wHg6vb/aRSGQSSJiysrp3aFFcGv2gr5o88E6BbLPsyShwYZqhVtvI4LbiM0KJo5Rkgt45IJuxqOLr+whqo4lgfalnYROGwjkWHBk7dLGhkIKlvZz7asi6vQYEORcWskZYmYGmhSlu04ITkji/J++uYvTEAyAUORDLCUMmVpM3ckUgJfubHn4B4+xCpOnToZMAm1TgQFf09nB5DEEYg8o0tr4rg3wCdSbTebCTEOkb5SlkvbMhaVAQXUyX3HRUxtbYUB+NWIOmGOVGjiIkRFiP74LNGhJUyZWWNsWvySzWT81tz02AbAiSNmjikY9vMN9Uga7x4OZyBFMtmiPGg8g3uyctG22hLSy7h6VCVZtq+BeS4wcwSoujz4JoHXG06zsC8W4bsRzzpE5dYi3LQNIoMhUMT20cgsAQtAgZAG3D0iAbrCNZC8ZlZnzHt/VEvJ7SKYFkB+6kiuLGuumdM2cK/sySKDGIMQ5XIQho180QwClQwIyxF5VoPItvt2hUwbeN0dVphF7cUIeMLiKAUtktEBTdc3Vjbx0VT9MMFkLqFQrixaS3Jryasn5MlnzqToM20hhXtkRic93FqU5PhfC0q8ugOPGTD5bmDpnWHjUBwWR5pEyLlmFFiOCORS150EJ6VC0eLbMkFB7Szngqy48i/pkdSPyw8HXXUdirwqqKIyu6WUqQ7cJKJDwFOOX8q9/z4JJvo3Ad9uhMsTyr7j/AAD6W9vFqfI+bH50IFKw3towJyAtSHgGPIH6OPkfjQRbD0tk6O6xvGs88pVlI4mbIDF08qf71evB6VkT/wASPHvRSIjm6KM7OocrlTZ2qHLE5cm+GAkk3G1XtVGQXQ+8isQ6AhgOfcAeR/1Guk20rSH9xWqRWK5klavIccVRXigefng6CfddIJNq8lFsioIAu7+fz/2H5vyHpcnNyy8jzldcVx/3/wDYqpH07ckUZORyalbi4cavz/me7n+fnT7bqwRQ31AC/wCdc6DpFoAeaHzrrRo0Bo0aNAaNGjQGkm+jhMiAEpjmCFjYghlo8gUD4o8/1070iknhlslpQWAJUMQKI48GvA5H/fQVhBHGYveTIqqQeyxDIUKDMDm6v5Hjx50Yxh8s34kaX/JYizH26sfjm/n441Q6z1KbNY9pJIS20ndFAVmaVGh7ZJdTQ/co2QtMLrVuRt+ZCBfLyg0BiI+z+2Y2r6u7j5JPL3wBQe/o0UKmbWEhTiImu22ak0eLujqNtpGzCPur23imUMSoZe46tRUtbeDzQ4r+ejpp3mUSsZERYoTZjzyIzE6sbBVvpon7AjI2DTjHUG29OZi528Jb2qCJBKe8Bio5MdceOPb86Bxuel05a2dsi5qO1OUYjZCMwfCg+fn5GrfStiqyO6kgfSUqhfBBIugaFWAOPN6z+4Xdod32lkUyTOyMqILH6VAha0tv3VIBavAs40DPsOnu0u5Z2aDuSo6k2mY/SxRsRTKeHBH9PyDoJ5OjT5yhLVZBKTmVOLNwCjA5U3yCOB+a1DueiyNtnCwuJWjSOi0YHsYHgKaoUeTzz/a23RS5bHeNbZ40TahgAAD3Lpcb/neud30aQK3b3WJbLgsyqMmDcYvwQARY59x0Fvp8ZG7nkK0rqgBLL5UGwQGJHn/pqFeirakI1hiwAlBAycsSLH3dv+gPgVUEwMktRQ+yRlKEDJlCZKRxkzE834r+V6qw9QIYzIyZ/oS9KBSnIErQ+B4550FLadS2kWDLDIvbdoo/dkLbdrtnBFHFTJGklgX5I5JDMD6igilVW27JJYYKz2FMqvRIJpS8iGEVZLN+dSbjqaju0sJUJELwUgCRjmWryPmvFnnU3VOpdpaV4mKxsy0goiNhgCbo434UXfjHnQMR05FBA25rEpw4rE8kLbe0H7CvjSuaFhjQlAiLmNRicQhK0trbXXAN+0656nvyw3gZgyrFGVQ/SQQSaAonniwft9hqV9+VkdlC2s0aBa5YOAS3m7ORIrjj50HEBSONgIe4y5lWZc6I7t1xzbRfBFmQa83PTwxkxSRA2dCNlUDFe0MbUAfQGH2yB8eJIeoFmRW7ZQ7qSLEKB4DU1g/Vf971dh2pOIPZs/Asni7A5I0E3TulKGSYFrKtSt8B8TVEAiqAHihxpro0aA0aNGgNGjRoDRo0aA0u3+9ocSLHj9WVHzQA8mvI+PkH8FjpBv8AYxmVx3GDPgSFRmAOalGcCwOY8b9vHk+DoPDBI8lmWLIWoYKlgCywBssPPIvji/J1AZnfM9xGwYICVQWcVe8i3uFH8fPGru59PCTO5OHz4A5HcUKeb/Fj/wA9cbjonuLEmQsxLAKMaKLGykFxwQoPn73fjQG0c8rNJHiqsSvs4IrkUTWPN2PJGl283Ri3MUe2VXM0byBiqk+0e0KLTyWtiTdcfNixuNqAeUm9wkaljBrNcMcg2NgLx97GuN8pkCBoM+0DizwkkFQBakPYDDj/ANdAq3nUp2ldHh2ySDY/qnDJ3CHVipQsslEe3yPH5rVrZeopmMYKw4ybH9SgwP7bDH2m39493xj40xh2SPk5gXIoIvdEyftEH2UC1r/s4A+avXB2cfcWJY40kMDpEQjjFFoEXjiq+9fbY/F1wCzbdflddusqwlN3tHekjKlCqAmyXYMpyqqH9dV/TvUm7W228axKV2AnzkTKyCEVQARwPJ5+wFedN+n9H7EEcSojyLEYmkaOTkfj2nFSeSt1886OpbRYYSWi22MELEooYsqG7VQoLFGxrGqNVRrQUtr6wncxHGJf1O1zgtTZmBCmMnLlbYGwBwfxqzt+vbqSZ1jiRlh3KwvwF9tDOS2kBBtrCgNYFck2L77S54ncDtQKGiRIXtXKMp9wJUpi1BceCAb417vNuonMqbdGYhbYqVYlSeScTlQqr8c0eKIKOmeqN3PEk8e3jMTrPYYqmBTLtAsXs2Vxb28XfAHNjpvqJ5YnzIjkiKI8bRYsrSUoFPJRUnlSGsg1RNXJLtlXKtnERLkHBU0wYU+QCke7kGxz+dW9xNtYo2V1i7jAO0bcl2VC6glgbYCIlb5AQkfToFqeqWqQgM2G3SY3EgCiRpAoP7wJoxOMR+OdWX9RRd5UHdDGZoSDipWkmbLEjLAiBmU/xCiCeRrzaSbWRQyjbosixq0fbDMQwLrGarIcsRQI+oj51yvVobHt2zWUkRsl57pYRMPtkWIVr5JI/i0Eu19UxFoFVJCZ2QLnj7RJDJKrcH/TEwI82P5Xx6T9RruIdsTDUskUbO0cf7aM8Xcq7JUVxz8sosk65XfwrY7e2pXBSqHIPaXHj6siYxXycRzwbmwESiNoo9sgCBRjQICllCLS+F9wr4JI450D7Ro0aA0aNGgNGjRoDRo0aA0p6h0nKQy5f/xcBMj+1IX+D/FdfitNtK+u7TuCP93tYOGs1RryCG4IIJH35sEEA6BdL0BDHhdHCRSwgbkyUA3nytD+3xrnq3RJWWLsnKP9Us0sY9mceJBSiab3YuQSAaP8jHsumZdsicKyOzYEqx7eYIjYKxViFBGQNgm7rJWh2npBl2qwjcg47dIVcZLiRGY86VweSQ9Xw3N3RAVNh6X3Jm23fVzEp3RdRLWCySq8CNi4LYKCKFhboWNItosrrJgk0kjxboQO8iqkv71lndJllDKpwVmEVAsti71ovU8E2y2W73MM+LJFKy0A1FpM0FPkpCi08fPFaU9Z6ruom6gE3JHZ2SbtT2orzIktD+3TIcPBBbn6vuE206bP31DD9sb8y4maP/JfbqmGKSUB3jzGBRPPN8x9P2m4jSAsok7UO6RkO4SmLyhoFZu4eAgK3ziGoXqr609ay7eCaWCVVlhg203b7SBblkAay1tLkOKTEKLNk1qT1F6k3McnV+1PiuxTbyxARxkHuIWZHJQkqePkN45+4W/8G3PYiUJ3C7StNJ3UAzeNgO1H3O2saPigsMy0SFsl9RT9E3IhnZkxln6bFCshljDLPGJA2T9y7t1bME/T5sAak9ResXjnmWKdR2JdorRlEVVE7DMW2TykqxbIYBRVEkNrvbdd3Uu8aETxgrvmjKq0NDbqmQChrlMhalbg8l6oAEBKem7h5zi4zfc7eSN+6v7cKIndioMW5wkBVQVbMEn6iKuz6XOjw8kMJN4HrcKDhKWMC8OfBKgAA4EHj7++mvUe+3UMe4MsUYYbkTxHHuRshbtiJe2SCmHu7hNg3Xgai6L1vdznYK+6b/jNk8rkRxWrpgQ0f7dAnLkMGHHAHwGh9ObWTa7eVNwVdkYtEPakjqI0ruKjMgclSLXhqyoEnXG53EaSTEd5e+oVk9nwhUMuRyHtKg/F4fc3mul+rtzuY9gjSRxybrZyyd0hF7kqEKB7kZeB7yoX/oCDN1Xre8B3IO4RWh6Uu7BhSNl7ozsoZIyTG3b8EE03BHGgcbbZqaZBuWBEaexVKsIQ6gN8EMGJIPF4/bnrpno5GXAmdQkW1QGQKCRtpWkj+OTf1fcEVXnS7pXWppeobAlzjN0zvGNSqoXdosqBHN/ayR8EC7b73bpt9tLM8b9uCNpSM1awkZDIK/2e3kjlF/Ogjj9LyElZCAhLSUoUsHWdZYxGfBj5bJWUeR+dOo9iyhQvcjC/wp2lU2SxsDxyx8fb786zsvVoFmZCJVCztCX4KBmG2kHIsjIuoANAkOoIJRTP0/dwTQJMY3jSZoylqpsSQAL83QBojn3A1kKJDZ6NVem7pJI1MbZKOA1VdfPOrWgNGjRoDRo0aA0aNGgNIt30zdHc5JKOwSCULG/pOVUvFMkde4WJZr8KC91Q6ntCxVlUsRY/zClAj4oG/wD39hoE+w6ZuxJH3pOKbNUZitVEQQxUEMJFda+UkP2Fejebc7hoI0D9uHuZCX2hS2BUmzjWPP2GvdwgplYmLvq8S07N7mRmtFwskBGbiqCk/GshN03ubdleXbxqNgu3tO4yjt3KrFTEtI0a2VvgHjKwSGq6l1eGGOIKoPekKKqPGyswQsbZwQo9gUHj3Ot1diTZb5HjyIjjssKnMWVIaNGIlSAFy/HGkksKd2CW4YpE3J3O4XuTOfZtzEeXisEK68FU4A8k6m6f6elR9q5MJWPc7jcmmblJxIUx/a5IMnN14vQaCR1CKzfpSGXFSSKYHmlJ4IJN0ONV+odRj25SN0iLSyJEAmOS5k0xVhyBX20g2PoqTGFHEMoG3l28sfdkQYSSZ2jrGCb4UoQt8G+Nef4O4dsJImjbex7sMzSK9Kiq0dds/SEBDZHg8150D6KYUSyxvYCe5RQo3XEY4Hn5HHGlrel9q7MWYuP1C7rMxgyhgwdUEtWEAQJWNhBiGrxpNigsmNiQo8EyfmrLMR/WtYno/q6VYop9yzS97bQyhPYEV5pUh9tRB1BZrNs9C6HgaDSbmWaKWU9mIpI4AdwqnHBaBrmS3yFHkeeRWoY+oTOVCbaBvYCaK2trIWUC+QG7YvjISk8YkGruvVckE+Toyp2lUQkrWb7oQo+QFhWyBN8hf4b4N/0r1HcTwzFmVmTd7iMZeAiSuqqMQLqhyRzzoJtv3mdY5NrF27JLUKBASqWzzZfn/ZXyL53MO7oN29uze3MBSS3DBuSbIBwI+aB/5dcdZ6bNI7ERgmoyrKR5R8mHva1/GIF/J8DXMnRJC83tbCQPdlcxk6/Q18ggXi3AxAvQWIoN0MT29vw5xJWiqk2ao0Gqxxx45bQuz3Vpa7cfV3AF+sFGAVruwXKsarwfj6qjdFmOHcTNR3FZUwVqagHKse3ZF3R4v8nUh6LKsoKgkY4nNgfEJUFH+tWslfFck6BivTKFhYIipsFUDUKXmyBiRjX8gNV1iwFJNAicscUUcisjV0R8k+eRqLZdOMcMkUqsY5KjXFRniUI9+FrwOMvmufjXU3TI3ikkdpI8g+ZYBTTRqrGiCAAqDn8HQNdtJkzYupCtiQF8Ghxd+Rf/AJfGreqPT4ipksEZNlyVPNAGq/lfOr2gNGjRoDRo0aA0aNGgNGjRoI5YFeslBo2LF0fuPsedL19M7eqMYYcim9woggijwQQSK+3HjTTRoK56dETfbS+ecRfNXzXzQ/sNTRxhQFUAACgAKAA8AD411o0BrgQqABQocAVxxrvRoM51BpEdhnxTfVIBdrYtSBdt7a/r441UWOKNSrbbbshie1JjJMag5oqhfcmWNjxbc/bWk3qSHHBwo/itMifFVzx86zvW+k7mSWOSNlZl2+5jyICe6V4SoxJPGMTLfPwfvoK+/nhcKo2jAMBEcEUKY2nWMgnA3HTGWhxirE151L6dKvEga9tIXX2ECMSO23WRu0vDGg5B8kGNx8E6tx7GfOIrIwjcNkruMk9yumODEEcNGeScWHPGqOy6RumbZNMSzwSB5rdSL/TTRM6UbpnkBql4B9q+CFzeYwRPuJNxJjFHbt22JxBBJoeaA8D48351w282zHCTcSZxbYzsWsARPVuxYFbHbPzYGQ8E6i9W7ct03eqhmkLbZkVWUklirViKskkgePgazvWUmc7uMLO0b9GxRakKGanGKisRIRh7Ryft50Gg2+winRmgO4J+CygDmJVU+4AOpVwwxNXfiiBd/wAAX4Wfz5LrxS48X4B+1fJH0mtYtYN0Rtoi+4ggfpiojrFK/b3HGdrGyukoAXHLjhgvJIO+gmEYTu7k5qEDg4rZwFnHkrZIJAJA+Pk6BLL+mCSssjPSsCokRxzIyk0pu1Z8S1gjEC783upQ7ZgS0yMI0MZAdA1ktGSXJoHJmWuPdYPPGl+x6FCynvTIsgadVxdSFWfcifn7scU4+OavyWMvpqMly24YksSSxWxUwmC3XhT7QD4Wh550HOy6fDKWcXi7Mc+5GwyXFSBjdFSmJH4IN+NaLboqoqrWKgAV4oCh440hleDbKELB+7PKwtA9OVedl4IxoI1X9gPPlv01so1ZSuDqGUBcfIvxZ+40FvRo0aA0aNGgNGjRoDRo0aA0aNGgNGjRoDRo0aCLcyBUYtyApJFXwBzx8/y1lFePu1TVyt0tWMf4a+8nDXzz59t7DWY6g8qMVfdUO4HAwogLIZAtqBYKYJz/AKTd58BA3UIf1CqEjWNts24po5Gk4YcjEFCtN9IOdnxqGLrsOLCN1TuRd20282RT4dQR7q+QLr510+3DzLK+6Qsds8NMnJzbLL20KWqqvANmwTqLYdMRGhA3CEw7U7Wu23uJxpx7uOQBj97F6C3N14DH/i2OcJmXDbu9rf1DEG6BAwu/J41HN1uNcR+sc92MSqVgds1JRLtFoeeQuJFk0ADqrsemSR7jaJG2YTZNF3u23bNlcfBoEgXiW+Dq/wBP6Cm0n2/7wqDb9nEqcmzcHKwaBLLQWjoPdp1wqxvcB7d0QdtijFLLBWVPcwA8AmyrVfIEO89RKdu06mFy8DTRs0EpU4YjKQhCygE+OGo8eCdc7ToMUfZj74MW3neZQFORLGSlY3VKS9mucfijoXoMabbdQLuBW4LrF7CREjteIAPv98xo8Xkg+OQ93vqBIS4qEYRpMwEMppSo91pHyuSn70PP21D1SLZruzuDuHXBopnVELJ70MXvKqbEqiMV/wD1KeLNyt0LvmYLMtzbRdqPYTVKW7nD+CJOAa8edLOrdKnSWTCNJO1BCMHhcruTHZAQxyBSbAFSZYmuAvJC6PSaRiNQZC0P0uYizOvZmjVXYt7io3Dm+BZ8D3a1PRnURLGLJiRVOS4ngUDR8WBeqe4QF885Y24yCox8CqvGiAQT9j+b0y6eoEYAJPJ5YEHkk+G5+dBZ0aNGgNGjRoDRo0aA0aNGgNGjRoDRo0aA0aNGgNcdlbJoWfPHmvvrvRoODEv2H9tCwqOAAK8cfbxrvRoIm2qHkqP7a4OwjP8ACPj/AKHIf2JJH2vjVjRoKx6dF/oXn8fe/wD8m/8AqP3Oj/Do/wDQvHPj8qf+6qf/API+2rOjQQQ7GNCCqgVxx/ID/sAP6a7l2yv9Sg/z1Jo0EcO3VPpUC/sK1Jo0aA0aNGgNGjR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grpSp>
        <p:nvGrpSpPr>
          <p:cNvPr id="16" name="群組 15"/>
          <p:cNvGrpSpPr/>
          <p:nvPr/>
        </p:nvGrpSpPr>
        <p:grpSpPr>
          <a:xfrm>
            <a:off x="6047177" y="4293989"/>
            <a:ext cx="2873847" cy="2054651"/>
            <a:chOff x="2627784" y="4725144"/>
            <a:chExt cx="3835086" cy="1656184"/>
          </a:xfrm>
        </p:grpSpPr>
        <p:sp>
          <p:nvSpPr>
            <p:cNvPr id="17" name="流程圖: 卡片 16"/>
            <p:cNvSpPr/>
            <p:nvPr/>
          </p:nvSpPr>
          <p:spPr>
            <a:xfrm>
              <a:off x="2627784" y="4725144"/>
              <a:ext cx="3744416" cy="1656184"/>
            </a:xfrm>
            <a:prstGeom prst="flowChartPunchedCar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HK" altLang="en-US" sz="1600"/>
            </a:p>
          </p:txBody>
        </p:sp>
        <p:sp>
          <p:nvSpPr>
            <p:cNvPr id="18" name="文字方塊 17"/>
            <p:cNvSpPr txBox="1"/>
            <p:nvPr/>
          </p:nvSpPr>
          <p:spPr>
            <a:xfrm>
              <a:off x="2646445" y="5085184"/>
              <a:ext cx="3816425" cy="769073"/>
            </a:xfrm>
            <a:prstGeom prst="rect">
              <a:avLst/>
            </a:prstGeom>
            <a:noFill/>
          </p:spPr>
          <p:txBody>
            <a:bodyPr wrap="square" rtlCol="0">
              <a:spAutoFit/>
            </a:bodyPr>
            <a:lstStyle/>
            <a:p>
              <a:pPr algn="ctr"/>
              <a:r>
                <a:rPr lang="zh-TW" altLang="zh-HK" sz="2800" dirty="0"/>
                <a:t>技術及項目管理</a:t>
              </a:r>
              <a:r>
                <a:rPr lang="zh-TW" altLang="en-US" sz="2800" dirty="0" smtClean="0"/>
                <a:t>查詢</a:t>
              </a:r>
              <a:endParaRPr lang="en-US" altLang="zh-TW" sz="2800" dirty="0" smtClean="0"/>
            </a:p>
          </p:txBody>
        </p:sp>
        <p:sp>
          <p:nvSpPr>
            <p:cNvPr id="19" name="phone3"/>
            <p:cNvSpPr>
              <a:spLocks noEditPoints="1" noChangeArrowheads="1"/>
            </p:cNvSpPr>
            <p:nvPr/>
          </p:nvSpPr>
          <p:spPr bwMode="auto">
            <a:xfrm>
              <a:off x="3130530" y="5620363"/>
              <a:ext cx="651825" cy="58632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HK" altLang="en-US"/>
            </a:p>
          </p:txBody>
        </p:sp>
        <p:sp>
          <p:nvSpPr>
            <p:cNvPr id="20" name="文字方塊 19"/>
            <p:cNvSpPr txBox="1"/>
            <p:nvPr/>
          </p:nvSpPr>
          <p:spPr>
            <a:xfrm>
              <a:off x="3986412" y="5875349"/>
              <a:ext cx="2160240" cy="322515"/>
            </a:xfrm>
            <a:prstGeom prst="rect">
              <a:avLst/>
            </a:prstGeom>
            <a:noFill/>
          </p:spPr>
          <p:txBody>
            <a:bodyPr wrap="square" rtlCol="0">
              <a:spAutoFit/>
            </a:bodyPr>
            <a:lstStyle/>
            <a:p>
              <a:r>
                <a:rPr lang="en-US" altLang="zh-HK" sz="2000" dirty="0" smtClean="0"/>
                <a:t>3698 360</a:t>
              </a:r>
              <a:r>
                <a:rPr lang="en-US" altLang="zh-TW" sz="2000" dirty="0" smtClean="0"/>
                <a:t>9</a:t>
              </a:r>
              <a:endParaRPr lang="zh-HK" altLang="en-US" sz="2000" dirty="0"/>
            </a:p>
          </p:txBody>
        </p:sp>
      </p:grpSp>
      <p:sp>
        <p:nvSpPr>
          <p:cNvPr id="10" name="矩形 9"/>
          <p:cNvSpPr/>
          <p:nvPr/>
        </p:nvSpPr>
        <p:spPr>
          <a:xfrm>
            <a:off x="1485666" y="1549636"/>
            <a:ext cx="606256" cy="369332"/>
          </a:xfrm>
          <a:prstGeom prst="rect">
            <a:avLst/>
          </a:prstGeom>
        </p:spPr>
        <p:txBody>
          <a:bodyPr wrap="none">
            <a:spAutoFit/>
          </a:bodyPr>
          <a:lstStyle/>
          <a:p>
            <a:r>
              <a:rPr lang="en-US" altLang="zh-HK" b="1" dirty="0">
                <a:solidFill>
                  <a:schemeClr val="bg1"/>
                </a:solidFill>
                <a:latin typeface="微軟正黑體" panose="020B0604030504040204" pitchFamily="34" charset="-120"/>
                <a:ea typeface="微軟正黑體" panose="020B0604030504040204" pitchFamily="34" charset="-120"/>
              </a:rPr>
              <a:t>4</a:t>
            </a:r>
            <a:r>
              <a:rPr lang="zh-HK" altLang="en-US" b="1" dirty="0">
                <a:solidFill>
                  <a:schemeClr val="bg1"/>
                </a:solidFill>
                <a:latin typeface="微軟正黑體" panose="020B0604030504040204" pitchFamily="34" charset="-120"/>
                <a:ea typeface="微軟正黑體" panose="020B0604030504040204" pitchFamily="34" charset="-120"/>
              </a:rPr>
              <a:t>月 </a:t>
            </a:r>
            <a:endParaRPr lang="zh-HK" altLang="en-US" b="1" dirty="0">
              <a:solidFill>
                <a:schemeClr val="bg1"/>
              </a:solidFill>
            </a:endParaRPr>
          </a:p>
        </p:txBody>
      </p:sp>
      <p:sp>
        <p:nvSpPr>
          <p:cNvPr id="5" name="文字方塊 4"/>
          <p:cNvSpPr txBox="1"/>
          <p:nvPr/>
        </p:nvSpPr>
        <p:spPr>
          <a:xfrm>
            <a:off x="574821" y="1981799"/>
            <a:ext cx="2363573" cy="400110"/>
          </a:xfrm>
          <a:prstGeom prst="rect">
            <a:avLst/>
          </a:prstGeom>
          <a:solidFill>
            <a:srgbClr val="FFFF00">
              <a:alpha val="31000"/>
            </a:srgbClr>
          </a:solidFill>
        </p:spPr>
        <p:txBody>
          <a:bodyPr wrap="square" rtlCol="0">
            <a:spAutoFit/>
          </a:bodyPr>
          <a:lstStyle/>
          <a:p>
            <a:pPr algn="ctr"/>
            <a:r>
              <a:rPr lang="zh-TW" altLang="en-US" sz="2000" b="1" dirty="0" smtClean="0"/>
              <a:t>聯絡學校</a:t>
            </a:r>
            <a:endParaRPr lang="zh-HK" altLang="en-US" sz="2000" b="1" dirty="0"/>
          </a:p>
        </p:txBody>
      </p:sp>
      <p:sp>
        <p:nvSpPr>
          <p:cNvPr id="36" name="矩形 35"/>
          <p:cNvSpPr/>
          <p:nvPr/>
        </p:nvSpPr>
        <p:spPr>
          <a:xfrm>
            <a:off x="733921" y="2518432"/>
            <a:ext cx="2282363" cy="461665"/>
          </a:xfrm>
          <a:prstGeom prst="rect">
            <a:avLst/>
          </a:prstGeom>
        </p:spPr>
        <p:txBody>
          <a:bodyPr wrap="square">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學校復活節假</a:t>
            </a:r>
            <a:endParaRPr lang="zh-HK" altLang="en-US" sz="2400" b="1" dirty="0">
              <a:solidFill>
                <a:srgbClr val="FF0000"/>
              </a:solidFill>
            </a:endParaRPr>
          </a:p>
        </p:txBody>
      </p:sp>
      <p:sp>
        <p:nvSpPr>
          <p:cNvPr id="38" name="文字方塊 37"/>
          <p:cNvSpPr txBox="1"/>
          <p:nvPr/>
        </p:nvSpPr>
        <p:spPr>
          <a:xfrm>
            <a:off x="501684" y="3120032"/>
            <a:ext cx="2467425" cy="585801"/>
          </a:xfrm>
          <a:prstGeom prst="rect">
            <a:avLst/>
          </a:prstGeom>
          <a:solidFill>
            <a:srgbClr val="FFFF00">
              <a:alpha val="31000"/>
            </a:srgbClr>
          </a:solidFill>
        </p:spPr>
        <p:txBody>
          <a:bodyPr wrap="square" rtlCol="0">
            <a:spAutoFit/>
          </a:bodyPr>
          <a:lstStyle/>
          <a:p>
            <a:pPr algn="ctr"/>
            <a:r>
              <a:rPr lang="zh-TW" altLang="en-US" sz="2000" b="1" dirty="0"/>
              <a:t>預備技術規格文件</a:t>
            </a:r>
            <a:endParaRPr lang="zh-HK" altLang="en-US" sz="2000" b="1" dirty="0"/>
          </a:p>
        </p:txBody>
      </p:sp>
      <p:sp>
        <p:nvSpPr>
          <p:cNvPr id="12" name="矩形 11"/>
          <p:cNvSpPr/>
          <p:nvPr/>
        </p:nvSpPr>
        <p:spPr>
          <a:xfrm>
            <a:off x="4259115" y="1513180"/>
            <a:ext cx="606256" cy="369332"/>
          </a:xfrm>
          <a:prstGeom prst="rect">
            <a:avLst/>
          </a:prstGeom>
        </p:spPr>
        <p:txBody>
          <a:bodyPr wrap="none">
            <a:spAutoFit/>
          </a:bodyPr>
          <a:lstStyle/>
          <a:p>
            <a:r>
              <a:rPr lang="en-US" altLang="zh-HK" b="1" dirty="0">
                <a:solidFill>
                  <a:schemeClr val="bg1"/>
                </a:solidFill>
                <a:latin typeface="微軟正黑體" panose="020B0604030504040204" pitchFamily="34" charset="-120"/>
                <a:ea typeface="微軟正黑體" panose="020B0604030504040204" pitchFamily="34" charset="-120"/>
              </a:rPr>
              <a:t>5</a:t>
            </a:r>
            <a:r>
              <a:rPr lang="zh-HK" altLang="en-US" b="1" dirty="0">
                <a:solidFill>
                  <a:schemeClr val="bg1"/>
                </a:solidFill>
                <a:latin typeface="微軟正黑體" panose="020B0604030504040204" pitchFamily="34" charset="-120"/>
                <a:ea typeface="微軟正黑體" panose="020B0604030504040204" pitchFamily="34" charset="-120"/>
              </a:rPr>
              <a:t>月 </a:t>
            </a:r>
            <a:endParaRPr lang="zh-HK" altLang="en-US" b="1" dirty="0">
              <a:solidFill>
                <a:schemeClr val="bg1"/>
              </a:solidFill>
            </a:endParaRPr>
          </a:p>
        </p:txBody>
      </p:sp>
      <p:sp>
        <p:nvSpPr>
          <p:cNvPr id="39" name="文字方塊 38"/>
          <p:cNvSpPr txBox="1"/>
          <p:nvPr/>
        </p:nvSpPr>
        <p:spPr>
          <a:xfrm>
            <a:off x="3355625" y="1989178"/>
            <a:ext cx="2440511" cy="1754326"/>
          </a:xfrm>
          <a:prstGeom prst="rect">
            <a:avLst/>
          </a:prstGeom>
          <a:solidFill>
            <a:srgbClr val="FFC000">
              <a:alpha val="31000"/>
            </a:srgbClr>
          </a:solidFill>
        </p:spPr>
        <p:txBody>
          <a:bodyPr wrap="square" rtlCol="0">
            <a:spAutoFit/>
          </a:bodyPr>
          <a:lstStyle/>
          <a:p>
            <a:endParaRPr lang="en-US" altLang="zh-TW" sz="2400" b="1" dirty="0" smtClean="0"/>
          </a:p>
          <a:p>
            <a:pPr algn="ctr">
              <a:lnSpc>
                <a:spcPct val="200000"/>
              </a:lnSpc>
            </a:pPr>
            <a:r>
              <a:rPr lang="zh-TW" altLang="en-US" sz="2400" b="1" dirty="0" smtClean="0"/>
              <a:t>採購程序</a:t>
            </a:r>
            <a:endParaRPr lang="en-US" altLang="zh-TW" sz="2400" b="1" dirty="0"/>
          </a:p>
          <a:p>
            <a:pPr>
              <a:lnSpc>
                <a:spcPct val="150000"/>
              </a:lnSpc>
            </a:pPr>
            <a:endParaRPr lang="en-US" altLang="zh-TW" sz="2400" b="1" dirty="0"/>
          </a:p>
        </p:txBody>
      </p:sp>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081" y="1097126"/>
            <a:ext cx="2514600" cy="2752725"/>
          </a:xfrm>
          <a:prstGeom prst="rect">
            <a:avLst/>
          </a:prstGeom>
          <a:ln>
            <a:noFill/>
          </a:ln>
          <a:extLst/>
        </p:spPr>
        <p:style>
          <a:lnRef idx="1">
            <a:schemeClr val="dk1"/>
          </a:lnRef>
          <a:fillRef idx="2">
            <a:schemeClr val="dk1"/>
          </a:fillRef>
          <a:effectRef idx="1">
            <a:schemeClr val="dk1"/>
          </a:effectRef>
          <a:fontRef idx="minor">
            <a:schemeClr val="dk1"/>
          </a:fontRef>
        </p:style>
      </p:pic>
      <p:sp>
        <p:nvSpPr>
          <p:cNvPr id="13" name="矩形 12"/>
          <p:cNvSpPr/>
          <p:nvPr/>
        </p:nvSpPr>
        <p:spPr>
          <a:xfrm>
            <a:off x="7085253" y="1513180"/>
            <a:ext cx="606256" cy="369332"/>
          </a:xfrm>
          <a:prstGeom prst="rect">
            <a:avLst/>
          </a:prstGeom>
        </p:spPr>
        <p:txBody>
          <a:bodyPr wrap="none">
            <a:spAutoFit/>
          </a:bodyPr>
          <a:lstStyle/>
          <a:p>
            <a:r>
              <a:rPr lang="en-US" altLang="zh-HK" b="1" dirty="0">
                <a:solidFill>
                  <a:schemeClr val="bg1"/>
                </a:solidFill>
                <a:latin typeface="微軟正黑體" panose="020B0604030504040204" pitchFamily="34" charset="-120"/>
                <a:ea typeface="微軟正黑體" panose="020B0604030504040204" pitchFamily="34" charset="-120"/>
              </a:rPr>
              <a:t>6</a:t>
            </a:r>
            <a:r>
              <a:rPr lang="zh-HK" altLang="en-US" b="1" dirty="0">
                <a:solidFill>
                  <a:schemeClr val="bg1"/>
                </a:solidFill>
                <a:latin typeface="微軟正黑體" panose="020B0604030504040204" pitchFamily="34" charset="-120"/>
                <a:ea typeface="微軟正黑體" panose="020B0604030504040204" pitchFamily="34" charset="-120"/>
              </a:rPr>
              <a:t>月 </a:t>
            </a:r>
            <a:endParaRPr lang="zh-HK" altLang="en-US" b="1" dirty="0">
              <a:solidFill>
                <a:schemeClr val="bg1"/>
              </a:solidFill>
            </a:endParaRPr>
          </a:p>
        </p:txBody>
      </p:sp>
      <p:sp>
        <p:nvSpPr>
          <p:cNvPr id="41" name="文字方塊 40"/>
          <p:cNvSpPr txBox="1"/>
          <p:nvPr/>
        </p:nvSpPr>
        <p:spPr>
          <a:xfrm>
            <a:off x="6161528" y="1989718"/>
            <a:ext cx="2446481" cy="1754326"/>
          </a:xfrm>
          <a:prstGeom prst="rect">
            <a:avLst/>
          </a:prstGeom>
          <a:solidFill>
            <a:srgbClr val="92D050">
              <a:alpha val="31000"/>
            </a:srgbClr>
          </a:solidFill>
        </p:spPr>
        <p:txBody>
          <a:bodyPr wrap="square" rtlCol="0">
            <a:spAutoFit/>
          </a:bodyPr>
          <a:lstStyle/>
          <a:p>
            <a:endParaRPr lang="en-US" altLang="zh-TW" sz="2400" b="1" dirty="0" smtClean="0"/>
          </a:p>
          <a:p>
            <a:pPr algn="ctr">
              <a:lnSpc>
                <a:spcPct val="150000"/>
              </a:lnSpc>
            </a:pPr>
            <a:r>
              <a:rPr lang="zh-TW" altLang="en-US" sz="2400" b="1" dirty="0" smtClean="0"/>
              <a:t>審核建議書</a:t>
            </a:r>
            <a:endParaRPr lang="en-US" altLang="zh-TW" sz="2400" b="1" dirty="0" smtClean="0"/>
          </a:p>
          <a:p>
            <a:pPr algn="ctr">
              <a:lnSpc>
                <a:spcPct val="200000"/>
              </a:lnSpc>
              <a:spcAft>
                <a:spcPts val="1800"/>
              </a:spcAft>
            </a:pPr>
            <a:endParaRPr lang="en-US" altLang="zh-TW" sz="2400" b="1" dirty="0"/>
          </a:p>
        </p:txBody>
      </p:sp>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07" y="3944953"/>
            <a:ext cx="25146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文字方塊 41"/>
          <p:cNvSpPr txBox="1"/>
          <p:nvPr/>
        </p:nvSpPr>
        <p:spPr>
          <a:xfrm>
            <a:off x="597399" y="4848282"/>
            <a:ext cx="2302828" cy="461665"/>
          </a:xfrm>
          <a:prstGeom prst="rect">
            <a:avLst/>
          </a:prstGeom>
          <a:solidFill>
            <a:schemeClr val="bg2">
              <a:lumMod val="90000"/>
              <a:alpha val="31000"/>
            </a:schemeClr>
          </a:solidFill>
        </p:spPr>
        <p:txBody>
          <a:bodyPr wrap="square" rtlCol="0">
            <a:spAutoFit/>
          </a:bodyPr>
          <a:lstStyle/>
          <a:p>
            <a:pPr algn="ctr"/>
            <a:r>
              <a:rPr lang="zh-TW" altLang="en-US" sz="2400" b="1" dirty="0" smtClean="0"/>
              <a:t>選出承辦商</a:t>
            </a:r>
            <a:endParaRPr lang="en-US" altLang="zh-TW" sz="2400" b="1" dirty="0" smtClean="0"/>
          </a:p>
        </p:txBody>
      </p:sp>
      <p:sp>
        <p:nvSpPr>
          <p:cNvPr id="32" name="矩形 31"/>
          <p:cNvSpPr/>
          <p:nvPr/>
        </p:nvSpPr>
        <p:spPr>
          <a:xfrm>
            <a:off x="1455856" y="4386592"/>
            <a:ext cx="606256" cy="369332"/>
          </a:xfrm>
          <a:prstGeom prst="rect">
            <a:avLst/>
          </a:prstGeom>
        </p:spPr>
        <p:txBody>
          <a:bodyPr wrap="none">
            <a:spAutoFit/>
          </a:bodyPr>
          <a:lstStyle/>
          <a:p>
            <a:r>
              <a:rPr lang="en-US" altLang="zh-TW" b="1" dirty="0">
                <a:solidFill>
                  <a:schemeClr val="bg1"/>
                </a:solidFill>
                <a:latin typeface="微軟正黑體" panose="020B0604030504040204" pitchFamily="34" charset="-120"/>
                <a:ea typeface="微軟正黑體" panose="020B0604030504040204" pitchFamily="34" charset="-120"/>
              </a:rPr>
              <a:t>7</a:t>
            </a:r>
            <a:r>
              <a:rPr lang="zh-HK" altLang="en-US" b="1" dirty="0" smtClean="0">
                <a:solidFill>
                  <a:schemeClr val="bg1"/>
                </a:solidFill>
                <a:latin typeface="微軟正黑體" panose="020B0604030504040204" pitchFamily="34" charset="-120"/>
                <a:ea typeface="微軟正黑體" panose="020B0604030504040204" pitchFamily="34" charset="-120"/>
              </a:rPr>
              <a:t>月 </a:t>
            </a:r>
            <a:endParaRPr lang="zh-HK" altLang="en-US" b="1" dirty="0">
              <a:solidFill>
                <a:schemeClr val="bg1"/>
              </a:solidFill>
            </a:endParaRPr>
          </a:p>
        </p:txBody>
      </p:sp>
      <p:sp>
        <p:nvSpPr>
          <p:cNvPr id="43" name="文字方塊 42"/>
          <p:cNvSpPr txBox="1"/>
          <p:nvPr/>
        </p:nvSpPr>
        <p:spPr>
          <a:xfrm>
            <a:off x="525722" y="5343893"/>
            <a:ext cx="2420810" cy="1200329"/>
          </a:xfrm>
          <a:prstGeom prst="rect">
            <a:avLst/>
          </a:prstGeom>
          <a:solidFill>
            <a:schemeClr val="accent3">
              <a:lumMod val="75000"/>
              <a:alpha val="31000"/>
            </a:schemeClr>
          </a:solidFill>
        </p:spPr>
        <p:txBody>
          <a:bodyPr wrap="square" rtlCol="0">
            <a:spAutoFit/>
          </a:bodyPr>
          <a:lstStyle/>
          <a:p>
            <a:pPr algn="ctr"/>
            <a:endParaRPr lang="en-US" altLang="zh-TW" sz="2400" b="1" dirty="0"/>
          </a:p>
          <a:p>
            <a:pPr algn="ctr"/>
            <a:r>
              <a:rPr lang="zh-TW" altLang="en-US" sz="2400" b="1" dirty="0" smtClean="0"/>
              <a:t>工程</a:t>
            </a:r>
            <a:endParaRPr lang="en-US" altLang="zh-TW" sz="2400" b="1" dirty="0" smtClean="0"/>
          </a:p>
          <a:p>
            <a:pPr algn="ctr"/>
            <a:endParaRPr lang="en-US" altLang="zh-TW" sz="2400" b="1" dirty="0"/>
          </a:p>
        </p:txBody>
      </p:sp>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580" y="3967530"/>
            <a:ext cx="2514600" cy="2752725"/>
          </a:xfrm>
          <a:prstGeom prst="rect">
            <a:avLst/>
          </a:prstGeom>
          <a:ln>
            <a:noFill/>
          </a:ln>
          <a:extLst/>
        </p:spPr>
        <p:style>
          <a:lnRef idx="1">
            <a:schemeClr val="dk1"/>
          </a:lnRef>
          <a:fillRef idx="2">
            <a:schemeClr val="dk1"/>
          </a:fillRef>
          <a:effectRef idx="1">
            <a:schemeClr val="dk1"/>
          </a:effectRef>
          <a:fontRef idx="minor">
            <a:schemeClr val="dk1"/>
          </a:fontRef>
        </p:style>
      </p:pic>
      <p:sp>
        <p:nvSpPr>
          <p:cNvPr id="35" name="矩形 34"/>
          <p:cNvSpPr/>
          <p:nvPr/>
        </p:nvSpPr>
        <p:spPr>
          <a:xfrm>
            <a:off x="4259115" y="4386592"/>
            <a:ext cx="649338" cy="369332"/>
          </a:xfrm>
          <a:prstGeom prst="rect">
            <a:avLst/>
          </a:prstGeom>
        </p:spPr>
        <p:txBody>
          <a:bodyPr wrap="square">
            <a:spAutoFit/>
          </a:bodyPr>
          <a:lstStyle/>
          <a:p>
            <a:r>
              <a:rPr lang="en-US" altLang="zh-TW" b="1" dirty="0">
                <a:solidFill>
                  <a:schemeClr val="bg1"/>
                </a:solidFill>
                <a:latin typeface="微軟正黑體" panose="020B0604030504040204" pitchFamily="34" charset="-120"/>
                <a:ea typeface="微軟正黑體" panose="020B0604030504040204" pitchFamily="34" charset="-120"/>
              </a:rPr>
              <a:t>8</a:t>
            </a:r>
            <a:r>
              <a:rPr lang="zh-HK" altLang="en-US" b="1" dirty="0" smtClean="0">
                <a:solidFill>
                  <a:schemeClr val="bg1"/>
                </a:solidFill>
                <a:latin typeface="微軟正黑體" panose="020B0604030504040204" pitchFamily="34" charset="-120"/>
                <a:ea typeface="微軟正黑體" panose="020B0604030504040204" pitchFamily="34" charset="-120"/>
              </a:rPr>
              <a:t>月 </a:t>
            </a:r>
            <a:endParaRPr lang="zh-HK" altLang="en-US" b="1" dirty="0">
              <a:solidFill>
                <a:schemeClr val="bg1"/>
              </a:solidFill>
            </a:endParaRPr>
          </a:p>
        </p:txBody>
      </p:sp>
      <p:sp>
        <p:nvSpPr>
          <p:cNvPr id="44" name="文字方塊 43"/>
          <p:cNvSpPr txBox="1"/>
          <p:nvPr/>
        </p:nvSpPr>
        <p:spPr>
          <a:xfrm>
            <a:off x="3359138" y="4871940"/>
            <a:ext cx="2436998" cy="1754326"/>
          </a:xfrm>
          <a:prstGeom prst="rect">
            <a:avLst/>
          </a:prstGeom>
          <a:solidFill>
            <a:schemeClr val="accent3">
              <a:lumMod val="75000"/>
              <a:alpha val="31000"/>
            </a:schemeClr>
          </a:solidFill>
        </p:spPr>
        <p:txBody>
          <a:bodyPr wrap="square" rtlCol="0">
            <a:spAutoFit/>
          </a:bodyPr>
          <a:lstStyle/>
          <a:p>
            <a:pPr algn="ctr"/>
            <a:endParaRPr lang="en-US" altLang="zh-TW" sz="2400" b="1" dirty="0"/>
          </a:p>
          <a:p>
            <a:pPr algn="ctr"/>
            <a:endParaRPr lang="en-US" altLang="zh-TW" sz="2400" b="1" dirty="0" smtClean="0"/>
          </a:p>
          <a:p>
            <a:pPr algn="ctr"/>
            <a:r>
              <a:rPr lang="zh-TW" altLang="en-US" sz="2400" b="1" dirty="0" smtClean="0"/>
              <a:t>工程 </a:t>
            </a:r>
            <a:endParaRPr lang="en-US" altLang="zh-TW" sz="2400" b="1" dirty="0" smtClean="0"/>
          </a:p>
          <a:p>
            <a:pPr algn="ctr">
              <a:lnSpc>
                <a:spcPct val="150000"/>
              </a:lnSpc>
            </a:pPr>
            <a:endParaRPr lang="en-US" altLang="zh-TW" sz="2400" b="1" dirty="0"/>
          </a:p>
        </p:txBody>
      </p:sp>
      <p:sp>
        <p:nvSpPr>
          <p:cNvPr id="7168" name="文字方塊 7167"/>
          <p:cNvSpPr txBox="1"/>
          <p:nvPr/>
        </p:nvSpPr>
        <p:spPr>
          <a:xfrm>
            <a:off x="4932040" y="6229234"/>
            <a:ext cx="480649" cy="369332"/>
          </a:xfrm>
          <a:prstGeom prst="rect">
            <a:avLst/>
          </a:prstGeom>
          <a:solidFill>
            <a:srgbClr val="FF0000"/>
          </a:solidFill>
        </p:spPr>
        <p:txBody>
          <a:bodyPr wrap="square" rtlCol="0">
            <a:spAutoFit/>
          </a:bodyPr>
          <a:lstStyle/>
          <a:p>
            <a:r>
              <a:rPr lang="en-US" altLang="zh-HK" dirty="0" smtClean="0"/>
              <a:t>29</a:t>
            </a:r>
            <a:endParaRPr lang="zh-HK" altLang="en-US" dirty="0"/>
          </a:p>
        </p:txBody>
      </p:sp>
      <p:pic>
        <p:nvPicPr>
          <p:cNvPr id="29" name="Picture 5" descr="http://static.cyber-duck.co.uk/assets/img/services/technical-adv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189" y="-9454"/>
            <a:ext cx="2535026" cy="140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80B7"/>
            </a:gs>
            <a:gs pos="39999">
              <a:srgbClr val="85C2FF"/>
            </a:gs>
            <a:gs pos="88000">
              <a:srgbClr val="C4D6EB"/>
            </a:gs>
            <a:gs pos="92000">
              <a:srgbClr val="33A02C"/>
            </a:gs>
            <a:gs pos="100000">
              <a:srgbClr val="33A02C"/>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7538" y="2852738"/>
            <a:ext cx="4032250" cy="3227387"/>
          </a:xfrm>
        </p:spPr>
        <p:txBody>
          <a:bodyPr>
            <a:normAutofit fontScale="90000"/>
          </a:bodyPr>
          <a:lstStyle/>
          <a:p>
            <a:pPr algn="ctr" eaLnBrk="1" hangingPunct="1"/>
            <a:r>
              <a:rPr lang="zh-TW" altLang="en-US" sz="2500" b="1" smtClean="0">
                <a:solidFill>
                  <a:srgbClr val="3333CC"/>
                </a:solidFill>
                <a:effectLst>
                  <a:outerShdw blurRad="38100" dist="38100" dir="2700000" algn="tl">
                    <a:srgbClr val="000000"/>
                  </a:outerShdw>
                </a:effectLst>
              </a:rPr>
              <a:t>電子學習學校支援計劃</a:t>
            </a:r>
            <a:r>
              <a:rPr lang="en-US" altLang="zh-TW" sz="3200" b="1" smtClean="0">
                <a:solidFill>
                  <a:srgbClr val="3333CC"/>
                </a:solidFill>
                <a:effectLst>
                  <a:outerShdw blurRad="38100" dist="38100" dir="2700000" algn="tl">
                    <a:srgbClr val="000000"/>
                  </a:outerShdw>
                </a:effectLst>
              </a:rPr>
              <a:t/>
            </a:r>
            <a:br>
              <a:rPr lang="en-US" altLang="zh-TW" sz="3200" b="1" smtClean="0">
                <a:solidFill>
                  <a:srgbClr val="3333CC"/>
                </a:solidFill>
                <a:effectLst>
                  <a:outerShdw blurRad="38100" dist="38100" dir="2700000" algn="tl">
                    <a:srgbClr val="000000"/>
                  </a:outerShdw>
                </a:effectLst>
              </a:rPr>
            </a:br>
            <a:r>
              <a:rPr lang="zh-TW" altLang="zh-HK" sz="2500" b="1" smtClean="0">
                <a:solidFill>
                  <a:srgbClr val="3333CC"/>
                </a:solidFill>
                <a:effectLst>
                  <a:outerShdw blurRad="38100" dist="38100" dir="2700000" algn="tl">
                    <a:srgbClr val="000000"/>
                  </a:outerShdw>
                </a:effectLst>
              </a:rPr>
              <a:t>獲選學校</a:t>
            </a:r>
            <a:r>
              <a:rPr lang="zh-TW" altLang="en-US" sz="2500" b="1" smtClean="0">
                <a:solidFill>
                  <a:srgbClr val="3333CC"/>
                </a:solidFill>
                <a:effectLst>
                  <a:outerShdw blurRad="38100" dist="38100" dir="2700000" algn="tl">
                    <a:srgbClr val="000000"/>
                  </a:outerShdw>
                </a:effectLst>
              </a:rPr>
              <a:t>簡介會</a:t>
            </a:r>
            <a:r>
              <a:rPr lang="en-US" altLang="zh-TW" sz="2500" b="1" smtClean="0"/>
              <a:t/>
            </a:r>
            <a:br>
              <a:rPr lang="en-US" altLang="zh-TW" sz="2500" b="1" smtClean="0"/>
            </a:br>
            <a:r>
              <a:rPr lang="en-US" altLang="zh-TW" sz="2500" b="1" smtClean="0"/>
              <a:t/>
            </a:r>
            <a:br>
              <a:rPr lang="en-US" altLang="zh-TW" sz="2500" b="1" smtClean="0"/>
            </a:br>
            <a:r>
              <a:rPr lang="en-US" altLang="zh-TW" sz="2800" b="1" smtClean="0">
                <a:solidFill>
                  <a:srgbClr val="3333CC"/>
                </a:solidFill>
                <a:effectLst>
                  <a:outerShdw blurRad="38100" dist="38100" dir="2700000" algn="tl">
                    <a:srgbClr val="000000"/>
                  </a:outerShdw>
                </a:effectLst>
              </a:rPr>
              <a:t>WaaSchool </a:t>
            </a:r>
            <a:r>
              <a:rPr lang="zh-TW" altLang="en-US" sz="2800" b="1" smtClean="0">
                <a:solidFill>
                  <a:srgbClr val="3333CC"/>
                </a:solidFill>
                <a:effectLst>
                  <a:outerShdw blurRad="38100" dist="38100" dir="2700000" algn="tl">
                    <a:srgbClr val="000000"/>
                  </a:outerShdw>
                </a:effectLst>
              </a:rPr>
              <a:t>伙伴計劃</a:t>
            </a:r>
            <a:r>
              <a:rPr lang="en-US" altLang="zh-TW" sz="2800" b="1" smtClean="0">
                <a:solidFill>
                  <a:srgbClr val="3333CC"/>
                </a:solidFill>
                <a:effectLst>
                  <a:outerShdw blurRad="38100" dist="38100" dir="2700000" algn="tl">
                    <a:srgbClr val="000000"/>
                  </a:outerShdw>
                </a:effectLst>
              </a:rPr>
              <a:t/>
            </a:r>
            <a:br>
              <a:rPr lang="en-US" altLang="zh-TW" sz="2800" b="1" smtClean="0">
                <a:solidFill>
                  <a:srgbClr val="3333CC"/>
                </a:solidFill>
                <a:effectLst>
                  <a:outerShdw blurRad="38100" dist="38100" dir="2700000" algn="tl">
                    <a:srgbClr val="000000"/>
                  </a:outerShdw>
                </a:effectLst>
              </a:rPr>
            </a:br>
            <a:r>
              <a:rPr lang="zh-TW" altLang="en-US" sz="2800" b="1" smtClean="0">
                <a:solidFill>
                  <a:srgbClr val="3333CC"/>
                </a:solidFill>
                <a:effectLst>
                  <a:outerShdw blurRad="38100" dist="38100" dir="2700000" algn="tl">
                    <a:srgbClr val="000000"/>
                  </a:outerShdw>
                </a:effectLst>
              </a:rPr>
              <a:t>經驗分享</a:t>
            </a:r>
            <a:r>
              <a:rPr lang="en-US" altLang="zh-TW" sz="2500" b="1" smtClean="0">
                <a:solidFill>
                  <a:srgbClr val="0380B7"/>
                </a:solidFill>
                <a:effectLst>
                  <a:outerShdw blurRad="38100" dist="38100" dir="2700000" algn="tl">
                    <a:srgbClr val="000000"/>
                  </a:outerShdw>
                </a:effectLst>
                <a:latin typeface="微軟正黑體" pitchFamily="34" charset="-120"/>
              </a:rPr>
              <a:t/>
            </a:r>
            <a:br>
              <a:rPr lang="en-US" altLang="zh-TW" sz="2500" b="1" smtClean="0">
                <a:solidFill>
                  <a:srgbClr val="0380B7"/>
                </a:solidFill>
                <a:effectLst>
                  <a:outerShdw blurRad="38100" dist="38100" dir="2700000" algn="tl">
                    <a:srgbClr val="000000"/>
                  </a:outerShdw>
                </a:effectLst>
                <a:latin typeface="微軟正黑體" pitchFamily="34" charset="-120"/>
              </a:rPr>
            </a:br>
            <a:r>
              <a:rPr lang="en-US" altLang="zh-TW" sz="2500" b="1" smtClean="0">
                <a:solidFill>
                  <a:srgbClr val="0380B7"/>
                </a:solidFill>
                <a:effectLst>
                  <a:outerShdw blurRad="38100" dist="38100" dir="2700000" algn="tl">
                    <a:srgbClr val="000000"/>
                  </a:outerShdw>
                </a:effectLst>
                <a:latin typeface="微軟正黑體" pitchFamily="34" charset="-120"/>
              </a:rPr>
              <a:t> </a:t>
            </a:r>
            <a:br>
              <a:rPr lang="en-US" altLang="zh-TW" sz="2500" b="1" smtClean="0">
                <a:solidFill>
                  <a:srgbClr val="0380B7"/>
                </a:solidFill>
                <a:effectLst>
                  <a:outerShdw blurRad="38100" dist="38100" dir="2700000" algn="tl">
                    <a:srgbClr val="000000"/>
                  </a:outerShdw>
                </a:effectLst>
                <a:latin typeface="微軟正黑體" pitchFamily="34" charset="-120"/>
              </a:rPr>
            </a:br>
            <a:r>
              <a:rPr lang="zh-TW" altLang="zh-HK" sz="1800" smtClean="0">
                <a:solidFill>
                  <a:schemeClr val="tx1"/>
                </a:solidFill>
              </a:rPr>
              <a:t>資訊科技教育領袖協會</a:t>
            </a:r>
            <a:r>
              <a:rPr lang="zh-TW" altLang="en-US" sz="1800" smtClean="0">
                <a:solidFill>
                  <a:schemeClr val="tx1"/>
                </a:solidFill>
              </a:rPr>
              <a:t>主席</a:t>
            </a:r>
            <a:r>
              <a:rPr lang="en-US" altLang="zh-TW" sz="1800" smtClean="0">
                <a:solidFill>
                  <a:schemeClr val="tx1"/>
                </a:solidFill>
              </a:rPr>
              <a:t/>
            </a:r>
            <a:br>
              <a:rPr lang="en-US" altLang="zh-TW" sz="1800" smtClean="0">
                <a:solidFill>
                  <a:schemeClr val="tx1"/>
                </a:solidFill>
              </a:rPr>
            </a:br>
            <a:r>
              <a:rPr lang="zh-TW" altLang="en-US" sz="1800" smtClean="0">
                <a:solidFill>
                  <a:schemeClr val="tx1"/>
                </a:solidFill>
              </a:rPr>
              <a:t>黃健威先生</a:t>
            </a:r>
            <a:r>
              <a:rPr lang="en-US" altLang="zh-TW" sz="1800" smtClean="0">
                <a:solidFill>
                  <a:schemeClr val="tx1"/>
                </a:solidFill>
              </a:rPr>
              <a:t/>
            </a:r>
            <a:br>
              <a:rPr lang="en-US" altLang="zh-TW" sz="1800" smtClean="0">
                <a:solidFill>
                  <a:schemeClr val="tx1"/>
                </a:solidFill>
              </a:rPr>
            </a:br>
            <a:r>
              <a:rPr lang="zh-TW" altLang="en-US" sz="1800" smtClean="0">
                <a:solidFill>
                  <a:schemeClr val="tx1"/>
                </a:solidFill>
              </a:rPr>
              <a:t>香港教育城高級發展經理</a:t>
            </a:r>
            <a:r>
              <a:rPr lang="en-US" altLang="zh-TW" sz="1800" smtClean="0">
                <a:solidFill>
                  <a:schemeClr val="tx1"/>
                </a:solidFill>
              </a:rPr>
              <a:t/>
            </a:r>
            <a:br>
              <a:rPr lang="en-US" altLang="zh-TW" sz="1800" smtClean="0">
                <a:solidFill>
                  <a:schemeClr val="tx1"/>
                </a:solidFill>
              </a:rPr>
            </a:br>
            <a:r>
              <a:rPr lang="zh-TW" altLang="en-US" sz="1800" smtClean="0">
                <a:solidFill>
                  <a:schemeClr val="tx1"/>
                </a:solidFill>
              </a:rPr>
              <a:t>洪婉玲女士</a:t>
            </a:r>
            <a:r>
              <a:rPr lang="en-US" altLang="zh-TW" sz="1800" smtClean="0">
                <a:solidFill>
                  <a:schemeClr val="tx1"/>
                </a:solidFill>
              </a:rPr>
              <a:t/>
            </a:r>
            <a:br>
              <a:rPr lang="en-US" altLang="zh-TW" sz="1800" smtClean="0">
                <a:solidFill>
                  <a:schemeClr val="tx1"/>
                </a:solidFill>
              </a:rPr>
            </a:br>
            <a:r>
              <a:rPr lang="en-US" altLang="zh-TW" sz="1200" smtClean="0">
                <a:solidFill>
                  <a:srgbClr val="0380B7"/>
                </a:solidFill>
                <a:latin typeface="Arial" pitchFamily="34" charset="0"/>
                <a:cs typeface="Arial" pitchFamily="34" charset="0"/>
              </a:rPr>
              <a:t>25 March 2014</a:t>
            </a:r>
            <a:endParaRPr lang="zh-TW" altLang="en-US" sz="2500" b="1" smtClean="0">
              <a:solidFill>
                <a:srgbClr val="0380B7"/>
              </a:solidFill>
              <a:effectLst>
                <a:outerShdw blurRad="38100" dist="38100" dir="2700000" algn="tl">
                  <a:srgbClr val="000000"/>
                </a:outerShdw>
              </a:effectLst>
            </a:endParaRPr>
          </a:p>
        </p:txBody>
      </p:sp>
      <p:sp>
        <p:nvSpPr>
          <p:cNvPr id="14339" name="Subtitle 2"/>
          <p:cNvSpPr>
            <a:spLocks noGrp="1"/>
          </p:cNvSpPr>
          <p:nvPr>
            <p:ph type="subTitle" idx="1"/>
          </p:nvPr>
        </p:nvSpPr>
        <p:spPr>
          <a:xfrm>
            <a:off x="179388" y="4797425"/>
            <a:ext cx="3311525" cy="1260475"/>
          </a:xfrm>
        </p:spPr>
        <p:txBody>
          <a:bodyPr/>
          <a:lstStyle/>
          <a:p>
            <a:pPr eaLnBrk="1" hangingPunct="1">
              <a:lnSpc>
                <a:spcPct val="80000"/>
              </a:lnSpc>
            </a:pPr>
            <a:endParaRPr lang="en-US" altLang="zh-TW" sz="900" smtClean="0">
              <a:solidFill>
                <a:srgbClr val="33A02C"/>
              </a:solidFill>
            </a:endParaRPr>
          </a:p>
          <a:p>
            <a:pPr eaLnBrk="1" hangingPunct="1">
              <a:lnSpc>
                <a:spcPct val="80000"/>
              </a:lnSpc>
            </a:pPr>
            <a:endParaRPr lang="en-US" altLang="zh-TW" sz="900" smtClean="0">
              <a:solidFill>
                <a:srgbClr val="33A02C"/>
              </a:solidFill>
            </a:endParaRPr>
          </a:p>
          <a:p>
            <a:pPr eaLnBrk="1" hangingPunct="1">
              <a:lnSpc>
                <a:spcPct val="80000"/>
              </a:lnSpc>
            </a:pPr>
            <a:endParaRPr lang="en-US" altLang="zh-TW" sz="900" smtClean="0">
              <a:solidFill>
                <a:srgbClr val="33A02C"/>
              </a:solidFill>
            </a:endParaRPr>
          </a:p>
          <a:p>
            <a:pPr eaLnBrk="1" hangingPunct="1">
              <a:lnSpc>
                <a:spcPct val="80000"/>
              </a:lnSpc>
            </a:pPr>
            <a:endParaRPr lang="en-US" altLang="zh-TW" sz="900" smtClean="0">
              <a:solidFill>
                <a:srgbClr val="33A02C"/>
              </a:solidFill>
            </a:endParaRPr>
          </a:p>
          <a:p>
            <a:pPr eaLnBrk="1" hangingPunct="1">
              <a:lnSpc>
                <a:spcPct val="80000"/>
              </a:lnSpc>
            </a:pPr>
            <a:endParaRPr lang="en-US" altLang="zh-TW" sz="900" smtClean="0">
              <a:solidFill>
                <a:srgbClr val="33A02C"/>
              </a:solidFill>
            </a:endParaRPr>
          </a:p>
          <a:p>
            <a:pPr eaLnBrk="1" hangingPunct="1">
              <a:lnSpc>
                <a:spcPct val="80000"/>
              </a:lnSpc>
            </a:pPr>
            <a:endParaRPr lang="en-US" altLang="zh-TW" sz="900" smtClean="0">
              <a:solidFill>
                <a:srgbClr val="33A02C"/>
              </a:solidFill>
            </a:endParaRPr>
          </a:p>
        </p:txBody>
      </p:sp>
      <p:pic>
        <p:nvPicPr>
          <p:cNvPr id="14340" name="Picture 2" descr="hkedcity logo_colou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573463"/>
            <a:ext cx="2863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descr="C:\Users\fiona\Desktop\phot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0"/>
            <a:ext cx="33496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office\mktg\Marketing\Marketing Projects\2013\Learning &amp; Teaching Expo 2013\Supporting Organizations\Local organizations\Logo\AiTLE\AiTLE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060575"/>
            <a:ext cx="27828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697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02" name="Text Box 38"/>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pic>
        <p:nvPicPr>
          <p:cNvPr id="3690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05038"/>
            <a:ext cx="6854825" cy="4141787"/>
          </a:xfrm>
          <a:prstGeom prst="rect">
            <a:avLst/>
          </a:prstGeom>
          <a:noFill/>
          <a:extLst>
            <a:ext uri="{909E8E84-426E-40DD-AFC4-6F175D3DCCD1}">
              <a14:hiddenFill xmlns:a14="http://schemas.microsoft.com/office/drawing/2010/main">
                <a:solidFill>
                  <a:srgbClr val="FFFFFF"/>
                </a:solidFill>
              </a14:hiddenFill>
            </a:ext>
          </a:extLst>
        </p:spPr>
      </p:pic>
      <p:sp>
        <p:nvSpPr>
          <p:cNvPr id="36906" name="Text Box 42"/>
          <p:cNvSpPr txBox="1">
            <a:spLocks noChangeArrowheads="1"/>
          </p:cNvSpPr>
          <p:nvPr/>
        </p:nvSpPr>
        <p:spPr bwMode="auto">
          <a:xfrm>
            <a:off x="1547813" y="6538913"/>
            <a:ext cx="68405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1200">
                <a:solidFill>
                  <a:prstClr val="black"/>
                </a:solidFill>
                <a:latin typeface="Arial" pitchFamily="34" charset="0"/>
                <a:ea typeface="新細明體" pitchFamily="18" charset="-120"/>
              </a:rPr>
              <a:t>圖片來源：</a:t>
            </a:r>
            <a:r>
              <a:rPr kumimoji="1" lang="en-US" altLang="zh-TW" sz="1200">
                <a:solidFill>
                  <a:prstClr val="black"/>
                </a:solidFill>
                <a:latin typeface="Arial" pitchFamily="34" charset="0"/>
                <a:ea typeface="新細明體" pitchFamily="18" charset="-120"/>
              </a:rPr>
              <a:t>http://upload.wikimedia.org/wikipedia/commons/a/a7/IOA_photocopiers.jpg</a:t>
            </a:r>
            <a:endParaRPr kumimoji="1" lang="zh-TW" altLang="en-US" sz="1200">
              <a:solidFill>
                <a:prstClr val="black"/>
              </a:solidFill>
              <a:latin typeface="Arial" pitchFamily="34" charset="0"/>
              <a:ea typeface="新細明體" pitchFamily="18" charset="-120"/>
            </a:endParaRPr>
          </a:p>
        </p:txBody>
      </p:sp>
      <p:sp>
        <p:nvSpPr>
          <p:cNvPr id="36907" name="Text Box 43"/>
          <p:cNvSpPr txBox="1">
            <a:spLocks noChangeArrowheads="1"/>
          </p:cNvSpPr>
          <p:nvPr/>
        </p:nvSpPr>
        <p:spPr bwMode="auto">
          <a:xfrm>
            <a:off x="1187450" y="922338"/>
            <a:ext cx="6626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TW" altLang="en-US" sz="3200">
                <a:solidFill>
                  <a:prstClr val="black"/>
                </a:solidFill>
                <a:latin typeface="Arial" pitchFamily="34" charset="0"/>
                <a:ea typeface="新細明體" pitchFamily="18" charset="-120"/>
              </a:rPr>
              <a:t>對學校來說，</a:t>
            </a:r>
          </a:p>
          <a:p>
            <a:pPr fontAlgn="base">
              <a:spcBef>
                <a:spcPct val="0"/>
              </a:spcBef>
              <a:spcAft>
                <a:spcPct val="0"/>
              </a:spcAft>
            </a:pPr>
            <a:r>
              <a:rPr kumimoji="1" lang="zh-TW" altLang="en-US" sz="3200">
                <a:solidFill>
                  <a:prstClr val="black"/>
                </a:solidFill>
                <a:latin typeface="Arial" pitchFamily="34" charset="0"/>
                <a:ea typeface="新細明體" pitchFamily="18" charset="-120"/>
              </a:rPr>
              <a:t>「租賃」是否「新」？「危」？</a:t>
            </a:r>
            <a:endParaRPr kumimoji="1" lang="en-US" altLang="zh-TW" sz="3200">
              <a:solidFill>
                <a:prstClr val="black"/>
              </a:solidFill>
              <a:latin typeface="Arial" pitchFamily="34" charset="0"/>
              <a:ea typeface="新細明體" pitchFamily="18" charset="-120"/>
            </a:endParaRPr>
          </a:p>
        </p:txBody>
      </p:sp>
    </p:spTree>
    <p:extLst>
      <p:ext uri="{BB962C8B-B14F-4D97-AF65-F5344CB8AC3E}">
        <p14:creationId xmlns:p14="http://schemas.microsoft.com/office/powerpoint/2010/main" val="30377535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37891" name="Text Box 3"/>
          <p:cNvSpPr txBox="1">
            <a:spLocks noChangeArrowheads="1"/>
          </p:cNvSpPr>
          <p:nvPr/>
        </p:nvSpPr>
        <p:spPr bwMode="auto">
          <a:xfrm>
            <a:off x="1258888" y="692150"/>
            <a:ext cx="6626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zh-TW" altLang="en-US" sz="3200">
                <a:solidFill>
                  <a:prstClr val="black"/>
                </a:solidFill>
                <a:latin typeface="Arial" pitchFamily="34" charset="0"/>
                <a:ea typeface="新細明體" pitchFamily="18" charset="-120"/>
              </a:rPr>
              <a:t>對學校來說，</a:t>
            </a:r>
          </a:p>
          <a:p>
            <a:pPr fontAlgn="base">
              <a:spcBef>
                <a:spcPct val="0"/>
              </a:spcBef>
              <a:spcAft>
                <a:spcPct val="0"/>
              </a:spcAft>
            </a:pPr>
            <a:r>
              <a:rPr kumimoji="1" lang="zh-TW" altLang="en-US" sz="3200">
                <a:solidFill>
                  <a:prstClr val="black"/>
                </a:solidFill>
                <a:latin typeface="Arial" pitchFamily="34" charset="0"/>
                <a:ea typeface="新細明體" pitchFamily="18" charset="-120"/>
              </a:rPr>
              <a:t>「租賃」是否「新」？「危」？</a:t>
            </a:r>
            <a:endParaRPr kumimoji="1" lang="en-US" altLang="zh-TW" sz="3200">
              <a:solidFill>
                <a:prstClr val="black"/>
              </a:solidFill>
              <a:latin typeface="Arial" pitchFamily="34" charset="0"/>
              <a:ea typeface="新細明體" pitchFamily="18" charset="-120"/>
            </a:endParaRPr>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73238"/>
            <a:ext cx="4537075" cy="2236787"/>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468313" y="6165850"/>
            <a:ext cx="82089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1000">
                <a:solidFill>
                  <a:prstClr val="black"/>
                </a:solidFill>
                <a:latin typeface="Arial" pitchFamily="34" charset="0"/>
                <a:ea typeface="新細明體" pitchFamily="18" charset="-120"/>
              </a:rPr>
              <a:t>圖片來源：</a:t>
            </a:r>
            <a:r>
              <a:rPr kumimoji="1" lang="en-US" altLang="en-US" sz="1000">
                <a:solidFill>
                  <a:prstClr val="black"/>
                </a:solidFill>
                <a:latin typeface="Arial" pitchFamily="34" charset="0"/>
                <a:ea typeface="新細明體" pitchFamily="18" charset="-120"/>
              </a:rPr>
              <a:t>http://www.japanfocus.org/data/tiny%20RMI%20immigration%201a.booth%20in%20the%20middle%20of%20the%20US%20security%20zone.JPG</a:t>
            </a:r>
            <a:endParaRPr kumimoji="1" lang="zh-TW" altLang="en-US" sz="1000">
              <a:solidFill>
                <a:prstClr val="black"/>
              </a:solidFill>
              <a:latin typeface="Arial" pitchFamily="34" charset="0"/>
              <a:ea typeface="新細明體" pitchFamily="18" charset="-120"/>
            </a:endParaRPr>
          </a:p>
        </p:txBody>
      </p:sp>
      <p:pic>
        <p:nvPicPr>
          <p:cNvPr id="37896" name="Picture 8" descr="http://www.lkyms.edu.hk/cms/modules/ablums/photostore/main_category36/sub_category62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213100"/>
            <a:ext cx="4083050"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790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39939" name="Text Box 3"/>
          <p:cNvSpPr txBox="1">
            <a:spLocks noChangeArrowheads="1"/>
          </p:cNvSpPr>
          <p:nvPr/>
        </p:nvSpPr>
        <p:spPr bwMode="auto">
          <a:xfrm>
            <a:off x="1258888" y="1125538"/>
            <a:ext cx="6626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TW" altLang="en-US" sz="3200">
                <a:solidFill>
                  <a:prstClr val="black"/>
                </a:solidFill>
                <a:latin typeface="Arial" pitchFamily="34" charset="0"/>
                <a:ea typeface="新細明體" pitchFamily="18" charset="-120"/>
              </a:rPr>
              <a:t>當然，有部份學校仍堅持自購 </a:t>
            </a:r>
            <a:r>
              <a:rPr kumimoji="1" lang="en-US" altLang="zh-TW" sz="3200">
                <a:solidFill>
                  <a:prstClr val="black"/>
                </a:solidFill>
                <a:latin typeface="Arial" pitchFamily="34" charset="0"/>
                <a:ea typeface="新細明體" pitchFamily="18" charset="-120"/>
              </a:rPr>
              <a:t>WiFi</a:t>
            </a:r>
          </a:p>
        </p:txBody>
      </p:sp>
      <p:sp>
        <p:nvSpPr>
          <p:cNvPr id="39940" name="Text Box 4"/>
          <p:cNvSpPr txBox="1">
            <a:spLocks noChangeArrowheads="1"/>
          </p:cNvSpPr>
          <p:nvPr/>
        </p:nvSpPr>
        <p:spPr bwMode="auto">
          <a:xfrm>
            <a:off x="1547813" y="2752725"/>
            <a:ext cx="5829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8000">
                <a:solidFill>
                  <a:srgbClr val="FF6600"/>
                </a:solidFill>
                <a:latin typeface="Arial" pitchFamily="34" charset="0"/>
                <a:ea typeface="新細明體" pitchFamily="18" charset="-120"/>
              </a:rPr>
              <a:t>自購 </a:t>
            </a:r>
            <a:r>
              <a:rPr kumimoji="1" lang="en-US" altLang="zh-TW" sz="8000">
                <a:solidFill>
                  <a:srgbClr val="FF6600"/>
                </a:solidFill>
                <a:latin typeface="Arial" pitchFamily="34" charset="0"/>
                <a:ea typeface="新細明體" pitchFamily="18" charset="-120"/>
              </a:rPr>
              <a:t>vs </a:t>
            </a:r>
            <a:r>
              <a:rPr kumimoji="1" lang="zh-TW" altLang="en-US" sz="8000">
                <a:solidFill>
                  <a:srgbClr val="FF6600"/>
                </a:solidFill>
                <a:latin typeface="Arial" pitchFamily="34" charset="0"/>
                <a:ea typeface="新細明體" pitchFamily="18" charset="-120"/>
              </a:rPr>
              <a:t>租賃</a:t>
            </a:r>
          </a:p>
        </p:txBody>
      </p:sp>
    </p:spTree>
    <p:extLst>
      <p:ext uri="{BB962C8B-B14F-4D97-AF65-F5344CB8AC3E}">
        <p14:creationId xmlns:p14="http://schemas.microsoft.com/office/powerpoint/2010/main" val="26119923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38915" name="Text Box 3"/>
          <p:cNvSpPr txBox="1">
            <a:spLocks noChangeArrowheads="1"/>
          </p:cNvSpPr>
          <p:nvPr/>
        </p:nvSpPr>
        <p:spPr bwMode="auto">
          <a:xfrm>
            <a:off x="1258888" y="1125538"/>
            <a:ext cx="6626225"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eaLnBrk="0" hangingPunct="0">
              <a:defRPr kumimoji="1">
                <a:solidFill>
                  <a:schemeClr val="tx1"/>
                </a:solidFill>
                <a:latin typeface="Arial" pitchFamily="34" charset="0"/>
                <a:ea typeface="新細明體" pitchFamily="18" charset="-120"/>
              </a:defRPr>
            </a:lvl1pPr>
            <a:lvl2pPr marL="5381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3200">
                <a:solidFill>
                  <a:prstClr val="black"/>
                </a:solidFill>
              </a:rPr>
              <a:t>我的背景：</a:t>
            </a:r>
          </a:p>
          <a:p>
            <a:pPr eaLnBrk="1" fontAlgn="base" hangingPunct="1">
              <a:spcBef>
                <a:spcPct val="50000"/>
              </a:spcBef>
              <a:spcAft>
                <a:spcPct val="0"/>
              </a:spcAft>
              <a:buFontTx/>
              <a:buChar char="•"/>
            </a:pPr>
            <a:r>
              <a:rPr lang="zh-TW" altLang="en-US" sz="3200">
                <a:solidFill>
                  <a:prstClr val="black"/>
                </a:solidFill>
              </a:rPr>
              <a:t>自「第一期資訊科技教育策略」起，已負責學校基建</a:t>
            </a:r>
          </a:p>
          <a:p>
            <a:pPr eaLnBrk="1" fontAlgn="base" hangingPunct="1">
              <a:spcBef>
                <a:spcPct val="50000"/>
              </a:spcBef>
              <a:spcAft>
                <a:spcPct val="0"/>
              </a:spcAft>
              <a:buFontTx/>
              <a:buChar char="•"/>
            </a:pPr>
            <a:r>
              <a:rPr lang="zh-TW" altLang="en-US" sz="3200">
                <a:solidFill>
                  <a:prstClr val="black"/>
                </a:solidFill>
              </a:rPr>
              <a:t>先後服務四間學校</a:t>
            </a:r>
          </a:p>
          <a:p>
            <a:pPr eaLnBrk="1" fontAlgn="base" hangingPunct="1">
              <a:spcBef>
                <a:spcPct val="50000"/>
              </a:spcBef>
              <a:spcAft>
                <a:spcPct val="0"/>
              </a:spcAft>
              <a:buFontTx/>
              <a:buChar char="•"/>
            </a:pPr>
            <a:r>
              <a:rPr lang="zh-TW" altLang="en-US" sz="3200">
                <a:solidFill>
                  <a:prstClr val="black"/>
                </a:solidFill>
              </a:rPr>
              <a:t>管理學校 </a:t>
            </a:r>
            <a:r>
              <a:rPr lang="en-US" altLang="zh-TW" sz="3200">
                <a:solidFill>
                  <a:prstClr val="black"/>
                </a:solidFill>
              </a:rPr>
              <a:t>IT </a:t>
            </a:r>
            <a:r>
              <a:rPr lang="zh-TW" altLang="en-US" sz="3200">
                <a:solidFill>
                  <a:prstClr val="black"/>
                </a:solidFill>
              </a:rPr>
              <a:t>及發展</a:t>
            </a:r>
          </a:p>
          <a:p>
            <a:pPr eaLnBrk="1" fontAlgn="base" hangingPunct="1">
              <a:spcBef>
                <a:spcPct val="50000"/>
              </a:spcBef>
              <a:spcAft>
                <a:spcPct val="0"/>
              </a:spcAft>
              <a:buFontTx/>
              <a:buChar char="•"/>
            </a:pPr>
            <a:r>
              <a:rPr lang="zh-TW" altLang="en-US" sz="3200">
                <a:solidFill>
                  <a:prstClr val="black"/>
                </a:solidFill>
              </a:rPr>
              <a:t>並為數所學校提供 </a:t>
            </a:r>
            <a:r>
              <a:rPr lang="en-US" altLang="zh-TW" sz="3200">
                <a:solidFill>
                  <a:prstClr val="black"/>
                </a:solidFill>
              </a:rPr>
              <a:t>IT </a:t>
            </a:r>
            <a:r>
              <a:rPr lang="zh-TW" altLang="en-US" sz="3200">
                <a:solidFill>
                  <a:prstClr val="black"/>
                </a:solidFill>
              </a:rPr>
              <a:t>顧問服務</a:t>
            </a:r>
          </a:p>
          <a:p>
            <a:pPr eaLnBrk="1" fontAlgn="base" hangingPunct="1">
              <a:spcBef>
                <a:spcPct val="50000"/>
              </a:spcBef>
              <a:spcAft>
                <a:spcPct val="0"/>
              </a:spcAft>
              <a:buFontTx/>
              <a:buChar char="•"/>
            </a:pPr>
            <a:r>
              <a:rPr lang="zh-TW" altLang="en-US" sz="3200">
                <a:solidFill>
                  <a:prstClr val="black"/>
                </a:solidFill>
              </a:rPr>
              <a:t>現為「資訊科技教育領袖協會」主席</a:t>
            </a:r>
          </a:p>
        </p:txBody>
      </p:sp>
    </p:spTree>
    <p:extLst>
      <p:ext uri="{BB962C8B-B14F-4D97-AF65-F5344CB8AC3E}">
        <p14:creationId xmlns:p14="http://schemas.microsoft.com/office/powerpoint/2010/main" val="5033294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0963" name="Text Box 3"/>
          <p:cNvSpPr txBox="1">
            <a:spLocks noChangeArrowheads="1"/>
          </p:cNvSpPr>
          <p:nvPr/>
        </p:nvSpPr>
        <p:spPr bwMode="auto">
          <a:xfrm>
            <a:off x="1258888" y="1125538"/>
            <a:ext cx="72739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eaLnBrk="0" hangingPunct="0">
              <a:defRPr kumimoji="1">
                <a:solidFill>
                  <a:schemeClr val="tx1"/>
                </a:solidFill>
                <a:latin typeface="Arial" pitchFamily="34" charset="0"/>
                <a:ea typeface="新細明體" pitchFamily="18" charset="-120"/>
              </a:defRPr>
            </a:lvl1pPr>
            <a:lvl2pPr marL="5381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pPr>
            <a:r>
              <a:rPr lang="zh-TW" altLang="en-US" sz="3200">
                <a:solidFill>
                  <a:prstClr val="black"/>
                </a:solidFill>
              </a:rPr>
              <a:t>深深明白：</a:t>
            </a:r>
          </a:p>
          <a:p>
            <a:pPr eaLnBrk="1" fontAlgn="base" hangingPunct="1">
              <a:spcBef>
                <a:spcPct val="50000"/>
              </a:spcBef>
              <a:spcAft>
                <a:spcPct val="0"/>
              </a:spcAft>
              <a:buFontTx/>
              <a:buChar char="•"/>
            </a:pPr>
            <a:r>
              <a:rPr lang="zh-TW" altLang="en-US" sz="3200">
                <a:solidFill>
                  <a:prstClr val="black"/>
                </a:solidFill>
              </a:rPr>
              <a:t>建立基建是一項大型工程</a:t>
            </a:r>
          </a:p>
          <a:p>
            <a:pPr eaLnBrk="1" fontAlgn="base" hangingPunct="1">
              <a:spcBef>
                <a:spcPct val="50000"/>
              </a:spcBef>
              <a:spcAft>
                <a:spcPct val="0"/>
              </a:spcAft>
              <a:buFontTx/>
              <a:buChar char="•"/>
            </a:pPr>
            <a:r>
              <a:rPr lang="zh-TW" altLang="en-US" sz="3200">
                <a:solidFill>
                  <a:prstClr val="black"/>
                </a:solidFill>
              </a:rPr>
              <a:t>需要投放大量資源（時間，金錢）</a:t>
            </a:r>
          </a:p>
          <a:p>
            <a:pPr eaLnBrk="1" fontAlgn="base" hangingPunct="1">
              <a:spcBef>
                <a:spcPct val="50000"/>
              </a:spcBef>
              <a:spcAft>
                <a:spcPct val="0"/>
              </a:spcAft>
              <a:buFontTx/>
              <a:buChar char="•"/>
            </a:pPr>
            <a:r>
              <a:rPr lang="zh-TW" altLang="en-US" sz="3200">
                <a:solidFill>
                  <a:prstClr val="black"/>
                </a:solidFill>
              </a:rPr>
              <a:t>很多時是以「非專業」去做「專業」</a:t>
            </a:r>
          </a:p>
        </p:txBody>
      </p:sp>
    </p:spTree>
    <p:extLst>
      <p:ext uri="{BB962C8B-B14F-4D97-AF65-F5344CB8AC3E}">
        <p14:creationId xmlns:p14="http://schemas.microsoft.com/office/powerpoint/2010/main" val="15610264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0065035"/>
              </p:ext>
            </p:extLst>
          </p:nvPr>
        </p:nvGraphicFramePr>
        <p:xfrm>
          <a:off x="395536" y="44575"/>
          <a:ext cx="8352928" cy="6741466"/>
        </p:xfrm>
        <a:graphic>
          <a:graphicData uri="http://schemas.openxmlformats.org/drawingml/2006/table">
            <a:tbl>
              <a:tblPr firstRow="1" firstCol="1" bandRow="1">
                <a:tableStyleId>{5C22544A-7EE6-4342-B048-85BDC9FD1C3A}</a:tableStyleId>
              </a:tblPr>
              <a:tblGrid>
                <a:gridCol w="4680520"/>
                <a:gridCol w="3672408"/>
              </a:tblGrid>
              <a:tr h="432097">
                <a:tc>
                  <a:txBody>
                    <a:bodyPr/>
                    <a:lstStyle/>
                    <a:p>
                      <a:pPr marL="0" algn="ctr" rtl="0" eaLnBrk="1" latinLnBrk="0" hangingPunct="1">
                        <a:spcBef>
                          <a:spcPts val="600"/>
                        </a:spcBef>
                        <a:spcAft>
                          <a:spcPts val="0"/>
                        </a:spcAft>
                      </a:pPr>
                      <a:r>
                        <a:rPr kumimoji="0" lang="zh-TW" altLang="en-US" sz="2400" b="1" u="sng" kern="100" dirty="0" smtClean="0">
                          <a:solidFill>
                            <a:schemeClr val="tx1"/>
                          </a:solidFill>
                          <a:effectLst/>
                          <a:latin typeface="+mn-lt"/>
                          <a:ea typeface="+mn-ea"/>
                          <a:cs typeface="+mn-cs"/>
                        </a:rPr>
                        <a:t>程序表</a:t>
                      </a:r>
                      <a:endParaRPr kumimoji="0" lang="zh-TW" sz="2400" b="1" u="sng" kern="100" dirty="0">
                        <a:solidFill>
                          <a:schemeClr val="tx1"/>
                        </a:solidFill>
                        <a:effectLst/>
                        <a:latin typeface="+mn-lt"/>
                        <a:ea typeface="+mn-ea"/>
                        <a:cs typeface="+mn-cs"/>
                      </a:endParaRPr>
                    </a:p>
                  </a:txBody>
                  <a:tcPr marL="63448" marR="63448" marT="0" marB="0" anchor="ctr">
                    <a:noFill/>
                  </a:tcPr>
                </a:tc>
                <a:tc>
                  <a:txBody>
                    <a:bodyPr/>
                    <a:lstStyle/>
                    <a:p>
                      <a:pPr marL="0" algn="ctr" rtl="0" eaLnBrk="1" latinLnBrk="0" hangingPunct="1">
                        <a:spcBef>
                          <a:spcPts val="600"/>
                        </a:spcBef>
                        <a:spcAft>
                          <a:spcPts val="0"/>
                        </a:spcAft>
                      </a:pPr>
                      <a:r>
                        <a:rPr kumimoji="0" lang="zh-TW" altLang="en-US" sz="2400" b="1" u="sng" kern="100" dirty="0" smtClean="0">
                          <a:solidFill>
                            <a:schemeClr val="tx1"/>
                          </a:solidFill>
                          <a:effectLst/>
                          <a:latin typeface="+mn-lt"/>
                          <a:ea typeface="+mn-ea"/>
                          <a:cs typeface="+mn-cs"/>
                        </a:rPr>
                        <a:t>講者</a:t>
                      </a:r>
                      <a:endParaRPr kumimoji="0" lang="zh-TW" sz="2400" b="1" u="sng" kern="100" dirty="0">
                        <a:solidFill>
                          <a:schemeClr val="tx1"/>
                        </a:solidFill>
                        <a:effectLst/>
                        <a:latin typeface="+mn-lt"/>
                        <a:ea typeface="+mn-ea"/>
                        <a:cs typeface="+mn-cs"/>
                      </a:endParaRPr>
                    </a:p>
                  </a:txBody>
                  <a:tcPr marL="63448" marR="63448" marT="0" marB="0" anchor="ctr">
                    <a:noFill/>
                  </a:tcPr>
                </a:tc>
              </a:tr>
              <a:tr h="849087">
                <a:tc>
                  <a:txBody>
                    <a:bodyPr/>
                    <a:lstStyle/>
                    <a:p>
                      <a:pPr algn="ctr">
                        <a:spcBef>
                          <a:spcPts val="600"/>
                        </a:spcBef>
                        <a:spcAft>
                          <a:spcPts val="600"/>
                        </a:spcAft>
                      </a:pPr>
                      <a:r>
                        <a:rPr lang="zh-TW" sz="2400" kern="100" dirty="0">
                          <a:solidFill>
                            <a:schemeClr val="tx1"/>
                          </a:solidFill>
                          <a:effectLst/>
                        </a:rPr>
                        <a:t>簡介計劃目的</a:t>
                      </a:r>
                      <a:endParaRPr lang="zh-TW" sz="2400" kern="100" dirty="0">
                        <a:solidFill>
                          <a:schemeClr val="tx1"/>
                        </a:solidFill>
                        <a:effectLst/>
                        <a:latin typeface="Calibri"/>
                        <a:ea typeface="新細明體"/>
                        <a:cs typeface="Times New Roman"/>
                      </a:endParaRPr>
                    </a:p>
                  </a:txBody>
                  <a:tcPr marL="63448" marR="63448" marT="0" marB="0" anchor="ctr">
                    <a:noFill/>
                  </a:tcPr>
                </a:tc>
                <a:tc>
                  <a:txBody>
                    <a:bodyPr/>
                    <a:lstStyle/>
                    <a:p>
                      <a:pPr algn="ctr">
                        <a:spcAft>
                          <a:spcPts val="600"/>
                        </a:spcAft>
                      </a:pPr>
                      <a:r>
                        <a:rPr lang="zh-TW" sz="2400" kern="100" dirty="0">
                          <a:solidFill>
                            <a:schemeClr val="tx1"/>
                          </a:solidFill>
                          <a:effectLst/>
                        </a:rPr>
                        <a:t>佘</a:t>
                      </a:r>
                      <a:r>
                        <a:rPr lang="zh-TW" sz="2400" kern="100" dirty="0" smtClean="0">
                          <a:solidFill>
                            <a:schemeClr val="tx1"/>
                          </a:solidFill>
                          <a:effectLst/>
                        </a:rPr>
                        <a:t>孟先生</a:t>
                      </a:r>
                    </a:p>
                    <a:p>
                      <a:pPr algn="ctr">
                        <a:spcAft>
                          <a:spcPts val="0"/>
                        </a:spcAft>
                      </a:pPr>
                      <a:r>
                        <a:rPr lang="en-GB" sz="1200" kern="100" dirty="0" smtClean="0">
                          <a:solidFill>
                            <a:schemeClr val="tx1"/>
                          </a:solidFill>
                          <a:effectLst/>
                        </a:rPr>
                        <a:t>(</a:t>
                      </a:r>
                      <a:r>
                        <a:rPr lang="zh-TW" sz="1200" kern="100" dirty="0" smtClean="0">
                          <a:solidFill>
                            <a:schemeClr val="tx1"/>
                          </a:solidFill>
                          <a:effectLst/>
                        </a:rPr>
                        <a:t>教育局資訊科技教育組總課程發展主任</a:t>
                      </a:r>
                      <a:r>
                        <a:rPr lang="en-GB" sz="1200" kern="100" dirty="0" smtClean="0">
                          <a:solidFill>
                            <a:schemeClr val="tx1"/>
                          </a:solidFill>
                          <a:effectLst/>
                        </a:rPr>
                        <a:t>)</a:t>
                      </a:r>
                      <a:endParaRPr lang="zh-TW" sz="1200" kern="100" dirty="0">
                        <a:solidFill>
                          <a:schemeClr val="tx1"/>
                        </a:solidFill>
                        <a:effectLst/>
                        <a:latin typeface="Calibri"/>
                        <a:ea typeface="新細明體"/>
                        <a:cs typeface="Times New Roman"/>
                      </a:endParaRPr>
                    </a:p>
                  </a:txBody>
                  <a:tcPr marL="63448" marR="63448" marT="0" marB="0" anchor="ctr"/>
                </a:tc>
              </a:tr>
              <a:tr h="849087">
                <a:tc>
                  <a:txBody>
                    <a:bodyPr/>
                    <a:lstStyle/>
                    <a:p>
                      <a:pPr algn="ctr">
                        <a:spcAft>
                          <a:spcPts val="0"/>
                        </a:spcAft>
                      </a:pPr>
                      <a:r>
                        <a:rPr lang="zh-TW" sz="2400" kern="100" dirty="0">
                          <a:solidFill>
                            <a:schemeClr val="tx1"/>
                          </a:solidFill>
                          <a:effectLst/>
                        </a:rPr>
                        <a:t>使用津貼安排</a:t>
                      </a:r>
                      <a:endParaRPr lang="zh-TW" sz="2400" kern="100" dirty="0">
                        <a:solidFill>
                          <a:schemeClr val="tx1"/>
                        </a:solidFill>
                        <a:effectLst/>
                        <a:latin typeface="Calibri"/>
                        <a:ea typeface="新細明體"/>
                        <a:cs typeface="Times New Roman"/>
                      </a:endParaRPr>
                    </a:p>
                  </a:txBody>
                  <a:tcPr marL="63448" marR="63448" marT="0" marB="0" anchor="ctr">
                    <a:noFill/>
                  </a:tcPr>
                </a:tc>
                <a:tc>
                  <a:txBody>
                    <a:bodyPr/>
                    <a:lstStyle/>
                    <a:p>
                      <a:pPr algn="ctr">
                        <a:spcAft>
                          <a:spcPts val="600"/>
                        </a:spcAft>
                      </a:pPr>
                      <a:r>
                        <a:rPr lang="zh-TW" altLang="en-US" sz="2400" kern="100" dirty="0" smtClean="0">
                          <a:solidFill>
                            <a:schemeClr val="tx1"/>
                          </a:solidFill>
                          <a:effectLst/>
                        </a:rPr>
                        <a:t>傅</a:t>
                      </a:r>
                      <a:r>
                        <a:rPr lang="zh-TW" sz="2400" kern="100" dirty="0" smtClean="0">
                          <a:solidFill>
                            <a:schemeClr val="tx1"/>
                          </a:solidFill>
                          <a:effectLst/>
                        </a:rPr>
                        <a:t>永洪</a:t>
                      </a:r>
                      <a:r>
                        <a:rPr lang="zh-TW" sz="2400" kern="100" dirty="0">
                          <a:solidFill>
                            <a:schemeClr val="tx1"/>
                          </a:solidFill>
                          <a:effectLst/>
                        </a:rPr>
                        <a:t>先生</a:t>
                      </a:r>
                    </a:p>
                    <a:p>
                      <a:pPr algn="ctr">
                        <a:spcAft>
                          <a:spcPts val="0"/>
                        </a:spcAft>
                      </a:pPr>
                      <a:r>
                        <a:rPr lang="en-GB" sz="1200" kern="100" dirty="0" smtClean="0">
                          <a:solidFill>
                            <a:schemeClr val="tx1"/>
                          </a:solidFill>
                          <a:effectLst/>
                        </a:rPr>
                        <a:t>(</a:t>
                      </a:r>
                      <a:r>
                        <a:rPr lang="zh-TW" sz="1200" kern="100" dirty="0" smtClean="0">
                          <a:solidFill>
                            <a:schemeClr val="tx1"/>
                          </a:solidFill>
                          <a:effectLst/>
                        </a:rPr>
                        <a:t>教育局資訊科技教育組高級行政主任</a:t>
                      </a:r>
                      <a:r>
                        <a:rPr lang="en-GB" sz="1200" kern="100" dirty="0" smtClean="0">
                          <a:solidFill>
                            <a:schemeClr val="tx1"/>
                          </a:solidFill>
                          <a:effectLst/>
                        </a:rPr>
                        <a:t>)</a:t>
                      </a:r>
                      <a:endParaRPr lang="zh-TW" sz="1200" kern="100" dirty="0">
                        <a:solidFill>
                          <a:schemeClr val="tx1"/>
                        </a:solidFill>
                        <a:effectLst/>
                        <a:latin typeface="Calibri"/>
                        <a:ea typeface="新細明體"/>
                        <a:cs typeface="Times New Roman"/>
                      </a:endParaRPr>
                    </a:p>
                  </a:txBody>
                  <a:tcPr marL="63448" marR="63448" marT="0" marB="0" anchor="ctr"/>
                </a:tc>
              </a:tr>
              <a:tr h="849087">
                <a:tc>
                  <a:txBody>
                    <a:bodyPr/>
                    <a:lstStyle/>
                    <a:p>
                      <a:pPr algn="ctr">
                        <a:spcAft>
                          <a:spcPts val="0"/>
                        </a:spcAft>
                      </a:pPr>
                      <a:r>
                        <a:rPr lang="zh-TW" sz="2400" kern="100" dirty="0">
                          <a:solidFill>
                            <a:schemeClr val="tx1"/>
                          </a:solidFill>
                          <a:effectLst/>
                        </a:rPr>
                        <a:t>專業發展課程</a:t>
                      </a:r>
                      <a:endParaRPr lang="zh-TW" sz="2400" kern="100" dirty="0">
                        <a:solidFill>
                          <a:schemeClr val="tx1"/>
                        </a:solidFill>
                        <a:effectLst/>
                        <a:latin typeface="Calibri"/>
                        <a:ea typeface="新細明體"/>
                        <a:cs typeface="Times New Roman"/>
                      </a:endParaRPr>
                    </a:p>
                  </a:txBody>
                  <a:tcPr marL="63448" marR="63448" marT="0" marB="0" anchor="ctr">
                    <a:noFill/>
                  </a:tcPr>
                </a:tc>
                <a:tc>
                  <a:txBody>
                    <a:bodyPr/>
                    <a:lstStyle/>
                    <a:p>
                      <a:pPr algn="ctr">
                        <a:spcAft>
                          <a:spcPts val="600"/>
                        </a:spcAft>
                      </a:pPr>
                      <a:r>
                        <a:rPr lang="zh-TW" sz="2400" kern="100" dirty="0">
                          <a:solidFill>
                            <a:schemeClr val="tx1"/>
                          </a:solidFill>
                          <a:effectLst/>
                        </a:rPr>
                        <a:t>卓偉嘉先生</a:t>
                      </a:r>
                    </a:p>
                    <a:p>
                      <a:pPr algn="ctr">
                        <a:spcAft>
                          <a:spcPts val="0"/>
                        </a:spcAft>
                      </a:pPr>
                      <a:r>
                        <a:rPr lang="en-GB" sz="1200" kern="100" dirty="0">
                          <a:solidFill>
                            <a:schemeClr val="tx1"/>
                          </a:solidFill>
                          <a:effectLst/>
                        </a:rPr>
                        <a:t>(</a:t>
                      </a:r>
                      <a:r>
                        <a:rPr lang="zh-TW" sz="1200" kern="100" dirty="0">
                          <a:solidFill>
                            <a:schemeClr val="tx1"/>
                          </a:solidFill>
                          <a:effectLst/>
                        </a:rPr>
                        <a:t>教育局資訊科技教育</a:t>
                      </a:r>
                      <a:r>
                        <a:rPr lang="zh-TW" sz="1200" kern="100" dirty="0" smtClean="0">
                          <a:solidFill>
                            <a:schemeClr val="tx1"/>
                          </a:solidFill>
                          <a:effectLst/>
                        </a:rPr>
                        <a:t>組高級</a:t>
                      </a:r>
                      <a:r>
                        <a:rPr lang="zh-TW" sz="1200" kern="100" dirty="0">
                          <a:solidFill>
                            <a:schemeClr val="tx1"/>
                          </a:solidFill>
                          <a:effectLst/>
                        </a:rPr>
                        <a:t>課程發展主任</a:t>
                      </a:r>
                      <a:r>
                        <a:rPr lang="en-GB" sz="1200" kern="100" dirty="0">
                          <a:solidFill>
                            <a:schemeClr val="tx1"/>
                          </a:solidFill>
                          <a:effectLst/>
                        </a:rPr>
                        <a:t>)</a:t>
                      </a:r>
                      <a:endParaRPr lang="zh-TW" sz="1200" kern="100" dirty="0">
                        <a:solidFill>
                          <a:schemeClr val="tx1"/>
                        </a:solidFill>
                        <a:effectLst/>
                        <a:latin typeface="Calibri"/>
                        <a:ea typeface="新細明體"/>
                        <a:cs typeface="Times New Roman"/>
                      </a:endParaRPr>
                    </a:p>
                  </a:txBody>
                  <a:tcPr marL="63448" marR="63448" marT="0" marB="0" anchor="ctr"/>
                </a:tc>
              </a:tr>
              <a:tr h="849087">
                <a:tc>
                  <a:txBody>
                    <a:bodyPr/>
                    <a:lstStyle/>
                    <a:p>
                      <a:pPr algn="ctr">
                        <a:spcAft>
                          <a:spcPts val="0"/>
                        </a:spcAft>
                      </a:pPr>
                      <a:r>
                        <a:rPr lang="zh-TW" sz="2400" kern="100">
                          <a:solidFill>
                            <a:schemeClr val="tx1"/>
                          </a:solidFill>
                          <a:effectLst/>
                        </a:rPr>
                        <a:t>技術顧問及項目管理服務</a:t>
                      </a:r>
                      <a:endParaRPr lang="zh-TW" sz="2400" kern="100">
                        <a:solidFill>
                          <a:schemeClr val="tx1"/>
                        </a:solidFill>
                        <a:effectLst/>
                        <a:latin typeface="Calibri"/>
                        <a:ea typeface="新細明體"/>
                        <a:cs typeface="Times New Roman"/>
                      </a:endParaRPr>
                    </a:p>
                  </a:txBody>
                  <a:tcPr marL="63448" marR="63448" marT="0" marB="0" anchor="ctr">
                    <a:noFill/>
                  </a:tcPr>
                </a:tc>
                <a:tc>
                  <a:txBody>
                    <a:bodyPr/>
                    <a:lstStyle/>
                    <a:p>
                      <a:pPr algn="ctr">
                        <a:spcAft>
                          <a:spcPts val="600"/>
                        </a:spcAft>
                      </a:pPr>
                      <a:r>
                        <a:rPr lang="zh-TW" sz="2400" kern="100" dirty="0">
                          <a:solidFill>
                            <a:schemeClr val="tx1"/>
                          </a:solidFill>
                          <a:effectLst/>
                        </a:rPr>
                        <a:t>林詠宜女士</a:t>
                      </a:r>
                    </a:p>
                    <a:p>
                      <a:pPr algn="ctr">
                        <a:spcAft>
                          <a:spcPts val="0"/>
                        </a:spcAft>
                      </a:pPr>
                      <a:r>
                        <a:rPr lang="en-GB" sz="1200" kern="100" dirty="0">
                          <a:solidFill>
                            <a:schemeClr val="tx1"/>
                          </a:solidFill>
                          <a:effectLst/>
                        </a:rPr>
                        <a:t>(</a:t>
                      </a:r>
                      <a:r>
                        <a:rPr lang="zh-TW" sz="1200" kern="100" dirty="0">
                          <a:solidFill>
                            <a:schemeClr val="tx1"/>
                          </a:solidFill>
                          <a:effectLst/>
                        </a:rPr>
                        <a:t>教育局資訊科技教育</a:t>
                      </a:r>
                      <a:r>
                        <a:rPr lang="zh-TW" sz="1200" kern="100" dirty="0" smtClean="0">
                          <a:solidFill>
                            <a:schemeClr val="tx1"/>
                          </a:solidFill>
                          <a:effectLst/>
                        </a:rPr>
                        <a:t>組高級</a:t>
                      </a:r>
                      <a:r>
                        <a:rPr lang="zh-TW" sz="1200" kern="100" dirty="0">
                          <a:solidFill>
                            <a:schemeClr val="tx1"/>
                          </a:solidFill>
                          <a:effectLst/>
                        </a:rPr>
                        <a:t>課程發展主任</a:t>
                      </a:r>
                      <a:r>
                        <a:rPr lang="en-GB" sz="1200" kern="100" dirty="0">
                          <a:solidFill>
                            <a:schemeClr val="tx1"/>
                          </a:solidFill>
                          <a:effectLst/>
                        </a:rPr>
                        <a:t>)</a:t>
                      </a:r>
                      <a:endParaRPr lang="zh-TW" sz="1200" kern="100" dirty="0">
                        <a:solidFill>
                          <a:schemeClr val="tx1"/>
                        </a:solidFill>
                        <a:effectLst/>
                        <a:latin typeface="Calibri"/>
                        <a:ea typeface="新細明體"/>
                        <a:cs typeface="Times New Roman"/>
                      </a:endParaRPr>
                    </a:p>
                  </a:txBody>
                  <a:tcPr marL="63448" marR="63448" marT="0" marB="0" anchor="ctr"/>
                </a:tc>
              </a:tr>
              <a:tr h="8490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400" kern="100" dirty="0" err="1" smtClean="0">
                          <a:solidFill>
                            <a:schemeClr val="tx1"/>
                          </a:solidFill>
                          <a:effectLst/>
                        </a:rPr>
                        <a:t>WaaSchool</a:t>
                      </a:r>
                      <a:r>
                        <a:rPr lang="en-US" altLang="zh-HK" sz="2400" kern="100" dirty="0" smtClean="0">
                          <a:solidFill>
                            <a:schemeClr val="tx1"/>
                          </a:solidFill>
                          <a:effectLst/>
                        </a:rPr>
                        <a:t> </a:t>
                      </a:r>
                      <a:r>
                        <a:rPr lang="zh-TW" altLang="zh-HK" sz="2400" kern="100" dirty="0" smtClean="0">
                          <a:solidFill>
                            <a:schemeClr val="tx1"/>
                          </a:solidFill>
                          <a:effectLst/>
                        </a:rPr>
                        <a:t>經驗分享</a:t>
                      </a:r>
                      <a:endParaRPr lang="zh-TW" altLang="zh-HK" sz="2400" kern="100" dirty="0" smtClean="0">
                        <a:solidFill>
                          <a:schemeClr val="tx1"/>
                        </a:solidFill>
                        <a:effectLst/>
                        <a:latin typeface="Calibri"/>
                        <a:ea typeface="新細明體"/>
                        <a:cs typeface="Times New Roman"/>
                      </a:endParaRPr>
                    </a:p>
                  </a:txBody>
                  <a:tcPr marL="63448" marR="63448" marT="0" marB="0" anchor="ctr">
                    <a:noFill/>
                  </a:tcPr>
                </a:tc>
                <a:tc>
                  <a:txBody>
                    <a:bodyPr/>
                    <a:lstStyle/>
                    <a:p>
                      <a:pPr algn="ctr">
                        <a:spcAft>
                          <a:spcPts val="600"/>
                        </a:spcAft>
                      </a:pPr>
                      <a:r>
                        <a:rPr kumimoji="0" lang="zh-TW" altLang="zh-HK" sz="2400" kern="100" dirty="0" smtClean="0">
                          <a:solidFill>
                            <a:schemeClr val="tx1"/>
                          </a:solidFill>
                          <a:effectLst/>
                          <a:latin typeface="+mn-lt"/>
                          <a:ea typeface="+mn-ea"/>
                          <a:cs typeface="+mn-cs"/>
                        </a:rPr>
                        <a:t>黃健威先生</a:t>
                      </a:r>
                    </a:p>
                    <a:p>
                      <a:pPr algn="ctr">
                        <a:spcAft>
                          <a:spcPts val="0"/>
                        </a:spcAft>
                      </a:pPr>
                      <a:r>
                        <a:rPr kumimoji="0" lang="en-GB" altLang="zh-HK" sz="1200" kern="100" dirty="0" smtClean="0">
                          <a:solidFill>
                            <a:schemeClr val="tx1"/>
                          </a:solidFill>
                          <a:effectLst/>
                          <a:latin typeface="+mn-lt"/>
                          <a:ea typeface="+mn-ea"/>
                          <a:cs typeface="+mn-cs"/>
                        </a:rPr>
                        <a:t>(</a:t>
                      </a:r>
                      <a:r>
                        <a:rPr kumimoji="0" lang="zh-TW" altLang="zh-HK" sz="1200" kern="100" dirty="0" smtClean="0">
                          <a:solidFill>
                            <a:schemeClr val="tx1"/>
                          </a:solidFill>
                          <a:effectLst/>
                          <a:latin typeface="+mn-lt"/>
                          <a:ea typeface="+mn-ea"/>
                          <a:cs typeface="+mn-cs"/>
                        </a:rPr>
                        <a:t>資訊科技教育領袖協會主席</a:t>
                      </a:r>
                      <a:r>
                        <a:rPr kumimoji="0" lang="en-GB" altLang="zh-HK" sz="1200" kern="100" dirty="0" smtClean="0">
                          <a:solidFill>
                            <a:schemeClr val="tx1"/>
                          </a:solidFill>
                          <a:effectLst/>
                          <a:latin typeface="+mn-lt"/>
                          <a:ea typeface="+mn-ea"/>
                          <a:cs typeface="+mn-cs"/>
                        </a:rPr>
                        <a:t>)</a:t>
                      </a:r>
                      <a:endParaRPr kumimoji="0" lang="zh-TW" altLang="zh-HK" sz="1200" kern="100" dirty="0" smtClean="0">
                        <a:solidFill>
                          <a:schemeClr val="tx1"/>
                        </a:solidFill>
                        <a:effectLst/>
                        <a:latin typeface="+mn-lt"/>
                        <a:ea typeface="+mn-ea"/>
                        <a:cs typeface="+mn-cs"/>
                      </a:endParaRPr>
                    </a:p>
                  </a:txBody>
                  <a:tcPr marL="63448" marR="63448" marT="0" marB="0" anchor="ctr"/>
                </a:tc>
              </a:tr>
              <a:tr h="8490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HK" sz="2400" kern="100" dirty="0" smtClean="0">
                          <a:solidFill>
                            <a:schemeClr val="tx1"/>
                          </a:solidFill>
                          <a:effectLst/>
                        </a:rPr>
                        <a:t>香港教育城服務簡介</a:t>
                      </a:r>
                      <a:endParaRPr lang="zh-TW" altLang="zh-HK" sz="2400" kern="100" dirty="0" smtClean="0">
                        <a:solidFill>
                          <a:schemeClr val="tx1"/>
                        </a:solidFill>
                        <a:effectLst/>
                        <a:latin typeface="Calibri"/>
                        <a:ea typeface="新細明體"/>
                        <a:cs typeface="Times New Roman"/>
                      </a:endParaRPr>
                    </a:p>
                  </a:txBody>
                  <a:tcPr marL="63448" marR="63448" marT="0" marB="0" anchor="ctr">
                    <a:noFill/>
                  </a:tcPr>
                </a:tc>
                <a:tc>
                  <a:txBody>
                    <a:bodyPr/>
                    <a:lstStyle/>
                    <a:p>
                      <a:pPr marL="0" algn="ctr" rtl="0" eaLnBrk="1" latinLnBrk="0" hangingPunct="1">
                        <a:spcAft>
                          <a:spcPts val="600"/>
                        </a:spcAft>
                      </a:pPr>
                      <a:r>
                        <a:rPr kumimoji="0" lang="zh-TW" altLang="zh-HK" sz="2400" kern="100" dirty="0" smtClean="0">
                          <a:solidFill>
                            <a:schemeClr val="tx1"/>
                          </a:solidFill>
                          <a:effectLst/>
                          <a:latin typeface="+mn-lt"/>
                          <a:ea typeface="+mn-ea"/>
                          <a:cs typeface="+mn-cs"/>
                        </a:rPr>
                        <a:t>洪婉玲女士</a:t>
                      </a:r>
                    </a:p>
                    <a:p>
                      <a:pPr algn="ctr">
                        <a:spcAft>
                          <a:spcPts val="0"/>
                        </a:spcAft>
                      </a:pPr>
                      <a:r>
                        <a:rPr kumimoji="0" lang="en-GB" altLang="zh-HK" sz="1200" kern="100" dirty="0" smtClean="0">
                          <a:solidFill>
                            <a:schemeClr val="tx1"/>
                          </a:solidFill>
                          <a:effectLst/>
                          <a:latin typeface="+mn-lt"/>
                          <a:ea typeface="+mn-ea"/>
                          <a:cs typeface="+mn-cs"/>
                        </a:rPr>
                        <a:t>(</a:t>
                      </a:r>
                      <a:r>
                        <a:rPr kumimoji="0" lang="zh-TW" altLang="zh-HK" sz="1200" kern="100" dirty="0" smtClean="0">
                          <a:solidFill>
                            <a:schemeClr val="tx1"/>
                          </a:solidFill>
                          <a:effectLst/>
                          <a:latin typeface="+mn-lt"/>
                          <a:ea typeface="+mn-ea"/>
                          <a:cs typeface="+mn-cs"/>
                        </a:rPr>
                        <a:t>香港教育城企業推廣經理</a:t>
                      </a:r>
                      <a:r>
                        <a:rPr kumimoji="0" lang="en-GB" altLang="zh-HK" sz="1200" kern="100" dirty="0" smtClean="0">
                          <a:solidFill>
                            <a:schemeClr val="tx1"/>
                          </a:solidFill>
                          <a:effectLst/>
                          <a:latin typeface="+mn-lt"/>
                          <a:ea typeface="+mn-ea"/>
                          <a:cs typeface="+mn-cs"/>
                        </a:rPr>
                        <a:t>)</a:t>
                      </a:r>
                      <a:endParaRPr kumimoji="0" lang="zh-TW" altLang="zh-HK" sz="1200" kern="100" dirty="0" smtClean="0">
                        <a:solidFill>
                          <a:schemeClr val="tx1"/>
                        </a:solidFill>
                        <a:effectLst/>
                        <a:latin typeface="+mn-lt"/>
                        <a:ea typeface="+mn-ea"/>
                        <a:cs typeface="+mn-cs"/>
                      </a:endParaRPr>
                    </a:p>
                  </a:txBody>
                  <a:tcPr marL="63448" marR="63448" marT="0" marB="0" anchor="ctr"/>
                </a:tc>
              </a:tr>
              <a:tr h="849087">
                <a:tc>
                  <a:txBody>
                    <a:bodyPr/>
                    <a:lstStyle/>
                    <a:p>
                      <a:pPr algn="ctr">
                        <a:spcAft>
                          <a:spcPts val="0"/>
                        </a:spcAft>
                      </a:pPr>
                      <a:r>
                        <a:rPr lang="en-US" altLang="zh-TW" sz="2400" kern="100" dirty="0" smtClean="0">
                          <a:solidFill>
                            <a:schemeClr val="tx1"/>
                          </a:solidFill>
                          <a:effectLst/>
                        </a:rPr>
                        <a:t>IT</a:t>
                      </a:r>
                      <a:r>
                        <a:rPr lang="zh-TW" altLang="en-US" sz="2400" kern="100" baseline="0" smtClean="0">
                          <a:solidFill>
                            <a:schemeClr val="tx1"/>
                          </a:solidFill>
                          <a:effectLst/>
                        </a:rPr>
                        <a:t>種子延伸計劃</a:t>
                      </a:r>
                      <a:r>
                        <a:rPr lang="zh-TW" sz="2400" kern="100" smtClean="0">
                          <a:solidFill>
                            <a:schemeClr val="tx1"/>
                          </a:solidFill>
                          <a:effectLst/>
                        </a:rPr>
                        <a:t>簡介</a:t>
                      </a:r>
                      <a:endParaRPr lang="zh-TW" sz="2400" kern="100" dirty="0">
                        <a:solidFill>
                          <a:schemeClr val="tx1"/>
                        </a:solidFill>
                        <a:effectLst/>
                        <a:latin typeface="Calibri"/>
                        <a:ea typeface="新細明體"/>
                        <a:cs typeface="Times New Roman"/>
                      </a:endParaRPr>
                    </a:p>
                  </a:txBody>
                  <a:tcPr marL="63448" marR="63448" marT="0" marB="0" anchor="ctr">
                    <a:noFill/>
                  </a:tcPr>
                </a:tc>
                <a:tc>
                  <a:txBody>
                    <a:bodyPr/>
                    <a:lstStyle/>
                    <a:p>
                      <a:pPr algn="ctr">
                        <a:spcAft>
                          <a:spcPts val="600"/>
                        </a:spcAft>
                      </a:pPr>
                      <a:r>
                        <a:rPr lang="zh-TW" sz="2400" kern="100" dirty="0">
                          <a:solidFill>
                            <a:schemeClr val="tx1"/>
                          </a:solidFill>
                          <a:effectLst/>
                        </a:rPr>
                        <a:t>葉賜添博士</a:t>
                      </a:r>
                    </a:p>
                    <a:p>
                      <a:pPr algn="ctr">
                        <a:spcAft>
                          <a:spcPts val="0"/>
                        </a:spcAft>
                      </a:pPr>
                      <a:r>
                        <a:rPr lang="en-GB" sz="1200" kern="100" dirty="0">
                          <a:solidFill>
                            <a:schemeClr val="tx1"/>
                          </a:solidFill>
                          <a:effectLst/>
                        </a:rPr>
                        <a:t>(</a:t>
                      </a:r>
                      <a:r>
                        <a:rPr lang="zh-TW" sz="1200" kern="100" dirty="0">
                          <a:solidFill>
                            <a:schemeClr val="tx1"/>
                          </a:solidFill>
                          <a:effectLst/>
                        </a:rPr>
                        <a:t>香港培正</a:t>
                      </a:r>
                      <a:r>
                        <a:rPr lang="zh-TW" sz="1200" kern="100" dirty="0" smtClean="0">
                          <a:solidFill>
                            <a:schemeClr val="tx1"/>
                          </a:solidFill>
                          <a:effectLst/>
                        </a:rPr>
                        <a:t>中學校長</a:t>
                      </a:r>
                      <a:r>
                        <a:rPr lang="en-GB" sz="1200" kern="100" dirty="0">
                          <a:solidFill>
                            <a:schemeClr val="tx1"/>
                          </a:solidFill>
                          <a:effectLst/>
                        </a:rPr>
                        <a:t>)</a:t>
                      </a:r>
                      <a:endParaRPr lang="zh-TW" sz="1200" kern="100" dirty="0">
                        <a:solidFill>
                          <a:schemeClr val="tx1"/>
                        </a:solidFill>
                        <a:effectLst/>
                        <a:latin typeface="Calibri"/>
                        <a:ea typeface="新細明體"/>
                        <a:cs typeface="Times New Roman"/>
                      </a:endParaRPr>
                    </a:p>
                  </a:txBody>
                  <a:tcPr marL="63448" marR="63448" marT="0" marB="0" anchor="ctr"/>
                </a:tc>
              </a:tr>
              <a:tr h="249076">
                <a:tc gridSpan="2">
                  <a:txBody>
                    <a:bodyPr/>
                    <a:lstStyle/>
                    <a:p>
                      <a:pPr algn="ctr">
                        <a:spcAft>
                          <a:spcPts val="0"/>
                        </a:spcAft>
                      </a:pPr>
                      <a:r>
                        <a:rPr lang="zh-TW" sz="2400" u="sng" kern="100" dirty="0">
                          <a:solidFill>
                            <a:schemeClr val="tx1"/>
                          </a:solidFill>
                          <a:effectLst/>
                        </a:rPr>
                        <a:t>問與</a:t>
                      </a:r>
                      <a:r>
                        <a:rPr lang="zh-TW" sz="2400" u="sng" kern="100" dirty="0" smtClean="0">
                          <a:solidFill>
                            <a:schemeClr val="tx1"/>
                          </a:solidFill>
                          <a:effectLst/>
                        </a:rPr>
                        <a:t>答</a:t>
                      </a:r>
                      <a:r>
                        <a:rPr lang="en-US" sz="2400" u="sng" kern="100" dirty="0">
                          <a:solidFill>
                            <a:schemeClr val="tx1"/>
                          </a:solidFill>
                          <a:effectLst/>
                        </a:rPr>
                        <a:t> </a:t>
                      </a:r>
                      <a:endParaRPr lang="zh-TW" sz="2400" u="sng" kern="100" dirty="0">
                        <a:solidFill>
                          <a:schemeClr val="tx1"/>
                        </a:solidFill>
                        <a:effectLst/>
                        <a:latin typeface="Calibri"/>
                        <a:ea typeface="新細明體"/>
                        <a:cs typeface="Times New Roman"/>
                      </a:endParaRPr>
                    </a:p>
                  </a:txBody>
                  <a:tcPr marL="63448" marR="63448" marT="0" marB="0" anchor="ctr">
                    <a:noFill/>
                  </a:tcPr>
                </a:tc>
                <a:tc hMerge="1">
                  <a:txBody>
                    <a:bodyPr/>
                    <a:lstStyle/>
                    <a:p>
                      <a:pPr algn="ctr">
                        <a:spcAft>
                          <a:spcPts val="600"/>
                        </a:spcAft>
                      </a:pPr>
                      <a:endParaRPr lang="zh-TW" sz="2400" kern="100" dirty="0">
                        <a:solidFill>
                          <a:schemeClr val="tx1"/>
                        </a:solidFill>
                        <a:effectLst/>
                        <a:latin typeface="Calibri"/>
                        <a:ea typeface="新細明體"/>
                        <a:cs typeface="Times New Roman"/>
                      </a:endParaRPr>
                    </a:p>
                  </a:txBody>
                  <a:tcPr marL="63448" marR="63448" marT="0" marB="0" anchor="ctr"/>
                </a:tc>
              </a:tr>
            </a:tbl>
          </a:graphicData>
        </a:graphic>
      </p:graphicFrame>
    </p:spTree>
    <p:extLst>
      <p:ext uri="{BB962C8B-B14F-4D97-AF65-F5344CB8AC3E}">
        <p14:creationId xmlns:p14="http://schemas.microsoft.com/office/powerpoint/2010/main" val="2211190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5059" name="Text Box 3"/>
          <p:cNvSpPr txBox="1">
            <a:spLocks noChangeArrowheads="1"/>
          </p:cNvSpPr>
          <p:nvPr/>
        </p:nvSpPr>
        <p:spPr bwMode="auto">
          <a:xfrm>
            <a:off x="495300" y="388938"/>
            <a:ext cx="1555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5400">
                <a:solidFill>
                  <a:srgbClr val="FF6600"/>
                </a:solidFill>
                <a:latin typeface="Arial" pitchFamily="34" charset="0"/>
                <a:ea typeface="新細明體" pitchFamily="18" charset="-120"/>
              </a:rPr>
              <a:t>自購</a:t>
            </a:r>
          </a:p>
        </p:txBody>
      </p:sp>
      <p:pic>
        <p:nvPicPr>
          <p:cNvPr id="45060" name="Picture 4"/>
          <p:cNvPicPr>
            <a:picLocks noChangeAspect="1" noChangeArrowheads="1"/>
          </p:cNvPicPr>
          <p:nvPr/>
        </p:nvPicPr>
        <p:blipFill>
          <a:blip r:embed="rId2">
            <a:lum bright="-30000" contrast="42000"/>
            <a:extLst>
              <a:ext uri="{28A0092B-C50C-407E-A947-70E740481C1C}">
                <a14:useLocalDpi xmlns:a14="http://schemas.microsoft.com/office/drawing/2010/main" val="0"/>
              </a:ext>
            </a:extLst>
          </a:blip>
          <a:srcRect/>
          <a:stretch>
            <a:fillRect/>
          </a:stretch>
        </p:blipFill>
        <p:spPr bwMode="auto">
          <a:xfrm>
            <a:off x="539750" y="1628775"/>
            <a:ext cx="8064500"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343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7107" name="Text Box 3"/>
          <p:cNvSpPr txBox="1">
            <a:spLocks noChangeArrowheads="1"/>
          </p:cNvSpPr>
          <p:nvPr/>
        </p:nvSpPr>
        <p:spPr bwMode="auto">
          <a:xfrm>
            <a:off x="495300" y="388938"/>
            <a:ext cx="1555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5400">
                <a:solidFill>
                  <a:srgbClr val="FF6600"/>
                </a:solidFill>
                <a:latin typeface="Arial" pitchFamily="34" charset="0"/>
                <a:ea typeface="新細明體" pitchFamily="18" charset="-120"/>
              </a:rPr>
              <a:t>自購</a:t>
            </a:r>
          </a:p>
        </p:txBody>
      </p:sp>
      <p:pic>
        <p:nvPicPr>
          <p:cNvPr id="47109" name="Picture 5"/>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a:stretch>
            <a:fillRect/>
          </a:stretch>
        </p:blipFill>
        <p:spPr bwMode="auto">
          <a:xfrm>
            <a:off x="611188" y="1484313"/>
            <a:ext cx="7942262"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028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8131" name="Text Box 3"/>
          <p:cNvSpPr txBox="1">
            <a:spLocks noChangeArrowheads="1"/>
          </p:cNvSpPr>
          <p:nvPr/>
        </p:nvSpPr>
        <p:spPr bwMode="auto">
          <a:xfrm>
            <a:off x="495300" y="388938"/>
            <a:ext cx="1555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5400">
                <a:solidFill>
                  <a:srgbClr val="FF6600"/>
                </a:solidFill>
                <a:latin typeface="Arial" pitchFamily="34" charset="0"/>
                <a:ea typeface="新細明體" pitchFamily="18" charset="-120"/>
              </a:rPr>
              <a:t>自購</a:t>
            </a:r>
          </a:p>
        </p:txBody>
      </p:sp>
      <p:pic>
        <p:nvPicPr>
          <p:cNvPr id="48133" name="Picture 5"/>
          <p:cNvPicPr>
            <a:picLocks noChangeAspect="1" noChangeArrowheads="1"/>
          </p:cNvPicPr>
          <p:nvPr/>
        </p:nvPicPr>
        <p:blipFill>
          <a:blip r:embed="rId2">
            <a:lum bright="-30000" contrast="36000"/>
            <a:extLst>
              <a:ext uri="{28A0092B-C50C-407E-A947-70E740481C1C}">
                <a14:useLocalDpi xmlns:a14="http://schemas.microsoft.com/office/drawing/2010/main" val="0"/>
              </a:ext>
            </a:extLst>
          </a:blip>
          <a:srcRect/>
          <a:stretch>
            <a:fillRect/>
          </a:stretch>
        </p:blipFill>
        <p:spPr bwMode="auto">
          <a:xfrm>
            <a:off x="827088" y="1557338"/>
            <a:ext cx="7437437"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367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3013" name="Text Box 5"/>
          <p:cNvSpPr txBox="1">
            <a:spLocks noChangeArrowheads="1"/>
          </p:cNvSpPr>
          <p:nvPr/>
        </p:nvSpPr>
        <p:spPr bwMode="auto">
          <a:xfrm>
            <a:off x="495300" y="388938"/>
            <a:ext cx="1555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5400">
                <a:solidFill>
                  <a:srgbClr val="FF6600"/>
                </a:solidFill>
                <a:latin typeface="Arial" pitchFamily="34" charset="0"/>
                <a:ea typeface="新細明體" pitchFamily="18" charset="-120"/>
              </a:rPr>
              <a:t>自購</a:t>
            </a:r>
          </a:p>
        </p:txBody>
      </p:sp>
      <p:sp>
        <p:nvSpPr>
          <p:cNvPr id="43016" name="Text Box 8"/>
          <p:cNvSpPr txBox="1">
            <a:spLocks noChangeArrowheads="1"/>
          </p:cNvSpPr>
          <p:nvPr/>
        </p:nvSpPr>
        <p:spPr bwMode="auto">
          <a:xfrm>
            <a:off x="942975" y="-10772775"/>
            <a:ext cx="7056438" cy="171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1463" indent="-271463" eaLnBrk="0" hangingPunct="0">
              <a:defRPr kumimoji="1">
                <a:solidFill>
                  <a:schemeClr val="tx1"/>
                </a:solidFill>
                <a:latin typeface="Arial" pitchFamily="34" charset="0"/>
                <a:ea typeface="新細明體" pitchFamily="18" charset="-120"/>
              </a:defRPr>
            </a:lvl1pPr>
            <a:lvl2pPr marL="719138" indent="-268288"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en-US" altLang="ja-JP" u="sng">
                <a:solidFill>
                  <a:prstClr val="black"/>
                </a:solidFill>
              </a:rPr>
              <a:t>Wireless Controller System</a:t>
            </a:r>
            <a:endParaRPr lang="en-US" altLang="ja-JP">
              <a:solidFill>
                <a:prstClr val="black"/>
              </a:solidFill>
            </a:endParaRPr>
          </a:p>
          <a:p>
            <a:pPr eaLnBrk="1" fontAlgn="base" hangingPunct="1">
              <a:spcBef>
                <a:spcPct val="0"/>
              </a:spcBef>
              <a:spcAft>
                <a:spcPct val="0"/>
              </a:spcAft>
              <a:buFontTx/>
              <a:buChar char="•"/>
            </a:pPr>
            <a:r>
              <a:rPr lang="en-US" altLang="ja-JP">
                <a:solidFill>
                  <a:prstClr val="black"/>
                </a:solidFill>
              </a:rPr>
              <a:t>Shall support Dynamic channel assignment to optimize network coverage and performance based on changing RF conditions</a:t>
            </a:r>
          </a:p>
          <a:p>
            <a:pPr eaLnBrk="1" fontAlgn="base" hangingPunct="1">
              <a:spcBef>
                <a:spcPct val="0"/>
              </a:spcBef>
              <a:spcAft>
                <a:spcPct val="0"/>
              </a:spcAft>
              <a:buFontTx/>
              <a:buChar char="•"/>
            </a:pPr>
            <a:r>
              <a:rPr lang="en-US" altLang="ja-JP">
                <a:solidFill>
                  <a:prstClr val="black"/>
                </a:solidFill>
              </a:rPr>
              <a:t>Shall support Interference detection and avoidance to detect interference and recalibrates the network to avoid performance problems</a:t>
            </a:r>
          </a:p>
          <a:p>
            <a:pPr eaLnBrk="1" fontAlgn="base" hangingPunct="1">
              <a:spcBef>
                <a:spcPct val="0"/>
              </a:spcBef>
              <a:spcAft>
                <a:spcPct val="0"/>
              </a:spcAft>
              <a:buFontTx/>
              <a:buChar char="•"/>
            </a:pPr>
            <a:r>
              <a:rPr lang="en-US" altLang="ja-JP">
                <a:solidFill>
                  <a:prstClr val="black"/>
                </a:solidFill>
              </a:rPr>
              <a:t>Shall support Load balancing to provide automatic load balancing of users across multiple access points for optimum network performance, even under heavy load.</a:t>
            </a:r>
          </a:p>
          <a:p>
            <a:pPr eaLnBrk="1" fontAlgn="base" hangingPunct="1">
              <a:spcBef>
                <a:spcPct val="0"/>
              </a:spcBef>
              <a:spcAft>
                <a:spcPct val="0"/>
              </a:spcAft>
              <a:buFontTx/>
              <a:buChar char="•"/>
            </a:pPr>
            <a:r>
              <a:rPr lang="en-US" altLang="ja-JP">
                <a:solidFill>
                  <a:prstClr val="black"/>
                </a:solidFill>
              </a:rPr>
              <a:t>Shall support Coverage hole detection and correction-Radio Resource Management (RMM) software to detect coverage holes and attempts to correct them by adjusting the power output of access points</a:t>
            </a:r>
          </a:p>
          <a:p>
            <a:pPr eaLnBrk="1" fontAlgn="base" hangingPunct="1">
              <a:spcBef>
                <a:spcPct val="0"/>
              </a:spcBef>
              <a:spcAft>
                <a:spcPct val="0"/>
              </a:spcAft>
              <a:buFontTx/>
              <a:buChar char="•"/>
            </a:pPr>
            <a:r>
              <a:rPr lang="en-US" altLang="ja-JP">
                <a:solidFill>
                  <a:prstClr val="black"/>
                </a:solidFill>
              </a:rPr>
              <a:t>Shall support Dynamic power control to dynamically adjust the power output of individual access points to accommodate changing network conditions, helping to ensure predictable wireless performance and availability</a:t>
            </a:r>
          </a:p>
          <a:p>
            <a:pPr eaLnBrk="1" fontAlgn="base" hangingPunct="1">
              <a:spcBef>
                <a:spcPct val="0"/>
              </a:spcBef>
              <a:spcAft>
                <a:spcPct val="0"/>
              </a:spcAft>
              <a:buFontTx/>
              <a:buChar char="•"/>
            </a:pPr>
            <a:r>
              <a:rPr lang="en-US" altLang="ja-JP">
                <a:solidFill>
                  <a:prstClr val="black"/>
                </a:solidFill>
              </a:rPr>
              <a:t>Shall support 802.11i Wi-Fi Protected Access 2 (WPA2), WPA, and Wired Equivalent Privacy (WEP)</a:t>
            </a:r>
          </a:p>
          <a:p>
            <a:pPr eaLnBrk="1" fontAlgn="base" hangingPunct="1">
              <a:spcBef>
                <a:spcPct val="0"/>
              </a:spcBef>
              <a:spcAft>
                <a:spcPct val="0"/>
              </a:spcAft>
              <a:buFontTx/>
              <a:buChar char="•"/>
            </a:pPr>
            <a:r>
              <a:rPr lang="en-US" altLang="ja-JP">
                <a:solidFill>
                  <a:prstClr val="black"/>
                </a:solidFill>
              </a:rPr>
              <a:t>Shall support 802.1X with multiple Extensible Authentication Protocol (EAP) types-Protected EAP (PEAP), EAP with Transport Layer Security (EAP-TLS), EAP with Tunneled TLS (EAP-TTLS), EAP-SIM</a:t>
            </a:r>
          </a:p>
          <a:p>
            <a:pPr eaLnBrk="1" fontAlgn="base" hangingPunct="1">
              <a:spcBef>
                <a:spcPct val="0"/>
              </a:spcBef>
              <a:spcAft>
                <a:spcPct val="0"/>
              </a:spcAft>
              <a:buFontTx/>
              <a:buChar char="•"/>
            </a:pPr>
            <a:r>
              <a:rPr lang="en-US" altLang="ja-JP">
                <a:solidFill>
                  <a:prstClr val="black"/>
                </a:solidFill>
              </a:rPr>
              <a:t>Shall support Management Frame Protection</a:t>
            </a:r>
          </a:p>
          <a:p>
            <a:pPr eaLnBrk="1" fontAlgn="base" hangingPunct="1">
              <a:spcBef>
                <a:spcPct val="0"/>
              </a:spcBef>
              <a:spcAft>
                <a:spcPct val="0"/>
              </a:spcAft>
              <a:buFontTx/>
              <a:buChar char="•"/>
            </a:pPr>
            <a:r>
              <a:rPr lang="en-US" altLang="ja-JP">
                <a:solidFill>
                  <a:prstClr val="black"/>
                </a:solidFill>
              </a:rPr>
              <a:t>Shall support RF security-Detect and avoid 802.11 interference and control unwanted RF propagation</a:t>
            </a:r>
          </a:p>
          <a:p>
            <a:pPr eaLnBrk="1" fontAlgn="base" hangingPunct="1">
              <a:spcBef>
                <a:spcPct val="0"/>
              </a:spcBef>
              <a:spcAft>
                <a:spcPct val="0"/>
              </a:spcAft>
              <a:buFontTx/>
              <a:buChar char="•"/>
            </a:pPr>
            <a:r>
              <a:rPr lang="en-US" altLang="ja-JP">
                <a:solidFill>
                  <a:prstClr val="black"/>
                </a:solidFill>
              </a:rPr>
              <a:t>Shall support Wireless LAN intrusion prevention, location and correlation to detect rogue devices or potential wireless threats, and locates these devices. </a:t>
            </a:r>
          </a:p>
          <a:p>
            <a:pPr eaLnBrk="1" fontAlgn="base" hangingPunct="1">
              <a:spcBef>
                <a:spcPct val="0"/>
              </a:spcBef>
              <a:spcAft>
                <a:spcPct val="0"/>
              </a:spcAft>
              <a:buFontTx/>
              <a:buChar char="•"/>
            </a:pPr>
            <a:r>
              <a:rPr lang="en-US" altLang="ja-JP">
                <a:solidFill>
                  <a:prstClr val="black"/>
                </a:solidFill>
              </a:rPr>
              <a:t>Shall support Identity-based networking and enables enterprises to deliver individualized security policies to wireless users or groups of users include:</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Layer 2 security-802.1x, WPA, 802.11i (WPA2)</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Layer 3 security (and above)-IPSec, web authentication</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VLAN assignments</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Access control lists (ACLs) -IP restrictions, protocol types, port, and differentiated services code point (DSCP) value</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QoS-multiple service levels, bandwidth contracts, traffic shaping and RF utilization</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Authentication, Authorization, and Accounting (AAA)/RADIUS-User session policies and rights management</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Management Frame Protection - Management frame protection (MFP) provides for the authentication of 802.11 management frames by the wireless network infrastructure. This allows the network to detect spoofed frames from access points or malicious users impersonating infrastructure access points</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Network Admission Control (NAC) - Enforce policies pertaining to client configuration and behavior, to ensure that only end-user devices with appropriate security utilities can gain access to the network</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Secure mobility - Maintain the highest level of security in mobile environments. This includes VPNs that follow users as they move, eliminating the need to re-establish secure tunnels. </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Guest tunneling - Provides additional security for access to the corporate network by guest users. It ensures that guest users are unable to access the corporate network without first passing through the corporate firewall</a:t>
            </a:r>
            <a:endParaRPr lang="en-US" altLang="zh-TW">
              <a:solidFill>
                <a:prstClr val="black"/>
              </a:solidFill>
            </a:endParaRPr>
          </a:p>
          <a:p>
            <a:pPr lvl="1" eaLnBrk="1" fontAlgn="base" hangingPunct="1">
              <a:spcBef>
                <a:spcPct val="0"/>
              </a:spcBef>
              <a:spcAft>
                <a:spcPct val="0"/>
              </a:spcAft>
              <a:buFontTx/>
              <a:buChar char="•"/>
            </a:pPr>
            <a:r>
              <a:rPr lang="en-US" altLang="ja-JP">
                <a:solidFill>
                  <a:prstClr val="black"/>
                </a:solidFill>
              </a:rPr>
              <a:t>Secure backhaul - Encrypts data traffic over wireless backhaul links for additional security.</a:t>
            </a:r>
            <a:endParaRPr lang="zh-TW" altLang="en-US">
              <a:solidFill>
                <a:prstClr val="black"/>
              </a:solidFill>
            </a:endParaRPr>
          </a:p>
        </p:txBody>
      </p:sp>
    </p:spTree>
    <p:extLst>
      <p:ext uri="{BB962C8B-B14F-4D97-AF65-F5344CB8AC3E}">
        <p14:creationId xmlns:p14="http://schemas.microsoft.com/office/powerpoint/2010/main" val="25818100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0" fill="hold"/>
                                        <p:tgtEl>
                                          <p:spTgt spid="43016"/>
                                        </p:tgtEl>
                                        <p:attrNameLst>
                                          <p:attrName>ppt_x</p:attrName>
                                        </p:attrNameLst>
                                      </p:cBhvr>
                                      <p:tavLst>
                                        <p:tav tm="0">
                                          <p:val>
                                            <p:strVal val="#ppt_x"/>
                                          </p:val>
                                        </p:tav>
                                        <p:tav tm="100000">
                                          <p:val>
                                            <p:strVal val="#ppt_x"/>
                                          </p:val>
                                        </p:tav>
                                      </p:tavLst>
                                    </p:anim>
                                    <p:anim calcmode="lin" valueType="num">
                                      <p:cBhvr additive="base">
                                        <p:cTn id="8" dur="5000" fill="hold"/>
                                        <p:tgtEl>
                                          <p:spTgt spid="430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1988" name="Text Box 4"/>
          <p:cNvSpPr txBox="1">
            <a:spLocks noChangeArrowheads="1"/>
          </p:cNvSpPr>
          <p:nvPr/>
        </p:nvSpPr>
        <p:spPr bwMode="auto">
          <a:xfrm>
            <a:off x="1692275" y="836613"/>
            <a:ext cx="5829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8000">
                <a:solidFill>
                  <a:srgbClr val="FF6600"/>
                </a:solidFill>
                <a:latin typeface="Arial" pitchFamily="34" charset="0"/>
                <a:ea typeface="新細明體" pitchFamily="18" charset="-120"/>
              </a:rPr>
              <a:t>自購 </a:t>
            </a:r>
            <a:r>
              <a:rPr kumimoji="1" lang="en-US" altLang="zh-TW" sz="8000">
                <a:solidFill>
                  <a:srgbClr val="FF6600"/>
                </a:solidFill>
                <a:latin typeface="Arial" pitchFamily="34" charset="0"/>
                <a:ea typeface="新細明體" pitchFamily="18" charset="-120"/>
              </a:rPr>
              <a:t>vs </a:t>
            </a:r>
            <a:r>
              <a:rPr kumimoji="1" lang="zh-TW" altLang="en-US" sz="8000">
                <a:solidFill>
                  <a:srgbClr val="FF6600"/>
                </a:solidFill>
                <a:latin typeface="Arial" pitchFamily="34" charset="0"/>
                <a:ea typeface="新細明體" pitchFamily="18" charset="-120"/>
              </a:rPr>
              <a:t>租賃</a:t>
            </a:r>
          </a:p>
        </p:txBody>
      </p:sp>
      <p:sp>
        <p:nvSpPr>
          <p:cNvPr id="41989" name="AutoShape 5"/>
          <p:cNvSpPr>
            <a:spLocks noChangeArrowheads="1"/>
          </p:cNvSpPr>
          <p:nvPr/>
        </p:nvSpPr>
        <p:spPr bwMode="auto">
          <a:xfrm>
            <a:off x="539750" y="2708275"/>
            <a:ext cx="3816350" cy="3673475"/>
          </a:xfrm>
          <a:prstGeom prst="wedgeRoundRectCallout">
            <a:avLst>
              <a:gd name="adj1" fmla="val 6532"/>
              <a:gd name="adj2" fmla="val -65426"/>
              <a:gd name="adj3" fmla="val 16667"/>
            </a:avLst>
          </a:prstGeom>
          <a:solidFill>
            <a:srgbClr val="DFDEC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kumimoji="1">
                <a:solidFill>
                  <a:schemeClr val="tx1"/>
                </a:solidFill>
                <a:latin typeface="Arial" pitchFamily="34" charset="0"/>
                <a:ea typeface="新細明體" pitchFamily="18" charset="-120"/>
              </a:defRPr>
            </a:lvl1pPr>
            <a:lvl2pPr marL="5381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buFontTx/>
              <a:buChar char="•"/>
            </a:pPr>
            <a:r>
              <a:rPr lang="zh-TW" altLang="en-US" sz="2800" b="1">
                <a:solidFill>
                  <a:prstClr val="black"/>
                </a:solidFill>
              </a:rPr>
              <a:t>了解需求</a:t>
            </a:r>
          </a:p>
          <a:p>
            <a:pPr eaLnBrk="1" fontAlgn="base" hangingPunct="1">
              <a:spcBef>
                <a:spcPct val="0"/>
              </a:spcBef>
              <a:spcAft>
                <a:spcPct val="0"/>
              </a:spcAft>
              <a:buFontTx/>
              <a:buChar char="•"/>
            </a:pPr>
            <a:r>
              <a:rPr lang="zh-TW" altLang="en-US" sz="2800" b="1">
                <a:solidFill>
                  <a:prstClr val="black"/>
                </a:solidFill>
              </a:rPr>
              <a:t>了解巿場上產品</a:t>
            </a:r>
          </a:p>
          <a:p>
            <a:pPr eaLnBrk="1" fontAlgn="base" hangingPunct="1">
              <a:spcBef>
                <a:spcPct val="0"/>
              </a:spcBef>
              <a:spcAft>
                <a:spcPct val="0"/>
              </a:spcAft>
              <a:buFontTx/>
              <a:buChar char="•"/>
            </a:pPr>
            <a:r>
              <a:rPr lang="zh-TW" altLang="en-US" sz="2800" b="1">
                <a:solidFill>
                  <a:prstClr val="black"/>
                </a:solidFill>
              </a:rPr>
              <a:t>撰寫詳細設備配置</a:t>
            </a:r>
          </a:p>
          <a:p>
            <a:pPr eaLnBrk="1" fontAlgn="base" hangingPunct="1">
              <a:spcBef>
                <a:spcPct val="0"/>
              </a:spcBef>
              <a:spcAft>
                <a:spcPct val="0"/>
              </a:spcAft>
              <a:buFontTx/>
              <a:buChar char="•"/>
            </a:pPr>
            <a:r>
              <a:rPr lang="zh-TW" altLang="en-US" sz="2800" b="1">
                <a:solidFill>
                  <a:prstClr val="black"/>
                </a:solidFill>
              </a:rPr>
              <a:t>作出比較</a:t>
            </a:r>
          </a:p>
          <a:p>
            <a:pPr eaLnBrk="1" fontAlgn="base" hangingPunct="1">
              <a:spcBef>
                <a:spcPct val="0"/>
              </a:spcBef>
              <a:spcAft>
                <a:spcPct val="0"/>
              </a:spcAft>
              <a:buFontTx/>
              <a:buChar char="•"/>
            </a:pPr>
            <a:r>
              <a:rPr lang="zh-TW" altLang="en-US" sz="2800" b="1">
                <a:solidFill>
                  <a:prstClr val="black"/>
                </a:solidFill>
              </a:rPr>
              <a:t>跟進送貨，安裝</a:t>
            </a:r>
          </a:p>
          <a:p>
            <a:pPr eaLnBrk="1" fontAlgn="base" hangingPunct="1">
              <a:spcBef>
                <a:spcPct val="0"/>
              </a:spcBef>
              <a:spcAft>
                <a:spcPct val="0"/>
              </a:spcAft>
              <a:buFontTx/>
              <a:buChar char="•"/>
            </a:pPr>
            <a:r>
              <a:rPr lang="zh-TW" altLang="en-US" sz="2800" b="1">
                <a:solidFill>
                  <a:prstClr val="black"/>
                </a:solidFill>
              </a:rPr>
              <a:t>各項進度配合</a:t>
            </a:r>
          </a:p>
          <a:p>
            <a:pPr eaLnBrk="1" fontAlgn="base" hangingPunct="1">
              <a:spcBef>
                <a:spcPct val="0"/>
              </a:spcBef>
              <a:spcAft>
                <a:spcPct val="0"/>
              </a:spcAft>
              <a:buFontTx/>
              <a:buChar char="•"/>
            </a:pPr>
            <a:r>
              <a:rPr lang="zh-TW" altLang="en-US" sz="2800" b="1">
                <a:solidFill>
                  <a:prstClr val="black"/>
                </a:solidFill>
              </a:rPr>
              <a:t>學習使用，管理</a:t>
            </a:r>
          </a:p>
          <a:p>
            <a:pPr eaLnBrk="1" fontAlgn="base" hangingPunct="1">
              <a:spcBef>
                <a:spcPct val="0"/>
              </a:spcBef>
              <a:spcAft>
                <a:spcPct val="0"/>
              </a:spcAft>
              <a:buFontTx/>
              <a:buChar char="•"/>
            </a:pPr>
            <a:r>
              <a:rPr lang="zh-TW" altLang="en-US" sz="2800" b="1">
                <a:solidFill>
                  <a:prstClr val="black"/>
                </a:solidFill>
              </a:rPr>
              <a:t>保養，維修，更新</a:t>
            </a:r>
          </a:p>
        </p:txBody>
      </p:sp>
      <p:sp>
        <p:nvSpPr>
          <p:cNvPr id="41990" name="AutoShape 6"/>
          <p:cNvSpPr>
            <a:spLocks noChangeArrowheads="1"/>
          </p:cNvSpPr>
          <p:nvPr/>
        </p:nvSpPr>
        <p:spPr bwMode="auto">
          <a:xfrm>
            <a:off x="4500563" y="2708275"/>
            <a:ext cx="3887787" cy="3673475"/>
          </a:xfrm>
          <a:prstGeom prst="wedgeRoundRectCallout">
            <a:avLst>
              <a:gd name="adj1" fmla="val 5491"/>
              <a:gd name="adj2" fmla="val -65426"/>
              <a:gd name="adj3" fmla="val 16667"/>
            </a:avLst>
          </a:prstGeom>
          <a:solidFill>
            <a:srgbClr val="DFDEC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kumimoji="1">
                <a:solidFill>
                  <a:schemeClr val="tx1"/>
                </a:solidFill>
                <a:latin typeface="Arial" pitchFamily="34" charset="0"/>
                <a:ea typeface="新細明體" pitchFamily="18" charset="-120"/>
              </a:defRPr>
            </a:lvl1pPr>
            <a:lvl2pPr marL="538163" eaLnBrk="0" hangingPunct="0">
              <a:defRPr kumimoji="1">
                <a:solidFill>
                  <a:schemeClr val="tx1"/>
                </a:solidFill>
                <a:latin typeface="Arial" pitchFamily="34" charset="0"/>
                <a:ea typeface="新細明體" pitchFamily="18" charset="-120"/>
              </a:defRPr>
            </a:lvl2pPr>
            <a:lvl3pPr eaLnBrk="0" hangingPunct="0">
              <a:defRPr kumimoji="1">
                <a:solidFill>
                  <a:schemeClr val="tx1"/>
                </a:solidFill>
                <a:latin typeface="Arial" pitchFamily="34" charset="0"/>
                <a:ea typeface="新細明體" pitchFamily="18" charset="-120"/>
              </a:defRPr>
            </a:lvl3pPr>
            <a:lvl4pPr eaLnBrk="0" hangingPunct="0">
              <a:defRPr kumimoji="1">
                <a:solidFill>
                  <a:schemeClr val="tx1"/>
                </a:solidFill>
                <a:latin typeface="Arial" pitchFamily="34" charset="0"/>
                <a:ea typeface="新細明體" pitchFamily="18" charset="-120"/>
              </a:defRPr>
            </a:lvl4pPr>
            <a:lvl5pPr eaLnBrk="0" hangingPunct="0">
              <a:defRPr kumimoji="1">
                <a:solidFill>
                  <a:schemeClr val="tx1"/>
                </a:solidFill>
                <a:latin typeface="Arial" pitchFamily="34" charset="0"/>
                <a:ea typeface="新細明體" pitchFamily="18" charset="-120"/>
              </a:defRPr>
            </a:lvl5pPr>
            <a:lvl6pPr eaLnBrk="0" fontAlgn="base" hangingPunct="0">
              <a:spcBef>
                <a:spcPct val="0"/>
              </a:spcBef>
              <a:spcAft>
                <a:spcPct val="0"/>
              </a:spcAft>
              <a:defRPr kumimoji="1">
                <a:solidFill>
                  <a:schemeClr val="tx1"/>
                </a:solidFill>
                <a:latin typeface="Arial" pitchFamily="34" charset="0"/>
                <a:ea typeface="新細明體" pitchFamily="18" charset="-120"/>
              </a:defRPr>
            </a:lvl6pPr>
            <a:lvl7pPr eaLnBrk="0" fontAlgn="base" hangingPunct="0">
              <a:spcBef>
                <a:spcPct val="0"/>
              </a:spcBef>
              <a:spcAft>
                <a:spcPct val="0"/>
              </a:spcAft>
              <a:defRPr kumimoji="1">
                <a:solidFill>
                  <a:schemeClr val="tx1"/>
                </a:solidFill>
                <a:latin typeface="Arial" pitchFamily="34" charset="0"/>
                <a:ea typeface="新細明體" pitchFamily="18" charset="-120"/>
              </a:defRPr>
            </a:lvl7pPr>
            <a:lvl8pPr eaLnBrk="0" fontAlgn="base" hangingPunct="0">
              <a:spcBef>
                <a:spcPct val="0"/>
              </a:spcBef>
              <a:spcAft>
                <a:spcPct val="0"/>
              </a:spcAft>
              <a:defRPr kumimoji="1">
                <a:solidFill>
                  <a:schemeClr val="tx1"/>
                </a:solidFill>
                <a:latin typeface="Arial" pitchFamily="34" charset="0"/>
                <a:ea typeface="新細明體" pitchFamily="18" charset="-120"/>
              </a:defRPr>
            </a:lvl8pPr>
            <a:lvl9pPr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buFontTx/>
              <a:buChar char="•"/>
            </a:pPr>
            <a:r>
              <a:rPr lang="zh-TW" altLang="en-US" sz="2800" b="1">
                <a:solidFill>
                  <a:prstClr val="black"/>
                </a:solidFill>
              </a:rPr>
              <a:t>了解需求</a:t>
            </a:r>
          </a:p>
          <a:p>
            <a:pPr eaLnBrk="1" fontAlgn="base" hangingPunct="1">
              <a:spcBef>
                <a:spcPct val="0"/>
              </a:spcBef>
              <a:spcAft>
                <a:spcPct val="0"/>
              </a:spcAft>
              <a:buFontTx/>
              <a:buChar char="•"/>
            </a:pPr>
            <a:r>
              <a:rPr lang="zh-TW" altLang="en-US" sz="2800">
                <a:solidFill>
                  <a:prstClr val="black"/>
                </a:solidFill>
              </a:rPr>
              <a:t>－－－－－</a:t>
            </a:r>
          </a:p>
          <a:p>
            <a:pPr eaLnBrk="1" fontAlgn="base" hangingPunct="1">
              <a:spcBef>
                <a:spcPct val="0"/>
              </a:spcBef>
              <a:spcAft>
                <a:spcPct val="0"/>
              </a:spcAft>
              <a:buFontTx/>
              <a:buChar char="•"/>
            </a:pPr>
            <a:r>
              <a:rPr lang="zh-TW" altLang="en-US" sz="2800">
                <a:solidFill>
                  <a:prstClr val="black"/>
                </a:solidFill>
              </a:rPr>
              <a:t>－－－－－</a:t>
            </a:r>
          </a:p>
          <a:p>
            <a:pPr eaLnBrk="1" fontAlgn="base" hangingPunct="1">
              <a:spcBef>
                <a:spcPct val="0"/>
              </a:spcBef>
              <a:spcAft>
                <a:spcPct val="0"/>
              </a:spcAft>
              <a:buFontTx/>
              <a:buChar char="•"/>
            </a:pPr>
            <a:r>
              <a:rPr lang="zh-TW" altLang="en-US" sz="2800" b="1">
                <a:solidFill>
                  <a:prstClr val="black"/>
                </a:solidFill>
              </a:rPr>
              <a:t>作出比較</a:t>
            </a:r>
          </a:p>
          <a:p>
            <a:pPr eaLnBrk="1" fontAlgn="base" hangingPunct="1">
              <a:spcBef>
                <a:spcPct val="0"/>
              </a:spcBef>
              <a:spcAft>
                <a:spcPct val="0"/>
              </a:spcAft>
              <a:buFontTx/>
              <a:buChar char="•"/>
            </a:pPr>
            <a:r>
              <a:rPr lang="zh-TW" altLang="en-US" sz="2800" b="1">
                <a:solidFill>
                  <a:prstClr val="black"/>
                </a:solidFill>
              </a:rPr>
              <a:t>跟進安裝</a:t>
            </a:r>
          </a:p>
          <a:p>
            <a:pPr eaLnBrk="1" fontAlgn="base" hangingPunct="1">
              <a:spcBef>
                <a:spcPct val="0"/>
              </a:spcBef>
              <a:spcAft>
                <a:spcPct val="0"/>
              </a:spcAft>
              <a:buFontTx/>
              <a:buChar char="•"/>
            </a:pPr>
            <a:r>
              <a:rPr lang="zh-TW" altLang="en-US" sz="2800">
                <a:solidFill>
                  <a:prstClr val="black"/>
                </a:solidFill>
              </a:rPr>
              <a:t>－－－－－</a:t>
            </a:r>
          </a:p>
          <a:p>
            <a:pPr eaLnBrk="1" fontAlgn="base" hangingPunct="1">
              <a:spcBef>
                <a:spcPct val="0"/>
              </a:spcBef>
              <a:spcAft>
                <a:spcPct val="0"/>
              </a:spcAft>
              <a:buFontTx/>
              <a:buChar char="•"/>
            </a:pPr>
            <a:r>
              <a:rPr lang="zh-TW" altLang="en-US" sz="2800">
                <a:solidFill>
                  <a:prstClr val="black"/>
                </a:solidFill>
              </a:rPr>
              <a:t>學習使用，管理</a:t>
            </a:r>
          </a:p>
          <a:p>
            <a:pPr eaLnBrk="1" fontAlgn="base" hangingPunct="1">
              <a:spcBef>
                <a:spcPct val="0"/>
              </a:spcBef>
              <a:spcAft>
                <a:spcPct val="0"/>
              </a:spcAft>
              <a:buFontTx/>
              <a:buChar char="•"/>
            </a:pPr>
            <a:r>
              <a:rPr lang="zh-TW" altLang="en-US" sz="2800">
                <a:solidFill>
                  <a:prstClr val="black"/>
                </a:solidFill>
              </a:rPr>
              <a:t>－－－－－</a:t>
            </a:r>
          </a:p>
        </p:txBody>
      </p:sp>
    </p:spTree>
    <p:extLst>
      <p:ext uri="{BB962C8B-B14F-4D97-AF65-F5344CB8AC3E}">
        <p14:creationId xmlns:p14="http://schemas.microsoft.com/office/powerpoint/2010/main" val="29986165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9">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9">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9">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9">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989">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990">
                                            <p:bg/>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990">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990">
                                            <p:txEl>
                                              <p:pRg st="3" end="3"/>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990">
                                            <p:txEl>
                                              <p:pRg st="4" end="4"/>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990">
                                            <p:txEl>
                                              <p:pRg st="5" end="5"/>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990">
                                            <p:txEl>
                                              <p:pRg st="6" end="6"/>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9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build="p" animBg="1"/>
      <p:bldP spid="41990"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6083" name="Text Box 3"/>
          <p:cNvSpPr txBox="1">
            <a:spLocks noChangeArrowheads="1"/>
          </p:cNvSpPr>
          <p:nvPr/>
        </p:nvSpPr>
        <p:spPr bwMode="auto">
          <a:xfrm>
            <a:off x="495300" y="315913"/>
            <a:ext cx="1708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6000">
                <a:solidFill>
                  <a:srgbClr val="FF6600"/>
                </a:solidFill>
                <a:latin typeface="Arial" pitchFamily="34" charset="0"/>
                <a:ea typeface="新細明體" pitchFamily="18" charset="-120"/>
              </a:rPr>
              <a:t>租賃</a:t>
            </a:r>
          </a:p>
        </p:txBody>
      </p:sp>
      <p:sp>
        <p:nvSpPr>
          <p:cNvPr id="46085" name="Text Box 5"/>
          <p:cNvSpPr txBox="1">
            <a:spLocks noChangeArrowheads="1"/>
          </p:cNvSpPr>
          <p:nvPr/>
        </p:nvSpPr>
        <p:spPr bwMode="auto">
          <a:xfrm>
            <a:off x="900113" y="1341438"/>
            <a:ext cx="6840537"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a:solidFill>
                  <a:schemeClr val="tx1"/>
                </a:solidFill>
                <a:latin typeface="Arial" pitchFamily="34" charset="0"/>
                <a:ea typeface="新細明體" pitchFamily="18" charset="-120"/>
              </a:defRPr>
            </a:lvl1pPr>
            <a:lvl2pPr marL="800100" indent="-342900" eaLnBrk="0" hangingPunct="0">
              <a:defRPr kumimoji="1">
                <a:solidFill>
                  <a:schemeClr val="tx1"/>
                </a:solidFill>
                <a:latin typeface="Arial" pitchFamily="34" charset="0"/>
                <a:ea typeface="新細明體" pitchFamily="18" charset="-120"/>
              </a:defRPr>
            </a:lvl2pPr>
            <a:lvl3pPr marL="1257300" indent="-342900" eaLnBrk="0" hangingPunct="0">
              <a:defRPr kumimoji="1">
                <a:solidFill>
                  <a:schemeClr val="tx1"/>
                </a:solidFill>
                <a:latin typeface="Arial" pitchFamily="34" charset="0"/>
                <a:ea typeface="新細明體" pitchFamily="18" charset="-120"/>
              </a:defRPr>
            </a:lvl3pPr>
            <a:lvl4pPr marL="1714500" indent="-342900" eaLnBrk="0" hangingPunct="0">
              <a:defRPr kumimoji="1">
                <a:solidFill>
                  <a:schemeClr val="tx1"/>
                </a:solidFill>
                <a:latin typeface="Arial" pitchFamily="34" charset="0"/>
                <a:ea typeface="新細明體" pitchFamily="18" charset="-120"/>
              </a:defRPr>
            </a:lvl4pPr>
            <a:lvl5pPr marL="2171700" indent="-342900" eaLnBrk="0" hangingPunct="0">
              <a:defRPr kumimoji="1">
                <a:solidFill>
                  <a:schemeClr val="tx1"/>
                </a:solidFill>
                <a:latin typeface="Arial" pitchFamily="34" charset="0"/>
                <a:ea typeface="新細明體" pitchFamily="18" charset="-120"/>
              </a:defRPr>
            </a:lvl5pPr>
            <a:lvl6pPr marL="2628900" indent="-342900"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6100" indent="-3429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543300" indent="-342900" eaLnBrk="0" fontAlgn="base" hangingPunct="0">
              <a:spcBef>
                <a:spcPct val="0"/>
              </a:spcBef>
              <a:spcAft>
                <a:spcPct val="0"/>
              </a:spcAft>
              <a:defRPr kumimoji="1">
                <a:solidFill>
                  <a:schemeClr val="tx1"/>
                </a:solidFill>
                <a:latin typeface="Arial" pitchFamily="34" charset="0"/>
                <a:ea typeface="新細明體" pitchFamily="18" charset="-120"/>
              </a:defRPr>
            </a:lvl8pPr>
            <a:lvl9pPr marL="4000500" indent="-3429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Char char="•"/>
            </a:pPr>
            <a:r>
              <a:rPr lang="zh-TW" altLang="en-US" sz="3200">
                <a:solidFill>
                  <a:prstClr val="black"/>
                </a:solidFill>
              </a:rPr>
              <a:t>科技日新月異，網絡技術變得複雜</a:t>
            </a:r>
          </a:p>
          <a:p>
            <a:pPr eaLnBrk="1" fontAlgn="base" hangingPunct="1">
              <a:spcBef>
                <a:spcPct val="50000"/>
              </a:spcBef>
              <a:spcAft>
                <a:spcPct val="0"/>
              </a:spcAft>
              <a:buFontTx/>
              <a:buChar char="•"/>
            </a:pPr>
            <a:r>
              <a:rPr lang="zh-TW" altLang="en-US" sz="3200">
                <a:solidFill>
                  <a:prstClr val="black"/>
                </a:solidFill>
              </a:rPr>
              <a:t>資訊保安同私隱亦愈黎愈受到關注</a:t>
            </a:r>
          </a:p>
          <a:p>
            <a:pPr eaLnBrk="1" fontAlgn="base" hangingPunct="1">
              <a:spcBef>
                <a:spcPct val="50000"/>
              </a:spcBef>
              <a:spcAft>
                <a:spcPct val="0"/>
              </a:spcAft>
              <a:buFontTx/>
              <a:buChar char="•"/>
            </a:pPr>
            <a:r>
              <a:rPr lang="zh-TW" altLang="en-US" sz="3200">
                <a:solidFill>
                  <a:prstClr val="black"/>
                </a:solidFill>
              </a:rPr>
              <a:t>全校網絡設計、鋪線、安裝</a:t>
            </a:r>
          </a:p>
          <a:p>
            <a:pPr eaLnBrk="1" fontAlgn="base" hangingPunct="1">
              <a:spcBef>
                <a:spcPct val="50000"/>
              </a:spcBef>
              <a:spcAft>
                <a:spcPct val="0"/>
              </a:spcAft>
              <a:buFontTx/>
              <a:buChar char="•"/>
            </a:pPr>
            <a:r>
              <a:rPr lang="zh-TW" altLang="en-US" sz="3200">
                <a:solidFill>
                  <a:prstClr val="black"/>
                </a:solidFill>
              </a:rPr>
              <a:t>整合學生登入戶口</a:t>
            </a:r>
          </a:p>
          <a:p>
            <a:pPr eaLnBrk="1" fontAlgn="base" hangingPunct="1">
              <a:spcBef>
                <a:spcPct val="50000"/>
              </a:spcBef>
              <a:spcAft>
                <a:spcPct val="0"/>
              </a:spcAft>
              <a:buFontTx/>
              <a:buChar char="•"/>
            </a:pPr>
            <a:r>
              <a:rPr lang="zh-TW" altLang="en-US" sz="3200">
                <a:solidFill>
                  <a:prstClr val="black"/>
                </a:solidFill>
              </a:rPr>
              <a:t>長期技術支援，而非單純硬件保養</a:t>
            </a:r>
          </a:p>
          <a:p>
            <a:pPr eaLnBrk="1" fontAlgn="base" hangingPunct="1">
              <a:spcBef>
                <a:spcPct val="50000"/>
              </a:spcBef>
              <a:spcAft>
                <a:spcPct val="0"/>
              </a:spcAft>
              <a:buFontTx/>
              <a:buChar char="•"/>
            </a:pPr>
            <a:r>
              <a:rPr lang="zh-TW" altLang="en-US" sz="3200">
                <a:solidFill>
                  <a:prstClr val="black"/>
                </a:solidFill>
              </a:rPr>
              <a:t>維修 </a:t>
            </a:r>
            <a:r>
              <a:rPr lang="en-US" altLang="zh-TW" sz="3200">
                <a:solidFill>
                  <a:prstClr val="black"/>
                </a:solidFill>
              </a:rPr>
              <a:t>Downtime </a:t>
            </a:r>
          </a:p>
        </p:txBody>
      </p:sp>
    </p:spTree>
    <p:extLst>
      <p:ext uri="{BB962C8B-B14F-4D97-AF65-F5344CB8AC3E}">
        <p14:creationId xmlns:p14="http://schemas.microsoft.com/office/powerpoint/2010/main" val="723158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787900" y="0"/>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TW" altLang="en-US" sz="3200">
                <a:solidFill>
                  <a:srgbClr val="DDDDDD"/>
                </a:solidFill>
                <a:latin typeface="Arial" pitchFamily="34" charset="0"/>
                <a:ea typeface="新細明體" pitchFamily="18" charset="-120"/>
              </a:rPr>
              <a:t>自購 </a:t>
            </a:r>
            <a:r>
              <a:rPr kumimoji="1" lang="en-US" altLang="zh-TW" sz="3200">
                <a:solidFill>
                  <a:srgbClr val="DDDDDD"/>
                </a:solidFill>
                <a:latin typeface="Arial" pitchFamily="34" charset="0"/>
                <a:ea typeface="新細明體" pitchFamily="18" charset="-120"/>
              </a:rPr>
              <a:t>vs </a:t>
            </a:r>
            <a:r>
              <a:rPr kumimoji="1" lang="zh-TW" altLang="en-US" sz="3200">
                <a:solidFill>
                  <a:srgbClr val="DDDDDD"/>
                </a:solidFill>
                <a:latin typeface="Arial" pitchFamily="34" charset="0"/>
                <a:ea typeface="新細明體" pitchFamily="18" charset="-120"/>
              </a:rPr>
              <a:t>租賃</a:t>
            </a:r>
          </a:p>
        </p:txBody>
      </p:sp>
      <p:sp>
        <p:nvSpPr>
          <p:cNvPr id="49155" name="Text Box 3"/>
          <p:cNvSpPr txBox="1">
            <a:spLocks noChangeArrowheads="1"/>
          </p:cNvSpPr>
          <p:nvPr/>
        </p:nvSpPr>
        <p:spPr bwMode="auto">
          <a:xfrm>
            <a:off x="495300" y="315913"/>
            <a:ext cx="1708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TW" altLang="en-US" sz="6000">
                <a:solidFill>
                  <a:srgbClr val="FF6600"/>
                </a:solidFill>
                <a:latin typeface="Arial" pitchFamily="34" charset="0"/>
                <a:ea typeface="新細明體" pitchFamily="18" charset="-120"/>
              </a:rPr>
              <a:t>租賃</a:t>
            </a:r>
          </a:p>
        </p:txBody>
      </p:sp>
      <p:sp>
        <p:nvSpPr>
          <p:cNvPr id="49156" name="Text Box 4"/>
          <p:cNvSpPr txBox="1">
            <a:spLocks noChangeArrowheads="1"/>
          </p:cNvSpPr>
          <p:nvPr/>
        </p:nvSpPr>
        <p:spPr bwMode="auto">
          <a:xfrm>
            <a:off x="1042988" y="1557338"/>
            <a:ext cx="684053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a:solidFill>
                  <a:schemeClr val="tx1"/>
                </a:solidFill>
                <a:latin typeface="Arial" pitchFamily="34" charset="0"/>
                <a:ea typeface="新細明體" pitchFamily="18" charset="-120"/>
              </a:defRPr>
            </a:lvl1pPr>
            <a:lvl2pPr marL="800100" indent="-342900" eaLnBrk="0" hangingPunct="0">
              <a:defRPr kumimoji="1">
                <a:solidFill>
                  <a:schemeClr val="tx1"/>
                </a:solidFill>
                <a:latin typeface="Arial" pitchFamily="34" charset="0"/>
                <a:ea typeface="新細明體" pitchFamily="18" charset="-120"/>
              </a:defRPr>
            </a:lvl2pPr>
            <a:lvl3pPr marL="1257300" indent="-342900" eaLnBrk="0" hangingPunct="0">
              <a:defRPr kumimoji="1">
                <a:solidFill>
                  <a:schemeClr val="tx1"/>
                </a:solidFill>
                <a:latin typeface="Arial" pitchFamily="34" charset="0"/>
                <a:ea typeface="新細明體" pitchFamily="18" charset="-120"/>
              </a:defRPr>
            </a:lvl3pPr>
            <a:lvl4pPr marL="1714500" indent="-342900" eaLnBrk="0" hangingPunct="0">
              <a:defRPr kumimoji="1">
                <a:solidFill>
                  <a:schemeClr val="tx1"/>
                </a:solidFill>
                <a:latin typeface="Arial" pitchFamily="34" charset="0"/>
                <a:ea typeface="新細明體" pitchFamily="18" charset="-120"/>
              </a:defRPr>
            </a:lvl4pPr>
            <a:lvl5pPr marL="2171700" indent="-342900" eaLnBrk="0" hangingPunct="0">
              <a:defRPr kumimoji="1">
                <a:solidFill>
                  <a:schemeClr val="tx1"/>
                </a:solidFill>
                <a:latin typeface="Arial" pitchFamily="34" charset="0"/>
                <a:ea typeface="新細明體" pitchFamily="18" charset="-120"/>
              </a:defRPr>
            </a:lvl5pPr>
            <a:lvl6pPr marL="2628900" indent="-342900"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6100" indent="-3429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543300" indent="-342900" eaLnBrk="0" fontAlgn="base" hangingPunct="0">
              <a:spcBef>
                <a:spcPct val="0"/>
              </a:spcBef>
              <a:spcAft>
                <a:spcPct val="0"/>
              </a:spcAft>
              <a:defRPr kumimoji="1">
                <a:solidFill>
                  <a:schemeClr val="tx1"/>
                </a:solidFill>
                <a:latin typeface="Arial" pitchFamily="34" charset="0"/>
                <a:ea typeface="新細明體" pitchFamily="18" charset="-120"/>
              </a:defRPr>
            </a:lvl8pPr>
            <a:lvl9pPr marL="4000500" indent="-3429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Char char="•"/>
            </a:pPr>
            <a:r>
              <a:rPr lang="zh-TW" altLang="en-US" sz="3200">
                <a:solidFill>
                  <a:prstClr val="black"/>
                </a:solidFill>
              </a:rPr>
              <a:t>總體擁有成本（</a:t>
            </a:r>
            <a:r>
              <a:rPr lang="en-US" altLang="zh-TW" sz="3200">
                <a:solidFill>
                  <a:prstClr val="black"/>
                </a:solidFill>
              </a:rPr>
              <a:t>Total Cost of Ownership</a:t>
            </a:r>
            <a:r>
              <a:rPr lang="zh-TW" altLang="en-US" sz="3200">
                <a:solidFill>
                  <a:prstClr val="black"/>
                </a:solidFill>
              </a:rPr>
              <a:t>）</a:t>
            </a:r>
          </a:p>
          <a:p>
            <a:pPr eaLnBrk="1" fontAlgn="base" hangingPunct="1">
              <a:spcBef>
                <a:spcPct val="50000"/>
              </a:spcBef>
              <a:spcAft>
                <a:spcPct val="0"/>
              </a:spcAft>
              <a:buFontTx/>
              <a:buChar char="•"/>
            </a:pPr>
            <a:r>
              <a:rPr lang="zh-TW" altLang="en-US" sz="3200">
                <a:solidFill>
                  <a:prstClr val="black"/>
                </a:solidFill>
              </a:rPr>
              <a:t>一旦有關校內技術人士離職或轉職，</a:t>
            </a:r>
          </a:p>
          <a:p>
            <a:pPr lvl="1" eaLnBrk="1" fontAlgn="base" hangingPunct="1">
              <a:spcBef>
                <a:spcPct val="50000"/>
              </a:spcBef>
              <a:spcAft>
                <a:spcPct val="0"/>
              </a:spcAft>
              <a:buFontTx/>
              <a:buChar char="•"/>
            </a:pPr>
            <a:r>
              <a:rPr lang="zh-TW" altLang="en-US" sz="3200">
                <a:solidFill>
                  <a:prstClr val="black"/>
                </a:solidFill>
              </a:rPr>
              <a:t>無人識跟。</a:t>
            </a:r>
          </a:p>
          <a:p>
            <a:pPr lvl="1" eaLnBrk="1" fontAlgn="base" hangingPunct="1">
              <a:spcBef>
                <a:spcPct val="50000"/>
              </a:spcBef>
              <a:spcAft>
                <a:spcPct val="0"/>
              </a:spcAft>
              <a:buFontTx/>
              <a:buChar char="•"/>
            </a:pPr>
            <a:r>
              <a:rPr lang="zh-TW" altLang="en-US" sz="3200">
                <a:solidFill>
                  <a:prstClr val="black"/>
                </a:solidFill>
              </a:rPr>
              <a:t>有關設備「買咗等於無買」</a:t>
            </a:r>
            <a:endParaRPr lang="en-US" altLang="zh-TW" sz="3200">
              <a:solidFill>
                <a:prstClr val="black"/>
              </a:solidFill>
            </a:endParaRPr>
          </a:p>
        </p:txBody>
      </p:sp>
    </p:spTree>
    <p:extLst>
      <p:ext uri="{BB962C8B-B14F-4D97-AF65-F5344CB8AC3E}">
        <p14:creationId xmlns:p14="http://schemas.microsoft.com/office/powerpoint/2010/main" val="9597536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r>
              <a:rPr lang="en-US" altLang="zh-TW" smtClean="0">
                <a:solidFill>
                  <a:srgbClr val="3333CC"/>
                </a:solidFill>
              </a:rPr>
              <a:t>WaaSchool</a:t>
            </a:r>
            <a:endParaRPr lang="zh-TW" altLang="en-US" smtClean="0">
              <a:solidFill>
                <a:srgbClr val="3333CC"/>
              </a:solidFill>
            </a:endParaRPr>
          </a:p>
        </p:txBody>
      </p:sp>
      <p:sp>
        <p:nvSpPr>
          <p:cNvPr id="50179" name="Rectangle 3"/>
          <p:cNvSpPr>
            <a:spLocks noGrp="1"/>
          </p:cNvSpPr>
          <p:nvPr>
            <p:ph type="body" idx="4294967295"/>
          </p:nvPr>
        </p:nvSpPr>
        <p:spPr>
          <a:xfrm>
            <a:off x="1042988" y="2324100"/>
            <a:ext cx="7416800" cy="3508375"/>
          </a:xfrm>
        </p:spPr>
        <p:txBody>
          <a:bodyPr/>
          <a:lstStyle/>
          <a:p>
            <a:pPr>
              <a:buFont typeface="Wingdings 2" pitchFamily="18" charset="2"/>
              <a:buNone/>
            </a:pPr>
            <a:r>
              <a:rPr lang="en-US" altLang="zh-TW" sz="3200" smtClean="0"/>
              <a:t>33 </a:t>
            </a:r>
            <a:r>
              <a:rPr lang="zh-TW" altLang="en-US" sz="3200" smtClean="0"/>
              <a:t>所中小學</a:t>
            </a:r>
          </a:p>
          <a:p>
            <a:pPr>
              <a:buFont typeface="Wingdings 2" pitchFamily="18" charset="2"/>
              <a:buNone/>
            </a:pPr>
            <a:r>
              <a:rPr lang="zh-TW" altLang="en-US" sz="3200" smtClean="0"/>
              <a:t>參與 </a:t>
            </a:r>
            <a:r>
              <a:rPr lang="en-US" altLang="zh-TW" sz="3200" smtClean="0"/>
              <a:t>HKEDCITY + AiTLE </a:t>
            </a:r>
            <a:r>
              <a:rPr lang="zh-TW" altLang="en-US" sz="3200" smtClean="0"/>
              <a:t>合辦</a:t>
            </a:r>
          </a:p>
          <a:p>
            <a:pPr>
              <a:buFont typeface="Wingdings 2" pitchFamily="18" charset="2"/>
              <a:buNone/>
            </a:pPr>
            <a:r>
              <a:rPr lang="zh-TW" altLang="en-US" sz="3200" smtClean="0"/>
              <a:t>由 </a:t>
            </a:r>
            <a:r>
              <a:rPr lang="en-US" altLang="zh-TW" sz="3200" smtClean="0"/>
              <a:t>2 </a:t>
            </a:r>
            <a:r>
              <a:rPr lang="zh-TW" altLang="en-US" sz="3200" smtClean="0"/>
              <a:t>個不同供應商支持</a:t>
            </a:r>
          </a:p>
          <a:p>
            <a:pPr>
              <a:buFont typeface="Wingdings 2" pitchFamily="18" charset="2"/>
              <a:buNone/>
            </a:pPr>
            <a:r>
              <a:rPr lang="en-US" altLang="zh-TW" sz="3200" smtClean="0"/>
              <a:t>5 </a:t>
            </a:r>
            <a:r>
              <a:rPr lang="zh-TW" altLang="en-US" sz="3200" smtClean="0"/>
              <a:t>個班房 </a:t>
            </a:r>
            <a:r>
              <a:rPr lang="en-US" altLang="zh-TW" sz="3200" smtClean="0"/>
              <a:t>WiFi </a:t>
            </a:r>
            <a:r>
              <a:rPr lang="zh-TW" altLang="en-US" sz="3200" smtClean="0"/>
              <a:t>服務</a:t>
            </a:r>
          </a:p>
          <a:p>
            <a:pPr>
              <a:buFont typeface="Wingdings 2" pitchFamily="18" charset="2"/>
              <a:buNone/>
            </a:pPr>
            <a:r>
              <a:rPr lang="zh-TW" altLang="en-US" sz="3200" smtClean="0"/>
              <a:t>學校只需講出需求，便有 </a:t>
            </a:r>
            <a:r>
              <a:rPr lang="en-US" altLang="zh-TW" sz="3200" smtClean="0"/>
              <a:t>WiFi</a:t>
            </a:r>
            <a:r>
              <a:rPr lang="zh-TW" altLang="en-US" sz="3200" smtClean="0"/>
              <a:t>到班房</a:t>
            </a:r>
          </a:p>
        </p:txBody>
      </p:sp>
    </p:spTree>
    <p:extLst>
      <p:ext uri="{BB962C8B-B14F-4D97-AF65-F5344CB8AC3E}">
        <p14:creationId xmlns:p14="http://schemas.microsoft.com/office/powerpoint/2010/main" val="558679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en-US" altLang="zh-TW" smtClean="0">
                <a:solidFill>
                  <a:srgbClr val="3333CC"/>
                </a:solidFill>
              </a:rPr>
              <a:t>WaaSchool</a:t>
            </a:r>
            <a:endParaRPr lang="zh-TW" altLang="en-US" smtClean="0">
              <a:solidFill>
                <a:srgbClr val="3333CC"/>
              </a:solidFill>
            </a:endParaRPr>
          </a:p>
        </p:txBody>
      </p:sp>
      <p:sp>
        <p:nvSpPr>
          <p:cNvPr id="51203" name="Rectangle 3"/>
          <p:cNvSpPr>
            <a:spLocks noGrp="1"/>
          </p:cNvSpPr>
          <p:nvPr>
            <p:ph type="body" idx="4294967295"/>
          </p:nvPr>
        </p:nvSpPr>
        <p:spPr>
          <a:xfrm>
            <a:off x="1042988" y="2324100"/>
            <a:ext cx="7416800" cy="3508375"/>
          </a:xfrm>
        </p:spPr>
        <p:txBody>
          <a:bodyPr/>
          <a:lstStyle/>
          <a:p>
            <a:pPr>
              <a:buFont typeface="Wingdings 2" pitchFamily="18" charset="2"/>
              <a:buNone/>
            </a:pPr>
            <a:r>
              <a:rPr lang="en-US" altLang="zh-TW" sz="3200" smtClean="0"/>
              <a:t>2014 </a:t>
            </a:r>
            <a:r>
              <a:rPr lang="zh-TW" altLang="en-US" sz="3200" smtClean="0"/>
              <a:t>年開始</a:t>
            </a:r>
          </a:p>
          <a:p>
            <a:pPr>
              <a:buFont typeface="Wingdings 2" pitchFamily="18" charset="2"/>
              <a:buNone/>
            </a:pPr>
            <a:r>
              <a:rPr lang="zh-TW" altLang="en-US" sz="3200" smtClean="0"/>
              <a:t>由與學校聯絡，了解要求</a:t>
            </a:r>
          </a:p>
          <a:p>
            <a:pPr>
              <a:buFont typeface="Wingdings 2" pitchFamily="18" charset="2"/>
              <a:buNone/>
            </a:pPr>
            <a:r>
              <a:rPr lang="zh-TW" altLang="en-US" sz="3200" smtClean="0"/>
              <a:t>至令近一半學校已完成了安裝</a:t>
            </a:r>
          </a:p>
        </p:txBody>
      </p:sp>
    </p:spTree>
    <p:extLst>
      <p:ext uri="{BB962C8B-B14F-4D97-AF65-F5344CB8AC3E}">
        <p14:creationId xmlns:p14="http://schemas.microsoft.com/office/powerpoint/2010/main" val="585432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r>
              <a:rPr lang="en-US" altLang="zh-TW" smtClean="0">
                <a:solidFill>
                  <a:srgbClr val="3333CC"/>
                </a:solidFill>
              </a:rPr>
              <a:t>WaaSchool </a:t>
            </a:r>
            <a:r>
              <a:rPr lang="zh-TW" altLang="en-US" smtClean="0">
                <a:solidFill>
                  <a:srgbClr val="3333CC"/>
                </a:solidFill>
              </a:rPr>
              <a:t>經驗分享</a:t>
            </a:r>
          </a:p>
        </p:txBody>
      </p:sp>
      <p:sp>
        <p:nvSpPr>
          <p:cNvPr id="52227" name="Rectangle 3"/>
          <p:cNvSpPr>
            <a:spLocks noGrp="1"/>
          </p:cNvSpPr>
          <p:nvPr>
            <p:ph type="body" idx="4294967295"/>
          </p:nvPr>
        </p:nvSpPr>
        <p:spPr>
          <a:xfrm>
            <a:off x="1042988" y="2324100"/>
            <a:ext cx="7416800" cy="3508375"/>
          </a:xfrm>
        </p:spPr>
        <p:txBody>
          <a:bodyPr/>
          <a:lstStyle/>
          <a:p>
            <a:pPr>
              <a:buFont typeface="Wingdings 2" pitchFamily="18" charset="2"/>
              <a:buNone/>
            </a:pPr>
            <a:r>
              <a:rPr lang="zh-TW" altLang="en-US" sz="3200" smtClean="0"/>
              <a:t>與傳統售賣設備不同，</a:t>
            </a:r>
          </a:p>
          <a:p>
            <a:pPr>
              <a:buFont typeface="Wingdings 2" pitchFamily="18" charset="2"/>
              <a:buNone/>
            </a:pPr>
            <a:r>
              <a:rPr lang="zh-TW" altLang="en-US" sz="3200" smtClean="0"/>
              <a:t>涉及多個不同部門，</a:t>
            </a:r>
            <a:r>
              <a:rPr lang="en-US" altLang="zh-TW" sz="3200" smtClean="0"/>
              <a:t>PM </a:t>
            </a:r>
            <a:r>
              <a:rPr lang="zh-TW" altLang="en-US" sz="3200" smtClean="0"/>
              <a:t>角色尤為重要</a:t>
            </a:r>
          </a:p>
          <a:p>
            <a:pPr>
              <a:buFont typeface="Wingdings 2" pitchFamily="18" charset="2"/>
              <a:buNone/>
            </a:pPr>
            <a:endParaRPr lang="zh-TW" altLang="en-US" sz="3200" smtClean="0"/>
          </a:p>
          <a:p>
            <a:pPr>
              <a:buFont typeface="Wingdings 2" pitchFamily="18" charset="2"/>
              <a:buNone/>
            </a:pPr>
            <a:r>
              <a:rPr lang="zh-TW" altLang="en-US" sz="3200" smtClean="0"/>
              <a:t>供應商：</a:t>
            </a:r>
          </a:p>
          <a:p>
            <a:pPr>
              <a:buFont typeface="Wingdings 2" pitchFamily="18" charset="2"/>
              <a:buNone/>
            </a:pPr>
            <a:r>
              <a:rPr lang="zh-TW" altLang="en-US" sz="3200" smtClean="0"/>
              <a:t>	了解技術</a:t>
            </a:r>
          </a:p>
          <a:p>
            <a:pPr>
              <a:buFont typeface="Wingdings 2" pitchFamily="18" charset="2"/>
              <a:buNone/>
            </a:pPr>
            <a:r>
              <a:rPr lang="zh-TW" altLang="en-US" sz="3200" smtClean="0"/>
              <a:t>	但不了解學校需要</a:t>
            </a:r>
          </a:p>
        </p:txBody>
      </p:sp>
    </p:spTree>
    <p:extLst>
      <p:ext uri="{BB962C8B-B14F-4D97-AF65-F5344CB8AC3E}">
        <p14:creationId xmlns:p14="http://schemas.microsoft.com/office/powerpoint/2010/main" val="1163876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425947"/>
            <a:ext cx="7272808" cy="936104"/>
          </a:xfrm>
        </p:spPr>
        <p:txBody>
          <a:bodyPr>
            <a:normAutofit/>
          </a:bodyPr>
          <a:lstStyle/>
          <a:p>
            <a:pPr marL="541338" indent="-431800">
              <a:spcBef>
                <a:spcPts val="0"/>
              </a:spcBef>
              <a:spcAft>
                <a:spcPts val="2400"/>
              </a:spcAft>
              <a:buClrTx/>
            </a:pPr>
            <a:r>
              <a:rPr lang="zh-TW" altLang="en-US" sz="4000" spc="100" dirty="0"/>
              <a:t>電子學習學校支援</a:t>
            </a:r>
            <a:r>
              <a:rPr lang="zh-TW" altLang="en-US" sz="4000" spc="100" dirty="0" smtClean="0"/>
              <a:t>計劃</a:t>
            </a:r>
            <a:endParaRPr lang="en-US" altLang="zh-TW" sz="4000" spc="100" dirty="0" smtClean="0"/>
          </a:p>
        </p:txBody>
      </p:sp>
      <p:sp>
        <p:nvSpPr>
          <p:cNvPr id="2" name="標題 1"/>
          <p:cNvSpPr>
            <a:spLocks noGrp="1"/>
          </p:cNvSpPr>
          <p:nvPr>
            <p:ph type="title"/>
          </p:nvPr>
        </p:nvSpPr>
        <p:spPr>
          <a:xfrm>
            <a:off x="467544" y="0"/>
            <a:ext cx="8229600" cy="1143000"/>
          </a:xfrm>
        </p:spPr>
        <p:txBody>
          <a:bodyPr>
            <a:normAutofit/>
          </a:bodyPr>
          <a:lstStyle/>
          <a:p>
            <a:r>
              <a:rPr lang="zh-TW" altLang="en-US" sz="4400" spc="100" dirty="0" smtClean="0"/>
              <a:t>序言</a:t>
            </a:r>
            <a:endParaRPr lang="zh-HK" altLang="en-US" sz="4400" spc="100" dirty="0"/>
          </a:p>
        </p:txBody>
      </p:sp>
      <p:pic>
        <p:nvPicPr>
          <p:cNvPr id="1026" name="Picture 2" descr="https://fbcdn-sphotos-f-a.akamaihd.net/hphotos-ak-ash3/t1/1520655_608146062555379_121476532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345" y="1268760"/>
            <a:ext cx="1643063" cy="876300"/>
          </a:xfrm>
          <a:prstGeom prst="rect">
            <a:avLst/>
          </a:prstGeom>
          <a:noFill/>
          <a:extLst>
            <a:ext uri="{909E8E84-426E-40DD-AFC4-6F175D3DCCD1}">
              <a14:hiddenFill xmlns:a14="http://schemas.microsoft.com/office/drawing/2010/main">
                <a:solidFill>
                  <a:srgbClr val="FFFFFF"/>
                </a:solidFill>
              </a14:hiddenFill>
            </a:ext>
          </a:extLst>
        </p:spPr>
      </p:pic>
      <p:sp>
        <p:nvSpPr>
          <p:cNvPr id="6" name="內容版面配置區 2"/>
          <p:cNvSpPr txBox="1">
            <a:spLocks/>
          </p:cNvSpPr>
          <p:nvPr/>
        </p:nvSpPr>
        <p:spPr>
          <a:xfrm>
            <a:off x="683568" y="2505100"/>
            <a:ext cx="3168352" cy="9361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41338" indent="-431800">
              <a:spcBef>
                <a:spcPts val="0"/>
              </a:spcBef>
              <a:spcAft>
                <a:spcPts val="2400"/>
              </a:spcAft>
              <a:buClrTx/>
            </a:pPr>
            <a:r>
              <a:rPr lang="zh-TW" altLang="en-US" sz="4000" spc="100" dirty="0" smtClean="0"/>
              <a:t>流動學習</a:t>
            </a:r>
            <a:endParaRPr lang="en-US" altLang="zh-TW" sz="4000" spc="100" dirty="0"/>
          </a:p>
        </p:txBody>
      </p:sp>
      <p:pic>
        <p:nvPicPr>
          <p:cNvPr id="1027" name="Picture 3" descr="G:\ITE\4th Strategy\Graphics n Photo\1 wif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476" y="2429272"/>
            <a:ext cx="850900" cy="723900"/>
          </a:xfrm>
          <a:prstGeom prst="rect">
            <a:avLst/>
          </a:prstGeom>
          <a:noFill/>
          <a:extLst>
            <a:ext uri="{909E8E84-426E-40DD-AFC4-6F175D3DCCD1}">
              <a14:hiddenFill xmlns:a14="http://schemas.microsoft.com/office/drawing/2010/main">
                <a:solidFill>
                  <a:srgbClr val="FFFFFF"/>
                </a:solidFill>
              </a14:hiddenFill>
            </a:ext>
          </a:extLst>
        </p:spPr>
      </p:pic>
      <p:sp>
        <p:nvSpPr>
          <p:cNvPr id="8" name="內容版面配置區 2"/>
          <p:cNvSpPr txBox="1">
            <a:spLocks/>
          </p:cNvSpPr>
          <p:nvPr/>
        </p:nvSpPr>
        <p:spPr>
          <a:xfrm>
            <a:off x="683568" y="3645024"/>
            <a:ext cx="6739308" cy="93610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41338" indent="-431800">
              <a:spcBef>
                <a:spcPts val="0"/>
              </a:spcBef>
              <a:spcAft>
                <a:spcPts val="2400"/>
              </a:spcAft>
              <a:buClrTx/>
            </a:pPr>
            <a:r>
              <a:rPr lang="zh-TW" altLang="en-US" sz="4000" spc="100" dirty="0" smtClean="0"/>
              <a:t>技術顧問及</a:t>
            </a:r>
            <a:r>
              <a:rPr lang="zh-TW" altLang="en-US" sz="4000" spc="100" dirty="0"/>
              <a:t>項目管理服務</a:t>
            </a:r>
            <a:endParaRPr lang="en-US" altLang="zh-TW" sz="4000" spc="100" dirty="0"/>
          </a:p>
        </p:txBody>
      </p:sp>
      <p:pic>
        <p:nvPicPr>
          <p:cNvPr id="1029" name="Picture 5" descr="http://static.cyber-duck.co.uk/assets/img/services/technical-advi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863" y="3460812"/>
            <a:ext cx="2535026" cy="1408348"/>
          </a:xfrm>
          <a:prstGeom prst="rect">
            <a:avLst/>
          </a:prstGeom>
          <a:noFill/>
          <a:extLst>
            <a:ext uri="{909E8E84-426E-40DD-AFC4-6F175D3DCCD1}">
              <a14:hiddenFill xmlns:a14="http://schemas.microsoft.com/office/drawing/2010/main">
                <a:solidFill>
                  <a:srgbClr val="FFFFFF"/>
                </a:solidFill>
              </a14:hiddenFill>
            </a:ext>
          </a:extLst>
        </p:spPr>
      </p:pic>
      <p:sp>
        <p:nvSpPr>
          <p:cNvPr id="10" name="內容版面配置區 2"/>
          <p:cNvSpPr txBox="1">
            <a:spLocks/>
          </p:cNvSpPr>
          <p:nvPr/>
        </p:nvSpPr>
        <p:spPr>
          <a:xfrm>
            <a:off x="683568" y="4737348"/>
            <a:ext cx="3168352" cy="9361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41338" indent="-431800">
              <a:spcBef>
                <a:spcPts val="0"/>
              </a:spcBef>
              <a:spcAft>
                <a:spcPts val="2400"/>
              </a:spcAft>
              <a:buClrTx/>
            </a:pPr>
            <a:r>
              <a:rPr lang="zh-TW" altLang="en-US" sz="4000" spc="100" dirty="0"/>
              <a:t>先鋒學校</a:t>
            </a:r>
            <a:endParaRPr lang="en-US" altLang="zh-TW" sz="4000" spc="100" dirty="0"/>
          </a:p>
        </p:txBody>
      </p:sp>
      <p:pic>
        <p:nvPicPr>
          <p:cNvPr id="1031" name="Picture 7" descr="http://www.neutralzone.de/database/PreFederation/20thcentury/Pioneer1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4493" y="4164986"/>
            <a:ext cx="3037457" cy="267232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4788024" y="2506075"/>
            <a:ext cx="2448272" cy="984885"/>
          </a:xfrm>
          <a:prstGeom prst="rect">
            <a:avLst/>
          </a:prstGeom>
          <a:noFill/>
        </p:spPr>
        <p:txBody>
          <a:bodyPr wrap="square" rtlCol="0">
            <a:spAutoFit/>
          </a:bodyPr>
          <a:lstStyle/>
          <a:p>
            <a:r>
              <a:rPr lang="en-US" altLang="zh-TW" sz="4000" spc="100" dirty="0"/>
              <a:t>WiFi</a:t>
            </a:r>
            <a:r>
              <a:rPr lang="zh-TW" altLang="en-US" sz="4000" spc="100" dirty="0"/>
              <a:t>校園 </a:t>
            </a:r>
            <a:endParaRPr lang="en-US" altLang="zh-TW" sz="4000" spc="100" dirty="0"/>
          </a:p>
          <a:p>
            <a:endParaRPr lang="zh-HK" altLang="en-US" dirty="0"/>
          </a:p>
        </p:txBody>
      </p:sp>
      <p:pic>
        <p:nvPicPr>
          <p:cNvPr id="1033" name="Picture 9" descr="http://us.123rf.com/400wm/400/400/bloomua/bloomua1105/bloomua110500011/9565881-holding-tablet-p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6267" y="1992384"/>
            <a:ext cx="1389929" cy="149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80">
                                          <p:stCondLst>
                                            <p:cond delay="0"/>
                                          </p:stCondLst>
                                        </p:cTn>
                                        <p:tgtEl>
                                          <p:spTgt spid="1026"/>
                                        </p:tgtEl>
                                      </p:cBhvr>
                                    </p:animEffect>
                                    <p:anim calcmode="lin" valueType="num">
                                      <p:cBhvr>
                                        <p:cTn id="1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6"/>
                                        </p:tgtEl>
                                      </p:cBhvr>
                                      <p:to x="100000" y="60000"/>
                                    </p:animScale>
                                    <p:animScale>
                                      <p:cBhvr>
                                        <p:cTn id="24" dur="166" decel="50000">
                                          <p:stCondLst>
                                            <p:cond delay="676"/>
                                          </p:stCondLst>
                                        </p:cTn>
                                        <p:tgtEl>
                                          <p:spTgt spid="1026"/>
                                        </p:tgtEl>
                                      </p:cBhvr>
                                      <p:to x="100000" y="100000"/>
                                    </p:animScale>
                                    <p:animScale>
                                      <p:cBhvr>
                                        <p:cTn id="25" dur="26">
                                          <p:stCondLst>
                                            <p:cond delay="1312"/>
                                          </p:stCondLst>
                                        </p:cTn>
                                        <p:tgtEl>
                                          <p:spTgt spid="1026"/>
                                        </p:tgtEl>
                                      </p:cBhvr>
                                      <p:to x="100000" y="80000"/>
                                    </p:animScale>
                                    <p:animScale>
                                      <p:cBhvr>
                                        <p:cTn id="26" dur="166" decel="50000">
                                          <p:stCondLst>
                                            <p:cond delay="1338"/>
                                          </p:stCondLst>
                                        </p:cTn>
                                        <p:tgtEl>
                                          <p:spTgt spid="1026"/>
                                        </p:tgtEl>
                                      </p:cBhvr>
                                      <p:to x="100000" y="100000"/>
                                    </p:animScale>
                                    <p:animScale>
                                      <p:cBhvr>
                                        <p:cTn id="27" dur="26">
                                          <p:stCondLst>
                                            <p:cond delay="1642"/>
                                          </p:stCondLst>
                                        </p:cTn>
                                        <p:tgtEl>
                                          <p:spTgt spid="1026"/>
                                        </p:tgtEl>
                                      </p:cBhvr>
                                      <p:to x="100000" y="90000"/>
                                    </p:animScale>
                                    <p:animScale>
                                      <p:cBhvr>
                                        <p:cTn id="28" dur="166" decel="50000">
                                          <p:stCondLst>
                                            <p:cond delay="1668"/>
                                          </p:stCondLst>
                                        </p:cTn>
                                        <p:tgtEl>
                                          <p:spTgt spid="1026"/>
                                        </p:tgtEl>
                                      </p:cBhvr>
                                      <p:to x="100000" y="100000"/>
                                    </p:animScale>
                                    <p:animScale>
                                      <p:cBhvr>
                                        <p:cTn id="29" dur="26">
                                          <p:stCondLst>
                                            <p:cond delay="1808"/>
                                          </p:stCondLst>
                                        </p:cTn>
                                        <p:tgtEl>
                                          <p:spTgt spid="1026"/>
                                        </p:tgtEl>
                                      </p:cBhvr>
                                      <p:to x="100000" y="95000"/>
                                    </p:animScale>
                                    <p:animScale>
                                      <p:cBhvr>
                                        <p:cTn id="30" dur="166" decel="50000">
                                          <p:stCondLst>
                                            <p:cond delay="1834"/>
                                          </p:stCondLst>
                                        </p:cTn>
                                        <p:tgtEl>
                                          <p:spTgt spid="102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fade">
                                      <p:cBhvr>
                                        <p:cTn id="39" dur="1000"/>
                                        <p:tgtEl>
                                          <p:spTgt spid="1033"/>
                                        </p:tgtEl>
                                      </p:cBhvr>
                                    </p:animEffect>
                                    <p:anim calcmode="lin" valueType="num">
                                      <p:cBhvr>
                                        <p:cTn id="40" dur="1000" fill="hold"/>
                                        <p:tgtEl>
                                          <p:spTgt spid="1033"/>
                                        </p:tgtEl>
                                        <p:attrNameLst>
                                          <p:attrName>ppt_x</p:attrName>
                                        </p:attrNameLst>
                                      </p:cBhvr>
                                      <p:tavLst>
                                        <p:tav tm="0">
                                          <p:val>
                                            <p:strVal val="#ppt_x"/>
                                          </p:val>
                                        </p:tav>
                                        <p:tav tm="100000">
                                          <p:val>
                                            <p:strVal val="#ppt_x"/>
                                          </p:val>
                                        </p:tav>
                                      </p:tavLst>
                                    </p:anim>
                                    <p:anim calcmode="lin" valueType="num">
                                      <p:cBhvr>
                                        <p:cTn id="41"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wipe(down)">
                                      <p:cBhvr>
                                        <p:cTn id="50" dur="500"/>
                                        <p:tgtEl>
                                          <p:spTgt spid="10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1029"/>
                                        </p:tgtEl>
                                        <p:attrNameLst>
                                          <p:attrName>style.visibility</p:attrName>
                                        </p:attrNameLst>
                                      </p:cBhvr>
                                      <p:to>
                                        <p:strVal val="visible"/>
                                      </p:to>
                                    </p:set>
                                    <p:animEffect transition="in" filter="wipe(left)">
                                      <p:cBhvr>
                                        <p:cTn id="59" dur="500"/>
                                        <p:tgtEl>
                                          <p:spTgt spid="10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par>
                          <p:cTn id="65" fill="hold">
                            <p:stCondLst>
                              <p:cond delay="500"/>
                            </p:stCondLst>
                            <p:childTnLst>
                              <p:par>
                                <p:cTn id="66" presetID="31" presetClass="entr" presetSubtype="0" fill="hold" nodeType="afterEffect">
                                  <p:stCondLst>
                                    <p:cond delay="0"/>
                                  </p:stCondLst>
                                  <p:childTnLst>
                                    <p:set>
                                      <p:cBhvr>
                                        <p:cTn id="67" dur="1" fill="hold">
                                          <p:stCondLst>
                                            <p:cond delay="0"/>
                                          </p:stCondLst>
                                        </p:cTn>
                                        <p:tgtEl>
                                          <p:spTgt spid="1031"/>
                                        </p:tgtEl>
                                        <p:attrNameLst>
                                          <p:attrName>style.visibility</p:attrName>
                                        </p:attrNameLst>
                                      </p:cBhvr>
                                      <p:to>
                                        <p:strVal val="visible"/>
                                      </p:to>
                                    </p:set>
                                    <p:anim calcmode="lin" valueType="num">
                                      <p:cBhvr>
                                        <p:cTn id="68" dur="300" fill="hold"/>
                                        <p:tgtEl>
                                          <p:spTgt spid="1031"/>
                                        </p:tgtEl>
                                        <p:attrNameLst>
                                          <p:attrName>ppt_w</p:attrName>
                                        </p:attrNameLst>
                                      </p:cBhvr>
                                      <p:tavLst>
                                        <p:tav tm="0">
                                          <p:val>
                                            <p:fltVal val="0"/>
                                          </p:val>
                                        </p:tav>
                                        <p:tav tm="100000">
                                          <p:val>
                                            <p:strVal val="#ppt_w"/>
                                          </p:val>
                                        </p:tav>
                                      </p:tavLst>
                                    </p:anim>
                                    <p:anim calcmode="lin" valueType="num">
                                      <p:cBhvr>
                                        <p:cTn id="69" dur="300" fill="hold"/>
                                        <p:tgtEl>
                                          <p:spTgt spid="1031"/>
                                        </p:tgtEl>
                                        <p:attrNameLst>
                                          <p:attrName>ppt_h</p:attrName>
                                        </p:attrNameLst>
                                      </p:cBhvr>
                                      <p:tavLst>
                                        <p:tav tm="0">
                                          <p:val>
                                            <p:fltVal val="0"/>
                                          </p:val>
                                        </p:tav>
                                        <p:tav tm="100000">
                                          <p:val>
                                            <p:strVal val="#ppt_h"/>
                                          </p:val>
                                        </p:tav>
                                      </p:tavLst>
                                    </p:anim>
                                    <p:anim calcmode="lin" valueType="num">
                                      <p:cBhvr>
                                        <p:cTn id="70" dur="300" fill="hold"/>
                                        <p:tgtEl>
                                          <p:spTgt spid="1031"/>
                                        </p:tgtEl>
                                        <p:attrNameLst>
                                          <p:attrName>style.rotation</p:attrName>
                                        </p:attrNameLst>
                                      </p:cBhvr>
                                      <p:tavLst>
                                        <p:tav tm="0">
                                          <p:val>
                                            <p:fltVal val="90"/>
                                          </p:val>
                                        </p:tav>
                                        <p:tav tm="100000">
                                          <p:val>
                                            <p:fltVal val="0"/>
                                          </p:val>
                                        </p:tav>
                                      </p:tavLst>
                                    </p:anim>
                                    <p:animEffect transition="in" filter="fade">
                                      <p:cBhvr>
                                        <p:cTn id="71" dur="3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P spid="8" grpId="0"/>
      <p:bldP spid="10"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US" altLang="zh-TW" smtClean="0">
                <a:solidFill>
                  <a:srgbClr val="3333CC"/>
                </a:solidFill>
              </a:rPr>
              <a:t>WaaSchool </a:t>
            </a:r>
            <a:r>
              <a:rPr lang="zh-TW" altLang="en-US" smtClean="0">
                <a:solidFill>
                  <a:srgbClr val="3333CC"/>
                </a:solidFill>
              </a:rPr>
              <a:t>經驗分享</a:t>
            </a:r>
          </a:p>
        </p:txBody>
      </p:sp>
      <p:sp>
        <p:nvSpPr>
          <p:cNvPr id="53251" name="Rectangle 3"/>
          <p:cNvSpPr>
            <a:spLocks noGrp="1"/>
          </p:cNvSpPr>
          <p:nvPr>
            <p:ph type="body" idx="4294967295"/>
          </p:nvPr>
        </p:nvSpPr>
        <p:spPr>
          <a:xfrm>
            <a:off x="1042988" y="2324100"/>
            <a:ext cx="7416800" cy="3508375"/>
          </a:xfrm>
        </p:spPr>
        <p:txBody>
          <a:bodyPr/>
          <a:lstStyle/>
          <a:p>
            <a:pPr>
              <a:buFont typeface="Wingdings 2" pitchFamily="18" charset="2"/>
              <a:buNone/>
            </a:pPr>
            <a:r>
              <a:rPr lang="zh-TW" altLang="en-US" sz="3200" b="1" smtClean="0"/>
              <a:t>學校一定需要確定：</a:t>
            </a:r>
          </a:p>
          <a:p>
            <a:pPr>
              <a:buFont typeface="Wingdings 2" pitchFamily="18" charset="2"/>
              <a:buNone/>
            </a:pPr>
            <a:r>
              <a:rPr lang="en-US" altLang="zh-TW" sz="3200" smtClean="0"/>
              <a:t>~ </a:t>
            </a:r>
            <a:r>
              <a:rPr lang="zh-TW" altLang="en-US" sz="3200" smtClean="0"/>
              <a:t>哪些房間需要 </a:t>
            </a:r>
            <a:r>
              <a:rPr lang="en-US" altLang="zh-TW" sz="3200" smtClean="0"/>
              <a:t>WiFi</a:t>
            </a:r>
          </a:p>
          <a:p>
            <a:pPr>
              <a:buFont typeface="Wingdings 2" pitchFamily="18" charset="2"/>
              <a:buNone/>
            </a:pPr>
            <a:r>
              <a:rPr lang="en-US" altLang="zh-TW" sz="3200" smtClean="0"/>
              <a:t>~ </a:t>
            </a:r>
            <a:r>
              <a:rPr lang="zh-TW" altLang="en-US" sz="3200" smtClean="0"/>
              <a:t>學校網絡佈線</a:t>
            </a:r>
          </a:p>
          <a:p>
            <a:pPr>
              <a:buFont typeface="Wingdings 2" pitchFamily="18" charset="2"/>
              <a:buNone/>
            </a:pPr>
            <a:r>
              <a:rPr lang="en-US" altLang="zh-TW" sz="3200" smtClean="0"/>
              <a:t>~ </a:t>
            </a:r>
            <a:r>
              <a:rPr lang="zh-TW" altLang="en-US" sz="3200" smtClean="0"/>
              <a:t>能進行工程時間</a:t>
            </a:r>
          </a:p>
          <a:p>
            <a:pPr>
              <a:buFont typeface="Wingdings 2" pitchFamily="18" charset="2"/>
              <a:buNone/>
            </a:pPr>
            <a:r>
              <a:rPr lang="en-US" altLang="zh-TW" sz="3200" smtClean="0"/>
              <a:t>~ </a:t>
            </a:r>
            <a:r>
              <a:rPr lang="zh-TW" altLang="en-US" sz="3200" smtClean="0"/>
              <a:t>有沒有額外需求</a:t>
            </a:r>
          </a:p>
        </p:txBody>
      </p:sp>
    </p:spTree>
    <p:extLst>
      <p:ext uri="{BB962C8B-B14F-4D97-AF65-F5344CB8AC3E}">
        <p14:creationId xmlns:p14="http://schemas.microsoft.com/office/powerpoint/2010/main" val="4058287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US" altLang="zh-TW" smtClean="0">
                <a:solidFill>
                  <a:srgbClr val="3333CC"/>
                </a:solidFill>
              </a:rPr>
              <a:t>WaaSchool </a:t>
            </a:r>
            <a:r>
              <a:rPr lang="zh-TW" altLang="en-US" smtClean="0">
                <a:solidFill>
                  <a:srgbClr val="3333CC"/>
                </a:solidFill>
              </a:rPr>
              <a:t>經驗分享</a:t>
            </a:r>
          </a:p>
        </p:txBody>
      </p:sp>
      <p:sp>
        <p:nvSpPr>
          <p:cNvPr id="54275" name="Rectangle 3"/>
          <p:cNvSpPr>
            <a:spLocks noGrp="1"/>
          </p:cNvSpPr>
          <p:nvPr>
            <p:ph type="body" idx="4294967295"/>
          </p:nvPr>
        </p:nvSpPr>
        <p:spPr>
          <a:xfrm>
            <a:off x="1042988" y="2324100"/>
            <a:ext cx="7416800" cy="3508375"/>
          </a:xfrm>
        </p:spPr>
        <p:txBody>
          <a:bodyPr/>
          <a:lstStyle/>
          <a:p>
            <a:pPr>
              <a:buFont typeface="Wingdings 2" pitchFamily="18" charset="2"/>
              <a:buNone/>
            </a:pPr>
            <a:r>
              <a:rPr lang="zh-TW" altLang="en-US" sz="3200" b="1" smtClean="0"/>
              <a:t>學校還要做的是：</a:t>
            </a:r>
          </a:p>
          <a:p>
            <a:pPr>
              <a:buFont typeface="Wingdings 2" pitchFamily="18" charset="2"/>
              <a:buNone/>
            </a:pPr>
            <a:r>
              <a:rPr lang="en-US" altLang="zh-TW" sz="3200" smtClean="0"/>
              <a:t>~ </a:t>
            </a:r>
            <a:r>
              <a:rPr lang="zh-TW" altLang="en-US" sz="3200" smtClean="0"/>
              <a:t>當已有 </a:t>
            </a:r>
            <a:r>
              <a:rPr lang="en-US" altLang="zh-TW" sz="3200" smtClean="0"/>
              <a:t>WiFi</a:t>
            </a:r>
            <a:r>
              <a:rPr lang="zh-TW" altLang="en-US" sz="3200" smtClean="0"/>
              <a:t>，便需開展適當的學與教</a:t>
            </a:r>
          </a:p>
          <a:p>
            <a:pPr>
              <a:buFont typeface="Wingdings 2" pitchFamily="18" charset="2"/>
              <a:buNone/>
            </a:pPr>
            <a:r>
              <a:rPr lang="en-US" altLang="zh-TW" sz="3200" smtClean="0"/>
              <a:t>~ </a:t>
            </a:r>
            <a:r>
              <a:rPr lang="zh-TW" altLang="en-US" sz="3200" smtClean="0"/>
              <a:t>讓教師作好準備，發揮其專業</a:t>
            </a:r>
          </a:p>
        </p:txBody>
      </p:sp>
    </p:spTree>
    <p:extLst>
      <p:ext uri="{BB962C8B-B14F-4D97-AF65-F5344CB8AC3E}">
        <p14:creationId xmlns:p14="http://schemas.microsoft.com/office/powerpoint/2010/main" val="414283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00563" y="1023938"/>
            <a:ext cx="3924300" cy="533400"/>
          </a:xfrm>
        </p:spPr>
        <p:txBody>
          <a:bodyPr>
            <a:normAutofit fontScale="90000"/>
          </a:bodyPr>
          <a:lstStyle/>
          <a:p>
            <a:pPr algn="ctr">
              <a:defRPr/>
            </a:pPr>
            <a:r>
              <a:rPr lang="zh-TW" altLang="en-US" sz="3200" b="1" dirty="0" smtClean="0">
                <a:effectLst>
                  <a:outerShdw blurRad="38100" dist="38100" dir="2700000" algn="tl">
                    <a:srgbClr val="000000">
                      <a:alpha val="43137"/>
                    </a:srgbClr>
                  </a:outerShdw>
                </a:effectLst>
              </a:rPr>
              <a:t>電子學習方案</a:t>
            </a:r>
            <a:endParaRPr lang="zh-HK" altLang="en-US" sz="3200" b="1" dirty="0">
              <a:effectLst>
                <a:outerShdw blurRad="38100" dist="38100" dir="2700000" algn="tl">
                  <a:srgbClr val="000000">
                    <a:alpha val="43137"/>
                  </a:srgbClr>
                </a:outerShdw>
              </a:effectLst>
            </a:endParaRPr>
          </a:p>
        </p:txBody>
      </p:sp>
      <p:sp>
        <p:nvSpPr>
          <p:cNvPr id="3" name="文字方塊 2"/>
          <p:cNvSpPr txBox="1">
            <a:spLocks noChangeArrowheads="1"/>
          </p:cNvSpPr>
          <p:nvPr/>
        </p:nvSpPr>
        <p:spPr bwMode="auto">
          <a:xfrm>
            <a:off x="684213" y="1476375"/>
            <a:ext cx="331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kumimoji="1" lang="en-US" altLang="zh-HK" sz="1800">
                <a:solidFill>
                  <a:prstClr val="black"/>
                </a:solidFill>
                <a:latin typeface="Arial" pitchFamily="34" charset="0"/>
                <a:ea typeface="新細明體" pitchFamily="18" charset="-120"/>
              </a:rPr>
              <a:t>http://resources.hkedcity.net/</a:t>
            </a:r>
            <a:endParaRPr kumimoji="1" lang="zh-HK" altLang="en-US" sz="1800">
              <a:solidFill>
                <a:prstClr val="black"/>
              </a:solidFill>
              <a:latin typeface="Arial" pitchFamily="34" charset="0"/>
              <a:ea typeface="新細明體" pitchFamily="18" charset="-12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l="25977" t="11092" r="47255" b="55925"/>
          <a:stretch>
            <a:fillRect/>
          </a:stretch>
        </p:blipFill>
        <p:spPr bwMode="auto">
          <a:xfrm>
            <a:off x="900113" y="1968500"/>
            <a:ext cx="1379537" cy="95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7894" t="24246" r="28114" b="41908"/>
          <a:stretch>
            <a:fillRect/>
          </a:stretch>
        </p:blipFill>
        <p:spPr bwMode="auto">
          <a:xfrm>
            <a:off x="2540000" y="1989138"/>
            <a:ext cx="1311275" cy="104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l="22678" t="10454" r="42014" b="39095"/>
          <a:stretch>
            <a:fillRect/>
          </a:stretch>
        </p:blipFill>
        <p:spPr bwMode="auto">
          <a:xfrm>
            <a:off x="971550" y="3365500"/>
            <a:ext cx="13620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l="26244" t="52573" r="64630" b="31334"/>
          <a:stretch>
            <a:fillRect/>
          </a:stretch>
        </p:blipFill>
        <p:spPr bwMode="auto">
          <a:xfrm>
            <a:off x="2616200" y="4722813"/>
            <a:ext cx="1092200" cy="10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l="26067" t="41136" r="64922" b="42683"/>
          <a:stretch>
            <a:fillRect/>
          </a:stretch>
        </p:blipFill>
        <p:spPr bwMode="auto">
          <a:xfrm>
            <a:off x="1042988" y="4724400"/>
            <a:ext cx="1081087" cy="109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a:spLocks noChangeArrowheads="1"/>
          </p:cNvSpPr>
          <p:nvPr/>
        </p:nvSpPr>
        <p:spPr bwMode="auto">
          <a:xfrm>
            <a:off x="1835150" y="6083300"/>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kumimoji="1" lang="en-US" altLang="zh-HK" sz="1800">
                <a:solidFill>
                  <a:prstClr val="black"/>
                </a:solidFill>
                <a:latin typeface="Arial" pitchFamily="34" charset="0"/>
                <a:ea typeface="新細明體" pitchFamily="18" charset="-120"/>
              </a:rPr>
              <a:t>… </a:t>
            </a:r>
            <a:r>
              <a:rPr kumimoji="1" lang="zh-TW" altLang="en-US" sz="1800">
                <a:solidFill>
                  <a:prstClr val="black"/>
                </a:solidFill>
                <a:latin typeface="Arial" pitchFamily="34" charset="0"/>
                <a:ea typeface="新細明體" pitchFamily="18" charset="-120"/>
              </a:rPr>
              <a:t>更 多</a:t>
            </a:r>
            <a:endParaRPr kumimoji="1" lang="zh-HK" altLang="en-US" sz="1800">
              <a:solidFill>
                <a:prstClr val="black"/>
              </a:solidFill>
              <a:latin typeface="Arial" pitchFamily="34" charset="0"/>
              <a:ea typeface="新細明體" pitchFamily="18" charset="-120"/>
            </a:endParaRPr>
          </a:p>
        </p:txBody>
      </p:sp>
      <p:pic>
        <p:nvPicPr>
          <p:cNvPr id="17" name="Picture 3" descr="C:\Users\fiona\Desktop\EdV logo.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4931" t="14888" r="10165" b="5823"/>
          <a:stretch>
            <a:fillRect/>
          </a:stretch>
        </p:blipFill>
        <p:spPr bwMode="auto">
          <a:xfrm>
            <a:off x="4953000" y="4652963"/>
            <a:ext cx="914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Users\fiona\Desktop\OQB.JPG"/>
          <p:cNvPicPr>
            <a:picLocks noChangeAspect="1" noChangeArrowheads="1"/>
          </p:cNvPicPr>
          <p:nvPr/>
        </p:nvPicPr>
        <p:blipFill>
          <a:blip r:embed="rId8" cstate="print">
            <a:extLst>
              <a:ext uri="{28A0092B-C50C-407E-A947-70E740481C1C}">
                <a14:useLocalDpi xmlns:a14="http://schemas.microsoft.com/office/drawing/2010/main" val="0"/>
              </a:ext>
            </a:extLst>
          </a:blip>
          <a:srcRect l="8972" t="23700" r="4659" b="2937"/>
          <a:stretch>
            <a:fillRect/>
          </a:stretch>
        </p:blipFill>
        <p:spPr bwMode="auto">
          <a:xfrm>
            <a:off x="7000875" y="3032125"/>
            <a:ext cx="7762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T:\Phoebe\To Fiona\Icons\TVNews_logo_CMYK.jpg"/>
          <p:cNvPicPr>
            <a:picLocks noChangeAspect="1" noChangeArrowheads="1"/>
          </p:cNvPicPr>
          <p:nvPr/>
        </p:nvPicPr>
        <p:blipFill>
          <a:blip r:embed="rId9">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787900" y="2924175"/>
            <a:ext cx="10191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C:\Users\fiona\Desktop\TTV.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8663" y="4862513"/>
            <a:ext cx="698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T:\Phoebe\To Fiona\Icons\smallcampus_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463" y="1924050"/>
            <a:ext cx="107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標題 1"/>
          <p:cNvSpPr txBox="1">
            <a:spLocks/>
          </p:cNvSpPr>
          <p:nvPr/>
        </p:nvSpPr>
        <p:spPr bwMode="auto">
          <a:xfrm>
            <a:off x="696913" y="950913"/>
            <a:ext cx="30114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7500" lnSpcReduction="10000"/>
          </a:bodyPr>
          <a:lstStyle>
            <a:lvl1pPr algn="l" rtl="0" eaLnBrk="0" fontAlgn="base" hangingPunct="0">
              <a:spcBef>
                <a:spcPct val="0"/>
              </a:spcBef>
              <a:spcAft>
                <a:spcPct val="0"/>
              </a:spcAft>
              <a:defRPr sz="4000" kern="1200">
                <a:solidFill>
                  <a:schemeClr val="accent1"/>
                </a:solidFill>
                <a:latin typeface="+mj-lt"/>
                <a:ea typeface="微軟正黑體" pitchFamily="34" charset="-120"/>
                <a:cs typeface="+mj-cs"/>
              </a:defRPr>
            </a:lvl1pPr>
            <a:lvl2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2pPr>
            <a:lvl3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3pPr>
            <a:lvl4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4pPr>
            <a:lvl5pPr algn="l" rtl="0" eaLnBrk="0" fontAlgn="base" hangingPunct="0">
              <a:spcBef>
                <a:spcPct val="0"/>
              </a:spcBef>
              <a:spcAft>
                <a:spcPct val="0"/>
              </a:spcAft>
              <a:defRPr sz="4000">
                <a:solidFill>
                  <a:schemeClr val="accent1"/>
                </a:solidFill>
                <a:latin typeface="Century Gothic"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zh-TW" altLang="en-US" sz="3200" b="1" dirty="0" smtClean="0">
                <a:solidFill>
                  <a:srgbClr val="94C600"/>
                </a:solidFill>
                <a:effectLst>
                  <a:outerShdw blurRad="38100" dist="38100" dir="2700000" algn="tl">
                    <a:srgbClr val="000000">
                      <a:alpha val="43137"/>
                    </a:srgbClr>
                  </a:outerShdw>
                </a:effectLst>
              </a:rPr>
              <a:t>電子學習工具</a:t>
            </a:r>
            <a:endParaRPr lang="zh-HK" altLang="en-US" sz="3200" b="1" dirty="0">
              <a:solidFill>
                <a:srgbClr val="94C600"/>
              </a:solidFill>
              <a:effectLst>
                <a:outerShdw blurRad="38100" dist="38100" dir="2700000" algn="tl">
                  <a:srgbClr val="000000">
                    <a:alpha val="43137"/>
                  </a:srgbClr>
                </a:outerShdw>
              </a:effectLst>
            </a:endParaRPr>
          </a:p>
        </p:txBody>
      </p:sp>
      <p:pic>
        <p:nvPicPr>
          <p:cNvPr id="56322" name="Picture 2" descr="C:\Users\linghung\Pictures\10sci 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2900" y="1652588"/>
            <a:ext cx="1539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a:spLocks noChangeArrowheads="1"/>
          </p:cNvSpPr>
          <p:nvPr/>
        </p:nvSpPr>
        <p:spPr bwMode="auto">
          <a:xfrm>
            <a:off x="5348288" y="1474788"/>
            <a:ext cx="253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800" u="sng">
                <a:solidFill>
                  <a:prstClr val="black"/>
                </a:solidFill>
                <a:latin typeface="Arial" pitchFamily="34" charset="0"/>
                <a:ea typeface="新細明體" pitchFamily="18" charset="-120"/>
              </a:rPr>
              <a:t>自主學習平台</a:t>
            </a:r>
            <a:endParaRPr kumimoji="1" lang="zh-HK" altLang="en-US" sz="1800" u="sng">
              <a:solidFill>
                <a:prstClr val="black"/>
              </a:solidFill>
              <a:latin typeface="Arial" pitchFamily="34" charset="0"/>
              <a:ea typeface="新細明體" pitchFamily="18" charset="-120"/>
            </a:endParaRPr>
          </a:p>
        </p:txBody>
      </p:sp>
      <p:sp>
        <p:nvSpPr>
          <p:cNvPr id="8" name="文字方塊 7"/>
          <p:cNvSpPr txBox="1">
            <a:spLocks noChangeArrowheads="1"/>
          </p:cNvSpPr>
          <p:nvPr/>
        </p:nvSpPr>
        <p:spPr bwMode="auto">
          <a:xfrm>
            <a:off x="5368925" y="4365625"/>
            <a:ext cx="2732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800" u="sng">
                <a:solidFill>
                  <a:prstClr val="black"/>
                </a:solidFill>
                <a:latin typeface="Arial" pitchFamily="34" charset="0"/>
                <a:ea typeface="新細明體" pitchFamily="18" charset="-120"/>
              </a:rPr>
              <a:t>多媒體學習平台</a:t>
            </a:r>
            <a:endParaRPr kumimoji="1" lang="zh-HK" altLang="en-US" sz="1800" u="sng">
              <a:solidFill>
                <a:prstClr val="black"/>
              </a:solidFill>
              <a:latin typeface="Arial" pitchFamily="34" charset="0"/>
              <a:ea typeface="新細明體" pitchFamily="18" charset="-120"/>
            </a:endParaRPr>
          </a:p>
        </p:txBody>
      </p:sp>
      <p:sp>
        <p:nvSpPr>
          <p:cNvPr id="23" name="文字方塊 50"/>
          <p:cNvSpPr txBox="1">
            <a:spLocks noChangeArrowheads="1"/>
          </p:cNvSpPr>
          <p:nvPr/>
        </p:nvSpPr>
        <p:spPr bwMode="auto">
          <a:xfrm>
            <a:off x="4494213" y="115888"/>
            <a:ext cx="3965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2800" b="1">
                <a:solidFill>
                  <a:srgbClr val="D0FF44"/>
                </a:solidFill>
                <a:effectLst>
                  <a:outerShdw blurRad="38100" dist="38100" dir="2700000" algn="tl">
                    <a:srgbClr val="000000"/>
                  </a:outerShdw>
                </a:effectLst>
                <a:latin typeface="Arial" pitchFamily="34" charset="0"/>
                <a:ea typeface="新細明體" pitchFamily="18" charset="-120"/>
              </a:rPr>
              <a:t>如果有了 </a:t>
            </a:r>
            <a:r>
              <a:rPr kumimoji="1" lang="en-US" altLang="zh-TW" sz="2800" b="1">
                <a:solidFill>
                  <a:srgbClr val="D0FF44"/>
                </a:solidFill>
                <a:effectLst>
                  <a:outerShdw blurRad="38100" dist="38100" dir="2700000" algn="tl">
                    <a:srgbClr val="000000"/>
                  </a:outerShdw>
                </a:effectLst>
                <a:latin typeface="Arial" pitchFamily="34" charset="0"/>
                <a:ea typeface="新細明體" pitchFamily="18" charset="-120"/>
              </a:rPr>
              <a:t>WiFi……</a:t>
            </a:r>
            <a:endParaRPr kumimoji="1" lang="en-US" altLang="zh-HK" sz="2800" b="1">
              <a:solidFill>
                <a:srgbClr val="D0FF44"/>
              </a:solidFill>
              <a:effectLst>
                <a:outerShdw blurRad="38100" dist="38100" dir="2700000" algn="tl">
                  <a:srgbClr val="000000"/>
                </a:outerShdw>
              </a:effectLst>
              <a:latin typeface="Arial" pitchFamily="34" charset="0"/>
              <a:ea typeface="新細明體" pitchFamily="18" charset="-120"/>
            </a:endParaRPr>
          </a:p>
          <a:p>
            <a:pPr algn="ctr" eaLnBrk="1" fontAlgn="base" hangingPunct="1">
              <a:lnSpc>
                <a:spcPts val="500"/>
              </a:lnSpc>
              <a:spcBef>
                <a:spcPct val="0"/>
              </a:spcBef>
              <a:spcAft>
                <a:spcPct val="0"/>
              </a:spcAft>
              <a:buClrTx/>
              <a:buSzTx/>
              <a:buFontTx/>
              <a:buNone/>
            </a:pPr>
            <a:endParaRPr kumimoji="1" lang="en-US" altLang="zh-TW" sz="2200" b="1">
              <a:solidFill>
                <a:srgbClr val="74A510"/>
              </a:solidFill>
              <a:effectLst>
                <a:outerShdw blurRad="38100" dist="38100" dir="2700000" algn="tl">
                  <a:srgbClr val="000000"/>
                </a:outerShdw>
              </a:effectLst>
              <a:latin typeface="Arial" pitchFamily="34" charset="0"/>
              <a:ea typeface="新細明體" pitchFamily="18" charset="-120"/>
            </a:endParaRPr>
          </a:p>
          <a:p>
            <a:pPr algn="ctr" eaLnBrk="1" fontAlgn="base" hangingPunct="1">
              <a:spcBef>
                <a:spcPct val="0"/>
              </a:spcBef>
              <a:spcAft>
                <a:spcPct val="0"/>
              </a:spcAft>
              <a:buClrTx/>
              <a:buSzTx/>
              <a:buFontTx/>
              <a:buNone/>
            </a:pPr>
            <a:r>
              <a:rPr kumimoji="1" lang="zh-TW" altLang="en-US" sz="2200" b="1">
                <a:solidFill>
                  <a:srgbClr val="74A510"/>
                </a:solidFill>
                <a:effectLst>
                  <a:outerShdw blurRad="38100" dist="38100" dir="2700000" algn="tl">
                    <a:srgbClr val="000000"/>
                  </a:outerShdw>
                </a:effectLst>
                <a:latin typeface="Arial" pitchFamily="34" charset="0"/>
                <a:ea typeface="新細明體" pitchFamily="18" charset="-120"/>
              </a:rPr>
              <a:t>開展及增潤電子學與教歷程</a:t>
            </a:r>
            <a:endParaRPr kumimoji="1" lang="zh-HK" altLang="en-US" sz="2200" b="1">
              <a:solidFill>
                <a:srgbClr val="74A510"/>
              </a:solidFill>
              <a:effectLst>
                <a:outerShdw blurRad="38100" dist="38100" dir="2700000" algn="tl">
                  <a:srgbClr val="000000"/>
                </a:outerShdw>
              </a:effectLst>
              <a:latin typeface="Arial" pitchFamily="34" charset="0"/>
              <a:ea typeface="新細明體" pitchFamily="18" charset="-120"/>
            </a:endParaRPr>
          </a:p>
        </p:txBody>
      </p:sp>
      <p:sp>
        <p:nvSpPr>
          <p:cNvPr id="25" name="文字方塊 24"/>
          <p:cNvSpPr txBox="1">
            <a:spLocks noChangeArrowheads="1"/>
          </p:cNvSpPr>
          <p:nvPr/>
        </p:nvSpPr>
        <p:spPr bwMode="auto">
          <a:xfrm>
            <a:off x="6156325" y="6011863"/>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kumimoji="1" lang="en-US" altLang="zh-HK" sz="1800">
                <a:solidFill>
                  <a:prstClr val="black"/>
                </a:solidFill>
                <a:latin typeface="Arial" pitchFamily="34" charset="0"/>
                <a:ea typeface="新細明體" pitchFamily="18" charset="-120"/>
              </a:rPr>
              <a:t>… </a:t>
            </a:r>
            <a:r>
              <a:rPr kumimoji="1" lang="zh-TW" altLang="en-US" sz="1800">
                <a:solidFill>
                  <a:prstClr val="black"/>
                </a:solidFill>
                <a:latin typeface="Arial" pitchFamily="34" charset="0"/>
                <a:ea typeface="新細明體" pitchFamily="18" charset="-120"/>
              </a:rPr>
              <a:t>更 多</a:t>
            </a:r>
            <a:endParaRPr kumimoji="1" lang="zh-HK" altLang="en-US" sz="1800">
              <a:solidFill>
                <a:prstClr val="black"/>
              </a:solidFill>
              <a:latin typeface="Arial" pitchFamily="34" charset="0"/>
              <a:ea typeface="新細明體" pitchFamily="18" charset="-120"/>
            </a:endParaRPr>
          </a:p>
        </p:txBody>
      </p:sp>
      <p:sp>
        <p:nvSpPr>
          <p:cNvPr id="5" name="矩形 4"/>
          <p:cNvSpPr>
            <a:spLocks noChangeArrowheads="1"/>
          </p:cNvSpPr>
          <p:nvPr/>
        </p:nvSpPr>
        <p:spPr bwMode="auto">
          <a:xfrm>
            <a:off x="4343400" y="2473325"/>
            <a:ext cx="195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en-US" altLang="zh-HK" sz="1400">
                <a:solidFill>
                  <a:prstClr val="black"/>
                </a:solidFill>
              </a:rPr>
              <a:t>www.smallcampus.net</a:t>
            </a:r>
            <a:endParaRPr lang="zh-HK" altLang="en-US" sz="1400">
              <a:solidFill>
                <a:prstClr val="black"/>
              </a:solidFill>
            </a:endParaRPr>
          </a:p>
        </p:txBody>
      </p:sp>
      <p:sp>
        <p:nvSpPr>
          <p:cNvPr id="9" name="矩形 8"/>
          <p:cNvSpPr>
            <a:spLocks noChangeArrowheads="1"/>
          </p:cNvSpPr>
          <p:nvPr/>
        </p:nvSpPr>
        <p:spPr bwMode="auto">
          <a:xfrm>
            <a:off x="6430963" y="2492375"/>
            <a:ext cx="210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en-US" altLang="zh-HK" sz="1400">
                <a:solidFill>
                  <a:prstClr val="black"/>
                </a:solidFill>
              </a:rPr>
              <a:t>www.hkedcity.net/10sci/</a:t>
            </a:r>
            <a:endParaRPr lang="zh-HK" altLang="en-US" sz="1400">
              <a:solidFill>
                <a:prstClr val="black"/>
              </a:solidFill>
            </a:endParaRPr>
          </a:p>
        </p:txBody>
      </p:sp>
      <p:sp>
        <p:nvSpPr>
          <p:cNvPr id="10" name="矩形 9"/>
          <p:cNvSpPr>
            <a:spLocks noChangeArrowheads="1"/>
          </p:cNvSpPr>
          <p:nvPr/>
        </p:nvSpPr>
        <p:spPr bwMode="auto">
          <a:xfrm>
            <a:off x="4359275" y="3860800"/>
            <a:ext cx="1925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en-US" altLang="zh-HK" sz="1200">
                <a:solidFill>
                  <a:prstClr val="black"/>
                </a:solidFill>
              </a:rPr>
              <a:t>tvnews.hkedcity.net</a:t>
            </a:r>
            <a:endParaRPr lang="zh-HK" altLang="en-US" sz="1200">
              <a:solidFill>
                <a:prstClr val="black"/>
              </a:solidFill>
            </a:endParaRPr>
          </a:p>
        </p:txBody>
      </p:sp>
      <p:sp>
        <p:nvSpPr>
          <p:cNvPr id="11" name="矩形 10"/>
          <p:cNvSpPr>
            <a:spLocks noChangeArrowheads="1"/>
          </p:cNvSpPr>
          <p:nvPr/>
        </p:nvSpPr>
        <p:spPr bwMode="auto">
          <a:xfrm>
            <a:off x="6318250" y="3871913"/>
            <a:ext cx="2430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en-US" altLang="zh-HK" sz="1200">
                <a:solidFill>
                  <a:prstClr val="black"/>
                </a:solidFill>
              </a:rPr>
              <a:t>www.hkedcity.net/questionbank</a:t>
            </a:r>
            <a:endParaRPr lang="zh-HK" altLang="en-US" sz="1200">
              <a:solidFill>
                <a:prstClr val="black"/>
              </a:solidFill>
            </a:endParaRPr>
          </a:p>
        </p:txBody>
      </p:sp>
      <p:sp>
        <p:nvSpPr>
          <p:cNvPr id="12" name="矩形 11"/>
          <p:cNvSpPr>
            <a:spLocks noChangeArrowheads="1"/>
          </p:cNvSpPr>
          <p:nvPr/>
        </p:nvSpPr>
        <p:spPr bwMode="auto">
          <a:xfrm>
            <a:off x="4398963" y="5589588"/>
            <a:ext cx="211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r>
              <a:rPr lang="en-US" altLang="zh-HK" sz="1200">
                <a:solidFill>
                  <a:prstClr val="black"/>
                </a:solidFill>
              </a:rPr>
              <a:t>www.hkedcity.net/edv-award</a:t>
            </a:r>
            <a:endParaRPr lang="zh-HK" altLang="en-US" sz="1200">
              <a:solidFill>
                <a:prstClr val="black"/>
              </a:solidFill>
            </a:endParaRPr>
          </a:p>
        </p:txBody>
      </p:sp>
      <p:sp>
        <p:nvSpPr>
          <p:cNvPr id="13" name="矩形 12"/>
          <p:cNvSpPr>
            <a:spLocks noChangeArrowheads="1"/>
          </p:cNvSpPr>
          <p:nvPr/>
        </p:nvSpPr>
        <p:spPr bwMode="auto">
          <a:xfrm>
            <a:off x="6750050" y="5600700"/>
            <a:ext cx="1566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spcBef>
                <a:spcPct val="0"/>
              </a:spcBef>
              <a:spcAft>
                <a:spcPct val="0"/>
              </a:spcAft>
            </a:pPr>
            <a:r>
              <a:rPr lang="en-US" altLang="zh-HK" sz="1200">
                <a:solidFill>
                  <a:prstClr val="black"/>
                </a:solidFill>
              </a:rPr>
              <a:t>www.hkedcity.net/ttv</a:t>
            </a:r>
            <a:endParaRPr lang="zh-HK" altLang="en-US" sz="1200">
              <a:solidFill>
                <a:prstClr val="black"/>
              </a:solidFill>
            </a:endParaRPr>
          </a:p>
        </p:txBody>
      </p:sp>
      <p:pic>
        <p:nvPicPr>
          <p:cNvPr id="17429" name="Picture 21" descr="C:\Users\linghung\Pictures\qrcodee086bd5e0ec29d6c49c413d3a5427b3a.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3371850"/>
            <a:ext cx="10636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231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3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20" grpId="0"/>
      <p:bldP spid="6" grpId="0"/>
      <p:bldP spid="8" grpId="0"/>
      <p:bldP spid="25" grpId="0"/>
      <p:bldP spid="5"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7" name="文字方塊 50"/>
          <p:cNvSpPr txBox="1">
            <a:spLocks noChangeArrowheads="1"/>
          </p:cNvSpPr>
          <p:nvPr/>
        </p:nvSpPr>
        <p:spPr bwMode="auto">
          <a:xfrm>
            <a:off x="4494213" y="115888"/>
            <a:ext cx="3965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2800" b="1">
                <a:solidFill>
                  <a:srgbClr val="D0FF44"/>
                </a:solidFill>
                <a:effectLst>
                  <a:outerShdw blurRad="38100" dist="38100" dir="2700000" algn="tl">
                    <a:srgbClr val="000000"/>
                  </a:outerShdw>
                </a:effectLst>
                <a:latin typeface="Arial" pitchFamily="34" charset="0"/>
                <a:ea typeface="新細明體" pitchFamily="18" charset="-120"/>
              </a:rPr>
              <a:t>如果有了 </a:t>
            </a:r>
            <a:r>
              <a:rPr kumimoji="1" lang="en-US" altLang="zh-TW" sz="2800" b="1">
                <a:solidFill>
                  <a:srgbClr val="D0FF44"/>
                </a:solidFill>
                <a:effectLst>
                  <a:outerShdw blurRad="38100" dist="38100" dir="2700000" algn="tl">
                    <a:srgbClr val="000000"/>
                  </a:outerShdw>
                </a:effectLst>
                <a:latin typeface="Arial" pitchFamily="34" charset="0"/>
                <a:ea typeface="新細明體" pitchFamily="18" charset="-120"/>
              </a:rPr>
              <a:t>WiFi……</a:t>
            </a:r>
            <a:endParaRPr kumimoji="1" lang="en-US" altLang="zh-HK" sz="2800" b="1">
              <a:solidFill>
                <a:srgbClr val="D0FF44"/>
              </a:solidFill>
              <a:effectLst>
                <a:outerShdw blurRad="38100" dist="38100" dir="2700000" algn="tl">
                  <a:srgbClr val="000000"/>
                </a:outerShdw>
              </a:effectLst>
              <a:latin typeface="Arial" pitchFamily="34" charset="0"/>
              <a:ea typeface="新細明體" pitchFamily="18" charset="-120"/>
            </a:endParaRPr>
          </a:p>
          <a:p>
            <a:pPr algn="ctr" eaLnBrk="1" fontAlgn="base" hangingPunct="1">
              <a:lnSpc>
                <a:spcPts val="500"/>
              </a:lnSpc>
              <a:spcBef>
                <a:spcPct val="0"/>
              </a:spcBef>
              <a:spcAft>
                <a:spcPct val="0"/>
              </a:spcAft>
              <a:buClrTx/>
              <a:buSzTx/>
              <a:buFontTx/>
              <a:buNone/>
            </a:pPr>
            <a:endParaRPr kumimoji="1" lang="en-US" altLang="zh-TW" sz="2200" b="1">
              <a:solidFill>
                <a:srgbClr val="74A510"/>
              </a:solidFill>
              <a:effectLst>
                <a:outerShdw blurRad="38100" dist="38100" dir="2700000" algn="tl">
                  <a:srgbClr val="000000"/>
                </a:outerShdw>
              </a:effectLst>
              <a:latin typeface="Arial" pitchFamily="34" charset="0"/>
              <a:ea typeface="新細明體" pitchFamily="18" charset="-120"/>
            </a:endParaRPr>
          </a:p>
          <a:p>
            <a:pPr algn="ctr" eaLnBrk="1" fontAlgn="base" hangingPunct="1">
              <a:spcBef>
                <a:spcPct val="0"/>
              </a:spcBef>
              <a:spcAft>
                <a:spcPct val="0"/>
              </a:spcAft>
              <a:buClrTx/>
              <a:buSzTx/>
              <a:buFontTx/>
              <a:buNone/>
            </a:pPr>
            <a:r>
              <a:rPr kumimoji="1" lang="zh-TW" altLang="en-US" sz="2200" b="1">
                <a:solidFill>
                  <a:srgbClr val="74A510"/>
                </a:solidFill>
                <a:effectLst>
                  <a:outerShdw blurRad="38100" dist="38100" dir="2700000" algn="tl">
                    <a:srgbClr val="000000"/>
                  </a:outerShdw>
                </a:effectLst>
                <a:latin typeface="Arial" pitchFamily="34" charset="0"/>
                <a:ea typeface="新細明體" pitchFamily="18" charset="-120"/>
              </a:rPr>
              <a:t>開展及增潤電子學與教歷程</a:t>
            </a:r>
            <a:endParaRPr kumimoji="1" lang="zh-HK" altLang="en-US" sz="2200" b="1">
              <a:solidFill>
                <a:srgbClr val="74A510"/>
              </a:solidFill>
              <a:effectLst>
                <a:outerShdw blurRad="38100" dist="38100" dir="2700000" algn="tl">
                  <a:srgbClr val="000000"/>
                </a:outerShdw>
              </a:effectLst>
              <a:latin typeface="Arial" pitchFamily="34" charset="0"/>
              <a:ea typeface="新細明體" pitchFamily="18" charset="-120"/>
            </a:endParaRPr>
          </a:p>
        </p:txBody>
      </p:sp>
      <p:pic>
        <p:nvPicPr>
          <p:cNvPr id="1638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7450" y="2903538"/>
            <a:ext cx="22336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群組 39"/>
          <p:cNvGrpSpPr>
            <a:grpSpLocks/>
          </p:cNvGrpSpPr>
          <p:nvPr/>
        </p:nvGrpSpPr>
        <p:grpSpPr bwMode="auto">
          <a:xfrm>
            <a:off x="863600" y="5286375"/>
            <a:ext cx="1258888" cy="1311275"/>
            <a:chOff x="3660616" y="3418534"/>
            <a:chExt cx="1260000" cy="1310482"/>
          </a:xfrm>
        </p:grpSpPr>
        <p:sp>
          <p:nvSpPr>
            <p:cNvPr id="38" name="圓角矩形 37"/>
            <p:cNvSpPr/>
            <p:nvPr/>
          </p:nvSpPr>
          <p:spPr>
            <a:xfrm>
              <a:off x="3660616" y="3418534"/>
              <a:ext cx="1260000" cy="1259713"/>
            </a:xfrm>
            <a:prstGeom prst="roundRect">
              <a:avLst/>
            </a:prstGeom>
            <a:solidFill>
              <a:srgbClr val="FFF7E1"/>
            </a:solidFill>
            <a:ln>
              <a:solidFill>
                <a:srgbClr val="996633"/>
              </a:solidFill>
            </a:ln>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kumimoji="1" lang="zh-HK" altLang="en-US">
                <a:solidFill>
                  <a:prstClr val="black"/>
                </a:solidFill>
              </a:endParaRPr>
            </a:p>
          </p:txBody>
        </p:sp>
        <p:grpSp>
          <p:nvGrpSpPr>
            <p:cNvPr id="15395" name="群組 19"/>
            <p:cNvGrpSpPr>
              <a:grpSpLocks/>
            </p:cNvGrpSpPr>
            <p:nvPr/>
          </p:nvGrpSpPr>
          <p:grpSpPr bwMode="auto">
            <a:xfrm>
              <a:off x="3872939" y="3505054"/>
              <a:ext cx="835352" cy="1223962"/>
              <a:chOff x="4055369" y="3505054"/>
              <a:chExt cx="835352" cy="1223962"/>
            </a:xfrm>
          </p:grpSpPr>
          <p:pic>
            <p:nvPicPr>
              <p:cNvPr id="15396" name="Picture 65" descr="image.png"/>
              <p:cNvPicPr>
                <a:picLocks noChangeAspect="1"/>
              </p:cNvPicPr>
              <p:nvPr/>
            </p:nvPicPr>
            <p:blipFill>
              <a:blip r:embed="rId3">
                <a:extLst>
                  <a:ext uri="{28A0092B-C50C-407E-A947-70E740481C1C}">
                    <a14:useLocalDpi xmlns:a14="http://schemas.microsoft.com/office/drawing/2010/main" val="0"/>
                  </a:ext>
                </a:extLst>
              </a:blip>
              <a:srcRect b="23114"/>
              <a:stretch>
                <a:fillRect/>
              </a:stretch>
            </p:blipFill>
            <p:spPr bwMode="auto">
              <a:xfrm>
                <a:off x="4074787" y="3505054"/>
                <a:ext cx="796517" cy="877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97" name="Rectangle 66"/>
              <p:cNvSpPr>
                <a:spLocks/>
              </p:cNvSpPr>
              <p:nvPr/>
            </p:nvSpPr>
            <p:spPr bwMode="auto">
              <a:xfrm>
                <a:off x="4055369" y="4373416"/>
                <a:ext cx="8353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35" tIns="72248" rIns="126435" bIns="72248"/>
              <a:lstStyle>
                <a:lvl1pPr defTabSz="1300163"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1300163"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1300163"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1300163"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1300163"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200" b="1">
                    <a:solidFill>
                      <a:prstClr val="black"/>
                    </a:solidFill>
                    <a:latin typeface="Helvetica Light (Headings)"/>
                    <a:ea typeface="細明體_HKSCS" pitchFamily="18" charset="-120"/>
                  </a:rPr>
                  <a:t>學   生</a:t>
                </a:r>
                <a:endParaRPr kumimoji="1" lang="zh-HK" altLang="zh-HK" sz="1200" b="1">
                  <a:solidFill>
                    <a:prstClr val="black"/>
                  </a:solidFill>
                  <a:latin typeface="Helvetica Light (Headings)"/>
                  <a:ea typeface="細明體_HKSCS" pitchFamily="18" charset="-120"/>
                </a:endParaRPr>
              </a:p>
            </p:txBody>
          </p:sp>
        </p:grpSp>
      </p:grpSp>
      <p:grpSp>
        <p:nvGrpSpPr>
          <p:cNvPr id="11269" name="群組 34"/>
          <p:cNvGrpSpPr>
            <a:grpSpLocks/>
          </p:cNvGrpSpPr>
          <p:nvPr/>
        </p:nvGrpSpPr>
        <p:grpSpPr bwMode="auto">
          <a:xfrm>
            <a:off x="566738" y="2312988"/>
            <a:ext cx="1258887" cy="1312862"/>
            <a:chOff x="287006" y="599915"/>
            <a:chExt cx="1260000" cy="1312376"/>
          </a:xfrm>
        </p:grpSpPr>
        <p:sp>
          <p:nvSpPr>
            <p:cNvPr id="36" name="圓角矩形 35"/>
            <p:cNvSpPr/>
            <p:nvPr/>
          </p:nvSpPr>
          <p:spPr>
            <a:xfrm>
              <a:off x="287006" y="599915"/>
              <a:ext cx="1260000" cy="1260008"/>
            </a:xfrm>
            <a:prstGeom prst="roundRect">
              <a:avLst/>
            </a:prstGeom>
            <a:solidFill>
              <a:schemeClr val="bg1">
                <a:lumMod val="8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kumimoji="1" lang="zh-HK" altLang="en-US">
                <a:solidFill>
                  <a:prstClr val="black"/>
                </a:solidFill>
              </a:endParaRPr>
            </a:p>
          </p:txBody>
        </p:sp>
        <p:grpSp>
          <p:nvGrpSpPr>
            <p:cNvPr id="15391" name="群組 17"/>
            <p:cNvGrpSpPr>
              <a:grpSpLocks/>
            </p:cNvGrpSpPr>
            <p:nvPr/>
          </p:nvGrpSpPr>
          <p:grpSpPr bwMode="auto">
            <a:xfrm>
              <a:off x="434145" y="761665"/>
              <a:ext cx="965722" cy="1150626"/>
              <a:chOff x="3385742" y="1871934"/>
              <a:chExt cx="965722" cy="1150626"/>
            </a:xfrm>
          </p:grpSpPr>
          <p:sp>
            <p:nvSpPr>
              <p:cNvPr id="15392" name="Rectangle 60"/>
              <p:cNvSpPr>
                <a:spLocks/>
              </p:cNvSpPr>
              <p:nvPr/>
            </p:nvSpPr>
            <p:spPr bwMode="auto">
              <a:xfrm>
                <a:off x="3424352" y="2616160"/>
                <a:ext cx="88850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35" tIns="72248" rIns="126435" bIns="72248"/>
              <a:lstStyle>
                <a:lvl1pPr defTabSz="1300163"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1300163"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1300163"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1300163"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1300163"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200" b="1">
                    <a:solidFill>
                      <a:prstClr val="black"/>
                    </a:solidFill>
                    <a:latin typeface="Helvetica Light (Headings)"/>
                    <a:ea typeface="細明體_HKSCS" pitchFamily="18" charset="-120"/>
                  </a:rPr>
                  <a:t>學   校</a:t>
                </a:r>
                <a:endParaRPr kumimoji="1" lang="zh-HK" altLang="zh-HK" sz="1200" b="1">
                  <a:solidFill>
                    <a:prstClr val="black"/>
                  </a:solidFill>
                  <a:latin typeface="Helvetica Light (Headings)"/>
                  <a:ea typeface="細明體_HKSCS" pitchFamily="18" charset="-120"/>
                </a:endParaRPr>
              </a:p>
            </p:txBody>
          </p:sp>
          <p:pic>
            <p:nvPicPr>
              <p:cNvPr id="15393" name="Picture 117" descr="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742" y="1871934"/>
                <a:ext cx="965722" cy="74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67" name="直線單箭頭接點 66"/>
          <p:cNvCxnSpPr/>
          <p:nvPr/>
        </p:nvCxnSpPr>
        <p:spPr bwMode="auto">
          <a:xfrm flipH="1">
            <a:off x="2430463" y="4832350"/>
            <a:ext cx="784225" cy="552450"/>
          </a:xfrm>
          <a:prstGeom prst="straightConnector1">
            <a:avLst/>
          </a:prstGeom>
          <a:ln w="76200">
            <a:solidFill>
              <a:srgbClr val="FF0000"/>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11271" name="文字方塊 18"/>
          <p:cNvSpPr txBox="1">
            <a:spLocks noChangeArrowheads="1"/>
          </p:cNvSpPr>
          <p:nvPr/>
        </p:nvSpPr>
        <p:spPr bwMode="auto">
          <a:xfrm rot="19623940">
            <a:off x="2106613" y="5640388"/>
            <a:ext cx="196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defRPr/>
            </a:pPr>
            <a:r>
              <a:rPr kumimoji="1" lang="zh-TW" altLang="en-US" sz="1800" b="1" dirty="0" smtClean="0">
                <a:solidFill>
                  <a:srgbClr val="FF6600"/>
                </a:solidFill>
                <a:effectLst>
                  <a:outerShdw blurRad="38100" dist="38100" dir="2700000" algn="tl">
                    <a:srgbClr val="000000">
                      <a:alpha val="43137"/>
                    </a:srgbClr>
                  </a:outerShdw>
                </a:effectLst>
                <a:latin typeface="Arial" pitchFamily="34" charset="0"/>
                <a:ea typeface="新細明體" pitchFamily="18" charset="-120"/>
              </a:rPr>
              <a:t>單一帳戶登入</a:t>
            </a:r>
            <a:endParaRPr kumimoji="1" lang="zh-HK" altLang="en-US" sz="1800" b="1" dirty="0" smtClean="0">
              <a:solidFill>
                <a:srgbClr val="FF6600"/>
              </a:solidFill>
              <a:effectLst>
                <a:outerShdw blurRad="38100" dist="38100" dir="2700000" algn="tl">
                  <a:srgbClr val="000000">
                    <a:alpha val="43137"/>
                  </a:srgbClr>
                </a:outerShdw>
              </a:effectLst>
              <a:latin typeface="Arial" pitchFamily="34" charset="0"/>
              <a:ea typeface="新細明體" pitchFamily="18" charset="-120"/>
            </a:endParaRPr>
          </a:p>
        </p:txBody>
      </p:sp>
      <p:pic>
        <p:nvPicPr>
          <p:cNvPr id="16392" name="圖片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2538" y="4011613"/>
            <a:ext cx="2232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群組 59"/>
          <p:cNvGrpSpPr>
            <a:grpSpLocks/>
          </p:cNvGrpSpPr>
          <p:nvPr/>
        </p:nvGrpSpPr>
        <p:grpSpPr bwMode="auto">
          <a:xfrm>
            <a:off x="7092950" y="2130425"/>
            <a:ext cx="1511300" cy="3679825"/>
            <a:chOff x="5226571" y="723239"/>
            <a:chExt cx="1290378" cy="3283847"/>
          </a:xfrm>
        </p:grpSpPr>
        <p:sp>
          <p:nvSpPr>
            <p:cNvPr id="61" name="圓角矩形 60"/>
            <p:cNvSpPr/>
            <p:nvPr/>
          </p:nvSpPr>
          <p:spPr>
            <a:xfrm>
              <a:off x="5256391" y="723239"/>
              <a:ext cx="1260558" cy="3239931"/>
            </a:xfrm>
            <a:prstGeom prst="roundRect">
              <a:avLst/>
            </a:prstGeom>
            <a:solidFill>
              <a:srgbClr val="FFEAD5"/>
            </a:solidFill>
            <a:ln>
              <a:solidFill>
                <a:srgbClr val="FF9933"/>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endParaRPr kumimoji="1" lang="zh-HK" altLang="en-US">
                <a:solidFill>
                  <a:prstClr val="black"/>
                </a:solidFill>
              </a:endParaRPr>
            </a:p>
          </p:txBody>
        </p:sp>
        <p:grpSp>
          <p:nvGrpSpPr>
            <p:cNvPr id="15381" name="群組 61"/>
            <p:cNvGrpSpPr>
              <a:grpSpLocks/>
            </p:cNvGrpSpPr>
            <p:nvPr/>
          </p:nvGrpSpPr>
          <p:grpSpPr bwMode="auto">
            <a:xfrm>
              <a:off x="5226571" y="980728"/>
              <a:ext cx="1196433" cy="981822"/>
              <a:chOff x="3645065" y="477314"/>
              <a:chExt cx="1196433" cy="981822"/>
            </a:xfrm>
          </p:grpSpPr>
          <p:pic>
            <p:nvPicPr>
              <p:cNvPr id="15388" name="Picture 15" descr="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5443" y="477314"/>
                <a:ext cx="720000" cy="57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Rectangle 60"/>
              <p:cNvSpPr>
                <a:spLocks/>
              </p:cNvSpPr>
              <p:nvPr/>
            </p:nvSpPr>
            <p:spPr bwMode="auto">
              <a:xfrm>
                <a:off x="3645065" y="1052736"/>
                <a:ext cx="11964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35" tIns="72248" rIns="126435" bIns="72248"/>
              <a:lstStyle>
                <a:lvl1pPr defTabSz="1300163"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1300163"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1300163"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1300163"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1300163"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200" b="1">
                    <a:solidFill>
                      <a:prstClr val="black"/>
                    </a:solidFill>
                    <a:latin typeface="Helvetica Light (Headings)"/>
                    <a:ea typeface="細明體_HKSCS" pitchFamily="18" charset="-120"/>
                  </a:rPr>
                  <a:t>出版機構  </a:t>
                </a:r>
                <a:r>
                  <a:rPr kumimoji="1" lang="en-US" altLang="zh-TW" sz="1200" b="1">
                    <a:solidFill>
                      <a:prstClr val="black"/>
                    </a:solidFill>
                    <a:latin typeface="Helvetica Light (Headings)"/>
                    <a:ea typeface="細明體_HKSCS" pitchFamily="18" charset="-120"/>
                  </a:rPr>
                  <a:t>1</a:t>
                </a:r>
                <a:endParaRPr kumimoji="1" lang="zh-HK" altLang="zh-HK" sz="1200" b="1">
                  <a:solidFill>
                    <a:prstClr val="black"/>
                  </a:solidFill>
                  <a:latin typeface="Helvetica Light (Headings)"/>
                  <a:ea typeface="細明體_HKSCS" pitchFamily="18" charset="-120"/>
                </a:endParaRPr>
              </a:p>
            </p:txBody>
          </p:sp>
        </p:grpSp>
        <p:grpSp>
          <p:nvGrpSpPr>
            <p:cNvPr id="15382" name="群組 62"/>
            <p:cNvGrpSpPr>
              <a:grpSpLocks/>
            </p:cNvGrpSpPr>
            <p:nvPr/>
          </p:nvGrpSpPr>
          <p:grpSpPr bwMode="auto">
            <a:xfrm>
              <a:off x="5318615" y="1988840"/>
              <a:ext cx="1196433" cy="985960"/>
              <a:chOff x="4768541" y="477956"/>
              <a:chExt cx="1196433" cy="985960"/>
            </a:xfrm>
          </p:grpSpPr>
          <p:pic>
            <p:nvPicPr>
              <p:cNvPr id="15386" name="Picture 15" descr="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758" y="477956"/>
                <a:ext cx="720000" cy="57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Rectangle 60"/>
              <p:cNvSpPr>
                <a:spLocks/>
              </p:cNvSpPr>
              <p:nvPr/>
            </p:nvSpPr>
            <p:spPr bwMode="auto">
              <a:xfrm>
                <a:off x="4768541" y="1057516"/>
                <a:ext cx="11964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35" tIns="72248" rIns="126435" bIns="72248"/>
              <a:lstStyle>
                <a:lvl1pPr defTabSz="1300163"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1300163"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1300163"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1300163"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1300163"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200" b="1">
                    <a:solidFill>
                      <a:prstClr val="black"/>
                    </a:solidFill>
                    <a:latin typeface="Helvetica Light (Headings)"/>
                    <a:ea typeface="細明體_HKSCS" pitchFamily="18" charset="-120"/>
                  </a:rPr>
                  <a:t>出版機構</a:t>
                </a:r>
                <a:r>
                  <a:rPr kumimoji="1" lang="en-US" altLang="zh-HK" sz="1200" b="1">
                    <a:solidFill>
                      <a:prstClr val="black"/>
                    </a:solidFill>
                    <a:latin typeface="Helvetica Light (Headings)"/>
                    <a:ea typeface="細明體_HKSCS" pitchFamily="18" charset="-120"/>
                  </a:rPr>
                  <a:t> </a:t>
                </a:r>
                <a:r>
                  <a:rPr kumimoji="1" lang="en-US" altLang="zh-TW" sz="1200" b="1">
                    <a:solidFill>
                      <a:prstClr val="black"/>
                    </a:solidFill>
                    <a:latin typeface="Helvetica Light (Headings)"/>
                    <a:ea typeface="細明體_HKSCS" pitchFamily="18" charset="-120"/>
                  </a:rPr>
                  <a:t>2</a:t>
                </a:r>
                <a:endParaRPr kumimoji="1" lang="en-US" altLang="zh-HK" sz="1200" b="1">
                  <a:solidFill>
                    <a:prstClr val="black"/>
                  </a:solidFill>
                  <a:latin typeface="Helvetica Light (Headings)"/>
                  <a:ea typeface="細明體_HKSCS" pitchFamily="18" charset="-120"/>
                </a:endParaRPr>
              </a:p>
            </p:txBody>
          </p:sp>
        </p:grpSp>
        <p:grpSp>
          <p:nvGrpSpPr>
            <p:cNvPr id="15383" name="群組 63"/>
            <p:cNvGrpSpPr>
              <a:grpSpLocks/>
            </p:cNvGrpSpPr>
            <p:nvPr/>
          </p:nvGrpSpPr>
          <p:grpSpPr bwMode="auto">
            <a:xfrm>
              <a:off x="5318615" y="3021126"/>
              <a:ext cx="1196433" cy="985960"/>
              <a:chOff x="5845951" y="477956"/>
              <a:chExt cx="1196433" cy="985960"/>
            </a:xfrm>
          </p:grpSpPr>
          <p:pic>
            <p:nvPicPr>
              <p:cNvPr id="15384" name="Picture 15" descr="bo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477956"/>
                <a:ext cx="720000" cy="57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Rectangle 60"/>
              <p:cNvSpPr>
                <a:spLocks/>
              </p:cNvSpPr>
              <p:nvPr/>
            </p:nvSpPr>
            <p:spPr bwMode="auto">
              <a:xfrm>
                <a:off x="5845951" y="1057516"/>
                <a:ext cx="11964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435" tIns="72248" rIns="126435" bIns="72248"/>
              <a:lstStyle>
                <a:lvl1pPr defTabSz="1300163"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defTabSz="1300163"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defTabSz="1300163"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defTabSz="1300163"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defTabSz="1300163"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defTabSz="1300163"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pPr>
                <a:r>
                  <a:rPr kumimoji="1" lang="zh-TW" altLang="en-US" sz="1200" b="1">
                    <a:solidFill>
                      <a:prstClr val="black"/>
                    </a:solidFill>
                    <a:latin typeface="Helvetica Light (Headings)"/>
                    <a:ea typeface="細明體_HKSCS" pitchFamily="18" charset="-120"/>
                  </a:rPr>
                  <a:t>出版機構</a:t>
                </a:r>
                <a:r>
                  <a:rPr kumimoji="1" lang="en-US" altLang="zh-HK" sz="1200" b="1">
                    <a:solidFill>
                      <a:prstClr val="black"/>
                    </a:solidFill>
                    <a:latin typeface="Helvetica Light (Headings)"/>
                    <a:ea typeface="細明體_HKSCS" pitchFamily="18" charset="-120"/>
                  </a:rPr>
                  <a:t> </a:t>
                </a:r>
                <a:r>
                  <a:rPr kumimoji="1" lang="zh-TW" altLang="en-US" sz="1200" b="1">
                    <a:solidFill>
                      <a:prstClr val="black"/>
                    </a:solidFill>
                    <a:latin typeface="Helvetica Light (Headings)"/>
                    <a:ea typeface="細明體_HKSCS" pitchFamily="18" charset="-120"/>
                  </a:rPr>
                  <a:t> </a:t>
                </a:r>
                <a:r>
                  <a:rPr kumimoji="1" lang="en-US" altLang="zh-TW" sz="1200" b="1">
                    <a:solidFill>
                      <a:prstClr val="black"/>
                    </a:solidFill>
                    <a:latin typeface="Helvetica Light (Headings)"/>
                    <a:ea typeface="細明體_HKSCS" pitchFamily="18" charset="-120"/>
                  </a:rPr>
                  <a:t>3</a:t>
                </a:r>
                <a:endParaRPr kumimoji="1" lang="zh-HK" altLang="zh-HK" sz="1200" b="1">
                  <a:solidFill>
                    <a:prstClr val="black"/>
                  </a:solidFill>
                  <a:latin typeface="Helvetica Light (Headings)"/>
                  <a:ea typeface="細明體_HKSCS" pitchFamily="18" charset="-120"/>
                </a:endParaRPr>
              </a:p>
            </p:txBody>
          </p:sp>
        </p:grpSp>
      </p:grpSp>
      <p:cxnSp>
        <p:nvCxnSpPr>
          <p:cNvPr id="75" name="直線單箭頭接點 74"/>
          <p:cNvCxnSpPr/>
          <p:nvPr/>
        </p:nvCxnSpPr>
        <p:spPr>
          <a:xfrm flipH="1">
            <a:off x="6107113" y="3005138"/>
            <a:ext cx="984250" cy="646112"/>
          </a:xfrm>
          <a:prstGeom prst="straightConnector1">
            <a:avLst/>
          </a:prstGeom>
          <a:ln w="76200">
            <a:solidFill>
              <a:srgbClr val="FF9933"/>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H="1">
            <a:off x="6199188" y="4192588"/>
            <a:ext cx="892175" cy="0"/>
          </a:xfrm>
          <a:prstGeom prst="straightConnector1">
            <a:avLst/>
          </a:prstGeom>
          <a:ln w="76200">
            <a:solidFill>
              <a:srgbClr val="FF9933"/>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H="1" flipV="1">
            <a:off x="6122988" y="4652963"/>
            <a:ext cx="968375" cy="419100"/>
          </a:xfrm>
          <a:prstGeom prst="straightConnector1">
            <a:avLst/>
          </a:prstGeom>
          <a:ln w="76200">
            <a:solidFill>
              <a:srgbClr val="FF9933"/>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H="1" flipV="1">
            <a:off x="1978025" y="3459163"/>
            <a:ext cx="1387475" cy="334962"/>
          </a:xfrm>
          <a:prstGeom prst="straightConnector1">
            <a:avLst/>
          </a:prstGeom>
          <a:ln w="76200">
            <a:solidFill>
              <a:srgbClr val="92D050"/>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bwMode="auto">
          <a:xfrm>
            <a:off x="2122488" y="3144838"/>
            <a:ext cx="1377950" cy="314325"/>
          </a:xfrm>
          <a:prstGeom prst="straightConnector1">
            <a:avLst/>
          </a:prstGeom>
          <a:ln w="76200">
            <a:solidFill>
              <a:srgbClr val="92D050"/>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單箭頭接點 89"/>
          <p:cNvCxnSpPr/>
          <p:nvPr/>
        </p:nvCxnSpPr>
        <p:spPr>
          <a:xfrm flipV="1">
            <a:off x="2554288" y="5233988"/>
            <a:ext cx="811212" cy="576262"/>
          </a:xfrm>
          <a:prstGeom prst="straightConnector1">
            <a:avLst/>
          </a:prstGeom>
          <a:ln w="76200">
            <a:solidFill>
              <a:srgbClr val="FF0000"/>
            </a:solidFill>
            <a:prstDash val="solid"/>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11280" name="文字方塊 18"/>
          <p:cNvSpPr txBox="1">
            <a:spLocks noChangeArrowheads="1"/>
          </p:cNvSpPr>
          <p:nvPr/>
        </p:nvSpPr>
        <p:spPr bwMode="auto">
          <a:xfrm rot="839242">
            <a:off x="1698625" y="2716213"/>
            <a:ext cx="2259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algn="ctr" eaLnBrk="1" fontAlgn="base" hangingPunct="1">
              <a:spcBef>
                <a:spcPct val="0"/>
              </a:spcBef>
              <a:spcAft>
                <a:spcPct val="0"/>
              </a:spcAft>
              <a:buClrTx/>
              <a:buSzTx/>
              <a:buFontTx/>
              <a:buNone/>
              <a:defRPr/>
            </a:pPr>
            <a:r>
              <a:rPr kumimoji="1" lang="zh-TW" altLang="en-US" sz="1800" b="1" dirty="0" smtClean="0">
                <a:solidFill>
                  <a:srgbClr val="FF6600"/>
                </a:solidFill>
                <a:effectLst>
                  <a:outerShdw blurRad="38100" dist="38100" dir="2700000" algn="tl">
                    <a:srgbClr val="000000">
                      <a:alpha val="43137"/>
                    </a:srgbClr>
                  </a:outerShdw>
                </a:effectLst>
                <a:latin typeface="Arial" pitchFamily="34" charset="0"/>
                <a:ea typeface="新細明體" pitchFamily="18" charset="-120"/>
              </a:rPr>
              <a:t>學習數據</a:t>
            </a:r>
            <a:endParaRPr kumimoji="1" lang="zh-HK" altLang="en-US" sz="1800" b="1" dirty="0" smtClean="0">
              <a:solidFill>
                <a:srgbClr val="FF6600"/>
              </a:solidFill>
              <a:effectLst>
                <a:outerShdw blurRad="38100" dist="38100" dir="2700000" algn="tl">
                  <a:srgbClr val="000000">
                    <a:alpha val="43137"/>
                  </a:srgbClr>
                </a:outerShdw>
              </a:effectLst>
              <a:latin typeface="Arial" pitchFamily="34" charset="0"/>
              <a:ea typeface="新細明體" pitchFamily="18" charset="-120"/>
            </a:endParaRPr>
          </a:p>
        </p:txBody>
      </p:sp>
      <p:pic>
        <p:nvPicPr>
          <p:cNvPr id="11281"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1888" y="1938338"/>
            <a:ext cx="5397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直線單箭頭接點 93"/>
          <p:cNvCxnSpPr/>
          <p:nvPr/>
        </p:nvCxnSpPr>
        <p:spPr bwMode="auto">
          <a:xfrm flipV="1">
            <a:off x="4640263" y="1868488"/>
            <a:ext cx="0" cy="942975"/>
          </a:xfrm>
          <a:prstGeom prst="straightConnector1">
            <a:avLst/>
          </a:prstGeom>
          <a:ln w="7620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83" name="TextBox 10"/>
          <p:cNvSpPr txBox="1">
            <a:spLocks noChangeArrowheads="1"/>
          </p:cNvSpPr>
          <p:nvPr/>
        </p:nvSpPr>
        <p:spPr bwMode="auto">
          <a:xfrm>
            <a:off x="3968750" y="1346200"/>
            <a:ext cx="1512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ea typeface="微軟正黑體" pitchFamily="34" charset="-12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ea typeface="微軟正黑體" pitchFamily="34" charset="-12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ea typeface="微軟正黑體" pitchFamily="34" charset="-12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ea typeface="微軟正黑體" pitchFamily="34" charset="-12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ea typeface="微軟正黑體" pitchFamily="34" charset="-120"/>
              </a:defRPr>
            </a:lvl9pPr>
          </a:lstStyle>
          <a:p>
            <a:pPr eaLnBrk="1" fontAlgn="base" hangingPunct="1">
              <a:spcBef>
                <a:spcPct val="0"/>
              </a:spcBef>
              <a:spcAft>
                <a:spcPct val="0"/>
              </a:spcAft>
              <a:buClrTx/>
              <a:buSzTx/>
              <a:buFontTx/>
              <a:buNone/>
            </a:pPr>
            <a:r>
              <a:rPr kumimoji="1" lang="en-US" altLang="zh-HK" sz="2800" b="1">
                <a:solidFill>
                  <a:srgbClr val="0070C0"/>
                </a:solidFill>
                <a:latin typeface="Arial" pitchFamily="34" charset="0"/>
                <a:ea typeface="新細明體" pitchFamily="18" charset="-120"/>
              </a:rPr>
              <a:t>WaaS</a:t>
            </a:r>
            <a:endParaRPr kumimoji="1" lang="zh-HK" altLang="en-US" sz="2800" b="1">
              <a:solidFill>
                <a:srgbClr val="0070C0"/>
              </a:solidFill>
              <a:latin typeface="Arial" pitchFamily="34" charset="0"/>
              <a:ea typeface="新細明體" pitchFamily="18" charset="-120"/>
            </a:endParaRPr>
          </a:p>
        </p:txBody>
      </p:sp>
    </p:spTree>
    <p:extLst>
      <p:ext uri="{BB962C8B-B14F-4D97-AF65-F5344CB8AC3E}">
        <p14:creationId xmlns:p14="http://schemas.microsoft.com/office/powerpoint/2010/main" val="12531436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7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2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80" grpId="0"/>
      <p:bldP spid="112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9938" y="3363913"/>
            <a:ext cx="3683000" cy="1144587"/>
          </a:xfrm>
        </p:spPr>
        <p:txBody>
          <a:bodyPr>
            <a:normAutofit fontScale="90000"/>
          </a:bodyPr>
          <a:lstStyle/>
          <a:p>
            <a:pPr algn="ctr" eaLnBrk="1" hangingPunct="1">
              <a:defRPr/>
            </a:pPr>
            <a:r>
              <a:rPr lang="zh-TW" altLang="en-US" sz="7200" b="1" dirty="0" smtClean="0">
                <a:solidFill>
                  <a:srgbClr val="0380B7"/>
                </a:solidFill>
                <a:effectLst>
                  <a:outerShdw blurRad="38100" dist="38100" dir="2700000" algn="tl">
                    <a:srgbClr val="000000">
                      <a:alpha val="43137"/>
                    </a:srgbClr>
                  </a:outerShdw>
                </a:effectLst>
              </a:rPr>
              <a:t>多  謝</a:t>
            </a:r>
          </a:p>
        </p:txBody>
      </p:sp>
      <p:pic>
        <p:nvPicPr>
          <p:cNvPr id="17411" name="Picture 2" descr="hkedcity logo_colou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429000"/>
            <a:ext cx="2863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C:\Users\fiona\Desktop\phot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925" y="163513"/>
            <a:ext cx="342106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office\mktg\Marketing\Marketing Projects\2013\Learning &amp; Teaching Expo 2013\Supporting Organizations\Local organizations\Logo\AiTLE\AiTLE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009775"/>
            <a:ext cx="2782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483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48" y="1700808"/>
            <a:ext cx="7175351" cy="1793167"/>
          </a:xfrm>
        </p:spPr>
        <p:txBody>
          <a:bodyPr>
            <a:normAutofit/>
          </a:bodyPr>
          <a:lstStyle/>
          <a:p>
            <a:pPr algn="ctr"/>
            <a:r>
              <a:rPr lang="zh-TW" altLang="zh-HK" kern="100" dirty="0">
                <a:solidFill>
                  <a:schemeClr val="tx1"/>
                </a:solidFill>
                <a:effectLst/>
              </a:rPr>
              <a:t>問與答</a:t>
            </a:r>
            <a:endParaRPr lang="zh-HK" altLang="en-US" b="1" dirty="0"/>
          </a:p>
        </p:txBody>
      </p:sp>
      <p:sp>
        <p:nvSpPr>
          <p:cNvPr id="3" name="副標題 2"/>
          <p:cNvSpPr>
            <a:spLocks noGrp="1"/>
          </p:cNvSpPr>
          <p:nvPr>
            <p:ph type="subTitle" idx="1"/>
          </p:nvPr>
        </p:nvSpPr>
        <p:spPr>
          <a:xfrm>
            <a:off x="1743302" y="4254956"/>
            <a:ext cx="5637010" cy="882119"/>
          </a:xfrm>
        </p:spPr>
        <p:txBody>
          <a:bodyPr>
            <a:normAutofit/>
          </a:bodyPr>
          <a:lstStyle/>
          <a:p>
            <a:endParaRPr lang="en-US" altLang="zh-TW" b="1" dirty="0" smtClean="0"/>
          </a:p>
        </p:txBody>
      </p:sp>
    </p:spTree>
    <p:extLst>
      <p:ext uri="{BB962C8B-B14F-4D97-AF65-F5344CB8AC3E}">
        <p14:creationId xmlns:p14="http://schemas.microsoft.com/office/powerpoint/2010/main" val="3917907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b="1" dirty="0" smtClean="0"/>
              <a:t>網頁</a:t>
            </a:r>
            <a:r>
              <a:rPr lang="zh-TW" altLang="en-US" dirty="0" smtClean="0"/>
              <a:t> </a:t>
            </a:r>
            <a:endParaRPr lang="en-US" altLang="zh-TW" dirty="0" smtClean="0"/>
          </a:p>
          <a:p>
            <a:pPr marL="109728" indent="0">
              <a:buNone/>
            </a:pPr>
            <a:r>
              <a:rPr lang="en-US" altLang="zh-HK" dirty="0" smtClean="0"/>
              <a:t>        www.edb.gov.hk/ited/supportscheme</a:t>
            </a:r>
          </a:p>
          <a:p>
            <a:pPr marL="109728" indent="0">
              <a:buNone/>
            </a:pPr>
            <a:r>
              <a:rPr lang="en-US" altLang="zh-HK" dirty="0" smtClean="0"/>
              <a:t>	       </a:t>
            </a:r>
            <a:r>
              <a:rPr lang="zh-TW" altLang="en-US" dirty="0" smtClean="0"/>
              <a:t>二零一四年三月二十七日更新啟用</a:t>
            </a:r>
            <a:endParaRPr lang="en-US" altLang="zh-TW" dirty="0" smtClean="0"/>
          </a:p>
          <a:p>
            <a:pPr marL="109728" indent="0">
              <a:buNone/>
            </a:pPr>
            <a:endParaRPr lang="en-US" altLang="zh-HK" dirty="0"/>
          </a:p>
          <a:p>
            <a:r>
              <a:rPr lang="zh-TW" altLang="en-US" b="1" dirty="0" smtClean="0"/>
              <a:t>聯繫</a:t>
            </a:r>
            <a:endParaRPr lang="zh-HK" altLang="en-US" b="1" dirty="0"/>
          </a:p>
        </p:txBody>
      </p:sp>
      <p:sp>
        <p:nvSpPr>
          <p:cNvPr id="3" name="標題 2"/>
          <p:cNvSpPr>
            <a:spLocks noGrp="1"/>
          </p:cNvSpPr>
          <p:nvPr>
            <p:ph type="title"/>
          </p:nvPr>
        </p:nvSpPr>
        <p:spPr/>
        <p:txBody>
          <a:bodyPr/>
          <a:lstStyle/>
          <a:p>
            <a:r>
              <a:rPr lang="zh-TW" altLang="en-US" dirty="0" smtClean="0"/>
              <a:t>資訊和聯繫</a:t>
            </a:r>
            <a:endParaRPr lang="zh-HK" altLang="en-US" dirty="0"/>
          </a:p>
        </p:txBody>
      </p:sp>
      <p:graphicFrame>
        <p:nvGraphicFramePr>
          <p:cNvPr id="4" name="表格 3"/>
          <p:cNvGraphicFramePr>
            <a:graphicFrameLocks noGrp="1"/>
          </p:cNvGraphicFramePr>
          <p:nvPr>
            <p:extLst>
              <p:ext uri="{D42A27DB-BD31-4B8C-83A1-F6EECF244321}">
                <p14:modId xmlns:p14="http://schemas.microsoft.com/office/powerpoint/2010/main" val="1382484551"/>
              </p:ext>
            </p:extLst>
          </p:nvPr>
        </p:nvGraphicFramePr>
        <p:xfrm>
          <a:off x="1259632" y="3933056"/>
          <a:ext cx="6552728" cy="1828800"/>
        </p:xfrm>
        <a:graphic>
          <a:graphicData uri="http://schemas.openxmlformats.org/drawingml/2006/table">
            <a:tbl>
              <a:tblPr firstRow="1" bandRow="1">
                <a:tableStyleId>{85BE263C-DBD7-4A20-BB59-AAB30ACAA65A}</a:tableStyleId>
              </a:tblPr>
              <a:tblGrid>
                <a:gridCol w="3048000"/>
                <a:gridCol w="3504728"/>
              </a:tblGrid>
              <a:tr h="370840">
                <a:tc>
                  <a:txBody>
                    <a:bodyPr/>
                    <a:lstStyle/>
                    <a:p>
                      <a:pPr algn="ctr"/>
                      <a:r>
                        <a:rPr lang="zh-TW" altLang="en-US" sz="3600" dirty="0" smtClean="0"/>
                        <a:t>學校</a:t>
                      </a:r>
                      <a:endParaRPr lang="zh-HK" altLang="en-US" sz="3600" dirty="0"/>
                    </a:p>
                  </a:txBody>
                  <a:tcPr/>
                </a:tc>
                <a:tc>
                  <a:txBody>
                    <a:bodyPr/>
                    <a:lstStyle/>
                    <a:p>
                      <a:pPr algn="ctr"/>
                      <a:r>
                        <a:rPr lang="zh-TW" altLang="en-US" sz="3600" dirty="0" smtClean="0"/>
                        <a:t>教育局</a:t>
                      </a:r>
                      <a:endParaRPr lang="zh-HK" altLang="en-US" sz="3600" dirty="0"/>
                    </a:p>
                  </a:txBody>
                  <a:tcPr/>
                </a:tc>
              </a:tr>
              <a:tr h="370840">
                <a:tc>
                  <a:txBody>
                    <a:bodyPr/>
                    <a:lstStyle/>
                    <a:p>
                      <a:pPr algn="ctr"/>
                      <a:r>
                        <a:rPr lang="zh-TW" altLang="en-US" sz="3600" dirty="0" smtClean="0"/>
                        <a:t>聯絡人</a:t>
                      </a:r>
                      <a:endParaRPr lang="zh-HK" altLang="en-US" sz="3600" dirty="0"/>
                    </a:p>
                  </a:txBody>
                  <a:tcPr/>
                </a:tc>
                <a:tc>
                  <a:txBody>
                    <a:bodyPr/>
                    <a:lstStyle/>
                    <a:p>
                      <a:pPr algn="ctr"/>
                      <a:r>
                        <a:rPr lang="zh-TW" altLang="en-US" sz="3600" dirty="0" smtClean="0"/>
                        <a:t>學校聯絡主任</a:t>
                      </a:r>
                      <a:endParaRPr lang="en-US" altLang="zh-TW" sz="3600" dirty="0" smtClean="0"/>
                    </a:p>
                    <a:p>
                      <a:pPr algn="ctr"/>
                      <a:r>
                        <a:rPr lang="zh-TW" altLang="en-US" sz="3600" dirty="0" smtClean="0"/>
                        <a:t>技術顧問</a:t>
                      </a:r>
                      <a:endParaRPr lang="zh-HK" altLang="en-US" sz="3600" dirty="0"/>
                    </a:p>
                  </a:txBody>
                  <a:tcPr/>
                </a:tc>
              </a:tr>
            </a:tbl>
          </a:graphicData>
        </a:graphic>
      </p:graphicFrame>
    </p:spTree>
    <p:extLst>
      <p:ext uri="{BB962C8B-B14F-4D97-AF65-F5344CB8AC3E}">
        <p14:creationId xmlns:p14="http://schemas.microsoft.com/office/powerpoint/2010/main" val="39175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94823" cy="5433353"/>
          </a:xfrm>
          <a:prstGeom prst="rect">
            <a:avLst/>
          </a:prstGeom>
          <a:ln/>
        </p:spPr>
        <p:style>
          <a:lnRef idx="1">
            <a:schemeClr val="dk1"/>
          </a:lnRef>
          <a:fillRef idx="2">
            <a:schemeClr val="dk1"/>
          </a:fillRef>
          <a:effectRef idx="1">
            <a:schemeClr val="dk1"/>
          </a:effectRef>
          <a:fontRef idx="minor">
            <a:schemeClr val="dk1"/>
          </a:fontRef>
        </p:style>
      </p:pic>
      <p:sp>
        <p:nvSpPr>
          <p:cNvPr id="3" name="標題 2"/>
          <p:cNvSpPr>
            <a:spLocks noGrp="1"/>
          </p:cNvSpPr>
          <p:nvPr>
            <p:ph type="title"/>
          </p:nvPr>
        </p:nvSpPr>
        <p:spPr>
          <a:xfrm>
            <a:off x="467544" y="88553"/>
            <a:ext cx="8229600" cy="1143000"/>
          </a:xfrm>
        </p:spPr>
        <p:txBody>
          <a:bodyPr>
            <a:normAutofit/>
          </a:bodyPr>
          <a:lstStyle/>
          <a:p>
            <a:r>
              <a:rPr lang="zh-TW" altLang="en-US" sz="4400" dirty="0" smtClean="0">
                <a:effectLst>
                  <a:outerShdw blurRad="38100" dist="38100" dir="2700000" algn="tl">
                    <a:srgbClr val="000000">
                      <a:alpha val="43137"/>
                    </a:srgbClr>
                  </a:outerShdw>
                </a:effectLst>
              </a:rPr>
              <a:t>使用</a:t>
            </a:r>
            <a:r>
              <a:rPr lang="zh-TW" altLang="zh-HK" sz="4400" dirty="0" smtClean="0">
                <a:effectLst>
                  <a:outerShdw blurRad="38100" dist="38100" dir="2700000" algn="tl">
                    <a:srgbClr val="000000">
                      <a:alpha val="43137"/>
                    </a:srgbClr>
                  </a:outerShdw>
                </a:effectLst>
              </a:rPr>
              <a:t>津貼</a:t>
            </a:r>
            <a:endParaRPr lang="zh-HK" altLang="en-US" sz="44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0"/>
            <a:ext cx="1225271" cy="132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63" y="2015108"/>
            <a:ext cx="8696325" cy="1485900"/>
          </a:xfrm>
          <a:prstGeom prst="rect">
            <a:avLst/>
          </a:prstGeom>
          <a:ln/>
        </p:spPr>
        <p:style>
          <a:lnRef idx="1">
            <a:schemeClr val="dk1"/>
          </a:lnRef>
          <a:fillRef idx="2">
            <a:schemeClr val="dk1"/>
          </a:fillRef>
          <a:effectRef idx="1">
            <a:schemeClr val="dk1"/>
          </a:effectRef>
          <a:fontRef idx="minor">
            <a:schemeClr val="dk1"/>
          </a:fontRef>
        </p:style>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25" y="5445224"/>
            <a:ext cx="8845550" cy="1250950"/>
          </a:xfrm>
          <a:prstGeom prst="rect">
            <a:avLst/>
          </a:prstGeom>
          <a:ln/>
        </p:spPr>
        <p:style>
          <a:lnRef idx="1">
            <a:schemeClr val="dk1"/>
          </a:lnRef>
          <a:fillRef idx="2">
            <a:schemeClr val="dk1"/>
          </a:fillRef>
          <a:effectRef idx="1">
            <a:schemeClr val="dk1"/>
          </a:effectRef>
          <a:fontRef idx="minor">
            <a:schemeClr val="dk1"/>
          </a:fontRef>
        </p:style>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4125669"/>
            <a:ext cx="4676775" cy="466725"/>
          </a:xfrm>
          <a:prstGeom prst="rect">
            <a:avLst/>
          </a:prstGeom>
          <a:ln/>
        </p:spPr>
        <p:style>
          <a:lnRef idx="1">
            <a:schemeClr val="dk1"/>
          </a:lnRef>
          <a:fillRef idx="2">
            <a:schemeClr val="dk1"/>
          </a:fillRef>
          <a:effectRef idx="1">
            <a:schemeClr val="dk1"/>
          </a:effectRef>
          <a:fontRef idx="minor">
            <a:schemeClr val="dk1"/>
          </a:fontRef>
        </p:style>
      </p:pic>
      <p:sp>
        <p:nvSpPr>
          <p:cNvPr id="4" name="文字方塊 3"/>
          <p:cNvSpPr txBox="1"/>
          <p:nvPr/>
        </p:nvSpPr>
        <p:spPr>
          <a:xfrm>
            <a:off x="2217316" y="5517232"/>
            <a:ext cx="2376264" cy="461665"/>
          </a:xfrm>
          <a:prstGeom prst="rect">
            <a:avLst/>
          </a:prstGeom>
          <a:noFill/>
        </p:spPr>
        <p:txBody>
          <a:bodyPr wrap="square" rtlCol="0">
            <a:spAutoFit/>
          </a:bodyPr>
          <a:lstStyle/>
          <a:p>
            <a:r>
              <a:rPr lang="zh-TW" altLang="en-US" sz="2400" b="1" dirty="0">
                <a:solidFill>
                  <a:srgbClr val="FF0000"/>
                </a:solidFill>
              </a:rPr>
              <a:t>不得作其他用途</a:t>
            </a:r>
            <a:endParaRPr lang="zh-HK" altLang="en-US" sz="2400" dirty="0"/>
          </a:p>
        </p:txBody>
      </p:sp>
    </p:spTree>
    <p:extLst>
      <p:ext uri="{BB962C8B-B14F-4D97-AF65-F5344CB8AC3E}">
        <p14:creationId xmlns:p14="http://schemas.microsoft.com/office/powerpoint/2010/main" val="138908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left)">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5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55129"/>
            <a:ext cx="7794823" cy="5433353"/>
          </a:xfrm>
          <a:prstGeom prst="rect">
            <a:avLst/>
          </a:prstGeom>
          <a:ln/>
        </p:spPr>
        <p:style>
          <a:lnRef idx="1">
            <a:schemeClr val="dk1"/>
          </a:lnRef>
          <a:fillRef idx="2">
            <a:schemeClr val="dk1"/>
          </a:fillRef>
          <a:effectRef idx="1">
            <a:schemeClr val="dk1"/>
          </a:effectRef>
          <a:fontRef idx="minor">
            <a:schemeClr val="dk1"/>
          </a:fontRef>
        </p:style>
      </p:pic>
      <p:grpSp>
        <p:nvGrpSpPr>
          <p:cNvPr id="9" name="群組 8"/>
          <p:cNvGrpSpPr/>
          <p:nvPr/>
        </p:nvGrpSpPr>
        <p:grpSpPr>
          <a:xfrm>
            <a:off x="54421" y="5753352"/>
            <a:ext cx="8982075" cy="914400"/>
            <a:chOff x="92275" y="4853284"/>
            <a:chExt cx="8982075" cy="9144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75" y="4853284"/>
              <a:ext cx="8982075" cy="914400"/>
            </a:xfrm>
            <a:prstGeom prst="rect">
              <a:avLst/>
            </a:prstGeom>
            <a:ln/>
          </p:spPr>
          <p:style>
            <a:lnRef idx="1">
              <a:schemeClr val="dk1"/>
            </a:lnRef>
            <a:fillRef idx="2">
              <a:schemeClr val="dk1"/>
            </a:fillRef>
            <a:effectRef idx="1">
              <a:schemeClr val="dk1"/>
            </a:effectRef>
            <a:fontRef idx="minor">
              <a:schemeClr val="dk1"/>
            </a:fontRef>
          </p:style>
        </p:pic>
        <p:sp>
          <p:nvSpPr>
            <p:cNvPr id="6" name="文字方塊 5"/>
            <p:cNvSpPr txBox="1"/>
            <p:nvPr/>
          </p:nvSpPr>
          <p:spPr>
            <a:xfrm>
              <a:off x="6876256" y="4941152"/>
              <a:ext cx="1297969" cy="40011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zh-TW" altLang="en-US" sz="2000" dirty="0" smtClean="0"/>
                <a:t>官立學校</a:t>
              </a:r>
              <a:endParaRPr lang="zh-HK" altLang="en-US" sz="2000" dirty="0"/>
            </a:p>
          </p:txBody>
        </p:sp>
      </p:grpSp>
      <p:sp>
        <p:nvSpPr>
          <p:cNvPr id="3" name="標題 2"/>
          <p:cNvSpPr>
            <a:spLocks noGrp="1"/>
          </p:cNvSpPr>
          <p:nvPr>
            <p:ph type="title"/>
          </p:nvPr>
        </p:nvSpPr>
        <p:spPr>
          <a:xfrm>
            <a:off x="467544" y="88553"/>
            <a:ext cx="8229600" cy="1143000"/>
          </a:xfrm>
        </p:spPr>
        <p:txBody>
          <a:bodyPr>
            <a:normAutofit/>
          </a:bodyPr>
          <a:lstStyle/>
          <a:p>
            <a:r>
              <a:rPr lang="zh-TW" altLang="en-US" sz="4400" dirty="0" smtClean="0">
                <a:effectLst>
                  <a:outerShdw blurRad="38100" dist="38100" dir="2700000" algn="tl">
                    <a:srgbClr val="000000">
                      <a:alpha val="43137"/>
                    </a:srgbClr>
                  </a:outerShdw>
                </a:effectLst>
              </a:rPr>
              <a:t>使用</a:t>
            </a:r>
            <a:r>
              <a:rPr lang="zh-TW" altLang="zh-HK" sz="4400" dirty="0" smtClean="0">
                <a:effectLst>
                  <a:outerShdw blurRad="38100" dist="38100" dir="2700000" algn="tl">
                    <a:srgbClr val="000000">
                      <a:alpha val="43137"/>
                    </a:srgbClr>
                  </a:outerShdw>
                </a:effectLst>
              </a:rPr>
              <a:t>津貼</a:t>
            </a:r>
            <a:endParaRPr lang="zh-HK" altLang="en-US" sz="44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0"/>
            <a:ext cx="1225271" cy="132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0" y="2013968"/>
            <a:ext cx="9129586" cy="3600400"/>
          </a:xfrm>
          <a:prstGeom prst="rect">
            <a:avLst/>
          </a:prstGeom>
          <a:ln/>
        </p:spPr>
        <p:style>
          <a:lnRef idx="1">
            <a:schemeClr val="dk1"/>
          </a:lnRef>
          <a:fillRef idx="2">
            <a:schemeClr val="dk1"/>
          </a:fillRef>
          <a:effectRef idx="1">
            <a:schemeClr val="dk1"/>
          </a:effectRef>
          <a:fontRef idx="minor">
            <a:schemeClr val="dk1"/>
          </a:fontRef>
        </p:style>
      </p:pic>
      <p:cxnSp>
        <p:nvCxnSpPr>
          <p:cNvPr id="20" name="直線接點 19"/>
          <p:cNvCxnSpPr/>
          <p:nvPr/>
        </p:nvCxnSpPr>
        <p:spPr>
          <a:xfrm>
            <a:off x="2617736" y="2842888"/>
            <a:ext cx="41044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a:off x="4577233" y="1556792"/>
            <a:ext cx="2474814" cy="936104"/>
            <a:chOff x="4545458" y="188640"/>
            <a:chExt cx="2474814" cy="936104"/>
          </a:xfrm>
        </p:grpSpPr>
        <p:sp>
          <p:nvSpPr>
            <p:cNvPr id="30" name="橢圓形圖說文字 29"/>
            <p:cNvSpPr/>
            <p:nvPr/>
          </p:nvSpPr>
          <p:spPr>
            <a:xfrm>
              <a:off x="4545458" y="188640"/>
              <a:ext cx="2474814" cy="936104"/>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HK" altLang="en-US"/>
            </a:p>
          </p:txBody>
        </p:sp>
        <p:sp>
          <p:nvSpPr>
            <p:cNvPr id="28" name="文字方塊 27"/>
            <p:cNvSpPr txBox="1"/>
            <p:nvPr/>
          </p:nvSpPr>
          <p:spPr>
            <a:xfrm>
              <a:off x="4883889" y="472026"/>
              <a:ext cx="1838054" cy="369332"/>
            </a:xfrm>
            <a:prstGeom prst="rect">
              <a:avLst/>
            </a:prstGeom>
            <a:noFill/>
          </p:spPr>
          <p:txBody>
            <a:bodyPr wrap="square" rtlCol="0">
              <a:spAutoFit/>
            </a:bodyPr>
            <a:lstStyle/>
            <a:p>
              <a:pPr algn="ctr"/>
              <a:r>
                <a:rPr lang="zh-TW" altLang="en-US" dirty="0"/>
                <a:t>津貼及直資</a:t>
              </a:r>
              <a:r>
                <a:rPr lang="zh-TW" altLang="en-US" dirty="0" smtClean="0"/>
                <a:t>學校</a:t>
              </a:r>
              <a:endParaRPr lang="zh-HK" altLang="en-US" dirty="0"/>
            </a:p>
          </p:txBody>
        </p:sp>
      </p:grpSp>
      <p:cxnSp>
        <p:nvCxnSpPr>
          <p:cNvPr id="2049" name="直線接點 2048"/>
          <p:cNvCxnSpPr/>
          <p:nvPr/>
        </p:nvCxnSpPr>
        <p:spPr>
          <a:xfrm>
            <a:off x="4565555" y="6597352"/>
            <a:ext cx="42750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107504" y="3089056"/>
            <a:ext cx="20522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5292080" y="4529216"/>
            <a:ext cx="37544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107504" y="4797152"/>
            <a:ext cx="89390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07504" y="5023224"/>
            <a:ext cx="24482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049"/>
                                        </p:tgtEl>
                                        <p:attrNameLst>
                                          <p:attrName>style.visibility</p:attrName>
                                        </p:attrNameLst>
                                      </p:cBhvr>
                                      <p:to>
                                        <p:strVal val="visible"/>
                                      </p:to>
                                    </p:set>
                                    <p:animEffect transition="in" filter="wipe(left)">
                                      <p:cBhvr>
                                        <p:cTn id="27" dur="500"/>
                                        <p:tgtEl>
                                          <p:spTgt spid="20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80023"/>
            <a:ext cx="7794823" cy="5433353"/>
          </a:xfrm>
          <a:prstGeom prst="rect">
            <a:avLst/>
          </a:prstGeom>
          <a:ln/>
        </p:spPr>
        <p:style>
          <a:lnRef idx="1">
            <a:schemeClr val="dk1"/>
          </a:lnRef>
          <a:fillRef idx="2">
            <a:schemeClr val="dk1"/>
          </a:fillRef>
          <a:effectRef idx="1">
            <a:schemeClr val="dk1"/>
          </a:effectRef>
          <a:fontRef idx="minor">
            <a:schemeClr val="dk1"/>
          </a:fontRef>
        </p:style>
      </p:pic>
      <p:sp>
        <p:nvSpPr>
          <p:cNvPr id="3" name="標題 2"/>
          <p:cNvSpPr>
            <a:spLocks noGrp="1"/>
          </p:cNvSpPr>
          <p:nvPr>
            <p:ph type="title"/>
          </p:nvPr>
        </p:nvSpPr>
        <p:spPr>
          <a:xfrm>
            <a:off x="467544" y="88553"/>
            <a:ext cx="8229600" cy="1143000"/>
          </a:xfrm>
        </p:spPr>
        <p:txBody>
          <a:bodyPr>
            <a:normAutofit/>
          </a:bodyPr>
          <a:lstStyle/>
          <a:p>
            <a:r>
              <a:rPr lang="zh-TW" altLang="en-US" sz="4400" dirty="0" smtClean="0">
                <a:effectLst>
                  <a:outerShdw blurRad="38100" dist="38100" dir="2700000" algn="tl">
                    <a:srgbClr val="000000">
                      <a:alpha val="43137"/>
                    </a:srgbClr>
                  </a:outerShdw>
                </a:effectLst>
              </a:rPr>
              <a:t>使用</a:t>
            </a:r>
            <a:r>
              <a:rPr lang="zh-TW" altLang="zh-HK" sz="4400" dirty="0" smtClean="0">
                <a:effectLst>
                  <a:outerShdw blurRad="38100" dist="38100" dir="2700000" algn="tl">
                    <a:srgbClr val="000000">
                      <a:alpha val="43137"/>
                    </a:srgbClr>
                  </a:outerShdw>
                </a:effectLst>
              </a:rPr>
              <a:t>津貼</a:t>
            </a:r>
            <a:endParaRPr lang="zh-HK" altLang="en-US" sz="44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0"/>
            <a:ext cx="1225271" cy="132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1" y="3068960"/>
            <a:ext cx="9097714" cy="1079987"/>
          </a:xfrm>
          <a:prstGeom prst="rect">
            <a:avLst/>
          </a:prstGeom>
          <a:ln/>
        </p:spPr>
        <p:style>
          <a:lnRef idx="1">
            <a:schemeClr val="dk1"/>
          </a:lnRef>
          <a:fillRef idx="2">
            <a:schemeClr val="dk1"/>
          </a:fillRef>
          <a:effectRef idx="1">
            <a:schemeClr val="dk1"/>
          </a:effectRef>
          <a:fontRef idx="minor">
            <a:schemeClr val="dk1"/>
          </a:fontRef>
        </p:style>
      </p:pic>
      <p:cxnSp>
        <p:nvCxnSpPr>
          <p:cNvPr id="11" name="直線接點 10"/>
          <p:cNvCxnSpPr/>
          <p:nvPr/>
        </p:nvCxnSpPr>
        <p:spPr>
          <a:xfrm>
            <a:off x="2627784" y="3366323"/>
            <a:ext cx="29523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14197" y="3601009"/>
            <a:ext cx="1080120" cy="80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6804248" y="3858408"/>
            <a:ext cx="23042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35496" y="4095734"/>
            <a:ext cx="40684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2627784" y="4725144"/>
            <a:ext cx="3835086" cy="1656184"/>
            <a:chOff x="2627784" y="4725144"/>
            <a:chExt cx="3835086" cy="1656184"/>
          </a:xfrm>
        </p:grpSpPr>
        <p:sp>
          <p:nvSpPr>
            <p:cNvPr id="10" name="流程圖: 卡片 9"/>
            <p:cNvSpPr/>
            <p:nvPr/>
          </p:nvSpPr>
          <p:spPr>
            <a:xfrm>
              <a:off x="2627784" y="4725144"/>
              <a:ext cx="3744416" cy="1656184"/>
            </a:xfrm>
            <a:prstGeom prst="flowChartPunchedCar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HK" altLang="en-US" sz="1600"/>
            </a:p>
          </p:txBody>
        </p:sp>
        <p:sp>
          <p:nvSpPr>
            <p:cNvPr id="12" name="文字方塊 11"/>
            <p:cNvSpPr txBox="1"/>
            <p:nvPr/>
          </p:nvSpPr>
          <p:spPr>
            <a:xfrm>
              <a:off x="2646446" y="5085184"/>
              <a:ext cx="3816424" cy="523220"/>
            </a:xfrm>
            <a:prstGeom prst="rect">
              <a:avLst/>
            </a:prstGeom>
            <a:noFill/>
          </p:spPr>
          <p:txBody>
            <a:bodyPr wrap="square" rtlCol="0">
              <a:spAutoFit/>
            </a:bodyPr>
            <a:lstStyle/>
            <a:p>
              <a:pPr algn="ctr"/>
              <a:r>
                <a:rPr lang="zh-TW" altLang="zh-HK" sz="2800" dirty="0"/>
                <a:t>發放</a:t>
              </a:r>
              <a:r>
                <a:rPr lang="zh-TW" altLang="en-US" sz="2800" dirty="0"/>
                <a:t>及使用</a:t>
              </a:r>
              <a:r>
                <a:rPr lang="zh-TW" altLang="zh-HK" sz="2800" dirty="0" smtClean="0"/>
                <a:t>津貼</a:t>
              </a:r>
              <a:r>
                <a:rPr lang="zh-TW" altLang="en-US" sz="2800" dirty="0" smtClean="0"/>
                <a:t>查詢</a:t>
              </a:r>
              <a:endParaRPr lang="zh-HK" altLang="en-US" sz="2800" dirty="0"/>
            </a:p>
          </p:txBody>
        </p:sp>
        <p:sp>
          <p:nvSpPr>
            <p:cNvPr id="14" name="phone3"/>
            <p:cNvSpPr>
              <a:spLocks noEditPoints="1" noChangeArrowheads="1"/>
            </p:cNvSpPr>
            <p:nvPr/>
          </p:nvSpPr>
          <p:spPr bwMode="auto">
            <a:xfrm>
              <a:off x="3130530" y="5620363"/>
              <a:ext cx="651825" cy="58632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HK" altLang="en-US"/>
            </a:p>
          </p:txBody>
        </p:sp>
        <p:sp>
          <p:nvSpPr>
            <p:cNvPr id="16" name="文字方塊 15"/>
            <p:cNvSpPr txBox="1"/>
            <p:nvPr/>
          </p:nvSpPr>
          <p:spPr>
            <a:xfrm>
              <a:off x="3995936" y="5714092"/>
              <a:ext cx="2160240" cy="523220"/>
            </a:xfrm>
            <a:prstGeom prst="rect">
              <a:avLst/>
            </a:prstGeom>
            <a:noFill/>
          </p:spPr>
          <p:txBody>
            <a:bodyPr wrap="square" rtlCol="0">
              <a:spAutoFit/>
            </a:bodyPr>
            <a:lstStyle/>
            <a:p>
              <a:r>
                <a:rPr lang="en-US" altLang="zh-HK" sz="2800" dirty="0" smtClean="0"/>
                <a:t>3698 3606</a:t>
              </a:r>
              <a:endParaRPr lang="zh-HK" altLang="en-US" sz="2800" dirty="0"/>
            </a:p>
          </p:txBody>
        </p:sp>
      </p:grpSp>
    </p:spTree>
    <p:extLst>
      <p:ext uri="{BB962C8B-B14F-4D97-AF65-F5344CB8AC3E}">
        <p14:creationId xmlns:p14="http://schemas.microsoft.com/office/powerpoint/2010/main" val="27001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up)">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95936" y="4941168"/>
            <a:ext cx="4968552" cy="1296144"/>
          </a:xfrm>
        </p:spPr>
        <p:txBody>
          <a:bodyPr>
            <a:noAutofit/>
          </a:bodyPr>
          <a:lstStyle/>
          <a:p>
            <a:pPr marL="109728" indent="0">
              <a:lnSpc>
                <a:spcPct val="150000"/>
              </a:lnSpc>
              <a:buNone/>
            </a:pPr>
            <a:r>
              <a:rPr lang="zh-TW" altLang="en-US" sz="2400" dirty="0" smtClean="0"/>
              <a:t>本</a:t>
            </a:r>
            <a:r>
              <a:rPr lang="zh-TW" altLang="zh-HK" sz="2400" dirty="0"/>
              <a:t>計劃的學校校長、中層管理人員和</a:t>
            </a:r>
            <a:r>
              <a:rPr lang="zh-TW" altLang="zh-HK" sz="2400" dirty="0" smtClean="0"/>
              <a:t>教師</a:t>
            </a:r>
            <a:r>
              <a:rPr lang="zh-TW" altLang="en-US" sz="2400" dirty="0" smtClean="0"/>
              <a:t>將</a:t>
            </a:r>
            <a:r>
              <a:rPr lang="zh-TW" altLang="en-US" sz="2400" dirty="0"/>
              <a:t>獲優先</a:t>
            </a:r>
            <a:r>
              <a:rPr lang="zh-TW" altLang="en-US" sz="2400" dirty="0" smtClean="0"/>
              <a:t>考慮</a:t>
            </a:r>
            <a:endParaRPr lang="en-US" altLang="zh-TW" sz="2400" dirty="0"/>
          </a:p>
        </p:txBody>
      </p:sp>
      <p:sp>
        <p:nvSpPr>
          <p:cNvPr id="3" name="標題 2"/>
          <p:cNvSpPr>
            <a:spLocks noGrp="1"/>
          </p:cNvSpPr>
          <p:nvPr>
            <p:ph type="title"/>
          </p:nvPr>
        </p:nvSpPr>
        <p:spPr>
          <a:xfrm>
            <a:off x="446856" y="25962"/>
            <a:ext cx="2540968" cy="1143000"/>
          </a:xfrm>
        </p:spPr>
        <p:txBody>
          <a:bodyPr>
            <a:normAutofit/>
          </a:bodyPr>
          <a:lstStyle/>
          <a:p>
            <a:r>
              <a:rPr lang="zh-TW" altLang="zh-HK" dirty="0">
                <a:effectLst>
                  <a:outerShdw blurRad="38100" dist="38100" dir="2700000" algn="tl">
                    <a:srgbClr val="000000">
                      <a:alpha val="43137"/>
                    </a:srgbClr>
                  </a:outerShdw>
                </a:effectLst>
              </a:rPr>
              <a:t>專業</a:t>
            </a:r>
            <a:r>
              <a:rPr lang="zh-TW" altLang="zh-HK" dirty="0" smtClean="0">
                <a:effectLst>
                  <a:outerShdw blurRad="38100" dist="38100" dir="2700000" algn="tl">
                    <a:srgbClr val="000000">
                      <a:alpha val="43137"/>
                    </a:srgbClr>
                  </a:outerShdw>
                </a:effectLst>
              </a:rPr>
              <a:t>發展</a:t>
            </a:r>
            <a:endParaRPr lang="zh-HK" altLang="en-US" dirty="0">
              <a:effectLst>
                <a:outerShdw blurRad="38100" dist="38100" dir="2700000" algn="tl">
                  <a:srgbClr val="000000">
                    <a:alpha val="43137"/>
                  </a:srgbClr>
                </a:outerShdw>
              </a:effectLst>
            </a:endParaRPr>
          </a:p>
        </p:txBody>
      </p:sp>
      <p:sp>
        <p:nvSpPr>
          <p:cNvPr id="4" name="AutoShape 2" descr="data:image/jpeg;base64,/9j/4AAQSkZJRgABAQAAAQABAAD/2wCEAAkGBhMREBUUExQWFRUVGB8YGRgXGSEaHBofHRscHh4cGhwaHCYeGCEmHxkeIDEgIycpLSwsHB8xNTIqNScrLCkBCQoKDgwOGQ8PGjUiHiQ1Ki0sNSwsNTUqNSk1LzUpNSotNSwyMCw1NDQzNTUuLik1LC40Ky01NS00NSosNS0sKv/AABEIAPoAygMBIgACEQEDEQH/xAAbAAACAwEBAQAAAAAAAAAAAAAABQMEBgIBB//EAEAQAAICAQMDAwMCBAQEBAUFAAECAxESAAQhBRMxBiJBMlFhFCNCcYGRFTNSYiRyobFDwdHwBxaSk9IlRFNjgv/EABgBAQADAQAAAAAAAAAAAAAAAAABAgQD/8QALBEBAAEDAQQJBQEAAAAAAAAAAAECAxEhMUFRkQQiYXGhscHR4RKBwvDxcv/aAAwDAQACEQMRAD8A+46NGjQGjRo0Bo0aNAaNGjQGjReoJ94EF8t/y8/F/f7DQT6NK5Or5CkDg2tnEGrI4q/gHn7aobvdzsihMiGlxZ8Tca9tyHwRgzjuYIQD4JNj4DR6NZMSbonlXW5AvlzQMzrYqT3fthWseCfzQgg3W9btyOjZMkayqA4VCYXZ8VWQciZYxfuIViLok6DZ6NZCFt1iDg6nuQWp7ptC0JdgxlIFAzArXIUA3Xvhhl3ZxLI91HmMpF5YSCQJ7yOGCEWQKLe7kHQbXRpW/UGBvnC/OIognimzo39/5asf4gbH7bCyBZoDk6C5o1Cd5HdZrf2yHx/XU2gNGjRoDRo0aA0aNGgNGjRoDRo0aA0aNV9xuwvgqSPILAV/fQWNLt11cKBipLE0Ayst+fFrzzX99JusdQcJEmf+dIFEjOoVCqPKCWjShkYwg8fVfNUVG66zj3M5HxUT5B5jY7AQZuAhPbfPKwBVpwcvaGsl3MjDmAHlqDfcGhZql45v7eNVJUfgLE6gsptbU1aWpxr+Fn8kgFT+NKPT3qIlxGGBJMi/uy0CIdx2j26U+4q2eIJH+WoNNmLfpvrrTL2ZG5G3WbuK/uNySKb4of5Y5v5I+LIc9R3EscuxClou/ORIpLMSBDIwBL8jkeBXIBv4NCTrEpi3U8r7YJtppYEMkTtRzjWM/wCYSfNFQBka5UeGjz95Iu4u2KG5QJ3WUqyHyp8GqJBHiiONSx7MU2Q2fYnFOABjISOf4aks2Ob+ePjQI4+uskva7UKN+uTbK7ILRTEJTYViGkJtQQa5BINEFf02kMAxRv8A9ZmAsEUal9y4sBfB4IYUfHAOnmyggeND2ICNwWDo4hCHtcKWHaDSUFFUPbpkI4Aqt2tkRZcYleXAslSVAy4Hu/voM3uOoyTbZWmKy11VYgGBAULuMBjg68gVQNj7g3qeHr5yjftQlZOottO2Et1VclD5XeYMeZ4oLxVjIum2e37HddIQ8g7pVhEc3C+SwT3mv4udcbbcWyzLHBm8KuS2AcE2HYnhiMQt+Bx/TQJemdSdm2pdYSs26mgYKjKaj7pVg3cPPs5BBu/5aZbvcLHuO1gznONbsAEsryL+QP2aJ88gi+a6ZAoVhFtEUe9OI6DBxkym+LQckfIGpeqdUjhmPdSwRE2SqjMWklWJByvwz1dng6BTB6jjmWJ1acCQpVhAcn2x3YBsH24LiWB8kgfJDjofqMtIsWErlljkZmKHBZVfAmj4/aN/NuKsBiquf1Eiq7AIqJmhYwghAH7ZRnHsjwZ6bMhaViLAJ1MOrEkhMSUXBXEQpTcalQ9YqLlHBq6eiQDQbJZlPhgb/P8A7+2u9Yzp/qmJWVmQY9uJhhFiQZ3McQ88ZOrJXxYs1baZQ+qv+LaB42VT2ghx5VpBLxJ7q/8AB4K355+DoNDo0aNAaNGjQGjRo0Bo0aNBzJIFUsfAFn58fgcnWcm6nGz2zj5omDLgc+bPx8/j4saay72Q5KIWI5Fh0BI+6+7j8XXg/wBVUHqKNZXVxN3I5OzjwwZuws7VXwEbyasgAWSAQgXr3ZncY5xCOMnFFQhmneImieQCAa/mfkDXG79RftyPCJuHwzcWns3CwuDxQJslRZ4B8VWo+veptn2NxOiLK6xMVLKQsvajG4CA+TQYMDVA5VyCNMYJdpMZ0jhDlJKlUAAhsixYqTYtlDXQy9rDIUdB5H14PNiBIlySxqTgVyhvLjyAQCQT9ua+b6s55DgfFUnJ+3B88H50ldI9rIyPGztOJplb5AZgZkWrAIUhhyCwWvjSk9RiBjese7JFjRDWHmQxuKb3KJN3zkFPtNAirBv03YmM7NWKEwdzOmB+sNRH44PJrwfOvem9OkQwMMCYXkVlyr/M5GJqiQCOP7aXzbgR7PbSpEAGlhhVc+KP7YawOD7iKN3Vm/Gq246j245YTEpO13cMYp2CsHVAh8EqVFWPd4v5rQOdhsWT9OpMdwu7uA4+ly9EfP3819J+2p4NuInljLqQe4YVB8ZlcweKXFiB/JjrNbzZm5onhj7m12mbVK7IyqNzHHGppSv7MrhpCCbfwcQdRv1QsHmg2zkvFDuEQks8zbgoCFKilwESWTf0k+0W2g0EOxaLBi0Z/wCG7BBcCmskEebBqqHPGptrsXTsEYHCEwsC9UTRB8fPHHnnxpTtY3O63EapFhtCgd2kZPa0Ab2gqyr4VeTQGR5J0ui3qBJm7SMY9kN2rKz4mzOSgLfWtySESgC8+BQGg0Y6NMIUjqPiB4mOQByPItqsp/tFc+eNdw9ILMrSIjom3SOsx9cTBwbHimUEH4IB+L0pfrkhcjsw5HZ/rgcnoG/chF+6z88V9jpjs96Z4oZEhC92JZDYdqLqrHkMuVdw/cmj4qtA0h2QZ2uBFEhyLLJ8kckAVyeASKv5vWc2XV9tgXm28UcZhXcP2w7HJJRGpVFSuO3H7lbL2rxQB062Ev8AlsIeaoEZAe7t1RN8AOb4PKsfg6X/AOCRGPERS49vtVZsoZFcgAqOba7PI8aDjddQ2UTIiQr2mdtvMCjZL2UaWNFSrY5MCiqLuQY8nTTcPtEnIdMJMYnDsCbJMixi/JYHLg+cz5s6S7304spfNC2bvIaDAF3jaMkHMY+yIAGxiWVvPOnciS0v7CTfti3cAMaBxUh2yvmrPglj86C1/wDMEK3cjNQYkCNuMau6XjyPP3031mnEik/8NB7kNglB7jdp59wPFsauvAs056bLKwYyqq8jHH5GK2eGP8WQ+OAP5kLmjRo0Bo0aNAaX9ZnxQLbKXYKGXkj5+481X9dMNI99hNJIVnlT9NxIq5gX2y/gUJPbIrcXyoHwRoM/6hnQRQNHLKb3m0BL+3gzLdcC8lPI8f8AXS5evrLFLuZItvGDI+WRbNJVmG0UsqvZLRMFZj2xyoJxNjS9Q6aIo+4+6lpjHGpJagzyFUOIvkvKvkUQqg0L0y3TyISqrkCPIiyseBkTKMiPknQYbb78bh44Vi2incTbyBgUYgiGkU4pKBbRRqrV5Fc1wbnS/ULjcr7YB39zutozBXzrb9542yMp4sMSormQkEfOt3OzlkhOJRXa+ccCLVq+WIIYqbH2OvDsJufcnJ4FDj3H/Zz7Mf6g8+KDAbX1hNHtIpUMWUfSxuqkMknIcBl901+4cZm2B+T41otv6neTfnar+mASaimSl+12FlEgHcBJaQ4UE4HPxen8GxmDAsYyv8SgD7P49l+cD5+Dqovpsd0yGNSe6JgDJYDhccgTFmKAACg1+B40EPqfp77mCJUCqFmSQ4ljYRrIBiQlSfGXFefjUG76ZFg9xRrGZlfKSSRGkkJUKzM1MzA4qvmyABVAalg9HhWjPgRhRQeg2HcrICPkkSUT/tH211svR3biCCRgyyxyqxIYZRRpEAVxUUyx2wFWzMRjxQVpo4dw6lztnMsYTJZiGljbJ1Q4MO4pUMwBLAgOeRZK3qvRdvupZZItxDRhjWJotw0JhByRGKwmpwX+nIjkYj760jelVMhfM+6WOZhXl4kCrXPtX2ra/jzydV09FJgqM4dViWKmTzjJ3A3DAg2ByCCCAQQdBBDFDG8x7m3YzKiSFpTlIZFwi7iklbesRQ8WBfjSyPpuyRWuXb4CF4mvcN/lhiCjEuRgrAgg+MiOAK03b0ODj+/I1fprzGTMdrIZEJYmzkTTXZ4HPm4pv/h8jRshmani3URIUeN3KJHI58gil/Hm9BXm2EKFy8m3Vo9u0L3KRjGscbFWthitsWN8gNGfnV3abhUhWOKWLtC0jCMW4STGg6klcRSmvp5+2ut56JSSPcIz2NwH5wBZDJEI37bE8AgXR5s+SONMN6zL241jjlYrzkVBpSoZgpNkCx8+SOfuFLbb0RhcZY7rnJ5CtfBCkkDjH+V+fuh6l6s3iybhY2RpI/1HbhwNysihoUjBXKQhc2cA2Sox4OnsEzqSDtYRIf4e6tt5ohT4sKSB/tPPGqp3e3hkByhDBklU4SFMty7RrInOFuzMCy/6nJoMToKu49Q7sNIq5tGJgkUoivNf0vcNkClAl9mQRrPsoG2FX07LuJpZ5zFUs+12DOMMQXuXvAB+LUNRF2Pb+NNG6ojyyRvOyACJwRmGZpmkUAKUHt/boUxvmwOLm6d1xe68DvIpWURRtTHuZwrN7iUIjNEgAkePua0E23G68Pt42Be+cRQzIFAHmkAbn5Px4EKLuSwf9MhcAA+FGWMfItiaW2WgSLVjzxfEHqgdpHeXAsiuQFeQKGYoDn2V4z4JYChyaHJs7fqvdmEazqz+7hVYA9qQCXnHE42EPJon7nQaLRqPbqwUByC1ckcXqTQGjRo0BrHdV9MrPK8ncde47E/8O54banb4k8WvuD/awP562J1mepzbkdrsKqhnIlaOMlkQxviQrD3fuYXQJongckAkl9LF5neR4e2pV1YKS4Ecm2lYf5pDiQ7cXajACgSDyQ9D2zFrmyGLRrcTYobnpowHpQF3TIQ12FFUPN6bd9S7xUZBe3IuRiUoHC7fB1C2wUkzcZOeD59o1Y6XLvGnZpgyKdvFSMO4gcSTCT6FU3j2jZCmjyOCAEfrHdPB0VngcoyRx4Ovsr3IPHgWD4N6hi6puYZ9xKglfaRbXOpsluYWxEbSKXK4eTyt0OOdPuudDXfbNtvI7IsgXIxgA8ENwHBrkfI1b33Te7t3gLEB4zGWFXRGJIsVdfjWu3doptxTMZnM57tPae5WYnJAvrdxBHO+3xScQCCpA3cef+AjEFAvBLEGweBYI1Q9U+tZF2W/CDs7jaYK5BzAEmJV4yVGRo+CFo3+LfS+kom2cO1LPUHb7cgoOpirBvGJIr5FHnjVbqPoSGeHcxtJJlvGVppBjkcMQqr7cVACgeL8/POutuvo0VRMxv8ADMemfv2I6ym/qkbPuQhGlaBBLIGnaRvfZ7cJkUvKwAvE4iiov7W39ag7v9NHGCwEbfuSCJnWSiWhVl/cwFluR4IFkauSemR+oadJpYpHRY5MMKkC3iSHRsWFkWtcHR1H0sm4dWlkkZUlSZUOPtZAKCtjkFtQxF2TfNGtc/qszOZjd27dPnfsNVTpvrA7jcSQxxrcTvG4aULIuINO0RW+2xAAZSx9ymvNL/TnrK9nsQBJJNvC4jE0gJpMmZpJFjA4A+E+QPudOR6VU7iOd5ZHkiEgQtiK7n+rFQXxHCg+ATdnnVXYehIoYdrGskmWzZmikOOQzvJW9uLAhiPF+OdW+ro+MY4eVXrj7eLrK7//ABAHbhZYSWfeHZOmdFJBlZBxpx7b/h8jxzV3YeqmlSY9ingn7Dr3FwH0nuZsF9gDAn235oHXEnoWEpCoeRe1uf1eXtLSS2bL2tUcjwoHxVVrif0HG/cuaUF90u7sY+2RaoUVIZeBwwPIB0mejTs058fY6xN1n1WdzsjJGWieHfRwMYpSVb9xLKuuOaMr/I/prVdY6SJpEYhvarD2sB9TRsfIv/wwOD4LA3el0noOMxyp3pam3C7pj7bzXE8e2qJQGq/lQ0z6qFyTIRng8u+HyPFedc79VuaYi3xnyj5TETvIeobeOCaJXaW5FdwWeNVHaLk5Eiuf1FfYgAHxzJuelwuqI4P7e3MSsJ0U9tsB3CBQtaGLVwSfvybzZIZ4ZQ23CxpMGBkJJMgUKR7TYpeT+TwflO/QmSFE722J/wAPk2bfuGgTVOtISw4og1/XWVYx6nsoWea0UiSOOKmljKsqdztDB1N3mTR85KRyOOtj02MEsoZQjrLk06MokiiECIxILAlALu/vdnml1H0+0sU4D7f93axbcHNjTRsSxP7dgG+P+X+1qfprmSeSNtuA80M4DEikiRVfkxHttxwwBI58HkBx/haCGiQFMOC3uE5QSZ3fbrzfu5Ffnw16J0KWPcNOZVZJDIxVQpUh2DJie33AQPNyFSfAAoKk6f0vstBnJtiIP1hoSEk918rAMd+26b8k+Txq70bpkccEEJMcsiKEbCU0Tjh/o8FV+fHNffQbFHBFggg/I17qHaQ4IFoCvgG/n70NTaA0aNGgNZaPqm0C1+qmAAYDIst4SCFsSVF4yFV48WPvrU6xcfS024IlVnkynxIyChZpu8yjJMWshQxOV4mqDFdAwkn29sDuJ1KYs1lhiGVyDZXhcUez/tNnS/d7+GORGkaUp25ZHmqRWAi7bgYYFnXGW7uhVebq1tel7Y5UlpHt+z2lDZMhuwQQASPcFrwJG8XqHeRbeT9t03DhYnhPPuCSKFcN4xsIoBNfe7uwtv1GONWTvMzIGVRbDJ1jMpTM3Zw548AHzR1BuOpq6Gt12mKKlkMe2/aMpBYEKWwp6Iuh+a14dvtSWbtzEKxdjYIV2hETPw1KTGa/08kgWSddbXpMMt9pJkY1Irvfb7nY7KucWGREdAqCBYvhudBCeooz4jeOpZ8awk8lRuMPdwp7I/Bo8c8an6n6kSCQBhMbVCDZAJd40OQx9gXuqzBiCByFNHXO36FUaxMWMYeN6wa1wq6KxLeVYkEcKTybrWj3OwSTlsrqva7L/fEi/wCugzW59VNHDPKysOyIrUyA13MbZyooImVlgTwrH8ai33quSJnQhGwWM5JIT3BLuGhAjtaDqAGK+73MEv8AiOr/AEaFMLavH1tl/Vry+fvryLp6KK9x4qyxJH/KSfb/AErQYXceuJY1lYKGCx71gDIf/wBlIE/0+ZAb/wBv58auv6tczGP+FdwkNh/eQ+1G4yrAghfBFHgE/FHWJ0xAb93H3Zj/ANCa1Xg6HFHJK4sNOwZyGrlVVBiRRAxRRQ44+92GS6T68Z+yFxczTQxWXsAS7Zpw4GIY1jjTBSbBIU8ajT1+zKk9cPtoXKLIMFMm57TPZUGlByyJAIAHt5bW4i6XGvjLxXLsf7WeD+deJ0tAQRlx/vYg/ggmjoMt/wDM8vfjikR4w+WLRSLJm47xCULKEpDmAQVsuuVpy1fd0TlHuGrimAo3j9JoX5PH4Or69CQV7peBiP3G8f31ZbYqTdv/APcav7XoEHUOoMsm1REVO9M0Z7yFj/ku9p7h/pr+/jSfaesG7aSSjbhX2k8xIRvaYGCk8MzMpskqBY8WdbV+nITZyJu+Xb/14143TEu+R/I+P5aDJL6ulGYXsgjdbeAHHysyIbIWQiwzmqPjjzZ1HtOpmPfTwTGP96SKORyn7Rb9OhMaqX9hkJYjIkcEck61/wDhMdVR835IPiqsUa/GqO9kihWTut20FMXyLHgFmysEooq7PGgyW6608uxmnWLbp+zMfpXuRsJQpXElr9v1FgKdRwQaGwGwTIMEsgCmUqo+9rzY558/B1RaSEOEE8pLSdpvYTbENwWxC8YsTd8fbjUkZjeNWiLyq9FZFRWFYqBy45BsNYFea4AAB/D9Iu/6mz/ca71W6bfaWwVNeCKI/mAANWdAaNGjQGsr1Odv1pAeluIcscVOG4v2hgDy0RIPn2/IBGk3O9SPHNguRxWz5PJofc0D/bWQG4Lu7CaL9xlotHRPt7lnJbowgKKAphdcnQXNn12TNDIIo1MYZvBN+7NLU0KChgxNGyOa0nHoyTthQ2QRd2qnFspP1jFhmCOFW+ayyIU8al6z6jeCSdF2scoSEvGUQNmyxGQrIBTRm2sHAqQ1XkaEPVOuP+p20kW4gYfpt26MgJiIVICuSiSnIJaiG4F/N6DxvRMtUuKVHswAAQpbZuXpqAID5YgjkYjg+A7i9N5Rbft/sGKeSZlt290qTBqZ/cSHmzsgAlfAvhPB6wkldWMMPubaBY8SXkWdQzyI1/ShLVwQOzJZ59irrHqeSTYTWkcZfZySsYwUbbusyosTtl9RBI/hOUTkCuFDQbr0xui2CzOBIkgDh3qBu1AisAWtznG8oHAtms2SWeereunZ7RplUMwKooY0tu6oCx+wys/y15uoVBmlEzoAAWIBoALft/1cfa/76l3ezifb9iWPvR4KrA0bqqu2BvgG/wCur25piqJqjMb+5E7NGOk6q2w3XVtwypI6RbY+1e2rEh1BbliPIs2eBpp1b1Dv4dvupBEn7CpIjtGyrIn/AIq4dzIMgBIOVGwPzprH0fZrncQuZVjkVrcuvKpmLYEefcfzz513t4oIlKRxM6uMSwOYZaNLkzkkCyAPAs1rXVftzMTNOZ028IiI9J5qxTJX1H1bLGvcTB45dxFt4DifLD3uxD+8A2oUBTakXzel3qPcTSrtf1EQVo+pwiNqrNOSHCkkoeaIv+G/nWkm2m17A2zQntIFpMGIWgGWiP4h9wbv86gl22zZUVonOEgkWw+RdaAe7tyBXuJND+WoovW6JiYj+fu0mmZgs3HreUCaVVTtQb1doyEHNgSilw2VKbkBC4ngeeeIeqetN1Cu8kAhZNnuEjK4Nk6OI+Ae5SsO55og/YfOjXpO2kZpu1yHDm7UM6gVIUJCFhQAcixXnjSvp/pn/iNzJPFmssyyooe1GKqBmhIRiCoYE3RPHi9WouWNs07MecaeevaiYqL+uetN3C2+KCArs3goMrW6zValg9KRlw1Hx9OpN/65m23+ICVI5G2vY7ZQFAf1BxUPbN9J8sKsfA093nprauszPAW/UFTKMjblD7bAavb8V4rUsfQdu5mZoeZ1Cy9yzmFFKGBJBoePtzpF6xiImjh+PtVz5TiriQ9d9U7zbbXdSmNP2TEY3ZCqyB2CuMO4WUqSebo2OPOoOuepd0sXVIyyB9rEskckalTjIrGqZm9y41n4PnEeNaGf09t2haFoGeNqyBYksFNqCS+RAPIF0PtqWXoW3/ekaLIzIFlss2aqKCkEkGhY/qfvqtF6zEa0+H+faefJiVvpmfZTNgzFQbAr4+xJ5/N6Veo9nDOGjkZD5Qq0hi4dCp5HJJDceK5o6sbTfwwxhUSRVHABVifwLNlvFeT8fjXJqaW1jBI5ty6/jxjifHi/++sdU5nReFHtpx7oSe73gf1FHIq1nhfBUPx9gx+OOeldNiIdYhASWLOpJYFiEOS1QxK4kkDliSbJJPkkMDRqQiEsWTJJiAMAyNZcDkEunPj76adF2gBLBK4oP3M8vCnxx4jX+389QG2jRo0Bo0ar7nc48YubHlVyrQL+vbkpixEWIK4NIQPeSVoWy0cSQK82w4+c/NvIgqk/o1QswX3LyEkSKhk1cRlkPAILBeNXetdOLxxmGJsl3EDEdtVIVJFck1RIAs1fwQOdRbTpsUO5Ru/k6STu69tjbTshIGJ9gXJQAbsc/fQWV9RuFb3beo1Ys2YCqEkKMT+54UAg80GsEg8aH6mZXRWmUMxekQg122puSpxYAiwTwTpNN0iKUtnvMiySKD2Wy/zkmU/VRwIVSAADdcE6aPOjzQzmde5EJYyoham7hUUBnatcQqySb8Dig7i6sZIoHG4EfdiLe94290jKI/dH7T7mwBAIbgWT5hl30xaRRuo1FUrl1oFmVEAUKS5D2gP8TBgQbUCt0fp42jRkO+Ihj27mSAgERucGW39jfuNY93gGh4Mu29PbZYey00MiqAqsV9+GZai4kvgoadMaKEnwRoGO/wBoJM3Acq4+oYY00ZQkFnHweCQP++vf0sN20nOayGxZX3B6JBIAJXivj5PB0r9STIOh7mIyGRhtJRb/AFMUQ2TyeQa+T8c3pTN6r3G1VoqgcJ0r9ZGcDatEAuLjP3K3FNYN3oNTFs4VxHdoL2/K1fZZiK/6g/y13J6bDIYw7IDAYe4nteyGCMPsyBmIP3b8az8nqvcmcRRpA7P0v9WilcbmLIqqWL1gS3jj/m0t6n6nO5j2xkjBeLqm3iaKeJkkhZgOfbJixsllblSrKCLFkH3V+lo+amWSOlYExIVFsk0ZAGV4gydzH/UqsD41KuwRyyiZx3Q6r+2wwLs7WnPs/wAwg/cBfHkpeoep9x++7Lt3EHUI9rTQklo3Mf8AEZPaw7t3RHHjnVrpXqDcS7iYwbeFUg3x2klhUIhUKGfItkXLkMFC0VoeedBPvOgQ7jNTuVSNoyAyOLPcjnja83JCjvBgp+Y0+FA1ai6RI29d5IzNC4geCRHCLD2xytZhwGY5UoYMDi3Gkuz9Zbh0mj/ToN6iI4gKAK6NIFz28meMyYEgWQcxXzQedE62m7gjlEhjp3jxeMxSAqwLRMt+1wqFTia8keK0CAend6YZV/TlGk2ckVCVComEhKNk0hd7ByEj23m8TQ1f6l6TkaRQqSiGSAoRE8YeGYtk0uUpNWAoyTJgVFDnV87qJHLNukVsLMrcA0nPOXkDbyOR8Cz8HVnc75UUv+pzqQJS0Tk0qgJWQHwU5NeT8HQLNt6cn/UytKsrESySRyK8eEiPGUWJwf3Dj4w4SwrX5Gu+mdBkh2W0Voj3g0XfGVhsUKsWKlhj/wCVcaddM3BKmQvJQBTF1KnJTywVrJs8g+P6az8MG57Sd+RC57aSuRHfcMIVgAQoI7vNeaPyLGgmj9PvEnak3ZZ+0gVyzAioghBFklWKl7LEgk+SAR1/g8skq4ucGEhzUtjGTOjqq/chVYC6qyOAaPPXelb2XZzw3fcjlixAUD3JIqEEW2Fsligwx+ebsiTdsSpJKlyCuAFxnLHFm8MLQNlXhsb40EfSukGOcZTgguxEYJGLGeaUlePdYlCN4B7YPI4Gu0v9P7Nodpt4mADRwohA8AqgBr8caYaA0aNGgNZ7ebiEzA/qGqRito64xtEGyDEn2i0IIr6lYGudaHWV6p6ahVrEc7W7T/tYgK9/UBQprYtfliPcW0EL7/bxsKaZrdYsgyMCTulgNkMP4yAT5Ck8XY156h9Xjaz7hG2iu0W3G4ixb3TW+DKB2/aVIUkgtQKmtcDpEeIJh3d5iYgBT7zuP1BolRY7qg/HBrV9+nbd54ZXibvRtKkXdka6ZVVyAS1qVHF/f4LaChJ6lieSGBdtGy7pykDB6V0ECzSOaT2gBsQovIg8garwetAV2yw7JGklkmgwMgXCTbq5oOY/cpK8Pwaa6vjTTa9D2ccO3RRHGm1YmF1msxlla+T9VqxJDWCOfga42nR9mHjCLi+0lkMeUpBLOuUknkmTIObLX8+NAk6f6hP6/d7WS5JJNwrRxSTPSKkETy9tgGJKl7CIOb+ACQ4aaFMmeGNY41Z5CA9hFVmbFMefczWnyCxonjXu56DsnZ5SA7tNHNlHP7lkoIjqclw9vFA0wHg6vb/aRSGQSSJiysrp3aFFcGv2gr5o88E6BbLPsyShwYZqhVtvI4LbiM0KJo5Rkgt45IJuxqOLr+whqo4lgfalnYROGwjkWHBk7dLGhkIKlvZz7asi6vQYEORcWskZYmYGmhSlu04ITkji/J++uYvTEAyAUORDLCUMmVpM3ckUgJfubHn4B4+xCpOnToZMAm1TgQFf09nB5DEEYg8o0tr4rg3wCdSbTebCTEOkb5SlkvbMhaVAQXUyX3HRUxtbYUB+NWIOmGOVGjiIkRFiP74LNGhJUyZWWNsWvySzWT81tz02AbAiSNmjikY9vMN9Uga7x4OZyBFMtmiPGg8g3uyctG22hLSy7h6VCVZtq+BeS4wcwSoujz4JoHXG06zsC8W4bsRzzpE5dYi3LQNIoMhUMT20cgsAQtAgZAG3D0iAbrCNZC8ZlZnzHt/VEvJ7SKYFkB+6kiuLGuumdM2cK/sySKDGIMQ5XIQho180QwClQwIyxF5VoPItvt2hUwbeN0dVphF7cUIeMLiKAUtktEBTdc3Vjbx0VT9MMFkLqFQrixaS3Jryasn5MlnzqToM20hhXtkRic93FqU5PhfC0q8ugOPGTD5bmDpnWHjUBwWR5pEyLlmFFiOCORS150EJ6VC0eLbMkFB7Szngqy48i/pkdSPyw8HXXUdirwqqKIyu6WUqQ7cJKJDwFOOX8q9/z4JJvo3Ad9uhMsTyr7j/AAD6W9vFqfI+bH50IFKw3towJyAtSHgGPIH6OPkfjQRbD0tk6O6xvGs88pVlI4mbIDF08qf71evB6VkT/wASPHvRSIjm6KM7OocrlTZ2qHLE5cm+GAkk3G1XtVGQXQ+8isQ6AhgOfcAeR/1Guk20rSH9xWqRWK5klavIccVRXigefng6CfddIJNq8lFsioIAu7+fz/2H5vyHpcnNyy8jzldcVx/3/wDYqpH07ckUZORyalbi4cavz/me7n+fnT7bqwRQ31AC/wCdc6DpFoAeaHzrrRo0Bo0aNAaNGjQGkm+jhMiAEpjmCFjYghlo8gUD4o8/1070iknhlslpQWAJUMQKI48GvA5H/fQVhBHGYveTIqqQeyxDIUKDMDm6v5Hjx50Yxh8s34kaX/JYizH26sfjm/n441Q6z1KbNY9pJIS20ndFAVmaVGh7ZJdTQ/co2QtMLrVuRt+ZCBfLyg0BiI+z+2Y2r6u7j5JPL3wBQe/o0UKmbWEhTiImu22ak0eLujqNtpGzCPur23imUMSoZe46tRUtbeDzQ4r+ejpp3mUSsZERYoTZjzyIzE6sbBVvpon7AjI2DTjHUG29OZi528Jb2qCJBKe8Bio5MdceOPb86Bxuel05a2dsi5qO1OUYjZCMwfCg+fn5GrfStiqyO6kgfSUqhfBBIugaFWAOPN6z+4Xdod32lkUyTOyMqILH6VAha0tv3VIBavAs40DPsOnu0u5Z2aDuSo6k2mY/SxRsRTKeHBH9PyDoJ5OjT5yhLVZBKTmVOLNwCjA5U3yCOB+a1DueiyNtnCwuJWjSOi0YHsYHgKaoUeTzz/a23RS5bHeNbZ40TahgAAD3Lpcb/neud30aQK3b3WJbLgsyqMmDcYvwQARY59x0Fvp8ZG7nkK0rqgBLL5UGwQGJHn/pqFeirakI1hiwAlBAycsSLH3dv+gPgVUEwMktRQ+yRlKEDJlCZKRxkzE834r+V6qw9QIYzIyZ/oS9KBSnIErQ+B4550FLadS2kWDLDIvbdoo/dkLbdrtnBFHFTJGklgX5I5JDMD6igilVW27JJYYKz2FMqvRIJpS8iGEVZLN+dSbjqaju0sJUJELwUgCRjmWryPmvFnnU3VOpdpaV4mKxsy0goiNhgCbo434UXfjHnQMR05FBA25rEpw4rE8kLbe0H7CvjSuaFhjQlAiLmNRicQhK0trbXXAN+0656nvyw3gZgyrFGVQ/SQQSaAonniwft9hqV9+VkdlC2s0aBa5YOAS3m7ORIrjj50HEBSONgIe4y5lWZc6I7t1xzbRfBFmQa83PTwxkxSRA2dCNlUDFe0MbUAfQGH2yB8eJIeoFmRW7ZQ7qSLEKB4DU1g/Vf971dh2pOIPZs/Asni7A5I0E3TulKGSYFrKtSt8B8TVEAiqAHihxpro0aA0aNGgNGjRoDRo0aA0u3+9ocSLHj9WVHzQA8mvI+PkH8FjpBv8AYxmVx3GDPgSFRmAOalGcCwOY8b9vHk+DoPDBI8lmWLIWoYKlgCywBssPPIvji/J1AZnfM9xGwYICVQWcVe8i3uFH8fPGru59PCTO5OHz4A5HcUKeb/Fj/wA9cbjonuLEmQsxLAKMaKLGykFxwQoPn73fjQG0c8rNJHiqsSvs4IrkUTWPN2PJGl283Ri3MUe2VXM0byBiqk+0e0KLTyWtiTdcfNixuNqAeUm9wkaljBrNcMcg2NgLx97GuN8pkCBoM+0DizwkkFQBakPYDDj/ANdAq3nUp2ldHh2ySDY/qnDJ3CHVipQsslEe3yPH5rVrZeopmMYKw4ybH9SgwP7bDH2m39493xj40xh2SPk5gXIoIvdEyftEH2UC1r/s4A+avXB2cfcWJY40kMDpEQjjFFoEXjiq+9fbY/F1wCzbdflddusqwlN3tHekjKlCqAmyXYMpyqqH9dV/TvUm7W228axKV2AnzkTKyCEVQARwPJ5+wFedN+n9H7EEcSojyLEYmkaOTkfj2nFSeSt1886OpbRYYSWi22MELEooYsqG7VQoLFGxrGqNVRrQUtr6wncxHGJf1O1zgtTZmBCmMnLlbYGwBwfxqzt+vbqSZ1jiRlh3KwvwF9tDOS2kBBtrCgNYFck2L77S54ncDtQKGiRIXtXKMp9wJUpi1BceCAb417vNuonMqbdGYhbYqVYlSeScTlQqr8c0eKIKOmeqN3PEk8e3jMTrPYYqmBTLtAsXs2Vxb28XfAHNjpvqJ5YnzIjkiKI8bRYsrSUoFPJRUnlSGsg1RNXJLtlXKtnERLkHBU0wYU+QCke7kGxz+dW9xNtYo2V1i7jAO0bcl2VC6glgbYCIlb5AQkfToFqeqWqQgM2G3SY3EgCiRpAoP7wJoxOMR+OdWX9RRd5UHdDGZoSDipWkmbLEjLAiBmU/xCiCeRrzaSbWRQyjbosixq0fbDMQwLrGarIcsRQI+oj51yvVobHt2zWUkRsl57pYRMPtkWIVr5JI/i0Eu19UxFoFVJCZ2QLnj7RJDJKrcH/TEwI82P5Xx6T9RruIdsTDUskUbO0cf7aM8Xcq7JUVxz8sosk65XfwrY7e2pXBSqHIPaXHj6siYxXycRzwbmwESiNoo9sgCBRjQICllCLS+F9wr4JI450D7Ro0aA0aNGgNGjRoDRo0aA0p6h0nKQy5f/xcBMj+1IX+D/FdfitNtK+u7TuCP93tYOGs1RryCG4IIJH35sEEA6BdL0BDHhdHCRSwgbkyUA3nytD+3xrnq3RJWWLsnKP9Us0sY9mceJBSiab3YuQSAaP8jHsumZdsicKyOzYEqx7eYIjYKxViFBGQNgm7rJWh2npBl2qwjcg47dIVcZLiRGY86VweSQ9Xw3N3RAVNh6X3Jm23fVzEp3RdRLWCySq8CNi4LYKCKFhboWNItosrrJgk0kjxboQO8iqkv71lndJllDKpwVmEVAsti71ovU8E2y2W73MM+LJFKy0A1FpM0FPkpCi08fPFaU9Z6ruom6gE3JHZ2SbtT2orzIktD+3TIcPBBbn6vuE206bP31DD9sb8y4maP/JfbqmGKSUB3jzGBRPPN8x9P2m4jSAsok7UO6RkO4SmLyhoFZu4eAgK3ziGoXqr609ay7eCaWCVVlhg203b7SBblkAay1tLkOKTEKLNk1qT1F6k3McnV+1PiuxTbyxARxkHuIWZHJQkqePkN45+4W/8G3PYiUJ3C7StNJ3UAzeNgO1H3O2saPigsMy0SFsl9RT9E3IhnZkxln6bFCshljDLPGJA2T9y7t1bME/T5sAak9ResXjnmWKdR2JdorRlEVVE7DMW2TykqxbIYBRVEkNrvbdd3Uu8aETxgrvmjKq0NDbqmQChrlMhalbg8l6oAEBKem7h5zi4zfc7eSN+6v7cKIndioMW5wkBVQVbMEn6iKuz6XOjw8kMJN4HrcKDhKWMC8OfBKgAA4EHj7++mvUe+3UMe4MsUYYbkTxHHuRshbtiJe2SCmHu7hNg3Xgai6L1vdznYK+6b/jNk8rkRxWrpgQ0f7dAnLkMGHHAHwGh9ObWTa7eVNwVdkYtEPakjqI0ruKjMgclSLXhqyoEnXG53EaSTEd5e+oVk9nwhUMuRyHtKg/F4fc3mul+rtzuY9gjSRxybrZyyd0hF7kqEKB7kZeB7yoX/oCDN1Xre8B3IO4RWh6Uu7BhSNl7ozsoZIyTG3b8EE03BHGgcbbZqaZBuWBEaexVKsIQ6gN8EMGJIPF4/bnrpno5GXAmdQkW1QGQKCRtpWkj+OTf1fcEVXnS7pXWppeobAlzjN0zvGNSqoXdosqBHN/ayR8EC7b73bpt9tLM8b9uCNpSM1awkZDIK/2e3kjlF/Ogjj9LyElZCAhLSUoUsHWdZYxGfBj5bJWUeR+dOo9iyhQvcjC/wp2lU2SxsDxyx8fb786zsvVoFmZCJVCztCX4KBmG2kHIsjIuoANAkOoIJRTP0/dwTQJMY3jSZoylqpsSQAL83QBojn3A1kKJDZ6NVem7pJI1MbZKOA1VdfPOrWgNGjRoDRo0aA0aNGgNIt30zdHc5JKOwSCULG/pOVUvFMkde4WJZr8KC91Q6ntCxVlUsRY/zClAj4oG/wD39hoE+w6ZuxJH3pOKbNUZitVEQQxUEMJFda+UkP2Fejebc7hoI0D9uHuZCX2hS2BUmzjWPP2GvdwgplYmLvq8S07N7mRmtFwskBGbiqCk/GshN03ubdleXbxqNgu3tO4yjt3KrFTEtI0a2VvgHjKwSGq6l1eGGOIKoPekKKqPGyswQsbZwQo9gUHj3Ot1diTZb5HjyIjjssKnMWVIaNGIlSAFy/HGkksKd2CW4YpE3J3O4XuTOfZtzEeXisEK68FU4A8k6m6f6elR9q5MJWPc7jcmmblJxIUx/a5IMnN14vQaCR1CKzfpSGXFSSKYHmlJ4IJN0ONV+odRj25SN0iLSyJEAmOS5k0xVhyBX20g2PoqTGFHEMoG3l28sfdkQYSSZ2jrGCb4UoQt8G+Nef4O4dsJImjbex7sMzSK9Kiq0dds/SEBDZHg8150D6KYUSyxvYCe5RQo3XEY4Hn5HHGlrel9q7MWYuP1C7rMxgyhgwdUEtWEAQJWNhBiGrxpNigsmNiQo8EyfmrLMR/WtYno/q6VYop9yzS97bQyhPYEV5pUh9tRB1BZrNs9C6HgaDSbmWaKWU9mIpI4AdwqnHBaBrmS3yFHkeeRWoY+oTOVCbaBvYCaK2trIWUC+QG7YvjISk8YkGruvVckE+Toyp2lUQkrWb7oQo+QFhWyBN8hf4b4N/0r1HcTwzFmVmTd7iMZeAiSuqqMQLqhyRzzoJtv3mdY5NrF27JLUKBASqWzzZfn/ZXyL53MO7oN29uze3MBSS3DBuSbIBwI+aB/5dcdZ6bNI7ERgmoyrKR5R8mHva1/GIF/J8DXMnRJC83tbCQPdlcxk6/Q18ggXi3AxAvQWIoN0MT29vw5xJWiqk2ao0Gqxxx45bQuz3Vpa7cfV3AF+sFGAVruwXKsarwfj6qjdFmOHcTNR3FZUwVqagHKse3ZF3R4v8nUh6LKsoKgkY4nNgfEJUFH+tWslfFck6BivTKFhYIipsFUDUKXmyBiRjX8gNV1iwFJNAicscUUcisjV0R8k+eRqLZdOMcMkUqsY5KjXFRniUI9+FrwOMvmufjXU3TI3ikkdpI8g+ZYBTTRqrGiCAAqDn8HQNdtJkzYupCtiQF8Ghxd+Rf/AJfGreqPT4ipksEZNlyVPNAGq/lfOr2gNGjRoDRo0aA0aNGgNGjRoI5YFeslBo2LF0fuPsedL19M7eqMYYcim9woggijwQQSK+3HjTTRoK56dETfbS+ecRfNXzXzQ/sNTRxhQFUAACgAKAA8AD411o0BrgQqABQocAVxxrvRoM51BpEdhnxTfVIBdrYtSBdt7a/r441UWOKNSrbbbshie1JjJMag5oqhfcmWNjxbc/bWk3qSHHBwo/itMifFVzx86zvW+k7mSWOSNlZl2+5jyICe6V4SoxJPGMTLfPwfvoK+/nhcKo2jAMBEcEUKY2nWMgnA3HTGWhxirE151L6dKvEga9tIXX2ECMSO23WRu0vDGg5B8kGNx8E6tx7GfOIrIwjcNkruMk9yumODEEcNGeScWHPGqOy6RumbZNMSzwSB5rdSL/TTRM6UbpnkBql4B9q+CFzeYwRPuJNxJjFHbt22JxBBJoeaA8D48351w282zHCTcSZxbYzsWsARPVuxYFbHbPzYGQ8E6i9W7ct03eqhmkLbZkVWUklirViKskkgePgazvWUmc7uMLO0b9GxRakKGanGKisRIRh7Ryft50Gg2+winRmgO4J+CygDmJVU+4AOpVwwxNXfiiBd/wAAX4Wfz5LrxS48X4B+1fJH0mtYtYN0Rtoi+4ggfpiojrFK/b3HGdrGyukoAXHLjhgvJIO+gmEYTu7k5qEDg4rZwFnHkrZIJAJA+Pk6BLL+mCSssjPSsCokRxzIyk0pu1Z8S1gjEC783upQ7ZgS0yMI0MZAdA1ktGSXJoHJmWuPdYPPGl+x6FCynvTIsgadVxdSFWfcifn7scU4+OavyWMvpqMly24YksSSxWxUwmC3XhT7QD4Wh550HOy6fDKWcXi7Mc+5GwyXFSBjdFSmJH4IN+NaLboqoqrWKgAV4oCh440hleDbKELB+7PKwtA9OVedl4IxoI1X9gPPlv01so1ZSuDqGUBcfIvxZ+40FvRo0aA0aNGgNGjRoDRo0aA0aNGgNGjRoDRo0aCLcyBUYtyApJFXwBzx8/y1lFePu1TVyt0tWMf4a+8nDXzz59t7DWY6g8qMVfdUO4HAwogLIZAtqBYKYJz/AKTd58BA3UIf1CqEjWNts24po5Gk4YcjEFCtN9IOdnxqGLrsOLCN1TuRd20282RT4dQR7q+QLr510+3DzLK+6Qsds8NMnJzbLL20KWqqvANmwTqLYdMRGhA3CEw7U7Wu23uJxpx7uOQBj97F6C3N14DH/i2OcJmXDbu9rf1DEG6BAwu/J41HN1uNcR+sc92MSqVgds1JRLtFoeeQuJFk0ADqrsemSR7jaJG2YTZNF3u23bNlcfBoEgXiW+Dq/wBP6Cm0n2/7wqDb9nEqcmzcHKwaBLLQWjoPdp1wqxvcB7d0QdtijFLLBWVPcwA8AmyrVfIEO89RKdu06mFy8DTRs0EpU4YjKQhCygE+OGo8eCdc7ToMUfZj74MW3neZQFORLGSlY3VKS9mucfijoXoMabbdQLuBW4LrF7CREjteIAPv98xo8Xkg+OQ93vqBIS4qEYRpMwEMppSo91pHyuSn70PP21D1SLZruzuDuHXBopnVELJ70MXvKqbEqiMV/wD1KeLNyt0LvmYLMtzbRdqPYTVKW7nD+CJOAa8edLOrdKnSWTCNJO1BCMHhcruTHZAQxyBSbAFSZYmuAvJC6PSaRiNQZC0P0uYizOvZmjVXYt7io3Dm+BZ8D3a1PRnURLGLJiRVOS4ngUDR8WBeqe4QF885Y24yCox8CqvGiAQT9j+b0y6eoEYAJPJ5YEHkk+G5+dBZ0aNGgNGjRoDRo0aA0aNGgNGjRoDRo0aA0aNGgNcdlbJoWfPHmvvrvRoODEv2H9tCwqOAAK8cfbxrvRoIm2qHkqP7a4OwjP8ACPj/AKHIf2JJH2vjVjRoKx6dF/oXn8fe/wD8m/8AqP3Oj/Do/wDQvHPj8qf+6qf/API+2rOjQQQ7GNCCqgVxx/ID/sAP6a7l2yv9Sg/z1Jo0EcO3VPpUC/sK1Jo0aA0aNGgNGjR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9701"/>
            <a:ext cx="1665165"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7" y="977999"/>
            <a:ext cx="16192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195736" y="1455167"/>
            <a:ext cx="3888432" cy="461665"/>
          </a:xfrm>
          <a:prstGeom prst="rect">
            <a:avLst/>
          </a:prstGeom>
          <a:noFill/>
        </p:spPr>
        <p:txBody>
          <a:bodyPr wrap="square" rtlCol="0">
            <a:spAutoFit/>
          </a:bodyPr>
          <a:lstStyle/>
          <a:p>
            <a:r>
              <a:rPr lang="zh-TW" altLang="zh-HK" sz="2400" dirty="0"/>
              <a:t>協助學校</a:t>
            </a:r>
            <a:r>
              <a:rPr lang="zh-TW" altLang="zh-HK" sz="2400" dirty="0" smtClean="0"/>
              <a:t>落實</a:t>
            </a:r>
            <a:r>
              <a:rPr lang="zh-TW" altLang="en-US" sz="2400" dirty="0" smtClean="0"/>
              <a:t>推行</a:t>
            </a:r>
            <a:r>
              <a:rPr lang="zh-TW" altLang="zh-HK" sz="2400" dirty="0" smtClean="0"/>
              <a:t>電子</a:t>
            </a:r>
            <a:r>
              <a:rPr lang="zh-TW" altLang="en-US" sz="2400" dirty="0" smtClean="0"/>
              <a:t>學習</a:t>
            </a:r>
            <a:endParaRPr lang="zh-HK" altLang="en-US" sz="2400" dirty="0"/>
          </a:p>
        </p:txBody>
      </p:sp>
      <p:sp>
        <p:nvSpPr>
          <p:cNvPr id="6" name="矩形 5"/>
          <p:cNvSpPr/>
          <p:nvPr/>
        </p:nvSpPr>
        <p:spPr>
          <a:xfrm>
            <a:off x="2627784" y="2348880"/>
            <a:ext cx="6357689" cy="2262158"/>
          </a:xfrm>
          <a:prstGeom prst="rect">
            <a:avLst/>
          </a:prstGeom>
        </p:spPr>
        <p:txBody>
          <a:bodyPr wrap="square">
            <a:spAutoFit/>
          </a:bodyPr>
          <a:lstStyle/>
          <a:p>
            <a:pPr marL="342900" lvl="3" indent="-342900">
              <a:spcAft>
                <a:spcPts val="1800"/>
              </a:spcAft>
              <a:buSzPct val="68000"/>
              <a:buFont typeface="Arial" panose="020B0604020202020204" pitchFamily="34" charset="0"/>
              <a:buChar char="•"/>
            </a:pPr>
            <a:r>
              <a:rPr lang="zh-TW" altLang="zh-HK" sz="2400" dirty="0">
                <a:latin typeface="微軟正黑體" panose="020B0604030504040204" pitchFamily="34" charset="-120"/>
                <a:ea typeface="微軟正黑體" panose="020B0604030504040204" pitchFamily="34" charset="-120"/>
              </a:rPr>
              <a:t>資訊科技教育策略及支援措施</a:t>
            </a:r>
            <a:endParaRPr lang="en-US" altLang="zh-TW" sz="2400" dirty="0">
              <a:latin typeface="微軟正黑體" panose="020B0604030504040204" pitchFamily="34" charset="-120"/>
              <a:ea typeface="微軟正黑體" panose="020B0604030504040204" pitchFamily="34" charset="-120"/>
            </a:endParaRPr>
          </a:p>
          <a:p>
            <a:pPr marL="342900" lvl="3" indent="-342900">
              <a:spcAft>
                <a:spcPts val="1800"/>
              </a:spcAft>
              <a:buSzPct val="68000"/>
              <a:buFont typeface="Arial" panose="020B0604020202020204" pitchFamily="34" charset="0"/>
              <a:buChar char="•"/>
            </a:pPr>
            <a:r>
              <a:rPr lang="zh-TW" altLang="zh-HK" sz="2400" dirty="0">
                <a:latin typeface="微軟正黑體" panose="020B0604030504040204" pitchFamily="34" charset="-120"/>
                <a:ea typeface="微軟正黑體" panose="020B0604030504040204" pitchFamily="34" charset="-120"/>
              </a:rPr>
              <a:t>學校策劃及推行電子學習的經驗分享</a:t>
            </a:r>
            <a:endParaRPr lang="en-US" altLang="zh-TW" sz="2400" dirty="0">
              <a:latin typeface="微軟正黑體" panose="020B0604030504040204" pitchFamily="34" charset="-120"/>
              <a:ea typeface="微軟正黑體" panose="020B0604030504040204" pitchFamily="34" charset="-120"/>
            </a:endParaRPr>
          </a:p>
          <a:p>
            <a:pPr marL="342900" lvl="3" indent="-342900">
              <a:spcAft>
                <a:spcPts val="1800"/>
              </a:spcAft>
              <a:buSzPct val="68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a:t>
            </a:r>
            <a:r>
              <a:rPr lang="zh-TW" altLang="zh-HK" sz="2400" dirty="0">
                <a:latin typeface="微軟正黑體" panose="020B0604030504040204" pitchFamily="34" charset="-120"/>
                <a:ea typeface="微軟正黑體" panose="020B0604030504040204" pitchFamily="34" charset="-120"/>
              </a:rPr>
              <a:t>自</a:t>
            </a:r>
            <a:r>
              <a:rPr lang="zh-TW" altLang="en-US" sz="2400" dirty="0">
                <a:latin typeface="微軟正黑體" panose="020B0604030504040204" pitchFamily="34" charset="-120"/>
                <a:ea typeface="微軟正黑體" panose="020B0604030504040204" pitchFamily="34" charset="-120"/>
              </a:rPr>
              <a:t>攜</a:t>
            </a:r>
            <a:r>
              <a:rPr lang="zh-TW" altLang="zh-HK" sz="2400" dirty="0">
                <a:latin typeface="微軟正黑體" panose="020B0604030504040204" pitchFamily="34" charset="-120"/>
                <a:ea typeface="微軟正黑體" panose="020B0604030504040204" pitchFamily="34" charset="-120"/>
              </a:rPr>
              <a:t>移動裝置</a:t>
            </a:r>
            <a:r>
              <a:rPr lang="en-US" altLang="zh-HK" sz="2400" dirty="0">
                <a:latin typeface="微軟正黑體" panose="020B0604030504040204" pitchFamily="34" charset="-120"/>
                <a:ea typeface="微軟正黑體" panose="020B0604030504040204" pitchFamily="34" charset="-120"/>
              </a:rPr>
              <a:t> - </a:t>
            </a:r>
            <a:r>
              <a:rPr lang="zh-TW" altLang="zh-HK" sz="2400" dirty="0">
                <a:latin typeface="微軟正黑體" panose="020B0604030504040204" pitchFamily="34" charset="-120"/>
                <a:ea typeface="微軟正黑體" panose="020B0604030504040204" pitchFamily="34" charset="-120"/>
              </a:rPr>
              <a:t>許可使用策略</a:t>
            </a:r>
            <a:r>
              <a:rPr lang="zh-TW" altLang="en-US" sz="2400" dirty="0">
                <a:latin typeface="微軟正黑體" panose="020B0604030504040204" pitchFamily="34" charset="-120"/>
                <a:ea typeface="微軟正黑體" panose="020B0604030504040204" pitchFamily="34" charset="-120"/>
              </a:rPr>
              <a:t>」</a:t>
            </a:r>
            <a:r>
              <a:rPr lang="zh-TW" altLang="zh-HK" sz="2400" dirty="0">
                <a:latin typeface="微軟正黑體" panose="020B0604030504040204" pitchFamily="34" charset="-120"/>
                <a:ea typeface="微軟正黑體" panose="020B0604030504040204" pitchFamily="34" charset="-120"/>
              </a:rPr>
              <a:t>工作坊</a:t>
            </a:r>
            <a:endParaRPr lang="en-US" altLang="zh-TW" sz="2400" dirty="0">
              <a:latin typeface="微軟正黑體" panose="020B0604030504040204" pitchFamily="34" charset="-120"/>
              <a:ea typeface="微軟正黑體" panose="020B0604030504040204" pitchFamily="34" charset="-120"/>
            </a:endParaRPr>
          </a:p>
          <a:p>
            <a:pPr marL="342900" lvl="3" indent="-342900">
              <a:spcAft>
                <a:spcPts val="1800"/>
              </a:spcAft>
              <a:buSzPct val="68000"/>
              <a:buFont typeface="Arial" panose="020B0604020202020204" pitchFamily="34" charset="0"/>
              <a:buChar char="•"/>
            </a:pPr>
            <a:r>
              <a:rPr lang="zh-TW" altLang="zh-HK" sz="2400" dirty="0" smtClean="0">
                <a:latin typeface="微軟正黑體" panose="020B0604030504040204" pitchFamily="34" charset="-120"/>
                <a:ea typeface="微軟正黑體" panose="020B0604030504040204" pitchFamily="34" charset="-120"/>
              </a:rPr>
              <a:t>校</a:t>
            </a:r>
            <a:r>
              <a:rPr lang="zh-TW" altLang="zh-HK" sz="2400" dirty="0">
                <a:latin typeface="微軟正黑體" panose="020B0604030504040204" pitchFamily="34" charset="-120"/>
                <a:ea typeface="微軟正黑體" panose="020B0604030504040204" pitchFamily="34" charset="-120"/>
              </a:rPr>
              <a:t>訪</a:t>
            </a:r>
            <a:r>
              <a:rPr lang="en-US" altLang="zh-TW" sz="2400" dirty="0">
                <a:latin typeface="微軟正黑體" panose="020B0604030504040204" pitchFamily="34" charset="-120"/>
                <a:ea typeface="微軟正黑體" panose="020B0604030504040204" pitchFamily="34" charset="-120"/>
              </a:rPr>
              <a:t> (</a:t>
            </a:r>
            <a:r>
              <a:rPr lang="zh-HK" altLang="en-US" sz="2400" dirty="0">
                <a:latin typeface="微軟正黑體" panose="020B0604030504040204" pitchFamily="34" charset="-120"/>
                <a:ea typeface="微軟正黑體" panose="020B0604030504040204" pitchFamily="34" charset="-120"/>
              </a:rPr>
              <a:t>只在全天</a:t>
            </a:r>
            <a:r>
              <a:rPr lang="zh-TW" altLang="zh-HK" sz="2400" dirty="0">
                <a:latin typeface="微軟正黑體" panose="020B0604030504040204" pitchFamily="34" charset="-120"/>
                <a:ea typeface="微軟正黑體" panose="020B0604030504040204" pitchFamily="34" charset="-120"/>
              </a:rPr>
              <a:t>課程</a:t>
            </a:r>
            <a:r>
              <a:rPr lang="zh-TW" altLang="en-US" sz="2400" dirty="0">
                <a:latin typeface="微軟正黑體" panose="020B0604030504040204" pitchFamily="34" charset="-120"/>
                <a:ea typeface="微軟正黑體" panose="020B0604030504040204" pitchFamily="34" charset="-120"/>
              </a:rPr>
              <a:t>提供的項目</a:t>
            </a:r>
            <a:r>
              <a:rPr lang="en-US" altLang="zh-TW" sz="2400" dirty="0">
                <a:latin typeface="微軟正黑體" panose="020B0604030504040204" pitchFamily="34" charset="-120"/>
                <a:ea typeface="微軟正黑體" panose="020B0604030504040204" pitchFamily="34" charset="-120"/>
              </a:rPr>
              <a:t>)</a:t>
            </a:r>
            <a:endParaRPr lang="zh-HK" altLang="en-US" sz="2400" dirty="0">
              <a:latin typeface="微軟正黑體" panose="020B0604030504040204" pitchFamily="34" charset="-120"/>
              <a:ea typeface="微軟正黑體" panose="020B0604030504040204" pitchFamily="34" charset="-120"/>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98" y="2379746"/>
            <a:ext cx="23907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869160"/>
            <a:ext cx="2019300" cy="1347788"/>
          </a:xfrm>
          <a:prstGeom prst="rect">
            <a:avLst/>
          </a:prstGeom>
          <a:ln/>
        </p:spPr>
        <p:style>
          <a:lnRef idx="3">
            <a:schemeClr val="lt1"/>
          </a:lnRef>
          <a:fillRef idx="1">
            <a:schemeClr val="accent4"/>
          </a:fillRef>
          <a:effectRef idx="1">
            <a:schemeClr val="accent4"/>
          </a:effectRef>
          <a:fontRef idx="minor">
            <a:schemeClr val="lt1"/>
          </a:fontRef>
        </p:style>
      </p:pic>
    </p:spTree>
    <p:extLst>
      <p:ext uri="{BB962C8B-B14F-4D97-AF65-F5344CB8AC3E}">
        <p14:creationId xmlns:p14="http://schemas.microsoft.com/office/powerpoint/2010/main" val="5213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151"/>
                                        </p:tgtEl>
                                        <p:attrNameLst>
                                          <p:attrName>style.visibility</p:attrName>
                                        </p:attrNameLst>
                                      </p:cBhvr>
                                      <p:to>
                                        <p:strVal val="visible"/>
                                      </p:to>
                                    </p:set>
                                    <p:animEffect transition="in" filter="wipe(left)">
                                      <p:cBhvr>
                                        <p:cTn id="41" dur="500"/>
                                        <p:tgtEl>
                                          <p:spTgt spid="615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fade">
                                      <p:cBhvr>
                                        <p:cTn id="4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46856" y="25962"/>
            <a:ext cx="2540968" cy="1143000"/>
          </a:xfrm>
        </p:spPr>
        <p:txBody>
          <a:bodyPr>
            <a:normAutofit/>
          </a:bodyPr>
          <a:lstStyle/>
          <a:p>
            <a:r>
              <a:rPr lang="zh-TW" altLang="zh-HK" sz="4400" dirty="0">
                <a:effectLst>
                  <a:outerShdw blurRad="38100" dist="38100" dir="2700000" algn="tl">
                    <a:srgbClr val="000000">
                      <a:alpha val="43137"/>
                    </a:srgbClr>
                  </a:outerShdw>
                </a:effectLst>
              </a:rPr>
              <a:t>專業</a:t>
            </a:r>
            <a:r>
              <a:rPr lang="zh-TW" altLang="zh-HK" sz="4400" dirty="0" smtClean="0">
                <a:effectLst>
                  <a:outerShdw blurRad="38100" dist="38100" dir="2700000" algn="tl">
                    <a:srgbClr val="000000">
                      <a:alpha val="43137"/>
                    </a:srgbClr>
                  </a:outerShdw>
                </a:effectLst>
              </a:rPr>
              <a:t>發展</a:t>
            </a:r>
            <a:endParaRPr lang="zh-HK" altLang="en-US" sz="4400" dirty="0">
              <a:effectLst>
                <a:outerShdw blurRad="38100" dist="38100" dir="2700000" algn="tl">
                  <a:srgbClr val="000000">
                    <a:alpha val="43137"/>
                  </a:srgbClr>
                </a:outerShdw>
              </a:effectLst>
            </a:endParaRPr>
          </a:p>
        </p:txBody>
      </p:sp>
      <p:sp>
        <p:nvSpPr>
          <p:cNvPr id="4" name="AutoShape 2" descr="data:image/jpeg;base64,/9j/4AAQSkZJRgABAQAAAQABAAD/2wCEAAkGBhMREBUUExQWFRUVGB8YGRgXGSEaHBofHRscHh4cGhwaHCYeGCEmHxkeIDEgIycpLSwsHB8xNTIqNScrLCkBCQoKDgwOGQ8PGjUiHiQ1Ki0sNSwsNTUqNSk1LzUpNSotNSwyMCw1NDQzNTUuLik1LC40Ky01NS00NSosNS0sKv/AABEIAPoAygMBIgACEQEDEQH/xAAbAAACAwEBAQAAAAAAAAAAAAAABQMEBgIBB//EAEAQAAICAQMDAwMCBAQEBAUFAAECAxESAAQhBRMxBiJBMlFhFCNCcYGRFTNSYiRyobFDwdHwBxaSk9IlRFNjgv/EABgBAQADAQAAAAAAAAAAAAAAAAABAgQD/8QALBEBAAEDAQQJBQEAAAAAAAAAAAECAxEhMUFRkQQiYXGhscHR4RKBwvDxcv/aAAwDAQACEQMRAD8A+46NGjQGjRo0Bo0aNAaNGjQGjReoJ94EF8t/y8/F/f7DQT6NK5Or5CkDg2tnEGrI4q/gHn7aobvdzsihMiGlxZ8Tca9tyHwRgzjuYIQD4JNj4DR6NZMSbonlXW5AvlzQMzrYqT3fthWseCfzQgg3W9btyOjZMkayqA4VCYXZ8VWQciZYxfuIViLok6DZ6NZCFt1iDg6nuQWp7ptC0JdgxlIFAzArXIUA3Xvhhl3ZxLI91HmMpF5YSCQJ7yOGCEWQKLe7kHQbXRpW/UGBvnC/OIognimzo39/5asf4gbH7bCyBZoDk6C5o1Cd5HdZrf2yHx/XU2gNGjRoDRo0aA0aNGgNGjRoDRo0aA0aNV9xuwvgqSPILAV/fQWNLt11cKBipLE0Ayst+fFrzzX99JusdQcJEmf+dIFEjOoVCqPKCWjShkYwg8fVfNUVG66zj3M5HxUT5B5jY7AQZuAhPbfPKwBVpwcvaGsl3MjDmAHlqDfcGhZql45v7eNVJUfgLE6gsptbU1aWpxr+Fn8kgFT+NKPT3qIlxGGBJMi/uy0CIdx2j26U+4q2eIJH+WoNNmLfpvrrTL2ZG5G3WbuK/uNySKb4of5Y5v5I+LIc9R3EscuxClou/ORIpLMSBDIwBL8jkeBXIBv4NCTrEpi3U8r7YJtppYEMkTtRzjWM/wCYSfNFQBka5UeGjz95Iu4u2KG5QJ3WUqyHyp8GqJBHiiONSx7MU2Q2fYnFOABjISOf4aks2Ob+ePjQI4+uskva7UKN+uTbK7ILRTEJTYViGkJtQQa5BINEFf02kMAxRv8A9ZmAsEUal9y4sBfB4IYUfHAOnmyggeND2ICNwWDo4hCHtcKWHaDSUFFUPbpkI4Aqt2tkRZcYleXAslSVAy4Hu/voM3uOoyTbZWmKy11VYgGBAULuMBjg68gVQNj7g3qeHr5yjftQlZOottO2Et1VclD5XeYMeZ4oLxVjIum2e37HddIQ8g7pVhEc3C+SwT3mv4udcbbcWyzLHBm8KuS2AcE2HYnhiMQt+Bx/TQJemdSdm2pdYSs26mgYKjKaj7pVg3cPPs5BBu/5aZbvcLHuO1gznONbsAEsryL+QP2aJ88gi+a6ZAoVhFtEUe9OI6DBxkym+LQckfIGpeqdUjhmPdSwRE2SqjMWklWJByvwz1dng6BTB6jjmWJ1acCQpVhAcn2x3YBsH24LiWB8kgfJDjofqMtIsWErlljkZmKHBZVfAmj4/aN/NuKsBiquf1Eiq7AIqJmhYwghAH7ZRnHsjwZ6bMhaViLAJ1MOrEkhMSUXBXEQpTcalQ9YqLlHBq6eiQDQbJZlPhgb/P8A7+2u9Yzp/qmJWVmQY9uJhhFiQZ3McQ88ZOrJXxYs1baZQ+qv+LaB42VT2ghx5VpBLxJ7q/8AB4K355+DoNDo0aNAaNGjQGjRo0Bo0aNBzJIFUsfAFn58fgcnWcm6nGz2zj5omDLgc+bPx8/j4saay72Q5KIWI5Fh0BI+6+7j8XXg/wBVUHqKNZXVxN3I5OzjwwZuws7VXwEbyasgAWSAQgXr3ZncY5xCOMnFFQhmneImieQCAa/mfkDXG79RftyPCJuHwzcWns3CwuDxQJslRZ4B8VWo+veptn2NxOiLK6xMVLKQsvajG4CA+TQYMDVA5VyCNMYJdpMZ0jhDlJKlUAAhsixYqTYtlDXQy9rDIUdB5H14PNiBIlySxqTgVyhvLjyAQCQT9ua+b6s55DgfFUnJ+3B88H50ldI9rIyPGztOJplb5AZgZkWrAIUhhyCwWvjSk9RiBjese7JFjRDWHmQxuKb3KJN3zkFPtNAirBv03YmM7NWKEwdzOmB+sNRH44PJrwfOvem9OkQwMMCYXkVlyr/M5GJqiQCOP7aXzbgR7PbSpEAGlhhVc+KP7YawOD7iKN3Vm/Gq246j245YTEpO13cMYp2CsHVAh8EqVFWPd4v5rQOdhsWT9OpMdwu7uA4+ly9EfP3819J+2p4NuInljLqQe4YVB8ZlcweKXFiB/JjrNbzZm5onhj7m12mbVK7IyqNzHHGppSv7MrhpCCbfwcQdRv1QsHmg2zkvFDuEQks8zbgoCFKilwESWTf0k+0W2g0EOxaLBi0Z/wCG7BBcCmskEebBqqHPGptrsXTsEYHCEwsC9UTRB8fPHHnnxpTtY3O63EapFhtCgd2kZPa0Ab2gqyr4VeTQGR5J0ui3qBJm7SMY9kN2rKz4mzOSgLfWtySESgC8+BQGg0Y6NMIUjqPiB4mOQByPItqsp/tFc+eNdw9ILMrSIjom3SOsx9cTBwbHimUEH4IB+L0pfrkhcjsw5HZ/rgcnoG/chF+6z88V9jpjs96Z4oZEhC92JZDYdqLqrHkMuVdw/cmj4qtA0h2QZ2uBFEhyLLJ8kckAVyeASKv5vWc2XV9tgXm28UcZhXcP2w7HJJRGpVFSuO3H7lbL2rxQB062Ev8AlsIeaoEZAe7t1RN8AOb4PKsfg6X/AOCRGPERS49vtVZsoZFcgAqOba7PI8aDjddQ2UTIiQr2mdtvMCjZL2UaWNFSrY5MCiqLuQY8nTTcPtEnIdMJMYnDsCbJMixi/JYHLg+cz5s6S7304spfNC2bvIaDAF3jaMkHMY+yIAGxiWVvPOnciS0v7CTfti3cAMaBxUh2yvmrPglj86C1/wDMEK3cjNQYkCNuMau6XjyPP3031mnEik/8NB7kNglB7jdp59wPFsauvAs056bLKwYyqq8jHH5GK2eGP8WQ+OAP5kLmjRo0Bo0aNAaX9ZnxQLbKXYKGXkj5+481X9dMNI99hNJIVnlT9NxIq5gX2y/gUJPbIrcXyoHwRoM/6hnQRQNHLKb3m0BL+3gzLdcC8lPI8f8AXS5evrLFLuZItvGDI+WRbNJVmG0UsqvZLRMFZj2xyoJxNjS9Q6aIo+4+6lpjHGpJagzyFUOIvkvKvkUQqg0L0y3TyISqrkCPIiyseBkTKMiPknQYbb78bh44Vi2incTbyBgUYgiGkU4pKBbRRqrV5Fc1wbnS/ULjcr7YB39zutozBXzrb9542yMp4sMSormQkEfOt3OzlkhOJRXa+ccCLVq+WIIYqbH2OvDsJufcnJ4FDj3H/Zz7Mf6g8+KDAbX1hNHtIpUMWUfSxuqkMknIcBl901+4cZm2B+T41otv6neTfnar+mASaimSl+12FlEgHcBJaQ4UE4HPxen8GxmDAsYyv8SgD7P49l+cD5+Dqovpsd0yGNSe6JgDJYDhccgTFmKAACg1+B40EPqfp77mCJUCqFmSQ4ljYRrIBiQlSfGXFefjUG76ZFg9xRrGZlfKSSRGkkJUKzM1MzA4qvmyABVAalg9HhWjPgRhRQeg2HcrICPkkSUT/tH211svR3biCCRgyyxyqxIYZRRpEAVxUUyx2wFWzMRjxQVpo4dw6lztnMsYTJZiGljbJ1Q4MO4pUMwBLAgOeRZK3qvRdvupZZItxDRhjWJotw0JhByRGKwmpwX+nIjkYj760jelVMhfM+6WOZhXl4kCrXPtX2ra/jzydV09FJgqM4dViWKmTzjJ3A3DAg2ByCCCAQQdBBDFDG8x7m3YzKiSFpTlIZFwi7iklbesRQ8WBfjSyPpuyRWuXb4CF4mvcN/lhiCjEuRgrAgg+MiOAK03b0ODj+/I1fprzGTMdrIZEJYmzkTTXZ4HPm4pv/h8jRshmani3URIUeN3KJHI58gil/Hm9BXm2EKFy8m3Vo9u0L3KRjGscbFWthitsWN8gNGfnV3abhUhWOKWLtC0jCMW4STGg6klcRSmvp5+2ut56JSSPcIz2NwH5wBZDJEI37bE8AgXR5s+SONMN6zL241jjlYrzkVBpSoZgpNkCx8+SOfuFLbb0RhcZY7rnJ5CtfBCkkDjH+V+fuh6l6s3iybhY2RpI/1HbhwNysihoUjBXKQhc2cA2Sox4OnsEzqSDtYRIf4e6tt5ohT4sKSB/tPPGqp3e3hkByhDBklU4SFMty7RrInOFuzMCy/6nJoMToKu49Q7sNIq5tGJgkUoivNf0vcNkClAl9mQRrPsoG2FX07LuJpZ5zFUs+12DOMMQXuXvAB+LUNRF2Pb+NNG6ojyyRvOyACJwRmGZpmkUAKUHt/boUxvmwOLm6d1xe68DvIpWURRtTHuZwrN7iUIjNEgAkePua0E23G68Pt42Be+cRQzIFAHmkAbn5Px4EKLuSwf9MhcAA+FGWMfItiaW2WgSLVjzxfEHqgdpHeXAsiuQFeQKGYoDn2V4z4JYChyaHJs7fqvdmEazqz+7hVYA9qQCXnHE42EPJon7nQaLRqPbqwUByC1ckcXqTQGjRo0BrHdV9MrPK8ncde47E/8O54banb4k8WvuD/awP562J1mepzbkdrsKqhnIlaOMlkQxviQrD3fuYXQJongckAkl9LF5neR4e2pV1YKS4Ecm2lYf5pDiQ7cXajACgSDyQ9D2zFrmyGLRrcTYobnpowHpQF3TIQ12FFUPN6bd9S7xUZBe3IuRiUoHC7fB1C2wUkzcZOeD59o1Y6XLvGnZpgyKdvFSMO4gcSTCT6FU3j2jZCmjyOCAEfrHdPB0VngcoyRx4Ovsr3IPHgWD4N6hi6puYZ9xKglfaRbXOpsluYWxEbSKXK4eTyt0OOdPuudDXfbNtvI7IsgXIxgA8ENwHBrkfI1b33Te7t3gLEB4zGWFXRGJIsVdfjWu3doptxTMZnM57tPae5WYnJAvrdxBHO+3xScQCCpA3cef+AjEFAvBLEGweBYI1Q9U+tZF2W/CDs7jaYK5BzAEmJV4yVGRo+CFo3+LfS+kom2cO1LPUHb7cgoOpirBvGJIr5FHnjVbqPoSGeHcxtJJlvGVppBjkcMQqr7cVACgeL8/POutuvo0VRMxv8ADMemfv2I6ym/qkbPuQhGlaBBLIGnaRvfZ7cJkUvKwAvE4iiov7W39ag7v9NHGCwEbfuSCJnWSiWhVl/cwFluR4IFkauSemR+oadJpYpHRY5MMKkC3iSHRsWFkWtcHR1H0sm4dWlkkZUlSZUOPtZAKCtjkFtQxF2TfNGtc/qszOZjd27dPnfsNVTpvrA7jcSQxxrcTvG4aULIuINO0RW+2xAAZSx9ymvNL/TnrK9nsQBJJNvC4jE0gJpMmZpJFjA4A+E+QPudOR6VU7iOd5ZHkiEgQtiK7n+rFQXxHCg+ATdnnVXYehIoYdrGskmWzZmikOOQzvJW9uLAhiPF+OdW+ro+MY4eVXrj7eLrK7//ABAHbhZYSWfeHZOmdFJBlZBxpx7b/h8jxzV3YeqmlSY9ingn7Dr3FwH0nuZsF9gDAn235oHXEnoWEpCoeRe1uf1eXtLSS2bL2tUcjwoHxVVrif0HG/cuaUF90u7sY+2RaoUVIZeBwwPIB0mejTs058fY6xN1n1WdzsjJGWieHfRwMYpSVb9xLKuuOaMr/I/prVdY6SJpEYhvarD2sB9TRsfIv/wwOD4LA3el0noOMxyp3pam3C7pj7bzXE8e2qJQGq/lQ0z6qFyTIRng8u+HyPFedc79VuaYi3xnyj5TETvIeobeOCaJXaW5FdwWeNVHaLk5Eiuf1FfYgAHxzJuelwuqI4P7e3MSsJ0U9tsB3CBQtaGLVwSfvybzZIZ4ZQ23CxpMGBkJJMgUKR7TYpeT+TwflO/QmSFE722J/wAPk2bfuGgTVOtISw4og1/XWVYx6nsoWea0UiSOOKmljKsqdztDB1N3mTR85KRyOOtj02MEsoZQjrLk06MokiiECIxILAlALu/vdnml1H0+0sU4D7f93axbcHNjTRsSxP7dgG+P+X+1qfprmSeSNtuA80M4DEikiRVfkxHttxwwBI58HkBx/haCGiQFMOC3uE5QSZ3fbrzfu5Ffnw16J0KWPcNOZVZJDIxVQpUh2DJie33AQPNyFSfAAoKk6f0vstBnJtiIP1hoSEk918rAMd+26b8k+Txq70bpkccEEJMcsiKEbCU0Tjh/o8FV+fHNffQbFHBFggg/I17qHaQ4IFoCvgG/n70NTaA0aNGgNZaPqm0C1+qmAAYDIst4SCFsSVF4yFV48WPvrU6xcfS024IlVnkynxIyChZpu8yjJMWshQxOV4mqDFdAwkn29sDuJ1KYs1lhiGVyDZXhcUez/tNnS/d7+GORGkaUp25ZHmqRWAi7bgYYFnXGW7uhVebq1tel7Y5UlpHt+z2lDZMhuwQQASPcFrwJG8XqHeRbeT9t03DhYnhPPuCSKFcN4xsIoBNfe7uwtv1GONWTvMzIGVRbDJ1jMpTM3Zw548AHzR1BuOpq6Gt12mKKlkMe2/aMpBYEKWwp6Iuh+a14dvtSWbtzEKxdjYIV2hETPw1KTGa/08kgWSddbXpMMt9pJkY1Irvfb7nY7KucWGREdAqCBYvhudBCeooz4jeOpZ8awk8lRuMPdwp7I/Bo8c8an6n6kSCQBhMbVCDZAJd40OQx9gXuqzBiCByFNHXO36FUaxMWMYeN6wa1wq6KxLeVYkEcKTybrWj3OwSTlsrqva7L/fEi/wCugzW59VNHDPKysOyIrUyA13MbZyooImVlgTwrH8ai33quSJnQhGwWM5JIT3BLuGhAjtaDqAGK+73MEv8AiOr/AEaFMLavH1tl/Vry+fvryLp6KK9x4qyxJH/KSfb/AErQYXceuJY1lYKGCx71gDIf/wBlIE/0+ZAb/wBv58auv6tczGP+FdwkNh/eQ+1G4yrAghfBFHgE/FHWJ0xAb93H3Zj/ANCa1Xg6HFHJK4sNOwZyGrlVVBiRRAxRRQ44+92GS6T68Z+yFxczTQxWXsAS7Zpw4GIY1jjTBSbBIU8ajT1+zKk9cPtoXKLIMFMm57TPZUGlByyJAIAHt5bW4i6XGvjLxXLsf7WeD+deJ0tAQRlx/vYg/ggmjoMt/wDM8vfjikR4w+WLRSLJm47xCULKEpDmAQVsuuVpy1fd0TlHuGrimAo3j9JoX5PH4Or69CQV7peBiP3G8f31ZbYqTdv/APcav7XoEHUOoMsm1REVO9M0Z7yFj/ku9p7h/pr+/jSfaesG7aSSjbhX2k8xIRvaYGCk8MzMpskqBY8WdbV+nITZyJu+Xb/14143TEu+R/I+P5aDJL6ulGYXsgjdbeAHHysyIbIWQiwzmqPjjzZ1HtOpmPfTwTGP96SKORyn7Rb9OhMaqX9hkJYjIkcEck61/wDhMdVR835IPiqsUa/GqO9kihWTut20FMXyLHgFmysEooq7PGgyW6608uxmnWLbp+zMfpXuRsJQpXElr9v1FgKdRwQaGwGwTIMEsgCmUqo+9rzY558/B1RaSEOEE8pLSdpvYTbENwWxC8YsTd8fbjUkZjeNWiLyq9FZFRWFYqBy45BsNYFea4AAB/D9Iu/6mz/ca71W6bfaWwVNeCKI/mAANWdAaNGjQGsr1Odv1pAeluIcscVOG4v2hgDy0RIPn2/IBGk3O9SPHNguRxWz5PJofc0D/bWQG4Lu7CaL9xlotHRPt7lnJbowgKKAphdcnQXNn12TNDIIo1MYZvBN+7NLU0KChgxNGyOa0nHoyTthQ2QRd2qnFspP1jFhmCOFW+ayyIU8al6z6jeCSdF2scoSEvGUQNmyxGQrIBTRm2sHAqQ1XkaEPVOuP+p20kW4gYfpt26MgJiIVICuSiSnIJaiG4F/N6DxvRMtUuKVHswAAQpbZuXpqAID5YgjkYjg+A7i9N5Rbft/sGKeSZlt290qTBqZ/cSHmzsgAlfAvhPB6wkldWMMPubaBY8SXkWdQzyI1/ShLVwQOzJZ59irrHqeSTYTWkcZfZySsYwUbbusyosTtl9RBI/hOUTkCuFDQbr0xui2CzOBIkgDh3qBu1AisAWtznG8oHAtms2SWeereunZ7RplUMwKooY0tu6oCx+wys/y15uoVBmlEzoAAWIBoALft/1cfa/76l3ezifb9iWPvR4KrA0bqqu2BvgG/wCur25piqJqjMb+5E7NGOk6q2w3XVtwypI6RbY+1e2rEh1BbliPIs2eBpp1b1Dv4dvupBEn7CpIjtGyrIn/AIq4dzIMgBIOVGwPzprH0fZrncQuZVjkVrcuvKpmLYEefcfzz513t4oIlKRxM6uMSwOYZaNLkzkkCyAPAs1rXVftzMTNOZ028IiI9J5qxTJX1H1bLGvcTB45dxFt4DifLD3uxD+8A2oUBTakXzel3qPcTSrtf1EQVo+pwiNqrNOSHCkkoeaIv+G/nWkm2m17A2zQntIFpMGIWgGWiP4h9wbv86gl22zZUVonOEgkWw+RdaAe7tyBXuJND+WoovW6JiYj+fu0mmZgs3HreUCaVVTtQb1doyEHNgSilw2VKbkBC4ngeeeIeqetN1Cu8kAhZNnuEjK4Nk6OI+Ae5SsO55og/YfOjXpO2kZpu1yHDm7UM6gVIUJCFhQAcixXnjSvp/pn/iNzJPFmssyyooe1GKqBmhIRiCoYE3RPHi9WouWNs07MecaeevaiYqL+uetN3C2+KCArs3goMrW6zValg9KRlw1Hx9OpN/65m23+ICVI5G2vY7ZQFAf1BxUPbN9J8sKsfA093nprauszPAW/UFTKMjblD7bAavb8V4rUsfQdu5mZoeZ1Cy9yzmFFKGBJBoePtzpF6xiImjh+PtVz5TiriQ9d9U7zbbXdSmNP2TEY3ZCqyB2CuMO4WUqSebo2OPOoOuepd0sXVIyyB9rEskckalTjIrGqZm9y41n4PnEeNaGf09t2haFoGeNqyBYksFNqCS+RAPIF0PtqWXoW3/ekaLIzIFlss2aqKCkEkGhY/qfvqtF6zEa0+H+faefJiVvpmfZTNgzFQbAr4+xJ5/N6Veo9nDOGjkZD5Qq0hi4dCp5HJJDceK5o6sbTfwwxhUSRVHABVifwLNlvFeT8fjXJqaW1jBI5ty6/jxjifHi/++sdU5nReFHtpx7oSe73gf1FHIq1nhfBUPx9gx+OOeldNiIdYhASWLOpJYFiEOS1QxK4kkDliSbJJPkkMDRqQiEsWTJJiAMAyNZcDkEunPj76adF2gBLBK4oP3M8vCnxx4jX+389QG2jRo0Bo0ar7nc48YubHlVyrQL+vbkpixEWIK4NIQPeSVoWy0cSQK82w4+c/NvIgqk/o1QswX3LyEkSKhk1cRlkPAILBeNXetdOLxxmGJsl3EDEdtVIVJFck1RIAs1fwQOdRbTpsUO5Ru/k6STu69tjbTshIGJ9gXJQAbsc/fQWV9RuFb3beo1Ys2YCqEkKMT+54UAg80GsEg8aH6mZXRWmUMxekQg122puSpxYAiwTwTpNN0iKUtnvMiySKD2Wy/zkmU/VRwIVSAADdcE6aPOjzQzmde5EJYyoham7hUUBnatcQqySb8Dig7i6sZIoHG4EfdiLe94290jKI/dH7T7mwBAIbgWT5hl30xaRRuo1FUrl1oFmVEAUKS5D2gP8TBgQbUCt0fp42jRkO+Ihj27mSAgERucGW39jfuNY93gGh4Mu29PbZYey00MiqAqsV9+GZai4kvgoadMaKEnwRoGO/wBoJM3Acq4+oYY00ZQkFnHweCQP++vf0sN20nOayGxZX3B6JBIAJXivj5PB0r9STIOh7mIyGRhtJRb/AFMUQ2TyeQa+T8c3pTN6r3G1VoqgcJ0r9ZGcDatEAuLjP3K3FNYN3oNTFs4VxHdoL2/K1fZZiK/6g/y13J6bDIYw7IDAYe4nteyGCMPsyBmIP3b8az8nqvcmcRRpA7P0v9WilcbmLIqqWL1gS3jj/m0t6n6nO5j2xkjBeLqm3iaKeJkkhZgOfbJixsllblSrKCLFkH3V+lo+amWSOlYExIVFsk0ZAGV4gydzH/UqsD41KuwRyyiZx3Q6r+2wwLs7WnPs/wAwg/cBfHkpeoep9x++7Lt3EHUI9rTQklo3Mf8AEZPaw7t3RHHjnVrpXqDcS7iYwbeFUg3x2klhUIhUKGfItkXLkMFC0VoeedBPvOgQ7jNTuVSNoyAyOLPcjnja83JCjvBgp+Y0+FA1ai6RI29d5IzNC4geCRHCLD2xytZhwGY5UoYMDi3Gkuz9Zbh0mj/ToN6iI4gKAK6NIFz28meMyYEgWQcxXzQedE62m7gjlEhjp3jxeMxSAqwLRMt+1wqFTia8keK0CAend6YZV/TlGk2ckVCVComEhKNk0hd7ByEj23m8TQ1f6l6TkaRQqSiGSAoRE8YeGYtk0uUpNWAoyTJgVFDnV87qJHLNukVsLMrcA0nPOXkDbyOR8Cz8HVnc75UUv+pzqQJS0Tk0qgJWQHwU5NeT8HQLNt6cn/UytKsrESySRyK8eEiPGUWJwf3Dj4w4SwrX5Gu+mdBkh2W0Voj3g0XfGVhsUKsWKlhj/wCVcaddM3BKmQvJQBTF1KnJTywVrJs8g+P6az8MG57Sd+RC57aSuRHfcMIVgAQoI7vNeaPyLGgmj9PvEnak3ZZ+0gVyzAioghBFklWKl7LEgk+SAR1/g8skq4ucGEhzUtjGTOjqq/chVYC6qyOAaPPXelb2XZzw3fcjlixAUD3JIqEEW2Fsligwx+ebsiTdsSpJKlyCuAFxnLHFm8MLQNlXhsb40EfSukGOcZTgguxEYJGLGeaUlePdYlCN4B7YPI4Gu0v9P7Nodpt4mADRwohA8AqgBr8caYaA0aNGgNZ7ebiEzA/qGqRito64xtEGyDEn2i0IIr6lYGudaHWV6p6ahVrEc7W7T/tYgK9/UBQprYtfliPcW0EL7/bxsKaZrdYsgyMCTulgNkMP4yAT5Ck8XY156h9Xjaz7hG2iu0W3G4ixb3TW+DKB2/aVIUkgtQKmtcDpEeIJh3d5iYgBT7zuP1BolRY7qg/HBrV9+nbd54ZXibvRtKkXdka6ZVVyAS1qVHF/f4LaChJ6lieSGBdtGy7pykDB6V0ECzSOaT2gBsQovIg8garwetAV2yw7JGklkmgwMgXCTbq5oOY/cpK8Pwaa6vjTTa9D2ccO3RRHGm1YmF1msxlla+T9VqxJDWCOfga42nR9mHjCLi+0lkMeUpBLOuUknkmTIObLX8+NAk6f6hP6/d7WS5JJNwrRxSTPSKkETy9tgGJKl7CIOb+ACQ4aaFMmeGNY41Z5CA9hFVmbFMefczWnyCxonjXu56DsnZ5SA7tNHNlHP7lkoIjqclw9vFA0wHg6vb/aRSGQSSJiysrp3aFFcGv2gr5o88E6BbLPsyShwYZqhVtvI4LbiM0KJo5Rkgt45IJuxqOLr+whqo4lgfalnYROGwjkWHBk7dLGhkIKlvZz7asi6vQYEORcWskZYmYGmhSlu04ITkji/J++uYvTEAyAUORDLCUMmVpM3ckUgJfubHn4B4+xCpOnToZMAm1TgQFf09nB5DEEYg8o0tr4rg3wCdSbTebCTEOkb5SlkvbMhaVAQXUyX3HRUxtbYUB+NWIOmGOVGjiIkRFiP74LNGhJUyZWWNsWvySzWT81tz02AbAiSNmjikY9vMN9Uga7x4OZyBFMtmiPGg8g3uyctG22hLSy7h6VCVZtq+BeS4wcwSoujz4JoHXG06zsC8W4bsRzzpE5dYi3LQNIoMhUMT20cgsAQtAgZAG3D0iAbrCNZC8ZlZnzHt/VEvJ7SKYFkB+6kiuLGuumdM2cK/sySKDGIMQ5XIQho180QwClQwIyxF5VoPItvt2hUwbeN0dVphF7cUIeMLiKAUtktEBTdc3Vjbx0VT9MMFkLqFQrixaS3Jryasn5MlnzqToM20hhXtkRic93FqU5PhfC0q8ugOPGTD5bmDpnWHjUBwWR5pEyLlmFFiOCORS150EJ6VC0eLbMkFB7Szngqy48i/pkdSPyw8HXXUdirwqqKIyu6WUqQ7cJKJDwFOOX8q9/z4JJvo3Ad9uhMsTyr7j/AAD6W9vFqfI+bH50IFKw3towJyAtSHgGPIH6OPkfjQRbD0tk6O6xvGs88pVlI4mbIDF08qf71evB6VkT/wASPHvRSIjm6KM7OocrlTZ2qHLE5cm+GAkk3G1XtVGQXQ+8isQ6AhgOfcAeR/1Guk20rSH9xWqRWK5klavIccVRXigefng6CfddIJNq8lFsioIAu7+fz/2H5vyHpcnNyy8jzldcVx/3/wDYqpH07ckUZORyalbi4cavz/me7n+fnT7bqwRQ31AC/wCdc6DpFoAeaHzrrRo0Bo0aNAaNGjQGkm+jhMiAEpjmCFjYghlo8gUD4o8/1070iknhlslpQWAJUMQKI48GvA5H/fQVhBHGYveTIqqQeyxDIUKDMDm6v5Hjx50Yxh8s34kaX/JYizH26sfjm/n441Q6z1KbNY9pJIS20ndFAVmaVGh7ZJdTQ/co2QtMLrVuRt+ZCBfLyg0BiI+z+2Y2r6u7j5JPL3wBQe/o0UKmbWEhTiImu22ak0eLujqNtpGzCPur23imUMSoZe46tRUtbeDzQ4r+ejpp3mUSsZERYoTZjzyIzE6sbBVvpon7AjI2DTjHUG29OZi528Jb2qCJBKe8Bio5MdceOPb86Bxuel05a2dsi5qO1OUYjZCMwfCg+fn5GrfStiqyO6kgfSUqhfBBIugaFWAOPN6z+4Xdod32lkUyTOyMqILH6VAha0tv3VIBavAs40DPsOnu0u5Z2aDuSo6k2mY/SxRsRTKeHBH9PyDoJ5OjT5yhLVZBKTmVOLNwCjA5U3yCOB+a1DueiyNtnCwuJWjSOi0YHsYHgKaoUeTzz/a23RS5bHeNbZ40TahgAAD3Lpcb/neud30aQK3b3WJbLgsyqMmDcYvwQARY59x0Fvp8ZG7nkK0rqgBLL5UGwQGJHn/pqFeirakI1hiwAlBAycsSLH3dv+gPgVUEwMktRQ+yRlKEDJlCZKRxkzE834r+V6qw9QIYzIyZ/oS9KBSnIErQ+B4550FLadS2kWDLDIvbdoo/dkLbdrtnBFHFTJGklgX5I5JDMD6igilVW27JJYYKz2FMqvRIJpS8iGEVZLN+dSbjqaju0sJUJELwUgCRjmWryPmvFnnU3VOpdpaV4mKxsy0goiNhgCbo434UXfjHnQMR05FBA25rEpw4rE8kLbe0H7CvjSuaFhjQlAiLmNRicQhK0trbXXAN+0656nvyw3gZgyrFGVQ/SQQSaAonniwft9hqV9+VkdlC2s0aBa5YOAS3m7ORIrjj50HEBSONgIe4y5lWZc6I7t1xzbRfBFmQa83PTwxkxSRA2dCNlUDFe0MbUAfQGH2yB8eJIeoFmRW7ZQ7qSLEKB4DU1g/Vf971dh2pOIPZs/Asni7A5I0E3TulKGSYFrKtSt8B8TVEAiqAHihxpro0aA0aNGgNGjRoDRo0aA0u3+9ocSLHj9WVHzQA8mvI+PkH8FjpBv8AYxmVx3GDPgSFRmAOalGcCwOY8b9vHk+DoPDBI8lmWLIWoYKlgCywBssPPIvji/J1AZnfM9xGwYICVQWcVe8i3uFH8fPGru59PCTO5OHz4A5HcUKeb/Fj/wA9cbjonuLEmQsxLAKMaKLGykFxwQoPn73fjQG0c8rNJHiqsSvs4IrkUTWPN2PJGl283Ri3MUe2VXM0byBiqk+0e0KLTyWtiTdcfNixuNqAeUm9wkaljBrNcMcg2NgLx97GuN8pkCBoM+0DizwkkFQBakPYDDj/ANdAq3nUp2ldHh2ySDY/qnDJ3CHVipQsslEe3yPH5rVrZeopmMYKw4ybH9SgwP7bDH2m39493xj40xh2SPk5gXIoIvdEyftEH2UC1r/s4A+avXB2cfcWJY40kMDpEQjjFFoEXjiq+9fbY/F1wCzbdflddusqwlN3tHekjKlCqAmyXYMpyqqH9dV/TvUm7W228axKV2AnzkTKyCEVQARwPJ5+wFedN+n9H7EEcSojyLEYmkaOTkfj2nFSeSt1886OpbRYYSWi22MELEooYsqG7VQoLFGxrGqNVRrQUtr6wncxHGJf1O1zgtTZmBCmMnLlbYGwBwfxqzt+vbqSZ1jiRlh3KwvwF9tDOS2kBBtrCgNYFck2L77S54ncDtQKGiRIXtXKMp9wJUpi1BceCAb417vNuonMqbdGYhbYqVYlSeScTlQqr8c0eKIKOmeqN3PEk8e3jMTrPYYqmBTLtAsXs2Vxb28XfAHNjpvqJ5YnzIjkiKI8bRYsrSUoFPJRUnlSGsg1RNXJLtlXKtnERLkHBU0wYU+QCke7kGxz+dW9xNtYo2V1i7jAO0bcl2VC6glgbYCIlb5AQkfToFqeqWqQgM2G3SY3EgCiRpAoP7wJoxOMR+OdWX9RRd5UHdDGZoSDipWkmbLEjLAiBmU/xCiCeRrzaSbWRQyjbosixq0fbDMQwLrGarIcsRQI+oj51yvVobHt2zWUkRsl57pYRMPtkWIVr5JI/i0Eu19UxFoFVJCZ2QLnj7RJDJKrcH/TEwI82P5Xx6T9RruIdsTDUskUbO0cf7aM8Xcq7JUVxz8sosk65XfwrY7e2pXBSqHIPaXHj6siYxXycRzwbmwESiNoo9sgCBRjQICllCLS+F9wr4JI450D7Ro0aA0aNGgNGjRoDRo0aA0p6h0nKQy5f/xcBMj+1IX+D/FdfitNtK+u7TuCP93tYOGs1RryCG4IIJH35sEEA6BdL0BDHhdHCRSwgbkyUA3nytD+3xrnq3RJWWLsnKP9Us0sY9mceJBSiab3YuQSAaP8jHsumZdsicKyOzYEqx7eYIjYKxViFBGQNgm7rJWh2npBl2qwjcg47dIVcZLiRGY86VweSQ9Xw3N3RAVNh6X3Jm23fVzEp3RdRLWCySq8CNi4LYKCKFhboWNItosrrJgk0kjxboQO8iqkv71lndJllDKpwVmEVAsti71ovU8E2y2W73MM+LJFKy0A1FpM0FPkpCi08fPFaU9Z6ruom6gE3JHZ2SbtT2orzIktD+3TIcPBBbn6vuE206bP31DD9sb8y4maP/JfbqmGKSUB3jzGBRPPN8x9P2m4jSAsok7UO6RkO4SmLyhoFZu4eAgK3ziGoXqr609ay7eCaWCVVlhg203b7SBblkAay1tLkOKTEKLNk1qT1F6k3McnV+1PiuxTbyxARxkHuIWZHJQkqePkN45+4W/8G3PYiUJ3C7StNJ3UAzeNgO1H3O2saPigsMy0SFsl9RT9E3IhnZkxln6bFCshljDLPGJA2T9y7t1bME/T5sAak9ResXjnmWKdR2JdorRlEVVE7DMW2TykqxbIYBRVEkNrvbdd3Uu8aETxgrvmjKq0NDbqmQChrlMhalbg8l6oAEBKem7h5zi4zfc7eSN+6v7cKIndioMW5wkBVQVbMEn6iKuz6XOjw8kMJN4HrcKDhKWMC8OfBKgAA4EHj7++mvUe+3UMe4MsUYYbkTxHHuRshbtiJe2SCmHu7hNg3Xgai6L1vdznYK+6b/jNk8rkRxWrpgQ0f7dAnLkMGHHAHwGh9ObWTa7eVNwVdkYtEPakjqI0ruKjMgclSLXhqyoEnXG53EaSTEd5e+oVk9nwhUMuRyHtKg/F4fc3mul+rtzuY9gjSRxybrZyyd0hF7kqEKB7kZeB7yoX/oCDN1Xre8B3IO4RWh6Uu7BhSNl7ozsoZIyTG3b8EE03BHGgcbbZqaZBuWBEaexVKsIQ6gN8EMGJIPF4/bnrpno5GXAmdQkW1QGQKCRtpWkj+OTf1fcEVXnS7pXWppeobAlzjN0zvGNSqoXdosqBHN/ayR8EC7b73bpt9tLM8b9uCNpSM1awkZDIK/2e3kjlF/Ogjj9LyElZCAhLSUoUsHWdZYxGfBj5bJWUeR+dOo9iyhQvcjC/wp2lU2SxsDxyx8fb786zsvVoFmZCJVCztCX4KBmG2kHIsjIuoANAkOoIJRTP0/dwTQJMY3jSZoylqpsSQAL83QBojn3A1kKJDZ6NVem7pJI1MbZKOA1VdfPOrWgNGjRoDRo0aA0aNGgNIt30zdHc5JKOwSCULG/pOVUvFMkde4WJZr8KC91Q6ntCxVlUsRY/zClAj4oG/wD39hoE+w6ZuxJH3pOKbNUZitVEQQxUEMJFda+UkP2Fejebc7hoI0D9uHuZCX2hS2BUmzjWPP2GvdwgplYmLvq8S07N7mRmtFwskBGbiqCk/GshN03ubdleXbxqNgu3tO4yjt3KrFTEtI0a2VvgHjKwSGq6l1eGGOIKoPekKKqPGyswQsbZwQo9gUHj3Ot1diTZb5HjyIjjssKnMWVIaNGIlSAFy/HGkksKd2CW4YpE3J3O4XuTOfZtzEeXisEK68FU4A8k6m6f6elR9q5MJWPc7jcmmblJxIUx/a5IMnN14vQaCR1CKzfpSGXFSSKYHmlJ4IJN0ONV+odRj25SN0iLSyJEAmOS5k0xVhyBX20g2PoqTGFHEMoG3l28sfdkQYSSZ2jrGCb4UoQt8G+Nef4O4dsJImjbex7sMzSK9Kiq0dds/SEBDZHg8150D6KYUSyxvYCe5RQo3XEY4Hn5HHGlrel9q7MWYuP1C7rMxgyhgwdUEtWEAQJWNhBiGrxpNigsmNiQo8EyfmrLMR/WtYno/q6VYop9yzS97bQyhPYEV5pUh9tRB1BZrNs9C6HgaDSbmWaKWU9mIpI4AdwqnHBaBrmS3yFHkeeRWoY+oTOVCbaBvYCaK2trIWUC+QG7YvjISk8YkGruvVckE+Toyp2lUQkrWb7oQo+QFhWyBN8hf4b4N/0r1HcTwzFmVmTd7iMZeAiSuqqMQLqhyRzzoJtv3mdY5NrF27JLUKBASqWzzZfn/ZXyL53MO7oN29uze3MBSS3DBuSbIBwI+aB/5dcdZ6bNI7ERgmoyrKR5R8mHva1/GIF/J8DXMnRJC83tbCQPdlcxk6/Q18ggXi3AxAvQWIoN0MT29vw5xJWiqk2ao0Gqxxx45bQuz3Vpa7cfV3AF+sFGAVruwXKsarwfj6qjdFmOHcTNR3FZUwVqagHKse3ZF3R4v8nUh6LKsoKgkY4nNgfEJUFH+tWslfFck6BivTKFhYIipsFUDUKXmyBiRjX8gNV1iwFJNAicscUUcisjV0R8k+eRqLZdOMcMkUqsY5KjXFRniUI9+FrwOMvmufjXU3TI3ikkdpI8g+ZYBTTRqrGiCAAqDn8HQNdtJkzYupCtiQF8Ghxd+Rf/AJfGreqPT4ipksEZNlyVPNAGq/lfOr2gNGjRoDRo0aA0aNGgNGjRoI5YFeslBo2LF0fuPsedL19M7eqMYYcim9woggijwQQSK+3HjTTRoK56dETfbS+ecRfNXzXzQ/sNTRxhQFUAACgAKAA8AD411o0BrgQqABQocAVxxrvRoM51BpEdhnxTfVIBdrYtSBdt7a/r441UWOKNSrbbbshie1JjJMag5oqhfcmWNjxbc/bWk3qSHHBwo/itMifFVzx86zvW+k7mSWOSNlZl2+5jyICe6V4SoxJPGMTLfPwfvoK+/nhcKo2jAMBEcEUKY2nWMgnA3HTGWhxirE151L6dKvEga9tIXX2ECMSO23WRu0vDGg5B8kGNx8E6tx7GfOIrIwjcNkruMk9yumODEEcNGeScWHPGqOy6RumbZNMSzwSB5rdSL/TTRM6UbpnkBql4B9q+CFzeYwRPuJNxJjFHbt22JxBBJoeaA8D48351w282zHCTcSZxbYzsWsARPVuxYFbHbPzYGQ8E6i9W7ct03eqhmkLbZkVWUklirViKskkgePgazvWUmc7uMLO0b9GxRakKGanGKisRIRh7Ryft50Gg2+winRmgO4J+CygDmJVU+4AOpVwwxNXfiiBd/wAAX4Wfz5LrxS48X4B+1fJH0mtYtYN0Rtoi+4ggfpiojrFK/b3HGdrGyukoAXHLjhgvJIO+gmEYTu7k5qEDg4rZwFnHkrZIJAJA+Pk6BLL+mCSssjPSsCokRxzIyk0pu1Z8S1gjEC783upQ7ZgS0yMI0MZAdA1ktGSXJoHJmWuPdYPPGl+x6FCynvTIsgadVxdSFWfcifn7scU4+OavyWMvpqMly24YksSSxWxUwmC3XhT7QD4Wh550HOy6fDKWcXi7Mc+5GwyXFSBjdFSmJH4IN+NaLboqoqrWKgAV4oCh440hleDbKELB+7PKwtA9OVedl4IxoI1X9gPPlv01so1ZSuDqGUBcfIvxZ+40FvRo0aA0aNGgNGjRoDRo0aA0aNGgNGjRoDRo0aCLcyBUYtyApJFXwBzx8/y1lFePu1TVyt0tWMf4a+8nDXzz59t7DWY6g8qMVfdUO4HAwogLIZAtqBYKYJz/AKTd58BA3UIf1CqEjWNts24po5Gk4YcjEFCtN9IOdnxqGLrsOLCN1TuRd20282RT4dQR7q+QLr510+3DzLK+6Qsds8NMnJzbLL20KWqqvANmwTqLYdMRGhA3CEw7U7Wu23uJxpx7uOQBj97F6C3N14DH/i2OcJmXDbu9rf1DEG6BAwu/J41HN1uNcR+sc92MSqVgds1JRLtFoeeQuJFk0ADqrsemSR7jaJG2YTZNF3u23bNlcfBoEgXiW+Dq/wBP6Cm0n2/7wqDb9nEqcmzcHKwaBLLQWjoPdp1wqxvcB7d0QdtijFLLBWVPcwA8AmyrVfIEO89RKdu06mFy8DTRs0EpU4YjKQhCygE+OGo8eCdc7ToMUfZj74MW3neZQFORLGSlY3VKS9mucfijoXoMabbdQLuBW4LrF7CREjteIAPv98xo8Xkg+OQ93vqBIS4qEYRpMwEMppSo91pHyuSn70PP21D1SLZruzuDuHXBopnVELJ70MXvKqbEqiMV/wD1KeLNyt0LvmYLMtzbRdqPYTVKW7nD+CJOAa8edLOrdKnSWTCNJO1BCMHhcruTHZAQxyBSbAFSZYmuAvJC6PSaRiNQZC0P0uYizOvZmjVXYt7io3Dm+BZ8D3a1PRnURLGLJiRVOS4ngUDR8WBeqe4QF885Y24yCox8CqvGiAQT9j+b0y6eoEYAJPJ5YEHkk+G5+dBZ0aNGgNGjRoDRo0aA0aNGgNGjRoDRo0aA0aNGgNcdlbJoWfPHmvvrvRoODEv2H9tCwqOAAK8cfbxrvRoIm2qHkqP7a4OwjP8ACPj/AKHIf2JJH2vjVjRoKx6dF/oXn8fe/wD8m/8AqP3Oj/Do/wDQvHPj8qf+6qf/API+2rOjQQQ7GNCCqgVxx/ID/sAP6a7l2yv9Sg/z1Jo0EcO3VPpUC/sK1Jo0aA0aNGgNGjR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9701"/>
            <a:ext cx="1665165"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http://www.theemailadmin.com/wp-content/uploads/2013/01/GFI264-Calend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96" y="1050125"/>
            <a:ext cx="1619135" cy="16191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464646" y="1199080"/>
            <a:ext cx="2736764" cy="1200329"/>
          </a:xfrm>
          <a:prstGeom prst="rect">
            <a:avLst/>
          </a:prstGeom>
        </p:spPr>
        <p:txBody>
          <a:bodyPr wrap="square">
            <a:spAutoFit/>
          </a:bodyPr>
          <a:lstStyle/>
          <a:p>
            <a:r>
              <a:rPr lang="zh-HK" altLang="en-US" sz="2400" dirty="0" smtClean="0">
                <a:solidFill>
                  <a:srgbClr val="FF0000"/>
                </a:solidFill>
                <a:latin typeface="微軟正黑體" panose="020B0604030504040204" pitchFamily="34" charset="-120"/>
                <a:ea typeface="微軟正黑體" panose="020B0604030504040204" pitchFamily="34" charset="-120"/>
              </a:rPr>
              <a:t>半天</a:t>
            </a:r>
            <a:r>
              <a:rPr lang="zh-TW" altLang="en-US" sz="2400" dirty="0" smtClean="0">
                <a:solidFill>
                  <a:srgbClr val="FF0000"/>
                </a:solidFill>
                <a:latin typeface="微軟正黑體" panose="020B0604030504040204" pitchFamily="34" charset="-120"/>
                <a:ea typeface="微軟正黑體" panose="020B0604030504040204" pitchFamily="34" charset="-120"/>
              </a:rPr>
              <a:t>課程</a:t>
            </a:r>
            <a:endParaRPr lang="en-US" altLang="zh-HK" sz="2400" dirty="0" smtClean="0">
              <a:solidFill>
                <a:srgbClr val="FF0000"/>
              </a:solidFill>
              <a:latin typeface="微軟正黑體" panose="020B0604030504040204" pitchFamily="34" charset="-120"/>
              <a:ea typeface="微軟正黑體" panose="020B0604030504040204" pitchFamily="34" charset="-120"/>
            </a:endParaRPr>
          </a:p>
          <a:p>
            <a:endParaRPr lang="en-US" altLang="zh-HK" sz="2400" dirty="0" smtClean="0">
              <a:latin typeface="微軟正黑體" panose="020B0604030504040204" pitchFamily="34" charset="-120"/>
              <a:ea typeface="微軟正黑體" panose="020B0604030504040204" pitchFamily="34" charset="-120"/>
            </a:endParaRPr>
          </a:p>
          <a:p>
            <a:r>
              <a:rPr lang="zh-HK" altLang="en-US" sz="2400" dirty="0" smtClean="0">
                <a:latin typeface="微軟正黑體" panose="020B0604030504040204" pitchFamily="34" charset="-120"/>
                <a:ea typeface="微軟正黑體" panose="020B0604030504040204" pitchFamily="34" charset="-120"/>
              </a:rPr>
              <a:t>全天</a:t>
            </a:r>
            <a:r>
              <a:rPr lang="zh-TW" altLang="en-US" sz="2400" dirty="0" smtClean="0">
                <a:latin typeface="微軟正黑體" panose="020B0604030504040204" pitchFamily="34" charset="-120"/>
                <a:ea typeface="微軟正黑體" panose="020B0604030504040204" pitchFamily="34" charset="-120"/>
              </a:rPr>
              <a:t>課程</a:t>
            </a:r>
            <a:r>
              <a:rPr lang="zh-HK" altLang="en-US" sz="2400" dirty="0" smtClean="0">
                <a:latin typeface="微軟正黑體" panose="020B0604030504040204" pitchFamily="34" charset="-120"/>
                <a:ea typeface="微軟正黑體" panose="020B0604030504040204" pitchFamily="34" charset="-120"/>
              </a:rPr>
              <a:t> </a:t>
            </a:r>
            <a:endParaRPr lang="en-US" altLang="zh-HK" sz="2400" dirty="0" smtClean="0">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5133358" y="5167738"/>
            <a:ext cx="3835086" cy="1656184"/>
            <a:chOff x="2627784" y="4725144"/>
            <a:chExt cx="3835086" cy="1656184"/>
          </a:xfrm>
        </p:grpSpPr>
        <p:sp>
          <p:nvSpPr>
            <p:cNvPr id="17" name="流程圖: 卡片 16"/>
            <p:cNvSpPr/>
            <p:nvPr/>
          </p:nvSpPr>
          <p:spPr>
            <a:xfrm>
              <a:off x="2627784" y="4725144"/>
              <a:ext cx="3744416" cy="1656184"/>
            </a:xfrm>
            <a:prstGeom prst="flowChartPunchedCar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HK" altLang="en-US" sz="1600"/>
            </a:p>
          </p:txBody>
        </p:sp>
        <p:sp>
          <p:nvSpPr>
            <p:cNvPr id="18" name="文字方塊 17"/>
            <p:cNvSpPr txBox="1"/>
            <p:nvPr/>
          </p:nvSpPr>
          <p:spPr>
            <a:xfrm>
              <a:off x="2646446" y="5085184"/>
              <a:ext cx="3816424" cy="523220"/>
            </a:xfrm>
            <a:prstGeom prst="rect">
              <a:avLst/>
            </a:prstGeom>
            <a:noFill/>
          </p:spPr>
          <p:txBody>
            <a:bodyPr wrap="square" rtlCol="0">
              <a:spAutoFit/>
            </a:bodyPr>
            <a:lstStyle/>
            <a:p>
              <a:pPr algn="ctr"/>
              <a:r>
                <a:rPr lang="zh-TW" altLang="en-US" sz="2800" dirty="0" smtClean="0"/>
                <a:t>專業發展查詢</a:t>
              </a:r>
              <a:endParaRPr lang="zh-HK" altLang="en-US" sz="2800" dirty="0"/>
            </a:p>
          </p:txBody>
        </p:sp>
        <p:sp>
          <p:nvSpPr>
            <p:cNvPr id="19" name="phone3"/>
            <p:cNvSpPr>
              <a:spLocks noEditPoints="1" noChangeArrowheads="1"/>
            </p:cNvSpPr>
            <p:nvPr/>
          </p:nvSpPr>
          <p:spPr bwMode="auto">
            <a:xfrm>
              <a:off x="3130530" y="5620363"/>
              <a:ext cx="651825" cy="58632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HK" altLang="en-US"/>
            </a:p>
          </p:txBody>
        </p:sp>
        <p:sp>
          <p:nvSpPr>
            <p:cNvPr id="20" name="文字方塊 19"/>
            <p:cNvSpPr txBox="1"/>
            <p:nvPr/>
          </p:nvSpPr>
          <p:spPr>
            <a:xfrm>
              <a:off x="3995936" y="5714092"/>
              <a:ext cx="2160240" cy="523220"/>
            </a:xfrm>
            <a:prstGeom prst="rect">
              <a:avLst/>
            </a:prstGeom>
            <a:noFill/>
          </p:spPr>
          <p:txBody>
            <a:bodyPr wrap="square" rtlCol="0">
              <a:spAutoFit/>
            </a:bodyPr>
            <a:lstStyle/>
            <a:p>
              <a:r>
                <a:rPr lang="en-US" altLang="zh-HK" sz="2800" dirty="0" smtClean="0"/>
                <a:t>3698 3610</a:t>
              </a:r>
              <a:endParaRPr lang="zh-HK" altLang="en-US" sz="2800" dirty="0"/>
            </a:p>
          </p:txBody>
        </p:sp>
      </p:grpSp>
      <p:grpSp>
        <p:nvGrpSpPr>
          <p:cNvPr id="7176" name="群組 7175"/>
          <p:cNvGrpSpPr/>
          <p:nvPr/>
        </p:nvGrpSpPr>
        <p:grpSpPr>
          <a:xfrm>
            <a:off x="155575" y="2392895"/>
            <a:ext cx="8880921" cy="3126159"/>
            <a:chOff x="155575" y="2392895"/>
            <a:chExt cx="8880921" cy="3126159"/>
          </a:xfrm>
        </p:grpSpPr>
        <p:pic>
          <p:nvPicPr>
            <p:cNvPr id="7173" name="Picture 5" descr="http://2013calendarprintable.net/wp-content/uploads/2013/08/Blank-Calendar-Page-with-Day-headin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2393907"/>
              <a:ext cx="3124741" cy="3124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http://2013calendarprintable.net/wp-content/uploads/2013/08/Blank-Calendar-Page-with-Day-headin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1435" y="2394313"/>
              <a:ext cx="3124741" cy="3124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http://2013calendarprintable.net/wp-content/uploads/2013/08/Blank-Calendar-Page-with-Day-heading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755" y="2392895"/>
              <a:ext cx="3124741" cy="3124741"/>
            </a:xfrm>
            <a:prstGeom prst="rect">
              <a:avLst/>
            </a:prstGeom>
            <a:noFill/>
            <a:extLst>
              <a:ext uri="{909E8E84-426E-40DD-AFC4-6F175D3DCCD1}">
                <a14:hiddenFill xmlns:a14="http://schemas.microsoft.com/office/drawing/2010/main">
                  <a:solidFill>
                    <a:srgbClr val="FFFFFF"/>
                  </a:solidFill>
                </a14:hiddenFill>
              </a:ext>
            </a:extLst>
          </p:spPr>
        </p:pic>
        <p:grpSp>
          <p:nvGrpSpPr>
            <p:cNvPr id="7175" name="群組 7174"/>
            <p:cNvGrpSpPr/>
            <p:nvPr/>
          </p:nvGrpSpPr>
          <p:grpSpPr>
            <a:xfrm>
              <a:off x="1124947" y="2518288"/>
              <a:ext cx="7252274" cy="2504180"/>
              <a:chOff x="1124947" y="2518288"/>
              <a:chExt cx="7252274" cy="2504180"/>
            </a:xfrm>
          </p:grpSpPr>
          <p:sp>
            <p:nvSpPr>
              <p:cNvPr id="10" name="矩形 9"/>
              <p:cNvSpPr/>
              <p:nvPr/>
            </p:nvSpPr>
            <p:spPr>
              <a:xfrm>
                <a:off x="1445464" y="2520889"/>
                <a:ext cx="606256"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4</a:t>
                </a:r>
                <a:r>
                  <a:rPr lang="zh-HK" altLang="en-US" dirty="0">
                    <a:latin typeface="微軟正黑體" panose="020B0604030504040204" pitchFamily="34" charset="-120"/>
                    <a:ea typeface="微軟正黑體" panose="020B0604030504040204" pitchFamily="34" charset="-120"/>
                  </a:rPr>
                  <a:t>月 </a:t>
                </a:r>
                <a:endParaRPr lang="zh-HK" altLang="en-US" dirty="0"/>
              </a:p>
            </p:txBody>
          </p:sp>
          <p:sp>
            <p:nvSpPr>
              <p:cNvPr id="12" name="矩形 11"/>
              <p:cNvSpPr/>
              <p:nvPr/>
            </p:nvSpPr>
            <p:spPr>
              <a:xfrm>
                <a:off x="4311961" y="2518288"/>
                <a:ext cx="606256"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5</a:t>
                </a:r>
                <a:r>
                  <a:rPr lang="zh-HK" altLang="en-US" dirty="0">
                    <a:latin typeface="微軟正黑體" panose="020B0604030504040204" pitchFamily="34" charset="-120"/>
                    <a:ea typeface="微軟正黑體" panose="020B0604030504040204" pitchFamily="34" charset="-120"/>
                  </a:rPr>
                  <a:t>月 </a:t>
                </a:r>
                <a:endParaRPr lang="zh-HK" altLang="en-US" dirty="0"/>
              </a:p>
            </p:txBody>
          </p:sp>
          <p:sp>
            <p:nvSpPr>
              <p:cNvPr id="13" name="矩形 12"/>
              <p:cNvSpPr/>
              <p:nvPr/>
            </p:nvSpPr>
            <p:spPr>
              <a:xfrm>
                <a:off x="7187442" y="2524901"/>
                <a:ext cx="606256"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6</a:t>
                </a:r>
                <a:r>
                  <a:rPr lang="zh-HK" altLang="en-US" dirty="0">
                    <a:latin typeface="微軟正黑體" panose="020B0604030504040204" pitchFamily="34" charset="-120"/>
                    <a:ea typeface="微軟正黑體" panose="020B0604030504040204" pitchFamily="34" charset="-120"/>
                  </a:rPr>
                  <a:t>月 </a:t>
                </a:r>
                <a:endParaRPr lang="zh-HK" altLang="en-US" dirty="0"/>
              </a:p>
            </p:txBody>
          </p:sp>
          <p:sp>
            <p:nvSpPr>
              <p:cNvPr id="11" name="矩形 10"/>
              <p:cNvSpPr/>
              <p:nvPr/>
            </p:nvSpPr>
            <p:spPr>
              <a:xfrm>
                <a:off x="1124947" y="4653136"/>
                <a:ext cx="450764"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29</a:t>
                </a:r>
                <a:endParaRPr lang="zh-HK" altLang="en-US" dirty="0"/>
              </a:p>
            </p:txBody>
          </p:sp>
          <p:sp>
            <p:nvSpPr>
              <p:cNvPr id="14" name="矩形 13"/>
              <p:cNvSpPr/>
              <p:nvPr/>
            </p:nvSpPr>
            <p:spPr>
              <a:xfrm>
                <a:off x="4806686" y="3356992"/>
                <a:ext cx="317716"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8</a:t>
                </a:r>
                <a:endParaRPr lang="zh-HK" altLang="en-US" dirty="0"/>
              </a:p>
            </p:txBody>
          </p:sp>
          <p:sp>
            <p:nvSpPr>
              <p:cNvPr id="15" name="矩形 14"/>
              <p:cNvSpPr/>
              <p:nvPr/>
            </p:nvSpPr>
            <p:spPr>
              <a:xfrm>
                <a:off x="3995936" y="4020128"/>
                <a:ext cx="450764"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20</a:t>
                </a:r>
                <a:endParaRPr lang="zh-HK" altLang="en-US" dirty="0"/>
              </a:p>
            </p:txBody>
          </p:sp>
          <p:sp>
            <p:nvSpPr>
              <p:cNvPr id="21" name="矩形 20"/>
              <p:cNvSpPr/>
              <p:nvPr/>
            </p:nvSpPr>
            <p:spPr>
              <a:xfrm>
                <a:off x="5124402" y="4014395"/>
                <a:ext cx="450764"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23</a:t>
                </a:r>
                <a:endParaRPr lang="zh-HK" altLang="en-US" dirty="0"/>
              </a:p>
            </p:txBody>
          </p:sp>
          <p:sp>
            <p:nvSpPr>
              <p:cNvPr id="24" name="矩形 23"/>
              <p:cNvSpPr/>
              <p:nvPr/>
            </p:nvSpPr>
            <p:spPr>
              <a:xfrm>
                <a:off x="3635896" y="4327739"/>
                <a:ext cx="450764"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26</a:t>
                </a:r>
                <a:endParaRPr lang="zh-HK" altLang="en-US" dirty="0"/>
              </a:p>
            </p:txBody>
          </p:sp>
          <p:sp>
            <p:nvSpPr>
              <p:cNvPr id="25" name="矩形 24"/>
              <p:cNvSpPr/>
              <p:nvPr/>
            </p:nvSpPr>
            <p:spPr>
              <a:xfrm>
                <a:off x="4005267" y="4327819"/>
                <a:ext cx="450764"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27</a:t>
                </a:r>
                <a:endParaRPr lang="zh-HK" altLang="en-US" dirty="0"/>
              </a:p>
            </p:txBody>
          </p:sp>
          <p:sp>
            <p:nvSpPr>
              <p:cNvPr id="26" name="矩形 25"/>
              <p:cNvSpPr/>
              <p:nvPr/>
            </p:nvSpPr>
            <p:spPr>
              <a:xfrm>
                <a:off x="7687006" y="2996991"/>
                <a:ext cx="317716"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5</a:t>
                </a:r>
                <a:endParaRPr lang="zh-HK" altLang="en-US" dirty="0"/>
              </a:p>
            </p:txBody>
          </p:sp>
          <p:sp>
            <p:nvSpPr>
              <p:cNvPr id="27" name="矩形 26"/>
              <p:cNvSpPr/>
              <p:nvPr/>
            </p:nvSpPr>
            <p:spPr>
              <a:xfrm>
                <a:off x="8059505" y="3006283"/>
                <a:ext cx="317716" cy="369332"/>
              </a:xfrm>
              <a:prstGeom prst="rect">
                <a:avLst/>
              </a:prstGeom>
            </p:spPr>
            <p:txBody>
              <a:bodyPr wrap="none">
                <a:spAutoFit/>
              </a:bodyPr>
              <a:lstStyle/>
              <a:p>
                <a:r>
                  <a:rPr lang="en-US" altLang="zh-HK" dirty="0">
                    <a:latin typeface="微軟正黑體" panose="020B0604030504040204" pitchFamily="34" charset="-120"/>
                    <a:ea typeface="微軟正黑體" panose="020B0604030504040204" pitchFamily="34" charset="-120"/>
                  </a:rPr>
                  <a:t>6</a:t>
                </a:r>
                <a:endParaRPr lang="zh-HK" altLang="en-US" dirty="0"/>
              </a:p>
            </p:txBody>
          </p:sp>
          <p:sp>
            <p:nvSpPr>
              <p:cNvPr id="28" name="矩形 27"/>
              <p:cNvSpPr/>
              <p:nvPr/>
            </p:nvSpPr>
            <p:spPr>
              <a:xfrm>
                <a:off x="4369392" y="3663686"/>
                <a:ext cx="450764" cy="369332"/>
              </a:xfrm>
              <a:prstGeom prst="rect">
                <a:avLst/>
              </a:prstGeom>
            </p:spPr>
            <p:txBody>
              <a:bodyPr wrap="none">
                <a:spAutoFit/>
              </a:bodyPr>
              <a:lstStyle/>
              <a:p>
                <a:r>
                  <a:rPr lang="en-US" altLang="zh-HK" dirty="0">
                    <a:solidFill>
                      <a:srgbClr val="FF0000"/>
                    </a:solidFill>
                    <a:latin typeface="微軟正黑體" panose="020B0604030504040204" pitchFamily="34" charset="-120"/>
                    <a:ea typeface="微軟正黑體" panose="020B0604030504040204" pitchFamily="34" charset="-120"/>
                  </a:rPr>
                  <a:t>14</a:t>
                </a:r>
                <a:endParaRPr lang="zh-HK" altLang="en-US" dirty="0"/>
              </a:p>
            </p:txBody>
          </p:sp>
          <p:sp>
            <p:nvSpPr>
              <p:cNvPr id="29" name="矩形 28"/>
              <p:cNvSpPr/>
              <p:nvPr/>
            </p:nvSpPr>
            <p:spPr>
              <a:xfrm>
                <a:off x="3635896" y="4014434"/>
                <a:ext cx="450764" cy="369332"/>
              </a:xfrm>
              <a:prstGeom prst="rect">
                <a:avLst/>
              </a:prstGeom>
            </p:spPr>
            <p:txBody>
              <a:bodyPr wrap="none">
                <a:spAutoFit/>
              </a:bodyPr>
              <a:lstStyle/>
              <a:p>
                <a:r>
                  <a:rPr lang="en-US" altLang="zh-HK" dirty="0">
                    <a:solidFill>
                      <a:srgbClr val="FF0000"/>
                    </a:solidFill>
                    <a:latin typeface="微軟正黑體" panose="020B0604030504040204" pitchFamily="34" charset="-120"/>
                    <a:ea typeface="微軟正黑體" panose="020B0604030504040204" pitchFamily="34" charset="-120"/>
                  </a:rPr>
                  <a:t>19</a:t>
                </a:r>
                <a:endParaRPr lang="zh-HK" altLang="en-US" dirty="0"/>
              </a:p>
            </p:txBody>
          </p:sp>
          <p:sp>
            <p:nvSpPr>
              <p:cNvPr id="30" name="矩形 29"/>
              <p:cNvSpPr/>
              <p:nvPr/>
            </p:nvSpPr>
            <p:spPr>
              <a:xfrm>
                <a:off x="4750646" y="4014434"/>
                <a:ext cx="450764" cy="369332"/>
              </a:xfrm>
              <a:prstGeom prst="rect">
                <a:avLst/>
              </a:prstGeom>
            </p:spPr>
            <p:txBody>
              <a:bodyPr wrap="none">
                <a:spAutoFit/>
              </a:bodyPr>
              <a:lstStyle/>
              <a:p>
                <a:r>
                  <a:rPr lang="en-US" altLang="zh-HK" dirty="0">
                    <a:solidFill>
                      <a:srgbClr val="FF0000"/>
                    </a:solidFill>
                    <a:latin typeface="微軟正黑體" panose="020B0604030504040204" pitchFamily="34" charset="-120"/>
                    <a:ea typeface="微軟正黑體" panose="020B0604030504040204" pitchFamily="34" charset="-120"/>
                  </a:rPr>
                  <a:t>22</a:t>
                </a:r>
                <a:endParaRPr lang="zh-HK" altLang="en-US" dirty="0"/>
              </a:p>
            </p:txBody>
          </p:sp>
          <p:sp>
            <p:nvSpPr>
              <p:cNvPr id="31" name="矩形 30"/>
              <p:cNvSpPr/>
              <p:nvPr/>
            </p:nvSpPr>
            <p:spPr>
              <a:xfrm>
                <a:off x="4750646" y="4327819"/>
                <a:ext cx="450764" cy="369332"/>
              </a:xfrm>
              <a:prstGeom prst="rect">
                <a:avLst/>
              </a:prstGeom>
            </p:spPr>
            <p:txBody>
              <a:bodyPr wrap="none">
                <a:spAutoFit/>
              </a:bodyPr>
              <a:lstStyle/>
              <a:p>
                <a:r>
                  <a:rPr lang="en-US" altLang="zh-HK" dirty="0">
                    <a:solidFill>
                      <a:srgbClr val="FF0000"/>
                    </a:solidFill>
                    <a:latin typeface="微軟正黑體" panose="020B0604030504040204" pitchFamily="34" charset="-120"/>
                    <a:ea typeface="微軟正黑體" panose="020B0604030504040204" pitchFamily="34" charset="-120"/>
                  </a:rPr>
                  <a:t>29</a:t>
                </a:r>
                <a:endParaRPr lang="zh-HK" altLang="en-US" dirty="0"/>
              </a:p>
            </p:txBody>
          </p:sp>
          <p:sp>
            <p:nvSpPr>
              <p:cNvPr id="7168" name="矩形 7167"/>
              <p:cNvSpPr/>
              <p:nvPr/>
            </p:nvSpPr>
            <p:spPr>
              <a:xfrm>
                <a:off x="6937242" y="2996991"/>
                <a:ext cx="317716" cy="369332"/>
              </a:xfrm>
              <a:prstGeom prst="rect">
                <a:avLst/>
              </a:prstGeom>
            </p:spPr>
            <p:txBody>
              <a:bodyPr wrap="none">
                <a:spAutoFit/>
              </a:bodyPr>
              <a:lstStyle/>
              <a:p>
                <a:r>
                  <a:rPr lang="en-US" altLang="zh-HK" dirty="0">
                    <a:solidFill>
                      <a:srgbClr val="FF0000"/>
                    </a:solidFill>
                    <a:latin typeface="微軟正黑體" panose="020B0604030504040204" pitchFamily="34" charset="-120"/>
                    <a:ea typeface="微軟正黑體" panose="020B0604030504040204" pitchFamily="34" charset="-120"/>
                  </a:rPr>
                  <a:t>3</a:t>
                </a:r>
                <a:endParaRPr lang="zh-HK" altLang="en-US" dirty="0"/>
              </a:p>
            </p:txBody>
          </p:sp>
          <p:sp>
            <p:nvSpPr>
              <p:cNvPr id="7169" name="矩形 7168"/>
              <p:cNvSpPr/>
              <p:nvPr/>
            </p:nvSpPr>
            <p:spPr>
              <a:xfrm>
                <a:off x="6577202" y="3319627"/>
                <a:ext cx="317716" cy="369332"/>
              </a:xfrm>
              <a:prstGeom prst="rect">
                <a:avLst/>
              </a:prstGeom>
            </p:spPr>
            <p:txBody>
              <a:bodyPr wrap="none">
                <a:spAutoFit/>
              </a:bodyPr>
              <a:lstStyle/>
              <a:p>
                <a:r>
                  <a:rPr lang="en-US" altLang="zh-HK" dirty="0">
                    <a:solidFill>
                      <a:srgbClr val="FF0000"/>
                    </a:solidFill>
                    <a:latin typeface="微軟正黑體" panose="020B0604030504040204" pitchFamily="34" charset="-120"/>
                    <a:ea typeface="微軟正黑體" panose="020B0604030504040204" pitchFamily="34" charset="-120"/>
                  </a:rPr>
                  <a:t>9</a:t>
                </a:r>
                <a:endParaRPr lang="zh-HK" altLang="en-US" dirty="0"/>
              </a:p>
            </p:txBody>
          </p:sp>
        </p:grpSp>
      </p:grpSp>
    </p:spTree>
    <p:extLst>
      <p:ext uri="{BB962C8B-B14F-4D97-AF65-F5344CB8AC3E}">
        <p14:creationId xmlns:p14="http://schemas.microsoft.com/office/powerpoint/2010/main" val="20268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nodeType="afterEffect">
                                  <p:stCondLst>
                                    <p:cond delay="500"/>
                                  </p:stCondLst>
                                  <p:childTnLst>
                                    <p:set>
                                      <p:cBhvr>
                                        <p:cTn id="15" dur="1" fill="hold">
                                          <p:stCondLst>
                                            <p:cond delay="0"/>
                                          </p:stCondLst>
                                        </p:cTn>
                                        <p:tgtEl>
                                          <p:spTgt spid="7176"/>
                                        </p:tgtEl>
                                        <p:attrNameLst>
                                          <p:attrName>style.visibility</p:attrName>
                                        </p:attrNameLst>
                                      </p:cBhvr>
                                      <p:to>
                                        <p:strVal val="visible"/>
                                      </p:to>
                                    </p:set>
                                    <p:animEffect transition="in" filter="wipe(left)">
                                      <p:cBhvr>
                                        <p:cTn id="16" dur="2000"/>
                                        <p:tgtEl>
                                          <p:spTgt spid="717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20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80">
                                          <p:stCondLst>
                                            <p:cond delay="0"/>
                                          </p:stCondLst>
                                        </p:cTn>
                                        <p:tgtEl>
                                          <p:spTgt spid="16"/>
                                        </p:tgtEl>
                                      </p:cBhvr>
                                    </p:animEffect>
                                    <p:anim calcmode="lin" valueType="num">
                                      <p:cBhvr>
                                        <p:cTn id="2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7" dur="26">
                                          <p:stCondLst>
                                            <p:cond delay="650"/>
                                          </p:stCondLst>
                                        </p:cTn>
                                        <p:tgtEl>
                                          <p:spTgt spid="16"/>
                                        </p:tgtEl>
                                      </p:cBhvr>
                                      <p:to x="100000" y="60000"/>
                                    </p:animScale>
                                    <p:animScale>
                                      <p:cBhvr>
                                        <p:cTn id="28" dur="166" decel="50000">
                                          <p:stCondLst>
                                            <p:cond delay="676"/>
                                          </p:stCondLst>
                                        </p:cTn>
                                        <p:tgtEl>
                                          <p:spTgt spid="16"/>
                                        </p:tgtEl>
                                      </p:cBhvr>
                                      <p:to x="100000" y="100000"/>
                                    </p:animScale>
                                    <p:animScale>
                                      <p:cBhvr>
                                        <p:cTn id="29" dur="26">
                                          <p:stCondLst>
                                            <p:cond delay="1312"/>
                                          </p:stCondLst>
                                        </p:cTn>
                                        <p:tgtEl>
                                          <p:spTgt spid="16"/>
                                        </p:tgtEl>
                                      </p:cBhvr>
                                      <p:to x="100000" y="80000"/>
                                    </p:animScale>
                                    <p:animScale>
                                      <p:cBhvr>
                                        <p:cTn id="30" dur="166" decel="50000">
                                          <p:stCondLst>
                                            <p:cond delay="1338"/>
                                          </p:stCondLst>
                                        </p:cTn>
                                        <p:tgtEl>
                                          <p:spTgt spid="16"/>
                                        </p:tgtEl>
                                      </p:cBhvr>
                                      <p:to x="100000" y="100000"/>
                                    </p:animScale>
                                    <p:animScale>
                                      <p:cBhvr>
                                        <p:cTn id="31" dur="26">
                                          <p:stCondLst>
                                            <p:cond delay="1642"/>
                                          </p:stCondLst>
                                        </p:cTn>
                                        <p:tgtEl>
                                          <p:spTgt spid="16"/>
                                        </p:tgtEl>
                                      </p:cBhvr>
                                      <p:to x="100000" y="90000"/>
                                    </p:animScale>
                                    <p:animScale>
                                      <p:cBhvr>
                                        <p:cTn id="32" dur="166" decel="50000">
                                          <p:stCondLst>
                                            <p:cond delay="1668"/>
                                          </p:stCondLst>
                                        </p:cTn>
                                        <p:tgtEl>
                                          <p:spTgt spid="16"/>
                                        </p:tgtEl>
                                      </p:cBhvr>
                                      <p:to x="100000" y="100000"/>
                                    </p:animScale>
                                    <p:animScale>
                                      <p:cBhvr>
                                        <p:cTn id="33" dur="26">
                                          <p:stCondLst>
                                            <p:cond delay="1808"/>
                                          </p:stCondLst>
                                        </p:cTn>
                                        <p:tgtEl>
                                          <p:spTgt spid="16"/>
                                        </p:tgtEl>
                                      </p:cBhvr>
                                      <p:to x="100000" y="95000"/>
                                    </p:animScale>
                                    <p:animScale>
                                      <p:cBhvr>
                                        <p:cTn id="3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956</TotalTime>
  <Words>989</Words>
  <Application>Microsoft Office PowerPoint</Application>
  <PresentationFormat>On-screen Show (4:3)</PresentationFormat>
  <Paragraphs>276</Paragraphs>
  <Slides>35</Slides>
  <Notes>6</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匯合</vt:lpstr>
      <vt:lpstr>Austin</vt:lpstr>
      <vt:lpstr>1_匯合</vt:lpstr>
      <vt:lpstr>電子學習學校支援計劃 獲選學校簡介會</vt:lpstr>
      <vt:lpstr>PowerPoint Presentation</vt:lpstr>
      <vt:lpstr>序言</vt:lpstr>
      <vt:lpstr>資訊和聯繫</vt:lpstr>
      <vt:lpstr>使用津貼</vt:lpstr>
      <vt:lpstr>使用津貼</vt:lpstr>
      <vt:lpstr>使用津貼</vt:lpstr>
      <vt:lpstr>專業發展</vt:lpstr>
      <vt:lpstr>專業發展</vt:lpstr>
      <vt:lpstr>技術顧問及項目管理</vt:lpstr>
      <vt:lpstr>技術顧問及項目管理</vt:lpstr>
      <vt:lpstr>技術顧問及項目管理</vt:lpstr>
      <vt:lpstr>技術顧問及項目管理</vt:lpstr>
      <vt:lpstr>電子學習學校支援計劃 獲選學校簡介會  WaaSchool 伙伴計劃 經驗分享   資訊科技教育領袖協會主席 黃健威先生 香港教育城高級發展經理 洪婉玲女士 25 March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WaaSchool</vt:lpstr>
      <vt:lpstr>WaaSchool</vt:lpstr>
      <vt:lpstr>WaaSchool 經驗分享</vt:lpstr>
      <vt:lpstr>WaaSchool 經驗分享</vt:lpstr>
      <vt:lpstr>WaaSchool 經驗分享</vt:lpstr>
      <vt:lpstr>電子學習方案</vt:lpstr>
      <vt:lpstr>PowerPoint Presentation</vt:lpstr>
      <vt:lpstr>多  謝</vt:lpstr>
      <vt:lpstr>問與答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電子學習學校支援計劃 獲選學校簡介會</dc:title>
  <dc:creator/>
  <cp:lastModifiedBy>LIN, Ting-kit</cp:lastModifiedBy>
  <cp:revision>87</cp:revision>
  <dcterms:created xsi:type="dcterms:W3CDTF">2014-03-17T07:31:28Z</dcterms:created>
  <dcterms:modified xsi:type="dcterms:W3CDTF">2014-03-26T08:59:49Z</dcterms:modified>
</cp:coreProperties>
</file>