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2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422C16"/>
    <a:srgbClr val="0C788E"/>
    <a:srgbClr val="006666"/>
    <a:srgbClr val="660066"/>
    <a:srgbClr val="5F5F5F"/>
    <a:srgbClr val="00003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02" d="100"/>
          <a:sy n="102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B6A4A-7A6B-4DDD-BEF9-EC2BADEEE3CC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 phldr="1"/>
      <dgm:spPr/>
    </dgm:pt>
    <dgm:pt modelId="{84DEFD90-E3B0-434A-A523-3CC5DE6298C4}">
      <dgm:prSet phldrT="[文字]" custT="1"/>
      <dgm:spPr/>
      <dgm:t>
        <a:bodyPr/>
        <a:lstStyle/>
        <a:p>
          <a:pPr algn="just"/>
          <a:r>
            <a:rPr 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2012</a:t>
          </a:r>
          <a:r>
            <a:rPr lang="zh-TW" alt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 迷思期</a:t>
          </a:r>
          <a:r>
            <a:rPr lang="en-US" altLang="zh-TW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有線的</a:t>
          </a:r>
          <a:r>
            <a:rPr lang="en-US" altLang="zh-TW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iPad</a:t>
          </a:r>
          <a:r>
            <a:rPr lang="zh-TW" alt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，多一部電腦，搜尋資料及娛樂為主</a:t>
          </a:r>
          <a:r>
            <a:rPr lang="zh-TW" altLang="en-US" sz="1400" b="1" dirty="0" smtClean="0"/>
            <a:t>。</a:t>
          </a:r>
          <a:endParaRPr lang="en-US" sz="1400" b="1" dirty="0"/>
        </a:p>
      </dgm:t>
    </dgm:pt>
    <dgm:pt modelId="{35724F79-5718-48A7-B98D-781A24ECBE45}" type="parTrans" cxnId="{B1AA5041-3212-4480-A6CF-D0BFF040DC43}">
      <dgm:prSet/>
      <dgm:spPr/>
      <dgm:t>
        <a:bodyPr/>
        <a:lstStyle/>
        <a:p>
          <a:endParaRPr lang="en-US"/>
        </a:p>
      </dgm:t>
    </dgm:pt>
    <dgm:pt modelId="{B42B2361-F550-41B9-B48C-C93D829014A5}" type="sibTrans" cxnId="{B1AA5041-3212-4480-A6CF-D0BFF040DC43}">
      <dgm:prSet/>
      <dgm:spPr/>
      <dgm:t>
        <a:bodyPr/>
        <a:lstStyle/>
        <a:p>
          <a:endParaRPr lang="en-US"/>
        </a:p>
      </dgm:t>
    </dgm:pt>
    <dgm:pt modelId="{8F2EDD53-C316-4E63-8864-131D4F8FFD8A}">
      <dgm:prSet phldrT="[文字]" custT="1"/>
      <dgm:spPr/>
      <dgm:t>
        <a:bodyPr/>
        <a:lstStyle/>
        <a:p>
          <a:pPr algn="just"/>
          <a:r>
            <a:rPr 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2013</a:t>
          </a:r>
          <a:r>
            <a:rPr lang="zh-TW" alt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月策劃推動電子教學課程，擬定人力、時間表及跨課程安排。硬件及課室基建</a:t>
          </a:r>
          <a:endParaRPr lang="en-US" sz="1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1AFC4E7-74B0-488F-9C50-91EA86F8413E}" type="parTrans" cxnId="{031374D1-9408-49F5-BC53-76D44BDD21BC}">
      <dgm:prSet/>
      <dgm:spPr/>
      <dgm:t>
        <a:bodyPr/>
        <a:lstStyle/>
        <a:p>
          <a:endParaRPr lang="en-US"/>
        </a:p>
      </dgm:t>
    </dgm:pt>
    <dgm:pt modelId="{41E2D907-D6D5-45B4-962A-80FA7F5BB2F9}" type="sibTrans" cxnId="{031374D1-9408-49F5-BC53-76D44BDD21BC}">
      <dgm:prSet/>
      <dgm:spPr/>
      <dgm:t>
        <a:bodyPr/>
        <a:lstStyle/>
        <a:p>
          <a:endParaRPr lang="en-US"/>
        </a:p>
      </dgm:t>
    </dgm:pt>
    <dgm:pt modelId="{B02490B5-F01E-43DC-BBDC-4E824554D2CA}">
      <dgm:prSet phldrT="[文字]" custT="1"/>
      <dgm:spPr/>
      <dgm:t>
        <a:bodyPr/>
        <a:lstStyle/>
        <a:p>
          <a:pPr algn="just"/>
          <a:r>
            <a:rPr 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2013</a:t>
          </a:r>
          <a:r>
            <a:rPr lang="zh-TW" alt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9</a:t>
          </a:r>
          <a:r>
            <a:rPr lang="zh-TW" alt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endParaRPr lang="en-US" altLang="zh-TW" sz="14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just"/>
          <a:r>
            <a:rPr lang="zh-TW" alt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課室及硬件購置大致完成。</a:t>
          </a:r>
          <a:endParaRPr lang="en-US" sz="1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C3D974-01CC-465E-9B63-A00D49045E90}" type="parTrans" cxnId="{C139BEA4-DC9C-4B13-9DBA-B34C77B021D8}">
      <dgm:prSet/>
      <dgm:spPr/>
      <dgm:t>
        <a:bodyPr/>
        <a:lstStyle/>
        <a:p>
          <a:endParaRPr lang="en-US"/>
        </a:p>
      </dgm:t>
    </dgm:pt>
    <dgm:pt modelId="{49DF30AC-CDE1-4C10-8B36-80B0A5DCAF23}" type="sibTrans" cxnId="{C139BEA4-DC9C-4B13-9DBA-B34C77B021D8}">
      <dgm:prSet/>
      <dgm:spPr/>
      <dgm:t>
        <a:bodyPr/>
        <a:lstStyle/>
        <a:p>
          <a:endParaRPr lang="en-US"/>
        </a:p>
      </dgm:t>
    </dgm:pt>
    <dgm:pt modelId="{90C746D8-11A9-4B1F-8579-83C603BA06EB}">
      <dgm:prSet phldrT="[文字]" custT="1"/>
      <dgm:spPr/>
      <dgm:t>
        <a:bodyPr/>
        <a:lstStyle/>
        <a:p>
          <a:pPr algn="just"/>
          <a:r>
            <a:rPr 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2014</a:t>
          </a:r>
          <a:r>
            <a:rPr lang="zh-TW" alt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月電子教學試驗計劃啟動</a:t>
          </a:r>
          <a:endParaRPr lang="en-US" altLang="zh-TW" sz="14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D849A80-8CEA-4719-B8F1-3B2A3EFA46A6}" type="parTrans" cxnId="{9AB28540-C12F-4002-9562-FAB57E7C4085}">
      <dgm:prSet/>
      <dgm:spPr/>
      <dgm:t>
        <a:bodyPr/>
        <a:lstStyle/>
        <a:p>
          <a:endParaRPr lang="en-US"/>
        </a:p>
      </dgm:t>
    </dgm:pt>
    <dgm:pt modelId="{22CC61C3-80A0-4B53-B81C-1497E4AEF880}" type="sibTrans" cxnId="{9AB28540-C12F-4002-9562-FAB57E7C4085}">
      <dgm:prSet/>
      <dgm:spPr/>
      <dgm:t>
        <a:bodyPr/>
        <a:lstStyle/>
        <a:p>
          <a:endParaRPr lang="en-US"/>
        </a:p>
      </dgm:t>
    </dgm:pt>
    <dgm:pt modelId="{49C59487-101E-4C92-BFFE-DC212466D619}">
      <dgm:prSet phldrT="[文字]" custT="1"/>
      <dgm:spPr/>
      <dgm:t>
        <a:bodyPr/>
        <a:lstStyle/>
        <a:p>
          <a:pPr algn="just"/>
          <a:r>
            <a:rPr lang="en-US" altLang="zh-TW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2013</a:t>
          </a:r>
          <a:r>
            <a:rPr lang="zh-TW" alt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9</a:t>
          </a:r>
          <a:r>
            <a:rPr lang="zh-TW" alt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月至</a:t>
          </a:r>
          <a:r>
            <a:rPr lang="en-US" altLang="zh-TW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12</a:t>
          </a:r>
          <a:r>
            <a:rPr lang="zh-TW" alt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月種子教師培訓</a:t>
          </a:r>
          <a:endParaRPr lang="en-US" sz="1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36DDE90-50D1-4CED-9CC3-FF90963C02E5}" type="parTrans" cxnId="{79DEF4C1-2075-4327-AA17-3243EA388291}">
      <dgm:prSet/>
      <dgm:spPr/>
      <dgm:t>
        <a:bodyPr/>
        <a:lstStyle/>
        <a:p>
          <a:endParaRPr lang="en-US"/>
        </a:p>
      </dgm:t>
    </dgm:pt>
    <dgm:pt modelId="{D74AEB11-0CDD-4471-A2E1-378A53E57732}" type="sibTrans" cxnId="{79DEF4C1-2075-4327-AA17-3243EA388291}">
      <dgm:prSet/>
      <dgm:spPr/>
      <dgm:t>
        <a:bodyPr/>
        <a:lstStyle/>
        <a:p>
          <a:endParaRPr lang="en-US"/>
        </a:p>
      </dgm:t>
    </dgm:pt>
    <dgm:pt modelId="{9680367F-D55C-4FB4-9760-43DAD67FD356}">
      <dgm:prSet phldrT="[文字]" custT="1"/>
      <dgm:spPr/>
      <dgm:t>
        <a:bodyPr/>
        <a:lstStyle/>
        <a:p>
          <a:pPr algn="just"/>
          <a:r>
            <a:rPr 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2014</a:t>
          </a:r>
          <a:r>
            <a:rPr lang="zh-TW" alt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sz="1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月電子教學試驗計劃完結</a:t>
          </a:r>
          <a:endParaRPr lang="en-US" altLang="zh-TW" sz="1400" dirty="0" smtClean="0"/>
        </a:p>
      </dgm:t>
    </dgm:pt>
    <dgm:pt modelId="{CD6A5725-1498-4B59-8A84-2D0B04A30856}" type="sibTrans" cxnId="{7D39B24B-6972-4910-8FCA-16E408A1E353}">
      <dgm:prSet/>
      <dgm:spPr/>
      <dgm:t>
        <a:bodyPr/>
        <a:lstStyle/>
        <a:p>
          <a:endParaRPr lang="en-US"/>
        </a:p>
      </dgm:t>
    </dgm:pt>
    <dgm:pt modelId="{90A38D3B-08D8-4F48-955B-5FEDD7D17502}" type="parTrans" cxnId="{7D39B24B-6972-4910-8FCA-16E408A1E353}">
      <dgm:prSet/>
      <dgm:spPr/>
      <dgm:t>
        <a:bodyPr/>
        <a:lstStyle/>
        <a:p>
          <a:endParaRPr lang="en-US"/>
        </a:p>
      </dgm:t>
    </dgm:pt>
    <dgm:pt modelId="{6B4BCE9B-D7C4-4A9F-94EF-0CB63D7F6198}" type="pres">
      <dgm:prSet presAssocID="{EA6B6A4A-7A6B-4DDD-BEF9-EC2BADEEE3CC}" presName="Name0" presStyleCnt="0">
        <dgm:presLayoutVars>
          <dgm:dir/>
          <dgm:resizeHandles val="exact"/>
        </dgm:presLayoutVars>
      </dgm:prSet>
      <dgm:spPr/>
    </dgm:pt>
    <dgm:pt modelId="{20FF4603-DD04-4BFF-B848-884C1B03F3DC}" type="pres">
      <dgm:prSet presAssocID="{EA6B6A4A-7A6B-4DDD-BEF9-EC2BADEEE3CC}" presName="arrow" presStyleLbl="bgShp" presStyleIdx="0" presStyleCnt="1"/>
      <dgm:spPr>
        <a:solidFill>
          <a:srgbClr val="FFC000"/>
        </a:solidFill>
      </dgm:spPr>
    </dgm:pt>
    <dgm:pt modelId="{25BB40CD-E29D-4FE1-936F-9BC5FB88F35F}" type="pres">
      <dgm:prSet presAssocID="{EA6B6A4A-7A6B-4DDD-BEF9-EC2BADEEE3CC}" presName="points" presStyleCnt="0"/>
      <dgm:spPr/>
    </dgm:pt>
    <dgm:pt modelId="{F784AE62-CE0B-4CFC-A099-8D67AF66CFD0}" type="pres">
      <dgm:prSet presAssocID="{84DEFD90-E3B0-434A-A523-3CC5DE6298C4}" presName="compositeA" presStyleCnt="0"/>
      <dgm:spPr/>
    </dgm:pt>
    <dgm:pt modelId="{235D6B98-6DB6-456A-B74D-0A14148B07D3}" type="pres">
      <dgm:prSet presAssocID="{84DEFD90-E3B0-434A-A523-3CC5DE6298C4}" presName="textA" presStyleLbl="revTx" presStyleIdx="0" presStyleCnt="6" custScaleX="359372" custScaleY="96205" custLinFactNeighborX="-194" custLinFactNeighborY="9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83943-0E08-484B-840A-9446F3289E3A}" type="pres">
      <dgm:prSet presAssocID="{84DEFD90-E3B0-434A-A523-3CC5DE6298C4}" presName="circleA" presStyleLbl="node1" presStyleIdx="0" presStyleCnt="6" custLinFactNeighborX="-5945" custLinFactNeighborY="-1469"/>
      <dgm:spPr/>
    </dgm:pt>
    <dgm:pt modelId="{D11E3D66-4544-4961-806C-6B8C000EC968}" type="pres">
      <dgm:prSet presAssocID="{84DEFD90-E3B0-434A-A523-3CC5DE6298C4}" presName="spaceA" presStyleCnt="0"/>
      <dgm:spPr/>
    </dgm:pt>
    <dgm:pt modelId="{C3707AB8-A2D3-45C9-A9BE-6AC57CBC82D2}" type="pres">
      <dgm:prSet presAssocID="{B42B2361-F550-41B9-B48C-C93D829014A5}" presName="space" presStyleCnt="0"/>
      <dgm:spPr/>
    </dgm:pt>
    <dgm:pt modelId="{0DD28DFE-066B-434D-92E9-528CE1E323CC}" type="pres">
      <dgm:prSet presAssocID="{8F2EDD53-C316-4E63-8864-131D4F8FFD8A}" presName="compositeB" presStyleCnt="0"/>
      <dgm:spPr/>
    </dgm:pt>
    <dgm:pt modelId="{144DE0E6-7C3D-4AC1-B9EE-9643D8AFDB65}" type="pres">
      <dgm:prSet presAssocID="{8F2EDD53-C316-4E63-8864-131D4F8FFD8A}" presName="textB" presStyleLbl="revTx" presStyleIdx="1" presStyleCnt="6" custScaleX="397924" custLinFactNeighborX="-72015" custLinFactNeighborY="1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8F270-AE22-4023-B7A5-C015E752E0BC}" type="pres">
      <dgm:prSet presAssocID="{8F2EDD53-C316-4E63-8864-131D4F8FFD8A}" presName="circleB" presStyleLbl="node1" presStyleIdx="1" presStyleCnt="6" custLinFactX="-13070" custLinFactNeighborX="-100000" custLinFactNeighborY="-6389"/>
      <dgm:spPr/>
    </dgm:pt>
    <dgm:pt modelId="{B1E94457-213F-46E9-8506-E0A411317A1C}" type="pres">
      <dgm:prSet presAssocID="{8F2EDD53-C316-4E63-8864-131D4F8FFD8A}" presName="spaceB" presStyleCnt="0"/>
      <dgm:spPr/>
    </dgm:pt>
    <dgm:pt modelId="{8DB7CF7A-C82F-48CB-A20E-E71E2479EF8E}" type="pres">
      <dgm:prSet presAssocID="{41E2D907-D6D5-45B4-962A-80FA7F5BB2F9}" presName="space" presStyleCnt="0"/>
      <dgm:spPr/>
    </dgm:pt>
    <dgm:pt modelId="{CF397A69-0A79-4AAF-8690-41A6FA6A1B52}" type="pres">
      <dgm:prSet presAssocID="{B02490B5-F01E-43DC-BBDC-4E824554D2CA}" presName="compositeA" presStyleCnt="0"/>
      <dgm:spPr/>
    </dgm:pt>
    <dgm:pt modelId="{436D9E6C-8F8F-4CA4-B049-186077B383E2}" type="pres">
      <dgm:prSet presAssocID="{B02490B5-F01E-43DC-BBDC-4E824554D2CA}" presName="textA" presStyleLbl="revTx" presStyleIdx="2" presStyleCnt="6" custScaleX="391124" custScaleY="80476" custLinFactX="-84024" custLinFactNeighborX="-100000" custLinFactNeighborY="14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AD8F0-C5FE-47D1-ABCF-D631F3C0FD37}" type="pres">
      <dgm:prSet presAssocID="{B02490B5-F01E-43DC-BBDC-4E824554D2CA}" presName="circleA" presStyleLbl="node1" presStyleIdx="2" presStyleCnt="6" custLinFactX="-49098" custLinFactNeighborX="-100000" custLinFactNeighborY="15220"/>
      <dgm:spPr/>
    </dgm:pt>
    <dgm:pt modelId="{62B62033-2FC8-4F6F-9BEB-437482B4CCC2}" type="pres">
      <dgm:prSet presAssocID="{B02490B5-F01E-43DC-BBDC-4E824554D2CA}" presName="spaceA" presStyleCnt="0"/>
      <dgm:spPr/>
    </dgm:pt>
    <dgm:pt modelId="{C20411AC-54DB-4AC8-986D-98193446036B}" type="pres">
      <dgm:prSet presAssocID="{49DF30AC-CDE1-4C10-8B36-80B0A5DCAF23}" presName="space" presStyleCnt="0"/>
      <dgm:spPr/>
    </dgm:pt>
    <dgm:pt modelId="{A10CA0CE-5239-42E0-9E2B-CD07A1A32420}" type="pres">
      <dgm:prSet presAssocID="{49C59487-101E-4C92-BFFE-DC212466D619}" presName="compositeB" presStyleCnt="0"/>
      <dgm:spPr/>
    </dgm:pt>
    <dgm:pt modelId="{42976CE2-6E81-41A7-A512-1601FF1CA488}" type="pres">
      <dgm:prSet presAssocID="{49C59487-101E-4C92-BFFE-DC212466D619}" presName="textB" presStyleLbl="revTx" presStyleIdx="3" presStyleCnt="6" custAng="0" custScaleX="310108" custScaleY="58330" custLinFactX="-94435" custLinFactNeighborX="-100000" custLinFactNeighborY="-25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93916-1EA2-4A36-A5CD-25011FC77319}" type="pres">
      <dgm:prSet presAssocID="{49C59487-101E-4C92-BFFE-DC212466D619}" presName="circleB" presStyleLbl="node1" presStyleIdx="3" presStyleCnt="6" custLinFactX="-10323" custLinFactNeighborX="-100000" custLinFactNeighborY="-47529"/>
      <dgm:spPr/>
    </dgm:pt>
    <dgm:pt modelId="{CB78D36F-3B9B-4476-BB6C-D3BC5407D5A8}" type="pres">
      <dgm:prSet presAssocID="{49C59487-101E-4C92-BFFE-DC212466D619}" presName="spaceB" presStyleCnt="0"/>
      <dgm:spPr/>
    </dgm:pt>
    <dgm:pt modelId="{97D8A610-18C4-4EF4-B3B5-BC98747EDF11}" type="pres">
      <dgm:prSet presAssocID="{D74AEB11-0CDD-4471-A2E1-378A53E57732}" presName="space" presStyleCnt="0"/>
      <dgm:spPr/>
    </dgm:pt>
    <dgm:pt modelId="{565EA9BE-32EC-4922-A914-DB4D8CD85D3C}" type="pres">
      <dgm:prSet presAssocID="{90C746D8-11A9-4B1F-8579-83C603BA06EB}" presName="compositeA" presStyleCnt="0"/>
      <dgm:spPr/>
    </dgm:pt>
    <dgm:pt modelId="{9B21BF2E-C6F3-4294-8178-C8AE49D20872}" type="pres">
      <dgm:prSet presAssocID="{90C746D8-11A9-4B1F-8579-83C603BA06EB}" presName="textA" presStyleLbl="revTx" presStyleIdx="4" presStyleCnt="6" custScaleX="345387" custScaleY="60952" custLinFactNeighborX="-67447" custLinFactNeighborY="24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79459-027B-4C19-9D8A-2E6FA52158CB}" type="pres">
      <dgm:prSet presAssocID="{90C746D8-11A9-4B1F-8579-83C603BA06EB}" presName="circleA" presStyleLbl="node1" presStyleIdx="4" presStyleCnt="6" custLinFactNeighborX="-25669" custLinFactNeighborY="50688"/>
      <dgm:spPr/>
    </dgm:pt>
    <dgm:pt modelId="{D50426C6-1BCB-44F5-9293-DCDCB3BCD36B}" type="pres">
      <dgm:prSet presAssocID="{90C746D8-11A9-4B1F-8579-83C603BA06EB}" presName="spaceA" presStyleCnt="0"/>
      <dgm:spPr/>
    </dgm:pt>
    <dgm:pt modelId="{B95F141A-E18D-4933-BA03-90C435EE3FF9}" type="pres">
      <dgm:prSet presAssocID="{22CC61C3-80A0-4B53-B81C-1497E4AEF880}" presName="space" presStyleCnt="0"/>
      <dgm:spPr/>
    </dgm:pt>
    <dgm:pt modelId="{C81547A4-2066-417D-9D2B-B8365B17FCAD}" type="pres">
      <dgm:prSet presAssocID="{9680367F-D55C-4FB4-9760-43DAD67FD356}" presName="compositeB" presStyleCnt="0"/>
      <dgm:spPr/>
    </dgm:pt>
    <dgm:pt modelId="{8EF2D77B-9587-45E3-8DE4-293976B31C77}" type="pres">
      <dgm:prSet presAssocID="{9680367F-D55C-4FB4-9760-43DAD67FD356}" presName="textB" presStyleLbl="revTx" presStyleIdx="5" presStyleCnt="6" custScaleX="387382" custScaleY="39290" custLinFactX="7783" custLinFactNeighborX="100000" custLinFactNeighborY="-39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EB4D5-118C-46F2-87C8-D3271AE824A7}" type="pres">
      <dgm:prSet presAssocID="{9680367F-D55C-4FB4-9760-43DAD67FD356}" presName="circleB" presStyleLbl="node1" presStyleIdx="5" presStyleCnt="6" custLinFactX="2032" custLinFactNeighborX="100000" custLinFactNeighborY="-73581"/>
      <dgm:spPr/>
    </dgm:pt>
    <dgm:pt modelId="{31935562-C4B2-45B9-8027-EC02252A2595}" type="pres">
      <dgm:prSet presAssocID="{9680367F-D55C-4FB4-9760-43DAD67FD356}" presName="spaceB" presStyleCnt="0"/>
      <dgm:spPr/>
    </dgm:pt>
  </dgm:ptLst>
  <dgm:cxnLst>
    <dgm:cxn modelId="{2ADDB9EC-6458-4B36-BFCC-E08E401ECB92}" type="presOf" srcId="{B02490B5-F01E-43DC-BBDC-4E824554D2CA}" destId="{436D9E6C-8F8F-4CA4-B049-186077B383E2}" srcOrd="0" destOrd="0" presId="urn:microsoft.com/office/officeart/2005/8/layout/hProcess11"/>
    <dgm:cxn modelId="{71F3FEBC-33D4-476B-98B6-D0A96A022306}" type="presOf" srcId="{49C59487-101E-4C92-BFFE-DC212466D619}" destId="{42976CE2-6E81-41A7-A512-1601FF1CA488}" srcOrd="0" destOrd="0" presId="urn:microsoft.com/office/officeart/2005/8/layout/hProcess11"/>
    <dgm:cxn modelId="{B1AA5041-3212-4480-A6CF-D0BFF040DC43}" srcId="{EA6B6A4A-7A6B-4DDD-BEF9-EC2BADEEE3CC}" destId="{84DEFD90-E3B0-434A-A523-3CC5DE6298C4}" srcOrd="0" destOrd="0" parTransId="{35724F79-5718-48A7-B98D-781A24ECBE45}" sibTransId="{B42B2361-F550-41B9-B48C-C93D829014A5}"/>
    <dgm:cxn modelId="{35AB64DC-CB2B-46A3-9595-433CF700011A}" type="presOf" srcId="{9680367F-D55C-4FB4-9760-43DAD67FD356}" destId="{8EF2D77B-9587-45E3-8DE4-293976B31C77}" srcOrd="0" destOrd="0" presId="urn:microsoft.com/office/officeart/2005/8/layout/hProcess11"/>
    <dgm:cxn modelId="{1882C0D2-729A-4C38-B534-CE97F90E2C42}" type="presOf" srcId="{8F2EDD53-C316-4E63-8864-131D4F8FFD8A}" destId="{144DE0E6-7C3D-4AC1-B9EE-9643D8AFDB65}" srcOrd="0" destOrd="0" presId="urn:microsoft.com/office/officeart/2005/8/layout/hProcess11"/>
    <dgm:cxn modelId="{7D39B24B-6972-4910-8FCA-16E408A1E353}" srcId="{EA6B6A4A-7A6B-4DDD-BEF9-EC2BADEEE3CC}" destId="{9680367F-D55C-4FB4-9760-43DAD67FD356}" srcOrd="5" destOrd="0" parTransId="{90A38D3B-08D8-4F48-955B-5FEDD7D17502}" sibTransId="{CD6A5725-1498-4B59-8A84-2D0B04A30856}"/>
    <dgm:cxn modelId="{91161A14-CD62-4BE0-9CE4-E0657EE45D3A}" type="presOf" srcId="{90C746D8-11A9-4B1F-8579-83C603BA06EB}" destId="{9B21BF2E-C6F3-4294-8178-C8AE49D20872}" srcOrd="0" destOrd="0" presId="urn:microsoft.com/office/officeart/2005/8/layout/hProcess11"/>
    <dgm:cxn modelId="{C139BEA4-DC9C-4B13-9DBA-B34C77B021D8}" srcId="{EA6B6A4A-7A6B-4DDD-BEF9-EC2BADEEE3CC}" destId="{B02490B5-F01E-43DC-BBDC-4E824554D2CA}" srcOrd="2" destOrd="0" parTransId="{1FC3D974-01CC-465E-9B63-A00D49045E90}" sibTransId="{49DF30AC-CDE1-4C10-8B36-80B0A5DCAF23}"/>
    <dgm:cxn modelId="{031374D1-9408-49F5-BC53-76D44BDD21BC}" srcId="{EA6B6A4A-7A6B-4DDD-BEF9-EC2BADEEE3CC}" destId="{8F2EDD53-C316-4E63-8864-131D4F8FFD8A}" srcOrd="1" destOrd="0" parTransId="{51AFC4E7-74B0-488F-9C50-91EA86F8413E}" sibTransId="{41E2D907-D6D5-45B4-962A-80FA7F5BB2F9}"/>
    <dgm:cxn modelId="{0220D5B4-FCD1-4936-9F16-B2CA0953C879}" type="presOf" srcId="{84DEFD90-E3B0-434A-A523-3CC5DE6298C4}" destId="{235D6B98-6DB6-456A-B74D-0A14148B07D3}" srcOrd="0" destOrd="0" presId="urn:microsoft.com/office/officeart/2005/8/layout/hProcess11"/>
    <dgm:cxn modelId="{79DEF4C1-2075-4327-AA17-3243EA388291}" srcId="{EA6B6A4A-7A6B-4DDD-BEF9-EC2BADEEE3CC}" destId="{49C59487-101E-4C92-BFFE-DC212466D619}" srcOrd="3" destOrd="0" parTransId="{436DDE90-50D1-4CED-9CC3-FF90963C02E5}" sibTransId="{D74AEB11-0CDD-4471-A2E1-378A53E57732}"/>
    <dgm:cxn modelId="{9AB28540-C12F-4002-9562-FAB57E7C4085}" srcId="{EA6B6A4A-7A6B-4DDD-BEF9-EC2BADEEE3CC}" destId="{90C746D8-11A9-4B1F-8579-83C603BA06EB}" srcOrd="4" destOrd="0" parTransId="{AD849A80-8CEA-4719-B8F1-3B2A3EFA46A6}" sibTransId="{22CC61C3-80A0-4B53-B81C-1497E4AEF880}"/>
    <dgm:cxn modelId="{B9E4D1B6-B0DC-4945-A8D1-8452E057E56E}" type="presOf" srcId="{EA6B6A4A-7A6B-4DDD-BEF9-EC2BADEEE3CC}" destId="{6B4BCE9B-D7C4-4A9F-94EF-0CB63D7F6198}" srcOrd="0" destOrd="0" presId="urn:microsoft.com/office/officeart/2005/8/layout/hProcess11"/>
    <dgm:cxn modelId="{7916A2A4-B8BE-4C4E-A454-739BCEA35C83}" type="presParOf" srcId="{6B4BCE9B-D7C4-4A9F-94EF-0CB63D7F6198}" destId="{20FF4603-DD04-4BFF-B848-884C1B03F3DC}" srcOrd="0" destOrd="0" presId="urn:microsoft.com/office/officeart/2005/8/layout/hProcess11"/>
    <dgm:cxn modelId="{EF649C9A-1D8F-4F7E-B46D-2594C912CF23}" type="presParOf" srcId="{6B4BCE9B-D7C4-4A9F-94EF-0CB63D7F6198}" destId="{25BB40CD-E29D-4FE1-936F-9BC5FB88F35F}" srcOrd="1" destOrd="0" presId="urn:microsoft.com/office/officeart/2005/8/layout/hProcess11"/>
    <dgm:cxn modelId="{30E78E82-2F9D-4847-9258-539ADBFD1C7F}" type="presParOf" srcId="{25BB40CD-E29D-4FE1-936F-9BC5FB88F35F}" destId="{F784AE62-CE0B-4CFC-A099-8D67AF66CFD0}" srcOrd="0" destOrd="0" presId="urn:microsoft.com/office/officeart/2005/8/layout/hProcess11"/>
    <dgm:cxn modelId="{9F0A49E4-6797-46FB-BC42-6581C74787FA}" type="presParOf" srcId="{F784AE62-CE0B-4CFC-A099-8D67AF66CFD0}" destId="{235D6B98-6DB6-456A-B74D-0A14148B07D3}" srcOrd="0" destOrd="0" presId="urn:microsoft.com/office/officeart/2005/8/layout/hProcess11"/>
    <dgm:cxn modelId="{0AEECCA9-81BB-4CC0-B59D-6D0FB17E4FA4}" type="presParOf" srcId="{F784AE62-CE0B-4CFC-A099-8D67AF66CFD0}" destId="{52383943-0E08-484B-840A-9446F3289E3A}" srcOrd="1" destOrd="0" presId="urn:microsoft.com/office/officeart/2005/8/layout/hProcess11"/>
    <dgm:cxn modelId="{B46463A9-F93F-4301-A094-4325F86AE050}" type="presParOf" srcId="{F784AE62-CE0B-4CFC-A099-8D67AF66CFD0}" destId="{D11E3D66-4544-4961-806C-6B8C000EC968}" srcOrd="2" destOrd="0" presId="urn:microsoft.com/office/officeart/2005/8/layout/hProcess11"/>
    <dgm:cxn modelId="{53A80FF7-0314-42B8-B592-FBDF30870474}" type="presParOf" srcId="{25BB40CD-E29D-4FE1-936F-9BC5FB88F35F}" destId="{C3707AB8-A2D3-45C9-A9BE-6AC57CBC82D2}" srcOrd="1" destOrd="0" presId="urn:microsoft.com/office/officeart/2005/8/layout/hProcess11"/>
    <dgm:cxn modelId="{E10D2581-6E41-4C49-A998-0733E1F3ED88}" type="presParOf" srcId="{25BB40CD-E29D-4FE1-936F-9BC5FB88F35F}" destId="{0DD28DFE-066B-434D-92E9-528CE1E323CC}" srcOrd="2" destOrd="0" presId="urn:microsoft.com/office/officeart/2005/8/layout/hProcess11"/>
    <dgm:cxn modelId="{0C6D5686-05B8-449A-A614-89365B933066}" type="presParOf" srcId="{0DD28DFE-066B-434D-92E9-528CE1E323CC}" destId="{144DE0E6-7C3D-4AC1-B9EE-9643D8AFDB65}" srcOrd="0" destOrd="0" presId="urn:microsoft.com/office/officeart/2005/8/layout/hProcess11"/>
    <dgm:cxn modelId="{C7C0D4B3-A2FB-4397-AA15-F81CF8615BA7}" type="presParOf" srcId="{0DD28DFE-066B-434D-92E9-528CE1E323CC}" destId="{BF38F270-AE22-4023-B7A5-C015E752E0BC}" srcOrd="1" destOrd="0" presId="urn:microsoft.com/office/officeart/2005/8/layout/hProcess11"/>
    <dgm:cxn modelId="{12A126BC-F041-4E78-9F7B-768A01C5F706}" type="presParOf" srcId="{0DD28DFE-066B-434D-92E9-528CE1E323CC}" destId="{B1E94457-213F-46E9-8506-E0A411317A1C}" srcOrd="2" destOrd="0" presId="urn:microsoft.com/office/officeart/2005/8/layout/hProcess11"/>
    <dgm:cxn modelId="{321170B0-5C96-42DC-8096-D6B77700D02C}" type="presParOf" srcId="{25BB40CD-E29D-4FE1-936F-9BC5FB88F35F}" destId="{8DB7CF7A-C82F-48CB-A20E-E71E2479EF8E}" srcOrd="3" destOrd="0" presId="urn:microsoft.com/office/officeart/2005/8/layout/hProcess11"/>
    <dgm:cxn modelId="{389A24FD-0163-4C51-A4CA-5E94F465C7D2}" type="presParOf" srcId="{25BB40CD-E29D-4FE1-936F-9BC5FB88F35F}" destId="{CF397A69-0A79-4AAF-8690-41A6FA6A1B52}" srcOrd="4" destOrd="0" presId="urn:microsoft.com/office/officeart/2005/8/layout/hProcess11"/>
    <dgm:cxn modelId="{C9985996-99D6-4C7B-98C8-CE11D3FB3CAA}" type="presParOf" srcId="{CF397A69-0A79-4AAF-8690-41A6FA6A1B52}" destId="{436D9E6C-8F8F-4CA4-B049-186077B383E2}" srcOrd="0" destOrd="0" presId="urn:microsoft.com/office/officeart/2005/8/layout/hProcess11"/>
    <dgm:cxn modelId="{88772FFD-06B9-4F28-AA33-1E51EC581921}" type="presParOf" srcId="{CF397A69-0A79-4AAF-8690-41A6FA6A1B52}" destId="{C19AD8F0-C5FE-47D1-ABCF-D631F3C0FD37}" srcOrd="1" destOrd="0" presId="urn:microsoft.com/office/officeart/2005/8/layout/hProcess11"/>
    <dgm:cxn modelId="{212F82B9-E924-4B14-BA83-0005C5D5C47C}" type="presParOf" srcId="{CF397A69-0A79-4AAF-8690-41A6FA6A1B52}" destId="{62B62033-2FC8-4F6F-9BEB-437482B4CCC2}" srcOrd="2" destOrd="0" presId="urn:microsoft.com/office/officeart/2005/8/layout/hProcess11"/>
    <dgm:cxn modelId="{FF57B2B0-71FA-4B32-8377-E847554A5C8A}" type="presParOf" srcId="{25BB40CD-E29D-4FE1-936F-9BC5FB88F35F}" destId="{C20411AC-54DB-4AC8-986D-98193446036B}" srcOrd="5" destOrd="0" presId="urn:microsoft.com/office/officeart/2005/8/layout/hProcess11"/>
    <dgm:cxn modelId="{630EB68D-BD8A-4F51-9439-4ACF1F09C153}" type="presParOf" srcId="{25BB40CD-E29D-4FE1-936F-9BC5FB88F35F}" destId="{A10CA0CE-5239-42E0-9E2B-CD07A1A32420}" srcOrd="6" destOrd="0" presId="urn:microsoft.com/office/officeart/2005/8/layout/hProcess11"/>
    <dgm:cxn modelId="{F556AC0E-F4B1-4BC6-95C3-D66AC31669AA}" type="presParOf" srcId="{A10CA0CE-5239-42E0-9E2B-CD07A1A32420}" destId="{42976CE2-6E81-41A7-A512-1601FF1CA488}" srcOrd="0" destOrd="0" presId="urn:microsoft.com/office/officeart/2005/8/layout/hProcess11"/>
    <dgm:cxn modelId="{529C2D83-58C7-4663-A336-0A93B7CF74D9}" type="presParOf" srcId="{A10CA0CE-5239-42E0-9E2B-CD07A1A32420}" destId="{36793916-1EA2-4A36-A5CD-25011FC77319}" srcOrd="1" destOrd="0" presId="urn:microsoft.com/office/officeart/2005/8/layout/hProcess11"/>
    <dgm:cxn modelId="{BDC381F5-D934-4CC1-87CC-0F7401F0CE2C}" type="presParOf" srcId="{A10CA0CE-5239-42E0-9E2B-CD07A1A32420}" destId="{CB78D36F-3B9B-4476-BB6C-D3BC5407D5A8}" srcOrd="2" destOrd="0" presId="urn:microsoft.com/office/officeart/2005/8/layout/hProcess11"/>
    <dgm:cxn modelId="{A5AA8722-030B-415B-8CED-29DBDC487469}" type="presParOf" srcId="{25BB40CD-E29D-4FE1-936F-9BC5FB88F35F}" destId="{97D8A610-18C4-4EF4-B3B5-BC98747EDF11}" srcOrd="7" destOrd="0" presId="urn:microsoft.com/office/officeart/2005/8/layout/hProcess11"/>
    <dgm:cxn modelId="{93CC168D-EF2F-4DF8-9CB9-AC110D3CF97E}" type="presParOf" srcId="{25BB40CD-E29D-4FE1-936F-9BC5FB88F35F}" destId="{565EA9BE-32EC-4922-A914-DB4D8CD85D3C}" srcOrd="8" destOrd="0" presId="urn:microsoft.com/office/officeart/2005/8/layout/hProcess11"/>
    <dgm:cxn modelId="{36433BB3-C44C-4FB6-804B-53C23C54762C}" type="presParOf" srcId="{565EA9BE-32EC-4922-A914-DB4D8CD85D3C}" destId="{9B21BF2E-C6F3-4294-8178-C8AE49D20872}" srcOrd="0" destOrd="0" presId="urn:microsoft.com/office/officeart/2005/8/layout/hProcess11"/>
    <dgm:cxn modelId="{53F4DADC-49F4-43DF-A592-F2CDB9AD0F62}" type="presParOf" srcId="{565EA9BE-32EC-4922-A914-DB4D8CD85D3C}" destId="{14979459-027B-4C19-9D8A-2E6FA52158CB}" srcOrd="1" destOrd="0" presId="urn:microsoft.com/office/officeart/2005/8/layout/hProcess11"/>
    <dgm:cxn modelId="{4BA7C8AA-0A5F-4C9E-B567-A2B37FC4653E}" type="presParOf" srcId="{565EA9BE-32EC-4922-A914-DB4D8CD85D3C}" destId="{D50426C6-1BCB-44F5-9293-DCDCB3BCD36B}" srcOrd="2" destOrd="0" presId="urn:microsoft.com/office/officeart/2005/8/layout/hProcess11"/>
    <dgm:cxn modelId="{2BE25FAD-AEE0-482F-B9C7-D88A5E3E8D46}" type="presParOf" srcId="{25BB40CD-E29D-4FE1-936F-9BC5FB88F35F}" destId="{B95F141A-E18D-4933-BA03-90C435EE3FF9}" srcOrd="9" destOrd="0" presId="urn:microsoft.com/office/officeart/2005/8/layout/hProcess11"/>
    <dgm:cxn modelId="{347677B8-AE2F-453A-B045-A289A1FDE58A}" type="presParOf" srcId="{25BB40CD-E29D-4FE1-936F-9BC5FB88F35F}" destId="{C81547A4-2066-417D-9D2B-B8365B17FCAD}" srcOrd="10" destOrd="0" presId="urn:microsoft.com/office/officeart/2005/8/layout/hProcess11"/>
    <dgm:cxn modelId="{AF23430E-F6E5-44B7-BCA1-D8A8975A0514}" type="presParOf" srcId="{C81547A4-2066-417D-9D2B-B8365B17FCAD}" destId="{8EF2D77B-9587-45E3-8DE4-293976B31C77}" srcOrd="0" destOrd="0" presId="urn:microsoft.com/office/officeart/2005/8/layout/hProcess11"/>
    <dgm:cxn modelId="{0A599E17-4648-41ED-8C14-EAC3137A223F}" type="presParOf" srcId="{C81547A4-2066-417D-9D2B-B8365B17FCAD}" destId="{013EB4D5-118C-46F2-87C8-D3271AE824A7}" srcOrd="1" destOrd="0" presId="urn:microsoft.com/office/officeart/2005/8/layout/hProcess11"/>
    <dgm:cxn modelId="{3C08DA5F-FC20-41D5-8B24-07DDE771D835}" type="presParOf" srcId="{C81547A4-2066-417D-9D2B-B8365B17FCAD}" destId="{31935562-C4B2-45B9-8027-EC02252A259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2A9BD-693E-4315-A50F-475B50D9F107}" type="doc">
      <dgm:prSet loTypeId="urn:microsoft.com/office/officeart/2005/8/layout/cycle4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544FD-C2F5-4E99-AA0E-FC5F7BB79782}">
      <dgm:prSet phldrT="[文字]"/>
      <dgm:spPr>
        <a:solidFill>
          <a:srgbClr val="92D050"/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3A94FA3-B143-4643-911A-059CF0B8469A}" type="parTrans" cxnId="{10E01422-FDC6-4516-858C-2D2CBBD900FD}">
      <dgm:prSet/>
      <dgm:spPr/>
      <dgm:t>
        <a:bodyPr/>
        <a:lstStyle/>
        <a:p>
          <a:endParaRPr lang="en-US"/>
        </a:p>
      </dgm:t>
    </dgm:pt>
    <dgm:pt modelId="{66E3B94C-D4B1-4780-AA5B-4DC844857599}" type="sibTrans" cxnId="{10E01422-FDC6-4516-858C-2D2CBBD900FD}">
      <dgm:prSet/>
      <dgm:spPr/>
      <dgm:t>
        <a:bodyPr/>
        <a:lstStyle/>
        <a:p>
          <a:endParaRPr lang="en-US"/>
        </a:p>
      </dgm:t>
    </dgm:pt>
    <dgm:pt modelId="{60380139-39E7-4C35-BC3D-070BF9E6F2F9}">
      <dgm:prSet phldrT="[文字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學校發展方向</a:t>
          </a:r>
          <a:endParaRPr 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96371B2-9E35-4BAC-A9E4-A7DE95310FB7}" type="parTrans" cxnId="{15BD211C-1AB6-49D4-A5EC-6003A9B72605}">
      <dgm:prSet/>
      <dgm:spPr/>
      <dgm:t>
        <a:bodyPr/>
        <a:lstStyle/>
        <a:p>
          <a:endParaRPr lang="en-US"/>
        </a:p>
      </dgm:t>
    </dgm:pt>
    <dgm:pt modelId="{6397617C-1647-4F97-B5C4-6BAFC8A5F0D6}" type="sibTrans" cxnId="{15BD211C-1AB6-49D4-A5EC-6003A9B72605}">
      <dgm:prSet/>
      <dgm:spPr/>
      <dgm:t>
        <a:bodyPr/>
        <a:lstStyle/>
        <a:p>
          <a:endParaRPr lang="en-US"/>
        </a:p>
      </dgm:t>
    </dgm:pt>
    <dgm:pt modelId="{7C9C570A-03E5-43AD-93C5-DC044F72AD1B}">
      <dgm:prSet phldrT="[文字]"/>
      <dgm:spPr>
        <a:solidFill>
          <a:srgbClr val="FF0000"/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教師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9EF569-1C1D-4379-8DC3-F3DAFE0C922E}" type="parTrans" cxnId="{E0582A67-8E95-4742-A8E2-6DF14CE77260}">
      <dgm:prSet/>
      <dgm:spPr/>
      <dgm:t>
        <a:bodyPr/>
        <a:lstStyle/>
        <a:p>
          <a:endParaRPr lang="en-US"/>
        </a:p>
      </dgm:t>
    </dgm:pt>
    <dgm:pt modelId="{C8E6F8D5-5921-4351-848E-1C93E035C5D2}" type="sibTrans" cxnId="{E0582A67-8E95-4742-A8E2-6DF14CE77260}">
      <dgm:prSet/>
      <dgm:spPr/>
      <dgm:t>
        <a:bodyPr/>
        <a:lstStyle/>
        <a:p>
          <a:endParaRPr lang="en-US"/>
        </a:p>
      </dgm:t>
    </dgm:pt>
    <dgm:pt modelId="{287EBAEC-D625-44E8-97C2-4327100AD0B4}">
      <dgm:prSet phldrT="[文字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資訊科技器材管理</a:t>
          </a:r>
          <a:endParaRPr 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18ADE6-0ABA-4EEF-B040-D7C318A6883E}" type="parTrans" cxnId="{A6AF1BD7-C5C6-402C-9D87-1A9F65774384}">
      <dgm:prSet/>
      <dgm:spPr/>
      <dgm:t>
        <a:bodyPr/>
        <a:lstStyle/>
        <a:p>
          <a:endParaRPr lang="en-US"/>
        </a:p>
      </dgm:t>
    </dgm:pt>
    <dgm:pt modelId="{2762EE11-834F-4FEB-ABD0-2A32F88880C2}" type="sibTrans" cxnId="{A6AF1BD7-C5C6-402C-9D87-1A9F65774384}">
      <dgm:prSet/>
      <dgm:spPr/>
      <dgm:t>
        <a:bodyPr/>
        <a:lstStyle/>
        <a:p>
          <a:endParaRPr lang="en-US"/>
        </a:p>
      </dgm:t>
    </dgm:pt>
    <dgm:pt modelId="{28CDD463-2ABE-4C00-99D1-438515320FD8}">
      <dgm:prSet phldrT="[文字]"/>
      <dgm:spPr>
        <a:solidFill>
          <a:srgbClr val="7030A0"/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12E44F-F31A-434D-9EB8-5CE4AD1BABBF}" type="parTrans" cxnId="{E55D74CA-4B04-4EF4-A383-60D4A0439D73}">
      <dgm:prSet/>
      <dgm:spPr/>
      <dgm:t>
        <a:bodyPr/>
        <a:lstStyle/>
        <a:p>
          <a:endParaRPr lang="en-US"/>
        </a:p>
      </dgm:t>
    </dgm:pt>
    <dgm:pt modelId="{CE0392A6-E56E-4DEE-905D-5E55E46D60BC}" type="sibTrans" cxnId="{E55D74CA-4B04-4EF4-A383-60D4A0439D73}">
      <dgm:prSet/>
      <dgm:spPr/>
      <dgm:t>
        <a:bodyPr/>
        <a:lstStyle/>
        <a:p>
          <a:endParaRPr lang="en-US"/>
        </a:p>
      </dgm:t>
    </dgm:pt>
    <dgm:pt modelId="{F40200D3-6B20-474D-8C8B-832214E4400C}">
      <dgm:prSet phldrT="[文字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利用平板電腦的態度</a:t>
          </a:r>
          <a:endParaRPr 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364529-7C7E-48D8-A481-1E0E07077E1A}" type="parTrans" cxnId="{E7F5B9F3-8923-4E99-98B7-26061203470F}">
      <dgm:prSet/>
      <dgm:spPr/>
      <dgm:t>
        <a:bodyPr/>
        <a:lstStyle/>
        <a:p>
          <a:endParaRPr lang="en-US"/>
        </a:p>
      </dgm:t>
    </dgm:pt>
    <dgm:pt modelId="{9E52651A-9AB3-41ED-85EA-C18B16D406D6}" type="sibTrans" cxnId="{E7F5B9F3-8923-4E99-98B7-26061203470F}">
      <dgm:prSet/>
      <dgm:spPr/>
      <dgm:t>
        <a:bodyPr/>
        <a:lstStyle/>
        <a:p>
          <a:endParaRPr lang="en-US"/>
        </a:p>
      </dgm:t>
    </dgm:pt>
    <dgm:pt modelId="{D016379A-A92F-4207-A0CD-6C6D932A1E60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家長</a:t>
          </a:r>
          <a:endParaRPr 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DD1101-0068-40D6-B500-B64348667D05}" type="parTrans" cxnId="{D293DAF6-12EE-4C80-AF4A-A9E763BFCD63}">
      <dgm:prSet/>
      <dgm:spPr/>
      <dgm:t>
        <a:bodyPr/>
        <a:lstStyle/>
        <a:p>
          <a:endParaRPr lang="en-US"/>
        </a:p>
      </dgm:t>
    </dgm:pt>
    <dgm:pt modelId="{8F64F798-4307-47D6-97AE-C2A7819A0DAD}" type="sibTrans" cxnId="{D293DAF6-12EE-4C80-AF4A-A9E763BFCD63}">
      <dgm:prSet/>
      <dgm:spPr/>
      <dgm:t>
        <a:bodyPr/>
        <a:lstStyle/>
        <a:p>
          <a:endParaRPr lang="en-US"/>
        </a:p>
      </dgm:t>
    </dgm:pt>
    <dgm:pt modelId="{ECA88003-1F4E-4857-AF61-B207F122F227}">
      <dgm:prSet phldrT="[文字]"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平板電腦的用途</a:t>
          </a:r>
          <a:endParaRPr 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15B6F8-C7FC-4E5E-9C8C-D678D34CD1E9}" type="parTrans" cxnId="{831F9ABE-4DB6-42AE-979A-27A4E841E234}">
      <dgm:prSet/>
      <dgm:spPr/>
      <dgm:t>
        <a:bodyPr/>
        <a:lstStyle/>
        <a:p>
          <a:endParaRPr lang="en-US"/>
        </a:p>
      </dgm:t>
    </dgm:pt>
    <dgm:pt modelId="{8F406A08-AF30-4C8C-8D28-40536741394B}" type="sibTrans" cxnId="{831F9ABE-4DB6-42AE-979A-27A4E841E234}">
      <dgm:prSet/>
      <dgm:spPr/>
      <dgm:t>
        <a:bodyPr/>
        <a:lstStyle/>
        <a:p>
          <a:endParaRPr lang="en-US"/>
        </a:p>
      </dgm:t>
    </dgm:pt>
    <dgm:pt modelId="{8781FA4B-FB26-4191-A02B-A38BF40CE4EC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購置硬件成本</a:t>
          </a:r>
        </a:p>
        <a:p>
          <a:endParaRPr lang="en-US" sz="13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638B8B-DDD0-4B98-A8AB-00E2F2C25D98}" type="parTrans" cxnId="{4F9AE8F0-9377-4EEC-A96D-292F268B8734}">
      <dgm:prSet/>
      <dgm:spPr/>
      <dgm:t>
        <a:bodyPr/>
        <a:lstStyle/>
        <a:p>
          <a:endParaRPr lang="en-US"/>
        </a:p>
      </dgm:t>
    </dgm:pt>
    <dgm:pt modelId="{6E490823-7003-4AAF-8724-A78F61B6C0E2}" type="sibTrans" cxnId="{4F9AE8F0-9377-4EEC-A96D-292F268B8734}">
      <dgm:prSet/>
      <dgm:spPr/>
      <dgm:t>
        <a:bodyPr/>
        <a:lstStyle/>
        <a:p>
          <a:endParaRPr lang="en-US"/>
        </a:p>
      </dgm:t>
    </dgm:pt>
    <dgm:pt modelId="{C1387498-AA1A-40AD-B45E-F012A33EE0B0}">
      <dgm:prSet phldrT="[文字]"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獲得家長的支持</a:t>
          </a:r>
          <a:endParaRPr 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F3AAA2-73EF-4D1C-9B6E-575D6EDDADFA}" type="parTrans" cxnId="{99942DED-9DAE-4DB0-8F54-32E3C866E7C0}">
      <dgm:prSet/>
      <dgm:spPr/>
      <dgm:t>
        <a:bodyPr/>
        <a:lstStyle/>
        <a:p>
          <a:endParaRPr lang="en-US"/>
        </a:p>
      </dgm:t>
    </dgm:pt>
    <dgm:pt modelId="{6A191C9B-64FB-487B-8318-F32CD1EC10F4}" type="sibTrans" cxnId="{99942DED-9DAE-4DB0-8F54-32E3C866E7C0}">
      <dgm:prSet/>
      <dgm:spPr/>
      <dgm:t>
        <a:bodyPr/>
        <a:lstStyle/>
        <a:p>
          <a:endParaRPr lang="en-US"/>
        </a:p>
      </dgm:t>
    </dgm:pt>
    <dgm:pt modelId="{144C95A6-A6F2-4A9C-90CF-DCD10FCE8A0E}">
      <dgm:prSet phldrT="[文字]"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與學生一同學習</a:t>
          </a:r>
          <a:endParaRPr lang="en-US" altLang="zh-TW" sz="1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endParaRPr lang="en-US" sz="1600" dirty="0"/>
        </a:p>
      </dgm:t>
    </dgm:pt>
    <dgm:pt modelId="{37453F5F-CC78-46FE-A5C4-2FC9FD0B3F25}" type="parTrans" cxnId="{B062DF34-ED13-42FB-8901-D9DFD1C8C27F}">
      <dgm:prSet/>
      <dgm:spPr/>
      <dgm:t>
        <a:bodyPr/>
        <a:lstStyle/>
        <a:p>
          <a:endParaRPr lang="en-US"/>
        </a:p>
      </dgm:t>
    </dgm:pt>
    <dgm:pt modelId="{ED7A615A-9DD6-492A-A0F6-0BE93BF6D14D}" type="sibTrans" cxnId="{B062DF34-ED13-42FB-8901-D9DFD1C8C27F}">
      <dgm:prSet/>
      <dgm:spPr/>
      <dgm:t>
        <a:bodyPr/>
        <a:lstStyle/>
        <a:p>
          <a:endParaRPr lang="en-US"/>
        </a:p>
      </dgm:t>
    </dgm:pt>
    <dgm:pt modelId="{B6AFF66D-11E0-43E9-9677-E55C15C494F6}">
      <dgm:prSet phldrT="[文字]"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學習如何使用平板電腦</a:t>
          </a:r>
          <a:endParaRPr 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320737-4827-4A44-B436-90F62F83EF5F}" type="parTrans" cxnId="{820BA0D8-4E12-4FA4-B591-72BC4A3A0D9A}">
      <dgm:prSet/>
      <dgm:spPr/>
      <dgm:t>
        <a:bodyPr/>
        <a:lstStyle/>
        <a:p>
          <a:endParaRPr lang="en-US"/>
        </a:p>
      </dgm:t>
    </dgm:pt>
    <dgm:pt modelId="{CC2214FF-B4B7-40A3-AEDE-B4E67FC843A0}" type="sibTrans" cxnId="{820BA0D8-4E12-4FA4-B591-72BC4A3A0D9A}">
      <dgm:prSet/>
      <dgm:spPr/>
      <dgm:t>
        <a:bodyPr/>
        <a:lstStyle/>
        <a:p>
          <a:endParaRPr lang="en-US"/>
        </a:p>
      </dgm:t>
    </dgm:pt>
    <dgm:pt modelId="{921FFF51-6C23-47A5-91FE-D70C554ADBA2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教師專業發展</a:t>
          </a:r>
          <a:endParaRPr 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179DAD-7D18-4F35-B5B1-C7128286E120}" type="parTrans" cxnId="{350AFF43-EDB0-442F-901A-C7EA92138D99}">
      <dgm:prSet/>
      <dgm:spPr/>
      <dgm:t>
        <a:bodyPr/>
        <a:lstStyle/>
        <a:p>
          <a:endParaRPr lang="en-US"/>
        </a:p>
      </dgm:t>
    </dgm:pt>
    <dgm:pt modelId="{E1D87FCF-37BA-4EE4-BF10-166E8EC52057}" type="sibTrans" cxnId="{350AFF43-EDB0-442F-901A-C7EA92138D99}">
      <dgm:prSet/>
      <dgm:spPr/>
      <dgm:t>
        <a:bodyPr/>
        <a:lstStyle/>
        <a:p>
          <a:endParaRPr lang="en-US"/>
        </a:p>
      </dgm:t>
    </dgm:pt>
    <dgm:pt modelId="{98E639DF-5ED2-4002-9461-2E924F873A2E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課程規劃</a:t>
          </a:r>
          <a:endParaRPr 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EB74BA-E87A-4E1A-8019-9C69FE26B5A5}" type="parTrans" cxnId="{5EABB24F-C2E6-44AF-885D-8850BE627205}">
      <dgm:prSet/>
      <dgm:spPr/>
      <dgm:t>
        <a:bodyPr/>
        <a:lstStyle/>
        <a:p>
          <a:endParaRPr lang="en-US"/>
        </a:p>
      </dgm:t>
    </dgm:pt>
    <dgm:pt modelId="{F95EE6F9-11FC-4713-B8D5-005BE40BD376}" type="sibTrans" cxnId="{5EABB24F-C2E6-44AF-885D-8850BE627205}">
      <dgm:prSet/>
      <dgm:spPr/>
      <dgm:t>
        <a:bodyPr/>
        <a:lstStyle/>
        <a:p>
          <a:endParaRPr lang="en-US"/>
        </a:p>
      </dgm:t>
    </dgm:pt>
    <dgm:pt modelId="{49BEC6F9-AC37-4A73-B69E-0CF78D866AC2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教學法</a:t>
          </a:r>
          <a:endParaRPr 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4FC8495-CE1C-420F-B580-894078982063}" type="parTrans" cxnId="{52187B19-57A3-47ED-BF4C-74EBB2E0F6F9}">
      <dgm:prSet/>
      <dgm:spPr/>
      <dgm:t>
        <a:bodyPr/>
        <a:lstStyle/>
        <a:p>
          <a:endParaRPr lang="en-US"/>
        </a:p>
      </dgm:t>
    </dgm:pt>
    <dgm:pt modelId="{9BC3D5DC-3D0C-4E25-AC2A-A0F01B1DBCF5}" type="sibTrans" cxnId="{52187B19-57A3-47ED-BF4C-74EBB2E0F6F9}">
      <dgm:prSet/>
      <dgm:spPr/>
      <dgm:t>
        <a:bodyPr/>
        <a:lstStyle/>
        <a:p>
          <a:endParaRPr lang="en-US"/>
        </a:p>
      </dgm:t>
    </dgm:pt>
    <dgm:pt modelId="{BBAD665F-F191-4B18-BAF5-92C6462C406E}">
      <dgm:prSet phldrT="[文字]"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altLang="zh-TW" sz="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4E81EF-ABD9-448C-9CC6-0BE4A7D37126}" type="sibTrans" cxnId="{8C0D3630-463E-4949-9474-4BC76E3A9289}">
      <dgm:prSet/>
      <dgm:spPr/>
      <dgm:t>
        <a:bodyPr/>
        <a:lstStyle/>
        <a:p>
          <a:endParaRPr lang="en-US"/>
        </a:p>
      </dgm:t>
    </dgm:pt>
    <dgm:pt modelId="{CA1D369A-B61D-465D-BE1E-88328681CC6D}" type="parTrans" cxnId="{8C0D3630-463E-4949-9474-4BC76E3A9289}">
      <dgm:prSet/>
      <dgm:spPr/>
      <dgm:t>
        <a:bodyPr/>
        <a:lstStyle/>
        <a:p>
          <a:endParaRPr lang="en-US"/>
        </a:p>
      </dgm:t>
    </dgm:pt>
    <dgm:pt modelId="{8C16296A-6F74-4F12-B74C-7D01B16AED5C}" type="pres">
      <dgm:prSet presAssocID="{09F2A9BD-693E-4315-A50F-475B50D9F10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4B939C-C022-4464-8B00-FB53A8D270BF}" type="pres">
      <dgm:prSet presAssocID="{09F2A9BD-693E-4315-A50F-475B50D9F107}" presName="children" presStyleCnt="0"/>
      <dgm:spPr/>
    </dgm:pt>
    <dgm:pt modelId="{CA5AF2F8-9FA1-45FC-A932-F56D7E35F47E}" type="pres">
      <dgm:prSet presAssocID="{09F2A9BD-693E-4315-A50F-475B50D9F107}" presName="child1group" presStyleCnt="0"/>
      <dgm:spPr/>
    </dgm:pt>
    <dgm:pt modelId="{0FEEB9CE-3D95-42FE-9078-BBD868E22527}" type="pres">
      <dgm:prSet presAssocID="{09F2A9BD-693E-4315-A50F-475B50D9F107}" presName="child1" presStyleLbl="bgAcc1" presStyleIdx="0" presStyleCnt="4" custScaleX="130955" custLinFactNeighborX="-32749" custLinFactNeighborY="27411"/>
      <dgm:spPr/>
      <dgm:t>
        <a:bodyPr/>
        <a:lstStyle/>
        <a:p>
          <a:endParaRPr lang="en-US"/>
        </a:p>
      </dgm:t>
    </dgm:pt>
    <dgm:pt modelId="{F8ECBA52-2323-436A-8AEC-60C497021D8E}" type="pres">
      <dgm:prSet presAssocID="{09F2A9BD-693E-4315-A50F-475B50D9F10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EC83C-7C4E-4929-BD8A-4430413B3A10}" type="pres">
      <dgm:prSet presAssocID="{09F2A9BD-693E-4315-A50F-475B50D9F107}" presName="child2group" presStyleCnt="0"/>
      <dgm:spPr/>
    </dgm:pt>
    <dgm:pt modelId="{DD95DC51-5DA2-4C12-A80F-F0DC2F92C9AE}" type="pres">
      <dgm:prSet presAssocID="{09F2A9BD-693E-4315-A50F-475B50D9F107}" presName="child2" presStyleLbl="bgAcc1" presStyleIdx="1" presStyleCnt="4" custScaleX="150681" custLinFactNeighborX="47025" custLinFactNeighborY="32206"/>
      <dgm:spPr/>
      <dgm:t>
        <a:bodyPr/>
        <a:lstStyle/>
        <a:p>
          <a:endParaRPr lang="en-US"/>
        </a:p>
      </dgm:t>
    </dgm:pt>
    <dgm:pt modelId="{3ACF5287-91FF-4FEA-99CB-EBB3E47CDDFE}" type="pres">
      <dgm:prSet presAssocID="{09F2A9BD-693E-4315-A50F-475B50D9F10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2868D-A27A-474A-BFC4-2AAEC3A2AA3B}" type="pres">
      <dgm:prSet presAssocID="{09F2A9BD-693E-4315-A50F-475B50D9F107}" presName="child3group" presStyleCnt="0"/>
      <dgm:spPr/>
    </dgm:pt>
    <dgm:pt modelId="{E5980E9A-4F86-4B16-BADF-459EBC5C7B5D}" type="pres">
      <dgm:prSet presAssocID="{09F2A9BD-693E-4315-A50F-475B50D9F107}" presName="child3" presStyleLbl="bgAcc1" presStyleIdx="2" presStyleCnt="4" custScaleX="158498" custScaleY="104353" custLinFactNeighborX="30808" custLinFactNeighborY="-15852"/>
      <dgm:spPr/>
      <dgm:t>
        <a:bodyPr/>
        <a:lstStyle/>
        <a:p>
          <a:endParaRPr lang="en-US"/>
        </a:p>
      </dgm:t>
    </dgm:pt>
    <dgm:pt modelId="{CDA63438-3451-405F-A181-7786A7EE8A5A}" type="pres">
      <dgm:prSet presAssocID="{09F2A9BD-693E-4315-A50F-475B50D9F10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620D6-5FC2-47CE-B1AA-97A5E8591BC4}" type="pres">
      <dgm:prSet presAssocID="{09F2A9BD-693E-4315-A50F-475B50D9F107}" presName="child4group" presStyleCnt="0"/>
      <dgm:spPr/>
    </dgm:pt>
    <dgm:pt modelId="{873456B4-0150-4AFF-A49F-C74CA2AE9005}" type="pres">
      <dgm:prSet presAssocID="{09F2A9BD-693E-4315-A50F-475B50D9F107}" presName="child4" presStyleLbl="bgAcc1" presStyleIdx="3" presStyleCnt="4" custScaleX="137655" custScaleY="94005" custLinFactNeighborX="-25908" custLinFactNeighborY="-4859"/>
      <dgm:spPr/>
      <dgm:t>
        <a:bodyPr/>
        <a:lstStyle/>
        <a:p>
          <a:endParaRPr lang="en-US"/>
        </a:p>
      </dgm:t>
    </dgm:pt>
    <dgm:pt modelId="{9B0478E9-7E31-41F5-91D5-39D3347E2160}" type="pres">
      <dgm:prSet presAssocID="{09F2A9BD-693E-4315-A50F-475B50D9F10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41FEF-671B-47A8-8BFE-F9C2D881D80F}" type="pres">
      <dgm:prSet presAssocID="{09F2A9BD-693E-4315-A50F-475B50D9F107}" presName="childPlaceholder" presStyleCnt="0"/>
      <dgm:spPr/>
    </dgm:pt>
    <dgm:pt modelId="{53B84AE6-79DD-4005-9761-3A622CF13303}" type="pres">
      <dgm:prSet presAssocID="{09F2A9BD-693E-4315-A50F-475B50D9F107}" presName="circle" presStyleCnt="0"/>
      <dgm:spPr/>
    </dgm:pt>
    <dgm:pt modelId="{BC14427B-22C7-4FA7-BCB7-E2FA8A6584CF}" type="pres">
      <dgm:prSet presAssocID="{09F2A9BD-693E-4315-A50F-475B50D9F10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822A3-FAC0-4272-9E40-66B64ECD7ED9}" type="pres">
      <dgm:prSet presAssocID="{09F2A9BD-693E-4315-A50F-475B50D9F10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AF9B5-DDE8-441C-A2FE-910DF38146C6}" type="pres">
      <dgm:prSet presAssocID="{09F2A9BD-693E-4315-A50F-475B50D9F10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AE4EF-83E4-4BFF-B078-83D3EADC9075}" type="pres">
      <dgm:prSet presAssocID="{09F2A9BD-693E-4315-A50F-475B50D9F10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46735-023E-4899-B45D-D4D1B117A710}" type="pres">
      <dgm:prSet presAssocID="{09F2A9BD-693E-4315-A50F-475B50D9F107}" presName="quadrantPlaceholder" presStyleCnt="0"/>
      <dgm:spPr/>
    </dgm:pt>
    <dgm:pt modelId="{F9CF7F4F-0AE3-4E72-9D74-858A2D066DAE}" type="pres">
      <dgm:prSet presAssocID="{09F2A9BD-693E-4315-A50F-475B50D9F107}" presName="center1" presStyleLbl="fgShp" presStyleIdx="0" presStyleCnt="2"/>
      <dgm:spPr/>
    </dgm:pt>
    <dgm:pt modelId="{5CA6AB8B-BAC4-4A9B-B169-E32D815205B1}" type="pres">
      <dgm:prSet presAssocID="{09F2A9BD-693E-4315-A50F-475B50D9F107}" presName="center2" presStyleLbl="fgShp" presStyleIdx="1" presStyleCnt="2"/>
      <dgm:spPr/>
    </dgm:pt>
  </dgm:ptLst>
  <dgm:cxnLst>
    <dgm:cxn modelId="{E55D74CA-4B04-4EF4-A383-60D4A0439D73}" srcId="{09F2A9BD-693E-4315-A50F-475B50D9F107}" destId="{28CDD463-2ABE-4C00-99D1-438515320FD8}" srcOrd="2" destOrd="0" parTransId="{9912E44F-F31A-434D-9EB8-5CE4AD1BABBF}" sibTransId="{CE0392A6-E56E-4DEE-905D-5E55E46D60BC}"/>
    <dgm:cxn modelId="{350AFF43-EDB0-442F-901A-C7EA92138D99}" srcId="{7C9C570A-03E5-43AD-93C5-DC044F72AD1B}" destId="{921FFF51-6C23-47A5-91FE-D70C554ADBA2}" srcOrd="1" destOrd="0" parTransId="{0C179DAD-7D18-4F35-B5B1-C7128286E120}" sibTransId="{E1D87FCF-37BA-4EE4-BF10-166E8EC52057}"/>
    <dgm:cxn modelId="{10E01422-FDC6-4516-858C-2D2CBBD900FD}" srcId="{09F2A9BD-693E-4315-A50F-475B50D9F107}" destId="{71F544FD-C2F5-4E99-AA0E-FC5F7BB79782}" srcOrd="0" destOrd="0" parTransId="{03A94FA3-B143-4643-911A-059CF0B8469A}" sibTransId="{66E3B94C-D4B1-4780-AA5B-4DC844857599}"/>
    <dgm:cxn modelId="{BA1BC76E-F386-46AB-BA3A-ACF43F1AE6F6}" type="presOf" srcId="{28CDD463-2ABE-4C00-99D1-438515320FD8}" destId="{CE7AF9B5-DDE8-441C-A2FE-910DF38146C6}" srcOrd="0" destOrd="0" presId="urn:microsoft.com/office/officeart/2005/8/layout/cycle4"/>
    <dgm:cxn modelId="{0A2D9920-779D-423A-A82E-43AEF9583446}" type="presOf" srcId="{C1387498-AA1A-40AD-B45E-F012A33EE0B0}" destId="{9B0478E9-7E31-41F5-91D5-39D3347E2160}" srcOrd="1" destOrd="1" presId="urn:microsoft.com/office/officeart/2005/8/layout/cycle4"/>
    <dgm:cxn modelId="{EB5B6556-685B-4A01-BBF2-4660197D2B24}" type="presOf" srcId="{98E639DF-5ED2-4002-9461-2E924F873A2E}" destId="{3ACF5287-91FF-4FEA-99CB-EBB3E47CDDFE}" srcOrd="1" destOrd="2" presId="urn:microsoft.com/office/officeart/2005/8/layout/cycle4"/>
    <dgm:cxn modelId="{C739FA82-6813-4B15-9E14-47CED390C529}" type="presOf" srcId="{B6AFF66D-11E0-43E9-9677-E55C15C494F6}" destId="{E5980E9A-4F86-4B16-BADF-459EBC5C7B5D}" srcOrd="0" destOrd="1" presId="urn:microsoft.com/office/officeart/2005/8/layout/cycle4"/>
    <dgm:cxn modelId="{9F9B4C36-495C-4BF6-8E93-5E44F645F0E6}" type="presOf" srcId="{287EBAEC-D625-44E8-97C2-4327100AD0B4}" destId="{DD95DC51-5DA2-4C12-A80F-F0DC2F92C9AE}" srcOrd="0" destOrd="0" presId="urn:microsoft.com/office/officeart/2005/8/layout/cycle4"/>
    <dgm:cxn modelId="{B942D0A7-7479-45C3-9B6D-DCFDDE7C7818}" type="presOf" srcId="{8781FA4B-FB26-4191-A02B-A38BF40CE4EC}" destId="{0FEEB9CE-3D95-42FE-9078-BBD868E22527}" srcOrd="0" destOrd="1" presId="urn:microsoft.com/office/officeart/2005/8/layout/cycle4"/>
    <dgm:cxn modelId="{D293DAF6-12EE-4C80-AF4A-A9E763BFCD63}" srcId="{09F2A9BD-693E-4315-A50F-475B50D9F107}" destId="{D016379A-A92F-4207-A0CD-6C6D932A1E60}" srcOrd="3" destOrd="0" parTransId="{4CDD1101-0068-40D6-B500-B64348667D05}" sibTransId="{8F64F798-4307-47D6-97AE-C2A7819A0DAD}"/>
    <dgm:cxn modelId="{831F9ABE-4DB6-42AE-979A-27A4E841E234}" srcId="{D016379A-A92F-4207-A0CD-6C6D932A1E60}" destId="{ECA88003-1F4E-4857-AF61-B207F122F227}" srcOrd="0" destOrd="0" parTransId="{3E15B6F8-C7FC-4E5E-9C8C-D678D34CD1E9}" sibTransId="{8F406A08-AF30-4C8C-8D28-40536741394B}"/>
    <dgm:cxn modelId="{1F208DE3-34E0-4643-9A11-E3B0DB6C0675}" type="presOf" srcId="{49BEC6F9-AC37-4A73-B69E-0CF78D866AC2}" destId="{3ACF5287-91FF-4FEA-99CB-EBB3E47CDDFE}" srcOrd="1" destOrd="3" presId="urn:microsoft.com/office/officeart/2005/8/layout/cycle4"/>
    <dgm:cxn modelId="{8C0D3630-463E-4949-9474-4BC76E3A9289}" srcId="{7C9C570A-03E5-43AD-93C5-DC044F72AD1B}" destId="{BBAD665F-F191-4B18-BAF5-92C6462C406E}" srcOrd="4" destOrd="0" parTransId="{CA1D369A-B61D-465D-BE1E-88328681CC6D}" sibTransId="{2E4E81EF-ABD9-448C-9CC6-0BE4A7D37126}"/>
    <dgm:cxn modelId="{4D31DB34-63AC-4C74-A8BD-EBE97684525A}" type="presOf" srcId="{F40200D3-6B20-474D-8C8B-832214E4400C}" destId="{E5980E9A-4F86-4B16-BADF-459EBC5C7B5D}" srcOrd="0" destOrd="0" presId="urn:microsoft.com/office/officeart/2005/8/layout/cycle4"/>
    <dgm:cxn modelId="{9671F766-12BC-4285-8B98-D9A86CE539F9}" type="presOf" srcId="{71F544FD-C2F5-4E99-AA0E-FC5F7BB79782}" destId="{BC14427B-22C7-4FA7-BCB7-E2FA8A6584CF}" srcOrd="0" destOrd="0" presId="urn:microsoft.com/office/officeart/2005/8/layout/cycle4"/>
    <dgm:cxn modelId="{A6AF1BD7-C5C6-402C-9D87-1A9F65774384}" srcId="{7C9C570A-03E5-43AD-93C5-DC044F72AD1B}" destId="{287EBAEC-D625-44E8-97C2-4327100AD0B4}" srcOrd="0" destOrd="0" parTransId="{3018ADE6-0ABA-4EEF-B040-D7C318A6883E}" sibTransId="{2762EE11-834F-4FEB-ABD0-2A32F88880C2}"/>
    <dgm:cxn modelId="{2533B0AB-3533-4DDF-9FFA-8C564B5F2658}" type="presOf" srcId="{ECA88003-1F4E-4857-AF61-B207F122F227}" destId="{9B0478E9-7E31-41F5-91D5-39D3347E2160}" srcOrd="1" destOrd="0" presId="urn:microsoft.com/office/officeart/2005/8/layout/cycle4"/>
    <dgm:cxn modelId="{E2F7C3E7-408D-4F63-9C23-AD19E02E6B43}" type="presOf" srcId="{144C95A6-A6F2-4A9C-90CF-DCD10FCE8A0E}" destId="{873456B4-0150-4AFF-A49F-C74CA2AE9005}" srcOrd="0" destOrd="2" presId="urn:microsoft.com/office/officeart/2005/8/layout/cycle4"/>
    <dgm:cxn modelId="{681924B8-EB32-4850-88A0-284E3C01AC18}" type="presOf" srcId="{98E639DF-5ED2-4002-9461-2E924F873A2E}" destId="{DD95DC51-5DA2-4C12-A80F-F0DC2F92C9AE}" srcOrd="0" destOrd="2" presId="urn:microsoft.com/office/officeart/2005/8/layout/cycle4"/>
    <dgm:cxn modelId="{9E8FCBAD-DCCA-42CA-AEF1-3FD4A21C1645}" type="presOf" srcId="{09F2A9BD-693E-4315-A50F-475B50D9F107}" destId="{8C16296A-6F74-4F12-B74C-7D01B16AED5C}" srcOrd="0" destOrd="0" presId="urn:microsoft.com/office/officeart/2005/8/layout/cycle4"/>
    <dgm:cxn modelId="{0DF86FE3-72D7-43FC-9A7D-61B5952E90CC}" type="presOf" srcId="{144C95A6-A6F2-4A9C-90CF-DCD10FCE8A0E}" destId="{9B0478E9-7E31-41F5-91D5-39D3347E2160}" srcOrd="1" destOrd="2" presId="urn:microsoft.com/office/officeart/2005/8/layout/cycle4"/>
    <dgm:cxn modelId="{E7F5B9F3-8923-4E99-98B7-26061203470F}" srcId="{28CDD463-2ABE-4C00-99D1-438515320FD8}" destId="{F40200D3-6B20-474D-8C8B-832214E4400C}" srcOrd="0" destOrd="0" parTransId="{A7364529-7C7E-48D8-A481-1E0E07077E1A}" sibTransId="{9E52651A-9AB3-41ED-85EA-C18B16D406D6}"/>
    <dgm:cxn modelId="{15BD211C-1AB6-49D4-A5EC-6003A9B72605}" srcId="{71F544FD-C2F5-4E99-AA0E-FC5F7BB79782}" destId="{60380139-39E7-4C35-BC3D-070BF9E6F2F9}" srcOrd="0" destOrd="0" parTransId="{E96371B2-9E35-4BAC-A9E4-A7DE95310FB7}" sibTransId="{6397617C-1647-4F97-B5C4-6BAFC8A5F0D6}"/>
    <dgm:cxn modelId="{A1E5EC64-D504-4898-A56E-916CF8499223}" type="presOf" srcId="{921FFF51-6C23-47A5-91FE-D70C554ADBA2}" destId="{3ACF5287-91FF-4FEA-99CB-EBB3E47CDDFE}" srcOrd="1" destOrd="1" presId="urn:microsoft.com/office/officeart/2005/8/layout/cycle4"/>
    <dgm:cxn modelId="{0A1259C1-32F4-4181-8FDA-A9A611821985}" type="presOf" srcId="{49BEC6F9-AC37-4A73-B69E-0CF78D866AC2}" destId="{DD95DC51-5DA2-4C12-A80F-F0DC2F92C9AE}" srcOrd="0" destOrd="3" presId="urn:microsoft.com/office/officeart/2005/8/layout/cycle4"/>
    <dgm:cxn modelId="{45363391-EE60-4517-9294-412F5AA1E442}" type="presOf" srcId="{C1387498-AA1A-40AD-B45E-F012A33EE0B0}" destId="{873456B4-0150-4AFF-A49F-C74CA2AE9005}" srcOrd="0" destOrd="1" presId="urn:microsoft.com/office/officeart/2005/8/layout/cycle4"/>
    <dgm:cxn modelId="{E0582A67-8E95-4742-A8E2-6DF14CE77260}" srcId="{09F2A9BD-693E-4315-A50F-475B50D9F107}" destId="{7C9C570A-03E5-43AD-93C5-DC044F72AD1B}" srcOrd="1" destOrd="0" parTransId="{1E9EF569-1C1D-4379-8DC3-F3DAFE0C922E}" sibTransId="{C8E6F8D5-5921-4351-848E-1C93E035C5D2}"/>
    <dgm:cxn modelId="{9D3D5C4B-C914-4B69-829E-A6E014DDD39E}" type="presOf" srcId="{60380139-39E7-4C35-BC3D-070BF9E6F2F9}" destId="{0FEEB9CE-3D95-42FE-9078-BBD868E22527}" srcOrd="0" destOrd="0" presId="urn:microsoft.com/office/officeart/2005/8/layout/cycle4"/>
    <dgm:cxn modelId="{820BA0D8-4E12-4FA4-B591-72BC4A3A0D9A}" srcId="{28CDD463-2ABE-4C00-99D1-438515320FD8}" destId="{B6AFF66D-11E0-43E9-9677-E55C15C494F6}" srcOrd="1" destOrd="0" parTransId="{BC320737-4827-4A44-B436-90F62F83EF5F}" sibTransId="{CC2214FF-B4B7-40A3-AEDE-B4E67FC843A0}"/>
    <dgm:cxn modelId="{FB1AF786-FA51-4779-9105-0A57ED539D5E}" type="presOf" srcId="{D016379A-A92F-4207-A0CD-6C6D932A1E60}" destId="{F30AE4EF-83E4-4BFF-B078-83D3EADC9075}" srcOrd="0" destOrd="0" presId="urn:microsoft.com/office/officeart/2005/8/layout/cycle4"/>
    <dgm:cxn modelId="{CDD4A016-D251-4CD8-A586-D184F204F2FB}" type="presOf" srcId="{8781FA4B-FB26-4191-A02B-A38BF40CE4EC}" destId="{F8ECBA52-2323-436A-8AEC-60C497021D8E}" srcOrd="1" destOrd="1" presId="urn:microsoft.com/office/officeart/2005/8/layout/cycle4"/>
    <dgm:cxn modelId="{FA3FF8B9-4D5C-4D2A-ABFA-B85285657C61}" type="presOf" srcId="{B6AFF66D-11E0-43E9-9677-E55C15C494F6}" destId="{CDA63438-3451-405F-A181-7786A7EE8A5A}" srcOrd="1" destOrd="1" presId="urn:microsoft.com/office/officeart/2005/8/layout/cycle4"/>
    <dgm:cxn modelId="{B062DF34-ED13-42FB-8901-D9DFD1C8C27F}" srcId="{D016379A-A92F-4207-A0CD-6C6D932A1E60}" destId="{144C95A6-A6F2-4A9C-90CF-DCD10FCE8A0E}" srcOrd="2" destOrd="0" parTransId="{37453F5F-CC78-46FE-A5C4-2FC9FD0B3F25}" sibTransId="{ED7A615A-9DD6-492A-A0F6-0BE93BF6D14D}"/>
    <dgm:cxn modelId="{BFC34C1D-A2DD-45A8-A6C6-15C5A9406760}" type="presOf" srcId="{ECA88003-1F4E-4857-AF61-B207F122F227}" destId="{873456B4-0150-4AFF-A49F-C74CA2AE9005}" srcOrd="0" destOrd="0" presId="urn:microsoft.com/office/officeart/2005/8/layout/cycle4"/>
    <dgm:cxn modelId="{AB3F6C43-1FF3-4D5A-B266-1BA96207253E}" type="presOf" srcId="{F40200D3-6B20-474D-8C8B-832214E4400C}" destId="{CDA63438-3451-405F-A181-7786A7EE8A5A}" srcOrd="1" destOrd="0" presId="urn:microsoft.com/office/officeart/2005/8/layout/cycle4"/>
    <dgm:cxn modelId="{6765D17F-AD52-457A-B959-7799F6D742D3}" type="presOf" srcId="{921FFF51-6C23-47A5-91FE-D70C554ADBA2}" destId="{DD95DC51-5DA2-4C12-A80F-F0DC2F92C9AE}" srcOrd="0" destOrd="1" presId="urn:microsoft.com/office/officeart/2005/8/layout/cycle4"/>
    <dgm:cxn modelId="{FC8DF646-B0E8-4A2A-9BCE-9C6B6F773DC6}" type="presOf" srcId="{BBAD665F-F191-4B18-BAF5-92C6462C406E}" destId="{3ACF5287-91FF-4FEA-99CB-EBB3E47CDDFE}" srcOrd="1" destOrd="4" presId="urn:microsoft.com/office/officeart/2005/8/layout/cycle4"/>
    <dgm:cxn modelId="{99942DED-9DAE-4DB0-8F54-32E3C866E7C0}" srcId="{D016379A-A92F-4207-A0CD-6C6D932A1E60}" destId="{C1387498-AA1A-40AD-B45E-F012A33EE0B0}" srcOrd="1" destOrd="0" parTransId="{C7F3AAA2-73EF-4D1C-9B6E-575D6EDDADFA}" sibTransId="{6A191C9B-64FB-487B-8318-F32CD1EC10F4}"/>
    <dgm:cxn modelId="{52187B19-57A3-47ED-BF4C-74EBB2E0F6F9}" srcId="{7C9C570A-03E5-43AD-93C5-DC044F72AD1B}" destId="{49BEC6F9-AC37-4A73-B69E-0CF78D866AC2}" srcOrd="3" destOrd="0" parTransId="{E4FC8495-CE1C-420F-B580-894078982063}" sibTransId="{9BC3D5DC-3D0C-4E25-AC2A-A0F01B1DBCF5}"/>
    <dgm:cxn modelId="{81295792-2279-4116-930D-230684349444}" type="presOf" srcId="{287EBAEC-D625-44E8-97C2-4327100AD0B4}" destId="{3ACF5287-91FF-4FEA-99CB-EBB3E47CDDFE}" srcOrd="1" destOrd="0" presId="urn:microsoft.com/office/officeart/2005/8/layout/cycle4"/>
    <dgm:cxn modelId="{4F9AE8F0-9377-4EEC-A96D-292F268B8734}" srcId="{71F544FD-C2F5-4E99-AA0E-FC5F7BB79782}" destId="{8781FA4B-FB26-4191-A02B-A38BF40CE4EC}" srcOrd="1" destOrd="0" parTransId="{C2638B8B-DDD0-4B98-A8AB-00E2F2C25D98}" sibTransId="{6E490823-7003-4AAF-8724-A78F61B6C0E2}"/>
    <dgm:cxn modelId="{5EABB24F-C2E6-44AF-885D-8850BE627205}" srcId="{7C9C570A-03E5-43AD-93C5-DC044F72AD1B}" destId="{98E639DF-5ED2-4002-9461-2E924F873A2E}" srcOrd="2" destOrd="0" parTransId="{81EB74BA-E87A-4E1A-8019-9C69FE26B5A5}" sibTransId="{F95EE6F9-11FC-4713-B8D5-005BE40BD376}"/>
    <dgm:cxn modelId="{4279053F-3416-49EF-B46B-EA6844BB5D93}" type="presOf" srcId="{7C9C570A-03E5-43AD-93C5-DC044F72AD1B}" destId="{124822A3-FAC0-4272-9E40-66B64ECD7ED9}" srcOrd="0" destOrd="0" presId="urn:microsoft.com/office/officeart/2005/8/layout/cycle4"/>
    <dgm:cxn modelId="{12C608D8-3E50-41D3-8F69-279D8FB3C0A8}" type="presOf" srcId="{BBAD665F-F191-4B18-BAF5-92C6462C406E}" destId="{DD95DC51-5DA2-4C12-A80F-F0DC2F92C9AE}" srcOrd="0" destOrd="4" presId="urn:microsoft.com/office/officeart/2005/8/layout/cycle4"/>
    <dgm:cxn modelId="{7D0213E8-0781-4DD0-AB19-53EA8AEF0BEF}" type="presOf" srcId="{60380139-39E7-4C35-BC3D-070BF9E6F2F9}" destId="{F8ECBA52-2323-436A-8AEC-60C497021D8E}" srcOrd="1" destOrd="0" presId="urn:microsoft.com/office/officeart/2005/8/layout/cycle4"/>
    <dgm:cxn modelId="{FCE544DC-D905-4F83-893B-055814BAE7E5}" type="presParOf" srcId="{8C16296A-6F74-4F12-B74C-7D01B16AED5C}" destId="{D64B939C-C022-4464-8B00-FB53A8D270BF}" srcOrd="0" destOrd="0" presId="urn:microsoft.com/office/officeart/2005/8/layout/cycle4"/>
    <dgm:cxn modelId="{454242E1-6ECD-4E08-9B35-C26DA76104B1}" type="presParOf" srcId="{D64B939C-C022-4464-8B00-FB53A8D270BF}" destId="{CA5AF2F8-9FA1-45FC-A932-F56D7E35F47E}" srcOrd="0" destOrd="0" presId="urn:microsoft.com/office/officeart/2005/8/layout/cycle4"/>
    <dgm:cxn modelId="{A4F00974-EC1C-448C-BADB-693D4B48CA86}" type="presParOf" srcId="{CA5AF2F8-9FA1-45FC-A932-F56D7E35F47E}" destId="{0FEEB9CE-3D95-42FE-9078-BBD868E22527}" srcOrd="0" destOrd="0" presId="urn:microsoft.com/office/officeart/2005/8/layout/cycle4"/>
    <dgm:cxn modelId="{18D752D6-54D1-45BA-9464-06E8254674C7}" type="presParOf" srcId="{CA5AF2F8-9FA1-45FC-A932-F56D7E35F47E}" destId="{F8ECBA52-2323-436A-8AEC-60C497021D8E}" srcOrd="1" destOrd="0" presId="urn:microsoft.com/office/officeart/2005/8/layout/cycle4"/>
    <dgm:cxn modelId="{62828A79-8D21-44F5-8164-1303295FD296}" type="presParOf" srcId="{D64B939C-C022-4464-8B00-FB53A8D270BF}" destId="{7CBEC83C-7C4E-4929-BD8A-4430413B3A10}" srcOrd="1" destOrd="0" presId="urn:microsoft.com/office/officeart/2005/8/layout/cycle4"/>
    <dgm:cxn modelId="{C7186B50-DC44-45C1-9065-2C2E24D452F8}" type="presParOf" srcId="{7CBEC83C-7C4E-4929-BD8A-4430413B3A10}" destId="{DD95DC51-5DA2-4C12-A80F-F0DC2F92C9AE}" srcOrd="0" destOrd="0" presId="urn:microsoft.com/office/officeart/2005/8/layout/cycle4"/>
    <dgm:cxn modelId="{EFB72153-13E4-4BD7-9300-48D144208B7A}" type="presParOf" srcId="{7CBEC83C-7C4E-4929-BD8A-4430413B3A10}" destId="{3ACF5287-91FF-4FEA-99CB-EBB3E47CDDFE}" srcOrd="1" destOrd="0" presId="urn:microsoft.com/office/officeart/2005/8/layout/cycle4"/>
    <dgm:cxn modelId="{9B99A0DC-082A-45F3-BF78-28721CAA0005}" type="presParOf" srcId="{D64B939C-C022-4464-8B00-FB53A8D270BF}" destId="{B682868D-A27A-474A-BFC4-2AAEC3A2AA3B}" srcOrd="2" destOrd="0" presId="urn:microsoft.com/office/officeart/2005/8/layout/cycle4"/>
    <dgm:cxn modelId="{324EF452-A330-4C8A-8CA5-58DB87E7D444}" type="presParOf" srcId="{B682868D-A27A-474A-BFC4-2AAEC3A2AA3B}" destId="{E5980E9A-4F86-4B16-BADF-459EBC5C7B5D}" srcOrd="0" destOrd="0" presId="urn:microsoft.com/office/officeart/2005/8/layout/cycle4"/>
    <dgm:cxn modelId="{265DB5EC-B2A5-4C6E-B64F-C83345EC59F5}" type="presParOf" srcId="{B682868D-A27A-474A-BFC4-2AAEC3A2AA3B}" destId="{CDA63438-3451-405F-A181-7786A7EE8A5A}" srcOrd="1" destOrd="0" presId="urn:microsoft.com/office/officeart/2005/8/layout/cycle4"/>
    <dgm:cxn modelId="{C499572A-B760-4ABC-B815-2EA3E7BF47BD}" type="presParOf" srcId="{D64B939C-C022-4464-8B00-FB53A8D270BF}" destId="{BFA620D6-5FC2-47CE-B1AA-97A5E8591BC4}" srcOrd="3" destOrd="0" presId="urn:microsoft.com/office/officeart/2005/8/layout/cycle4"/>
    <dgm:cxn modelId="{AAA1BA35-59F0-4968-A95A-90845A68089E}" type="presParOf" srcId="{BFA620D6-5FC2-47CE-B1AA-97A5E8591BC4}" destId="{873456B4-0150-4AFF-A49F-C74CA2AE9005}" srcOrd="0" destOrd="0" presId="urn:microsoft.com/office/officeart/2005/8/layout/cycle4"/>
    <dgm:cxn modelId="{10F57CCE-6809-496A-9BFF-6BD1522A6C19}" type="presParOf" srcId="{BFA620D6-5FC2-47CE-B1AA-97A5E8591BC4}" destId="{9B0478E9-7E31-41F5-91D5-39D3347E2160}" srcOrd="1" destOrd="0" presId="urn:microsoft.com/office/officeart/2005/8/layout/cycle4"/>
    <dgm:cxn modelId="{F3E51AB7-79BC-4B36-91D5-8AE36EC5D7DD}" type="presParOf" srcId="{D64B939C-C022-4464-8B00-FB53A8D270BF}" destId="{C9F41FEF-671B-47A8-8BFE-F9C2D881D80F}" srcOrd="4" destOrd="0" presId="urn:microsoft.com/office/officeart/2005/8/layout/cycle4"/>
    <dgm:cxn modelId="{7F928B7E-7A09-431C-AD17-FC85B070A9BC}" type="presParOf" srcId="{8C16296A-6F74-4F12-B74C-7D01B16AED5C}" destId="{53B84AE6-79DD-4005-9761-3A622CF13303}" srcOrd="1" destOrd="0" presId="urn:microsoft.com/office/officeart/2005/8/layout/cycle4"/>
    <dgm:cxn modelId="{FF5EF738-5351-41D8-B720-839A93DD132A}" type="presParOf" srcId="{53B84AE6-79DD-4005-9761-3A622CF13303}" destId="{BC14427B-22C7-4FA7-BCB7-E2FA8A6584CF}" srcOrd="0" destOrd="0" presId="urn:microsoft.com/office/officeart/2005/8/layout/cycle4"/>
    <dgm:cxn modelId="{129E3B42-40CE-4224-A767-5D79431E8F3C}" type="presParOf" srcId="{53B84AE6-79DD-4005-9761-3A622CF13303}" destId="{124822A3-FAC0-4272-9E40-66B64ECD7ED9}" srcOrd="1" destOrd="0" presId="urn:microsoft.com/office/officeart/2005/8/layout/cycle4"/>
    <dgm:cxn modelId="{571687A0-55F0-418B-81BD-FBF4EF5D6467}" type="presParOf" srcId="{53B84AE6-79DD-4005-9761-3A622CF13303}" destId="{CE7AF9B5-DDE8-441C-A2FE-910DF38146C6}" srcOrd="2" destOrd="0" presId="urn:microsoft.com/office/officeart/2005/8/layout/cycle4"/>
    <dgm:cxn modelId="{0E792581-2EE6-40AC-9C78-8A9D464EE845}" type="presParOf" srcId="{53B84AE6-79DD-4005-9761-3A622CF13303}" destId="{F30AE4EF-83E4-4BFF-B078-83D3EADC9075}" srcOrd="3" destOrd="0" presId="urn:microsoft.com/office/officeart/2005/8/layout/cycle4"/>
    <dgm:cxn modelId="{7A3C0BB5-701A-4562-BBCA-02F4F8C75981}" type="presParOf" srcId="{53B84AE6-79DD-4005-9761-3A622CF13303}" destId="{A3546735-023E-4899-B45D-D4D1B117A710}" srcOrd="4" destOrd="0" presId="urn:microsoft.com/office/officeart/2005/8/layout/cycle4"/>
    <dgm:cxn modelId="{E4EBA445-A641-42CE-B6E5-E228C5776D8C}" type="presParOf" srcId="{8C16296A-6F74-4F12-B74C-7D01B16AED5C}" destId="{F9CF7F4F-0AE3-4E72-9D74-858A2D066DAE}" srcOrd="2" destOrd="0" presId="urn:microsoft.com/office/officeart/2005/8/layout/cycle4"/>
    <dgm:cxn modelId="{C39D31CA-ED13-41C6-B931-3DEF5B265893}" type="presParOf" srcId="{8C16296A-6F74-4F12-B74C-7D01B16AED5C}" destId="{5CA6AB8B-BAC4-4A9B-B169-E32D815205B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F4603-DD04-4BFF-B848-884C1B03F3DC}">
      <dsp:nvSpPr>
        <dsp:cNvPr id="0" name=""/>
        <dsp:cNvSpPr/>
      </dsp:nvSpPr>
      <dsp:spPr>
        <a:xfrm>
          <a:off x="0" y="1106455"/>
          <a:ext cx="8208912" cy="1475273"/>
        </a:xfrm>
        <a:prstGeom prst="notchedRightArrow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35D6B98-6DB6-456A-B74D-0A14148B07D3}">
      <dsp:nvSpPr>
        <dsp:cNvPr id="0" name=""/>
        <dsp:cNvSpPr/>
      </dsp:nvSpPr>
      <dsp:spPr>
        <a:xfrm>
          <a:off x="352911" y="156213"/>
          <a:ext cx="1082023" cy="1419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2012</a:t>
          </a:r>
          <a:r>
            <a:rPr lang="zh-TW" alt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 迷思期</a:t>
          </a:r>
          <a:r>
            <a:rPr lang="en-US" altLang="zh-TW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有線的</a:t>
          </a:r>
          <a:r>
            <a:rPr lang="en-US" altLang="zh-TW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iPad</a:t>
          </a:r>
          <a:r>
            <a:rPr lang="zh-TW" alt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，多一部電腦，搜尋資料及娛樂為主</a:t>
          </a:r>
          <a:r>
            <a:rPr lang="zh-TW" altLang="en-US" sz="1400" b="1" kern="1200" dirty="0" smtClean="0"/>
            <a:t>。</a:t>
          </a:r>
          <a:endParaRPr lang="en-US" sz="1400" b="1" kern="1200" dirty="0"/>
        </a:p>
      </dsp:txBody>
      <dsp:txXfrm>
        <a:off x="352911" y="156213"/>
        <a:ext cx="1082023" cy="1419286"/>
      </dsp:txXfrm>
    </dsp:sp>
    <dsp:sp modelId="{52383943-0E08-484B-840A-9446F3289E3A}">
      <dsp:nvSpPr>
        <dsp:cNvPr id="0" name=""/>
        <dsp:cNvSpPr/>
      </dsp:nvSpPr>
      <dsp:spPr>
        <a:xfrm>
          <a:off x="708078" y="1658581"/>
          <a:ext cx="333236" cy="333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4DE0E6-7C3D-4AC1-B9EE-9643D8AFDB65}">
      <dsp:nvSpPr>
        <dsp:cNvPr id="0" name=""/>
        <dsp:cNvSpPr/>
      </dsp:nvSpPr>
      <dsp:spPr>
        <a:xfrm>
          <a:off x="1235353" y="2212910"/>
          <a:ext cx="1198099" cy="147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2013</a:t>
          </a:r>
          <a:r>
            <a:rPr lang="zh-TW" alt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月策劃推動電子教學課程，擬定人力、時間表及跨課程安排。硬件及課室基建</a:t>
          </a:r>
          <a:endParaRPr lang="en-US" sz="1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35353" y="2212910"/>
        <a:ext cx="1198099" cy="1475273"/>
      </dsp:txXfrm>
    </dsp:sp>
    <dsp:sp modelId="{BF38F270-AE22-4023-B7A5-C015E752E0BC}">
      <dsp:nvSpPr>
        <dsp:cNvPr id="0" name=""/>
        <dsp:cNvSpPr/>
      </dsp:nvSpPr>
      <dsp:spPr>
        <a:xfrm>
          <a:off x="1507822" y="1656183"/>
          <a:ext cx="333236" cy="333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6D9E6C-8F8F-4CA4-B049-186077B383E2}">
      <dsp:nvSpPr>
        <dsp:cNvPr id="0" name=""/>
        <dsp:cNvSpPr/>
      </dsp:nvSpPr>
      <dsp:spPr>
        <a:xfrm>
          <a:off x="2112869" y="288032"/>
          <a:ext cx="1177625" cy="1187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2013</a:t>
          </a:r>
          <a:r>
            <a:rPr lang="zh-TW" alt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9</a:t>
          </a:r>
          <a:r>
            <a:rPr lang="zh-TW" alt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endParaRPr lang="en-US" altLang="zh-TW" sz="14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課室及硬件購置大致完成。</a:t>
          </a:r>
          <a:endParaRPr lang="en-US" sz="1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12869" y="288032"/>
        <a:ext cx="1177625" cy="1187241"/>
      </dsp:txXfrm>
    </dsp:sp>
    <dsp:sp modelId="{C19AD8F0-C5FE-47D1-ABCF-D631F3C0FD37}">
      <dsp:nvSpPr>
        <dsp:cNvPr id="0" name=""/>
        <dsp:cNvSpPr/>
      </dsp:nvSpPr>
      <dsp:spPr>
        <a:xfrm>
          <a:off x="2592287" y="1656184"/>
          <a:ext cx="333236" cy="333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76CE2-6E81-41A7-A512-1601FF1CA488}">
      <dsp:nvSpPr>
        <dsp:cNvPr id="0" name=""/>
        <dsp:cNvSpPr/>
      </dsp:nvSpPr>
      <dsp:spPr>
        <a:xfrm>
          <a:off x="3275810" y="2304251"/>
          <a:ext cx="933696" cy="86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2013</a:t>
          </a:r>
          <a:r>
            <a:rPr lang="zh-TW" alt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9</a:t>
          </a:r>
          <a:r>
            <a:rPr lang="zh-TW" alt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月至</a:t>
          </a:r>
          <a:r>
            <a:rPr lang="en-US" altLang="zh-TW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12</a:t>
          </a:r>
          <a:r>
            <a:rPr lang="zh-TW" alt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月種子教師培訓</a:t>
          </a:r>
          <a:endParaRPr lang="en-US" sz="1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75810" y="2304251"/>
        <a:ext cx="933696" cy="860527"/>
      </dsp:txXfrm>
    </dsp:sp>
    <dsp:sp modelId="{36793916-1EA2-4A36-A5CD-25011FC77319}">
      <dsp:nvSpPr>
        <dsp:cNvPr id="0" name=""/>
        <dsp:cNvSpPr/>
      </dsp:nvSpPr>
      <dsp:spPr>
        <a:xfrm>
          <a:off x="3793822" y="1672776"/>
          <a:ext cx="333236" cy="333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21BF2E-C6F3-4294-8178-C8AE49D20872}">
      <dsp:nvSpPr>
        <dsp:cNvPr id="0" name=""/>
        <dsp:cNvSpPr/>
      </dsp:nvSpPr>
      <dsp:spPr>
        <a:xfrm>
          <a:off x="4608513" y="504056"/>
          <a:ext cx="1039916" cy="899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2014</a:t>
          </a:r>
          <a:r>
            <a:rPr lang="zh-TW" alt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月電子教學試驗計劃啟動</a:t>
          </a:r>
          <a:endParaRPr lang="en-US" altLang="zh-TW" sz="14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08513" y="504056"/>
        <a:ext cx="1039916" cy="899208"/>
      </dsp:txXfrm>
    </dsp:sp>
    <dsp:sp modelId="{14979459-027B-4C19-9D8A-2E6FA52158CB}">
      <dsp:nvSpPr>
        <dsp:cNvPr id="0" name=""/>
        <dsp:cNvSpPr/>
      </dsp:nvSpPr>
      <dsp:spPr>
        <a:xfrm>
          <a:off x="5079389" y="1702368"/>
          <a:ext cx="333236" cy="333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2D77B-9587-45E3-8DE4-293976B31C77}">
      <dsp:nvSpPr>
        <dsp:cNvPr id="0" name=""/>
        <dsp:cNvSpPr/>
      </dsp:nvSpPr>
      <dsp:spPr>
        <a:xfrm>
          <a:off x="6192687" y="2304251"/>
          <a:ext cx="1166358" cy="579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2014</a:t>
          </a:r>
          <a:r>
            <a:rPr lang="zh-TW" alt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sz="1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月電子教學試驗計劃完結</a:t>
          </a:r>
          <a:endParaRPr lang="en-US" altLang="zh-TW" sz="1400" kern="1200" dirty="0" smtClean="0"/>
        </a:p>
      </dsp:txBody>
      <dsp:txXfrm>
        <a:off x="6192687" y="2304251"/>
        <a:ext cx="1166358" cy="579634"/>
      </dsp:txXfrm>
    </dsp:sp>
    <dsp:sp modelId="{013EB4D5-118C-46F2-87C8-D3271AE824A7}">
      <dsp:nvSpPr>
        <dsp:cNvPr id="0" name=""/>
        <dsp:cNvSpPr/>
      </dsp:nvSpPr>
      <dsp:spPr>
        <a:xfrm>
          <a:off x="6624735" y="1656184"/>
          <a:ext cx="333236" cy="333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80E9A-4F86-4B16-BADF-459EBC5C7B5D}">
      <dsp:nvSpPr>
        <dsp:cNvPr id="0" name=""/>
        <dsp:cNvSpPr/>
      </dsp:nvSpPr>
      <dsp:spPr>
        <a:xfrm>
          <a:off x="4464500" y="2592292"/>
          <a:ext cx="3269420" cy="13943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利用平板電腦的態度</a:t>
          </a:r>
          <a:endParaRPr 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學習如何使用平板電腦</a:t>
          </a:r>
          <a:endParaRPr 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475956" y="2971512"/>
        <a:ext cx="2227334" cy="984510"/>
      </dsp:txXfrm>
    </dsp:sp>
    <dsp:sp modelId="{873456B4-0150-4AFF-A49F-C74CA2AE9005}">
      <dsp:nvSpPr>
        <dsp:cNvPr id="0" name=""/>
        <dsp:cNvSpPr/>
      </dsp:nvSpPr>
      <dsp:spPr>
        <a:xfrm>
          <a:off x="144017" y="2808315"/>
          <a:ext cx="2839481" cy="1256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平板電腦的用途</a:t>
          </a:r>
          <a:endParaRPr 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獲得家長的支持</a:t>
          </a:r>
          <a:endParaRPr 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與學生一同學習</a:t>
          </a:r>
          <a:endParaRPr lang="en-US" altLang="zh-TW" sz="1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171609" y="3149930"/>
        <a:ext cx="1932452" cy="886883"/>
      </dsp:txXfrm>
    </dsp:sp>
    <dsp:sp modelId="{DD95DC51-5DA2-4C12-A80F-F0DC2F92C9AE}">
      <dsp:nvSpPr>
        <dsp:cNvPr id="0" name=""/>
        <dsp:cNvSpPr/>
      </dsp:nvSpPr>
      <dsp:spPr>
        <a:xfrm>
          <a:off x="4668688" y="424108"/>
          <a:ext cx="3108175" cy="13361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資訊科技器材管理</a:t>
          </a:r>
          <a:endParaRPr 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教師專業發展</a:t>
          </a:r>
          <a:endParaRPr 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課程規劃</a:t>
          </a:r>
          <a:endParaRPr 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教學法</a:t>
          </a:r>
          <a:endParaRPr 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zh-TW" sz="8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630493" y="453460"/>
        <a:ext cx="2117018" cy="943442"/>
      </dsp:txXfrm>
    </dsp:sp>
    <dsp:sp modelId="{0FEEB9CE-3D95-42FE-9078-BBD868E22527}">
      <dsp:nvSpPr>
        <dsp:cNvPr id="0" name=""/>
        <dsp:cNvSpPr/>
      </dsp:nvSpPr>
      <dsp:spPr>
        <a:xfrm>
          <a:off x="72006" y="360037"/>
          <a:ext cx="2701276" cy="13361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學校發展方向</a:t>
          </a:r>
          <a:endParaRPr 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購置硬件成本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1358" y="389389"/>
        <a:ext cx="1832189" cy="943442"/>
      </dsp:txXfrm>
    </dsp:sp>
    <dsp:sp modelId="{BC14427B-22C7-4FA7-BCB7-E2FA8A6584CF}">
      <dsp:nvSpPr>
        <dsp:cNvPr id="0" name=""/>
        <dsp:cNvSpPr/>
      </dsp:nvSpPr>
      <dsp:spPr>
        <a:xfrm>
          <a:off x="2038636" y="246324"/>
          <a:ext cx="1808039" cy="1808039"/>
        </a:xfrm>
        <a:prstGeom prst="pieWedg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學校</a:t>
          </a:r>
          <a:endParaRPr 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68198" y="775886"/>
        <a:ext cx="1278477" cy="1278477"/>
      </dsp:txXfrm>
    </dsp:sp>
    <dsp:sp modelId="{124822A3-FAC0-4272-9E40-66B64ECD7ED9}">
      <dsp:nvSpPr>
        <dsp:cNvPr id="0" name=""/>
        <dsp:cNvSpPr/>
      </dsp:nvSpPr>
      <dsp:spPr>
        <a:xfrm rot="5400000">
          <a:off x="3930188" y="246324"/>
          <a:ext cx="1808039" cy="1808039"/>
        </a:xfrm>
        <a:prstGeom prst="pieWedg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教師</a:t>
          </a:r>
          <a:endParaRPr 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930188" y="775886"/>
        <a:ext cx="1278477" cy="1278477"/>
      </dsp:txXfrm>
    </dsp:sp>
    <dsp:sp modelId="{CE7AF9B5-DDE8-441C-A2FE-910DF38146C6}">
      <dsp:nvSpPr>
        <dsp:cNvPr id="0" name=""/>
        <dsp:cNvSpPr/>
      </dsp:nvSpPr>
      <dsp:spPr>
        <a:xfrm rot="10800000">
          <a:off x="3930188" y="2137876"/>
          <a:ext cx="1808039" cy="1808039"/>
        </a:xfrm>
        <a:prstGeom prst="pieWedg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</a:t>
          </a:r>
          <a:endParaRPr 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3930188" y="2137876"/>
        <a:ext cx="1278477" cy="1278477"/>
      </dsp:txXfrm>
    </dsp:sp>
    <dsp:sp modelId="{F30AE4EF-83E4-4BFF-B078-83D3EADC9075}">
      <dsp:nvSpPr>
        <dsp:cNvPr id="0" name=""/>
        <dsp:cNvSpPr/>
      </dsp:nvSpPr>
      <dsp:spPr>
        <a:xfrm rot="16200000">
          <a:off x="2038636" y="2137876"/>
          <a:ext cx="1808039" cy="1808039"/>
        </a:xfrm>
        <a:prstGeom prst="pieWedg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家長</a:t>
          </a:r>
          <a:endParaRPr 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5400000">
        <a:off x="2568198" y="2137876"/>
        <a:ext cx="1278477" cy="1278477"/>
      </dsp:txXfrm>
    </dsp:sp>
    <dsp:sp modelId="{F9CF7F4F-0AE3-4E72-9D74-858A2D066DAE}">
      <dsp:nvSpPr>
        <dsp:cNvPr id="0" name=""/>
        <dsp:cNvSpPr/>
      </dsp:nvSpPr>
      <dsp:spPr>
        <a:xfrm>
          <a:off x="3576305" y="1720315"/>
          <a:ext cx="624253" cy="542829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5CA6AB8B-BAC4-4A9B-B169-E32D815205B1}">
      <dsp:nvSpPr>
        <dsp:cNvPr id="0" name=""/>
        <dsp:cNvSpPr/>
      </dsp:nvSpPr>
      <dsp:spPr>
        <a:xfrm rot="10800000">
          <a:off x="3576305" y="1929095"/>
          <a:ext cx="624253" cy="542829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02E6AB2-342B-4A27-BCE1-A80950852E00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noProof="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5BC42E3-4759-4397-A53E-681C00C08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07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11BBC3-C41B-454F-9DC7-5E57FB2BBC9A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C42E3-4759-4397-A53E-681C00C081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68D0A-71DF-492D-8D6B-23A32A99971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6440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632FC-BDD5-4EA5-8346-6455EB5E83B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1294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5896D-82A2-4992-AC78-F8E177C0072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3519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463C-9167-495C-ACC9-997262CFDD6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317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5244E-4D48-4BA9-A3CB-5B6D8A96E68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3368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1F18-4FB4-4E4E-9091-C23C59B0784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535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F5564-440E-498D-AC50-B2CA585DC88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2490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D344C-6BF9-4C7A-969F-61DF7A12F28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3235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4694B-054D-4258-B5C6-4A28A56EE8C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2214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BC6FC-B7A7-41B9-BD72-6469379C8CB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1848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4C2B6-EA98-4350-9E04-9753315272E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0323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AC6CF7F-FFC8-46C7-9A34-50F29A36D8A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slide" Target="slide7.xml"/><Relationship Id="rId12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10" Type="http://schemas.openxmlformats.org/officeDocument/2006/relationships/hyperlink" Target="&#38651;&#23376;&#23416;&#32722;&#35430;&#39511;&#35336;&#21123;_(2013-2014)_&#22478;&#38272;&#35336;&#21123;&#31777;&#36848;.pdf" TargetMode="External"/><Relationship Id="rId4" Type="http://schemas.openxmlformats.org/officeDocument/2006/relationships/diagramQuickStyle" Target="../diagrams/quickStyle2.xml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elearning.mov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hyperlink" Target="sdv20140505.mp4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76250"/>
            <a:ext cx="6121400" cy="5762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電子學習學校支援計劃</a:t>
            </a:r>
            <a:endParaRPr lang="es-ES" altLang="en-US" b="1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1" name="Rectangle 170"/>
          <p:cNvSpPr>
            <a:spLocks noChangeArrowheads="1"/>
          </p:cNvSpPr>
          <p:nvPr/>
        </p:nvSpPr>
        <p:spPr bwMode="auto">
          <a:xfrm>
            <a:off x="179388" y="4797425"/>
            <a:ext cx="51847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校本電子學習課程策劃與推行</a:t>
            </a:r>
            <a:endParaRPr lang="es-ES" altLang="en-US" sz="24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3" name="Rectangle 170"/>
          <p:cNvSpPr>
            <a:spLocks noChangeArrowheads="1"/>
          </p:cNvSpPr>
          <p:nvPr/>
        </p:nvSpPr>
        <p:spPr bwMode="auto">
          <a:xfrm>
            <a:off x="323850" y="5373688"/>
            <a:ext cx="51847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香港道教聯合會圓玄學院第一中學</a:t>
            </a:r>
            <a:endParaRPr lang="en-US" altLang="zh-TW" sz="20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簡偉鴻助理校長</a:t>
            </a:r>
            <a:endParaRPr lang="es-ES" altLang="en-US" sz="2000" b="1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4" name="Picture 171" descr="C:\Documents and Settings\tyy1057\My Documents\Downloads\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581525"/>
            <a:ext cx="183673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45500" cy="720725"/>
          </a:xfrm>
        </p:spPr>
        <p:txBody>
          <a:bodyPr/>
          <a:lstStyle/>
          <a:p>
            <a:pPr algn="l" eaLnBrk="1" hangingPunct="1"/>
            <a:r>
              <a:rPr lang="zh-TW" altLang="en-US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香港道教聯合會圓玄學院第一中學</a:t>
            </a:r>
            <a:endParaRPr lang="en-US" altLang="en-US" sz="280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39838"/>
            <a:ext cx="8447088" cy="478155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葵涌區中文中學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en-US" dirty="0" smtClean="0">
                <a:latin typeface="標楷體" pitchFamily="65" charset="-120"/>
                <a:ea typeface="標楷體" pitchFamily="65" charset="-120"/>
              </a:rPr>
              <a:t>IOS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平台，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iPad2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New iPad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可供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有限度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全班電子學習課室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- 4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電子學習學校支援計劃及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Waaschool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計劃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起動發展電子教學於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電子學習試驗計劃至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</a:p>
          <a:p>
            <a:pPr eaLnBrk="1" hangingPunct="1"/>
            <a:endParaRPr lang="en-US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3050"/>
            <a:ext cx="4572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8913"/>
            <a:ext cx="18351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45500" cy="720725"/>
          </a:xfrm>
        </p:spPr>
        <p:txBody>
          <a:bodyPr/>
          <a:lstStyle/>
          <a:p>
            <a:pPr algn="l" eaLnBrk="1" hangingPunct="1"/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整體推行規劃</a:t>
            </a:r>
            <a:endParaRPr lang="en-US" altLang="en-US" sz="4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125538"/>
            <a:ext cx="8448675" cy="4781550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885420213"/>
              </p:ext>
            </p:extLst>
          </p:nvPr>
        </p:nvGraphicFramePr>
        <p:xfrm>
          <a:off x="611560" y="1772816"/>
          <a:ext cx="8208912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6063"/>
            <a:ext cx="45720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4"/>
            <a:ext cx="18351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45500" cy="720725"/>
          </a:xfrm>
        </p:spPr>
        <p:txBody>
          <a:bodyPr/>
          <a:lstStyle/>
          <a:p>
            <a:pPr eaLnBrk="1" hangingPunct="1"/>
            <a:endParaRPr lang="en-US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196975"/>
            <a:ext cx="8448675" cy="4781550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5125" name="矩形 10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/>
          </a:p>
          <a:p>
            <a:pPr lvl="1" eaLnBrk="1" hangingPunct="1">
              <a:buFontTx/>
              <a:buChar char="•"/>
            </a:pPr>
            <a:endParaRPr lang="en-US" altLang="en-US"/>
          </a:p>
          <a:p>
            <a:pPr lvl="1" eaLnBrk="1" hangingPunct="1">
              <a:buFontTx/>
              <a:buChar char="•"/>
            </a:pPr>
            <a:endParaRPr lang="en-US" altLang="en-US"/>
          </a:p>
          <a:p>
            <a:pPr lvl="1" eaLnBrk="1" hangingPunct="1">
              <a:buFontTx/>
              <a:buChar char="•"/>
            </a:pPr>
            <a:endParaRPr lang="en-US" altLang="en-US"/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958694080"/>
              </p:ext>
            </p:extLst>
          </p:nvPr>
        </p:nvGraphicFramePr>
        <p:xfrm>
          <a:off x="539552" y="1268760"/>
          <a:ext cx="7776864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8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1700501"/>
            <a:ext cx="4206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417" y="2011651"/>
            <a:ext cx="4206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08" y="2504455"/>
            <a:ext cx="4206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6063"/>
            <a:ext cx="45720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76" y="-99392"/>
            <a:ext cx="18351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CA6AB8B-BAC4-4A9B-B169-E32D81520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5CA6AB8B-BAC4-4A9B-B169-E32D81520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9CF7F4F-0AE3-4E72-9D74-858A2D066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F9CF7F4F-0AE3-4E72-9D74-858A2D066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C14427B-22C7-4FA7-BCB7-E2FA8A658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BC14427B-22C7-4FA7-BCB7-E2FA8A658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4822A3-FAC0-4272-9E40-66B64ECD7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dgm id="{124822A3-FAC0-4272-9E40-66B64ECD7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E7AF9B5-DDE8-441C-A2FE-910DF3814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dgm id="{CE7AF9B5-DDE8-441C-A2FE-910DF3814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30AE4EF-83E4-4BFF-B078-83D3EADC9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graphicEl>
                                              <a:dgm id="{F30AE4EF-83E4-4BFF-B078-83D3EADC9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FEEB9CE-3D95-42FE-9078-BBD868E22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graphicEl>
                                              <a:dgm id="{0FEEB9CE-3D95-42FE-9078-BBD868E22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D95DC51-5DA2-4C12-A80F-F0DC2F92C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graphicEl>
                                              <a:dgm id="{DD95DC51-5DA2-4C12-A80F-F0DC2F92C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5980E9A-4F86-4B16-BADF-459EBC5C7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graphicEl>
                                              <a:dgm id="{E5980E9A-4F86-4B16-BADF-459EBC5C7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73456B4-0150-4AFF-A49F-C74CA2AE9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graphicEl>
                                              <a:dgm id="{873456B4-0150-4AFF-A49F-C74CA2AE9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lvlAtOnc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推行電子教學考慮要點</a:t>
            </a:r>
            <a:endParaRPr 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602413"/>
            <a:ext cx="45720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59" y="15133"/>
            <a:ext cx="1835055" cy="184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67544" y="1340768"/>
            <a:ext cx="79208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教師溝通發展電子教學原因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 共同遠景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定訂達到的目標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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可持續發展的課程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sym typeface="Wingdings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硬件及基建準備  給予老師穩定環境發展教與學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專業培訓  參考成功與失敗經過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先驅老師或先導課程  易於成功和控制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積極支援老師  老師敢於嘗試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從錯誤中學習  持續優化教學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記錄學習過程  學習成果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與老師分享教學經驗   有效的學習成果最有說服力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善用教師發展日  與老師一同感受電子學習的樂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趣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20" y="1844824"/>
            <a:ext cx="2969009" cy="32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 rot="186433">
            <a:off x="3853887" y="2815171"/>
            <a:ext cx="4544676" cy="17388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386702"/>
              </a:avLst>
            </a:prstTxWarp>
            <a:spAutoFit/>
            <a:scene3d>
              <a:camera prst="perspectiveHeroicExtremeLef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zh-TW" alt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2413"/>
            <a:ext cx="45720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4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1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908050"/>
            <a:ext cx="1835150" cy="1270000"/>
          </a:xfrm>
          <a:noFill/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602413"/>
            <a:ext cx="45720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3100"/>
            <a:ext cx="201612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404813"/>
            <a:ext cx="22479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向右箭號 4"/>
          <p:cNvSpPr/>
          <p:nvPr/>
        </p:nvSpPr>
        <p:spPr>
          <a:xfrm>
            <a:off x="2484438" y="1323975"/>
            <a:ext cx="719137" cy="404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向右箭號 14"/>
          <p:cNvSpPr/>
          <p:nvPr/>
        </p:nvSpPr>
        <p:spPr>
          <a:xfrm>
            <a:off x="3886200" y="4189413"/>
            <a:ext cx="1152525" cy="55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12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35325"/>
            <a:ext cx="20161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乘號 5"/>
          <p:cNvSpPr/>
          <p:nvPr/>
        </p:nvSpPr>
        <p:spPr>
          <a:xfrm>
            <a:off x="1312863" y="3544888"/>
            <a:ext cx="2016125" cy="18430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12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762000"/>
            <a:ext cx="221456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向右箭號 18"/>
          <p:cNvSpPr/>
          <p:nvPr/>
        </p:nvSpPr>
        <p:spPr>
          <a:xfrm flipH="1">
            <a:off x="5561013" y="1323975"/>
            <a:ext cx="700087" cy="404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81" name="Picture 1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5719763"/>
            <a:ext cx="4206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99592" y="200183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Apple TV</a:t>
            </a:r>
            <a:endParaRPr 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508132" y="1990149"/>
            <a:ext cx="173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Steady</a:t>
            </a:r>
            <a:r>
              <a:rPr lang="en-US" dirty="0" smtClean="0"/>
              <a:t> </a:t>
            </a:r>
            <a:r>
              <a:rPr lang="en-US" dirty="0" err="1" smtClean="0"/>
              <a:t>Wifi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  <p:bldP spid="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教師專業發展</a:t>
            </a:r>
            <a:r>
              <a:rPr lang="en-US" altLang="en-US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en-US" smtClean="0">
                <a:latin typeface="標楷體" pitchFamily="65" charset="-120"/>
                <a:ea typeface="標楷體" pitchFamily="65" charset="-120"/>
              </a:rPr>
            </a:br>
            <a:endParaRPr lang="en-US" altLang="en-US" smtClean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共同遠景及目標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發燒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的同事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(Core group)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 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讓一小撮富起來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觀察和體驗專家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 紀錄學習過程及實踐嘗試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階段性教師發展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lvl="1"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教育局培訓課程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lvl="1"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專業機構支援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(Apple HK)</a:t>
            </a:r>
          </a:p>
          <a:p>
            <a:pPr lvl="1"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校外教師分享會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lvl="1"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展示電子教學成果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lvl="1"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教師發展日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2014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月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日</a:t>
            </a:r>
            <a:endParaRPr lang="en-US" altLang="en-US" sz="24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2413"/>
            <a:ext cx="45720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大括弧 3"/>
          <p:cNvSpPr/>
          <p:nvPr/>
        </p:nvSpPr>
        <p:spPr>
          <a:xfrm>
            <a:off x="4826000" y="3335338"/>
            <a:ext cx="504825" cy="1122362"/>
          </a:xfrm>
          <a:prstGeom prst="rightBrace">
            <a:avLst>
              <a:gd name="adj1" fmla="val 30335"/>
              <a:gd name="adj2" fmla="val 5075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0" name="文字方塊 5"/>
          <p:cNvSpPr txBox="1">
            <a:spLocks noChangeArrowheads="1"/>
          </p:cNvSpPr>
          <p:nvPr/>
        </p:nvSpPr>
        <p:spPr bwMode="auto">
          <a:xfrm>
            <a:off x="5508625" y="3429000"/>
            <a:ext cx="2376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參考他人成功與失敗經驗，節省時間。</a:t>
            </a:r>
            <a:endParaRPr lang="en-US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51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4652963"/>
            <a:ext cx="4206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013325"/>
            <a:ext cx="4206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05264"/>
            <a:ext cx="4206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5664</TotalTime>
  <Words>405</Words>
  <Application>Microsoft Office PowerPoint</Application>
  <PresentationFormat>如螢幕大小 (4:3)</PresentationFormat>
  <Paragraphs>64</Paragraphs>
  <Slides>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Diseño predeterminado</vt:lpstr>
      <vt:lpstr>PowerPoint 簡報</vt:lpstr>
      <vt:lpstr>香港道教聯合會圓玄學院第一中學</vt:lpstr>
      <vt:lpstr>整體推行規劃</vt:lpstr>
      <vt:lpstr>PowerPoint 簡報</vt:lpstr>
      <vt:lpstr>推行電子教學考慮要點</vt:lpstr>
      <vt:lpstr>PowerPoint 簡報</vt:lpstr>
      <vt:lpstr>PowerPoint 簡報</vt:lpstr>
      <vt:lpstr>教師專業發展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KAM, Sui-kwan</cp:lastModifiedBy>
  <cp:revision>768</cp:revision>
  <dcterms:created xsi:type="dcterms:W3CDTF">2010-05-23T14:28:12Z</dcterms:created>
  <dcterms:modified xsi:type="dcterms:W3CDTF">2014-05-28T01:03:22Z</dcterms:modified>
</cp:coreProperties>
</file>