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6" r:id="rId16"/>
    <p:sldId id="270" r:id="rId17"/>
    <p:sldId id="271" r:id="rId18"/>
    <p:sldId id="272" r:id="rId19"/>
    <p:sldId id="274" r:id="rId20"/>
    <p:sldId id="275" r:id="rId21"/>
    <p:sldId id="27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CEEA3-DD10-4C84-90EC-DD1DFE3E36FA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226A4B-E99C-4BB4-858D-6E88FE65306D}">
      <dgm:prSet/>
      <dgm:spPr/>
      <dgm:t>
        <a:bodyPr/>
        <a:lstStyle/>
        <a:p>
          <a:pPr rtl="0"/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計劃書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208C605F-340D-4562-91DA-61BF0EB253B1}" type="par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B9A3CE-6440-42FD-8385-3571C37715F4}" type="sib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FDD71D3-2FF2-4047-93CC-3FE70E249E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課程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51F723BD-3C6F-4145-8348-0FBC6AAEAE56}" type="par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254EEA-F9FD-497F-90DF-7505C4597C3F}" type="sib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56669-EFE7-4523-8799-1D43CBBD90B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培訓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AE735DAD-653A-4ED3-A820-E15768353A2C}" type="par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0359BF-5CBC-4133-A719-472C269E6451}" type="sib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0B045A-DAAC-4937-B589-34216575CA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持續發展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93BDCA15-9D4E-47A9-8478-422BB96A41AF}" type="par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19D662-4285-48DB-A370-767411792A31}" type="sib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3CB41-1EC4-476B-A680-DD3C0F3CBD5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資源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B7CE2295-CEC9-446F-98E1-9B2AD7E7AEAE}" type="par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2D45DD-ABE5-4C41-9639-C770313155FF}" type="sib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A775C1C-8D2F-4B3F-8893-D145A7F28B62}" type="pres">
      <dgm:prSet presAssocID="{681CEEA3-DD10-4C84-90EC-DD1DFE3E3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5F6137-88FD-4650-880A-C5E2C86B9F50}" type="pres">
      <dgm:prSet presAssocID="{19226A4B-E99C-4BB4-858D-6E88FE6530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DC1E1-9769-452F-B185-B6EAA6B92076}" type="pres">
      <dgm:prSet presAssocID="{19226A4B-E99C-4BB4-858D-6E88FE65306D}" presName="spNode" presStyleCnt="0"/>
      <dgm:spPr/>
    </dgm:pt>
    <dgm:pt modelId="{F295A933-E23C-4603-AF9E-60032C10B84B}" type="pres">
      <dgm:prSet presAssocID="{D0B9A3CE-6440-42FD-8385-3571C37715F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54858D6-BDE2-46D2-9990-3851D2BF439C}" type="pres">
      <dgm:prSet presAssocID="{7FDD71D3-2FF2-4047-93CC-3FE70E249E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A1EBF-29D3-44A1-9FAA-490E20D39283}" type="pres">
      <dgm:prSet presAssocID="{7FDD71D3-2FF2-4047-93CC-3FE70E249E7E}" presName="spNode" presStyleCnt="0"/>
      <dgm:spPr/>
    </dgm:pt>
    <dgm:pt modelId="{BA8F0525-2F8E-4C85-AEF3-7EB35106D6C4}" type="pres">
      <dgm:prSet presAssocID="{57254EEA-F9FD-497F-90DF-7505C4597C3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DF41AD6-52C0-4243-906C-4C9127A7EDEA}" type="pres">
      <dgm:prSet presAssocID="{EAD56669-EFE7-4523-8799-1D43CBBD90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A69B8-7B10-4E10-925F-B023BC3DD985}" type="pres">
      <dgm:prSet presAssocID="{EAD56669-EFE7-4523-8799-1D43CBBD90BE}" presName="spNode" presStyleCnt="0"/>
      <dgm:spPr/>
    </dgm:pt>
    <dgm:pt modelId="{8391C361-0254-43B9-81DE-DCC8D11B1886}" type="pres">
      <dgm:prSet presAssocID="{510359BF-5CBC-4133-A719-472C269E6451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97E51E7-7549-45BB-825C-80EEF1786056}" type="pres">
      <dgm:prSet presAssocID="{CD0B045A-DAAC-4937-B589-34216575CA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AD29C-45AC-4C5E-A377-D7AD40433AF2}" type="pres">
      <dgm:prSet presAssocID="{CD0B045A-DAAC-4937-B589-34216575CA7E}" presName="spNode" presStyleCnt="0"/>
      <dgm:spPr/>
    </dgm:pt>
    <dgm:pt modelId="{E90BEBA4-F3A5-424C-A04C-614B6857E32D}" type="pres">
      <dgm:prSet presAssocID="{6E19D662-4285-48DB-A370-767411792A31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CAEA2E59-1E52-4044-87DC-CC43471CB321}" type="pres">
      <dgm:prSet presAssocID="{F553CB41-1EC4-476B-A680-DD3C0F3CBD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6BF0A-C25A-4BE3-80E5-78BDD23A139A}" type="pres">
      <dgm:prSet presAssocID="{F553CB41-1EC4-476B-A680-DD3C0F3CBD5E}" presName="spNode" presStyleCnt="0"/>
      <dgm:spPr/>
    </dgm:pt>
    <dgm:pt modelId="{74E38255-588B-40DB-BC9A-A91991D1C181}" type="pres">
      <dgm:prSet presAssocID="{1D2D45DD-ABE5-4C41-9639-C770313155FF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91C873CB-7BC8-4AEE-B7E0-5EF37A23DB4E}" srcId="{681CEEA3-DD10-4C84-90EC-DD1DFE3E36FA}" destId="{19226A4B-E99C-4BB4-858D-6E88FE65306D}" srcOrd="0" destOrd="0" parTransId="{208C605F-340D-4562-91DA-61BF0EB253B1}" sibTransId="{D0B9A3CE-6440-42FD-8385-3571C37715F4}"/>
    <dgm:cxn modelId="{9BC6C7A0-7D09-4961-B1A3-842B9BC2F0D7}" type="presOf" srcId="{6E19D662-4285-48DB-A370-767411792A31}" destId="{E90BEBA4-F3A5-424C-A04C-614B6857E32D}" srcOrd="0" destOrd="0" presId="urn:microsoft.com/office/officeart/2005/8/layout/cycle5"/>
    <dgm:cxn modelId="{B3C2701B-88FE-427C-9FCC-841EF8E8F443}" type="presOf" srcId="{510359BF-5CBC-4133-A719-472C269E6451}" destId="{8391C361-0254-43B9-81DE-DCC8D11B1886}" srcOrd="0" destOrd="0" presId="urn:microsoft.com/office/officeart/2005/8/layout/cycle5"/>
    <dgm:cxn modelId="{9F3B46ED-4807-4D5C-ADD8-F56EA336177B}" type="presOf" srcId="{CD0B045A-DAAC-4937-B589-34216575CA7E}" destId="{997E51E7-7549-45BB-825C-80EEF1786056}" srcOrd="0" destOrd="0" presId="urn:microsoft.com/office/officeart/2005/8/layout/cycle5"/>
    <dgm:cxn modelId="{D3241505-BA6D-4C22-BA90-D268E1B05DFA}" srcId="{681CEEA3-DD10-4C84-90EC-DD1DFE3E36FA}" destId="{EAD56669-EFE7-4523-8799-1D43CBBD90BE}" srcOrd="2" destOrd="0" parTransId="{AE735DAD-653A-4ED3-A820-E15768353A2C}" sibTransId="{510359BF-5CBC-4133-A719-472C269E6451}"/>
    <dgm:cxn modelId="{0512C74F-67C9-48BC-AA7E-56494C93A085}" type="presOf" srcId="{1D2D45DD-ABE5-4C41-9639-C770313155FF}" destId="{74E38255-588B-40DB-BC9A-A91991D1C181}" srcOrd="0" destOrd="0" presId="urn:microsoft.com/office/officeart/2005/8/layout/cycle5"/>
    <dgm:cxn modelId="{5EF6D3CF-CB4E-4094-BE08-98CB99D6B685}" type="presOf" srcId="{F553CB41-1EC4-476B-A680-DD3C0F3CBD5E}" destId="{CAEA2E59-1E52-4044-87DC-CC43471CB321}" srcOrd="0" destOrd="0" presId="urn:microsoft.com/office/officeart/2005/8/layout/cycle5"/>
    <dgm:cxn modelId="{B8B871FF-6C8F-4259-A3A0-A3B311D1DC81}" type="presOf" srcId="{681CEEA3-DD10-4C84-90EC-DD1DFE3E36FA}" destId="{9A775C1C-8D2F-4B3F-8893-D145A7F28B62}" srcOrd="0" destOrd="0" presId="urn:microsoft.com/office/officeart/2005/8/layout/cycle5"/>
    <dgm:cxn modelId="{813FE38F-0F84-4960-ADBA-CA3AA1771CD5}" type="presOf" srcId="{57254EEA-F9FD-497F-90DF-7505C4597C3F}" destId="{BA8F0525-2F8E-4C85-AEF3-7EB35106D6C4}" srcOrd="0" destOrd="0" presId="urn:microsoft.com/office/officeart/2005/8/layout/cycle5"/>
    <dgm:cxn modelId="{D4F2054D-EC41-4498-8D75-007E3BAC72A9}" type="presOf" srcId="{19226A4B-E99C-4BB4-858D-6E88FE65306D}" destId="{8F5F6137-88FD-4650-880A-C5E2C86B9F50}" srcOrd="0" destOrd="0" presId="urn:microsoft.com/office/officeart/2005/8/layout/cycle5"/>
    <dgm:cxn modelId="{3ECB88F3-05B3-4AA3-97A8-2C40F823662A}" type="presOf" srcId="{D0B9A3CE-6440-42FD-8385-3571C37715F4}" destId="{F295A933-E23C-4603-AF9E-60032C10B84B}" srcOrd="0" destOrd="0" presId="urn:microsoft.com/office/officeart/2005/8/layout/cycle5"/>
    <dgm:cxn modelId="{F8BDB7FF-6B0A-4717-A057-E6A99F9675FD}" srcId="{681CEEA3-DD10-4C84-90EC-DD1DFE3E36FA}" destId="{CD0B045A-DAAC-4937-B589-34216575CA7E}" srcOrd="3" destOrd="0" parTransId="{93BDCA15-9D4E-47A9-8478-422BB96A41AF}" sibTransId="{6E19D662-4285-48DB-A370-767411792A31}"/>
    <dgm:cxn modelId="{BEC34B99-B979-40EF-B05C-C3592C51289D}" srcId="{681CEEA3-DD10-4C84-90EC-DD1DFE3E36FA}" destId="{7FDD71D3-2FF2-4047-93CC-3FE70E249E7E}" srcOrd="1" destOrd="0" parTransId="{51F723BD-3C6F-4145-8348-0FBC6AAEAE56}" sibTransId="{57254EEA-F9FD-497F-90DF-7505C4597C3F}"/>
    <dgm:cxn modelId="{7AF3F109-C5F0-40B6-A8BE-5557796F123F}" type="presOf" srcId="{EAD56669-EFE7-4523-8799-1D43CBBD90BE}" destId="{4DF41AD6-52C0-4243-906C-4C9127A7EDEA}" srcOrd="0" destOrd="0" presId="urn:microsoft.com/office/officeart/2005/8/layout/cycle5"/>
    <dgm:cxn modelId="{631C9776-39DF-4674-9DD8-F0FD3B5D632D}" type="presOf" srcId="{7FDD71D3-2FF2-4047-93CC-3FE70E249E7E}" destId="{754858D6-BDE2-46D2-9990-3851D2BF439C}" srcOrd="0" destOrd="0" presId="urn:microsoft.com/office/officeart/2005/8/layout/cycle5"/>
    <dgm:cxn modelId="{1469FFA1-D79C-4E48-8F33-1D0EFBAD3B7B}" srcId="{681CEEA3-DD10-4C84-90EC-DD1DFE3E36FA}" destId="{F553CB41-1EC4-476B-A680-DD3C0F3CBD5E}" srcOrd="4" destOrd="0" parTransId="{B7CE2295-CEC9-446F-98E1-9B2AD7E7AEAE}" sibTransId="{1D2D45DD-ABE5-4C41-9639-C770313155FF}"/>
    <dgm:cxn modelId="{F0E1EC98-84F6-4DC2-B9DD-0E200630D74E}" type="presParOf" srcId="{9A775C1C-8D2F-4B3F-8893-D145A7F28B62}" destId="{8F5F6137-88FD-4650-880A-C5E2C86B9F50}" srcOrd="0" destOrd="0" presId="urn:microsoft.com/office/officeart/2005/8/layout/cycle5"/>
    <dgm:cxn modelId="{BDACF23F-0F23-4408-8918-A96239D665E7}" type="presParOf" srcId="{9A775C1C-8D2F-4B3F-8893-D145A7F28B62}" destId="{2EADC1E1-9769-452F-B185-B6EAA6B92076}" srcOrd="1" destOrd="0" presId="urn:microsoft.com/office/officeart/2005/8/layout/cycle5"/>
    <dgm:cxn modelId="{3CEB0E84-50BB-4E3A-A040-9C2BDE1A3C9D}" type="presParOf" srcId="{9A775C1C-8D2F-4B3F-8893-D145A7F28B62}" destId="{F295A933-E23C-4603-AF9E-60032C10B84B}" srcOrd="2" destOrd="0" presId="urn:microsoft.com/office/officeart/2005/8/layout/cycle5"/>
    <dgm:cxn modelId="{BA14928C-21FB-43BE-8004-D7D814D027E9}" type="presParOf" srcId="{9A775C1C-8D2F-4B3F-8893-D145A7F28B62}" destId="{754858D6-BDE2-46D2-9990-3851D2BF439C}" srcOrd="3" destOrd="0" presId="urn:microsoft.com/office/officeart/2005/8/layout/cycle5"/>
    <dgm:cxn modelId="{5AC7D2F3-5889-46DB-880E-A6DCFCF64E0A}" type="presParOf" srcId="{9A775C1C-8D2F-4B3F-8893-D145A7F28B62}" destId="{CC9A1EBF-29D3-44A1-9FAA-490E20D39283}" srcOrd="4" destOrd="0" presId="urn:microsoft.com/office/officeart/2005/8/layout/cycle5"/>
    <dgm:cxn modelId="{DB2098A5-2759-47A7-8ABC-6FB5F6024891}" type="presParOf" srcId="{9A775C1C-8D2F-4B3F-8893-D145A7F28B62}" destId="{BA8F0525-2F8E-4C85-AEF3-7EB35106D6C4}" srcOrd="5" destOrd="0" presId="urn:microsoft.com/office/officeart/2005/8/layout/cycle5"/>
    <dgm:cxn modelId="{6EC04AD7-1B7C-4B16-BF7B-8E7F12D47DB4}" type="presParOf" srcId="{9A775C1C-8D2F-4B3F-8893-D145A7F28B62}" destId="{4DF41AD6-52C0-4243-906C-4C9127A7EDEA}" srcOrd="6" destOrd="0" presId="urn:microsoft.com/office/officeart/2005/8/layout/cycle5"/>
    <dgm:cxn modelId="{E40E58D8-2374-49C0-A834-756B35E563FD}" type="presParOf" srcId="{9A775C1C-8D2F-4B3F-8893-D145A7F28B62}" destId="{1AFA69B8-7B10-4E10-925F-B023BC3DD985}" srcOrd="7" destOrd="0" presId="urn:microsoft.com/office/officeart/2005/8/layout/cycle5"/>
    <dgm:cxn modelId="{7B89FED1-9C5C-4BE3-92CA-7BC5A43FC274}" type="presParOf" srcId="{9A775C1C-8D2F-4B3F-8893-D145A7F28B62}" destId="{8391C361-0254-43B9-81DE-DCC8D11B1886}" srcOrd="8" destOrd="0" presId="urn:microsoft.com/office/officeart/2005/8/layout/cycle5"/>
    <dgm:cxn modelId="{0FB770B3-20EF-4AFD-A209-B2B6F15ABAE1}" type="presParOf" srcId="{9A775C1C-8D2F-4B3F-8893-D145A7F28B62}" destId="{997E51E7-7549-45BB-825C-80EEF1786056}" srcOrd="9" destOrd="0" presId="urn:microsoft.com/office/officeart/2005/8/layout/cycle5"/>
    <dgm:cxn modelId="{3913E87C-9BA3-4F16-AD95-A31B158710C0}" type="presParOf" srcId="{9A775C1C-8D2F-4B3F-8893-D145A7F28B62}" destId="{06DAD29C-45AC-4C5E-A377-D7AD40433AF2}" srcOrd="10" destOrd="0" presId="urn:microsoft.com/office/officeart/2005/8/layout/cycle5"/>
    <dgm:cxn modelId="{E133AD0F-90C2-4FC0-839B-BCE60B5EC957}" type="presParOf" srcId="{9A775C1C-8D2F-4B3F-8893-D145A7F28B62}" destId="{E90BEBA4-F3A5-424C-A04C-614B6857E32D}" srcOrd="11" destOrd="0" presId="urn:microsoft.com/office/officeart/2005/8/layout/cycle5"/>
    <dgm:cxn modelId="{C2AD563C-C3E4-4E33-B55B-6C0632FE39F5}" type="presParOf" srcId="{9A775C1C-8D2F-4B3F-8893-D145A7F28B62}" destId="{CAEA2E59-1E52-4044-87DC-CC43471CB321}" srcOrd="12" destOrd="0" presId="urn:microsoft.com/office/officeart/2005/8/layout/cycle5"/>
    <dgm:cxn modelId="{627E0D88-2CEC-4F3E-AF42-739A50550579}" type="presParOf" srcId="{9A775C1C-8D2F-4B3F-8893-D145A7F28B62}" destId="{DD56BF0A-C25A-4BE3-80E5-78BDD23A139A}" srcOrd="13" destOrd="0" presId="urn:microsoft.com/office/officeart/2005/8/layout/cycle5"/>
    <dgm:cxn modelId="{2ADE0F93-C696-4AF5-BE58-EDF99331491D}" type="presParOf" srcId="{9A775C1C-8D2F-4B3F-8893-D145A7F28B62}" destId="{74E38255-588B-40DB-BC9A-A91991D1C1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CEEA3-DD10-4C84-90EC-DD1DFE3E36FA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226A4B-E99C-4BB4-858D-6E88FE65306D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隱性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208C605F-340D-4562-91DA-61BF0EB253B1}" type="par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B9A3CE-6440-42FD-8385-3571C37715F4}" type="sib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FDD71D3-2FF2-4047-93CC-3FE70E249E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課程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51F723BD-3C6F-4145-8348-0FBC6AAEAE56}" type="par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254EEA-F9FD-497F-90DF-7505C4597C3F}" type="sib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56669-EFE7-4523-8799-1D43CBBD90B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術科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AE735DAD-653A-4ED3-A820-E15768353A2C}" type="par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0359BF-5CBC-4133-A719-472C269E6451}" type="sib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0B045A-DAAC-4937-B589-34216575CA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主科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93BDCA15-9D4E-47A9-8478-422BB96A41AF}" type="par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19D662-4285-48DB-A370-767411792A31}" type="sib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3CB41-1EC4-476B-A680-DD3C0F3CBD5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顯性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B7CE2295-CEC9-446F-98E1-9B2AD7E7AEAE}" type="par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2D45DD-ABE5-4C41-9639-C770313155FF}" type="sib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A775C1C-8D2F-4B3F-8893-D145A7F28B62}" type="pres">
      <dgm:prSet presAssocID="{681CEEA3-DD10-4C84-90EC-DD1DFE3E3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5F6137-88FD-4650-880A-C5E2C86B9F50}" type="pres">
      <dgm:prSet presAssocID="{19226A4B-E99C-4BB4-858D-6E88FE6530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DC1E1-9769-452F-B185-B6EAA6B92076}" type="pres">
      <dgm:prSet presAssocID="{19226A4B-E99C-4BB4-858D-6E88FE65306D}" presName="spNode" presStyleCnt="0"/>
      <dgm:spPr/>
    </dgm:pt>
    <dgm:pt modelId="{F295A933-E23C-4603-AF9E-60032C10B84B}" type="pres">
      <dgm:prSet presAssocID="{D0B9A3CE-6440-42FD-8385-3571C37715F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54858D6-BDE2-46D2-9990-3851D2BF439C}" type="pres">
      <dgm:prSet presAssocID="{7FDD71D3-2FF2-4047-93CC-3FE70E249E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A1EBF-29D3-44A1-9FAA-490E20D39283}" type="pres">
      <dgm:prSet presAssocID="{7FDD71D3-2FF2-4047-93CC-3FE70E249E7E}" presName="spNode" presStyleCnt="0"/>
      <dgm:spPr/>
    </dgm:pt>
    <dgm:pt modelId="{BA8F0525-2F8E-4C85-AEF3-7EB35106D6C4}" type="pres">
      <dgm:prSet presAssocID="{57254EEA-F9FD-497F-90DF-7505C4597C3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DF41AD6-52C0-4243-906C-4C9127A7EDEA}" type="pres">
      <dgm:prSet presAssocID="{EAD56669-EFE7-4523-8799-1D43CBBD90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A69B8-7B10-4E10-925F-B023BC3DD985}" type="pres">
      <dgm:prSet presAssocID="{EAD56669-EFE7-4523-8799-1D43CBBD90BE}" presName="spNode" presStyleCnt="0"/>
      <dgm:spPr/>
    </dgm:pt>
    <dgm:pt modelId="{8391C361-0254-43B9-81DE-DCC8D11B1886}" type="pres">
      <dgm:prSet presAssocID="{510359BF-5CBC-4133-A719-472C269E6451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97E51E7-7549-45BB-825C-80EEF1786056}" type="pres">
      <dgm:prSet presAssocID="{CD0B045A-DAAC-4937-B589-34216575CA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AD29C-45AC-4C5E-A377-D7AD40433AF2}" type="pres">
      <dgm:prSet presAssocID="{CD0B045A-DAAC-4937-B589-34216575CA7E}" presName="spNode" presStyleCnt="0"/>
      <dgm:spPr/>
    </dgm:pt>
    <dgm:pt modelId="{E90BEBA4-F3A5-424C-A04C-614B6857E32D}" type="pres">
      <dgm:prSet presAssocID="{6E19D662-4285-48DB-A370-767411792A31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CAEA2E59-1E52-4044-87DC-CC43471CB321}" type="pres">
      <dgm:prSet presAssocID="{F553CB41-1EC4-476B-A680-DD3C0F3CBD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6BF0A-C25A-4BE3-80E5-78BDD23A139A}" type="pres">
      <dgm:prSet presAssocID="{F553CB41-1EC4-476B-A680-DD3C0F3CBD5E}" presName="spNode" presStyleCnt="0"/>
      <dgm:spPr/>
    </dgm:pt>
    <dgm:pt modelId="{74E38255-588B-40DB-BC9A-A91991D1C181}" type="pres">
      <dgm:prSet presAssocID="{1D2D45DD-ABE5-4C41-9639-C770313155FF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6E53CB33-7D17-4C15-AD57-33D609674F22}" type="presOf" srcId="{510359BF-5CBC-4133-A719-472C269E6451}" destId="{8391C361-0254-43B9-81DE-DCC8D11B1886}" srcOrd="0" destOrd="0" presId="urn:microsoft.com/office/officeart/2005/8/layout/cycle5"/>
    <dgm:cxn modelId="{91C873CB-7BC8-4AEE-B7E0-5EF37A23DB4E}" srcId="{681CEEA3-DD10-4C84-90EC-DD1DFE3E36FA}" destId="{19226A4B-E99C-4BB4-858D-6E88FE65306D}" srcOrd="0" destOrd="0" parTransId="{208C605F-340D-4562-91DA-61BF0EB253B1}" sibTransId="{D0B9A3CE-6440-42FD-8385-3571C37715F4}"/>
    <dgm:cxn modelId="{9DDDB7E3-FA56-4420-B7D6-27F50E5C769A}" type="presOf" srcId="{F553CB41-1EC4-476B-A680-DD3C0F3CBD5E}" destId="{CAEA2E59-1E52-4044-87DC-CC43471CB321}" srcOrd="0" destOrd="0" presId="urn:microsoft.com/office/officeart/2005/8/layout/cycle5"/>
    <dgm:cxn modelId="{D3241505-BA6D-4C22-BA90-D268E1B05DFA}" srcId="{681CEEA3-DD10-4C84-90EC-DD1DFE3E36FA}" destId="{EAD56669-EFE7-4523-8799-1D43CBBD90BE}" srcOrd="2" destOrd="0" parTransId="{AE735DAD-653A-4ED3-A820-E15768353A2C}" sibTransId="{510359BF-5CBC-4133-A719-472C269E6451}"/>
    <dgm:cxn modelId="{958DDFB5-906C-4D7A-B9B9-1E375B65ECDC}" type="presOf" srcId="{D0B9A3CE-6440-42FD-8385-3571C37715F4}" destId="{F295A933-E23C-4603-AF9E-60032C10B84B}" srcOrd="0" destOrd="0" presId="urn:microsoft.com/office/officeart/2005/8/layout/cycle5"/>
    <dgm:cxn modelId="{A127C97F-A4E3-4B49-BA20-6FB0EED08E61}" type="presOf" srcId="{EAD56669-EFE7-4523-8799-1D43CBBD90BE}" destId="{4DF41AD6-52C0-4243-906C-4C9127A7EDEA}" srcOrd="0" destOrd="0" presId="urn:microsoft.com/office/officeart/2005/8/layout/cycle5"/>
    <dgm:cxn modelId="{AF26DE9D-F0E9-45AF-A87C-8FA410590389}" type="presOf" srcId="{6E19D662-4285-48DB-A370-767411792A31}" destId="{E90BEBA4-F3A5-424C-A04C-614B6857E32D}" srcOrd="0" destOrd="0" presId="urn:microsoft.com/office/officeart/2005/8/layout/cycle5"/>
    <dgm:cxn modelId="{8A8BBA1F-859B-4862-A43F-5874DB5C5F95}" type="presOf" srcId="{57254EEA-F9FD-497F-90DF-7505C4597C3F}" destId="{BA8F0525-2F8E-4C85-AEF3-7EB35106D6C4}" srcOrd="0" destOrd="0" presId="urn:microsoft.com/office/officeart/2005/8/layout/cycle5"/>
    <dgm:cxn modelId="{6958009E-132E-4AF3-A89D-B15657DD49AC}" type="presOf" srcId="{1D2D45DD-ABE5-4C41-9639-C770313155FF}" destId="{74E38255-588B-40DB-BC9A-A91991D1C181}" srcOrd="0" destOrd="0" presId="urn:microsoft.com/office/officeart/2005/8/layout/cycle5"/>
    <dgm:cxn modelId="{A06F28D3-F0FB-4217-90FE-AEB03BEB3C8B}" type="presOf" srcId="{19226A4B-E99C-4BB4-858D-6E88FE65306D}" destId="{8F5F6137-88FD-4650-880A-C5E2C86B9F50}" srcOrd="0" destOrd="0" presId="urn:microsoft.com/office/officeart/2005/8/layout/cycle5"/>
    <dgm:cxn modelId="{7C50023D-4BD6-4CD8-B1B0-6BFD9B577D39}" type="presOf" srcId="{7FDD71D3-2FF2-4047-93CC-3FE70E249E7E}" destId="{754858D6-BDE2-46D2-9990-3851D2BF439C}" srcOrd="0" destOrd="0" presId="urn:microsoft.com/office/officeart/2005/8/layout/cycle5"/>
    <dgm:cxn modelId="{6C6ED2BD-4A88-4E69-9CAE-210248E7F0F8}" type="presOf" srcId="{681CEEA3-DD10-4C84-90EC-DD1DFE3E36FA}" destId="{9A775C1C-8D2F-4B3F-8893-D145A7F28B62}" srcOrd="0" destOrd="0" presId="urn:microsoft.com/office/officeart/2005/8/layout/cycle5"/>
    <dgm:cxn modelId="{F8BDB7FF-6B0A-4717-A057-E6A99F9675FD}" srcId="{681CEEA3-DD10-4C84-90EC-DD1DFE3E36FA}" destId="{CD0B045A-DAAC-4937-B589-34216575CA7E}" srcOrd="3" destOrd="0" parTransId="{93BDCA15-9D4E-47A9-8478-422BB96A41AF}" sibTransId="{6E19D662-4285-48DB-A370-767411792A31}"/>
    <dgm:cxn modelId="{BEC34B99-B979-40EF-B05C-C3592C51289D}" srcId="{681CEEA3-DD10-4C84-90EC-DD1DFE3E36FA}" destId="{7FDD71D3-2FF2-4047-93CC-3FE70E249E7E}" srcOrd="1" destOrd="0" parTransId="{51F723BD-3C6F-4145-8348-0FBC6AAEAE56}" sibTransId="{57254EEA-F9FD-497F-90DF-7505C4597C3F}"/>
    <dgm:cxn modelId="{1469FFA1-D79C-4E48-8F33-1D0EFBAD3B7B}" srcId="{681CEEA3-DD10-4C84-90EC-DD1DFE3E36FA}" destId="{F553CB41-1EC4-476B-A680-DD3C0F3CBD5E}" srcOrd="4" destOrd="0" parTransId="{B7CE2295-CEC9-446F-98E1-9B2AD7E7AEAE}" sibTransId="{1D2D45DD-ABE5-4C41-9639-C770313155FF}"/>
    <dgm:cxn modelId="{9AE4665D-4642-457A-BFD2-2ACD54D2D469}" type="presOf" srcId="{CD0B045A-DAAC-4937-B589-34216575CA7E}" destId="{997E51E7-7549-45BB-825C-80EEF1786056}" srcOrd="0" destOrd="0" presId="urn:microsoft.com/office/officeart/2005/8/layout/cycle5"/>
    <dgm:cxn modelId="{E095C38D-751D-4D98-A2E9-2F6DA4A152E2}" type="presParOf" srcId="{9A775C1C-8D2F-4B3F-8893-D145A7F28B62}" destId="{8F5F6137-88FD-4650-880A-C5E2C86B9F50}" srcOrd="0" destOrd="0" presId="urn:microsoft.com/office/officeart/2005/8/layout/cycle5"/>
    <dgm:cxn modelId="{AC177482-B20E-45CF-B1C0-4D99B96D0CEF}" type="presParOf" srcId="{9A775C1C-8D2F-4B3F-8893-D145A7F28B62}" destId="{2EADC1E1-9769-452F-B185-B6EAA6B92076}" srcOrd="1" destOrd="0" presId="urn:microsoft.com/office/officeart/2005/8/layout/cycle5"/>
    <dgm:cxn modelId="{A358BAAC-3F4A-4815-8504-CDA31CE440E7}" type="presParOf" srcId="{9A775C1C-8D2F-4B3F-8893-D145A7F28B62}" destId="{F295A933-E23C-4603-AF9E-60032C10B84B}" srcOrd="2" destOrd="0" presId="urn:microsoft.com/office/officeart/2005/8/layout/cycle5"/>
    <dgm:cxn modelId="{620BD3C8-24BF-4A54-84E1-2DDDF6AFB124}" type="presParOf" srcId="{9A775C1C-8D2F-4B3F-8893-D145A7F28B62}" destId="{754858D6-BDE2-46D2-9990-3851D2BF439C}" srcOrd="3" destOrd="0" presId="urn:microsoft.com/office/officeart/2005/8/layout/cycle5"/>
    <dgm:cxn modelId="{AE24987F-9F76-4994-AD4A-3493E66841BE}" type="presParOf" srcId="{9A775C1C-8D2F-4B3F-8893-D145A7F28B62}" destId="{CC9A1EBF-29D3-44A1-9FAA-490E20D39283}" srcOrd="4" destOrd="0" presId="urn:microsoft.com/office/officeart/2005/8/layout/cycle5"/>
    <dgm:cxn modelId="{B22EDB47-1B52-4633-B3EE-2A261C23DBE7}" type="presParOf" srcId="{9A775C1C-8D2F-4B3F-8893-D145A7F28B62}" destId="{BA8F0525-2F8E-4C85-AEF3-7EB35106D6C4}" srcOrd="5" destOrd="0" presId="urn:microsoft.com/office/officeart/2005/8/layout/cycle5"/>
    <dgm:cxn modelId="{262B8434-8C6B-4ABF-8A53-5F5727901784}" type="presParOf" srcId="{9A775C1C-8D2F-4B3F-8893-D145A7F28B62}" destId="{4DF41AD6-52C0-4243-906C-4C9127A7EDEA}" srcOrd="6" destOrd="0" presId="urn:microsoft.com/office/officeart/2005/8/layout/cycle5"/>
    <dgm:cxn modelId="{2700931F-AB46-4071-9756-E5CC7DE456D2}" type="presParOf" srcId="{9A775C1C-8D2F-4B3F-8893-D145A7F28B62}" destId="{1AFA69B8-7B10-4E10-925F-B023BC3DD985}" srcOrd="7" destOrd="0" presId="urn:microsoft.com/office/officeart/2005/8/layout/cycle5"/>
    <dgm:cxn modelId="{CC938BD3-0DE2-44D7-A9AC-CAB459C14081}" type="presParOf" srcId="{9A775C1C-8D2F-4B3F-8893-D145A7F28B62}" destId="{8391C361-0254-43B9-81DE-DCC8D11B1886}" srcOrd="8" destOrd="0" presId="urn:microsoft.com/office/officeart/2005/8/layout/cycle5"/>
    <dgm:cxn modelId="{8BE1A9F5-5B59-4B92-A455-61E0D9CC856C}" type="presParOf" srcId="{9A775C1C-8D2F-4B3F-8893-D145A7F28B62}" destId="{997E51E7-7549-45BB-825C-80EEF1786056}" srcOrd="9" destOrd="0" presId="urn:microsoft.com/office/officeart/2005/8/layout/cycle5"/>
    <dgm:cxn modelId="{89A6C228-4F16-42C9-B8C0-F2DB24E8E49E}" type="presParOf" srcId="{9A775C1C-8D2F-4B3F-8893-D145A7F28B62}" destId="{06DAD29C-45AC-4C5E-A377-D7AD40433AF2}" srcOrd="10" destOrd="0" presId="urn:microsoft.com/office/officeart/2005/8/layout/cycle5"/>
    <dgm:cxn modelId="{8A4793F6-2EB7-4BCA-8636-F037B3BCF17D}" type="presParOf" srcId="{9A775C1C-8D2F-4B3F-8893-D145A7F28B62}" destId="{E90BEBA4-F3A5-424C-A04C-614B6857E32D}" srcOrd="11" destOrd="0" presId="urn:microsoft.com/office/officeart/2005/8/layout/cycle5"/>
    <dgm:cxn modelId="{779F08AB-0787-42F8-B565-ADFEE3943689}" type="presParOf" srcId="{9A775C1C-8D2F-4B3F-8893-D145A7F28B62}" destId="{CAEA2E59-1E52-4044-87DC-CC43471CB321}" srcOrd="12" destOrd="0" presId="urn:microsoft.com/office/officeart/2005/8/layout/cycle5"/>
    <dgm:cxn modelId="{BE0A5EBD-A7A5-468C-92C5-9155D1935909}" type="presParOf" srcId="{9A775C1C-8D2F-4B3F-8893-D145A7F28B62}" destId="{DD56BF0A-C25A-4BE3-80E5-78BDD23A139A}" srcOrd="13" destOrd="0" presId="urn:microsoft.com/office/officeart/2005/8/layout/cycle5"/>
    <dgm:cxn modelId="{3EC1081B-8850-42A4-9249-A3175D9C4E2E}" type="presParOf" srcId="{9A775C1C-8D2F-4B3F-8893-D145A7F28B62}" destId="{74E38255-588B-40DB-BC9A-A91991D1C1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CEEA3-DD10-4C84-90EC-DD1DFE3E36FA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226A4B-E99C-4BB4-858D-6E88FE65306D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家長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208C605F-340D-4562-91DA-61BF0EB253B1}" type="par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B9A3CE-6440-42FD-8385-3571C37715F4}" type="sib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FDD71D3-2FF2-4047-93CC-3FE70E249E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校本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外間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51F723BD-3C6F-4145-8348-0FBC6AAEAE56}" type="par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254EEA-F9FD-497F-90DF-7505C4597C3F}" type="sib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56669-EFE7-4523-8799-1D43CBBD90B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培訓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AE735DAD-653A-4ED3-A820-E15768353A2C}" type="par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0359BF-5CBC-4133-A719-472C269E6451}" type="sib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0B045A-DAAC-4937-B589-34216575CA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老師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93BDCA15-9D4E-47A9-8478-422BB96A41AF}" type="par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19D662-4285-48DB-A370-767411792A31}" type="sib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3CB41-1EC4-476B-A680-DD3C0F3CBD5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學生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B7CE2295-CEC9-446F-98E1-9B2AD7E7AEAE}" type="par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2D45DD-ABE5-4C41-9639-C770313155FF}" type="sib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A775C1C-8D2F-4B3F-8893-D145A7F28B62}" type="pres">
      <dgm:prSet presAssocID="{681CEEA3-DD10-4C84-90EC-DD1DFE3E3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5F6137-88FD-4650-880A-C5E2C86B9F50}" type="pres">
      <dgm:prSet presAssocID="{19226A4B-E99C-4BB4-858D-6E88FE6530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DC1E1-9769-452F-B185-B6EAA6B92076}" type="pres">
      <dgm:prSet presAssocID="{19226A4B-E99C-4BB4-858D-6E88FE65306D}" presName="spNode" presStyleCnt="0"/>
      <dgm:spPr/>
    </dgm:pt>
    <dgm:pt modelId="{F295A933-E23C-4603-AF9E-60032C10B84B}" type="pres">
      <dgm:prSet presAssocID="{D0B9A3CE-6440-42FD-8385-3571C37715F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54858D6-BDE2-46D2-9990-3851D2BF439C}" type="pres">
      <dgm:prSet presAssocID="{7FDD71D3-2FF2-4047-93CC-3FE70E249E7E}" presName="node" presStyleLbl="node1" presStyleIdx="1" presStyleCnt="5" custScaleX="1284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A1EBF-29D3-44A1-9FAA-490E20D39283}" type="pres">
      <dgm:prSet presAssocID="{7FDD71D3-2FF2-4047-93CC-3FE70E249E7E}" presName="spNode" presStyleCnt="0"/>
      <dgm:spPr/>
    </dgm:pt>
    <dgm:pt modelId="{BA8F0525-2F8E-4C85-AEF3-7EB35106D6C4}" type="pres">
      <dgm:prSet presAssocID="{57254EEA-F9FD-497F-90DF-7505C4597C3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DF41AD6-52C0-4243-906C-4C9127A7EDEA}" type="pres">
      <dgm:prSet presAssocID="{EAD56669-EFE7-4523-8799-1D43CBBD90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A69B8-7B10-4E10-925F-B023BC3DD985}" type="pres">
      <dgm:prSet presAssocID="{EAD56669-EFE7-4523-8799-1D43CBBD90BE}" presName="spNode" presStyleCnt="0"/>
      <dgm:spPr/>
    </dgm:pt>
    <dgm:pt modelId="{8391C361-0254-43B9-81DE-DCC8D11B1886}" type="pres">
      <dgm:prSet presAssocID="{510359BF-5CBC-4133-A719-472C269E6451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97E51E7-7549-45BB-825C-80EEF1786056}" type="pres">
      <dgm:prSet presAssocID="{CD0B045A-DAAC-4937-B589-34216575CA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AD29C-45AC-4C5E-A377-D7AD40433AF2}" type="pres">
      <dgm:prSet presAssocID="{CD0B045A-DAAC-4937-B589-34216575CA7E}" presName="spNode" presStyleCnt="0"/>
      <dgm:spPr/>
    </dgm:pt>
    <dgm:pt modelId="{E90BEBA4-F3A5-424C-A04C-614B6857E32D}" type="pres">
      <dgm:prSet presAssocID="{6E19D662-4285-48DB-A370-767411792A31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CAEA2E59-1E52-4044-87DC-CC43471CB321}" type="pres">
      <dgm:prSet presAssocID="{F553CB41-1EC4-476B-A680-DD3C0F3CBD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6BF0A-C25A-4BE3-80E5-78BDD23A139A}" type="pres">
      <dgm:prSet presAssocID="{F553CB41-1EC4-476B-A680-DD3C0F3CBD5E}" presName="spNode" presStyleCnt="0"/>
      <dgm:spPr/>
    </dgm:pt>
    <dgm:pt modelId="{74E38255-588B-40DB-BC9A-A91991D1C181}" type="pres">
      <dgm:prSet presAssocID="{1D2D45DD-ABE5-4C41-9639-C770313155FF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91C873CB-7BC8-4AEE-B7E0-5EF37A23DB4E}" srcId="{681CEEA3-DD10-4C84-90EC-DD1DFE3E36FA}" destId="{19226A4B-E99C-4BB4-858D-6E88FE65306D}" srcOrd="0" destOrd="0" parTransId="{208C605F-340D-4562-91DA-61BF0EB253B1}" sibTransId="{D0B9A3CE-6440-42FD-8385-3571C37715F4}"/>
    <dgm:cxn modelId="{BD45BAE8-5AD8-4436-9A2F-7D8DDCBD79C3}" type="presOf" srcId="{57254EEA-F9FD-497F-90DF-7505C4597C3F}" destId="{BA8F0525-2F8E-4C85-AEF3-7EB35106D6C4}" srcOrd="0" destOrd="0" presId="urn:microsoft.com/office/officeart/2005/8/layout/cycle5"/>
    <dgm:cxn modelId="{85B9ED44-6DF7-45B2-9407-76CCF1E46368}" type="presOf" srcId="{510359BF-5CBC-4133-A719-472C269E6451}" destId="{8391C361-0254-43B9-81DE-DCC8D11B1886}" srcOrd="0" destOrd="0" presId="urn:microsoft.com/office/officeart/2005/8/layout/cycle5"/>
    <dgm:cxn modelId="{1B736D97-8FDD-4B7A-AFD7-F04B99550496}" type="presOf" srcId="{7FDD71D3-2FF2-4047-93CC-3FE70E249E7E}" destId="{754858D6-BDE2-46D2-9990-3851D2BF439C}" srcOrd="0" destOrd="0" presId="urn:microsoft.com/office/officeart/2005/8/layout/cycle5"/>
    <dgm:cxn modelId="{A2268224-496D-4A33-A430-68F24E6BFAA3}" type="presOf" srcId="{EAD56669-EFE7-4523-8799-1D43CBBD90BE}" destId="{4DF41AD6-52C0-4243-906C-4C9127A7EDEA}" srcOrd="0" destOrd="0" presId="urn:microsoft.com/office/officeart/2005/8/layout/cycle5"/>
    <dgm:cxn modelId="{9EF464C3-037C-4B19-A779-40B814B57DDE}" type="presOf" srcId="{1D2D45DD-ABE5-4C41-9639-C770313155FF}" destId="{74E38255-588B-40DB-BC9A-A91991D1C181}" srcOrd="0" destOrd="0" presId="urn:microsoft.com/office/officeart/2005/8/layout/cycle5"/>
    <dgm:cxn modelId="{D3241505-BA6D-4C22-BA90-D268E1B05DFA}" srcId="{681CEEA3-DD10-4C84-90EC-DD1DFE3E36FA}" destId="{EAD56669-EFE7-4523-8799-1D43CBBD90BE}" srcOrd="2" destOrd="0" parTransId="{AE735DAD-653A-4ED3-A820-E15768353A2C}" sibTransId="{510359BF-5CBC-4133-A719-472C269E6451}"/>
    <dgm:cxn modelId="{CC41A4A3-C782-47B1-B755-09AA7400A7B7}" type="presOf" srcId="{F553CB41-1EC4-476B-A680-DD3C0F3CBD5E}" destId="{CAEA2E59-1E52-4044-87DC-CC43471CB321}" srcOrd="0" destOrd="0" presId="urn:microsoft.com/office/officeart/2005/8/layout/cycle5"/>
    <dgm:cxn modelId="{CF9A431A-B7A9-4FCF-8197-F26BC2AD0D41}" type="presOf" srcId="{6E19D662-4285-48DB-A370-767411792A31}" destId="{E90BEBA4-F3A5-424C-A04C-614B6857E32D}" srcOrd="0" destOrd="0" presId="urn:microsoft.com/office/officeart/2005/8/layout/cycle5"/>
    <dgm:cxn modelId="{639057C1-DA52-42CD-8AA6-1D7B38364B10}" type="presOf" srcId="{19226A4B-E99C-4BB4-858D-6E88FE65306D}" destId="{8F5F6137-88FD-4650-880A-C5E2C86B9F50}" srcOrd="0" destOrd="0" presId="urn:microsoft.com/office/officeart/2005/8/layout/cycle5"/>
    <dgm:cxn modelId="{B3F9A20C-ACE2-43D2-96B0-40FD0BBB0CFD}" type="presOf" srcId="{D0B9A3CE-6440-42FD-8385-3571C37715F4}" destId="{F295A933-E23C-4603-AF9E-60032C10B84B}" srcOrd="0" destOrd="0" presId="urn:microsoft.com/office/officeart/2005/8/layout/cycle5"/>
    <dgm:cxn modelId="{5CAB1E92-C4E7-4A72-B0DA-CD9F400A72D1}" type="presOf" srcId="{681CEEA3-DD10-4C84-90EC-DD1DFE3E36FA}" destId="{9A775C1C-8D2F-4B3F-8893-D145A7F28B62}" srcOrd="0" destOrd="0" presId="urn:microsoft.com/office/officeart/2005/8/layout/cycle5"/>
    <dgm:cxn modelId="{F8BDB7FF-6B0A-4717-A057-E6A99F9675FD}" srcId="{681CEEA3-DD10-4C84-90EC-DD1DFE3E36FA}" destId="{CD0B045A-DAAC-4937-B589-34216575CA7E}" srcOrd="3" destOrd="0" parTransId="{93BDCA15-9D4E-47A9-8478-422BB96A41AF}" sibTransId="{6E19D662-4285-48DB-A370-767411792A31}"/>
    <dgm:cxn modelId="{09A4410D-AD5F-4C53-A952-25ECBD08503C}" type="presOf" srcId="{CD0B045A-DAAC-4937-B589-34216575CA7E}" destId="{997E51E7-7549-45BB-825C-80EEF1786056}" srcOrd="0" destOrd="0" presId="urn:microsoft.com/office/officeart/2005/8/layout/cycle5"/>
    <dgm:cxn modelId="{BEC34B99-B979-40EF-B05C-C3592C51289D}" srcId="{681CEEA3-DD10-4C84-90EC-DD1DFE3E36FA}" destId="{7FDD71D3-2FF2-4047-93CC-3FE70E249E7E}" srcOrd="1" destOrd="0" parTransId="{51F723BD-3C6F-4145-8348-0FBC6AAEAE56}" sibTransId="{57254EEA-F9FD-497F-90DF-7505C4597C3F}"/>
    <dgm:cxn modelId="{1469FFA1-D79C-4E48-8F33-1D0EFBAD3B7B}" srcId="{681CEEA3-DD10-4C84-90EC-DD1DFE3E36FA}" destId="{F553CB41-1EC4-476B-A680-DD3C0F3CBD5E}" srcOrd="4" destOrd="0" parTransId="{B7CE2295-CEC9-446F-98E1-9B2AD7E7AEAE}" sibTransId="{1D2D45DD-ABE5-4C41-9639-C770313155FF}"/>
    <dgm:cxn modelId="{901C3087-62A4-4B77-8FAD-523310DC97EB}" type="presParOf" srcId="{9A775C1C-8D2F-4B3F-8893-D145A7F28B62}" destId="{8F5F6137-88FD-4650-880A-C5E2C86B9F50}" srcOrd="0" destOrd="0" presId="urn:microsoft.com/office/officeart/2005/8/layout/cycle5"/>
    <dgm:cxn modelId="{2E807AD9-7736-4B28-AEB3-5C7772193C66}" type="presParOf" srcId="{9A775C1C-8D2F-4B3F-8893-D145A7F28B62}" destId="{2EADC1E1-9769-452F-B185-B6EAA6B92076}" srcOrd="1" destOrd="0" presId="urn:microsoft.com/office/officeart/2005/8/layout/cycle5"/>
    <dgm:cxn modelId="{4D970135-BA79-4C10-ACA5-642A7DB63965}" type="presParOf" srcId="{9A775C1C-8D2F-4B3F-8893-D145A7F28B62}" destId="{F295A933-E23C-4603-AF9E-60032C10B84B}" srcOrd="2" destOrd="0" presId="urn:microsoft.com/office/officeart/2005/8/layout/cycle5"/>
    <dgm:cxn modelId="{06776471-D4E5-4559-86EE-5EE8F64AB3E6}" type="presParOf" srcId="{9A775C1C-8D2F-4B3F-8893-D145A7F28B62}" destId="{754858D6-BDE2-46D2-9990-3851D2BF439C}" srcOrd="3" destOrd="0" presId="urn:microsoft.com/office/officeart/2005/8/layout/cycle5"/>
    <dgm:cxn modelId="{57DDCA12-331C-44D5-972D-EAA4A854E2DE}" type="presParOf" srcId="{9A775C1C-8D2F-4B3F-8893-D145A7F28B62}" destId="{CC9A1EBF-29D3-44A1-9FAA-490E20D39283}" srcOrd="4" destOrd="0" presId="urn:microsoft.com/office/officeart/2005/8/layout/cycle5"/>
    <dgm:cxn modelId="{20F0F578-9ED9-4011-B98F-44655EB274C7}" type="presParOf" srcId="{9A775C1C-8D2F-4B3F-8893-D145A7F28B62}" destId="{BA8F0525-2F8E-4C85-AEF3-7EB35106D6C4}" srcOrd="5" destOrd="0" presId="urn:microsoft.com/office/officeart/2005/8/layout/cycle5"/>
    <dgm:cxn modelId="{3889210D-D175-4DEF-9F9F-544CD4857CEB}" type="presParOf" srcId="{9A775C1C-8D2F-4B3F-8893-D145A7F28B62}" destId="{4DF41AD6-52C0-4243-906C-4C9127A7EDEA}" srcOrd="6" destOrd="0" presId="urn:microsoft.com/office/officeart/2005/8/layout/cycle5"/>
    <dgm:cxn modelId="{7B684126-F7D7-433C-A6AB-C706320B8E82}" type="presParOf" srcId="{9A775C1C-8D2F-4B3F-8893-D145A7F28B62}" destId="{1AFA69B8-7B10-4E10-925F-B023BC3DD985}" srcOrd="7" destOrd="0" presId="urn:microsoft.com/office/officeart/2005/8/layout/cycle5"/>
    <dgm:cxn modelId="{95D94E40-EBDD-41C7-A419-88F268780BA3}" type="presParOf" srcId="{9A775C1C-8D2F-4B3F-8893-D145A7F28B62}" destId="{8391C361-0254-43B9-81DE-DCC8D11B1886}" srcOrd="8" destOrd="0" presId="urn:microsoft.com/office/officeart/2005/8/layout/cycle5"/>
    <dgm:cxn modelId="{9230FAE6-8984-479A-B59C-0FD6A52CDC8F}" type="presParOf" srcId="{9A775C1C-8D2F-4B3F-8893-D145A7F28B62}" destId="{997E51E7-7549-45BB-825C-80EEF1786056}" srcOrd="9" destOrd="0" presId="urn:microsoft.com/office/officeart/2005/8/layout/cycle5"/>
    <dgm:cxn modelId="{EDFE256A-66D9-44E6-A001-7837B6C2A96F}" type="presParOf" srcId="{9A775C1C-8D2F-4B3F-8893-D145A7F28B62}" destId="{06DAD29C-45AC-4C5E-A377-D7AD40433AF2}" srcOrd="10" destOrd="0" presId="urn:microsoft.com/office/officeart/2005/8/layout/cycle5"/>
    <dgm:cxn modelId="{EDDA880E-8368-48A4-B372-7B65A1B1CCBB}" type="presParOf" srcId="{9A775C1C-8D2F-4B3F-8893-D145A7F28B62}" destId="{E90BEBA4-F3A5-424C-A04C-614B6857E32D}" srcOrd="11" destOrd="0" presId="urn:microsoft.com/office/officeart/2005/8/layout/cycle5"/>
    <dgm:cxn modelId="{00FA19B1-136A-465F-8457-E0DEFF93996C}" type="presParOf" srcId="{9A775C1C-8D2F-4B3F-8893-D145A7F28B62}" destId="{CAEA2E59-1E52-4044-87DC-CC43471CB321}" srcOrd="12" destOrd="0" presId="urn:microsoft.com/office/officeart/2005/8/layout/cycle5"/>
    <dgm:cxn modelId="{33931FD0-06B8-403F-B59A-46EBAB7FCBA1}" type="presParOf" srcId="{9A775C1C-8D2F-4B3F-8893-D145A7F28B62}" destId="{DD56BF0A-C25A-4BE3-80E5-78BDD23A139A}" srcOrd="13" destOrd="0" presId="urn:microsoft.com/office/officeart/2005/8/layout/cycle5"/>
    <dgm:cxn modelId="{186DFADC-FD34-4CFE-9BD3-02AF4B7029AA}" type="presParOf" srcId="{9A775C1C-8D2F-4B3F-8893-D145A7F28B62}" destId="{74E38255-588B-40DB-BC9A-A91991D1C1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CEEA3-DD10-4C84-90EC-DD1DFE3E36FA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226A4B-E99C-4BB4-858D-6E88FE65306D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長期目標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208C605F-340D-4562-91DA-61BF0EB253B1}" type="par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B9A3CE-6440-42FD-8385-3571C37715F4}" type="sib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FDD71D3-2FF2-4047-93CC-3FE70E249E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保持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51F723BD-3C6F-4145-8348-0FBC6AAEAE56}" type="par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254EEA-F9FD-497F-90DF-7505C4597C3F}" type="sib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56669-EFE7-4523-8799-1D43CBBD90B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發展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AE735DAD-653A-4ED3-A820-E15768353A2C}" type="par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0359BF-5CBC-4133-A719-472C269E6451}" type="sib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0B045A-DAAC-4937-B589-34216575CA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持續發展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93BDCA15-9D4E-47A9-8478-422BB96A41AF}" type="par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19D662-4285-48DB-A370-767411792A31}" type="sib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3CB41-1EC4-476B-A680-DD3C0F3CBD5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短期目標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B7CE2295-CEC9-446F-98E1-9B2AD7E7AEAE}" type="par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2D45DD-ABE5-4C41-9639-C770313155FF}" type="sib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A775C1C-8D2F-4B3F-8893-D145A7F28B62}" type="pres">
      <dgm:prSet presAssocID="{681CEEA3-DD10-4C84-90EC-DD1DFE3E3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5F6137-88FD-4650-880A-C5E2C86B9F50}" type="pres">
      <dgm:prSet presAssocID="{19226A4B-E99C-4BB4-858D-6E88FE6530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DC1E1-9769-452F-B185-B6EAA6B92076}" type="pres">
      <dgm:prSet presAssocID="{19226A4B-E99C-4BB4-858D-6E88FE65306D}" presName="spNode" presStyleCnt="0"/>
      <dgm:spPr/>
    </dgm:pt>
    <dgm:pt modelId="{F295A933-E23C-4603-AF9E-60032C10B84B}" type="pres">
      <dgm:prSet presAssocID="{D0B9A3CE-6440-42FD-8385-3571C37715F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54858D6-BDE2-46D2-9990-3851D2BF439C}" type="pres">
      <dgm:prSet presAssocID="{7FDD71D3-2FF2-4047-93CC-3FE70E249E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A1EBF-29D3-44A1-9FAA-490E20D39283}" type="pres">
      <dgm:prSet presAssocID="{7FDD71D3-2FF2-4047-93CC-3FE70E249E7E}" presName="spNode" presStyleCnt="0"/>
      <dgm:spPr/>
    </dgm:pt>
    <dgm:pt modelId="{BA8F0525-2F8E-4C85-AEF3-7EB35106D6C4}" type="pres">
      <dgm:prSet presAssocID="{57254EEA-F9FD-497F-90DF-7505C4597C3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DF41AD6-52C0-4243-906C-4C9127A7EDEA}" type="pres">
      <dgm:prSet presAssocID="{EAD56669-EFE7-4523-8799-1D43CBBD90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A69B8-7B10-4E10-925F-B023BC3DD985}" type="pres">
      <dgm:prSet presAssocID="{EAD56669-EFE7-4523-8799-1D43CBBD90BE}" presName="spNode" presStyleCnt="0"/>
      <dgm:spPr/>
    </dgm:pt>
    <dgm:pt modelId="{8391C361-0254-43B9-81DE-DCC8D11B1886}" type="pres">
      <dgm:prSet presAssocID="{510359BF-5CBC-4133-A719-472C269E6451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97E51E7-7549-45BB-825C-80EEF1786056}" type="pres">
      <dgm:prSet presAssocID="{CD0B045A-DAAC-4937-B589-34216575CA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AD29C-45AC-4C5E-A377-D7AD40433AF2}" type="pres">
      <dgm:prSet presAssocID="{CD0B045A-DAAC-4937-B589-34216575CA7E}" presName="spNode" presStyleCnt="0"/>
      <dgm:spPr/>
    </dgm:pt>
    <dgm:pt modelId="{E90BEBA4-F3A5-424C-A04C-614B6857E32D}" type="pres">
      <dgm:prSet presAssocID="{6E19D662-4285-48DB-A370-767411792A31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CAEA2E59-1E52-4044-87DC-CC43471CB321}" type="pres">
      <dgm:prSet presAssocID="{F553CB41-1EC4-476B-A680-DD3C0F3CBD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6BF0A-C25A-4BE3-80E5-78BDD23A139A}" type="pres">
      <dgm:prSet presAssocID="{F553CB41-1EC4-476B-A680-DD3C0F3CBD5E}" presName="spNode" presStyleCnt="0"/>
      <dgm:spPr/>
    </dgm:pt>
    <dgm:pt modelId="{74E38255-588B-40DB-BC9A-A91991D1C181}" type="pres">
      <dgm:prSet presAssocID="{1D2D45DD-ABE5-4C41-9639-C770313155FF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EE3427B7-8CA2-4575-8877-8A01959E11A7}" type="presOf" srcId="{D0B9A3CE-6440-42FD-8385-3571C37715F4}" destId="{F295A933-E23C-4603-AF9E-60032C10B84B}" srcOrd="0" destOrd="0" presId="urn:microsoft.com/office/officeart/2005/8/layout/cycle5"/>
    <dgm:cxn modelId="{91C873CB-7BC8-4AEE-B7E0-5EF37A23DB4E}" srcId="{681CEEA3-DD10-4C84-90EC-DD1DFE3E36FA}" destId="{19226A4B-E99C-4BB4-858D-6E88FE65306D}" srcOrd="0" destOrd="0" parTransId="{208C605F-340D-4562-91DA-61BF0EB253B1}" sibTransId="{D0B9A3CE-6440-42FD-8385-3571C37715F4}"/>
    <dgm:cxn modelId="{9AA4D38B-C799-496E-B018-28FEFBDF6391}" type="presOf" srcId="{EAD56669-EFE7-4523-8799-1D43CBBD90BE}" destId="{4DF41AD6-52C0-4243-906C-4C9127A7EDEA}" srcOrd="0" destOrd="0" presId="urn:microsoft.com/office/officeart/2005/8/layout/cycle5"/>
    <dgm:cxn modelId="{4FD22E65-62B4-4241-8424-8EA192B2717A}" type="presOf" srcId="{6E19D662-4285-48DB-A370-767411792A31}" destId="{E90BEBA4-F3A5-424C-A04C-614B6857E32D}" srcOrd="0" destOrd="0" presId="urn:microsoft.com/office/officeart/2005/8/layout/cycle5"/>
    <dgm:cxn modelId="{264F4CEA-7D8B-43A7-8602-FE8DC3D9216C}" type="presOf" srcId="{510359BF-5CBC-4133-A719-472C269E6451}" destId="{8391C361-0254-43B9-81DE-DCC8D11B1886}" srcOrd="0" destOrd="0" presId="urn:microsoft.com/office/officeart/2005/8/layout/cycle5"/>
    <dgm:cxn modelId="{8BA63B0F-414D-4310-BFCC-6E26AE9D982F}" type="presOf" srcId="{19226A4B-E99C-4BB4-858D-6E88FE65306D}" destId="{8F5F6137-88FD-4650-880A-C5E2C86B9F50}" srcOrd="0" destOrd="0" presId="urn:microsoft.com/office/officeart/2005/8/layout/cycle5"/>
    <dgm:cxn modelId="{3B6E4CC1-8AD6-4026-B6E0-C18E470FD906}" type="presOf" srcId="{F553CB41-1EC4-476B-A680-DD3C0F3CBD5E}" destId="{CAEA2E59-1E52-4044-87DC-CC43471CB321}" srcOrd="0" destOrd="0" presId="urn:microsoft.com/office/officeart/2005/8/layout/cycle5"/>
    <dgm:cxn modelId="{F70538E4-C37C-4951-AAAC-DB5557559F61}" type="presOf" srcId="{7FDD71D3-2FF2-4047-93CC-3FE70E249E7E}" destId="{754858D6-BDE2-46D2-9990-3851D2BF439C}" srcOrd="0" destOrd="0" presId="urn:microsoft.com/office/officeart/2005/8/layout/cycle5"/>
    <dgm:cxn modelId="{D3241505-BA6D-4C22-BA90-D268E1B05DFA}" srcId="{681CEEA3-DD10-4C84-90EC-DD1DFE3E36FA}" destId="{EAD56669-EFE7-4523-8799-1D43CBBD90BE}" srcOrd="2" destOrd="0" parTransId="{AE735DAD-653A-4ED3-A820-E15768353A2C}" sibTransId="{510359BF-5CBC-4133-A719-472C269E6451}"/>
    <dgm:cxn modelId="{B315AE49-04B7-4718-8222-7F8349148B8A}" type="presOf" srcId="{57254EEA-F9FD-497F-90DF-7505C4597C3F}" destId="{BA8F0525-2F8E-4C85-AEF3-7EB35106D6C4}" srcOrd="0" destOrd="0" presId="urn:microsoft.com/office/officeart/2005/8/layout/cycle5"/>
    <dgm:cxn modelId="{93D48566-186F-41E8-A318-4CEA570AAC0E}" type="presOf" srcId="{CD0B045A-DAAC-4937-B589-34216575CA7E}" destId="{997E51E7-7549-45BB-825C-80EEF1786056}" srcOrd="0" destOrd="0" presId="urn:microsoft.com/office/officeart/2005/8/layout/cycle5"/>
    <dgm:cxn modelId="{828364E8-4182-4AF1-A1DA-4A7D0489ADF1}" type="presOf" srcId="{1D2D45DD-ABE5-4C41-9639-C770313155FF}" destId="{74E38255-588B-40DB-BC9A-A91991D1C181}" srcOrd="0" destOrd="0" presId="urn:microsoft.com/office/officeart/2005/8/layout/cycle5"/>
    <dgm:cxn modelId="{EDD0406C-29CD-4753-8773-54370F3862A4}" type="presOf" srcId="{681CEEA3-DD10-4C84-90EC-DD1DFE3E36FA}" destId="{9A775C1C-8D2F-4B3F-8893-D145A7F28B62}" srcOrd="0" destOrd="0" presId="urn:microsoft.com/office/officeart/2005/8/layout/cycle5"/>
    <dgm:cxn modelId="{F8BDB7FF-6B0A-4717-A057-E6A99F9675FD}" srcId="{681CEEA3-DD10-4C84-90EC-DD1DFE3E36FA}" destId="{CD0B045A-DAAC-4937-B589-34216575CA7E}" srcOrd="3" destOrd="0" parTransId="{93BDCA15-9D4E-47A9-8478-422BB96A41AF}" sibTransId="{6E19D662-4285-48DB-A370-767411792A31}"/>
    <dgm:cxn modelId="{BEC34B99-B979-40EF-B05C-C3592C51289D}" srcId="{681CEEA3-DD10-4C84-90EC-DD1DFE3E36FA}" destId="{7FDD71D3-2FF2-4047-93CC-3FE70E249E7E}" srcOrd="1" destOrd="0" parTransId="{51F723BD-3C6F-4145-8348-0FBC6AAEAE56}" sibTransId="{57254EEA-F9FD-497F-90DF-7505C4597C3F}"/>
    <dgm:cxn modelId="{1469FFA1-D79C-4E48-8F33-1D0EFBAD3B7B}" srcId="{681CEEA3-DD10-4C84-90EC-DD1DFE3E36FA}" destId="{F553CB41-1EC4-476B-A680-DD3C0F3CBD5E}" srcOrd="4" destOrd="0" parTransId="{B7CE2295-CEC9-446F-98E1-9B2AD7E7AEAE}" sibTransId="{1D2D45DD-ABE5-4C41-9639-C770313155FF}"/>
    <dgm:cxn modelId="{BE2D4849-4446-491D-961B-FDE11A91D013}" type="presParOf" srcId="{9A775C1C-8D2F-4B3F-8893-D145A7F28B62}" destId="{8F5F6137-88FD-4650-880A-C5E2C86B9F50}" srcOrd="0" destOrd="0" presId="urn:microsoft.com/office/officeart/2005/8/layout/cycle5"/>
    <dgm:cxn modelId="{A30E588F-9EA3-46B4-BBCD-1425A8AF7734}" type="presParOf" srcId="{9A775C1C-8D2F-4B3F-8893-D145A7F28B62}" destId="{2EADC1E1-9769-452F-B185-B6EAA6B92076}" srcOrd="1" destOrd="0" presId="urn:microsoft.com/office/officeart/2005/8/layout/cycle5"/>
    <dgm:cxn modelId="{050C298B-B8A2-477C-98EF-3E691AAC9306}" type="presParOf" srcId="{9A775C1C-8D2F-4B3F-8893-D145A7F28B62}" destId="{F295A933-E23C-4603-AF9E-60032C10B84B}" srcOrd="2" destOrd="0" presId="urn:microsoft.com/office/officeart/2005/8/layout/cycle5"/>
    <dgm:cxn modelId="{4B358193-19B0-40C3-9C75-7BC3B8A69E4C}" type="presParOf" srcId="{9A775C1C-8D2F-4B3F-8893-D145A7F28B62}" destId="{754858D6-BDE2-46D2-9990-3851D2BF439C}" srcOrd="3" destOrd="0" presId="urn:microsoft.com/office/officeart/2005/8/layout/cycle5"/>
    <dgm:cxn modelId="{F5E66E04-16AC-49D4-820B-5236368D0DB3}" type="presParOf" srcId="{9A775C1C-8D2F-4B3F-8893-D145A7F28B62}" destId="{CC9A1EBF-29D3-44A1-9FAA-490E20D39283}" srcOrd="4" destOrd="0" presId="urn:microsoft.com/office/officeart/2005/8/layout/cycle5"/>
    <dgm:cxn modelId="{14273D32-577A-49E6-B215-00AA8BD3F938}" type="presParOf" srcId="{9A775C1C-8D2F-4B3F-8893-D145A7F28B62}" destId="{BA8F0525-2F8E-4C85-AEF3-7EB35106D6C4}" srcOrd="5" destOrd="0" presId="urn:microsoft.com/office/officeart/2005/8/layout/cycle5"/>
    <dgm:cxn modelId="{1EA08D7D-86F9-4598-A4EE-7D34C6893B22}" type="presParOf" srcId="{9A775C1C-8D2F-4B3F-8893-D145A7F28B62}" destId="{4DF41AD6-52C0-4243-906C-4C9127A7EDEA}" srcOrd="6" destOrd="0" presId="urn:microsoft.com/office/officeart/2005/8/layout/cycle5"/>
    <dgm:cxn modelId="{0DE7D219-46B1-4105-9ACA-B9DE78B9AAD9}" type="presParOf" srcId="{9A775C1C-8D2F-4B3F-8893-D145A7F28B62}" destId="{1AFA69B8-7B10-4E10-925F-B023BC3DD985}" srcOrd="7" destOrd="0" presId="urn:microsoft.com/office/officeart/2005/8/layout/cycle5"/>
    <dgm:cxn modelId="{84AE1932-B863-48DF-BB69-D7B3309370EF}" type="presParOf" srcId="{9A775C1C-8D2F-4B3F-8893-D145A7F28B62}" destId="{8391C361-0254-43B9-81DE-DCC8D11B1886}" srcOrd="8" destOrd="0" presId="urn:microsoft.com/office/officeart/2005/8/layout/cycle5"/>
    <dgm:cxn modelId="{C08E78C0-5C2E-4AB7-BAB7-7B57B115F21A}" type="presParOf" srcId="{9A775C1C-8D2F-4B3F-8893-D145A7F28B62}" destId="{997E51E7-7549-45BB-825C-80EEF1786056}" srcOrd="9" destOrd="0" presId="urn:microsoft.com/office/officeart/2005/8/layout/cycle5"/>
    <dgm:cxn modelId="{F4E42C9A-C236-4CE2-97FF-1D786A57E7BE}" type="presParOf" srcId="{9A775C1C-8D2F-4B3F-8893-D145A7F28B62}" destId="{06DAD29C-45AC-4C5E-A377-D7AD40433AF2}" srcOrd="10" destOrd="0" presId="urn:microsoft.com/office/officeart/2005/8/layout/cycle5"/>
    <dgm:cxn modelId="{5B624F09-10FA-4521-98F9-253D7726340D}" type="presParOf" srcId="{9A775C1C-8D2F-4B3F-8893-D145A7F28B62}" destId="{E90BEBA4-F3A5-424C-A04C-614B6857E32D}" srcOrd="11" destOrd="0" presId="urn:microsoft.com/office/officeart/2005/8/layout/cycle5"/>
    <dgm:cxn modelId="{E6895D87-B06E-4358-AF69-3C24B3132A23}" type="presParOf" srcId="{9A775C1C-8D2F-4B3F-8893-D145A7F28B62}" destId="{CAEA2E59-1E52-4044-87DC-CC43471CB321}" srcOrd="12" destOrd="0" presId="urn:microsoft.com/office/officeart/2005/8/layout/cycle5"/>
    <dgm:cxn modelId="{2323A44A-E6A2-4BDA-9380-C76DADDA85BE}" type="presParOf" srcId="{9A775C1C-8D2F-4B3F-8893-D145A7F28B62}" destId="{DD56BF0A-C25A-4BE3-80E5-78BDD23A139A}" srcOrd="13" destOrd="0" presId="urn:microsoft.com/office/officeart/2005/8/layout/cycle5"/>
    <dgm:cxn modelId="{FF80FBD3-6D0B-4CE2-8412-0932D5AFE00C}" type="presParOf" srcId="{9A775C1C-8D2F-4B3F-8893-D145A7F28B62}" destId="{74E38255-588B-40DB-BC9A-A91991D1C1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1CEEA3-DD10-4C84-90EC-DD1DFE3E36FA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226A4B-E99C-4BB4-858D-6E88FE65306D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政府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208C605F-340D-4562-91DA-61BF0EB253B1}" type="par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B9A3CE-6440-42FD-8385-3571C37715F4}" type="sibTrans" cxnId="{91C873CB-7BC8-4AEE-B7E0-5EF37A23DB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FDD71D3-2FF2-4047-93CC-3FE70E249E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校本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51F723BD-3C6F-4145-8348-0FBC6AAEAE56}" type="par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254EEA-F9FD-497F-90DF-7505C4597C3F}" type="sibTrans" cxnId="{BEC34B99-B979-40EF-B05C-C3592C5128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D56669-EFE7-4523-8799-1D43CBBD90B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家長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AE735DAD-653A-4ED3-A820-E15768353A2C}" type="par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0359BF-5CBC-4133-A719-472C269E6451}" type="sibTrans" cxnId="{D3241505-BA6D-4C22-BA90-D268E1B05DF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0B045A-DAAC-4937-B589-34216575CA7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商界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93BDCA15-9D4E-47A9-8478-422BB96A41AF}" type="par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19D662-4285-48DB-A370-767411792A31}" type="sibTrans" cxnId="{F8BDB7FF-6B0A-4717-A057-E6A99F9675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53CB41-1EC4-476B-A680-DD3C0F3CBD5E}">
      <dgm:prSet/>
      <dgm:spPr/>
      <dgm:t>
        <a:bodyPr/>
        <a:lstStyle/>
        <a:p>
          <a:pPr rtl="0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資源</a:t>
          </a:r>
          <a:endParaRPr lang="zh-TW" dirty="0">
            <a:latin typeface="微軟正黑體" pitchFamily="34" charset="-120"/>
            <a:ea typeface="微軟正黑體" pitchFamily="34" charset="-120"/>
          </a:endParaRPr>
        </a:p>
      </dgm:t>
    </dgm:pt>
    <dgm:pt modelId="{B7CE2295-CEC9-446F-98E1-9B2AD7E7AEAE}" type="par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2D45DD-ABE5-4C41-9639-C770313155FF}" type="sibTrans" cxnId="{1469FFA1-D79C-4E48-8F33-1D0EFBAD3B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A775C1C-8D2F-4B3F-8893-D145A7F28B62}" type="pres">
      <dgm:prSet presAssocID="{681CEEA3-DD10-4C84-90EC-DD1DFE3E3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5F6137-88FD-4650-880A-C5E2C86B9F50}" type="pres">
      <dgm:prSet presAssocID="{19226A4B-E99C-4BB4-858D-6E88FE6530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DC1E1-9769-452F-B185-B6EAA6B92076}" type="pres">
      <dgm:prSet presAssocID="{19226A4B-E99C-4BB4-858D-6E88FE65306D}" presName="spNode" presStyleCnt="0"/>
      <dgm:spPr/>
    </dgm:pt>
    <dgm:pt modelId="{F295A933-E23C-4603-AF9E-60032C10B84B}" type="pres">
      <dgm:prSet presAssocID="{D0B9A3CE-6440-42FD-8385-3571C37715F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54858D6-BDE2-46D2-9990-3851D2BF439C}" type="pres">
      <dgm:prSet presAssocID="{7FDD71D3-2FF2-4047-93CC-3FE70E249E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A1EBF-29D3-44A1-9FAA-490E20D39283}" type="pres">
      <dgm:prSet presAssocID="{7FDD71D3-2FF2-4047-93CC-3FE70E249E7E}" presName="spNode" presStyleCnt="0"/>
      <dgm:spPr/>
    </dgm:pt>
    <dgm:pt modelId="{BA8F0525-2F8E-4C85-AEF3-7EB35106D6C4}" type="pres">
      <dgm:prSet presAssocID="{57254EEA-F9FD-497F-90DF-7505C4597C3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DF41AD6-52C0-4243-906C-4C9127A7EDEA}" type="pres">
      <dgm:prSet presAssocID="{EAD56669-EFE7-4523-8799-1D43CBBD90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FA69B8-7B10-4E10-925F-B023BC3DD985}" type="pres">
      <dgm:prSet presAssocID="{EAD56669-EFE7-4523-8799-1D43CBBD90BE}" presName="spNode" presStyleCnt="0"/>
      <dgm:spPr/>
    </dgm:pt>
    <dgm:pt modelId="{8391C361-0254-43B9-81DE-DCC8D11B1886}" type="pres">
      <dgm:prSet presAssocID="{510359BF-5CBC-4133-A719-472C269E6451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997E51E7-7549-45BB-825C-80EEF1786056}" type="pres">
      <dgm:prSet presAssocID="{CD0B045A-DAAC-4937-B589-34216575CA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AD29C-45AC-4C5E-A377-D7AD40433AF2}" type="pres">
      <dgm:prSet presAssocID="{CD0B045A-DAAC-4937-B589-34216575CA7E}" presName="spNode" presStyleCnt="0"/>
      <dgm:spPr/>
    </dgm:pt>
    <dgm:pt modelId="{E90BEBA4-F3A5-424C-A04C-614B6857E32D}" type="pres">
      <dgm:prSet presAssocID="{6E19D662-4285-48DB-A370-767411792A31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CAEA2E59-1E52-4044-87DC-CC43471CB321}" type="pres">
      <dgm:prSet presAssocID="{F553CB41-1EC4-476B-A680-DD3C0F3CBD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6BF0A-C25A-4BE3-80E5-78BDD23A139A}" type="pres">
      <dgm:prSet presAssocID="{F553CB41-1EC4-476B-A680-DD3C0F3CBD5E}" presName="spNode" presStyleCnt="0"/>
      <dgm:spPr/>
    </dgm:pt>
    <dgm:pt modelId="{74E38255-588B-40DB-BC9A-A91991D1C181}" type="pres">
      <dgm:prSet presAssocID="{1D2D45DD-ABE5-4C41-9639-C770313155FF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91C873CB-7BC8-4AEE-B7E0-5EF37A23DB4E}" srcId="{681CEEA3-DD10-4C84-90EC-DD1DFE3E36FA}" destId="{19226A4B-E99C-4BB4-858D-6E88FE65306D}" srcOrd="0" destOrd="0" parTransId="{208C605F-340D-4562-91DA-61BF0EB253B1}" sibTransId="{D0B9A3CE-6440-42FD-8385-3571C37715F4}"/>
    <dgm:cxn modelId="{E67DAC8A-4A18-4395-87A4-82799D926A08}" type="presOf" srcId="{19226A4B-E99C-4BB4-858D-6E88FE65306D}" destId="{8F5F6137-88FD-4650-880A-C5E2C86B9F50}" srcOrd="0" destOrd="0" presId="urn:microsoft.com/office/officeart/2005/8/layout/cycle5"/>
    <dgm:cxn modelId="{DB37E0DF-2210-48AB-9340-DDEE29354CC9}" type="presOf" srcId="{681CEEA3-DD10-4C84-90EC-DD1DFE3E36FA}" destId="{9A775C1C-8D2F-4B3F-8893-D145A7F28B62}" srcOrd="0" destOrd="0" presId="urn:microsoft.com/office/officeart/2005/8/layout/cycle5"/>
    <dgm:cxn modelId="{6A843B90-5BC4-4EFF-869E-3E376D49104F}" type="presOf" srcId="{EAD56669-EFE7-4523-8799-1D43CBBD90BE}" destId="{4DF41AD6-52C0-4243-906C-4C9127A7EDEA}" srcOrd="0" destOrd="0" presId="urn:microsoft.com/office/officeart/2005/8/layout/cycle5"/>
    <dgm:cxn modelId="{D3241505-BA6D-4C22-BA90-D268E1B05DFA}" srcId="{681CEEA3-DD10-4C84-90EC-DD1DFE3E36FA}" destId="{EAD56669-EFE7-4523-8799-1D43CBBD90BE}" srcOrd="2" destOrd="0" parTransId="{AE735DAD-653A-4ED3-A820-E15768353A2C}" sibTransId="{510359BF-5CBC-4133-A719-472C269E6451}"/>
    <dgm:cxn modelId="{23635598-2E53-428A-9272-1D70FEDA6740}" type="presOf" srcId="{CD0B045A-DAAC-4937-B589-34216575CA7E}" destId="{997E51E7-7549-45BB-825C-80EEF1786056}" srcOrd="0" destOrd="0" presId="urn:microsoft.com/office/officeart/2005/8/layout/cycle5"/>
    <dgm:cxn modelId="{7B0EDD32-0611-42D8-974B-83B4BFEDE055}" type="presOf" srcId="{57254EEA-F9FD-497F-90DF-7505C4597C3F}" destId="{BA8F0525-2F8E-4C85-AEF3-7EB35106D6C4}" srcOrd="0" destOrd="0" presId="urn:microsoft.com/office/officeart/2005/8/layout/cycle5"/>
    <dgm:cxn modelId="{854B4919-AD1F-4016-BA07-CCF4694FAF10}" type="presOf" srcId="{510359BF-5CBC-4133-A719-472C269E6451}" destId="{8391C361-0254-43B9-81DE-DCC8D11B1886}" srcOrd="0" destOrd="0" presId="urn:microsoft.com/office/officeart/2005/8/layout/cycle5"/>
    <dgm:cxn modelId="{5CDD62C8-928F-4E43-8F8A-2F80732101E4}" type="presOf" srcId="{1D2D45DD-ABE5-4C41-9639-C770313155FF}" destId="{74E38255-588B-40DB-BC9A-A91991D1C181}" srcOrd="0" destOrd="0" presId="urn:microsoft.com/office/officeart/2005/8/layout/cycle5"/>
    <dgm:cxn modelId="{A3C06349-8087-44CB-B8CB-D758F0C71CF5}" type="presOf" srcId="{7FDD71D3-2FF2-4047-93CC-3FE70E249E7E}" destId="{754858D6-BDE2-46D2-9990-3851D2BF439C}" srcOrd="0" destOrd="0" presId="urn:microsoft.com/office/officeart/2005/8/layout/cycle5"/>
    <dgm:cxn modelId="{CED5EA03-53EF-4CE8-8AFC-D747FBC2736F}" type="presOf" srcId="{D0B9A3CE-6440-42FD-8385-3571C37715F4}" destId="{F295A933-E23C-4603-AF9E-60032C10B84B}" srcOrd="0" destOrd="0" presId="urn:microsoft.com/office/officeart/2005/8/layout/cycle5"/>
    <dgm:cxn modelId="{F64ED6E2-AE90-4F58-94B9-E113737EB1B9}" type="presOf" srcId="{6E19D662-4285-48DB-A370-767411792A31}" destId="{E90BEBA4-F3A5-424C-A04C-614B6857E32D}" srcOrd="0" destOrd="0" presId="urn:microsoft.com/office/officeart/2005/8/layout/cycle5"/>
    <dgm:cxn modelId="{F8BDB7FF-6B0A-4717-A057-E6A99F9675FD}" srcId="{681CEEA3-DD10-4C84-90EC-DD1DFE3E36FA}" destId="{CD0B045A-DAAC-4937-B589-34216575CA7E}" srcOrd="3" destOrd="0" parTransId="{93BDCA15-9D4E-47A9-8478-422BB96A41AF}" sibTransId="{6E19D662-4285-48DB-A370-767411792A31}"/>
    <dgm:cxn modelId="{BEC34B99-B979-40EF-B05C-C3592C51289D}" srcId="{681CEEA3-DD10-4C84-90EC-DD1DFE3E36FA}" destId="{7FDD71D3-2FF2-4047-93CC-3FE70E249E7E}" srcOrd="1" destOrd="0" parTransId="{51F723BD-3C6F-4145-8348-0FBC6AAEAE56}" sibTransId="{57254EEA-F9FD-497F-90DF-7505C4597C3F}"/>
    <dgm:cxn modelId="{1469FFA1-D79C-4E48-8F33-1D0EFBAD3B7B}" srcId="{681CEEA3-DD10-4C84-90EC-DD1DFE3E36FA}" destId="{F553CB41-1EC4-476B-A680-DD3C0F3CBD5E}" srcOrd="4" destOrd="0" parTransId="{B7CE2295-CEC9-446F-98E1-9B2AD7E7AEAE}" sibTransId="{1D2D45DD-ABE5-4C41-9639-C770313155FF}"/>
    <dgm:cxn modelId="{49F155D9-3530-4CBF-AAA7-E435D2284B75}" type="presOf" srcId="{F553CB41-1EC4-476B-A680-DD3C0F3CBD5E}" destId="{CAEA2E59-1E52-4044-87DC-CC43471CB321}" srcOrd="0" destOrd="0" presId="urn:microsoft.com/office/officeart/2005/8/layout/cycle5"/>
    <dgm:cxn modelId="{EC0DC7C4-8D6B-47F4-B1A7-FBE001637C85}" type="presParOf" srcId="{9A775C1C-8D2F-4B3F-8893-D145A7F28B62}" destId="{8F5F6137-88FD-4650-880A-C5E2C86B9F50}" srcOrd="0" destOrd="0" presId="urn:microsoft.com/office/officeart/2005/8/layout/cycle5"/>
    <dgm:cxn modelId="{861A0470-8642-44B4-AD31-FB39323C296D}" type="presParOf" srcId="{9A775C1C-8D2F-4B3F-8893-D145A7F28B62}" destId="{2EADC1E1-9769-452F-B185-B6EAA6B92076}" srcOrd="1" destOrd="0" presId="urn:microsoft.com/office/officeart/2005/8/layout/cycle5"/>
    <dgm:cxn modelId="{AC6494B9-959A-4A69-880C-C3A34C6F665D}" type="presParOf" srcId="{9A775C1C-8D2F-4B3F-8893-D145A7F28B62}" destId="{F295A933-E23C-4603-AF9E-60032C10B84B}" srcOrd="2" destOrd="0" presId="urn:microsoft.com/office/officeart/2005/8/layout/cycle5"/>
    <dgm:cxn modelId="{B5F50D02-58ED-4872-8DF6-117BB748CA37}" type="presParOf" srcId="{9A775C1C-8D2F-4B3F-8893-D145A7F28B62}" destId="{754858D6-BDE2-46D2-9990-3851D2BF439C}" srcOrd="3" destOrd="0" presId="urn:microsoft.com/office/officeart/2005/8/layout/cycle5"/>
    <dgm:cxn modelId="{3660EB70-DE75-4041-A95D-B6DAC21038B8}" type="presParOf" srcId="{9A775C1C-8D2F-4B3F-8893-D145A7F28B62}" destId="{CC9A1EBF-29D3-44A1-9FAA-490E20D39283}" srcOrd="4" destOrd="0" presId="urn:microsoft.com/office/officeart/2005/8/layout/cycle5"/>
    <dgm:cxn modelId="{44A111EA-537D-4E16-9C75-B81207FEFC1B}" type="presParOf" srcId="{9A775C1C-8D2F-4B3F-8893-D145A7F28B62}" destId="{BA8F0525-2F8E-4C85-AEF3-7EB35106D6C4}" srcOrd="5" destOrd="0" presId="urn:microsoft.com/office/officeart/2005/8/layout/cycle5"/>
    <dgm:cxn modelId="{5F1704CE-A425-43F9-97AB-D7AD11CD6B4D}" type="presParOf" srcId="{9A775C1C-8D2F-4B3F-8893-D145A7F28B62}" destId="{4DF41AD6-52C0-4243-906C-4C9127A7EDEA}" srcOrd="6" destOrd="0" presId="urn:microsoft.com/office/officeart/2005/8/layout/cycle5"/>
    <dgm:cxn modelId="{C3CD3722-A226-43B3-89A2-D589C53CDC24}" type="presParOf" srcId="{9A775C1C-8D2F-4B3F-8893-D145A7F28B62}" destId="{1AFA69B8-7B10-4E10-925F-B023BC3DD985}" srcOrd="7" destOrd="0" presId="urn:microsoft.com/office/officeart/2005/8/layout/cycle5"/>
    <dgm:cxn modelId="{D7101F56-2D06-40DD-8883-C1FD12C1460B}" type="presParOf" srcId="{9A775C1C-8D2F-4B3F-8893-D145A7F28B62}" destId="{8391C361-0254-43B9-81DE-DCC8D11B1886}" srcOrd="8" destOrd="0" presId="urn:microsoft.com/office/officeart/2005/8/layout/cycle5"/>
    <dgm:cxn modelId="{E6DC47EB-2269-4621-93EC-4657E4AEEAD5}" type="presParOf" srcId="{9A775C1C-8D2F-4B3F-8893-D145A7F28B62}" destId="{997E51E7-7549-45BB-825C-80EEF1786056}" srcOrd="9" destOrd="0" presId="urn:microsoft.com/office/officeart/2005/8/layout/cycle5"/>
    <dgm:cxn modelId="{C57F1656-CABF-40C1-BD9C-6EB946AC40CA}" type="presParOf" srcId="{9A775C1C-8D2F-4B3F-8893-D145A7F28B62}" destId="{06DAD29C-45AC-4C5E-A377-D7AD40433AF2}" srcOrd="10" destOrd="0" presId="urn:microsoft.com/office/officeart/2005/8/layout/cycle5"/>
    <dgm:cxn modelId="{C9C9E600-37E3-4ABE-8A6E-6145B6973E0E}" type="presParOf" srcId="{9A775C1C-8D2F-4B3F-8893-D145A7F28B62}" destId="{E90BEBA4-F3A5-424C-A04C-614B6857E32D}" srcOrd="11" destOrd="0" presId="urn:microsoft.com/office/officeart/2005/8/layout/cycle5"/>
    <dgm:cxn modelId="{A99B6112-E430-47D7-9AE3-EB68F0FCE69C}" type="presParOf" srcId="{9A775C1C-8D2F-4B3F-8893-D145A7F28B62}" destId="{CAEA2E59-1E52-4044-87DC-CC43471CB321}" srcOrd="12" destOrd="0" presId="urn:microsoft.com/office/officeart/2005/8/layout/cycle5"/>
    <dgm:cxn modelId="{6305EE61-706F-4B6B-99CD-6E58305C4493}" type="presParOf" srcId="{9A775C1C-8D2F-4B3F-8893-D145A7F28B62}" destId="{DD56BF0A-C25A-4BE3-80E5-78BDD23A139A}" srcOrd="13" destOrd="0" presId="urn:microsoft.com/office/officeart/2005/8/layout/cycle5"/>
    <dgm:cxn modelId="{958A41DE-5EF0-4EAE-9A50-922EF5383D98}" type="presParOf" srcId="{9A775C1C-8D2F-4B3F-8893-D145A7F28B62}" destId="{74E38255-588B-40DB-BC9A-A91991D1C1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F6137-88FD-4650-880A-C5E2C86B9F50}">
      <dsp:nvSpPr>
        <dsp:cNvPr id="0" name=""/>
        <dsp:cNvSpPr/>
      </dsp:nvSpPr>
      <dsp:spPr>
        <a:xfrm>
          <a:off x="3061219" y="2185"/>
          <a:ext cx="1798441" cy="1168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計劃書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18284" y="59250"/>
        <a:ext cx="1684311" cy="1054857"/>
      </dsp:txXfrm>
    </dsp:sp>
    <dsp:sp modelId="{F295A933-E23C-4603-AF9E-60032C10B84B}">
      <dsp:nvSpPr>
        <dsp:cNvPr id="0" name=""/>
        <dsp:cNvSpPr/>
      </dsp:nvSpPr>
      <dsp:spPr>
        <a:xfrm>
          <a:off x="1626474" y="586679"/>
          <a:ext cx="4667930" cy="4667930"/>
        </a:xfrm>
        <a:custGeom>
          <a:avLst/>
          <a:gdLst/>
          <a:ahLst/>
          <a:cxnLst/>
          <a:rect l="0" t="0" r="0" b="0"/>
          <a:pathLst>
            <a:path>
              <a:moveTo>
                <a:pt x="3473738" y="297225"/>
              </a:moveTo>
              <a:arcTo wR="2333965" hR="2333965" stAng="17953901" swAng="12108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858D6-BDE2-46D2-9990-3851D2BF439C}">
      <dsp:nvSpPr>
        <dsp:cNvPr id="0" name=""/>
        <dsp:cNvSpPr/>
      </dsp:nvSpPr>
      <dsp:spPr>
        <a:xfrm>
          <a:off x="5280951" y="1614915"/>
          <a:ext cx="1798441" cy="11689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課程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38016" y="1671980"/>
        <a:ext cx="1684311" cy="1054857"/>
      </dsp:txXfrm>
    </dsp:sp>
    <dsp:sp modelId="{BA8F0525-2F8E-4C85-AEF3-7EB35106D6C4}">
      <dsp:nvSpPr>
        <dsp:cNvPr id="0" name=""/>
        <dsp:cNvSpPr/>
      </dsp:nvSpPr>
      <dsp:spPr>
        <a:xfrm>
          <a:off x="1626474" y="586679"/>
          <a:ext cx="4667930" cy="4667930"/>
        </a:xfrm>
        <a:custGeom>
          <a:avLst/>
          <a:gdLst/>
          <a:ahLst/>
          <a:cxnLst/>
          <a:rect l="0" t="0" r="0" b="0"/>
          <a:pathLst>
            <a:path>
              <a:moveTo>
                <a:pt x="4662320" y="2495694"/>
              </a:moveTo>
              <a:arcTo wR="2333965" hR="2333965" stAng="21838406" swAng="135915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41AD6-52C0-4243-906C-4C9127A7EDEA}">
      <dsp:nvSpPr>
        <dsp:cNvPr id="0" name=""/>
        <dsp:cNvSpPr/>
      </dsp:nvSpPr>
      <dsp:spPr>
        <a:xfrm>
          <a:off x="4433089" y="4224368"/>
          <a:ext cx="1798441" cy="11689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培訓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490154" y="4281433"/>
        <a:ext cx="1684311" cy="1054857"/>
      </dsp:txXfrm>
    </dsp:sp>
    <dsp:sp modelId="{8391C361-0254-43B9-81DE-DCC8D11B1886}">
      <dsp:nvSpPr>
        <dsp:cNvPr id="0" name=""/>
        <dsp:cNvSpPr/>
      </dsp:nvSpPr>
      <dsp:spPr>
        <a:xfrm>
          <a:off x="1626474" y="586679"/>
          <a:ext cx="4667930" cy="4667930"/>
        </a:xfrm>
        <a:custGeom>
          <a:avLst/>
          <a:gdLst/>
          <a:ahLst/>
          <a:cxnLst/>
          <a:rect l="0" t="0" r="0" b="0"/>
          <a:pathLst>
            <a:path>
              <a:moveTo>
                <a:pt x="2620124" y="4650321"/>
              </a:moveTo>
              <a:arcTo wR="2333965" hR="2333965" stAng="4977447" swAng="84510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E51E7-7549-45BB-825C-80EEF1786056}">
      <dsp:nvSpPr>
        <dsp:cNvPr id="0" name=""/>
        <dsp:cNvSpPr/>
      </dsp:nvSpPr>
      <dsp:spPr>
        <a:xfrm>
          <a:off x="1689348" y="4224368"/>
          <a:ext cx="1798441" cy="11689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持續發展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46413" y="4281433"/>
        <a:ext cx="1684311" cy="1054857"/>
      </dsp:txXfrm>
    </dsp:sp>
    <dsp:sp modelId="{E90BEBA4-F3A5-424C-A04C-614B6857E32D}">
      <dsp:nvSpPr>
        <dsp:cNvPr id="0" name=""/>
        <dsp:cNvSpPr/>
      </dsp:nvSpPr>
      <dsp:spPr>
        <a:xfrm>
          <a:off x="1626474" y="586679"/>
          <a:ext cx="4667930" cy="4667930"/>
        </a:xfrm>
        <a:custGeom>
          <a:avLst/>
          <a:gdLst/>
          <a:ahLst/>
          <a:cxnLst/>
          <a:rect l="0" t="0" r="0" b="0"/>
          <a:pathLst>
            <a:path>
              <a:moveTo>
                <a:pt x="247514" y="3379966"/>
              </a:moveTo>
              <a:arcTo wR="2333965" hR="2333965" stAng="9202440" swAng="135915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A2E59-1E52-4044-87DC-CC43471CB321}">
      <dsp:nvSpPr>
        <dsp:cNvPr id="0" name=""/>
        <dsp:cNvSpPr/>
      </dsp:nvSpPr>
      <dsp:spPr>
        <a:xfrm>
          <a:off x="841486" y="1614915"/>
          <a:ext cx="1798441" cy="11689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資源</a:t>
          </a:r>
          <a:endParaRPr lang="zh-TW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98551" y="1671980"/>
        <a:ext cx="1684311" cy="1054857"/>
      </dsp:txXfrm>
    </dsp:sp>
    <dsp:sp modelId="{74E38255-588B-40DB-BC9A-A91991D1C181}">
      <dsp:nvSpPr>
        <dsp:cNvPr id="0" name=""/>
        <dsp:cNvSpPr/>
      </dsp:nvSpPr>
      <dsp:spPr>
        <a:xfrm>
          <a:off x="1626474" y="586679"/>
          <a:ext cx="4667930" cy="4667930"/>
        </a:xfrm>
        <a:custGeom>
          <a:avLst/>
          <a:gdLst/>
          <a:ahLst/>
          <a:cxnLst/>
          <a:rect l="0" t="0" r="0" b="0"/>
          <a:pathLst>
            <a:path>
              <a:moveTo>
                <a:pt x="561542" y="815442"/>
              </a:moveTo>
              <a:arcTo wR="2333965" hR="2333965" stAng="13235299" swAng="121080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27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31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53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47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74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88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96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7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16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52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7B7E-CFFB-4137-A212-9DC4465E765C}" type="datetimeFigureOut">
              <a:rPr lang="zh-TW" altLang="en-US" smtClean="0"/>
              <a:t>2015/3/12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0B05-18F6-4CA3-8A47-87938921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敦谷聖若瑟天主教小學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2376264"/>
          </a:xfrm>
        </p:spPr>
        <p:txBody>
          <a:bodyPr>
            <a:noAutofit/>
          </a:bodyPr>
          <a:lstStyle/>
          <a:p>
            <a:r>
              <a:rPr lang="en-US" altLang="zh-TW" sz="7200" b="1" dirty="0" err="1" smtClean="0"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7200" b="1" dirty="0" smtClean="0">
                <a:latin typeface="微軟正黑體" pitchFamily="34" charset="-120"/>
                <a:ea typeface="微軟正黑體" pitchFamily="34" charset="-120"/>
              </a:rPr>
              <a:t> 100</a:t>
            </a:r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7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經驗分享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9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78374425"/>
              </p:ext>
            </p:extLst>
          </p:nvPr>
        </p:nvGraphicFramePr>
        <p:xfrm>
          <a:off x="323528" y="260648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635896" y="2204864"/>
            <a:ext cx="14373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?</a:t>
            </a:r>
            <a:endParaRPr lang="zh-TW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6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381889083"/>
              </p:ext>
            </p:extLst>
          </p:nvPr>
        </p:nvGraphicFramePr>
        <p:xfrm>
          <a:off x="755576" y="692696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851919" y="2132856"/>
            <a:ext cx="14373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?</a:t>
            </a:r>
            <a:endParaRPr lang="zh-TW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4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54012925"/>
              </p:ext>
            </p:extLst>
          </p:nvPr>
        </p:nvGraphicFramePr>
        <p:xfrm>
          <a:off x="1569111" y="794321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179512" y="332656"/>
            <a:ext cx="156966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人力</a:t>
            </a:r>
            <a:endParaRPr lang="zh-TW" alt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497" y="1772816"/>
            <a:ext cx="156966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財力</a:t>
            </a:r>
            <a:endParaRPr lang="zh-TW" alt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3808" y="2348880"/>
            <a:ext cx="14373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?</a:t>
            </a:r>
            <a:endParaRPr lang="zh-TW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772816"/>
            <a:ext cx="1950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LEADERS</a:t>
            </a:r>
            <a:endParaRPr lang="zh-TW" alt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55776" y="188640"/>
            <a:ext cx="273630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Principal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SPSM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PSM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PSMCD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PANELS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APSM</a:t>
            </a:r>
          </a:p>
          <a:p>
            <a:r>
              <a: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CM</a:t>
            </a:r>
          </a:p>
        </p:txBody>
      </p:sp>
      <p:sp>
        <p:nvSpPr>
          <p:cNvPr id="5" name="矩形 4"/>
          <p:cNvSpPr/>
          <p:nvPr/>
        </p:nvSpPr>
        <p:spPr>
          <a:xfrm>
            <a:off x="5148063" y="777478"/>
            <a:ext cx="3598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CORE TEAM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4283968" y="998460"/>
            <a:ext cx="792088" cy="6056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http://sr.photos3.fotosearch.com/bthumb/CSP/CSP893/k22578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8" b="95833" l="4118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87" y="1700808"/>
            <a:ext cx="2448272" cy="20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67744" y="188640"/>
            <a:ext cx="3598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CORE TEAM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1111970"/>
            <a:ext cx="818685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行政上支援 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節數、共同備課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…)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實戰經驗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訪校、觀課、進修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身體力行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以身作則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0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Clichés worth considering 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5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881" y="332656"/>
            <a:ext cx="415613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Give and Take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838" y="1844824"/>
            <a:ext cx="604011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Think Big Start small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210" y="3501008"/>
            <a:ext cx="60873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Never a perfect time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1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6001" y="352025"/>
            <a:ext cx="333790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Team work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6001" y="1864193"/>
            <a:ext cx="23423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Sharing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299" y="3511831"/>
            <a:ext cx="59546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Building up capacity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0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908720"/>
            <a:ext cx="74514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Hardware means nothing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420888"/>
            <a:ext cx="671799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Teaching and Learning </a:t>
            </a:r>
          </a:p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matters most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5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980728"/>
            <a:ext cx="6480720" cy="28007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校情為本</a:t>
            </a:r>
            <a:endParaRPr lang="en-US" altLang="zh-TW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家家有</a:t>
            </a:r>
            <a:r>
              <a:rPr lang="zh-TW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別</a:t>
            </a:r>
            <a:endParaRPr lang="en-US" altLang="zh-TW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9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228184" y="210331"/>
            <a:ext cx="2856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err="1" smtClean="0"/>
              <a:t>Wifi</a:t>
            </a:r>
            <a:r>
              <a:rPr lang="en-US" altLang="zh-TW" sz="3200" dirty="0" smtClean="0"/>
              <a:t> 100 project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53941" y="79773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13-14   preparation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(P4@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Chi )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14-15   year 1  (P4@4 Chi, P5@2 Chi, </a:t>
            </a:r>
            <a:r>
              <a:rPr lang="en-US" altLang="zh-TW" sz="2800" dirty="0" err="1" smtClean="0"/>
              <a:t>Eng</a:t>
            </a:r>
            <a:r>
              <a:rPr lang="en-US" altLang="zh-TW" sz="2800" dirty="0" smtClean="0"/>
              <a:t>, </a:t>
            </a:r>
            <a:r>
              <a:rPr lang="en-US" altLang="zh-TW" sz="2800" dirty="0" err="1" smtClean="0"/>
              <a:t>Maths</a:t>
            </a:r>
            <a:r>
              <a:rPr lang="en-US" altLang="zh-TW" sz="2800" dirty="0" smtClean="0"/>
              <a:t> )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15-16   year 2  (</a:t>
            </a:r>
            <a:r>
              <a:rPr lang="en-US" altLang="zh-TW" sz="2800" dirty="0"/>
              <a:t>P4@4 Chi, </a:t>
            </a:r>
            <a:r>
              <a:rPr lang="en-US" altLang="zh-TW" sz="2800" dirty="0" smtClean="0"/>
              <a:t>P5@4 </a:t>
            </a:r>
            <a:r>
              <a:rPr lang="en-US" altLang="zh-TW" sz="2800" dirty="0"/>
              <a:t>Chi, </a:t>
            </a:r>
            <a:r>
              <a:rPr lang="en-US" altLang="zh-TW" sz="2800" dirty="0" err="1"/>
              <a:t>Eng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Maths</a:t>
            </a:r>
            <a:r>
              <a:rPr lang="en-US" altLang="zh-TW" sz="28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                                       P6@2 </a:t>
            </a:r>
            <a:r>
              <a:rPr lang="en-US" altLang="zh-TW" sz="2800" dirty="0"/>
              <a:t>Chi, </a:t>
            </a:r>
            <a:r>
              <a:rPr lang="en-US" altLang="zh-TW" sz="2800" dirty="0" err="1"/>
              <a:t>Eng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Maths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16-17   year </a:t>
            </a:r>
            <a:r>
              <a:rPr lang="en-US" altLang="zh-TW" sz="2800" dirty="0"/>
              <a:t>3 (</a:t>
            </a:r>
            <a:r>
              <a:rPr lang="en-US" altLang="zh-TW" sz="2800" dirty="0" smtClean="0"/>
              <a:t>P4@4</a:t>
            </a:r>
            <a:r>
              <a:rPr lang="en-US" altLang="zh-TW" sz="2800" dirty="0"/>
              <a:t> Chi</a:t>
            </a:r>
            <a:r>
              <a:rPr lang="en-US" altLang="zh-TW" sz="2800" dirty="0" smtClean="0"/>
              <a:t>, P5@4, P6@4   Chi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Eng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Maths</a:t>
            </a:r>
            <a:r>
              <a:rPr lang="en-US" altLang="zh-TW" sz="2800" dirty="0" smtClean="0"/>
              <a:t>)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42599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50302" y="332656"/>
            <a:ext cx="6480720" cy="41549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祝</a:t>
            </a:r>
            <a:endParaRPr lang="en-US" altLang="zh-TW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一切順利</a:t>
            </a:r>
            <a:endParaRPr lang="en-US" altLang="zh-TW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身體健康</a:t>
            </a:r>
            <a:endParaRPr lang="zh-TW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9" b="15174" l="261" r="40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68977" cy="431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01950" cy="332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44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balance-clipart-balance_41848_l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91" b="91277" l="5859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354626" cy="44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75656" y="1987245"/>
            <a:ext cx="201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Why ?</a:t>
            </a:r>
            <a:endParaRPr lang="zh-TW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8104" y="2060848"/>
            <a:ext cx="301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not?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60648"/>
            <a:ext cx="7123269" cy="5581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回應社會需求</a:t>
            </a:r>
            <a:r>
              <a:rPr lang="en-US" altLang="zh-TW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學生需要</a:t>
            </a:r>
            <a:r>
              <a:rPr lang="en-US" altLang="zh-TW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政策所需</a:t>
            </a:r>
            <a:r>
              <a:rPr lang="en-US" altLang="zh-TW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本發展</a:t>
            </a:r>
            <a:r>
              <a:rPr lang="en-US" altLang="zh-TW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家家有</a:t>
            </a: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en-US" altLang="zh-TW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…?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各有前因</a:t>
            </a:r>
            <a:r>
              <a:rPr lang="en-US" altLang="zh-TW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4614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260648"/>
            <a:ext cx="5040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What ?</a:t>
            </a:r>
          </a:p>
          <a:p>
            <a:r>
              <a:rPr lang="en-US" altLang="zh-TW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When ?</a:t>
            </a:r>
          </a:p>
          <a:p>
            <a:r>
              <a:rPr lang="en-US" altLang="zh-TW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Where ?</a:t>
            </a:r>
          </a:p>
          <a:p>
            <a:r>
              <a:rPr lang="en-US" altLang="zh-TW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Who ?</a:t>
            </a:r>
          </a:p>
          <a:p>
            <a:r>
              <a:rPr lang="en-US" altLang="zh-TW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How ?</a:t>
            </a:r>
            <a:endParaRPr lang="zh-TW" alt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3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96136" y="404663"/>
            <a:ext cx="1728192" cy="549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方向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理念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政策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督導</a:t>
            </a:r>
            <a:endParaRPr lang="zh-TW" alt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764703"/>
            <a:ext cx="18982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IMC</a:t>
            </a:r>
            <a:endParaRPr lang="zh-TW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2123500"/>
            <a:ext cx="39212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approval</a:t>
            </a:r>
            <a:endParaRPr lang="zh-TW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56" y="3573016"/>
            <a:ext cx="2452914" cy="18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41600"/>
            <a:ext cx="1603026" cy="134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52120" y="692696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老師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家長</a:t>
            </a:r>
            <a:endParaRPr lang="en-US" altLang="zh-TW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323577"/>
            <a:ext cx="404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Stakeholders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2636912"/>
            <a:ext cx="313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consensus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17653"/>
            <a:ext cx="1810494" cy="13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4726" y="4117653"/>
            <a:ext cx="2115546" cy="13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867496881"/>
              </p:ext>
            </p:extLst>
          </p:nvPr>
        </p:nvGraphicFramePr>
        <p:xfrm>
          <a:off x="611560" y="33265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851920" y="1844824"/>
            <a:ext cx="14373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?</a:t>
            </a:r>
            <a:endParaRPr lang="zh-TW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0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37816434"/>
              </p:ext>
            </p:extLst>
          </p:nvPr>
        </p:nvGraphicFramePr>
        <p:xfrm>
          <a:off x="611560" y="692696"/>
          <a:ext cx="77048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3779912" y="2492896"/>
            <a:ext cx="14373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?</a:t>
            </a:r>
          </a:p>
          <a:p>
            <a:r>
              <a:rPr lang="en-US" altLang="zh-TW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?</a:t>
            </a:r>
            <a:endParaRPr lang="zh-TW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9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285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佈景主題</vt:lpstr>
      <vt:lpstr>佐敦谷聖若瑟天主教小學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Clichés worth considering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佐敦谷聖若瑟天主教小學</dc:title>
  <dc:creator>mtc</dc:creator>
  <cp:lastModifiedBy>LIN, Ting-kit</cp:lastModifiedBy>
  <cp:revision>22</cp:revision>
  <dcterms:created xsi:type="dcterms:W3CDTF">2015-03-03T03:53:38Z</dcterms:created>
  <dcterms:modified xsi:type="dcterms:W3CDTF">2015-03-12T01:07:01Z</dcterms:modified>
</cp:coreProperties>
</file>