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7"/>
    <p:restoredTop sz="94664"/>
  </p:normalViewPr>
  <p:slideViewPr>
    <p:cSldViewPr snapToGrid="0">
      <p:cViewPr varScale="1">
        <p:scale>
          <a:sx n="108" d="100"/>
          <a:sy n="108" d="100"/>
        </p:scale>
        <p:origin x="8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AE76E7-E183-E545-BA3A-67084BC3B9C5}" type="datetimeFigureOut">
              <a:rPr kumimoji="1" lang="zh-TW" altLang="en-US" smtClean="0"/>
              <a:t>2025/11/27</a:t>
            </a:fld>
            <a:endParaRPr kumimoji="1" lang="zh-TW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zh-TW"/>
              <a:t>Click to edit Master text styles</a:t>
            </a:r>
          </a:p>
          <a:p>
            <a:pPr lvl="1"/>
            <a:r>
              <a:rPr kumimoji="1" lang="en-US" altLang="zh-TW"/>
              <a:t>Second level</a:t>
            </a:r>
          </a:p>
          <a:p>
            <a:pPr lvl="2"/>
            <a:r>
              <a:rPr kumimoji="1" lang="en-US" altLang="zh-TW"/>
              <a:t>Third level</a:t>
            </a:r>
          </a:p>
          <a:p>
            <a:pPr lvl="3"/>
            <a:r>
              <a:rPr kumimoji="1" lang="en-US" altLang="zh-TW"/>
              <a:t>Fourth level</a:t>
            </a:r>
          </a:p>
          <a:p>
            <a:pPr lvl="4"/>
            <a:r>
              <a:rPr kumimoji="1" lang="en-US" altLang="zh-TW"/>
              <a:t>Fifth level</a:t>
            </a:r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E381BF-2519-EC43-9553-F6C12F152EF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54008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381BF-2519-EC43-9553-F6C12F152EF1}" type="slidenum">
              <a:rPr kumimoji="1" lang="zh-TW" altLang="en-US" smtClean="0"/>
              <a:t>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02136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9BF4A-CF71-A4B9-92FD-263273F4A4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en-US" altLang="zh-TW"/>
              <a:t>Click to edit Master title style</a:t>
            </a:r>
            <a:endParaRPr kumimoji="1" lang="zh-TW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C5EAF3-A3B0-0AD7-9DBB-B650558760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en-US" altLang="zh-TW"/>
              <a:t>Click to edit Master subtitle style</a:t>
            </a:r>
            <a:endParaRPr kumimoji="1" lang="zh-TW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A970B-7BB7-663D-9ADA-3833706C0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2BCAC-6BAB-5F47-BC43-BD1713ACF4AE}" type="datetimeFigureOut">
              <a:rPr kumimoji="1" lang="zh-TW" altLang="en-US" smtClean="0"/>
              <a:t>2025/11/27</a:t>
            </a:fld>
            <a:endParaRPr kumimoji="1"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A1612-77B4-7BE5-A740-EDBBE76EA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77893-00ED-54B4-7D28-D64F53B3A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6242-42A9-5341-8BF1-68B690A7154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44316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139B7-34BF-D325-DB88-BD6A0E82D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/>
              <a:t>Click to edit Master title style</a:t>
            </a:r>
            <a:endParaRPr kumimoji="1" lang="zh-TW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E97E5-4041-B8C3-6488-6D1E86694A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en-US" altLang="zh-TW"/>
              <a:t>Click to edit Master text styles</a:t>
            </a:r>
          </a:p>
          <a:p>
            <a:pPr lvl="1"/>
            <a:r>
              <a:rPr kumimoji="1" lang="en-US" altLang="zh-TW"/>
              <a:t>Second level</a:t>
            </a:r>
          </a:p>
          <a:p>
            <a:pPr lvl="2"/>
            <a:r>
              <a:rPr kumimoji="1" lang="en-US" altLang="zh-TW"/>
              <a:t>Third level</a:t>
            </a:r>
          </a:p>
          <a:p>
            <a:pPr lvl="3"/>
            <a:r>
              <a:rPr kumimoji="1" lang="en-US" altLang="zh-TW"/>
              <a:t>Fourth level</a:t>
            </a:r>
          </a:p>
          <a:p>
            <a:pPr lvl="4"/>
            <a:r>
              <a:rPr kumimoji="1" lang="en-US" altLang="zh-TW"/>
              <a:t>Fifth level</a:t>
            </a:r>
            <a:endParaRPr kumimoji="1" lang="zh-TW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E1386A-E423-4F1A-AA27-C53A9F960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2BCAC-6BAB-5F47-BC43-BD1713ACF4AE}" type="datetimeFigureOut">
              <a:rPr kumimoji="1" lang="zh-TW" altLang="en-US" smtClean="0"/>
              <a:t>2025/11/27</a:t>
            </a:fld>
            <a:endParaRPr kumimoji="1"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5D047-5588-EA12-B5BB-CC74B51A0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ECFA6-D256-B96A-1406-839BA4F55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6242-42A9-5341-8BF1-68B690A7154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93053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3A17D3-2BA8-E5FB-FB76-F93613AB05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en-US" altLang="zh-TW"/>
              <a:t>Click to edit Master title style</a:t>
            </a:r>
            <a:endParaRPr kumimoji="1" lang="zh-TW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4A8055-4082-FD97-14BD-FDC02EFA59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en-US" altLang="zh-TW"/>
              <a:t>Click to edit Master text styles</a:t>
            </a:r>
          </a:p>
          <a:p>
            <a:pPr lvl="1"/>
            <a:r>
              <a:rPr kumimoji="1" lang="en-US" altLang="zh-TW"/>
              <a:t>Second level</a:t>
            </a:r>
          </a:p>
          <a:p>
            <a:pPr lvl="2"/>
            <a:r>
              <a:rPr kumimoji="1" lang="en-US" altLang="zh-TW"/>
              <a:t>Third level</a:t>
            </a:r>
          </a:p>
          <a:p>
            <a:pPr lvl="3"/>
            <a:r>
              <a:rPr kumimoji="1" lang="en-US" altLang="zh-TW"/>
              <a:t>Fourth level</a:t>
            </a:r>
          </a:p>
          <a:p>
            <a:pPr lvl="4"/>
            <a:r>
              <a:rPr kumimoji="1" lang="en-US" altLang="zh-TW"/>
              <a:t>Fifth level</a:t>
            </a:r>
            <a:endParaRPr kumimoji="1" lang="zh-TW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B88B7-ACEF-0ECA-5994-E302715A8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2BCAC-6BAB-5F47-BC43-BD1713ACF4AE}" type="datetimeFigureOut">
              <a:rPr kumimoji="1" lang="zh-TW" altLang="en-US" smtClean="0"/>
              <a:t>2025/11/27</a:t>
            </a:fld>
            <a:endParaRPr kumimoji="1"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C5FBF-BDD9-C549-F0B4-4C8E0E4B5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207EC-3519-045B-6D3C-A03FDB290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6242-42A9-5341-8BF1-68B690A7154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34200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C580D-53C9-A603-AFDA-1DF380B09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/>
              <a:t>Click to edit Master title style</a:t>
            </a:r>
            <a:endParaRPr kumimoji="1" lang="zh-TW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8D2A9-34BD-F3EA-8661-DE514B06A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en-US" altLang="zh-TW"/>
              <a:t>Click to edit Master text styles</a:t>
            </a:r>
          </a:p>
          <a:p>
            <a:pPr lvl="1"/>
            <a:r>
              <a:rPr kumimoji="1" lang="en-US" altLang="zh-TW"/>
              <a:t>Second level</a:t>
            </a:r>
          </a:p>
          <a:p>
            <a:pPr lvl="2"/>
            <a:r>
              <a:rPr kumimoji="1" lang="en-US" altLang="zh-TW"/>
              <a:t>Third level</a:t>
            </a:r>
          </a:p>
          <a:p>
            <a:pPr lvl="3"/>
            <a:r>
              <a:rPr kumimoji="1" lang="en-US" altLang="zh-TW"/>
              <a:t>Fourth level</a:t>
            </a:r>
          </a:p>
          <a:p>
            <a:pPr lvl="4"/>
            <a:r>
              <a:rPr kumimoji="1" lang="en-US" altLang="zh-TW"/>
              <a:t>Fifth level</a:t>
            </a:r>
            <a:endParaRPr kumimoji="1" lang="zh-TW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BDA5D-D7CF-A64A-5F71-6F5E2EDE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2BCAC-6BAB-5F47-BC43-BD1713ACF4AE}" type="datetimeFigureOut">
              <a:rPr kumimoji="1" lang="zh-TW" altLang="en-US" smtClean="0"/>
              <a:t>2025/11/27</a:t>
            </a:fld>
            <a:endParaRPr kumimoji="1"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E5228-F926-D1E3-3805-0C77A8BBF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74070-E338-E478-573E-7988DEF4E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6242-42A9-5341-8BF1-68B690A7154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42871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93CA4-A102-593D-9BEF-5AD7EFFE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en-US" altLang="zh-TW"/>
              <a:t>Click to edit Master title style</a:t>
            </a:r>
            <a:endParaRPr kumimoji="1" lang="zh-TW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97AA2-9AE1-3065-C81C-C71E104E4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en-US" altLang="zh-TW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B6877-5F0A-F04C-B59F-50FE39981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2BCAC-6BAB-5F47-BC43-BD1713ACF4AE}" type="datetimeFigureOut">
              <a:rPr kumimoji="1" lang="zh-TW" altLang="en-US" smtClean="0"/>
              <a:t>2025/11/27</a:t>
            </a:fld>
            <a:endParaRPr kumimoji="1"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90B8A-3453-C945-82BE-2198D9267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AD938-8D10-18CF-43BB-B5DE3F9D8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6242-42A9-5341-8BF1-68B690A7154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51350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3D891-8D59-2CF7-22E3-6511C0424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/>
              <a:t>Click to edit Master title style</a:t>
            </a:r>
            <a:endParaRPr kumimoji="1" lang="zh-TW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29BFB-98A9-2241-DD68-6D43AFA61E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en-US" altLang="zh-TW"/>
              <a:t>Click to edit Master text styles</a:t>
            </a:r>
          </a:p>
          <a:p>
            <a:pPr lvl="1"/>
            <a:r>
              <a:rPr kumimoji="1" lang="en-US" altLang="zh-TW"/>
              <a:t>Second level</a:t>
            </a:r>
          </a:p>
          <a:p>
            <a:pPr lvl="2"/>
            <a:r>
              <a:rPr kumimoji="1" lang="en-US" altLang="zh-TW"/>
              <a:t>Third level</a:t>
            </a:r>
          </a:p>
          <a:p>
            <a:pPr lvl="3"/>
            <a:r>
              <a:rPr kumimoji="1" lang="en-US" altLang="zh-TW"/>
              <a:t>Fourth level</a:t>
            </a:r>
          </a:p>
          <a:p>
            <a:pPr lvl="4"/>
            <a:r>
              <a:rPr kumimoji="1" lang="en-US" altLang="zh-TW"/>
              <a:t>Fifth level</a:t>
            </a:r>
            <a:endParaRPr kumimoji="1" lang="zh-TW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68B1F5-53E7-9E7E-920D-97E583BBFD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en-US" altLang="zh-TW"/>
              <a:t>Click to edit Master text styles</a:t>
            </a:r>
          </a:p>
          <a:p>
            <a:pPr lvl="1"/>
            <a:r>
              <a:rPr kumimoji="1" lang="en-US" altLang="zh-TW"/>
              <a:t>Second level</a:t>
            </a:r>
          </a:p>
          <a:p>
            <a:pPr lvl="2"/>
            <a:r>
              <a:rPr kumimoji="1" lang="en-US" altLang="zh-TW"/>
              <a:t>Third level</a:t>
            </a:r>
          </a:p>
          <a:p>
            <a:pPr lvl="3"/>
            <a:r>
              <a:rPr kumimoji="1" lang="en-US" altLang="zh-TW"/>
              <a:t>Fourth level</a:t>
            </a:r>
          </a:p>
          <a:p>
            <a:pPr lvl="4"/>
            <a:r>
              <a:rPr kumimoji="1" lang="en-US" altLang="zh-TW"/>
              <a:t>Fifth level</a:t>
            </a:r>
            <a:endParaRPr kumimoji="1" lang="zh-TW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AC74F-75C3-3909-D683-394C56566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2BCAC-6BAB-5F47-BC43-BD1713ACF4AE}" type="datetimeFigureOut">
              <a:rPr kumimoji="1" lang="zh-TW" altLang="en-US" smtClean="0"/>
              <a:t>2025/11/27</a:t>
            </a:fld>
            <a:endParaRPr kumimoji="1" lang="zh-TW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4B1B29-4CA1-B871-349F-DAE1E9DA3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A56EDF-0FEA-332C-2280-949DC4659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6242-42A9-5341-8BF1-68B690A7154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20795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48AB5-D59F-22BD-7A1E-587BECB77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en-US" altLang="zh-TW"/>
              <a:t>Click to edit Master title style</a:t>
            </a:r>
            <a:endParaRPr kumimoji="1" lang="zh-TW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BD305-3752-DC50-BBF3-65DD16F8C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zh-TW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B06151-1CB5-CA2B-55F5-BBBE7C606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en-US" altLang="zh-TW"/>
              <a:t>Click to edit Master text styles</a:t>
            </a:r>
          </a:p>
          <a:p>
            <a:pPr lvl="1"/>
            <a:r>
              <a:rPr kumimoji="1" lang="en-US" altLang="zh-TW"/>
              <a:t>Second level</a:t>
            </a:r>
          </a:p>
          <a:p>
            <a:pPr lvl="2"/>
            <a:r>
              <a:rPr kumimoji="1" lang="en-US" altLang="zh-TW"/>
              <a:t>Third level</a:t>
            </a:r>
          </a:p>
          <a:p>
            <a:pPr lvl="3"/>
            <a:r>
              <a:rPr kumimoji="1" lang="en-US" altLang="zh-TW"/>
              <a:t>Fourth level</a:t>
            </a:r>
          </a:p>
          <a:p>
            <a:pPr lvl="4"/>
            <a:r>
              <a:rPr kumimoji="1" lang="en-US" altLang="zh-TW"/>
              <a:t>Fifth level</a:t>
            </a:r>
            <a:endParaRPr kumimoji="1" lang="zh-TW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F74EAA-679C-3ED7-0DD4-708213FDC8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zh-TW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06D412-29A8-83E8-A7F8-413773FA93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en-US" altLang="zh-TW"/>
              <a:t>Click to edit Master text styles</a:t>
            </a:r>
          </a:p>
          <a:p>
            <a:pPr lvl="1"/>
            <a:r>
              <a:rPr kumimoji="1" lang="en-US" altLang="zh-TW"/>
              <a:t>Second level</a:t>
            </a:r>
          </a:p>
          <a:p>
            <a:pPr lvl="2"/>
            <a:r>
              <a:rPr kumimoji="1" lang="en-US" altLang="zh-TW"/>
              <a:t>Third level</a:t>
            </a:r>
          </a:p>
          <a:p>
            <a:pPr lvl="3"/>
            <a:r>
              <a:rPr kumimoji="1" lang="en-US" altLang="zh-TW"/>
              <a:t>Fourth level</a:t>
            </a:r>
          </a:p>
          <a:p>
            <a:pPr lvl="4"/>
            <a:r>
              <a:rPr kumimoji="1" lang="en-US" altLang="zh-TW"/>
              <a:t>Fifth level</a:t>
            </a:r>
            <a:endParaRPr kumimoji="1" lang="zh-TW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00A2D5-E6B0-11E0-9EFE-5E0F5A2B4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2BCAC-6BAB-5F47-BC43-BD1713ACF4AE}" type="datetimeFigureOut">
              <a:rPr kumimoji="1" lang="zh-TW" altLang="en-US" smtClean="0"/>
              <a:t>2025/11/27</a:t>
            </a:fld>
            <a:endParaRPr kumimoji="1" lang="zh-TW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437DCA-8866-782F-8CB8-BAD44CC53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F73839-79AC-97E4-C255-D6700741C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6242-42A9-5341-8BF1-68B690A7154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75164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B3FB6-4AC1-F085-4377-5515C4931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/>
              <a:t>Click to edit Master title style</a:t>
            </a:r>
            <a:endParaRPr kumimoji="1" lang="zh-TW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B88344-513C-C916-4A77-13126EC8B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2BCAC-6BAB-5F47-BC43-BD1713ACF4AE}" type="datetimeFigureOut">
              <a:rPr kumimoji="1" lang="zh-TW" altLang="en-US" smtClean="0"/>
              <a:t>2025/11/27</a:t>
            </a:fld>
            <a:endParaRPr kumimoji="1" lang="zh-TW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D56444-525F-884C-A5B5-84F24EC03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941CB9-04F5-82B3-3222-74955B37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6242-42A9-5341-8BF1-68B690A7154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8480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6F4352-3FD1-9D18-7F24-83B52C1D1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2BCAC-6BAB-5F47-BC43-BD1713ACF4AE}" type="datetimeFigureOut">
              <a:rPr kumimoji="1" lang="zh-TW" altLang="en-US" smtClean="0"/>
              <a:t>2025/11/27</a:t>
            </a:fld>
            <a:endParaRPr kumimoji="1" lang="zh-TW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845954-A3C2-CF43-868B-3D14EDAF2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1D179-CED3-6A46-91DF-CC7BA966C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6242-42A9-5341-8BF1-68B690A7154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87724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60749-4463-76E9-DAEE-52BC6C0FB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en-US" altLang="zh-TW"/>
              <a:t>Click to edit Master title style</a:t>
            </a:r>
            <a:endParaRPr kumimoji="1" lang="zh-TW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AD89D-9610-7F4D-FD2E-35601F1AA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en-US" altLang="zh-TW"/>
              <a:t>Click to edit Master text styles</a:t>
            </a:r>
          </a:p>
          <a:p>
            <a:pPr lvl="1"/>
            <a:r>
              <a:rPr kumimoji="1" lang="en-US" altLang="zh-TW"/>
              <a:t>Second level</a:t>
            </a:r>
          </a:p>
          <a:p>
            <a:pPr lvl="2"/>
            <a:r>
              <a:rPr kumimoji="1" lang="en-US" altLang="zh-TW"/>
              <a:t>Third level</a:t>
            </a:r>
          </a:p>
          <a:p>
            <a:pPr lvl="3"/>
            <a:r>
              <a:rPr kumimoji="1" lang="en-US" altLang="zh-TW"/>
              <a:t>Fourth level</a:t>
            </a:r>
          </a:p>
          <a:p>
            <a:pPr lvl="4"/>
            <a:r>
              <a:rPr kumimoji="1" lang="en-US" altLang="zh-TW"/>
              <a:t>Fifth level</a:t>
            </a:r>
            <a:endParaRPr kumimoji="1" lang="zh-TW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6F7CC0-0A4D-0471-56EE-3A29CB4E0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US" altLang="zh-TW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D619C0-2CEC-BFA8-BAFA-B5B5322F5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2BCAC-6BAB-5F47-BC43-BD1713ACF4AE}" type="datetimeFigureOut">
              <a:rPr kumimoji="1" lang="zh-TW" altLang="en-US" smtClean="0"/>
              <a:t>2025/11/27</a:t>
            </a:fld>
            <a:endParaRPr kumimoji="1" lang="zh-TW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E8B09C-3D47-3A2A-C9C7-5A2F63635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FF7A74-742F-9E98-B423-15EF23A38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6242-42A9-5341-8BF1-68B690A7154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74712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44CF5-9A36-627C-7C12-6683293AC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en-US" altLang="zh-TW"/>
              <a:t>Click to edit Master title style</a:t>
            </a:r>
            <a:endParaRPr kumimoji="1" lang="zh-TW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9B947C-C478-6F2C-BF87-9053B911FF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168E97-E9B7-7416-9989-59C88229A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US" altLang="zh-TW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B5B227-ADB4-95BF-590B-4BC9079D7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2BCAC-6BAB-5F47-BC43-BD1713ACF4AE}" type="datetimeFigureOut">
              <a:rPr kumimoji="1" lang="zh-TW" altLang="en-US" smtClean="0"/>
              <a:t>2025/11/27</a:t>
            </a:fld>
            <a:endParaRPr kumimoji="1" lang="zh-TW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F6F7C4-7276-56ED-FD4C-A3E833E53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800DB-8761-B600-33E4-D211E0F0F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06242-42A9-5341-8BF1-68B690A7154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80672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66195F-884A-3201-5E6D-EBB356009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zh-TW"/>
              <a:t>Click to edit Master title style</a:t>
            </a:r>
            <a:endParaRPr kumimoji="1" lang="zh-TW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BFC0A7-EE17-C530-2908-F8381BC44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zh-TW"/>
              <a:t>Click to edit Master text styles</a:t>
            </a:r>
          </a:p>
          <a:p>
            <a:pPr lvl="1"/>
            <a:r>
              <a:rPr kumimoji="1" lang="en-US" altLang="zh-TW"/>
              <a:t>Second level</a:t>
            </a:r>
          </a:p>
          <a:p>
            <a:pPr lvl="2"/>
            <a:r>
              <a:rPr kumimoji="1" lang="en-US" altLang="zh-TW"/>
              <a:t>Third level</a:t>
            </a:r>
          </a:p>
          <a:p>
            <a:pPr lvl="3"/>
            <a:r>
              <a:rPr kumimoji="1" lang="en-US" altLang="zh-TW"/>
              <a:t>Fourth level</a:t>
            </a:r>
          </a:p>
          <a:p>
            <a:pPr lvl="4"/>
            <a:r>
              <a:rPr kumimoji="1" lang="en-US" altLang="zh-TW"/>
              <a:t>Fifth level</a:t>
            </a:r>
            <a:endParaRPr kumimoji="1" lang="zh-TW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BCDB4-4485-BFAE-F5E4-E256B333C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E92BCAC-6BAB-5F47-BC43-BD1713ACF4AE}" type="datetimeFigureOut">
              <a:rPr kumimoji="1" lang="zh-TW" altLang="en-US" smtClean="0"/>
              <a:t>2025/11/27</a:t>
            </a:fld>
            <a:endParaRPr kumimoji="1"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C3362-43A2-E67F-3EC3-DFFD1309EC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5AB4F-D70E-3823-EA2D-944593F70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306242-42A9-5341-8BF1-68B690A7154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6483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FAB75-EE0B-CFA1-77A7-2C88900F85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0794" y="960998"/>
            <a:ext cx="10690412" cy="5372567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發生火災後，我可以如何適應在臨時住宿的生活？</a:t>
            </a:r>
            <a:r>
              <a:rPr lang="en-HK" sz="3600" dirty="0"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endParaRPr kumimoji="1" lang="zh-TW" altLang="en-US" sz="36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5" name="Picture 4" descr="A cartoon of a child sitting on beds in a room with other people&#10;&#10;AI-generated content may be incorrect.">
            <a:extLst>
              <a:ext uri="{FF2B5EF4-FFF2-40B4-BE49-F238E27FC236}">
                <a16:creationId xmlns:a16="http://schemas.microsoft.com/office/drawing/2014/main" id="{F9CEF2A9-FEBE-9FFC-26F7-5A304D38E6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2"/>
          <a:stretch>
            <a:fillRect/>
          </a:stretch>
        </p:blipFill>
        <p:spPr>
          <a:xfrm>
            <a:off x="2209800" y="960998"/>
            <a:ext cx="7772400" cy="43619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001C5D3-5A77-436F-9B03-9CF8FEDB5B07}"/>
              </a:ext>
            </a:extLst>
          </p:cNvPr>
          <p:cNvSpPr txBox="1"/>
          <p:nvPr/>
        </p:nvSpPr>
        <p:spPr>
          <a:xfrm>
            <a:off x="7370619" y="142514"/>
            <a:ext cx="460366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對象：給直接受火災影響的學童</a:t>
            </a:r>
            <a:endParaRPr lang="zh-HK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C844758-6D9D-45C3-A6B5-953E3AB7DE84}"/>
              </a:ext>
            </a:extLst>
          </p:cNvPr>
          <p:cNvSpPr txBox="1"/>
          <p:nvPr/>
        </p:nvSpPr>
        <p:spPr>
          <a:xfrm>
            <a:off x="9358798" y="6407709"/>
            <a:ext cx="2637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</a:t>
            </a:r>
            <a:r>
              <a:rPr lang="zh-TW" altLang="en-US" sz="14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教育心理服務</a:t>
            </a:r>
            <a:r>
              <a:rPr lang="en-US" altLang="zh-TW" sz="14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新界西</a:t>
            </a:r>
            <a:r>
              <a:rPr lang="en-US" altLang="zh-TW" sz="14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4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</a:p>
        </p:txBody>
      </p:sp>
    </p:spTree>
    <p:extLst>
      <p:ext uri="{BB962C8B-B14F-4D97-AF65-F5344CB8AC3E}">
        <p14:creationId xmlns:p14="http://schemas.microsoft.com/office/powerpoint/2010/main" val="2563974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A52DA-C994-D63F-DBB6-C8334C5EE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04289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發生大火後，我和家人先搬到一個安全的臨時住所休息和住一陣子。</a:t>
            </a:r>
            <a:endParaRPr kumimoji="1" lang="zh-TW" altLang="en-US" sz="36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163FAC-3958-79C4-D964-2FBDDD47D5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09800" y="936941"/>
            <a:ext cx="7772400" cy="4367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1141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DA355-9305-3453-8D89-99A6D33D9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53209-25D4-E02E-69EA-421569F6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04288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HK" altLang="en-US" sz="36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在臨時住所裡，有很多家庭和小朋友，大家一起在新地方生活。</a:t>
            </a:r>
            <a:endParaRPr lang="en-HK" sz="36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FC8672-D275-0A4D-AD5D-E4F0F071BE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09800" y="936941"/>
            <a:ext cx="7772400" cy="4367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4987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740CE-377B-1BA4-2205-9424168F0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48968-6310-864C-5202-16F956DE6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04288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有些人會覺得害怕、擔心，或者很想念舊的家，這些感受都是正常的。 </a:t>
            </a:r>
            <a:endParaRPr kumimoji="1" lang="zh-TW" altLang="en-US" sz="36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BFF6FC-571E-D278-660D-932CD98D32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09800" y="957083"/>
            <a:ext cx="7772400" cy="4367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3702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68C3F-8AE9-C1C5-74E7-6CAD34355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DFDA9-7DA3-3BEC-1788-713B938E1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04288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當我覺得不舒服或擔心時，我可以先深呼吸，然後跟家人、老師或社工說說心裡的感受。 </a:t>
            </a:r>
            <a:endParaRPr kumimoji="1" lang="zh-TW" altLang="en-US" sz="36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186027-CA92-7B94-17BF-360E6E18AF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09800" y="957083"/>
            <a:ext cx="7772400" cy="4367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2454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7C21E-24E6-8F84-B1CE-BB5577512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C42C6-CD51-BC68-5157-3503ABD18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04288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在臨時住所裡，我會跟著職員的安排，在指定時間吃飯、洗澡和睡覺，慢慢建立新的生活習慣。</a:t>
            </a:r>
            <a:endParaRPr kumimoji="1" lang="zh-TW" altLang="en-US" sz="36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8" name="Picture 7" descr="Cartoon of a child sleeping in a bed&#10;&#10;AI-generated content may be incorrect.">
            <a:extLst>
              <a:ext uri="{FF2B5EF4-FFF2-40B4-BE49-F238E27FC236}">
                <a16:creationId xmlns:a16="http://schemas.microsoft.com/office/drawing/2014/main" id="{C8A5CD97-279E-E17D-A6A7-02DC09510A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691" b="10049"/>
          <a:stretch>
            <a:fillRect/>
          </a:stretch>
        </p:blipFill>
        <p:spPr>
          <a:xfrm>
            <a:off x="8160224" y="1457257"/>
            <a:ext cx="3193576" cy="29081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cartoon of a child eating at a table&#10;&#10;AI-generated content may be incorrect.">
            <a:extLst>
              <a:ext uri="{FF2B5EF4-FFF2-40B4-BE49-F238E27FC236}">
                <a16:creationId xmlns:a16="http://schemas.microsoft.com/office/drawing/2014/main" id="{0F8A4F60-9A8E-56BA-F3F6-2A8B83102D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936" r="20383"/>
          <a:stretch>
            <a:fillRect/>
          </a:stretch>
        </p:blipFill>
        <p:spPr>
          <a:xfrm>
            <a:off x="1021400" y="1457257"/>
            <a:ext cx="3295871" cy="29081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E630FD-4A92-EAC4-B5E4-138EBE471A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930" b="16930"/>
          <a:stretch/>
        </p:blipFill>
        <p:spPr>
          <a:xfrm>
            <a:off x="4448064" y="1457256"/>
            <a:ext cx="3295871" cy="29081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1370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70DE6-AE5D-9B60-A9CF-3D8B37979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5AA10-598B-047F-6631-51E4793F9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04288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我可以嘗試慢慢習慣在臨時住所的生活，也有機會認識新朋友。</a:t>
            </a:r>
            <a:endParaRPr kumimoji="1" lang="zh-TW" altLang="en-US" sz="36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766D28-8DA7-F126-544B-D39B15C3FD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" r="86"/>
          <a:stretch/>
        </p:blipFill>
        <p:spPr>
          <a:xfrm>
            <a:off x="2209800" y="936941"/>
            <a:ext cx="7772400" cy="4367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5111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F6DC1-3C1C-0DD7-F1C4-CAC9DE2A1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26AB0-B78D-993B-D384-7875F37E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04289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當我配合中心的安排、照顧好自己及尊重別人時，很多大人會覺得我很懂事、很勇敢。 </a:t>
            </a:r>
            <a:endParaRPr kumimoji="1" lang="zh-TW" altLang="en-US" sz="36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D65870-9D8F-58C3-01EE-5DC0AA4922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" b="53"/>
          <a:stretch/>
        </p:blipFill>
        <p:spPr>
          <a:xfrm>
            <a:off x="2209800" y="936941"/>
            <a:ext cx="7772400" cy="4367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7148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288</Words>
  <Application>Microsoft Office PowerPoint</Application>
  <PresentationFormat>Widescreen</PresentationFormat>
  <Paragraphs>11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Aptos Display</vt:lpstr>
      <vt:lpstr>Microsoft JhengHei UI</vt:lpstr>
      <vt:lpstr>微軟正黑體</vt:lpstr>
      <vt:lpstr>Arial</vt:lpstr>
      <vt:lpstr>Office Theme</vt:lpstr>
      <vt:lpstr>發生火災後，我可以如何適應在臨時住宿的生活？ </vt:lpstr>
      <vt:lpstr>發生大火後，我和家人先搬到一個安全的臨時住所休息和住一陣子。</vt:lpstr>
      <vt:lpstr>在臨時住所裡，有很多家庭和小朋友，大家一起在新地方生活。</vt:lpstr>
      <vt:lpstr>有些人會覺得害怕、擔心，或者很想念舊的家，這些感受都是正常的。 </vt:lpstr>
      <vt:lpstr>當我覺得不舒服或擔心時，我可以先深呼吸，然後跟家人、老師或社工說說心裡的感受。 </vt:lpstr>
      <vt:lpstr>在臨時住所裡，我會跟著職員的安排，在指定時間吃飯、洗澡和睡覺，慢慢建立新的生活習慣。</vt:lpstr>
      <vt:lpstr>我可以嘗試慢慢習慣在臨時住所的生活，也有機會認識新朋友。</vt:lpstr>
      <vt:lpstr>當我配合中心的安排、照顧好自己及尊重別人時，很多大人會覺得我很懂事、很勇敢。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發生火災後，我可以如何適應在臨時住宿的生活？</dc:title>
  <dc:creator>rachelle.yeung@connect.hku.hk</dc:creator>
  <cp:lastModifiedBy>EPS/K1</cp:lastModifiedBy>
  <cp:revision>7</cp:revision>
  <dcterms:created xsi:type="dcterms:W3CDTF">2025-11-27T01:59:21Z</dcterms:created>
  <dcterms:modified xsi:type="dcterms:W3CDTF">2025-11-27T09:17:10Z</dcterms:modified>
</cp:coreProperties>
</file>