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5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797675" cy="9926638"/>
  <p:embeddedFontLst>
    <p:embeddedFont>
      <p:font typeface="標楷體" panose="03000509000000000000" pitchFamily="65" charset="-120"/>
      <p:regular r:id="rId12"/>
    </p:embeddedFont>
    <p:embeddedFont>
      <p:font typeface="Wingdings 2" panose="05020102010507070707" pitchFamily="18" charset="2"/>
      <p:regular r:id="rId13"/>
    </p:embeddedFont>
    <p:embeddedFont>
      <p:font typeface="微軟正黑體" panose="020B0604030504040204" pitchFamily="34" charset="-120"/>
      <p:regular r:id="rId14"/>
      <p:bold r:id="rId15"/>
    </p:embeddedFont>
    <p:embeddedFont>
      <p:font typeface="MFinance HK Bold" panose="00000500000000000000" pitchFamily="2" charset="-120"/>
      <p:regular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軟正黑體" panose="020B0604030504040204" pitchFamily="34" charset="-120"/>
      <p:regular r:id="rId14"/>
      <p:bold r:id="rId15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F3D8-CCCE-44FA-8460-BF5DF903BA23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387A-3DC7-400D-83C0-EF0BACA04C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24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9FA5-9837-40FD-B9DD-F7E42A425448}" type="datetimeFigureOut">
              <a:rPr lang="zh-HK" altLang="en-US" smtClean="0"/>
              <a:t>24/7/2023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EB02-E092-4F5D-B7C2-A7B2BCE6DE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6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9525" y="605315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2359031" y="604362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5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6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12"/>
            <a:ext cx="2057400" cy="5516563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1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6" y="624841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4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25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1350" y="761493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434086" y="7614932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8445500" y="6311900"/>
            <a:ext cx="609600" cy="4238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843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56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2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7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69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1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447806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1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2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1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3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0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HK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HK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90550" y="631953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383286" y="631953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2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0" y="475765"/>
            <a:ext cx="9144000" cy="8727652"/>
            <a:chOff x="0" y="475765"/>
            <a:chExt cx="9144000" cy="8727652"/>
          </a:xfrm>
        </p:grpSpPr>
        <p:sp>
          <p:nvSpPr>
            <p:cNvPr id="7" name="Rectangle 1"/>
            <p:cNvSpPr/>
            <p:nvPr/>
          </p:nvSpPr>
          <p:spPr>
            <a:xfrm>
              <a:off x="3196399" y="1521173"/>
              <a:ext cx="280717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簡介</a:t>
              </a:r>
              <a:r>
                <a:rPr lang="en-US" altLang="zh-TW" sz="3800" dirty="0">
                  <a:latin typeface="Agenda" pitchFamily="2" charset="0"/>
                  <a:ea typeface="標楷體" pitchFamily="65" charset="-120"/>
                  <a:cs typeface="Microsoft JhengHei"/>
                  <a:sym typeface="Arial"/>
                </a:rPr>
                <a:t>T-</a:t>
              </a:r>
              <a:r>
                <a:rPr lang="zh-TW" altLang="en-US" sz="38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標準</a:t>
              </a:r>
              <a:r>
                <a:rPr lang="en-US" altLang="zh-TW" sz="3800" baseline="30000" dirty="0">
                  <a:solidFill>
                    <a:srgbClr val="000000"/>
                  </a:solidFill>
                  <a:latin typeface="Agenda"/>
                  <a:ea typeface="標楷體" pitchFamily="65" charset="-120"/>
                  <a:cs typeface="Times New Roman" panose="02020603050405020304" pitchFamily="18" charset="0"/>
                </a:rPr>
                <a:t>+</a:t>
              </a:r>
              <a:endParaRPr lang="zh-HK" altLang="en-US" sz="3800" baseline="30000" dirty="0">
                <a:solidFill>
                  <a:srgbClr val="000000"/>
                </a:solidFill>
                <a:latin typeface="Agenda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2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dirty="0" smtClean="0">
                  <a:solidFill>
                    <a:srgbClr val="067057"/>
                  </a:solidFill>
                  <a:latin typeface="MFinance HK Bold" pitchFamily="2" charset="-120"/>
                  <a:ea typeface="MFinance HK Bold" pitchFamily="2" charset="-120"/>
                  <a:cs typeface="Times New Roman" panose="02020603050405020304" pitchFamily="18" charset="0"/>
                </a:rPr>
                <a:t>活動一</a:t>
              </a:r>
              <a:endPara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75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3139100" y="1487859"/>
            <a:ext cx="28648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引言</a:t>
            </a:r>
            <a:endParaRPr lang="zh-HK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2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觀看短片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59" y="2341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第二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發展</a:t>
            </a:r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背景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9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觀看短片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3" y="2535803"/>
            <a:ext cx="3065418" cy="30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第三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我</a:t>
            </a:r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是誰？</a:t>
            </a:r>
          </a:p>
        </p:txBody>
      </p:sp>
      <p:pic>
        <p:nvPicPr>
          <p:cNvPr id="6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觀看短片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34" y="2425193"/>
            <a:ext cx="3056159" cy="30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第四章 我往哪裡去？</a:t>
            </a:r>
          </a:p>
        </p:txBody>
      </p:sp>
      <p:pic>
        <p:nvPicPr>
          <p:cNvPr id="8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觀看短片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76" y="2429690"/>
            <a:ext cx="3452949" cy="34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第五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我</a:t>
            </a:r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在哪裡？</a:t>
            </a:r>
          </a:p>
        </p:txBody>
      </p:sp>
      <p:pic>
        <p:nvPicPr>
          <p:cNvPr id="8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觀看短片</a:t>
            </a:r>
            <a:endParaRPr lang="zh-TW" altLang="en-US" sz="4000" dirty="0">
              <a:solidFill>
                <a:srgbClr val="067057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15" y="2455817"/>
            <a:ext cx="332232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第六章　結語</a:t>
            </a:r>
          </a:p>
        </p:txBody>
      </p:sp>
      <p:pic>
        <p:nvPicPr>
          <p:cNvPr id="2050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19" y="4734974"/>
            <a:ext cx="4328609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8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67057"/>
                </a:solidFill>
                <a:latin typeface="MFinance HK Bold" pitchFamily="2" charset="-120"/>
                <a:ea typeface="MFinance HK Bold" pitchFamily="2" charset="-120"/>
                <a:cs typeface="Times New Roman" panose="02020603050405020304" pitchFamily="18" charset="0"/>
              </a:rPr>
              <a:t>觀看短片</a:t>
            </a:r>
            <a:endParaRPr lang="zh-TW" altLang="en-US" sz="4000" dirty="0">
              <a:solidFill>
                <a:srgbClr val="067057"/>
              </a:solidFill>
              <a:latin typeface="MFinance HK Bold" pitchFamily="2" charset="-12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0" y="2403565"/>
            <a:ext cx="3574869" cy="35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19" y="4734974"/>
            <a:ext cx="4328609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0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62</Words>
  <Application>Microsoft Office PowerPoint</Application>
  <PresentationFormat>如螢幕大小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Agenda</vt:lpstr>
      <vt:lpstr>標楷體</vt:lpstr>
      <vt:lpstr>Wingdings 2</vt:lpstr>
      <vt:lpstr>Wingdings</vt:lpstr>
      <vt:lpstr>Times New Roman</vt:lpstr>
      <vt:lpstr>Arial</vt:lpstr>
      <vt:lpstr>微軟正黑體</vt:lpstr>
      <vt:lpstr>MFinance HK Bold</vt:lpstr>
      <vt:lpstr>新細明體</vt:lpstr>
      <vt:lpstr>Tw Cen MT</vt:lpstr>
      <vt:lpstr>Calibri</vt:lpstr>
      <vt:lpstr>微軟正黑體</vt:lpstr>
      <vt:lpstr>marco-2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SLPD2</dc:creator>
  <cp:lastModifiedBy>SLPD2</cp:lastModifiedBy>
  <cp:revision>40</cp:revision>
  <cp:lastPrinted>2023-02-09T03:21:39Z</cp:lastPrinted>
  <dcterms:created xsi:type="dcterms:W3CDTF">2021-09-29T02:47:55Z</dcterms:created>
  <dcterms:modified xsi:type="dcterms:W3CDTF">2023-07-24T07:40:05Z</dcterms:modified>
</cp:coreProperties>
</file>