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4336" r:id="rId1"/>
    <p:sldMasterId id="2147484564" r:id="rId2"/>
    <p:sldMasterId id="2147484616" r:id="rId3"/>
  </p:sldMasterIdLst>
  <p:notesMasterIdLst>
    <p:notesMasterId r:id="rId9"/>
  </p:notesMasterIdLst>
  <p:handoutMasterIdLst>
    <p:handoutMasterId r:id="rId10"/>
  </p:handoutMasterIdLst>
  <p:sldIdLst>
    <p:sldId id="1866" r:id="rId4"/>
    <p:sldId id="1870" r:id="rId5"/>
    <p:sldId id="1869" r:id="rId6"/>
    <p:sldId id="1867" r:id="rId7"/>
    <p:sldId id="1871" r:id="rId8"/>
  </p:sldIdLst>
  <p:sldSz cx="9144000" cy="6858000" type="screen4x3"/>
  <p:notesSz cx="6797675" cy="9926638"/>
  <p:embeddedFontLst>
    <p:embeddedFont>
      <p:font typeface="Calibri Light" panose="020F0302020204030204" pitchFamily="3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標楷體" panose="03000509000000000000" pitchFamily="65" charset="-120"/>
      <p:regular r:id="rId17"/>
    </p:embeddedFont>
    <p:embeddedFont>
      <p:font typeface="Wingdings 2" panose="05020102010507070707" pitchFamily="18" charset="2"/>
      <p:regular r:id="rId18"/>
    </p:embeddedFont>
    <p:embeddedFont>
      <p:font typeface="MFinance HK Bold" panose="00000500000000000000" pitchFamily="2" charset="-12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A8BAC8E-78B4-430E-B744-E0A9FDAC3BD6}">
          <p14:sldIdLst>
            <p14:sldId id="1866"/>
            <p14:sldId id="1870"/>
            <p14:sldId id="1869"/>
            <p14:sldId id="1867"/>
            <p14:sldId id="18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 Sheung Lin" initials="MS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2E7F8"/>
    <a:srgbClr val="FB5353"/>
    <a:srgbClr val="067057"/>
    <a:srgbClr val="265C9E"/>
    <a:srgbClr val="F6F6F6"/>
    <a:srgbClr val="C00000"/>
    <a:srgbClr val="08BC37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D65874-F09E-2F0A-8D3E-D5241615536F}" v="2" dt="2021-10-04T10:53:01.561"/>
    <p1510:client id="{BB908495-72BD-D217-67AF-C791D1A56DD4}" v="1" dt="2021-10-04T10:52:30.9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5332" autoAdjust="0"/>
  </p:normalViewPr>
  <p:slideViewPr>
    <p:cSldViewPr>
      <p:cViewPr varScale="1">
        <p:scale>
          <a:sx n="110" d="100"/>
          <a:sy n="110" d="100"/>
        </p:scale>
        <p:origin x="16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commentAuthors" Target="commentAuthors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28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f797cefd615e21a488c54d568b8e1f2949a1baf378d69403ad1bc7fa7a5c962d::" providerId="AD" clId="Web-{BB908495-72BD-D217-67AF-C791D1A56DD4}"/>
    <pc:docChg chg="modSld">
      <pc:chgData name="Guest User" userId="S::urn:spo:anon#f797cefd615e21a488c54d568b8e1f2949a1baf378d69403ad1bc7fa7a5c962d::" providerId="AD" clId="Web-{BB908495-72BD-D217-67AF-C791D1A56DD4}" dt="2021-10-04T10:52:30.957" v="0" actId="20577"/>
      <pc:docMkLst>
        <pc:docMk/>
      </pc:docMkLst>
      <pc:sldChg chg="modSp">
        <pc:chgData name="Guest User" userId="S::urn:spo:anon#f797cefd615e21a488c54d568b8e1f2949a1baf378d69403ad1bc7fa7a5c962d::" providerId="AD" clId="Web-{BB908495-72BD-D217-67AF-C791D1A56DD4}" dt="2021-10-04T10:52:30.957" v="0" actId="20577"/>
        <pc:sldMkLst>
          <pc:docMk/>
          <pc:sldMk cId="3944342257" sldId="1866"/>
        </pc:sldMkLst>
        <pc:spChg chg="mod">
          <ac:chgData name="Guest User" userId="S::urn:spo:anon#f797cefd615e21a488c54d568b8e1f2949a1baf378d69403ad1bc7fa7a5c962d::" providerId="AD" clId="Web-{BB908495-72BD-D217-67AF-C791D1A56DD4}" dt="2021-10-04T10:52:30.957" v="0" actId="20577"/>
          <ac:spMkLst>
            <pc:docMk/>
            <pc:sldMk cId="3944342257" sldId="1866"/>
            <ac:spMk id="8" creationId="{00000000-0000-0000-0000-000000000000}"/>
          </ac:spMkLst>
        </pc:spChg>
      </pc:sldChg>
    </pc:docChg>
  </pc:docChgLst>
  <pc:docChgLst>
    <pc:chgData name="Guest User" userId="S::urn:spo:anon#f797cefd615e21a488c54d568b8e1f2949a1baf378d69403ad1bc7fa7a5c962d::" providerId="AD" clId="Web-{4FD65874-F09E-2F0A-8D3E-D5241615536F}"/>
    <pc:docChg chg="modSld">
      <pc:chgData name="Guest User" userId="S::urn:spo:anon#f797cefd615e21a488c54d568b8e1f2949a1baf378d69403ad1bc7fa7a5c962d::" providerId="AD" clId="Web-{4FD65874-F09E-2F0A-8D3E-D5241615536F}" dt="2021-10-04T10:53:01.561" v="1" actId="1076"/>
      <pc:docMkLst>
        <pc:docMk/>
      </pc:docMkLst>
      <pc:sldChg chg="modSp">
        <pc:chgData name="Guest User" userId="S::urn:spo:anon#f797cefd615e21a488c54d568b8e1f2949a1baf378d69403ad1bc7fa7a5c962d::" providerId="AD" clId="Web-{4FD65874-F09E-2F0A-8D3E-D5241615536F}" dt="2021-10-04T10:53:01.561" v="1" actId="1076"/>
        <pc:sldMkLst>
          <pc:docMk/>
          <pc:sldMk cId="3137817206" sldId="1867"/>
        </pc:sldMkLst>
        <pc:spChg chg="mod">
          <ac:chgData name="Guest User" userId="S::urn:spo:anon#f797cefd615e21a488c54d568b8e1f2949a1baf378d69403ad1bc7fa7a5c962d::" providerId="AD" clId="Web-{4FD65874-F09E-2F0A-8D3E-D5241615536F}" dt="2021-10-04T10:53:01.561" v="1" actId="1076"/>
          <ac:spMkLst>
            <pc:docMk/>
            <pc:sldMk cId="3137817206" sldId="1867"/>
            <ac:spMk id="3" creationId="{00000000-0000-0000-0000-000000000000}"/>
          </ac:spMkLst>
        </pc:spChg>
      </pc:sldChg>
      <pc:sldChg chg="modSp">
        <pc:chgData name="Guest User" userId="S::urn:spo:anon#f797cefd615e21a488c54d568b8e1f2949a1baf378d69403ad1bc7fa7a5c962d::" providerId="AD" clId="Web-{4FD65874-F09E-2F0A-8D3E-D5241615536F}" dt="2021-10-04T10:52:51.935" v="0" actId="20577"/>
        <pc:sldMkLst>
          <pc:docMk/>
          <pc:sldMk cId="3544144168" sldId="1869"/>
        </pc:sldMkLst>
        <pc:spChg chg="mod">
          <ac:chgData name="Guest User" userId="S::urn:spo:anon#f797cefd615e21a488c54d568b8e1f2949a1baf378d69403ad1bc7fa7a5c962d::" providerId="AD" clId="Web-{4FD65874-F09E-2F0A-8D3E-D5241615536F}" dt="2021-10-04T10:52:51.935" v="0" actId="20577"/>
          <ac:spMkLst>
            <pc:docMk/>
            <pc:sldMk cId="3544144168" sldId="1869"/>
            <ac:spMk id="2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D3617322-D901-41D8-9C46-CFC2CBF0690A}" type="datetimeFigureOut">
              <a:rPr lang="zh-HK" altLang="en-US" smtClean="0"/>
              <a:t>9/2/2023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E1E3CF8-F357-4D91-939E-693D78E855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41060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ECD6802-6880-4F37-BEE2-8560432620B4}" type="datetimeFigureOut">
              <a:rPr lang="zh-HK" altLang="en-US" smtClean="0"/>
              <a:t>9/2/2023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DD365F7F-DF8E-42C1-8B7A-AB04B2FEB03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5379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</a:t>
            </a:r>
            <a:r>
              <a:rPr lang="en-US" baseline="0" dirty="0"/>
              <a:t> slide no 55</a:t>
            </a:r>
          </a:p>
          <a:p>
            <a:r>
              <a:rPr lang="zh-TW" altLang="en-US" dirty="0"/>
              <a:t>活動目的</a:t>
            </a:r>
            <a:r>
              <a:rPr lang="en-US" altLang="zh-TW" dirty="0"/>
              <a:t>: </a:t>
            </a:r>
            <a:r>
              <a:rPr lang="zh-TW" altLang="en-US" dirty="0"/>
              <a:t>與同工分享自己實踐角色的故事，讓教師理解如何擔當「</a:t>
            </a:r>
            <a:r>
              <a:rPr lang="en-US" altLang="zh-TW" dirty="0"/>
              <a:t>T-</a:t>
            </a:r>
            <a:r>
              <a:rPr lang="zh-TW" altLang="en-US" dirty="0"/>
              <a:t>標準</a:t>
            </a:r>
            <a:r>
              <a:rPr lang="en-US" altLang="zh-TW" dirty="0"/>
              <a:t>+</a:t>
            </a:r>
            <a:r>
              <a:rPr lang="zh-TW" altLang="en-US" dirty="0"/>
              <a:t>」所提及的專業角色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5F7F-DF8E-42C1-8B7A-AB04B2FEB03C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48555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</a:t>
            </a:r>
            <a:r>
              <a:rPr lang="en-US" baseline="0" dirty="0"/>
              <a:t> slide no 55</a:t>
            </a:r>
          </a:p>
          <a:p>
            <a:r>
              <a:rPr lang="zh-TW" altLang="en-US" dirty="0"/>
              <a:t>活動目的</a:t>
            </a:r>
            <a:r>
              <a:rPr lang="en-US" altLang="zh-TW" dirty="0"/>
              <a:t>: </a:t>
            </a:r>
            <a:r>
              <a:rPr lang="zh-TW" altLang="en-US" dirty="0"/>
              <a:t>與同工分享自己實踐角色的故事，讓教師理解如何擔當「</a:t>
            </a:r>
            <a:r>
              <a:rPr lang="en-US" altLang="zh-TW" dirty="0"/>
              <a:t>T-</a:t>
            </a:r>
            <a:r>
              <a:rPr lang="zh-TW" altLang="en-US" dirty="0"/>
              <a:t>標準</a:t>
            </a:r>
            <a:r>
              <a:rPr lang="en-US" altLang="zh-TW" dirty="0"/>
              <a:t>+</a:t>
            </a:r>
            <a:r>
              <a:rPr lang="zh-TW" altLang="en-US" dirty="0"/>
              <a:t>」所提及的專業角色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5F7F-DF8E-42C1-8B7A-AB04B2FEB03C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48555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467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D32CD4-24EE-4EB3-9D6E-A4A805FC87BD}" type="datetime1">
              <a:rPr lang="en-US" altLang="zh-HK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2/9/2023</a:t>
            </a:fld>
            <a:endParaRPr lang="zh-HK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HK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5AD1-4370-4F47-8055-016FAF927217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67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ED1B-D5D3-4ACD-B212-C6A8176E2207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2/9/2023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39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6DA6-CCB0-45F9-9586-DD25A83F066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2/9/2023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85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7" y="4050835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126E7E1-3025-4483-83CF-A434975A83E3}" type="datetime1">
              <a:rPr lang="en-US" altLang="zh-HK" smtClean="0"/>
              <a:t>2/9/2023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8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30E7D752-E2B2-4F35-8E39-802ACD222E58}" type="slidenum">
              <a:rPr lang="zh-HK" altLang="en-US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8810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BF83D3C-69A8-4428-823A-DB5C1E1B63E4}" type="datetime1">
              <a:rPr lang="en-US" altLang="zh-HK" smtClean="0"/>
              <a:t>2/9/2023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4518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F5146911-6974-4287-A8B4-188018D2EABA}" type="slidenum">
              <a:rPr lang="zh-HK" altLang="en-US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993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B1DEA-8754-4271-B349-B605C6F5794A}" type="datetime1">
              <a:rPr lang="en-US" altLang="zh-HK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2/9/2023</a:t>
            </a:fld>
            <a:endParaRPr lang="zh-HK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8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E8869DE-9055-4C5F-8F08-2581CDFF12C0}" type="slidenum">
              <a:rPr lang="zh-HK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00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7433B-B417-4549-B76E-1FBDFD635252}" type="datetime1">
              <a:rPr lang="en-US" altLang="zh-HK" smtClean="0"/>
              <a:t>2/9/2023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5AD1-4370-4F47-8055-016FAF927217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90688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01E6-4216-48E0-9826-FA279441380F}" type="datetime1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7088" y="6304235"/>
            <a:ext cx="20574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33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E7D01-267A-4231-90B0-C96BBF8F2799}" type="datetime1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3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BDBF-BFCB-42B3-B387-7ECA08D396F6}" type="datetime1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06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3D46-727B-4C9E-85A6-26B102ED8EF7}" type="datetime1">
              <a:rPr lang="en-US" smtClean="0"/>
              <a:t>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01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8167-8DA3-45B7-A395-96674C98D0E7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2/9/2023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67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0DF7-2A2C-4BCB-A134-DA173E1B845B}" type="datetime1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18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C47D74-7656-435E-B771-77236CCFD3D3}" type="datetime1">
              <a:rPr lang="en-US" altLang="zh-HK" smtClean="0"/>
              <a:t>2/9/2023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32240" y="6304235"/>
            <a:ext cx="2057400" cy="365125"/>
          </a:xfrm>
        </p:spPr>
        <p:txBody>
          <a:bodyPr/>
          <a:lstStyle/>
          <a:p>
            <a:fld id="{426B24C4-EB14-4C7F-A50A-0CA8BFCAED90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1426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5FD2-D207-4B82-82F3-5643AD518FBA}" type="datetime1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45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CE14-A4CC-49BB-98EC-F83D38415BEE}" type="datetime1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6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4507-900F-476D-9FDE-7B6D6DA58053}" type="datetime1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17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29E1-46DC-47A4-9627-F476AC7B0F39}" type="datetime1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225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7" y="4050835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CD2C390-B6F5-406E-B005-52F0C571AE33}" type="datetime1">
              <a:rPr lang="en-US" altLang="zh-HK" smtClean="0"/>
              <a:t>2/9/2023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8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30E7D752-E2B2-4F35-8E39-802ACD222E58}" type="slidenum">
              <a:rPr lang="zh-HK" altLang="en-US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533473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141B10-5867-40FE-8405-33980E28DDB6}" type="datetime1">
              <a:rPr lang="en-US" altLang="zh-HK" smtClean="0"/>
              <a:t>2/9/2023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4518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F5146911-6974-4287-A8B4-188018D2EABA}" type="slidenum">
              <a:rPr lang="zh-HK" altLang="en-US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3387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1D093-388E-4354-B5C3-4E4C2D30C507}" type="datetime1">
              <a:rPr lang="en-US" altLang="zh-HK" smtClean="0"/>
              <a:t>2/9/2023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56081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EF06-74FD-4C2B-8DA5-901B1583DC1A}" type="datetime1">
              <a:rPr lang="en-US" altLang="zh-HK" smtClean="0"/>
              <a:t>2/9/2023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3114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CCFE-431D-4D17-B712-7ECBEAFA906C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2/9/2023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60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2A65-F568-4DE2-9DA2-46055186FD2D}" type="datetime1">
              <a:rPr lang="en-US" altLang="zh-HK" smtClean="0"/>
              <a:t>2/9/2023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57918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1E01-B229-4448-BA68-63AB5D63696B}" type="datetime1">
              <a:rPr lang="en-US" altLang="zh-HK" smtClean="0"/>
              <a:t>2/9/2023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33835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C43F-E998-472D-896E-CFBD7FB8F086}" type="datetime1">
              <a:rPr lang="en-US" altLang="zh-HK" smtClean="0"/>
              <a:t>2/9/2023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23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D334-DC4C-434B-98D6-D53F3C6CCB7A}" type="datetime1">
              <a:rPr lang="en-US" altLang="zh-HK" smtClean="0"/>
              <a:t>2/9/2023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89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04FF-213A-463A-A6C1-CC8740639FCA}" type="datetime1">
              <a:rPr lang="en-US" altLang="zh-HK" smtClean="0"/>
              <a:t>2/9/2023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626532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37EB-D6B9-487B-B982-9D5D72C60B18}" type="datetime1">
              <a:rPr lang="en-US" altLang="zh-HK" smtClean="0"/>
              <a:t>2/9/2023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3284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B5B0-9E52-40BF-A4B1-7F91FB5304BC}" type="datetime1">
              <a:rPr lang="en-US" altLang="zh-HK" smtClean="0"/>
              <a:t>2/9/2023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947022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5994-42ED-411F-BA01-9223A3D77D70}" type="datetime1">
              <a:rPr lang="en-US" altLang="zh-HK" smtClean="0"/>
              <a:t>2/9/2023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6349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CAEA-4FF4-4DA2-8BF2-CC2D9BE53EA2}" type="datetime1">
              <a:rPr lang="en-US" altLang="zh-HK" smtClean="0"/>
              <a:t>2/9/2023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8131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B1DED-6AAA-4E28-8EAE-519E88476FB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2/9/2023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592F-6C53-4EA2-AB40-2A2D32152833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2/9/2023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6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60D1-B5E2-45E6-9714-88BB2ADC3B74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2/9/2023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3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ADCCA9-B217-426C-BCC3-080C2F7F6958}" type="datetime1">
              <a:rPr lang="en-US" altLang="zh-HK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2/9/2023</a:t>
            </a:fld>
            <a:endParaRPr lang="zh-HK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HK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24C4-EB14-4C7F-A50A-0CA8BFCAED90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F33C-5CC4-4621-8843-34DF461084B6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2/9/2023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3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8994-C90F-422D-9597-87281ED9948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2/9/2023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3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fld id="{8E35810C-188E-402D-BADF-97E98E3C7D2D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2/9/2023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3072" y="62322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9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8" r:id="rId2"/>
    <p:sldLayoutId id="2147484339" r:id="rId3"/>
    <p:sldLayoutId id="2147484340" r:id="rId4"/>
    <p:sldLayoutId id="2147484341" r:id="rId5"/>
    <p:sldLayoutId id="2147484342" r:id="rId6"/>
    <p:sldLayoutId id="2147484343" r:id="rId7"/>
    <p:sldLayoutId id="2147484344" r:id="rId8"/>
    <p:sldLayoutId id="2147484345" r:id="rId9"/>
    <p:sldLayoutId id="2147484346" r:id="rId10"/>
    <p:sldLayoutId id="2147484347" r:id="rId11"/>
    <p:sldLayoutId id="2147484348" r:id="rId12"/>
    <p:sldLayoutId id="2147484349" r:id="rId13"/>
    <p:sldLayoutId id="2147484350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22B262A-B80E-4AFA-8B3C-234C4B870BC7}" type="datetime1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5080" y="63042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7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5" r:id="rId1"/>
    <p:sldLayoutId id="2147484566" r:id="rId2"/>
    <p:sldLayoutId id="2147484567" r:id="rId3"/>
    <p:sldLayoutId id="2147484568" r:id="rId4"/>
    <p:sldLayoutId id="2147484569" r:id="rId5"/>
    <p:sldLayoutId id="2147484570" r:id="rId6"/>
    <p:sldLayoutId id="2147484571" r:id="rId7"/>
    <p:sldLayoutId id="2147484572" r:id="rId8"/>
    <p:sldLayoutId id="2147484573" r:id="rId9"/>
    <p:sldLayoutId id="2147484574" r:id="rId10"/>
    <p:sldLayoutId id="2147484575" r:id="rId11"/>
    <p:sldLayoutId id="2147484576" r:id="rId12"/>
    <p:sldLayoutId id="2147484577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7D5CEB6-2563-4FDC-99AE-2690579537AA}" type="datetime1">
              <a:rPr lang="en-US" altLang="zh-HK" smtClean="0"/>
              <a:t>2/9/2023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7033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7" r:id="rId1"/>
    <p:sldLayoutId id="2147484618" r:id="rId2"/>
    <p:sldLayoutId id="2147484619" r:id="rId3"/>
    <p:sldLayoutId id="2147484620" r:id="rId4"/>
    <p:sldLayoutId id="2147484621" r:id="rId5"/>
    <p:sldLayoutId id="2147484622" r:id="rId6"/>
    <p:sldLayoutId id="2147484623" r:id="rId7"/>
    <p:sldLayoutId id="2147484624" r:id="rId8"/>
    <p:sldLayoutId id="2147484625" r:id="rId9"/>
    <p:sldLayoutId id="2147484626" r:id="rId10"/>
    <p:sldLayoutId id="214748462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-9152" y="475765"/>
            <a:ext cx="9153152" cy="8727652"/>
            <a:chOff x="-9152" y="475765"/>
            <a:chExt cx="9153152" cy="8727652"/>
          </a:xfrm>
        </p:grpSpPr>
        <p:sp>
          <p:nvSpPr>
            <p:cNvPr id="9" name="Rectangle 1"/>
            <p:cNvSpPr/>
            <p:nvPr/>
          </p:nvSpPr>
          <p:spPr>
            <a:xfrm>
              <a:off x="-9152" y="1521173"/>
              <a:ext cx="9153152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8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Times New Roman" panose="02020603050405020304" pitchFamily="18" charset="0"/>
                </a:rPr>
                <a:t>實踐教師專業角色</a:t>
              </a:r>
              <a:endParaRPr lang="zh-HK" altLang="en-US" sz="3800" baseline="30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10" name="群組 9"/>
            <p:cNvGrpSpPr/>
            <p:nvPr/>
          </p:nvGrpSpPr>
          <p:grpSpPr>
            <a:xfrm>
              <a:off x="1552084" y="2983320"/>
              <a:ext cx="2273335" cy="6220097"/>
              <a:chOff x="1552084" y="2983320"/>
              <a:chExt cx="2273335" cy="6220097"/>
            </a:xfrm>
          </p:grpSpPr>
          <p:pic>
            <p:nvPicPr>
              <p:cNvPr id="12" name="Picture 3" descr="D:\Fos\@Projects\@2022_works\2022_T-Standard+\PPT modify\stuff\013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2084" y="2983320"/>
                <a:ext cx="2273335" cy="62200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D:\Fos\@Projects\@2022_works\2022_T-Standard+\PPT modify\stuff\005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6399" y="3236689"/>
                <a:ext cx="436804" cy="704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Rectangle 1"/>
            <p:cNvSpPr/>
            <p:nvPr/>
          </p:nvSpPr>
          <p:spPr>
            <a:xfrm>
              <a:off x="0" y="475765"/>
              <a:ext cx="914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4000" dirty="0" smtClean="0">
                  <a:solidFill>
                    <a:srgbClr val="067057"/>
                  </a:solidFill>
                  <a:latin typeface="MFinance HK Bold" pitchFamily="2" charset="-120"/>
                  <a:ea typeface="MFinance HK Bold" pitchFamily="2" charset="-120"/>
                  <a:cs typeface="Times New Roman" panose="02020603050405020304" pitchFamily="18" charset="0"/>
                </a:rPr>
                <a:t>活動五</a:t>
              </a:r>
              <a:endParaRPr lang="zh-TW" altLang="en-US" sz="4000" dirty="0">
                <a:solidFill>
                  <a:srgbClr val="067057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4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16125" y="2246014"/>
            <a:ext cx="7127875" cy="4351338"/>
          </a:xfrm>
        </p:spPr>
        <p:txBody>
          <a:bodyPr/>
          <a:lstStyle/>
          <a:p>
            <a:pPr marL="0" lvl="0" indent="0">
              <a:buNone/>
            </a:pPr>
            <a:r>
              <a:rPr lang="zh-HK" altLang="zh-HK" sz="2800" b="1" dirty="0">
                <a:solidFill>
                  <a:srgbClr val="238599"/>
                </a:solidFill>
                <a:latin typeface="標楷體" pitchFamily="65" charset="-120"/>
                <a:ea typeface="標楷體" pitchFamily="65" charset="-120"/>
              </a:rPr>
              <a:t>教</a:t>
            </a:r>
            <a:r>
              <a:rPr lang="zh-TW" altLang="zh-HK" sz="2800" b="1" dirty="0">
                <a:solidFill>
                  <a:srgbClr val="238599"/>
                </a:solidFill>
                <a:latin typeface="標楷體" pitchFamily="65" charset="-120"/>
                <a:ea typeface="標楷體" pitchFamily="65" charset="-120"/>
              </a:rPr>
              <a:t>師</a:t>
            </a:r>
            <a:r>
              <a:rPr lang="zh-HK" altLang="zh-HK" sz="2800" b="1" dirty="0">
                <a:solidFill>
                  <a:srgbClr val="238599"/>
                </a:solidFill>
                <a:latin typeface="標楷體" pitchFamily="65" charset="-120"/>
                <a:ea typeface="標楷體" pitchFamily="65" charset="-120"/>
              </a:rPr>
              <a:t>分享實踐角</a:t>
            </a:r>
            <a:r>
              <a:rPr lang="zh-TW" altLang="zh-HK" sz="2800" b="1" dirty="0">
                <a:solidFill>
                  <a:srgbClr val="238599"/>
                </a:solidFill>
                <a:latin typeface="標楷體" pitchFamily="65" charset="-120"/>
                <a:ea typeface="標楷體" pitchFamily="65" charset="-120"/>
              </a:rPr>
              <a:t>色</a:t>
            </a:r>
            <a:r>
              <a:rPr lang="zh-HK" altLang="zh-HK" sz="2800" b="1" dirty="0">
                <a:solidFill>
                  <a:srgbClr val="238599"/>
                </a:solidFill>
                <a:latin typeface="標楷體" pitchFamily="65" charset="-120"/>
                <a:ea typeface="標楷體" pitchFamily="65" charset="-120"/>
              </a:rPr>
              <a:t>的故</a:t>
            </a:r>
            <a:r>
              <a:rPr lang="zh-TW" altLang="zh-HK" sz="2800" b="1" dirty="0">
                <a:solidFill>
                  <a:srgbClr val="238599"/>
                </a:solidFill>
                <a:latin typeface="標楷體" pitchFamily="65" charset="-120"/>
                <a:ea typeface="標楷體" pitchFamily="65" charset="-120"/>
              </a:rPr>
              <a:t>事</a:t>
            </a:r>
          </a:p>
          <a:p>
            <a:pPr marL="895350" lvl="0" indent="-447675"/>
            <a:r>
              <a:rPr lang="zh-HK" altLang="zh-HK" sz="2400" dirty="0">
                <a:latin typeface="標楷體" pitchFamily="65" charset="-120"/>
                <a:ea typeface="標楷體" pitchFamily="65" charset="-120"/>
              </a:rPr>
              <a:t>介</a:t>
            </a:r>
            <a:r>
              <a:rPr lang="zh-TW" altLang="zh-HK" sz="2400" dirty="0" smtClean="0">
                <a:latin typeface="標楷體" pitchFamily="65" charset="-120"/>
                <a:ea typeface="標楷體" pitchFamily="65" charset="-120"/>
              </a:rPr>
              <a:t>紹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教師專業</a:t>
            </a:r>
            <a:r>
              <a:rPr lang="zh-HK" altLang="zh-HK" sz="2400" dirty="0" smtClean="0">
                <a:latin typeface="標楷體" pitchFamily="65" charset="-120"/>
                <a:ea typeface="標楷體" pitchFamily="65" charset="-120"/>
              </a:rPr>
              <a:t>角</a:t>
            </a:r>
            <a:r>
              <a:rPr lang="zh-TW" altLang="zh-HK" sz="2400" dirty="0">
                <a:latin typeface="標楷體" pitchFamily="65" charset="-120"/>
                <a:ea typeface="標楷體" pitchFamily="65" charset="-120"/>
              </a:rPr>
              <a:t>色</a:t>
            </a:r>
            <a:r>
              <a:rPr lang="zh-HK" altLang="zh-HK" sz="2400" dirty="0">
                <a:latin typeface="標楷體" pitchFamily="65" charset="-120"/>
                <a:ea typeface="標楷體" pitchFamily="65" charset="-120"/>
              </a:rPr>
              <a:t>後分享</a:t>
            </a:r>
            <a:endParaRPr lang="zh-TW" altLang="zh-HK" sz="2400" dirty="0">
              <a:latin typeface="標楷體" pitchFamily="65" charset="-120"/>
              <a:ea typeface="標楷體" pitchFamily="65" charset="-120"/>
            </a:endParaRPr>
          </a:p>
          <a:p>
            <a:pPr marL="895350" lvl="0" indent="-447675"/>
            <a:r>
              <a:rPr lang="zh-HK" altLang="zh-HK" sz="2400" dirty="0">
                <a:latin typeface="標楷體" pitchFamily="65" charset="-120"/>
                <a:ea typeface="標楷體" pitchFamily="65" charset="-120"/>
              </a:rPr>
              <a:t>可以根</a:t>
            </a:r>
            <a:r>
              <a:rPr lang="zh-TW" altLang="zh-HK" sz="2400" dirty="0">
                <a:latin typeface="標楷體" pitchFamily="65" charset="-120"/>
                <a:ea typeface="標楷體" pitchFamily="65" charset="-120"/>
              </a:rPr>
              <a:t>據</a:t>
            </a:r>
            <a:r>
              <a:rPr lang="zh-HK" altLang="zh-HK" sz="2400" dirty="0">
                <a:latin typeface="標楷體" pitchFamily="65" charset="-120"/>
                <a:ea typeface="標楷體" pitchFamily="65" charset="-120"/>
              </a:rPr>
              <a:t>「階</a:t>
            </a:r>
            <a:r>
              <a:rPr lang="zh-TW" altLang="zh-HK" sz="2400" dirty="0">
                <a:latin typeface="標楷體" pitchFamily="65" charset="-120"/>
                <a:ea typeface="標楷體" pitchFamily="65" charset="-120"/>
              </a:rPr>
              <a:t>段</a:t>
            </a:r>
            <a:r>
              <a:rPr lang="zh-HK" altLang="zh-HK" sz="2400" dirty="0">
                <a:latin typeface="標楷體" pitchFamily="65" charset="-120"/>
                <a:ea typeface="標楷體" pitchFamily="65" charset="-120"/>
              </a:rPr>
              <a:t>描</a:t>
            </a:r>
            <a:r>
              <a:rPr lang="zh-TW" altLang="zh-HK" sz="2400" dirty="0">
                <a:latin typeface="標楷體" pitchFamily="65" charset="-120"/>
                <a:ea typeface="標楷體" pitchFamily="65" charset="-120"/>
              </a:rPr>
              <a:t>述</a:t>
            </a:r>
            <a:r>
              <a:rPr lang="zh-HK" altLang="zh-HK" sz="2400" dirty="0">
                <a:latin typeface="標楷體" pitchFamily="65" charset="-120"/>
                <a:ea typeface="標楷體" pitchFamily="65" charset="-120"/>
              </a:rPr>
              <a:t>」分享成長旅程</a:t>
            </a:r>
            <a:r>
              <a:rPr lang="en-US" altLang="zh-HK" sz="2400" dirty="0">
                <a:latin typeface="標楷體" pitchFamily="65" charset="-120"/>
                <a:ea typeface="標楷體" pitchFamily="65" charset="-120"/>
              </a:rPr>
              <a:t>                                  </a:t>
            </a:r>
            <a:r>
              <a:rPr lang="en-US" altLang="zh-HK" sz="2400" i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HK" altLang="zh-HK" sz="2400" i="1" dirty="0">
                <a:latin typeface="標楷體" pitchFamily="65" charset="-120"/>
                <a:ea typeface="標楷體" pitchFamily="65" charset="-120"/>
              </a:rPr>
              <a:t>能輔以照</a:t>
            </a:r>
            <a:r>
              <a:rPr lang="zh-TW" altLang="zh-HK" sz="2400" i="1" dirty="0">
                <a:latin typeface="標楷體" pitchFamily="65" charset="-120"/>
                <a:ea typeface="標楷體" pitchFamily="65" charset="-120"/>
              </a:rPr>
              <a:t>片</a:t>
            </a:r>
            <a:r>
              <a:rPr lang="zh-HK" altLang="zh-HK" sz="2400" i="1" dirty="0">
                <a:latin typeface="標楷體" pitchFamily="65" charset="-120"/>
                <a:ea typeface="標楷體" pitchFamily="65" charset="-120"/>
              </a:rPr>
              <a:t>說明更佳</a:t>
            </a:r>
            <a:r>
              <a:rPr lang="zh-TW" altLang="zh-HK" sz="2400" i="1" dirty="0">
                <a:latin typeface="標楷體" pitchFamily="65" charset="-120"/>
                <a:ea typeface="標楷體" pitchFamily="65" charset="-120"/>
              </a:rPr>
              <a:t>）</a:t>
            </a:r>
          </a:p>
        </p:txBody>
      </p:sp>
      <p:sp>
        <p:nvSpPr>
          <p:cNvPr id="9" name="Rectangle 1"/>
          <p:cNvSpPr/>
          <p:nvPr/>
        </p:nvSpPr>
        <p:spPr>
          <a:xfrm>
            <a:off x="0" y="449377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solidFill>
                  <a:srgbClr val="067057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實踐專業角色</a:t>
            </a:r>
          </a:p>
          <a:p>
            <a:pPr algn="ctr"/>
            <a:r>
              <a:rPr lang="zh-TW" altLang="en-US" sz="4000" dirty="0">
                <a:solidFill>
                  <a:srgbClr val="067057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分享你我的故事</a:t>
            </a:r>
          </a:p>
        </p:txBody>
      </p:sp>
      <p:pic>
        <p:nvPicPr>
          <p:cNvPr id="1026" name="Picture 2" descr="D:\Fos\@Projects\@2022_works\2022_T-Standard+\PPT modify\stuff\04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2644491" cy="643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Fos\@Projects\@2022_works\2022_T-Standard+\PPT modify\stuff\04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78375"/>
            <a:ext cx="240761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06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-540495" y="3068960"/>
            <a:ext cx="10297144" cy="720080"/>
          </a:xfrm>
          <a:prstGeom prst="rect">
            <a:avLst/>
          </a:prstGeom>
          <a:solidFill>
            <a:srgbClr val="FB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D:\Fos\@Projects\@2022_works\2022_T-Standard+\PPT modify\stuff\0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162" y="4686215"/>
            <a:ext cx="1684904" cy="198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1" name="Title 21"/>
          <p:cNvSpPr>
            <a:spLocks noGrp="1"/>
          </p:cNvSpPr>
          <p:nvPr>
            <p:ph type="title" idx="4294967295"/>
          </p:nvPr>
        </p:nvSpPr>
        <p:spPr>
          <a:xfrm>
            <a:off x="0" y="159221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HK" sz="4000" dirty="0" smtClean="0">
                <a:solidFill>
                  <a:srgbClr val="067057"/>
                </a:solidFill>
                <a:latin typeface="MFinance HK Bold" pitchFamily="2" charset="-120"/>
                <a:ea typeface="MFinance HK Bold" pitchFamily="2" charset="-120"/>
              </a:rPr>
              <a:t>T-</a:t>
            </a:r>
            <a:r>
              <a:rPr lang="zh-TW" altLang="en-US" sz="4000" dirty="0" smtClean="0">
                <a:solidFill>
                  <a:srgbClr val="067057"/>
                </a:solidFill>
                <a:latin typeface="MFinance HK Bold" pitchFamily="2" charset="-120"/>
                <a:ea typeface="MFinance HK Bold" pitchFamily="2" charset="-120"/>
              </a:rPr>
              <a:t>標準</a:t>
            </a:r>
            <a:r>
              <a:rPr lang="en-US" altLang="zh-TW" sz="4000" baseline="30000" dirty="0" smtClean="0">
                <a:solidFill>
                  <a:srgbClr val="067057"/>
                </a:solidFill>
                <a:latin typeface="MFinance HK Bold" pitchFamily="2" charset="-120"/>
                <a:ea typeface="MFinance HK Bold" pitchFamily="2" charset="-120"/>
              </a:rPr>
              <a:t>+</a:t>
            </a:r>
            <a:r>
              <a:rPr lang="zh-HK" altLang="zh-HK" sz="4000" dirty="0" smtClean="0">
                <a:solidFill>
                  <a:srgbClr val="067057"/>
                </a:solidFill>
                <a:latin typeface="MFinance HK Bold" pitchFamily="2" charset="-120"/>
                <a:ea typeface="MFinance HK Bold" pitchFamily="2" charset="-120"/>
              </a:rPr>
              <a:t>「階</a:t>
            </a:r>
            <a:r>
              <a:rPr lang="zh-TW" altLang="zh-HK" sz="4000" dirty="0" smtClean="0">
                <a:solidFill>
                  <a:srgbClr val="067057"/>
                </a:solidFill>
                <a:latin typeface="MFinance HK Bold" pitchFamily="2" charset="-120"/>
                <a:ea typeface="MFinance HK Bold" pitchFamily="2" charset="-120"/>
              </a:rPr>
              <a:t>段</a:t>
            </a:r>
            <a:r>
              <a:rPr lang="zh-HK" altLang="zh-HK" sz="4000" dirty="0" smtClean="0">
                <a:solidFill>
                  <a:srgbClr val="067057"/>
                </a:solidFill>
                <a:latin typeface="MFinance HK Bold" pitchFamily="2" charset="-120"/>
                <a:ea typeface="MFinance HK Bold" pitchFamily="2" charset="-120"/>
              </a:rPr>
              <a:t>描</a:t>
            </a:r>
            <a:r>
              <a:rPr lang="zh-TW" altLang="zh-HK" sz="4000" dirty="0" smtClean="0">
                <a:solidFill>
                  <a:srgbClr val="067057"/>
                </a:solidFill>
                <a:latin typeface="MFinance HK Bold" pitchFamily="2" charset="-120"/>
                <a:ea typeface="MFinance HK Bold" pitchFamily="2" charset="-120"/>
              </a:rPr>
              <a:t>述</a:t>
            </a:r>
            <a:r>
              <a:rPr lang="zh-HK" altLang="zh-HK" sz="4000" dirty="0" smtClean="0">
                <a:solidFill>
                  <a:srgbClr val="067057"/>
                </a:solidFill>
                <a:latin typeface="MFinance HK Bold" pitchFamily="2" charset="-120"/>
                <a:ea typeface="MFinance HK Bold" pitchFamily="2" charset="-120"/>
              </a:rPr>
              <a:t>」</a:t>
            </a:r>
            <a:endParaRPr lang="en-US" sz="4000" dirty="0">
              <a:solidFill>
                <a:srgbClr val="067057"/>
              </a:solidFill>
              <a:latin typeface="MFinance HK Bold" pitchFamily="2" charset="-120"/>
              <a:ea typeface="MFinance HK Bold" pitchFamily="2" charset="-120"/>
              <a:cs typeface="Calibri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5220071" y="4221088"/>
            <a:ext cx="2952329" cy="1368152"/>
            <a:chOff x="5274095" y="4077072"/>
            <a:chExt cx="2952329" cy="1368152"/>
          </a:xfrm>
        </p:grpSpPr>
        <p:sp>
          <p:nvSpPr>
            <p:cNvPr id="18" name="圓角矩形圖說文字 17"/>
            <p:cNvSpPr/>
            <p:nvPr/>
          </p:nvSpPr>
          <p:spPr>
            <a:xfrm>
              <a:off x="5274095" y="4077072"/>
              <a:ext cx="2911471" cy="1368152"/>
            </a:xfrm>
            <a:prstGeom prst="wedgeRoundRectCallout">
              <a:avLst>
                <a:gd name="adj1" fmla="val -78191"/>
                <a:gd name="adj2" fmla="val 42078"/>
                <a:gd name="adj3" fmla="val 16667"/>
              </a:avLst>
            </a:prstGeom>
            <a:solidFill>
              <a:srgbClr val="B2E7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476953" y="4365104"/>
              <a:ext cx="2749471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4000" cap="none" spc="0" dirty="0">
                  <a:ln w="22225">
                    <a:noFill/>
                    <a:prstDash val="solid"/>
                  </a:ln>
                  <a:solidFill>
                    <a:srgbClr val="265C9E"/>
                  </a:solidFill>
                  <a:latin typeface="標楷體" pitchFamily="65" charset="-120"/>
                  <a:ea typeface="標楷體" pitchFamily="65" charset="-120"/>
                </a:rPr>
                <a:t>我在哪裏？</a:t>
              </a:r>
              <a:endParaRPr lang="en-US" altLang="zh-HK" sz="4000" cap="none" spc="0" dirty="0">
                <a:ln w="22225">
                  <a:noFill/>
                  <a:prstDash val="solid"/>
                </a:ln>
                <a:solidFill>
                  <a:srgbClr val="265C9E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9" name="橢圓 28"/>
          <p:cNvSpPr/>
          <p:nvPr/>
        </p:nvSpPr>
        <p:spPr>
          <a:xfrm>
            <a:off x="7290570" y="3284984"/>
            <a:ext cx="216097" cy="216000"/>
          </a:xfrm>
          <a:prstGeom prst="ellipse">
            <a:avLst/>
          </a:prstGeom>
          <a:solidFill>
            <a:srgbClr val="B2E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30" name="橢圓 29"/>
          <p:cNvSpPr/>
          <p:nvPr/>
        </p:nvSpPr>
        <p:spPr>
          <a:xfrm>
            <a:off x="4239061" y="3284984"/>
            <a:ext cx="216097" cy="216000"/>
          </a:xfrm>
          <a:prstGeom prst="ellipse">
            <a:avLst/>
          </a:prstGeom>
          <a:solidFill>
            <a:srgbClr val="B2E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32" name="橢圓 31"/>
          <p:cNvSpPr/>
          <p:nvPr/>
        </p:nvSpPr>
        <p:spPr>
          <a:xfrm>
            <a:off x="1187551" y="3284984"/>
            <a:ext cx="216097" cy="216000"/>
          </a:xfrm>
          <a:prstGeom prst="ellipse">
            <a:avLst/>
          </a:prstGeom>
          <a:solidFill>
            <a:srgbClr val="B2E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4" descr="D:\Fos\@Projects\@2022_works\2022_T-Standard+\PPT modify\stuff\04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86227"/>
            <a:ext cx="1743550" cy="134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Fos\@Projects\@2022_works\2022_T-Standard+\PPT modify\stuff\04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074" y="2086227"/>
            <a:ext cx="1738069" cy="134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D:\Fos\@Projects\@2022_works\2022_T-Standard+\PPT modify\stuff\04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58" y="2086227"/>
            <a:ext cx="1743550" cy="134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14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9" y="-320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104676"/>
            <a:ext cx="8015288" cy="1327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HK" altLang="zh-HK" sz="2400" b="1" dirty="0">
                <a:latin typeface="標楷體" pitchFamily="65" charset="-120"/>
                <a:ea typeface="標楷體" pitchFamily="65" charset="-120"/>
              </a:rPr>
              <a:t>在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其中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一個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HK" altLang="zh-HK" sz="2400" b="1" dirty="0" smtClean="0">
                <a:latin typeface="標楷體" pitchFamily="65" charset="-120"/>
                <a:ea typeface="標楷體" pitchFamily="65" charset="-120"/>
              </a:rPr>
              <a:t>每</a:t>
            </a:r>
            <a:r>
              <a:rPr lang="zh-HK" altLang="zh-HK" sz="2400" b="1" dirty="0">
                <a:latin typeface="標楷體" pitchFamily="65" charset="-120"/>
                <a:ea typeface="標楷體" pitchFamily="65" charset="-120"/>
              </a:rPr>
              <a:t>一個教</a:t>
            </a:r>
            <a:r>
              <a:rPr lang="zh-TW" altLang="zh-HK" sz="2400" b="1" dirty="0">
                <a:latin typeface="標楷體" pitchFamily="65" charset="-120"/>
                <a:ea typeface="標楷體" pitchFamily="65" charset="-120"/>
              </a:rPr>
              <a:t>師</a:t>
            </a:r>
            <a:r>
              <a:rPr lang="zh-HK" altLang="zh-HK" sz="2400" b="1" dirty="0">
                <a:latin typeface="標楷體" pitchFamily="65" charset="-120"/>
                <a:ea typeface="標楷體" pitchFamily="65" charset="-120"/>
              </a:rPr>
              <a:t>標</a:t>
            </a:r>
            <a:r>
              <a:rPr lang="zh-TW" altLang="zh-HK" sz="2400" b="1" dirty="0">
                <a:latin typeface="標楷體" pitchFamily="65" charset="-120"/>
                <a:ea typeface="標楷體" pitchFamily="65" charset="-120"/>
              </a:rPr>
              <a:t>準</a:t>
            </a:r>
            <a:r>
              <a:rPr lang="zh-HK" altLang="zh-HK" sz="2400" b="1" dirty="0">
                <a:latin typeface="標楷體" pitchFamily="65" charset="-120"/>
                <a:ea typeface="標楷體" pitchFamily="65" charset="-120"/>
              </a:rPr>
              <a:t>中，選取一個範</a:t>
            </a:r>
            <a:r>
              <a:rPr lang="zh-TW" altLang="zh-HK" sz="2400" b="1" dirty="0">
                <a:latin typeface="標楷體" pitchFamily="65" charset="-120"/>
                <a:ea typeface="標楷體" pitchFamily="65" charset="-120"/>
              </a:rPr>
              <a:t>疇</a:t>
            </a:r>
            <a:r>
              <a:rPr lang="zh-HK" altLang="zh-HK" sz="2400" b="1" dirty="0">
                <a:latin typeface="標楷體" pitchFamily="65" charset="-120"/>
                <a:ea typeface="標楷體" pitchFamily="65" charset="-120"/>
              </a:rPr>
              <a:t>，以具</a:t>
            </a:r>
            <a:r>
              <a:rPr lang="zh-TW" altLang="zh-HK" sz="2400" b="1" dirty="0">
                <a:latin typeface="標楷體" pitchFamily="65" charset="-120"/>
                <a:ea typeface="標楷體" pitchFamily="65" charset="-120"/>
              </a:rPr>
              <a:t>體</a:t>
            </a:r>
            <a:r>
              <a:rPr lang="zh-HK" altLang="zh-HK" sz="2400" b="1" dirty="0">
                <a:latin typeface="標楷體" pitchFamily="65" charset="-120"/>
                <a:ea typeface="標楷體" pitchFamily="65" charset="-120"/>
              </a:rPr>
              <a:t>例</a:t>
            </a:r>
            <a:r>
              <a:rPr lang="zh-TW" altLang="zh-HK" sz="2400" b="1" dirty="0">
                <a:latin typeface="標楷體" pitchFamily="65" charset="-120"/>
                <a:ea typeface="標楷體" pitchFamily="65" charset="-120"/>
              </a:rPr>
              <a:t>子</a:t>
            </a:r>
            <a:r>
              <a:rPr lang="en-US" altLang="zh-HK" sz="2400" b="1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HK" sz="2400" b="1" dirty="0">
                <a:latin typeface="標楷體" pitchFamily="65" charset="-120"/>
                <a:ea typeface="標楷體" pitchFamily="65" charset="-120"/>
              </a:rPr>
              <a:t>經歷說明</a:t>
            </a:r>
            <a:r>
              <a:rPr lang="zh-HK" altLang="zh-HK" sz="2400" b="1" dirty="0">
                <a:latin typeface="標楷體" pitchFamily="65" charset="-120"/>
                <a:ea typeface="標楷體" pitchFamily="65" charset="-120"/>
              </a:rPr>
              <a:t>如</a:t>
            </a:r>
            <a:r>
              <a:rPr lang="zh-TW" altLang="zh-HK" sz="2400" b="1" dirty="0">
                <a:latin typeface="標楷體" pitchFamily="65" charset="-120"/>
                <a:ea typeface="標楷體" pitchFamily="65" charset="-120"/>
              </a:rPr>
              <a:t>何</a:t>
            </a:r>
            <a:r>
              <a:rPr lang="zh-HK" altLang="zh-HK" sz="2400" b="1" dirty="0">
                <a:latin typeface="標楷體" pitchFamily="65" charset="-120"/>
                <a:ea typeface="標楷體" pitchFamily="65" charset="-120"/>
              </a:rPr>
              <a:t>展現相</a:t>
            </a:r>
            <a:r>
              <a:rPr lang="zh-TW" altLang="zh-HK" sz="2400" b="1" dirty="0">
                <a:latin typeface="標楷體" pitchFamily="65" charset="-120"/>
                <a:ea typeface="標楷體" pitchFamily="65" charset="-120"/>
              </a:rPr>
              <a:t>關的</a:t>
            </a:r>
            <a:r>
              <a:rPr lang="zh-HK" altLang="zh-HK" sz="2400" b="1" dirty="0">
                <a:latin typeface="標楷體" pitchFamily="65" charset="-120"/>
                <a:ea typeface="標楷體" pitchFamily="65" charset="-120"/>
              </a:rPr>
              <a:t>教</a:t>
            </a:r>
            <a:r>
              <a:rPr lang="zh-TW" altLang="zh-HK" sz="2400" b="1" dirty="0">
                <a:latin typeface="標楷體" pitchFamily="65" charset="-120"/>
                <a:ea typeface="標楷體" pitchFamily="65" charset="-120"/>
              </a:rPr>
              <a:t>師</a:t>
            </a:r>
            <a:r>
              <a:rPr lang="zh-HK" altLang="zh-HK" sz="2400" b="1" dirty="0">
                <a:latin typeface="標楷體" pitchFamily="65" charset="-120"/>
                <a:ea typeface="標楷體" pitchFamily="65" charset="-120"/>
              </a:rPr>
              <a:t>專</a:t>
            </a:r>
            <a:r>
              <a:rPr lang="zh-TW" altLang="zh-HK" sz="2400" b="1" dirty="0">
                <a:latin typeface="標楷體" pitchFamily="65" charset="-120"/>
                <a:ea typeface="標楷體" pitchFamily="65" charset="-120"/>
              </a:rPr>
              <a:t>業角色</a:t>
            </a:r>
            <a:r>
              <a:rPr lang="zh-HK" altLang="zh-HK" sz="2400" b="1" dirty="0">
                <a:latin typeface="標楷體" pitchFamily="65" charset="-120"/>
                <a:ea typeface="標楷體" pitchFamily="65" charset="-120"/>
              </a:rPr>
              <a:t>，深入反思並計</a:t>
            </a:r>
            <a:r>
              <a:rPr lang="zh-TW" altLang="zh-HK" sz="2400" b="1" dirty="0">
                <a:latin typeface="標楷體" pitchFamily="65" charset="-120"/>
                <a:ea typeface="標楷體" pitchFamily="65" charset="-120"/>
              </a:rPr>
              <a:t>劃</a:t>
            </a:r>
            <a:r>
              <a:rPr lang="zh-HK" altLang="zh-HK" sz="2400" b="1" dirty="0">
                <a:latin typeface="標楷體" pitchFamily="65" charset="-120"/>
                <a:ea typeface="標楷體" pitchFamily="65" charset="-120"/>
              </a:rPr>
              <a:t>未來專業發展的需要及方向。</a:t>
            </a:r>
            <a:endParaRPr lang="zh-HK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25058" y="2359693"/>
            <a:ext cx="756052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HK" altLang="zh-HK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例</a:t>
            </a:r>
            <a:r>
              <a:rPr kumimoji="0" lang="zh-TW" altLang="zh-HK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子</a:t>
            </a:r>
            <a:r>
              <a:rPr kumimoji="0" lang="zh-HK" altLang="zh-HK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： 標準</a:t>
            </a:r>
            <a:r>
              <a:rPr lang="zh-HK" altLang="zh-HK" sz="2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二</a:t>
            </a:r>
            <a:r>
              <a:rPr kumimoji="0" lang="en-US" altLang="zh-HK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  </a:t>
            </a:r>
            <a:r>
              <a:rPr kumimoji="0" lang="zh-HK" alt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啟發</a:t>
            </a:r>
            <a:r>
              <a:rPr kumimoji="0" lang="zh-HK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學生的共建者 </a:t>
            </a:r>
            <a:endParaRPr kumimoji="0" lang="zh-TW" altLang="en-US" sz="105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marL="1349375" marR="0" lvl="0" indent="-13493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en-US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相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關範疇</a:t>
            </a:r>
            <a:r>
              <a:rPr kumimoji="0" lang="zh-HK" altLang="en-US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： </a:t>
            </a:r>
            <a:r>
              <a:rPr kumimoji="0" lang="en-US" altLang="zh-HK" sz="20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genda" pitchFamily="2" charset="0"/>
                <a:ea typeface="標楷體" pitchFamily="65" charset="-120"/>
                <a:cs typeface="Times New Roman" panose="02020603050405020304" pitchFamily="18" charset="0"/>
              </a:rPr>
              <a:t>2.3 	</a:t>
            </a:r>
            <a:r>
              <a:rPr kumimoji="0" lang="zh-HK" altLang="en-US" sz="20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配合</a:t>
            </a:r>
            <a:r>
              <a:rPr kumimoji="0" lang="zh-HK" altLang="en-US" sz="2000" b="0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知識及數碼年代，設計並推行切合學生</a:t>
            </a:r>
            <a:r>
              <a:rPr kumimoji="0" lang="zh-HK" altLang="en-US" sz="20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需要</a:t>
            </a:r>
            <a:r>
              <a:rPr kumimoji="0" lang="en-US" altLang="zh-HK" sz="20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/>
            </a:r>
            <a:br>
              <a:rPr kumimoji="0" lang="en-US" altLang="zh-HK" sz="20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</a:br>
            <a:r>
              <a:rPr lang="en-US" altLang="zh-HK" sz="2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en-US" altLang="zh-HK" sz="2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  	</a:t>
            </a:r>
            <a:r>
              <a:rPr kumimoji="0" lang="zh-HK" altLang="en-US" sz="20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和</a:t>
            </a:r>
            <a:r>
              <a:rPr kumimoji="0" lang="zh-HK" altLang="en-US" sz="2000" b="0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能力的教學策略，以達至最佳的學習成效。</a:t>
            </a:r>
            <a:endParaRPr kumimoji="0" lang="zh-HK" altLang="en-US" sz="3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393827" y="3668827"/>
            <a:ext cx="2728800" cy="3085532"/>
            <a:chOff x="532201" y="3728364"/>
            <a:chExt cx="2728800" cy="2180302"/>
          </a:xfrm>
        </p:grpSpPr>
        <p:pic>
          <p:nvPicPr>
            <p:cNvPr id="2051" name="Picture 3" descr="D:\Fos\@Projects\@2022_works\2022_T-Standard+\PPT modify\stuff\037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01" y="3741355"/>
              <a:ext cx="2728800" cy="270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1290790" y="3728364"/>
              <a:ext cx="1313181" cy="4315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zh-HK" altLang="en-US" sz="2200" dirty="0">
                  <a:latin typeface="標楷體" pitchFamily="65" charset="-120"/>
                  <a:ea typeface="標楷體" pitchFamily="65" charset="-120"/>
                </a:rPr>
                <a:t>基</a:t>
              </a:r>
              <a:r>
                <a:rPr lang="zh-TW" altLang="en-US" sz="2200" dirty="0">
                  <a:latin typeface="標楷體" pitchFamily="65" charset="-120"/>
                  <a:ea typeface="標楷體" pitchFamily="65" charset="-120"/>
                </a:rPr>
                <a:t>本</a:t>
              </a:r>
              <a:r>
                <a:rPr lang="zh-HK" altLang="en-US" sz="2200" dirty="0">
                  <a:latin typeface="標楷體" pitchFamily="65" charset="-120"/>
                  <a:ea typeface="標楷體" pitchFamily="65" charset="-120"/>
                </a:rPr>
                <a:t>能</a:t>
              </a:r>
              <a:r>
                <a:rPr lang="zh-TW" altLang="en-US" sz="2200" dirty="0">
                  <a:latin typeface="標楷體" pitchFamily="65" charset="-120"/>
                  <a:ea typeface="標楷體" pitchFamily="65" charset="-120"/>
                </a:rPr>
                <a:t>力</a:t>
              </a:r>
              <a:endParaRPr lang="zh-TW" altLang="en-US" sz="22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  <p:pic>
          <p:nvPicPr>
            <p:cNvPr id="2052" name="Picture 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3001" y="4012205"/>
              <a:ext cx="2718000" cy="189646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xtLst/>
          </p:spPr>
        </p:pic>
      </p:grpSp>
      <p:grpSp>
        <p:nvGrpSpPr>
          <p:cNvPr id="23" name="群組 22"/>
          <p:cNvGrpSpPr/>
          <p:nvPr/>
        </p:nvGrpSpPr>
        <p:grpSpPr>
          <a:xfrm>
            <a:off x="6058906" y="3637903"/>
            <a:ext cx="2736000" cy="3114571"/>
            <a:chOff x="542992" y="3861568"/>
            <a:chExt cx="2736000" cy="2049180"/>
          </a:xfrm>
        </p:grpSpPr>
        <p:pic>
          <p:nvPicPr>
            <p:cNvPr id="24" name="Picture 3" descr="D:\Fos\@Projects\@2022_works\2022_T-Standard+\PPT modify\stuff\037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992" y="3882984"/>
              <a:ext cx="2736000" cy="388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矩形 24"/>
            <p:cNvSpPr/>
            <p:nvPr/>
          </p:nvSpPr>
          <p:spPr>
            <a:xfrm>
              <a:off x="1314603" y="3861568"/>
              <a:ext cx="1313181" cy="4315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zh-HK" altLang="en-US" sz="2200" dirty="0">
                  <a:latin typeface="標楷體" pitchFamily="65" charset="-120"/>
                  <a:ea typeface="標楷體" pitchFamily="65" charset="-120"/>
                </a:rPr>
                <a:t>成就出眾</a:t>
              </a:r>
            </a:p>
          </p:txBody>
        </p:sp>
        <p:pic>
          <p:nvPicPr>
            <p:cNvPr id="26" name="Picture 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0428" y="4132543"/>
              <a:ext cx="2718000" cy="1778205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群組 28"/>
          <p:cNvGrpSpPr/>
          <p:nvPr/>
        </p:nvGrpSpPr>
        <p:grpSpPr>
          <a:xfrm>
            <a:off x="403384" y="3647411"/>
            <a:ext cx="8341227" cy="3133401"/>
            <a:chOff x="-6490142" y="2924944"/>
            <a:chExt cx="8341227" cy="3133401"/>
          </a:xfrm>
        </p:grpSpPr>
        <p:pic>
          <p:nvPicPr>
            <p:cNvPr id="30" name="Picture 3" descr="D:\Fos\@Projects\@2022_works\2022_T-Standard+\PPT modify\stuff\037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36912" y="2946360"/>
              <a:ext cx="2739753" cy="38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矩形 30"/>
            <p:cNvSpPr/>
            <p:nvPr/>
          </p:nvSpPr>
          <p:spPr>
            <a:xfrm>
              <a:off x="-2861861" y="2924944"/>
              <a:ext cx="1313181" cy="4315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zh-HK" altLang="en-US" sz="2200" dirty="0">
                  <a:latin typeface="標楷體" pitchFamily="65" charset="-120"/>
                  <a:ea typeface="標楷體" pitchFamily="65" charset="-120"/>
                </a:rPr>
                <a:t>力能勝任</a:t>
              </a:r>
            </a:p>
          </p:txBody>
        </p:sp>
        <p:pic>
          <p:nvPicPr>
            <p:cNvPr id="32" name="Picture 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626372" y="3327294"/>
              <a:ext cx="2718000" cy="2681763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矩形 32"/>
            <p:cNvSpPr/>
            <p:nvPr/>
          </p:nvSpPr>
          <p:spPr>
            <a:xfrm>
              <a:off x="-3648091" y="3326966"/>
              <a:ext cx="2700300" cy="9620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zh-TW" altLang="en-US" dirty="0">
                  <a:latin typeface="標楷體" pitchFamily="65" charset="-120"/>
                  <a:ea typeface="標楷體" pitchFamily="65" charset="-120"/>
                </a:rPr>
                <a:t>我掌握多元的教學與評估策略，推動適合不同目的的範式轉向。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-6490142" y="3335055"/>
              <a:ext cx="2700300" cy="9620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zh-TW" altLang="en-US" dirty="0">
                  <a:latin typeface="標楷體" pitchFamily="65" charset="-120"/>
                  <a:ea typeface="標楷體" pitchFamily="65" charset="-120"/>
                </a:rPr>
                <a:t>我了解各種教學策略的理念，並在不同的教學環境中實踐。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-849215" y="3298743"/>
              <a:ext cx="2700300" cy="27596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zh-TW" altLang="en-US" dirty="0">
                  <a:latin typeface="標楷體" pitchFamily="65" charset="-120"/>
                  <a:ea typeface="標楷體" pitchFamily="65" charset="-120"/>
                </a:rPr>
                <a:t>我充分掌握不同的教學和評估方法，而且我展開研究，以提升校內外的整體教學質素。</a:t>
              </a:r>
              <a:endParaRPr lang="en-US" altLang="zh-TW" dirty="0">
                <a:latin typeface="標楷體" pitchFamily="65" charset="-120"/>
                <a:ea typeface="標楷體" pitchFamily="65" charset="-12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zh-TW" altLang="en-US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我</a:t>
              </a:r>
              <a:r>
                <a:rPr lang="zh-TW" altLang="en-US" dirty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將一個語文教育課程設計為跨學科活動，讓同學可以以視藝、舞蹈、話劇展示所學，又可從群體活動中學習正確</a:t>
              </a:r>
              <a:r>
                <a:rPr lang="zh-TW" altLang="en-US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價值觀。</a:t>
              </a:r>
              <a:endParaRPr lang="zh-TW" altLang="en-US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Rectangle 1"/>
          <p:cNvSpPr/>
          <p:nvPr/>
        </p:nvSpPr>
        <p:spPr>
          <a:xfrm>
            <a:off x="0" y="27463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 smtClean="0">
                <a:solidFill>
                  <a:srgbClr val="067057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活動</a:t>
            </a:r>
            <a:endParaRPr lang="zh-TW" altLang="en-US" sz="4000" dirty="0">
              <a:solidFill>
                <a:srgbClr val="067057"/>
              </a:solidFill>
              <a:latin typeface="MFinance HK Bold" pitchFamily="2" charset="-120"/>
              <a:ea typeface="MFinance HK Bold" pitchFamily="2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1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Fos\@Projects\@2022_works\2022_T-Standard+\PPT modify\stuff\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38" y="2198281"/>
            <a:ext cx="2923532" cy="670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1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自訂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自訂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marco-2</Template>
  <TotalTime>22844</TotalTime>
  <Words>335</Words>
  <Application>Microsoft Office PowerPoint</Application>
  <PresentationFormat>如螢幕大小 (4:3)</PresentationFormat>
  <Paragraphs>32</Paragraphs>
  <Slides>5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5</vt:i4>
      </vt:variant>
    </vt:vector>
  </HeadingPairs>
  <TitlesOfParts>
    <vt:vector size="16" baseType="lpstr">
      <vt:lpstr>Agenda</vt:lpstr>
      <vt:lpstr>Calibri Light</vt:lpstr>
      <vt:lpstr>新細明體</vt:lpstr>
      <vt:lpstr>Calibri</vt:lpstr>
      <vt:lpstr>標楷體</vt:lpstr>
      <vt:lpstr>Wingdings 2</vt:lpstr>
      <vt:lpstr>MFinance HK Bold</vt:lpstr>
      <vt:lpstr>Times New Roman</vt:lpstr>
      <vt:lpstr>HDOfficeLightV0</vt:lpstr>
      <vt:lpstr>1_HDOfficeLightV0</vt:lpstr>
      <vt:lpstr>2_HDOfficeLightV0</vt:lpstr>
      <vt:lpstr>PowerPoint 簡報</vt:lpstr>
      <vt:lpstr>PowerPoint 簡報</vt:lpstr>
      <vt:lpstr>T-標準+「階段描述」</vt:lpstr>
      <vt:lpstr>PowerPoint 簡報</vt:lpstr>
      <vt:lpstr>PowerPoint 簡報</vt:lpstr>
    </vt:vector>
  </TitlesOfParts>
  <Company>Pui Kiu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 Man Sheung</dc:creator>
  <cp:lastModifiedBy>SLPD2</cp:lastModifiedBy>
  <cp:revision>1037</cp:revision>
  <cp:lastPrinted>2021-05-20T02:50:43Z</cp:lastPrinted>
  <dcterms:created xsi:type="dcterms:W3CDTF">2016-02-05T06:19:28Z</dcterms:created>
  <dcterms:modified xsi:type="dcterms:W3CDTF">2023-02-09T03:50:45Z</dcterms:modified>
</cp:coreProperties>
</file>