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9"/>
  </p:notesMasterIdLst>
  <p:sldIdLst>
    <p:sldId id="261" r:id="rId2"/>
    <p:sldId id="256" r:id="rId3"/>
    <p:sldId id="257" r:id="rId4"/>
    <p:sldId id="258" r:id="rId5"/>
    <p:sldId id="259" r:id="rId6"/>
    <p:sldId id="260" r:id="rId7"/>
    <p:sldId id="262" r:id="rId8"/>
  </p:sldIdLst>
  <p:sldSz cx="9144000" cy="6858000" type="screen4x3"/>
  <p:notesSz cx="6797675" cy="9926638"/>
  <p:embeddedFontLst>
    <p:embeddedFont>
      <p:font typeface="Calibri" panose="020F0502020204030204" pitchFamily="34" charset="0"/>
      <p:regular r:id="rId10"/>
      <p:bold r:id="rId11"/>
      <p:italic r:id="rId12"/>
      <p:boldItalic r:id="rId13"/>
    </p:embeddedFont>
    <p:embeddedFont>
      <p:font typeface="標楷體" panose="03000509000000000000" pitchFamily="65" charset="-120"/>
      <p:regular r:id="rId14"/>
    </p:embeddedFont>
    <p:embeddedFont>
      <p:font typeface="MFinance HK Bold" panose="00000500000000000000" pitchFamily="2" charset="-120"/>
      <p:regular r:id="rId15"/>
    </p:embeddedFont>
    <p:embeddedFont>
      <p:font typeface="Microsoft JhengHei" panose="020B0604030504040204" pitchFamily="34" charset="-120"/>
      <p:regular r:id="rId16"/>
      <p:bold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0" roundtripDataSignature="AMtx7mh99YlaPy0uRfwpGijFeFi+Sxkt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5C9E"/>
    <a:srgbClr val="0670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557" autoAdjust="0"/>
    <p:restoredTop sz="94660"/>
  </p:normalViewPr>
  <p:slideViewPr>
    <p:cSldViewPr snapToGrid="0">
      <p:cViewPr varScale="1">
        <p:scale>
          <a:sx n="104" d="100"/>
          <a:sy n="104" d="100"/>
        </p:scale>
        <p:origin x="1440" y="1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heme" Target="theme/theme1.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4"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428586"/>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4" y="9428586"/>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34140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10"/>
          </p:nvPr>
        </p:nvSpPr>
        <p:spPr/>
        <p:txBody>
          <a:bodyPr/>
          <a:lstStyle/>
          <a:p>
            <a:fld id="{DD365F7F-DF8E-42C1-8B7A-AB04B2FEB03C}" type="slidenum">
              <a:rPr lang="zh-HK" altLang="en-US" smtClean="0"/>
              <a:t>1</a:t>
            </a:fld>
            <a:endParaRPr lang="zh-HK" altLang="en-US"/>
          </a:p>
        </p:txBody>
      </p:sp>
    </p:spTree>
    <p:extLst>
      <p:ext uri="{BB962C8B-B14F-4D97-AF65-F5344CB8AC3E}">
        <p14:creationId xmlns:p14="http://schemas.microsoft.com/office/powerpoint/2010/main" val="323343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solidFill>
                  <a:schemeClr val="accent1"/>
                </a:solidFill>
                <a:latin typeface="Microsoft JhengHei"/>
                <a:ea typeface="Microsoft JhengHei"/>
                <a:cs typeface="Microsoft JhengHei"/>
                <a:sym typeface="Microsoft JhengHei"/>
              </a:rPr>
              <a:t>新教師已入職兩年了，做一次反思工具看看他/她們所處位置。再過兩年再做一次。大家分享自己的進步。</a:t>
            </a:r>
            <a:endParaRPr>
              <a:solidFill>
                <a:schemeClr val="accent1"/>
              </a:solidFill>
              <a:latin typeface="Microsoft JhengHei"/>
              <a:ea typeface="Microsoft JhengHei"/>
              <a:cs typeface="Microsoft JhengHei"/>
              <a:sym typeface="Microsoft JhengHei"/>
            </a:endParaRPr>
          </a:p>
          <a:p>
            <a:pPr marL="0" lvl="0" indent="0" algn="l" rtl="0">
              <a:spcBef>
                <a:spcPts val="0"/>
              </a:spcBef>
              <a:spcAft>
                <a:spcPts val="0"/>
              </a:spcAft>
              <a:buNone/>
            </a:pPr>
            <a:endParaRPr/>
          </a:p>
          <a:p>
            <a:pPr marL="0" lvl="0" indent="0" algn="l" rtl="0">
              <a:spcBef>
                <a:spcPts val="0"/>
              </a:spcBef>
              <a:spcAft>
                <a:spcPts val="0"/>
              </a:spcAft>
              <a:buNone/>
            </a:pPr>
            <a:r>
              <a:rPr lang="zh-TW"/>
              <a:t>C 個人層面</a:t>
            </a:r>
            <a:endParaRPr/>
          </a:p>
          <a:p>
            <a:pPr marL="0" lvl="0" indent="0" algn="l" rtl="0">
              <a:spcBef>
                <a:spcPts val="0"/>
              </a:spcBef>
              <a:spcAft>
                <a:spcPts val="0"/>
              </a:spcAft>
              <a:buNone/>
            </a:pPr>
            <a:r>
              <a:rPr lang="zh-TW"/>
              <a:t>自我評估 (Self-appraisal)</a:t>
            </a:r>
            <a:endParaRPr/>
          </a:p>
          <a:p>
            <a:pPr marL="0" lvl="0" indent="0" algn="l" rtl="0">
              <a:spcBef>
                <a:spcPts val="0"/>
              </a:spcBef>
              <a:spcAft>
                <a:spcPts val="0"/>
              </a:spcAft>
              <a:buNone/>
            </a:pPr>
            <a:r>
              <a:rPr lang="zh-TW"/>
              <a:t>教師可在每學年終或隔一段時間善用SRT結果，為自己定下目標和行動計劃。</a:t>
            </a:r>
            <a:endParaRPr/>
          </a:p>
          <a:p>
            <a:pPr marL="0" lvl="0" indent="0" algn="l" rtl="0">
              <a:spcBef>
                <a:spcPts val="0"/>
              </a:spcBef>
              <a:spcAft>
                <a:spcPts val="0"/>
              </a:spcAft>
              <a:buNone/>
            </a:pPr>
            <a:r>
              <a:rPr lang="zh-TW"/>
              <a:t>教師可與主任、副校長或校長分享其專業發展目標和行動計劃與學校的發展重點互相配合。</a:t>
            </a:r>
            <a:endParaRPr/>
          </a:p>
          <a:p>
            <a:pPr marL="0" lvl="0" indent="0" algn="l" rtl="0">
              <a:spcBef>
                <a:spcPts val="0"/>
              </a:spcBef>
              <a:spcAft>
                <a:spcPts val="0"/>
              </a:spcAft>
              <a:buNone/>
            </a:pPr>
            <a:endParaRPr/>
          </a:p>
        </p:txBody>
      </p:sp>
      <p:sp>
        <p:nvSpPr>
          <p:cNvPr id="269" name="Google Shape;269;p2:notes"/>
          <p:cNvSpPr txBox="1">
            <a:spLocks noGrp="1"/>
          </p:cNvSpPr>
          <p:nvPr>
            <p:ph type="sldNum" idx="12"/>
          </p:nvPr>
        </p:nvSpPr>
        <p:spPr>
          <a:xfrm>
            <a:off x="3850444" y="9428586"/>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solidFill>
                  <a:srgbClr val="000000"/>
                </a:solidFill>
                <a:latin typeface="Calibri"/>
                <a:ea typeface="Calibri"/>
                <a:cs typeface="Calibri"/>
                <a:sym typeface="Calibri"/>
              </a:rPr>
              <a:t>3</a:t>
            </a:fld>
            <a:endParaRPr>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solidFill>
                  <a:schemeClr val="accent6"/>
                </a:solidFill>
                <a:latin typeface="Microsoft JhengHei"/>
                <a:ea typeface="Microsoft JhengHei"/>
                <a:cs typeface="Microsoft JhengHei"/>
                <a:sym typeface="Microsoft JhengHei"/>
              </a:rPr>
              <a:t>我們這一組負責培育學生的成長，以第一個標準的描繪作參考，我們的表現如何？我們如何可更進一步？</a:t>
            </a:r>
            <a:endParaRPr/>
          </a:p>
          <a:p>
            <a:pPr marL="0" lvl="0" indent="0" algn="l" rtl="0">
              <a:spcBef>
                <a:spcPts val="0"/>
              </a:spcBef>
              <a:spcAft>
                <a:spcPts val="0"/>
              </a:spcAft>
              <a:buNone/>
            </a:pPr>
            <a:endParaRPr/>
          </a:p>
          <a:p>
            <a:pPr marL="0" lvl="0" indent="0" algn="l" rtl="0">
              <a:spcBef>
                <a:spcPts val="0"/>
              </a:spcBef>
              <a:spcAft>
                <a:spcPts val="0"/>
              </a:spcAft>
              <a:buNone/>
            </a:pPr>
            <a:r>
              <a:rPr lang="zh-TW"/>
              <a:t>B 科組層面</a:t>
            </a:r>
            <a:endParaRPr/>
          </a:p>
          <a:p>
            <a:pPr marL="0" lvl="0" indent="0" algn="l" rtl="0">
              <a:spcBef>
                <a:spcPts val="0"/>
              </a:spcBef>
              <a:spcAft>
                <a:spcPts val="0"/>
              </a:spcAft>
              <a:buNone/>
            </a:pPr>
            <a:r>
              <a:rPr lang="zh-TW"/>
              <a:t>學與教組以第二角色「啟發學生的共建者」檢視現有方向，探討描述中的詞彙，例如：深度學習、評估素養等，設計相應的守專業發展活動。</a:t>
            </a:r>
            <a:endParaRPr/>
          </a:p>
          <a:p>
            <a:pPr marL="0" lvl="0" indent="0" algn="l" rtl="0">
              <a:spcBef>
                <a:spcPts val="0"/>
              </a:spcBef>
              <a:spcAft>
                <a:spcPts val="0"/>
              </a:spcAft>
              <a:buNone/>
            </a:pPr>
            <a:r>
              <a:rPr lang="zh-TW"/>
              <a:t>以第二角色的描述重點作參考設計觀課表。</a:t>
            </a:r>
            <a:endParaRPr/>
          </a:p>
          <a:p>
            <a:pPr marL="0" lvl="0" indent="0" algn="l" rtl="0">
              <a:spcBef>
                <a:spcPts val="0"/>
              </a:spcBef>
              <a:spcAft>
                <a:spcPts val="0"/>
              </a:spcAft>
              <a:buNone/>
            </a:pPr>
            <a:r>
              <a:rPr lang="zh-TW"/>
              <a:t>專責學生成長的組別可以以第一角色「關愛學生的育才者」反思組別的發展階段，以T-標準+的教師故事片段，描述的重點等，鼓勵教師承擔此角色。</a:t>
            </a:r>
            <a:endParaRPr/>
          </a:p>
          <a:p>
            <a:pPr marL="0" lvl="0" indent="0" algn="l" rtl="0">
              <a:spcBef>
                <a:spcPts val="0"/>
              </a:spcBef>
              <a:spcAft>
                <a:spcPts val="0"/>
              </a:spcAft>
              <a:buNone/>
            </a:pPr>
            <a:r>
              <a:rPr lang="zh-TW"/>
              <a:t>中層管理人員在專業發展時段一起做SRT，提出個人專業發展如何配合學校的整體發展。</a:t>
            </a:r>
            <a:endParaRPr/>
          </a:p>
          <a:p>
            <a:pPr marL="0" lvl="0" indent="0" algn="l" rtl="0">
              <a:spcBef>
                <a:spcPts val="0"/>
              </a:spcBef>
              <a:spcAft>
                <a:spcPts val="0"/>
              </a:spcAft>
              <a:buNone/>
            </a:pPr>
            <a:r>
              <a:rPr lang="zh-TW"/>
              <a:t>新教師入職一年後可以做SRT，互相分享所得的結果，過一段時間再做與Mentor或同事分享發展經歷。</a:t>
            </a:r>
            <a:endParaRPr/>
          </a:p>
          <a:p>
            <a:pPr marL="0" lvl="0" indent="0" algn="l" rtl="0">
              <a:spcBef>
                <a:spcPts val="0"/>
              </a:spcBef>
              <a:spcAft>
                <a:spcPts val="0"/>
              </a:spcAft>
              <a:buNone/>
            </a:pPr>
            <a:endParaRPr/>
          </a:p>
        </p:txBody>
      </p:sp>
      <p:sp>
        <p:nvSpPr>
          <p:cNvPr id="285" name="Google Shape;285;p3:notes"/>
          <p:cNvSpPr txBox="1">
            <a:spLocks noGrp="1"/>
          </p:cNvSpPr>
          <p:nvPr>
            <p:ph type="sldNum" idx="12"/>
          </p:nvPr>
        </p:nvSpPr>
        <p:spPr>
          <a:xfrm>
            <a:off x="3850444" y="9428586"/>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solidFill>
                  <a:srgbClr val="000000"/>
                </a:solidFill>
                <a:latin typeface="Calibri"/>
                <a:ea typeface="Calibri"/>
                <a:cs typeface="Calibri"/>
                <a:sym typeface="Calibri"/>
              </a:rPr>
              <a:t>4</a:t>
            </a:fld>
            <a:endParaRPr>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4: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solidFill>
                  <a:srgbClr val="08BC37"/>
                </a:solidFill>
                <a:latin typeface="Microsoft JhengHei"/>
                <a:ea typeface="Microsoft JhengHei"/>
                <a:cs typeface="Microsoft JhengHei"/>
                <a:sym typeface="Microsoft JhengHei"/>
              </a:rPr>
              <a:t>我們的學校如何承擔這三個角色？我們在哪一個角色需要加強？</a:t>
            </a:r>
            <a:endParaRPr>
              <a:solidFill>
                <a:srgbClr val="08BC37"/>
              </a:solidFill>
              <a:latin typeface="Microsoft JhengHei"/>
              <a:ea typeface="Microsoft JhengHei"/>
              <a:cs typeface="Microsoft JhengHei"/>
              <a:sym typeface="Microsoft JhengHei"/>
            </a:endParaRPr>
          </a:p>
          <a:p>
            <a:pPr marL="0" lvl="0" indent="0" algn="l" rtl="0">
              <a:spcBef>
                <a:spcPts val="0"/>
              </a:spcBef>
              <a:spcAft>
                <a:spcPts val="0"/>
              </a:spcAft>
              <a:buNone/>
            </a:pPr>
            <a:endParaRPr>
              <a:solidFill>
                <a:srgbClr val="08BC37"/>
              </a:solidFill>
              <a:latin typeface="Microsoft JhengHei"/>
              <a:ea typeface="Microsoft JhengHei"/>
              <a:cs typeface="Microsoft JhengHei"/>
              <a:sym typeface="Microsoft JhengHei"/>
            </a:endParaRPr>
          </a:p>
          <a:p>
            <a:pPr marL="0" lvl="0" indent="0" algn="l" rtl="0">
              <a:spcBef>
                <a:spcPts val="0"/>
              </a:spcBef>
              <a:spcAft>
                <a:spcPts val="0"/>
              </a:spcAft>
              <a:buNone/>
            </a:pPr>
            <a:r>
              <a:rPr lang="zh-TW"/>
              <a:t>A  全校層面</a:t>
            </a:r>
            <a:endParaRPr/>
          </a:p>
          <a:p>
            <a:pPr marL="0" lvl="0" indent="0" algn="l" rtl="0">
              <a:spcBef>
                <a:spcPts val="0"/>
              </a:spcBef>
              <a:spcAft>
                <a:spcPts val="0"/>
              </a:spcAft>
              <a:buNone/>
            </a:pPr>
            <a:r>
              <a:rPr lang="zh-TW"/>
              <a:t>學校以不記名方式方式收集教師的SRT報告，善用資料策劃校本教師培訓需要</a:t>
            </a:r>
            <a:endParaRPr/>
          </a:p>
          <a:p>
            <a:pPr marL="0" lvl="0" indent="0" algn="l" rtl="0">
              <a:spcBef>
                <a:spcPts val="0"/>
              </a:spcBef>
              <a:spcAft>
                <a:spcPts val="0"/>
              </a:spcAft>
              <a:buNone/>
            </a:pPr>
            <a:r>
              <a:rPr lang="zh-TW"/>
              <a:t>以學校整體為單位，讓教師做SRT，大家思考學校如何承擔三個專業角式，在哪一個角色可以加強，共同策劃學校發展重點。</a:t>
            </a:r>
            <a:endParaRPr/>
          </a:p>
          <a:p>
            <a:pPr marL="0" lvl="0" indent="0" algn="l" rtl="0">
              <a:spcBef>
                <a:spcPts val="0"/>
              </a:spcBef>
              <a:spcAft>
                <a:spcPts val="0"/>
              </a:spcAft>
              <a:buNone/>
            </a:pPr>
            <a:r>
              <a:rPr lang="zh-TW"/>
              <a:t>T-標準+尊重專業自主，學校可從文本中抽取值得討論的地方與教師一起探討。例如：標準三「基本要求」有關教師「言行上注重自身的專業形象」。</a:t>
            </a:r>
            <a:endParaRPr/>
          </a:p>
          <a:p>
            <a:pPr marL="0" lvl="0" indent="0" algn="l" rtl="0">
              <a:spcBef>
                <a:spcPts val="0"/>
              </a:spcBef>
              <a:spcAft>
                <a:spcPts val="0"/>
              </a:spcAft>
              <a:buNone/>
            </a:pPr>
            <a:endParaRPr>
              <a:solidFill>
                <a:srgbClr val="08BC37"/>
              </a:solidFill>
              <a:latin typeface="Microsoft JhengHei"/>
              <a:ea typeface="Microsoft JhengHei"/>
              <a:cs typeface="Microsoft JhengHei"/>
              <a:sym typeface="Microsoft JhengHei"/>
            </a:endParaRPr>
          </a:p>
          <a:p>
            <a:pPr marL="0" lvl="0" indent="0" algn="l" rtl="0">
              <a:spcBef>
                <a:spcPts val="0"/>
              </a:spcBef>
              <a:spcAft>
                <a:spcPts val="0"/>
              </a:spcAft>
              <a:buNone/>
            </a:pPr>
            <a:endParaRPr/>
          </a:p>
        </p:txBody>
      </p:sp>
      <p:sp>
        <p:nvSpPr>
          <p:cNvPr id="301" name="Google Shape;301;p4:notes"/>
          <p:cNvSpPr txBox="1">
            <a:spLocks noGrp="1"/>
          </p:cNvSpPr>
          <p:nvPr>
            <p:ph type="sldNum" idx="12"/>
          </p:nvPr>
        </p:nvSpPr>
        <p:spPr>
          <a:xfrm>
            <a:off x="3850444" y="9428586"/>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solidFill>
                  <a:srgbClr val="000000"/>
                </a:solidFill>
                <a:latin typeface="Calibri"/>
                <a:ea typeface="Calibri"/>
                <a:cs typeface="Calibri"/>
                <a:sym typeface="Calibri"/>
              </a:rPr>
              <a:t>5</a:t>
            </a:fld>
            <a:endParaRPr>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5: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及內容" type="obj">
  <p:cSld name="OBJECT">
    <p:spTree>
      <p:nvGrpSpPr>
        <p:cNvPr id="1" name="Shape 15"/>
        <p:cNvGrpSpPr/>
        <p:nvPr/>
      </p:nvGrpSpPr>
      <p:grpSpPr>
        <a:xfrm>
          <a:off x="0" y="0"/>
          <a:ext cx="0" cy="0"/>
          <a:chOff x="0" y="0"/>
          <a:chExt cx="0" cy="0"/>
        </a:xfrm>
      </p:grpSpPr>
      <p:sp>
        <p:nvSpPr>
          <p:cNvPr id="16" name="Google Shape;16;p7"/>
          <p:cNvSpPr txBox="1">
            <a:spLocks noGrp="1"/>
          </p:cNvSpPr>
          <p:nvPr>
            <p:ph type="title"/>
          </p:nvPr>
        </p:nvSpPr>
        <p:spPr>
          <a:xfrm>
            <a:off x="633845" y="365760"/>
            <a:ext cx="7886700" cy="13255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
          <p:cNvSpPr txBox="1">
            <a:spLocks noGrp="1"/>
          </p:cNvSpPr>
          <p:nvPr>
            <p:ph type="body" idx="1"/>
          </p:nvPr>
        </p:nvSpPr>
        <p:spPr>
          <a:xfrm>
            <a:off x="633845" y="1828801"/>
            <a:ext cx="7886700" cy="43513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
          <p:cNvSpPr txBox="1">
            <a:spLocks noGrp="1"/>
          </p:cNvSpPr>
          <p:nvPr>
            <p:ph type="sldNum" idx="12"/>
          </p:nvPr>
        </p:nvSpPr>
        <p:spPr>
          <a:xfrm>
            <a:off x="6804669" y="634533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a:solidFill>
                  <a:schemeClr val="tx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TW" smtClean="0"/>
              <a:pPr/>
              <a:t>‹#›</a:t>
            </a:fld>
            <a:endParaRPr lang="zh-TW"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rot="5400000">
            <a:off x="4623594" y="2280443"/>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9"/>
          <p:cNvSpPr txBox="1">
            <a:spLocks noGrp="1"/>
          </p:cNvSpPr>
          <p:nvPr>
            <p:ph type="body" idx="1"/>
          </p:nvPr>
        </p:nvSpPr>
        <p:spPr>
          <a:xfrm rot="5400000">
            <a:off x="623094" y="365919"/>
            <a:ext cx="5811837"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 name="Google Shape;20;p7"/>
          <p:cNvSpPr txBox="1">
            <a:spLocks noGrp="1"/>
          </p:cNvSpPr>
          <p:nvPr>
            <p:ph type="sldNum" idx="12"/>
          </p:nvPr>
        </p:nvSpPr>
        <p:spPr>
          <a:xfrm>
            <a:off x="6463145"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a:solidFill>
                  <a:schemeClr val="tx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TW" smtClean="0"/>
              <a:pPr/>
              <a:t>‹#›</a:t>
            </a:fld>
            <a:endParaRPr lang="zh-TW"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4"/>
        <p:cNvGrpSpPr/>
        <p:nvPr/>
      </p:nvGrpSpPr>
      <p:grpSpPr>
        <a:xfrm>
          <a:off x="0" y="0"/>
          <a:ext cx="0" cy="0"/>
          <a:chOff x="0" y="0"/>
          <a:chExt cx="0" cy="0"/>
        </a:xfrm>
      </p:grpSpPr>
      <p:sp>
        <p:nvSpPr>
          <p:cNvPr id="85" name="Google Shape;85;p20"/>
          <p:cNvSpPr txBox="1">
            <a:spLocks noGrp="1"/>
          </p:cNvSpPr>
          <p:nvPr>
            <p:ph type="subTitle" idx="1"/>
          </p:nvPr>
        </p:nvSpPr>
        <p:spPr>
          <a:xfrm>
            <a:off x="1130597" y="4050835"/>
            <a:ext cx="5826719" cy="1096899"/>
          </a:xfrm>
          <a:prstGeom prst="rect">
            <a:avLst/>
          </a:prstGeom>
          <a:noFill/>
          <a:ln>
            <a:noFill/>
          </a:ln>
        </p:spPr>
        <p:txBody>
          <a:bodyPr spcFirstLastPara="1" wrap="square" lIns="91425" tIns="45700" rIns="91425" bIns="45700" anchor="t" anchorCtr="0">
            <a:normAutofit/>
          </a:bodyPr>
          <a:lstStyle>
            <a:lvl1pPr lvl="0" algn="r">
              <a:lnSpc>
                <a:spcPct val="90000"/>
              </a:lnSpc>
              <a:spcBef>
                <a:spcPts val="750"/>
              </a:spcBef>
              <a:spcAft>
                <a:spcPts val="0"/>
              </a:spcAft>
              <a:buClr>
                <a:srgbClr val="7F7F7F"/>
              </a:buClr>
              <a:buSzPts val="2100"/>
              <a:buNone/>
              <a:defRPr>
                <a:solidFill>
                  <a:srgbClr val="7F7F7F"/>
                </a:solidFill>
              </a:defRPr>
            </a:lvl1pPr>
            <a:lvl2pPr lvl="1" algn="ctr">
              <a:lnSpc>
                <a:spcPct val="90000"/>
              </a:lnSpc>
              <a:spcBef>
                <a:spcPts val="375"/>
              </a:spcBef>
              <a:spcAft>
                <a:spcPts val="0"/>
              </a:spcAft>
              <a:buClr>
                <a:srgbClr val="888888"/>
              </a:buClr>
              <a:buSzPts val="1800"/>
              <a:buNone/>
              <a:defRPr>
                <a:solidFill>
                  <a:srgbClr val="888888"/>
                </a:solidFill>
              </a:defRPr>
            </a:lvl2pPr>
            <a:lvl3pPr lvl="2" algn="ctr">
              <a:lnSpc>
                <a:spcPct val="90000"/>
              </a:lnSpc>
              <a:spcBef>
                <a:spcPts val="375"/>
              </a:spcBef>
              <a:spcAft>
                <a:spcPts val="0"/>
              </a:spcAft>
              <a:buClr>
                <a:srgbClr val="888888"/>
              </a:buClr>
              <a:buSzPts val="1500"/>
              <a:buNone/>
              <a:defRPr>
                <a:solidFill>
                  <a:srgbClr val="888888"/>
                </a:solidFill>
              </a:defRPr>
            </a:lvl3pPr>
            <a:lvl4pPr lvl="3" algn="ctr">
              <a:lnSpc>
                <a:spcPct val="90000"/>
              </a:lnSpc>
              <a:spcBef>
                <a:spcPts val="375"/>
              </a:spcBef>
              <a:spcAft>
                <a:spcPts val="0"/>
              </a:spcAft>
              <a:buClr>
                <a:srgbClr val="888888"/>
              </a:buClr>
              <a:buSzPts val="1350"/>
              <a:buNone/>
              <a:defRPr>
                <a:solidFill>
                  <a:srgbClr val="888888"/>
                </a:solidFill>
              </a:defRPr>
            </a:lvl4pPr>
            <a:lvl5pPr lvl="4" algn="ctr">
              <a:lnSpc>
                <a:spcPct val="90000"/>
              </a:lnSpc>
              <a:spcBef>
                <a:spcPts val="375"/>
              </a:spcBef>
              <a:spcAft>
                <a:spcPts val="0"/>
              </a:spcAft>
              <a:buClr>
                <a:srgbClr val="888888"/>
              </a:buClr>
              <a:buSzPts val="1350"/>
              <a:buNone/>
              <a:defRPr>
                <a:solidFill>
                  <a:srgbClr val="888888"/>
                </a:solidFill>
              </a:defRPr>
            </a:lvl5pPr>
            <a:lvl6pPr lvl="5" algn="ctr">
              <a:spcBef>
                <a:spcPts val="270"/>
              </a:spcBef>
              <a:spcAft>
                <a:spcPts val="0"/>
              </a:spcAft>
              <a:buClr>
                <a:srgbClr val="888888"/>
              </a:buClr>
              <a:buSzPts val="1350"/>
              <a:buNone/>
              <a:defRPr>
                <a:solidFill>
                  <a:srgbClr val="888888"/>
                </a:solidFill>
              </a:defRPr>
            </a:lvl6pPr>
            <a:lvl7pPr lvl="6" algn="ctr">
              <a:spcBef>
                <a:spcPts val="270"/>
              </a:spcBef>
              <a:spcAft>
                <a:spcPts val="0"/>
              </a:spcAft>
              <a:buClr>
                <a:srgbClr val="888888"/>
              </a:buClr>
              <a:buSzPts val="1350"/>
              <a:buNone/>
              <a:defRPr>
                <a:solidFill>
                  <a:srgbClr val="888888"/>
                </a:solidFill>
              </a:defRPr>
            </a:lvl7pPr>
            <a:lvl8pPr lvl="7" algn="ctr">
              <a:spcBef>
                <a:spcPts val="270"/>
              </a:spcBef>
              <a:spcAft>
                <a:spcPts val="0"/>
              </a:spcAft>
              <a:buClr>
                <a:srgbClr val="888888"/>
              </a:buClr>
              <a:buSzPts val="1350"/>
              <a:buNone/>
              <a:defRPr>
                <a:solidFill>
                  <a:srgbClr val="888888"/>
                </a:solidFill>
              </a:defRPr>
            </a:lvl8pPr>
            <a:lvl9pPr lvl="8" algn="ctr">
              <a:spcBef>
                <a:spcPts val="270"/>
              </a:spcBef>
              <a:spcAft>
                <a:spcPts val="0"/>
              </a:spcAft>
              <a:buClr>
                <a:srgbClr val="888888"/>
              </a:buClr>
              <a:buSzPts val="1350"/>
              <a:buNone/>
              <a:defRPr>
                <a:solidFill>
                  <a:srgbClr val="888888"/>
                </a:solidFill>
              </a:defRPr>
            </a:lvl9pPr>
          </a:lstStyle>
          <a:p>
            <a:endParaRPr/>
          </a:p>
        </p:txBody>
      </p:sp>
      <p:sp>
        <p:nvSpPr>
          <p:cNvPr id="86" name="Google Shape;86;p20"/>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000000"/>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0"/>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0000"/>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 name="Google Shape;20;p7"/>
          <p:cNvSpPr txBox="1">
            <a:spLocks noGrp="1"/>
          </p:cNvSpPr>
          <p:nvPr>
            <p:ph type="sldNum" idx="12"/>
          </p:nvPr>
        </p:nvSpPr>
        <p:spPr>
          <a:xfrm>
            <a:off x="6463145"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a:solidFill>
                  <a:schemeClr val="tx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TW" smtClean="0"/>
              <a:pPr/>
              <a:t>‹#›</a:t>
            </a:fld>
            <a:endParaRPr lang="zh-TW"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自訂版面配置">
  <p:cSld name="自訂版面配置">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633845" y="365760"/>
            <a:ext cx="7886700" cy="13255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1"/>
          <p:cNvSpPr txBox="1">
            <a:spLocks noGrp="1"/>
          </p:cNvSpPr>
          <p:nvPr>
            <p:ph type="dt" idx="10"/>
          </p:nvPr>
        </p:nvSpPr>
        <p:spPr>
          <a:xfrm>
            <a:off x="5405438" y="6042025"/>
            <a:ext cx="6842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000000"/>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1"/>
          <p:cNvSpPr txBox="1">
            <a:spLocks noGrp="1"/>
          </p:cNvSpPr>
          <p:nvPr>
            <p:ph type="ftr" idx="11"/>
          </p:nvPr>
        </p:nvSpPr>
        <p:spPr>
          <a:xfrm>
            <a:off x="609600" y="6042025"/>
            <a:ext cx="4622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0000"/>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 name="Google Shape;20;p7"/>
          <p:cNvSpPr txBox="1">
            <a:spLocks noGrp="1"/>
          </p:cNvSpPr>
          <p:nvPr>
            <p:ph type="sldNum" idx="12"/>
          </p:nvPr>
        </p:nvSpPr>
        <p:spPr>
          <a:xfrm>
            <a:off x="6463145"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a:solidFill>
                  <a:schemeClr val="tx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TW" smtClean="0"/>
              <a:pPr/>
              <a:t>‹#›</a:t>
            </a:fld>
            <a:endParaRPr lang="zh-TW"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27"/>
        <p:cNvGrpSpPr/>
        <p:nvPr/>
      </p:nvGrpSpPr>
      <p:grpSpPr>
        <a:xfrm>
          <a:off x="0" y="0"/>
          <a:ext cx="0" cy="0"/>
          <a:chOff x="0" y="0"/>
          <a:chExt cx="0" cy="0"/>
        </a:xfrm>
      </p:grpSpPr>
      <p:sp>
        <p:nvSpPr>
          <p:cNvPr id="28" name="Google Shape;28;p11"/>
          <p:cNvSpPr txBox="1">
            <a:spLocks noGrp="1"/>
          </p:cNvSpPr>
          <p:nvPr>
            <p:ph type="title"/>
          </p:nvPr>
        </p:nvSpPr>
        <p:spPr>
          <a:xfrm>
            <a:off x="623888" y="1712423"/>
            <a:ext cx="7886700" cy="285120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1"/>
          <p:cNvSpPr txBox="1">
            <a:spLocks noGrp="1"/>
          </p:cNvSpPr>
          <p:nvPr>
            <p:ph type="body" idx="1"/>
          </p:nvPr>
        </p:nvSpPr>
        <p:spPr>
          <a:xfrm>
            <a:off x="623888" y="455263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3F3F3F"/>
              </a:buClr>
              <a:buSzPts val="1800"/>
              <a:buNone/>
              <a:defRPr sz="1800">
                <a:solidFill>
                  <a:srgbClr val="3F3F3F"/>
                </a:solidFill>
              </a:defRPr>
            </a:lvl1pPr>
            <a:lvl2pPr marL="914400" lvl="1" indent="-228600" algn="l">
              <a:lnSpc>
                <a:spcPct val="90000"/>
              </a:lnSpc>
              <a:spcBef>
                <a:spcPts val="375"/>
              </a:spcBef>
              <a:spcAft>
                <a:spcPts val="0"/>
              </a:spcAft>
              <a:buClr>
                <a:srgbClr val="888888"/>
              </a:buClr>
              <a:buSzPts val="1350"/>
              <a:buNone/>
              <a:defRPr sz="1350">
                <a:solidFill>
                  <a:srgbClr val="888888"/>
                </a:solidFill>
              </a:defRPr>
            </a:lvl2pPr>
            <a:lvl3pPr marL="1371600" lvl="2" indent="-228600" algn="l">
              <a:lnSpc>
                <a:spcPct val="90000"/>
              </a:lnSpc>
              <a:spcBef>
                <a:spcPts val="375"/>
              </a:spcBef>
              <a:spcAft>
                <a:spcPts val="0"/>
              </a:spcAft>
              <a:buClr>
                <a:srgbClr val="888888"/>
              </a:buClr>
              <a:buSzPts val="1200"/>
              <a:buNone/>
              <a:defRPr sz="1200">
                <a:solidFill>
                  <a:srgbClr val="888888"/>
                </a:solidFill>
              </a:defRPr>
            </a:lvl3pPr>
            <a:lvl4pPr marL="1828800" lvl="3" indent="-228600" algn="l">
              <a:lnSpc>
                <a:spcPct val="90000"/>
              </a:lnSpc>
              <a:spcBef>
                <a:spcPts val="375"/>
              </a:spcBef>
              <a:spcAft>
                <a:spcPts val="0"/>
              </a:spcAft>
              <a:buClr>
                <a:srgbClr val="888888"/>
              </a:buClr>
              <a:buSzPts val="1050"/>
              <a:buNone/>
              <a:defRPr sz="1050">
                <a:solidFill>
                  <a:srgbClr val="888888"/>
                </a:solidFill>
              </a:defRPr>
            </a:lvl4pPr>
            <a:lvl5pPr marL="2286000" lvl="4" indent="-228600" algn="l">
              <a:lnSpc>
                <a:spcPct val="90000"/>
              </a:lnSpc>
              <a:spcBef>
                <a:spcPts val="375"/>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30" name="Google Shape;30;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 name="Google Shape;20;p7"/>
          <p:cNvSpPr txBox="1">
            <a:spLocks noGrp="1"/>
          </p:cNvSpPr>
          <p:nvPr>
            <p:ph type="sldNum" idx="12"/>
          </p:nvPr>
        </p:nvSpPr>
        <p:spPr>
          <a:xfrm>
            <a:off x="6804669" y="634533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a:solidFill>
                  <a:schemeClr val="tx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TW" smtClean="0"/>
              <a:pPr/>
              <a:t>‹#›</a:t>
            </a:fld>
            <a:endParaRPr lang="zh-TW"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兩個內容" type="twoObj">
  <p:cSld name="TWO_OBJECTS">
    <p:spTree>
      <p:nvGrpSpPr>
        <p:cNvPr id="1" name="Shape 33"/>
        <p:cNvGrpSpPr/>
        <p:nvPr/>
      </p:nvGrpSpPr>
      <p:grpSpPr>
        <a:xfrm>
          <a:off x="0" y="0"/>
          <a:ext cx="0" cy="0"/>
          <a:chOff x="0" y="0"/>
          <a:chExt cx="0" cy="0"/>
        </a:xfrm>
      </p:grpSpPr>
      <p:sp>
        <p:nvSpPr>
          <p:cNvPr id="34" name="Google Shape;34;p12"/>
          <p:cNvSpPr txBox="1">
            <a:spLocks noGrp="1"/>
          </p:cNvSpPr>
          <p:nvPr>
            <p:ph type="title"/>
          </p:nvPr>
        </p:nvSpPr>
        <p:spPr>
          <a:xfrm>
            <a:off x="633845" y="365760"/>
            <a:ext cx="7886700" cy="13255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2"/>
          <p:cNvSpPr txBox="1">
            <a:spLocks noGrp="1"/>
          </p:cNvSpPr>
          <p:nvPr>
            <p:ph type="body" idx="1"/>
          </p:nvPr>
        </p:nvSpPr>
        <p:spPr>
          <a:xfrm>
            <a:off x="633845" y="1828801"/>
            <a:ext cx="3886200" cy="43513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12"/>
          <p:cNvSpPr txBox="1">
            <a:spLocks noGrp="1"/>
          </p:cNvSpPr>
          <p:nvPr>
            <p:ph type="body" idx="2"/>
          </p:nvPr>
        </p:nvSpPr>
        <p:spPr>
          <a:xfrm>
            <a:off x="4629150" y="1828801"/>
            <a:ext cx="3886200" cy="43513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 name="Google Shape;20;p7"/>
          <p:cNvSpPr txBox="1">
            <a:spLocks noGrp="1"/>
          </p:cNvSpPr>
          <p:nvPr>
            <p:ph type="sldNum" idx="12"/>
          </p:nvPr>
        </p:nvSpPr>
        <p:spPr>
          <a:xfrm>
            <a:off x="6804669" y="634533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a:solidFill>
                  <a:schemeClr val="tx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TW" smtClean="0"/>
              <a:pPr/>
              <a:t>‹#›</a:t>
            </a:fld>
            <a:endParaRPr lang="zh-TW"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比對">
  <p:cSld name="比對">
    <p:spTree>
      <p:nvGrpSpPr>
        <p:cNvPr id="1" name="Shape 40"/>
        <p:cNvGrpSpPr/>
        <p:nvPr/>
      </p:nvGrpSpPr>
      <p:grpSpPr>
        <a:xfrm>
          <a:off x="0" y="0"/>
          <a:ext cx="0" cy="0"/>
          <a:chOff x="0" y="0"/>
          <a:chExt cx="0" cy="0"/>
        </a:xfrm>
      </p:grpSpPr>
      <p:sp>
        <p:nvSpPr>
          <p:cNvPr id="41" name="Google Shape;41;p13"/>
          <p:cNvSpPr txBox="1">
            <a:spLocks noGrp="1"/>
          </p:cNvSpPr>
          <p:nvPr>
            <p:ph type="body" idx="1"/>
          </p:nvPr>
        </p:nvSpPr>
        <p:spPr>
          <a:xfrm>
            <a:off x="633845" y="1681851"/>
            <a:ext cx="3867150" cy="82569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42" name="Google Shape;42;p13"/>
          <p:cNvSpPr txBox="1">
            <a:spLocks noGrp="1"/>
          </p:cNvSpPr>
          <p:nvPr>
            <p:ph type="body" idx="2"/>
          </p:nvPr>
        </p:nvSpPr>
        <p:spPr>
          <a:xfrm>
            <a:off x="633845" y="2507551"/>
            <a:ext cx="3867150" cy="36805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 name="Google Shape;43;p13"/>
          <p:cNvSpPr txBox="1">
            <a:spLocks noGrp="1"/>
          </p:cNvSpPr>
          <p:nvPr>
            <p:ph type="body" idx="3"/>
          </p:nvPr>
        </p:nvSpPr>
        <p:spPr>
          <a:xfrm>
            <a:off x="4629150" y="1681851"/>
            <a:ext cx="3886201" cy="82569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44" name="Google Shape;44;p13"/>
          <p:cNvSpPr txBox="1">
            <a:spLocks noGrp="1"/>
          </p:cNvSpPr>
          <p:nvPr>
            <p:ph type="body" idx="4"/>
          </p:nvPr>
        </p:nvSpPr>
        <p:spPr>
          <a:xfrm>
            <a:off x="4629150" y="2507551"/>
            <a:ext cx="3886201" cy="36805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 name="Google Shape;45;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
          <p:cNvSpPr txBox="1">
            <a:spLocks noGrp="1"/>
          </p:cNvSpPr>
          <p:nvPr>
            <p:ph type="title"/>
          </p:nvPr>
        </p:nvSpPr>
        <p:spPr>
          <a:xfrm>
            <a:off x="633845" y="365760"/>
            <a:ext cx="7886700" cy="13255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 name="Google Shape;20;p7"/>
          <p:cNvSpPr txBox="1">
            <a:spLocks noGrp="1"/>
          </p:cNvSpPr>
          <p:nvPr>
            <p:ph type="sldNum" idx="12"/>
          </p:nvPr>
        </p:nvSpPr>
        <p:spPr>
          <a:xfrm>
            <a:off x="6463145"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a:solidFill>
                  <a:schemeClr val="tx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TW" smtClean="0"/>
              <a:pPr/>
              <a:t>‹#›</a:t>
            </a:fld>
            <a:endParaRPr lang="zh-TW"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只有標題">
  <p:cSld name="只有標題">
    <p:spTree>
      <p:nvGrpSpPr>
        <p:cNvPr id="1" name="Shape 49"/>
        <p:cNvGrpSpPr/>
        <p:nvPr/>
      </p:nvGrpSpPr>
      <p:grpSpPr>
        <a:xfrm>
          <a:off x="0" y="0"/>
          <a:ext cx="0" cy="0"/>
          <a:chOff x="0" y="0"/>
          <a:chExt cx="0" cy="0"/>
        </a:xfrm>
      </p:grpSpPr>
      <p:sp>
        <p:nvSpPr>
          <p:cNvPr id="50" name="Google Shape;50;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4"/>
          <p:cNvSpPr txBox="1">
            <a:spLocks noGrp="1"/>
          </p:cNvSpPr>
          <p:nvPr>
            <p:ph type="title"/>
          </p:nvPr>
        </p:nvSpPr>
        <p:spPr>
          <a:xfrm>
            <a:off x="633845" y="365760"/>
            <a:ext cx="7886700" cy="13255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20;p7"/>
          <p:cNvSpPr txBox="1">
            <a:spLocks noGrp="1"/>
          </p:cNvSpPr>
          <p:nvPr>
            <p:ph type="sldNum" idx="12"/>
          </p:nvPr>
        </p:nvSpPr>
        <p:spPr>
          <a:xfrm>
            <a:off x="6463145"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a:solidFill>
                  <a:schemeClr val="tx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TW" smtClean="0"/>
              <a:pPr/>
              <a:t>‹#›</a:t>
            </a:fld>
            <a:endParaRPr lang="zh-TW"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4"/>
        <p:cNvGrpSpPr/>
        <p:nvPr/>
      </p:nvGrpSpPr>
      <p:grpSpPr>
        <a:xfrm>
          <a:off x="0" y="0"/>
          <a:ext cx="0" cy="0"/>
          <a:chOff x="0" y="0"/>
          <a:chExt cx="0" cy="0"/>
        </a:xfrm>
      </p:grpSpPr>
      <p:sp>
        <p:nvSpPr>
          <p:cNvPr id="55" name="Google Shape;55;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 name="Google Shape;20;p7"/>
          <p:cNvSpPr txBox="1">
            <a:spLocks noGrp="1"/>
          </p:cNvSpPr>
          <p:nvPr>
            <p:ph type="sldNum" idx="12"/>
          </p:nvPr>
        </p:nvSpPr>
        <p:spPr>
          <a:xfrm>
            <a:off x="6804669" y="634533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a:solidFill>
                  <a:schemeClr val="tx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TW" smtClean="0"/>
              <a:pPr/>
              <a:t>‹#›</a:t>
            </a:fld>
            <a:endParaRPr lang="zh-TW"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630936" y="457201"/>
            <a:ext cx="2948940" cy="160019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6"/>
          <p:cNvSpPr txBox="1">
            <a:spLocks noGrp="1"/>
          </p:cNvSpPr>
          <p:nvPr>
            <p:ph type="body" idx="1"/>
          </p:nvPr>
        </p:nvSpPr>
        <p:spPr>
          <a:xfrm>
            <a:off x="3886200" y="990600"/>
            <a:ext cx="4629150" cy="48768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61" name="Google Shape;61;p16"/>
          <p:cNvSpPr txBox="1">
            <a:spLocks noGrp="1"/>
          </p:cNvSpPr>
          <p:nvPr>
            <p:ph type="body" idx="2"/>
          </p:nvPr>
        </p:nvSpPr>
        <p:spPr>
          <a:xfrm>
            <a:off x="630936" y="2057399"/>
            <a:ext cx="2948940" cy="38100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900"/>
              <a:buNone/>
              <a:defRPr sz="900"/>
            </a:lvl2pPr>
            <a:lvl3pPr marL="1371600" lvl="2" indent="-228600" algn="l">
              <a:lnSpc>
                <a:spcPct val="90000"/>
              </a:lnSpc>
              <a:spcBef>
                <a:spcPts val="375"/>
              </a:spcBef>
              <a:spcAft>
                <a:spcPts val="0"/>
              </a:spcAft>
              <a:buClr>
                <a:schemeClr val="dk1"/>
              </a:buClr>
              <a:buSzPts val="750"/>
              <a:buNone/>
              <a:defRPr sz="750"/>
            </a:lvl3pPr>
            <a:lvl4pPr marL="1828800" lvl="3" indent="-228600" algn="l">
              <a:lnSpc>
                <a:spcPct val="90000"/>
              </a:lnSpc>
              <a:spcBef>
                <a:spcPts val="375"/>
              </a:spcBef>
              <a:spcAft>
                <a:spcPts val="0"/>
              </a:spcAft>
              <a:buClr>
                <a:schemeClr val="dk1"/>
              </a:buClr>
              <a:buSzPts val="675"/>
              <a:buNone/>
              <a:defRPr sz="675"/>
            </a:lvl4pPr>
            <a:lvl5pPr marL="2286000" lvl="4" indent="-228600" algn="l">
              <a:lnSpc>
                <a:spcPct val="90000"/>
              </a:lnSpc>
              <a:spcBef>
                <a:spcPts val="37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62" name="Google Shape;62;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 name="Google Shape;20;p7"/>
          <p:cNvSpPr txBox="1">
            <a:spLocks noGrp="1"/>
          </p:cNvSpPr>
          <p:nvPr>
            <p:ph type="sldNum" idx="12"/>
          </p:nvPr>
        </p:nvSpPr>
        <p:spPr>
          <a:xfrm>
            <a:off x="6463145"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a:solidFill>
                  <a:schemeClr val="tx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TW" smtClean="0"/>
              <a:pPr/>
              <a:t>‹#›</a:t>
            </a:fld>
            <a:endParaRPr lang="zh-TW"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630936" y="457200"/>
            <a:ext cx="294894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7"/>
          <p:cNvSpPr>
            <a:spLocks noGrp="1"/>
          </p:cNvSpPr>
          <p:nvPr>
            <p:ph type="pic" idx="2"/>
          </p:nvPr>
        </p:nvSpPr>
        <p:spPr>
          <a:xfrm>
            <a:off x="3886200" y="990600"/>
            <a:ext cx="4629150" cy="4876800"/>
          </a:xfrm>
          <a:prstGeom prst="rect">
            <a:avLst/>
          </a:prstGeom>
          <a:noFill/>
          <a:ln>
            <a:noFill/>
          </a:ln>
        </p:spPr>
      </p:sp>
      <p:sp>
        <p:nvSpPr>
          <p:cNvPr id="68" name="Google Shape;68;p17"/>
          <p:cNvSpPr txBox="1">
            <a:spLocks noGrp="1"/>
          </p:cNvSpPr>
          <p:nvPr>
            <p:ph type="body" idx="1"/>
          </p:nvPr>
        </p:nvSpPr>
        <p:spPr>
          <a:xfrm>
            <a:off x="630936" y="2057400"/>
            <a:ext cx="2948940" cy="3810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900"/>
              <a:buNone/>
              <a:defRPr sz="900"/>
            </a:lvl2pPr>
            <a:lvl3pPr marL="1371600" lvl="2" indent="-228600" algn="l">
              <a:lnSpc>
                <a:spcPct val="90000"/>
              </a:lnSpc>
              <a:spcBef>
                <a:spcPts val="375"/>
              </a:spcBef>
              <a:spcAft>
                <a:spcPts val="0"/>
              </a:spcAft>
              <a:buClr>
                <a:schemeClr val="dk1"/>
              </a:buClr>
              <a:buSzPts val="750"/>
              <a:buNone/>
              <a:defRPr sz="750"/>
            </a:lvl3pPr>
            <a:lvl4pPr marL="1828800" lvl="3" indent="-228600" algn="l">
              <a:lnSpc>
                <a:spcPct val="90000"/>
              </a:lnSpc>
              <a:spcBef>
                <a:spcPts val="375"/>
              </a:spcBef>
              <a:spcAft>
                <a:spcPts val="0"/>
              </a:spcAft>
              <a:buClr>
                <a:schemeClr val="dk1"/>
              </a:buClr>
              <a:buSzPts val="675"/>
              <a:buNone/>
              <a:defRPr sz="675"/>
            </a:lvl4pPr>
            <a:lvl5pPr marL="2286000" lvl="4" indent="-228600" algn="l">
              <a:lnSpc>
                <a:spcPct val="90000"/>
              </a:lnSpc>
              <a:spcBef>
                <a:spcPts val="37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69" name="Google Shape;69;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 name="Google Shape;20;p7"/>
          <p:cNvSpPr txBox="1">
            <a:spLocks noGrp="1"/>
          </p:cNvSpPr>
          <p:nvPr>
            <p:ph type="sldNum" idx="12"/>
          </p:nvPr>
        </p:nvSpPr>
        <p:spPr>
          <a:xfrm>
            <a:off x="6463145"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a:solidFill>
                  <a:schemeClr val="tx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TW" smtClean="0"/>
              <a:pPr/>
              <a:t>‹#›</a:t>
            </a:fld>
            <a:endParaRPr lang="zh-TW"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633845" y="365760"/>
            <a:ext cx="7886700" cy="13255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8"/>
          <p:cNvSpPr txBox="1">
            <a:spLocks noGrp="1"/>
          </p:cNvSpPr>
          <p:nvPr>
            <p:ph type="body" idx="1"/>
          </p:nvPr>
        </p:nvSpPr>
        <p:spPr>
          <a:xfrm rot="5400000">
            <a:off x="2401526" y="61119"/>
            <a:ext cx="4351337"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 name="Google Shape;20;p7"/>
          <p:cNvSpPr txBox="1">
            <a:spLocks noGrp="1"/>
          </p:cNvSpPr>
          <p:nvPr>
            <p:ph type="sldNum" idx="12"/>
          </p:nvPr>
        </p:nvSpPr>
        <p:spPr>
          <a:xfrm>
            <a:off x="6463145"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a:solidFill>
                  <a:schemeClr val="tx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TW" smtClean="0"/>
              <a:pPr/>
              <a:t>‹#›</a:t>
            </a:fld>
            <a:endParaRPr lang="zh-TW"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7" name="Picture 2" descr="D:\Fos\@Projects\@2022_works\2022_T-Standard+\PPT modify\stuff\012.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7384"/>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0;p6"/>
          <p:cNvSpPr txBox="1">
            <a:spLocks noGrp="1"/>
          </p:cNvSpPr>
          <p:nvPr>
            <p:ph type="title"/>
          </p:nvPr>
        </p:nvSpPr>
        <p:spPr>
          <a:xfrm>
            <a:off x="633845" y="365760"/>
            <a:ext cx="7886700" cy="132556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633845" y="1828801"/>
            <a:ext cx="7886700" cy="4351337"/>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Noto Sans Symbols"/>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Noto Sans Symbols"/>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Noto Sans Symbols"/>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Noto Sans Symbols"/>
              <a:buChar char="●"/>
              <a:defRPr sz="1350" b="0" i="0" u="none" strike="noStrike" cap="none">
                <a:solidFill>
                  <a:schemeClr val="dk1"/>
                </a:solidFill>
                <a:latin typeface="Calibri"/>
                <a:ea typeface="Calibri"/>
                <a:cs typeface="Calibri"/>
                <a:sym typeface="Calibri"/>
              </a:defRPr>
            </a:lvl5pPr>
            <a:lvl6pPr marL="2743200" marR="0" lvl="5" indent="-314325" algn="l" rtl="0">
              <a:spcBef>
                <a:spcPts val="270"/>
              </a:spcBef>
              <a:spcAft>
                <a:spcPts val="0"/>
              </a:spcAft>
              <a:buClr>
                <a:schemeClr val="dk1"/>
              </a:buClr>
              <a:buSzPts val="1350"/>
              <a:buFont typeface="Noto Sans Symbols"/>
              <a:buChar char="●"/>
              <a:defRPr sz="1350" b="0" i="0" u="none" strike="noStrike" cap="none">
                <a:solidFill>
                  <a:schemeClr val="dk1"/>
                </a:solidFill>
                <a:latin typeface="Calibri"/>
                <a:ea typeface="Calibri"/>
                <a:cs typeface="Calibri"/>
                <a:sym typeface="Calibri"/>
              </a:defRPr>
            </a:lvl6pPr>
            <a:lvl7pPr marL="3200400" marR="0" lvl="6" indent="-314325" algn="l" rtl="0">
              <a:spcBef>
                <a:spcPts val="270"/>
              </a:spcBef>
              <a:spcAft>
                <a:spcPts val="0"/>
              </a:spcAft>
              <a:buClr>
                <a:schemeClr val="dk1"/>
              </a:buClr>
              <a:buSzPts val="1350"/>
              <a:buFont typeface="Noto Sans Symbols"/>
              <a:buChar char="●"/>
              <a:defRPr sz="1350" b="0" i="0" u="none" strike="noStrike" cap="none">
                <a:solidFill>
                  <a:schemeClr val="dk1"/>
                </a:solidFill>
                <a:latin typeface="Calibri"/>
                <a:ea typeface="Calibri"/>
                <a:cs typeface="Calibri"/>
                <a:sym typeface="Calibri"/>
              </a:defRPr>
            </a:lvl7pPr>
            <a:lvl8pPr marL="3657600" marR="0" lvl="7" indent="-314325" algn="l" rtl="0">
              <a:spcBef>
                <a:spcPts val="270"/>
              </a:spcBef>
              <a:spcAft>
                <a:spcPts val="0"/>
              </a:spcAft>
              <a:buClr>
                <a:schemeClr val="dk1"/>
              </a:buClr>
              <a:buSzPts val="1350"/>
              <a:buFont typeface="Noto Sans Symbols"/>
              <a:buChar char="●"/>
              <a:defRPr sz="1350" b="0" i="0" u="none" strike="noStrike" cap="none">
                <a:solidFill>
                  <a:schemeClr val="dk1"/>
                </a:solidFill>
                <a:latin typeface="Calibri"/>
                <a:ea typeface="Calibri"/>
                <a:cs typeface="Calibri"/>
                <a:sym typeface="Calibri"/>
              </a:defRPr>
            </a:lvl8pPr>
            <a:lvl9pPr marL="4114800" marR="0" lvl="8" indent="-314325" algn="l" rtl="0">
              <a:spcBef>
                <a:spcPts val="270"/>
              </a:spcBef>
              <a:spcAft>
                <a:spcPts val="0"/>
              </a:spcAft>
              <a:buClr>
                <a:schemeClr val="dk1"/>
              </a:buClr>
              <a:buSzPts val="1350"/>
              <a:buFont typeface="Noto Sans Symbols"/>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25" b="0" i="0" u="none" strike="noStrike" cap="none">
                <a:solidFill>
                  <a:srgbClr val="59595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25" b="0" i="0" u="none" strike="noStrike" cap="none">
                <a:solidFill>
                  <a:srgbClr val="59595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
          <p:cNvSpPr txBox="1">
            <a:spLocks noGrp="1"/>
          </p:cNvSpPr>
          <p:nvPr>
            <p:ph type="sldNum" idx="12"/>
          </p:nvPr>
        </p:nvSpPr>
        <p:spPr>
          <a:xfrm>
            <a:off x="6463145"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25" b="0" i="0" u="none" strike="noStrike" cap="none">
                <a:solidFill>
                  <a:srgbClr val="888888"/>
                </a:solidFill>
                <a:latin typeface="Calibri"/>
                <a:ea typeface="Calibri"/>
                <a:cs typeface="Calibri"/>
                <a:sym typeface="Calibri"/>
              </a:defRPr>
            </a:lvl1pPr>
            <a:lvl2pPr marL="0" marR="0" lvl="1" indent="0" algn="r" rtl="0">
              <a:spcBef>
                <a:spcPts val="0"/>
              </a:spcBef>
              <a:buNone/>
              <a:defRPr sz="825" b="0" i="0" u="none" strike="noStrike" cap="none">
                <a:solidFill>
                  <a:srgbClr val="888888"/>
                </a:solidFill>
                <a:latin typeface="Calibri"/>
                <a:ea typeface="Calibri"/>
                <a:cs typeface="Calibri"/>
                <a:sym typeface="Calibri"/>
              </a:defRPr>
            </a:lvl2pPr>
            <a:lvl3pPr marL="0" marR="0" lvl="2" indent="0" algn="r" rtl="0">
              <a:spcBef>
                <a:spcPts val="0"/>
              </a:spcBef>
              <a:buNone/>
              <a:defRPr sz="825" b="0" i="0" u="none" strike="noStrike" cap="none">
                <a:solidFill>
                  <a:srgbClr val="888888"/>
                </a:solidFill>
                <a:latin typeface="Calibri"/>
                <a:ea typeface="Calibri"/>
                <a:cs typeface="Calibri"/>
                <a:sym typeface="Calibri"/>
              </a:defRPr>
            </a:lvl3pPr>
            <a:lvl4pPr marL="0" marR="0" lvl="3" indent="0" algn="r" rtl="0">
              <a:spcBef>
                <a:spcPts val="0"/>
              </a:spcBef>
              <a:buNone/>
              <a:defRPr sz="825" b="0" i="0" u="none" strike="noStrike" cap="none">
                <a:solidFill>
                  <a:srgbClr val="888888"/>
                </a:solidFill>
                <a:latin typeface="Calibri"/>
                <a:ea typeface="Calibri"/>
                <a:cs typeface="Calibri"/>
                <a:sym typeface="Calibri"/>
              </a:defRPr>
            </a:lvl4pPr>
            <a:lvl5pPr marL="0" marR="0" lvl="4" indent="0" algn="r" rtl="0">
              <a:spcBef>
                <a:spcPts val="0"/>
              </a:spcBef>
              <a:buNone/>
              <a:defRPr sz="825" b="0" i="0" u="none" strike="noStrike" cap="none">
                <a:solidFill>
                  <a:srgbClr val="888888"/>
                </a:solidFill>
                <a:latin typeface="Calibri"/>
                <a:ea typeface="Calibri"/>
                <a:cs typeface="Calibri"/>
                <a:sym typeface="Calibri"/>
              </a:defRPr>
            </a:lvl5pPr>
            <a:lvl6pPr marL="0" marR="0" lvl="5" indent="0" algn="r" rtl="0">
              <a:spcBef>
                <a:spcPts val="0"/>
              </a:spcBef>
              <a:buNone/>
              <a:defRPr sz="825" b="0" i="0" u="none" strike="noStrike" cap="none">
                <a:solidFill>
                  <a:srgbClr val="888888"/>
                </a:solidFill>
                <a:latin typeface="Calibri"/>
                <a:ea typeface="Calibri"/>
                <a:cs typeface="Calibri"/>
                <a:sym typeface="Calibri"/>
              </a:defRPr>
            </a:lvl6pPr>
            <a:lvl7pPr marL="0" marR="0" lvl="6" indent="0" algn="r" rtl="0">
              <a:spcBef>
                <a:spcPts val="0"/>
              </a:spcBef>
              <a:buNone/>
              <a:defRPr sz="825" b="0" i="0" u="none" strike="noStrike" cap="none">
                <a:solidFill>
                  <a:srgbClr val="888888"/>
                </a:solidFill>
                <a:latin typeface="Calibri"/>
                <a:ea typeface="Calibri"/>
                <a:cs typeface="Calibri"/>
                <a:sym typeface="Calibri"/>
              </a:defRPr>
            </a:lvl7pPr>
            <a:lvl8pPr marL="0" marR="0" lvl="7" indent="0" algn="r" rtl="0">
              <a:spcBef>
                <a:spcPts val="0"/>
              </a:spcBef>
              <a:buNone/>
              <a:defRPr sz="825" b="0" i="0" u="none" strike="noStrike" cap="none">
                <a:solidFill>
                  <a:srgbClr val="888888"/>
                </a:solidFill>
                <a:latin typeface="Calibri"/>
                <a:ea typeface="Calibri"/>
                <a:cs typeface="Calibri"/>
                <a:sym typeface="Calibri"/>
              </a:defRPr>
            </a:lvl8pPr>
            <a:lvl9pPr marL="0" marR="0" lvl="8" indent="0" algn="r" rtl="0">
              <a:spcBef>
                <a:spcPts val="0"/>
              </a:spcBef>
              <a:buNone/>
              <a:defRPr sz="82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D:\Fos\@Projects\@2022_works\2022_T-Standard+\PPT modify\stuff\0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80512" cy="688538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群組 18"/>
          <p:cNvGrpSpPr/>
          <p:nvPr/>
        </p:nvGrpSpPr>
        <p:grpSpPr>
          <a:xfrm>
            <a:off x="1552084" y="2983320"/>
            <a:ext cx="2273335" cy="6220097"/>
            <a:chOff x="1552084" y="2983320"/>
            <a:chExt cx="2273335" cy="6220097"/>
          </a:xfrm>
        </p:grpSpPr>
        <p:pic>
          <p:nvPicPr>
            <p:cNvPr id="20" name="Picture 3" descr="D:\Fos\@Projects\@2022_works\2022_T-Standard+\PPT modify\stuff\0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084" y="2983320"/>
              <a:ext cx="2273335" cy="62200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Fos\@Projects\@2022_works\2022_T-Standard+\PPT modify\stuff\00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6399" y="3236689"/>
              <a:ext cx="436804" cy="70471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投影片編號版面配置區 1"/>
          <p:cNvSpPr>
            <a:spLocks noGrp="1"/>
          </p:cNvSpPr>
          <p:nvPr>
            <p:ph type="sldNum" sz="quarter" idx="12"/>
          </p:nvPr>
        </p:nvSpPr>
        <p:spPr/>
        <p:txBody>
          <a:bodyPr/>
          <a:lstStyle/>
          <a:p>
            <a:fld id="{872FA264-F3A9-4CE4-92C9-907F8EA9A995}" type="slidenum">
              <a:rPr lang="zh-HK" altLang="en-US" smtClean="0"/>
              <a:pPr/>
              <a:t>1</a:t>
            </a:fld>
            <a:endParaRPr lang="zh-HK" altLang="en-US" dirty="0"/>
          </a:p>
        </p:txBody>
      </p:sp>
      <p:sp>
        <p:nvSpPr>
          <p:cNvPr id="8" name="Google Shape;262;p1"/>
          <p:cNvSpPr txBox="1">
            <a:spLocks/>
          </p:cNvSpPr>
          <p:nvPr/>
        </p:nvSpPr>
        <p:spPr>
          <a:xfrm>
            <a:off x="0" y="494611"/>
            <a:ext cx="9144000" cy="9924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rgbClr val="265C9E"/>
              </a:buClr>
              <a:buSzPts val="3600"/>
            </a:pPr>
            <a:r>
              <a:rPr lang="zh-TW" altLang="en-US" sz="4000" dirty="0" smtClean="0">
                <a:solidFill>
                  <a:srgbClr val="265C9E"/>
                </a:solidFill>
                <a:latin typeface="MFinance HK Bold" pitchFamily="2" charset="-120"/>
                <a:ea typeface="MFinance HK Bold" pitchFamily="2" charset="-120"/>
                <a:cs typeface="Microsoft JhengHei"/>
                <a:sym typeface="Microsoft JhengHei"/>
              </a:rPr>
              <a:t>概論</a:t>
            </a:r>
          </a:p>
        </p:txBody>
      </p:sp>
      <p:sp>
        <p:nvSpPr>
          <p:cNvPr id="9" name="Google Shape;262;p1"/>
          <p:cNvSpPr txBox="1">
            <a:spLocks/>
          </p:cNvSpPr>
          <p:nvPr/>
        </p:nvSpPr>
        <p:spPr>
          <a:xfrm>
            <a:off x="0" y="1432330"/>
            <a:ext cx="9144000" cy="9924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5000"/>
              </a:lnSpc>
              <a:buClr>
                <a:srgbClr val="265C9E"/>
              </a:buClr>
              <a:buSzPts val="3600"/>
            </a:pPr>
            <a:r>
              <a:rPr lang="zh-TW" altLang="en-US" sz="4000" dirty="0" smtClean="0">
                <a:solidFill>
                  <a:srgbClr val="265C9E"/>
                </a:solidFill>
                <a:latin typeface="MFinance HK Bold" pitchFamily="2" charset="-120"/>
                <a:ea typeface="MFinance HK Bold" pitchFamily="2" charset="-120"/>
                <a:cs typeface="Microsoft JhengHei"/>
                <a:sym typeface="Microsoft JhengHei"/>
              </a:rPr>
              <a:t>靈活運用</a:t>
            </a:r>
            <a:r>
              <a:rPr lang="en-US" altLang="zh-TW" sz="4000" dirty="0">
                <a:solidFill>
                  <a:srgbClr val="265C9E"/>
                </a:solidFill>
                <a:latin typeface="MFinance HK Bold" pitchFamily="2" charset="-120"/>
                <a:ea typeface="MFinance HK Bold" pitchFamily="2" charset="-120"/>
                <a:cs typeface="Microsoft JhengHei"/>
                <a:sym typeface="Microsoft JhengHei"/>
              </a:rPr>
              <a:t>T-</a:t>
            </a:r>
            <a:r>
              <a:rPr lang="zh-TW" altLang="en-US" sz="4000" dirty="0">
                <a:solidFill>
                  <a:srgbClr val="265C9E"/>
                </a:solidFill>
                <a:latin typeface="MFinance HK Bold" pitchFamily="2" charset="-120"/>
                <a:ea typeface="MFinance HK Bold" pitchFamily="2" charset="-120"/>
                <a:cs typeface="Microsoft JhengHei"/>
                <a:sym typeface="Microsoft JhengHei"/>
              </a:rPr>
              <a:t>標準</a:t>
            </a:r>
            <a:r>
              <a:rPr lang="en-US" altLang="zh-TW" sz="4000" baseline="30000" dirty="0">
                <a:solidFill>
                  <a:srgbClr val="265C9E"/>
                </a:solidFill>
                <a:latin typeface="MFinance HK Bold" pitchFamily="2" charset="-120"/>
                <a:ea typeface="MFinance HK Bold" pitchFamily="2" charset="-120"/>
                <a:cs typeface="Microsoft JhengHei"/>
                <a:sym typeface="Microsoft JhengHei"/>
              </a:rPr>
              <a:t>+</a:t>
            </a:r>
            <a:r>
              <a:rPr lang="zh-TW" altLang="en-US" sz="4000" dirty="0">
                <a:solidFill>
                  <a:srgbClr val="265C9E"/>
                </a:solidFill>
                <a:latin typeface="MFinance HK Bold" pitchFamily="2" charset="-120"/>
                <a:ea typeface="MFinance HK Bold" pitchFamily="2" charset="-120"/>
                <a:cs typeface="Microsoft JhengHei"/>
                <a:sym typeface="Microsoft JhengHei"/>
              </a:rPr>
              <a:t> </a:t>
            </a:r>
            <a:r>
              <a:rPr lang="en-US" altLang="zh-TW" sz="4000" dirty="0" smtClean="0">
                <a:solidFill>
                  <a:srgbClr val="265C9E"/>
                </a:solidFill>
                <a:latin typeface="MFinance HK Bold" pitchFamily="2" charset="-120"/>
                <a:ea typeface="MFinance HK Bold" pitchFamily="2" charset="-120"/>
                <a:cs typeface="Microsoft JhengHei"/>
                <a:sym typeface="Microsoft JhengHei"/>
              </a:rPr>
              <a:t/>
            </a:r>
            <a:br>
              <a:rPr lang="en-US" altLang="zh-TW" sz="4000" dirty="0" smtClean="0">
                <a:solidFill>
                  <a:srgbClr val="265C9E"/>
                </a:solidFill>
                <a:latin typeface="MFinance HK Bold" pitchFamily="2" charset="-120"/>
                <a:ea typeface="MFinance HK Bold" pitchFamily="2" charset="-120"/>
                <a:cs typeface="Microsoft JhengHei"/>
                <a:sym typeface="Microsoft JhengHei"/>
              </a:rPr>
            </a:br>
            <a:r>
              <a:rPr lang="zh-TW" altLang="en-US" sz="4000" dirty="0" smtClean="0">
                <a:solidFill>
                  <a:srgbClr val="265C9E"/>
                </a:solidFill>
                <a:latin typeface="MFinance HK Bold" pitchFamily="2" charset="-120"/>
                <a:ea typeface="MFinance HK Bold" pitchFamily="2" charset="-120"/>
                <a:cs typeface="Microsoft JhengHei"/>
                <a:sym typeface="Microsoft JhengHei"/>
              </a:rPr>
              <a:t>培訓</a:t>
            </a:r>
            <a:r>
              <a:rPr lang="zh-TW" altLang="en-US" sz="4000" dirty="0">
                <a:solidFill>
                  <a:srgbClr val="265C9E"/>
                </a:solidFill>
                <a:latin typeface="MFinance HK Bold" pitchFamily="2" charset="-120"/>
                <a:ea typeface="MFinance HK Bold" pitchFamily="2" charset="-120"/>
                <a:cs typeface="Microsoft JhengHei"/>
                <a:sym typeface="Microsoft JhengHei"/>
              </a:rPr>
              <a:t>活動</a:t>
            </a:r>
          </a:p>
          <a:p>
            <a:pPr algn="ctr">
              <a:lnSpc>
                <a:spcPct val="95000"/>
              </a:lnSpc>
              <a:buClr>
                <a:srgbClr val="265C9E"/>
              </a:buClr>
              <a:buSzPts val="3600"/>
            </a:pPr>
            <a:endParaRPr lang="zh-TW" altLang="en-US" sz="4000" dirty="0">
              <a:solidFill>
                <a:srgbClr val="265C9E"/>
              </a:solidFill>
              <a:latin typeface="MFinance HK Bold" pitchFamily="2" charset="-120"/>
              <a:ea typeface="MFinance HK Bold" pitchFamily="2" charset="-120"/>
              <a:cs typeface="Microsoft JhengHei"/>
              <a:sym typeface="Microsoft JhengHei"/>
            </a:endParaRPr>
          </a:p>
        </p:txBody>
      </p:sp>
    </p:spTree>
    <p:extLst>
      <p:ext uri="{BB962C8B-B14F-4D97-AF65-F5344CB8AC3E}">
        <p14:creationId xmlns:p14="http://schemas.microsoft.com/office/powerpoint/2010/main" val="3347288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
          <p:cNvSpPr txBox="1">
            <a:spLocks noGrp="1"/>
          </p:cNvSpPr>
          <p:nvPr>
            <p:ph type="body" idx="1"/>
          </p:nvPr>
        </p:nvSpPr>
        <p:spPr>
          <a:xfrm>
            <a:off x="0" y="339644"/>
            <a:ext cx="9144000" cy="9924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65C9E"/>
              </a:buClr>
              <a:buSzPts val="3600"/>
              <a:buNone/>
            </a:pPr>
            <a:r>
              <a:rPr lang="zh-TW" sz="3000" dirty="0">
                <a:solidFill>
                  <a:srgbClr val="265C9E"/>
                </a:solidFill>
                <a:latin typeface="MFinance HK Bold" pitchFamily="2" charset="-120"/>
                <a:ea typeface="MFinance HK Bold" pitchFamily="2" charset="-120"/>
                <a:cs typeface="Microsoft JhengHei"/>
                <a:sym typeface="Microsoft JhengHei"/>
              </a:rPr>
              <a:t>T-標準</a:t>
            </a:r>
            <a:r>
              <a:rPr lang="zh-TW" sz="3000" baseline="30000" dirty="0">
                <a:solidFill>
                  <a:srgbClr val="265C9E"/>
                </a:solidFill>
                <a:latin typeface="MFinance HK Bold" pitchFamily="2" charset="-120"/>
                <a:ea typeface="MFinance HK Bold" pitchFamily="2" charset="-120"/>
                <a:cs typeface="Microsoft JhengHei"/>
                <a:sym typeface="Microsoft JhengHei"/>
              </a:rPr>
              <a:t>+</a:t>
            </a:r>
            <a:r>
              <a:rPr lang="zh-TW" sz="3000" dirty="0">
                <a:solidFill>
                  <a:srgbClr val="265C9E"/>
                </a:solidFill>
                <a:latin typeface="MFinance HK Bold" pitchFamily="2" charset="-120"/>
                <a:ea typeface="MFinance HK Bold" pitchFamily="2" charset="-120"/>
                <a:cs typeface="Microsoft JhengHei"/>
                <a:sym typeface="Microsoft JhengHei"/>
              </a:rPr>
              <a:t> 教師專業角色</a:t>
            </a:r>
            <a:endParaRPr sz="3000" dirty="0">
              <a:solidFill>
                <a:srgbClr val="265C9E"/>
              </a:solidFill>
              <a:latin typeface="MFinance HK Bold" pitchFamily="2" charset="-120"/>
              <a:ea typeface="MFinance HK Bold" pitchFamily="2" charset="-120"/>
              <a:cs typeface="Microsoft JhengHei"/>
              <a:sym typeface="Microsoft JhengHei"/>
            </a:endParaRPr>
          </a:p>
          <a:p>
            <a:pPr marL="0" lvl="0" indent="0" algn="ctr" rtl="0">
              <a:lnSpc>
                <a:spcPct val="90000"/>
              </a:lnSpc>
              <a:spcBef>
                <a:spcPts val="750"/>
              </a:spcBef>
              <a:spcAft>
                <a:spcPts val="0"/>
              </a:spcAft>
              <a:buClr>
                <a:srgbClr val="265C9E"/>
              </a:buClr>
              <a:buSzPts val="3600"/>
              <a:buNone/>
            </a:pPr>
            <a:r>
              <a:rPr lang="zh-TW" sz="3000" dirty="0">
                <a:solidFill>
                  <a:srgbClr val="265C9E"/>
                </a:solidFill>
                <a:latin typeface="MFinance HK Bold" pitchFamily="2" charset="-120"/>
                <a:ea typeface="MFinance HK Bold" pitchFamily="2" charset="-120"/>
                <a:cs typeface="Microsoft JhengHei"/>
                <a:sym typeface="Microsoft JhengHei"/>
              </a:rPr>
              <a:t>校本培訓活動</a:t>
            </a:r>
            <a:endParaRPr sz="3000" dirty="0">
              <a:solidFill>
                <a:srgbClr val="265C9E"/>
              </a:solidFill>
              <a:latin typeface="MFinance HK Bold" pitchFamily="2" charset="-120"/>
              <a:ea typeface="MFinance HK Bold" pitchFamily="2" charset="-120"/>
              <a:cs typeface="Microsoft JhengHei"/>
              <a:sym typeface="Microsoft JhengHei"/>
            </a:endParaRPr>
          </a:p>
        </p:txBody>
      </p:sp>
      <p:sp>
        <p:nvSpPr>
          <p:cNvPr id="2" name="投影片編號版面配置區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a:t>
            </a:fld>
            <a:endParaRPr lang="zh-TW" altLang="en-US"/>
          </a:p>
        </p:txBody>
      </p:sp>
      <p:grpSp>
        <p:nvGrpSpPr>
          <p:cNvPr id="3" name="群組 2"/>
          <p:cNvGrpSpPr/>
          <p:nvPr/>
        </p:nvGrpSpPr>
        <p:grpSpPr>
          <a:xfrm>
            <a:off x="440260" y="1637428"/>
            <a:ext cx="8425445" cy="5071774"/>
            <a:chOff x="506520" y="1518160"/>
            <a:chExt cx="8425445" cy="5071774"/>
          </a:xfrm>
        </p:grpSpPr>
        <p:sp>
          <p:nvSpPr>
            <p:cNvPr id="263" name="Google Shape;263;p1"/>
            <p:cNvSpPr txBox="1"/>
            <p:nvPr/>
          </p:nvSpPr>
          <p:spPr>
            <a:xfrm>
              <a:off x="926263" y="1689108"/>
              <a:ext cx="8005702" cy="4900826"/>
            </a:xfrm>
            <a:prstGeom prst="rect">
              <a:avLst/>
            </a:prstGeom>
            <a:noFill/>
            <a:ln>
              <a:noFill/>
            </a:ln>
          </p:spPr>
          <p:txBody>
            <a:bodyPr spcFirstLastPara="1" wrap="square" lIns="0" tIns="45700" rIns="0" bIns="45700" anchor="t" anchorCtr="0">
              <a:noAutofit/>
            </a:bodyPr>
            <a:lstStyle/>
            <a:p>
              <a:pPr marL="271463">
                <a:lnSpc>
                  <a:spcPct val="90000"/>
                </a:lnSpc>
                <a:buClr>
                  <a:srgbClr val="4F81BD"/>
                </a:buClr>
                <a:buSzPts val="2800"/>
              </a:pPr>
              <a:r>
                <a:rPr lang="zh-TW" sz="2800" b="0" i="0" u="none" strike="noStrike" cap="none" dirty="0" smtClean="0">
                  <a:solidFill>
                    <a:srgbClr val="000000"/>
                  </a:solidFill>
                  <a:latin typeface="Agenda" pitchFamily="2" charset="0"/>
                  <a:ea typeface="標楷體" pitchFamily="65" charset="-120"/>
                  <a:cs typeface="Microsoft JhengHei"/>
                  <a:sym typeface="Microsoft JhengHei"/>
                </a:rPr>
                <a:t>(i)</a:t>
              </a:r>
              <a:r>
                <a:rPr lang="en-HK" altLang="zh-TW" sz="2800" b="0" i="0" u="none" strike="noStrike" cap="none" dirty="0" smtClean="0">
                  <a:solidFill>
                    <a:srgbClr val="000000"/>
                  </a:solidFill>
                  <a:latin typeface="Agenda" pitchFamily="2" charset="0"/>
                  <a:ea typeface="標楷體" pitchFamily="65" charset="-120"/>
                  <a:cs typeface="Microsoft JhengHei"/>
                  <a:sym typeface="Microsoft JhengHei"/>
                </a:rPr>
                <a:t>  </a:t>
              </a:r>
              <a:r>
                <a:rPr lang="zh-TW" sz="2800" b="0" i="0" u="none" strike="noStrike" cap="none" dirty="0" smtClean="0">
                  <a:solidFill>
                    <a:srgbClr val="000000"/>
                  </a:solidFill>
                  <a:latin typeface="標楷體" pitchFamily="65" charset="-120"/>
                  <a:ea typeface="標楷體" pitchFamily="65" charset="-120"/>
                  <a:cs typeface="Microsoft JhengHei"/>
                  <a:sym typeface="Microsoft JhengHei"/>
                </a:rPr>
                <a:t>預習跟進</a:t>
              </a:r>
              <a:r>
                <a:rPr lang="en-HK" altLang="zh-TW" sz="2800" b="0" i="0" u="none" strike="noStrike" cap="none" dirty="0" smtClean="0">
                  <a:solidFill>
                    <a:srgbClr val="000000"/>
                  </a:solidFill>
                  <a:latin typeface="標楷體" pitchFamily="65" charset="-120"/>
                  <a:ea typeface="標楷體" pitchFamily="65" charset="-120"/>
                  <a:cs typeface="Microsoft JhengHei"/>
                  <a:sym typeface="Microsoft JhengHei"/>
                </a:rPr>
                <a:t>-</a:t>
              </a:r>
              <a:r>
                <a:rPr lang="zh-TW" sz="2800" b="0" i="0" u="none" strike="noStrike" cap="none" dirty="0" smtClean="0">
                  <a:solidFill>
                    <a:srgbClr val="000000"/>
                  </a:solidFill>
                  <a:latin typeface="標楷體" pitchFamily="65" charset="-120"/>
                  <a:ea typeface="標楷體" pitchFamily="65" charset="-120"/>
                  <a:cs typeface="Microsoft JhengHei"/>
                  <a:sym typeface="Microsoft JhengHei"/>
                </a:rPr>
                <a:t>問答遊戲</a:t>
              </a:r>
              <a:r>
                <a:rPr lang="en-US" altLang="zh-TW" sz="2800" dirty="0">
                  <a:latin typeface="標楷體" pitchFamily="65" charset="-120"/>
                  <a:ea typeface="標楷體" pitchFamily="65" charset="-120"/>
                  <a:cs typeface="Microsoft JhengHei"/>
                  <a:sym typeface="Microsoft JhengHei"/>
                </a:rPr>
                <a:t/>
              </a:r>
              <a:br>
                <a:rPr lang="en-US" altLang="zh-TW" sz="2800" dirty="0">
                  <a:latin typeface="標楷體" pitchFamily="65" charset="-120"/>
                  <a:ea typeface="標楷體" pitchFamily="65" charset="-120"/>
                  <a:cs typeface="Microsoft JhengHei"/>
                  <a:sym typeface="Microsoft JhengHei"/>
                </a:rPr>
              </a:br>
              <a:r>
                <a:rPr lang="zh-TW" sz="2800" b="0" i="0" u="none" strike="noStrike" cap="none" dirty="0" smtClean="0">
                  <a:solidFill>
                    <a:srgbClr val="000000"/>
                  </a:solidFill>
                  <a:latin typeface="Agenda" pitchFamily="2" charset="0"/>
                  <a:ea typeface="標楷體" pitchFamily="65" charset="-120"/>
                  <a:cs typeface="Microsoft JhengHei"/>
                  <a:sym typeface="Microsoft JhengHei"/>
                </a:rPr>
                <a:t>(ii)</a:t>
              </a:r>
              <a:r>
                <a:rPr lang="en-HK" altLang="zh-TW" sz="2800" b="0" i="0" u="none" strike="noStrike" cap="none" dirty="0" smtClean="0">
                  <a:solidFill>
                    <a:srgbClr val="000000"/>
                  </a:solidFill>
                  <a:latin typeface="Agenda" pitchFamily="2" charset="0"/>
                  <a:ea typeface="標楷體" pitchFamily="65" charset="-120"/>
                  <a:cs typeface="Microsoft JhengHei"/>
                  <a:sym typeface="Microsoft JhengHei"/>
                </a:rPr>
                <a:t> </a:t>
              </a:r>
              <a:r>
                <a:rPr lang="zh-TW" sz="2800" b="0" i="0" u="none" strike="noStrike" cap="none" dirty="0" smtClean="0">
                  <a:solidFill>
                    <a:srgbClr val="000000"/>
                  </a:solidFill>
                  <a:latin typeface="標楷體" pitchFamily="65" charset="-120"/>
                  <a:ea typeface="標楷體" pitchFamily="65" charset="-120"/>
                  <a:cs typeface="Microsoft JhengHei"/>
                  <a:sym typeface="Microsoft JhengHei"/>
                </a:rPr>
                <a:t>預習跟進</a:t>
              </a:r>
              <a:r>
                <a:rPr lang="en-HK" altLang="zh-TW" sz="2800" b="0" i="0" u="none" strike="noStrike" cap="none" dirty="0" smtClean="0">
                  <a:solidFill>
                    <a:srgbClr val="000000"/>
                  </a:solidFill>
                  <a:latin typeface="標楷體" pitchFamily="65" charset="-120"/>
                  <a:ea typeface="標楷體" pitchFamily="65" charset="-120"/>
                  <a:cs typeface="Microsoft JhengHei"/>
                  <a:sym typeface="Microsoft JhengHei"/>
                </a:rPr>
                <a:t>-</a:t>
              </a:r>
              <a:r>
                <a:rPr lang="zh-TW" sz="2800" b="0" i="0" u="none" strike="noStrike" cap="none" dirty="0" smtClean="0">
                  <a:solidFill>
                    <a:srgbClr val="000000"/>
                  </a:solidFill>
                  <a:latin typeface="標楷體" pitchFamily="65" charset="-120"/>
                  <a:ea typeface="標楷體" pitchFamily="65" charset="-120"/>
                  <a:cs typeface="Microsoft JhengHei"/>
                  <a:sym typeface="Microsoft JhengHei"/>
                </a:rPr>
                <a:t>認識</a:t>
              </a:r>
              <a:r>
                <a:rPr lang="zh-TW" sz="2800" i="0" u="none" strike="noStrike" cap="none" dirty="0">
                  <a:solidFill>
                    <a:srgbClr val="000000"/>
                  </a:solidFill>
                  <a:latin typeface="Agenda" pitchFamily="2" charset="0"/>
                  <a:ea typeface="標楷體" pitchFamily="65" charset="-120"/>
                  <a:cs typeface="Microsoft JhengHei"/>
                  <a:sym typeface="Microsoft JhengHei"/>
                </a:rPr>
                <a:t>T</a:t>
              </a:r>
              <a:r>
                <a:rPr lang="zh-TW" sz="2800" b="0" i="0" u="none" strike="noStrike" cap="none" dirty="0">
                  <a:solidFill>
                    <a:srgbClr val="000000"/>
                  </a:solidFill>
                  <a:latin typeface="Agenda" pitchFamily="2" charset="0"/>
                  <a:ea typeface="標楷體" pitchFamily="65" charset="-120"/>
                  <a:cs typeface="Microsoft JhengHei"/>
                  <a:sym typeface="Microsoft JhengHei"/>
                </a:rPr>
                <a:t>-</a:t>
              </a:r>
              <a:r>
                <a:rPr lang="zh-TW" sz="2800" b="0" i="0" u="none" strike="noStrike" cap="none" dirty="0">
                  <a:solidFill>
                    <a:srgbClr val="000000"/>
                  </a:solidFill>
                  <a:latin typeface="標楷體" pitchFamily="65" charset="-120"/>
                  <a:ea typeface="標楷體" pitchFamily="65" charset="-120"/>
                  <a:cs typeface="Microsoft JhengHei"/>
                  <a:sym typeface="Microsoft JhengHei"/>
                </a:rPr>
                <a:t>標準</a:t>
              </a:r>
              <a:r>
                <a:rPr lang="zh-TW" sz="2800" b="0" i="0" u="none" strike="noStrike" cap="none" baseline="30000" dirty="0" smtClean="0">
                  <a:solidFill>
                    <a:srgbClr val="000000"/>
                  </a:solidFill>
                  <a:latin typeface="標楷體" pitchFamily="65" charset="-120"/>
                  <a:ea typeface="標楷體" pitchFamily="65" charset="-120"/>
                  <a:cs typeface="Microsoft JhengHei"/>
                  <a:sym typeface="Microsoft JhengHei"/>
                </a:rPr>
                <a:t>+</a:t>
              </a:r>
              <a:r>
                <a:rPr lang="zh-TW" altLang="en-US" sz="2800" dirty="0">
                  <a:latin typeface="標楷體" pitchFamily="65" charset="-120"/>
                  <a:ea typeface="標楷體" pitchFamily="65" charset="-120"/>
                  <a:cs typeface="Microsoft JhengHei"/>
                  <a:sym typeface="Microsoft JhengHei"/>
                </a:rPr>
                <a:t>了解教師三個專業角色</a:t>
              </a:r>
            </a:p>
            <a:p>
              <a:pPr marL="271463" marR="0" lvl="0" algn="l" rtl="0">
                <a:lnSpc>
                  <a:spcPct val="90000"/>
                </a:lnSpc>
                <a:spcBef>
                  <a:spcPts val="0"/>
                </a:spcBef>
                <a:spcAft>
                  <a:spcPts val="0"/>
                </a:spcAft>
                <a:buClr>
                  <a:srgbClr val="4F81BD"/>
                </a:buClr>
                <a:buSzPts val="2800"/>
              </a:pPr>
              <a:r>
                <a:rPr lang="zh-TW" sz="1600" b="0" i="0" u="none" strike="noStrike" cap="none" dirty="0">
                  <a:solidFill>
                    <a:srgbClr val="000000"/>
                  </a:solidFill>
                  <a:latin typeface="標楷體" pitchFamily="65" charset="-120"/>
                  <a:ea typeface="標楷體" pitchFamily="65" charset="-120"/>
                  <a:cs typeface="Microsoft JhengHei"/>
                  <a:sym typeface="Microsoft JhengHei"/>
                </a:rPr>
                <a:t/>
              </a:r>
              <a:br>
                <a:rPr lang="zh-TW" sz="1600" b="0" i="0" u="none" strike="noStrike" cap="none" dirty="0">
                  <a:solidFill>
                    <a:srgbClr val="000000"/>
                  </a:solidFill>
                  <a:latin typeface="標楷體" pitchFamily="65" charset="-120"/>
                  <a:ea typeface="標楷體" pitchFamily="65" charset="-120"/>
                  <a:cs typeface="Microsoft JhengHei"/>
                  <a:sym typeface="Microsoft JhengHei"/>
                </a:rPr>
              </a:br>
              <a:r>
                <a:rPr lang="zh-TW" sz="2800" b="0" i="0" u="none" strike="noStrike" cap="none" dirty="0" smtClean="0">
                  <a:solidFill>
                    <a:srgbClr val="000000"/>
                  </a:solidFill>
                  <a:latin typeface="標楷體" pitchFamily="65" charset="-120"/>
                  <a:ea typeface="標楷體" pitchFamily="65" charset="-120"/>
                  <a:cs typeface="Microsoft JhengHei"/>
                  <a:sym typeface="Microsoft JhengHei"/>
                </a:rPr>
                <a:t>文本探究</a:t>
              </a:r>
              <a:endParaRPr sz="2800" b="0" i="0" u="none" strike="noStrike" cap="none" dirty="0" smtClean="0">
                <a:solidFill>
                  <a:srgbClr val="000000"/>
                </a:solidFill>
                <a:latin typeface="標楷體" pitchFamily="65" charset="-120"/>
                <a:ea typeface="標楷體" pitchFamily="65" charset="-120"/>
                <a:cs typeface="Microsoft JhengHei"/>
                <a:sym typeface="Microsoft JhengHei"/>
              </a:endParaRPr>
            </a:p>
            <a:p>
              <a:pPr marL="271463" lvl="0">
                <a:lnSpc>
                  <a:spcPct val="90000"/>
                </a:lnSpc>
                <a:spcBef>
                  <a:spcPts val="1400"/>
                </a:spcBef>
                <a:buClr>
                  <a:srgbClr val="4F81BD"/>
                </a:buClr>
                <a:buSzPts val="2800"/>
              </a:pPr>
              <a:r>
                <a:rPr lang="zh-TW" sz="2800" b="0" i="0" u="none" strike="noStrike" cap="none" dirty="0" smtClean="0">
                  <a:solidFill>
                    <a:srgbClr val="000000"/>
                  </a:solidFill>
                  <a:latin typeface="標楷體" pitchFamily="65" charset="-120"/>
                  <a:ea typeface="標楷體" pitchFamily="65" charset="-120"/>
                  <a:cs typeface="Microsoft JhengHei"/>
                  <a:sym typeface="Microsoft JhengHei"/>
                </a:rPr>
                <a:t>觀賞</a:t>
              </a:r>
              <a:r>
                <a:rPr lang="zh-TW" sz="2800" b="0" i="0" u="none" strike="noStrike" cap="none" dirty="0">
                  <a:solidFill>
                    <a:srgbClr val="000000"/>
                  </a:solidFill>
                  <a:latin typeface="標楷體" pitchFamily="65" charset="-120"/>
                  <a:ea typeface="標楷體" pitchFamily="65" charset="-120"/>
                  <a:cs typeface="Microsoft JhengHei"/>
                  <a:sym typeface="Microsoft JhengHei"/>
                </a:rPr>
                <a:t>故事、分享</a:t>
              </a:r>
              <a:r>
                <a:rPr lang="zh-TW" sz="2800" b="0" i="0" u="none" strike="noStrike" cap="none" dirty="0" smtClean="0">
                  <a:solidFill>
                    <a:srgbClr val="000000"/>
                  </a:solidFill>
                  <a:latin typeface="標楷體" pitchFamily="65" charset="-120"/>
                  <a:ea typeface="標楷體" pitchFamily="65" charset="-120"/>
                  <a:cs typeface="Microsoft JhengHei"/>
                  <a:sym typeface="Microsoft JhengHei"/>
                </a:rPr>
                <a:t>感受</a:t>
              </a:r>
              <a:endParaRPr sz="2800" b="0" i="0" u="none" strike="noStrike" cap="none" dirty="0" smtClean="0">
                <a:solidFill>
                  <a:srgbClr val="000000"/>
                </a:solidFill>
                <a:latin typeface="標楷體" pitchFamily="65" charset="-120"/>
                <a:ea typeface="標楷體" pitchFamily="65" charset="-120"/>
                <a:cs typeface="Microsoft JhengHei"/>
                <a:sym typeface="Microsoft JhengHei"/>
              </a:endParaRPr>
            </a:p>
            <a:p>
              <a:pPr marL="271463" marR="0" lvl="0" algn="l" rtl="0">
                <a:lnSpc>
                  <a:spcPct val="90000"/>
                </a:lnSpc>
                <a:spcBef>
                  <a:spcPts val="1400"/>
                </a:spcBef>
                <a:spcAft>
                  <a:spcPts val="0"/>
                </a:spcAft>
                <a:buClr>
                  <a:srgbClr val="4F81BD"/>
                </a:buClr>
                <a:buSzPts val="2800"/>
              </a:pPr>
              <a:r>
                <a:rPr lang="zh-TW" sz="2800" b="0" i="0" u="none" strike="noStrike" cap="none" dirty="0" smtClean="0">
                  <a:solidFill>
                    <a:srgbClr val="000000"/>
                  </a:solidFill>
                  <a:latin typeface="標楷體" pitchFamily="65" charset="-120"/>
                  <a:ea typeface="標楷體" pitchFamily="65" charset="-120"/>
                  <a:cs typeface="Microsoft JhengHei"/>
                  <a:sym typeface="Microsoft JhengHei"/>
                </a:rPr>
                <a:t>概念</a:t>
              </a:r>
              <a:r>
                <a:rPr lang="zh-TW" sz="2800" b="0" i="0" u="none" strike="noStrike" cap="none" dirty="0">
                  <a:solidFill>
                    <a:srgbClr val="000000"/>
                  </a:solidFill>
                  <a:latin typeface="標楷體" pitchFamily="65" charset="-120"/>
                  <a:ea typeface="標楷體" pitchFamily="65" charset="-120"/>
                  <a:cs typeface="Microsoft JhengHei"/>
                  <a:sym typeface="Microsoft JhengHei"/>
                </a:rPr>
                <a:t>探究，共構知識</a:t>
              </a:r>
              <a:endParaRPr sz="2800" b="0" i="0" u="none" strike="noStrike" cap="none" dirty="0">
                <a:solidFill>
                  <a:srgbClr val="000000"/>
                </a:solidFill>
                <a:latin typeface="標楷體" pitchFamily="65" charset="-120"/>
                <a:ea typeface="標楷體" pitchFamily="65" charset="-120"/>
                <a:cs typeface="Microsoft JhengHei"/>
                <a:sym typeface="Microsoft JhengHei"/>
              </a:endParaRPr>
            </a:p>
            <a:p>
              <a:pPr marL="271463" marR="0" lvl="0" algn="l" rtl="0">
                <a:lnSpc>
                  <a:spcPct val="90000"/>
                </a:lnSpc>
                <a:spcBef>
                  <a:spcPts val="1400"/>
                </a:spcBef>
                <a:spcAft>
                  <a:spcPts val="0"/>
                </a:spcAft>
                <a:buClr>
                  <a:srgbClr val="4F81BD"/>
                </a:buClr>
                <a:buSzPts val="2800"/>
              </a:pPr>
              <a:r>
                <a:rPr lang="zh-TW" sz="2800" b="0" i="0" u="none" strike="noStrike" cap="none" dirty="0">
                  <a:solidFill>
                    <a:srgbClr val="000000"/>
                  </a:solidFill>
                  <a:latin typeface="標楷體" pitchFamily="65" charset="-120"/>
                  <a:ea typeface="標楷體" pitchFamily="65" charset="-120"/>
                  <a:cs typeface="Microsoft JhengHei"/>
                  <a:sym typeface="Microsoft JhengHei"/>
                </a:rPr>
                <a:t>校本教師分享實踐角色的經歷</a:t>
              </a:r>
              <a:endParaRPr sz="2800" b="0" i="0" u="none" strike="noStrike" cap="none" dirty="0">
                <a:solidFill>
                  <a:srgbClr val="000000"/>
                </a:solidFill>
                <a:latin typeface="標楷體" pitchFamily="65" charset="-120"/>
                <a:ea typeface="標楷體" pitchFamily="65" charset="-120"/>
                <a:cs typeface="Microsoft JhengHei"/>
                <a:sym typeface="Microsoft JhengHei"/>
              </a:endParaRPr>
            </a:p>
            <a:p>
              <a:pPr marL="271463" marR="0" lvl="0" algn="l" rtl="0">
                <a:lnSpc>
                  <a:spcPct val="90000"/>
                </a:lnSpc>
                <a:spcBef>
                  <a:spcPts val="1400"/>
                </a:spcBef>
                <a:spcAft>
                  <a:spcPts val="0"/>
                </a:spcAft>
                <a:buClr>
                  <a:srgbClr val="4F81BD"/>
                </a:buClr>
                <a:buSzPts val="2800"/>
              </a:pPr>
              <a:r>
                <a:rPr lang="zh-TW" sz="2800" b="0" i="0" u="none" strike="noStrike" cap="none" dirty="0">
                  <a:solidFill>
                    <a:srgbClr val="000000"/>
                  </a:solidFill>
                  <a:latin typeface="標楷體" pitchFamily="65" charset="-120"/>
                  <a:ea typeface="標楷體" pitchFamily="65" charset="-120"/>
                  <a:cs typeface="Microsoft JhengHei"/>
                  <a:sym typeface="Microsoft JhengHei"/>
                </a:rPr>
                <a:t>自我檢視</a:t>
              </a:r>
              <a:endParaRPr sz="2800" b="0" i="0" u="none" strike="noStrike" cap="none" dirty="0">
                <a:solidFill>
                  <a:srgbClr val="000000"/>
                </a:solidFill>
                <a:latin typeface="標楷體" pitchFamily="65" charset="-120"/>
                <a:ea typeface="標楷體" pitchFamily="65" charset="-120"/>
                <a:cs typeface="Microsoft JhengHei"/>
                <a:sym typeface="Microsoft JhengHei"/>
              </a:endParaRPr>
            </a:p>
            <a:p>
              <a:pPr marL="271463" marR="0" lvl="0" algn="l" rtl="0">
                <a:lnSpc>
                  <a:spcPct val="90000"/>
                </a:lnSpc>
                <a:spcBef>
                  <a:spcPts val="1400"/>
                </a:spcBef>
                <a:spcAft>
                  <a:spcPts val="0"/>
                </a:spcAft>
                <a:buClr>
                  <a:srgbClr val="4F81BD"/>
                </a:buClr>
                <a:buSzPts val="2800"/>
              </a:pPr>
              <a:r>
                <a:rPr lang="zh-TW" sz="2800" b="0" i="0" u="none" strike="noStrike" cap="none" dirty="0">
                  <a:solidFill>
                    <a:srgbClr val="000000"/>
                  </a:solidFill>
                  <a:latin typeface="標楷體" pitchFamily="65" charset="-120"/>
                  <a:ea typeface="標楷體" pitchFamily="65" charset="-120"/>
                  <a:cs typeface="Microsoft JhengHei"/>
                  <a:sym typeface="Microsoft JhengHei"/>
                </a:rPr>
                <a:t>互相</a:t>
              </a:r>
              <a:r>
                <a:rPr lang="zh-TW" sz="2800" b="0" i="0" u="none" strike="noStrike" cap="none" dirty="0" smtClean="0">
                  <a:solidFill>
                    <a:srgbClr val="000000"/>
                  </a:solidFill>
                  <a:latin typeface="標楷體" pitchFamily="65" charset="-120"/>
                  <a:ea typeface="標楷體" pitchFamily="65" charset="-120"/>
                  <a:cs typeface="Microsoft JhengHei"/>
                  <a:sym typeface="Microsoft JhengHei"/>
                </a:rPr>
                <a:t>欣賞</a:t>
              </a:r>
              <a:r>
                <a:rPr lang="en-HK" altLang="zh-TW" sz="2800" b="0" i="0" u="none" strike="noStrike" cap="none" dirty="0" smtClean="0">
                  <a:solidFill>
                    <a:srgbClr val="000000"/>
                  </a:solidFill>
                  <a:latin typeface="標楷體" pitchFamily="65" charset="-120"/>
                  <a:ea typeface="標楷體" pitchFamily="65" charset="-120"/>
                  <a:cs typeface="Microsoft JhengHei"/>
                  <a:sym typeface="Microsoft JhengHei"/>
                </a:rPr>
                <a:t>-</a:t>
              </a:r>
              <a:r>
                <a:rPr lang="zh-TW" sz="2800" b="0" i="0" u="none" strike="noStrike" cap="none" dirty="0" smtClean="0">
                  <a:solidFill>
                    <a:srgbClr val="000000"/>
                  </a:solidFill>
                  <a:latin typeface="標楷體" pitchFamily="65" charset="-120"/>
                  <a:ea typeface="標楷體" pitchFamily="65" charset="-120"/>
                  <a:cs typeface="Microsoft JhengHei"/>
                  <a:sym typeface="Microsoft JhengHei"/>
                </a:rPr>
                <a:t>製作</a:t>
              </a:r>
              <a:r>
                <a:rPr lang="zh-TW" sz="2800" b="0" i="0" u="none" strike="noStrike" cap="none" dirty="0">
                  <a:solidFill>
                    <a:srgbClr val="000000"/>
                  </a:solidFill>
                  <a:latin typeface="標楷體" pitchFamily="65" charset="-120"/>
                  <a:ea typeface="標楷體" pitchFamily="65" charset="-120"/>
                  <a:cs typeface="Microsoft JhengHei"/>
                  <a:sym typeface="Microsoft JhengHei"/>
                </a:rPr>
                <a:t>心意卡</a:t>
              </a:r>
              <a:endParaRPr sz="2800" b="0" i="0" u="none" strike="noStrike" cap="none" dirty="0">
                <a:solidFill>
                  <a:srgbClr val="000000"/>
                </a:solidFill>
                <a:latin typeface="標楷體" pitchFamily="65" charset="-120"/>
                <a:ea typeface="標楷體" pitchFamily="65" charset="-120"/>
                <a:cs typeface="Microsoft JhengHei"/>
                <a:sym typeface="Microsoft JhengHei"/>
              </a:endParaRPr>
            </a:p>
          </p:txBody>
        </p:sp>
        <p:sp>
          <p:nvSpPr>
            <p:cNvPr id="7" name="Google Shape;263;p1"/>
            <p:cNvSpPr txBox="1"/>
            <p:nvPr/>
          </p:nvSpPr>
          <p:spPr>
            <a:xfrm>
              <a:off x="512449" y="1518160"/>
              <a:ext cx="815983" cy="993545"/>
            </a:xfrm>
            <a:prstGeom prst="rect">
              <a:avLst/>
            </a:prstGeom>
            <a:noFill/>
            <a:ln>
              <a:noFill/>
            </a:ln>
          </p:spPr>
          <p:txBody>
            <a:bodyPr spcFirstLastPara="1" wrap="square" lIns="0" tIns="45700" rIns="0" bIns="45700" anchor="t" anchorCtr="0">
              <a:noAutofit/>
            </a:bodyPr>
            <a:lstStyle/>
            <a:p>
              <a:pPr marL="271463" lvl="0">
                <a:lnSpc>
                  <a:spcPct val="90000"/>
                </a:lnSpc>
                <a:spcBef>
                  <a:spcPts val="1400"/>
                </a:spcBef>
                <a:buClr>
                  <a:srgbClr val="4F81BD"/>
                </a:buClr>
                <a:buSzPts val="2800"/>
              </a:pPr>
              <a:r>
                <a:rPr lang="en-US" altLang="zh-TW" sz="2800" dirty="0">
                  <a:solidFill>
                    <a:srgbClr val="265C9E"/>
                  </a:solidFill>
                  <a:latin typeface="Agenda" pitchFamily="2" charset="0"/>
                  <a:ea typeface="標楷體" pitchFamily="65" charset="-120"/>
                  <a:cs typeface="Microsoft JhengHei"/>
                  <a:sym typeface="Microsoft JhengHei"/>
                </a:rPr>
                <a:t>1</a:t>
              </a:r>
              <a:r>
                <a:rPr lang="en-US" altLang="zh-TW" sz="2800" dirty="0" smtClean="0">
                  <a:solidFill>
                    <a:srgbClr val="265C9E"/>
                  </a:solidFill>
                  <a:latin typeface="Agenda" pitchFamily="2" charset="0"/>
                  <a:ea typeface="標楷體" pitchFamily="65" charset="-120"/>
                  <a:cs typeface="Microsoft JhengHei"/>
                  <a:sym typeface="Microsoft JhengHei"/>
                </a:rPr>
                <a:t>.</a:t>
              </a:r>
              <a:br>
                <a:rPr lang="en-US" altLang="zh-TW" sz="2800" dirty="0" smtClean="0">
                  <a:solidFill>
                    <a:srgbClr val="265C9E"/>
                  </a:solidFill>
                  <a:latin typeface="Agenda" pitchFamily="2" charset="0"/>
                  <a:ea typeface="標楷體" pitchFamily="65" charset="-120"/>
                  <a:cs typeface="Microsoft JhengHei"/>
                  <a:sym typeface="Microsoft JhengHei"/>
                </a:rPr>
              </a:br>
              <a:endParaRPr sz="2800" b="0" i="0" u="none" strike="noStrike" cap="none" dirty="0">
                <a:solidFill>
                  <a:srgbClr val="000000"/>
                </a:solidFill>
                <a:latin typeface="Agenda" pitchFamily="2" charset="0"/>
                <a:ea typeface="標楷體" pitchFamily="65" charset="-120"/>
                <a:cs typeface="Microsoft JhengHei"/>
                <a:sym typeface="Microsoft JhengHei"/>
              </a:endParaRPr>
            </a:p>
          </p:txBody>
        </p:sp>
        <p:sp>
          <p:nvSpPr>
            <p:cNvPr id="8" name="Google Shape;263;p1"/>
            <p:cNvSpPr txBox="1"/>
            <p:nvPr/>
          </p:nvSpPr>
          <p:spPr>
            <a:xfrm>
              <a:off x="506520" y="2545756"/>
              <a:ext cx="1244303" cy="3483292"/>
            </a:xfrm>
            <a:prstGeom prst="rect">
              <a:avLst/>
            </a:prstGeom>
            <a:noFill/>
            <a:ln>
              <a:noFill/>
            </a:ln>
          </p:spPr>
          <p:txBody>
            <a:bodyPr spcFirstLastPara="1" wrap="square" lIns="0" tIns="45700" rIns="0" bIns="45700" anchor="t" anchorCtr="0">
              <a:noAutofit/>
            </a:bodyPr>
            <a:lstStyle/>
            <a:p>
              <a:pPr marL="271463" lvl="0">
                <a:lnSpc>
                  <a:spcPct val="134000"/>
                </a:lnSpc>
                <a:buClr>
                  <a:srgbClr val="4F81BD"/>
                </a:buClr>
                <a:buSzPts val="2800"/>
              </a:pPr>
              <a:r>
                <a:rPr lang="en-US" altLang="zh-TW" sz="2750" dirty="0" smtClean="0">
                  <a:solidFill>
                    <a:srgbClr val="265C9E"/>
                  </a:solidFill>
                  <a:latin typeface="Agenda" pitchFamily="2" charset="0"/>
                  <a:ea typeface="標楷體" pitchFamily="65" charset="-120"/>
                  <a:cs typeface="Microsoft JhengHei"/>
                  <a:sym typeface="Microsoft JhengHei"/>
                </a:rPr>
                <a:t>2.</a:t>
              </a:r>
              <a:br>
                <a:rPr lang="en-US" altLang="zh-TW" sz="2750" dirty="0" smtClean="0">
                  <a:solidFill>
                    <a:srgbClr val="265C9E"/>
                  </a:solidFill>
                  <a:latin typeface="Agenda" pitchFamily="2" charset="0"/>
                  <a:ea typeface="標楷體" pitchFamily="65" charset="-120"/>
                  <a:cs typeface="Microsoft JhengHei"/>
                  <a:sym typeface="Microsoft JhengHei"/>
                </a:rPr>
              </a:br>
              <a:r>
                <a:rPr lang="en-US" altLang="zh-TW" sz="2750" dirty="0" smtClean="0">
                  <a:solidFill>
                    <a:srgbClr val="265C9E"/>
                  </a:solidFill>
                  <a:latin typeface="Agenda" pitchFamily="2" charset="0"/>
                  <a:ea typeface="標楷體" pitchFamily="65" charset="-120"/>
                  <a:cs typeface="Microsoft JhengHei"/>
                  <a:sym typeface="Microsoft JhengHei"/>
                </a:rPr>
                <a:t>3.</a:t>
              </a:r>
              <a:br>
                <a:rPr lang="en-US" altLang="zh-TW" sz="2750" dirty="0" smtClean="0">
                  <a:solidFill>
                    <a:srgbClr val="265C9E"/>
                  </a:solidFill>
                  <a:latin typeface="Agenda" pitchFamily="2" charset="0"/>
                  <a:ea typeface="標楷體" pitchFamily="65" charset="-120"/>
                  <a:cs typeface="Microsoft JhengHei"/>
                  <a:sym typeface="Microsoft JhengHei"/>
                </a:rPr>
              </a:br>
              <a:r>
                <a:rPr lang="en-US" altLang="zh-TW" sz="2750" dirty="0" smtClean="0">
                  <a:solidFill>
                    <a:srgbClr val="265C9E"/>
                  </a:solidFill>
                  <a:latin typeface="Agenda" pitchFamily="2" charset="0"/>
                  <a:ea typeface="標楷體" pitchFamily="65" charset="-120"/>
                  <a:cs typeface="Microsoft JhengHei"/>
                  <a:sym typeface="Microsoft JhengHei"/>
                </a:rPr>
                <a:t>4.</a:t>
              </a:r>
              <a:br>
                <a:rPr lang="en-US" altLang="zh-TW" sz="2750" dirty="0" smtClean="0">
                  <a:solidFill>
                    <a:srgbClr val="265C9E"/>
                  </a:solidFill>
                  <a:latin typeface="Agenda" pitchFamily="2" charset="0"/>
                  <a:ea typeface="標楷體" pitchFamily="65" charset="-120"/>
                  <a:cs typeface="Microsoft JhengHei"/>
                  <a:sym typeface="Microsoft JhengHei"/>
                </a:rPr>
              </a:br>
              <a:r>
                <a:rPr lang="en-US" altLang="zh-TW" sz="2750" dirty="0" smtClean="0">
                  <a:solidFill>
                    <a:srgbClr val="265C9E"/>
                  </a:solidFill>
                  <a:latin typeface="Agenda" pitchFamily="2" charset="0"/>
                  <a:ea typeface="標楷體" pitchFamily="65" charset="-120"/>
                  <a:cs typeface="Microsoft JhengHei"/>
                  <a:sym typeface="Microsoft JhengHei"/>
                </a:rPr>
                <a:t>5.</a:t>
              </a:r>
              <a:br>
                <a:rPr lang="en-US" altLang="zh-TW" sz="2750" dirty="0" smtClean="0">
                  <a:solidFill>
                    <a:srgbClr val="265C9E"/>
                  </a:solidFill>
                  <a:latin typeface="Agenda" pitchFamily="2" charset="0"/>
                  <a:ea typeface="標楷體" pitchFamily="65" charset="-120"/>
                  <a:cs typeface="Microsoft JhengHei"/>
                  <a:sym typeface="Microsoft JhengHei"/>
                </a:rPr>
              </a:br>
              <a:r>
                <a:rPr lang="en-US" altLang="zh-TW" sz="2750" dirty="0" smtClean="0">
                  <a:solidFill>
                    <a:srgbClr val="265C9E"/>
                  </a:solidFill>
                  <a:latin typeface="Agenda" pitchFamily="2" charset="0"/>
                  <a:ea typeface="標楷體" pitchFamily="65" charset="-120"/>
                  <a:cs typeface="Microsoft JhengHei"/>
                  <a:sym typeface="Microsoft JhengHei"/>
                </a:rPr>
                <a:t>6.</a:t>
              </a:r>
              <a:br>
                <a:rPr lang="en-US" altLang="zh-TW" sz="2750" dirty="0" smtClean="0">
                  <a:solidFill>
                    <a:srgbClr val="265C9E"/>
                  </a:solidFill>
                  <a:latin typeface="Agenda" pitchFamily="2" charset="0"/>
                  <a:ea typeface="標楷體" pitchFamily="65" charset="-120"/>
                  <a:cs typeface="Microsoft JhengHei"/>
                  <a:sym typeface="Microsoft JhengHei"/>
                </a:rPr>
              </a:br>
              <a:r>
                <a:rPr lang="en-US" altLang="zh-TW" sz="2750" dirty="0" smtClean="0">
                  <a:solidFill>
                    <a:srgbClr val="265C9E"/>
                  </a:solidFill>
                  <a:latin typeface="Agenda" pitchFamily="2" charset="0"/>
                  <a:ea typeface="標楷體" pitchFamily="65" charset="-120"/>
                  <a:cs typeface="Microsoft JhengHei"/>
                  <a:sym typeface="Microsoft JhengHei"/>
                </a:rPr>
                <a:t>7.</a:t>
              </a:r>
              <a:endParaRPr sz="2750" b="0" i="0" u="none" strike="noStrike" cap="none" dirty="0">
                <a:solidFill>
                  <a:srgbClr val="000000"/>
                </a:solidFill>
                <a:latin typeface="Agenda" pitchFamily="2" charset="0"/>
                <a:ea typeface="標楷體" pitchFamily="65" charset="-120"/>
                <a:cs typeface="Microsoft JhengHei"/>
                <a:sym typeface="Microsoft JhengHe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
          <p:cNvSpPr txBox="1">
            <a:spLocks noGrp="1"/>
          </p:cNvSpPr>
          <p:nvPr>
            <p:ph type="body" idx="1"/>
          </p:nvPr>
        </p:nvSpPr>
        <p:spPr>
          <a:xfrm>
            <a:off x="1094913" y="301300"/>
            <a:ext cx="7097228" cy="55959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65C9E"/>
              </a:buClr>
              <a:buSzPts val="3200"/>
              <a:buNone/>
            </a:pPr>
            <a:r>
              <a:rPr lang="zh-TW" sz="3000" dirty="0">
                <a:solidFill>
                  <a:srgbClr val="265C9E"/>
                </a:solidFill>
                <a:latin typeface="MFinance HK Bold" pitchFamily="2" charset="-120"/>
                <a:ea typeface="MFinance HK Bold" pitchFamily="2" charset="-120"/>
                <a:cs typeface="Microsoft JhengHei"/>
                <a:sym typeface="Microsoft JhengHei"/>
              </a:rPr>
              <a:t>校本應用一：教師個人</a:t>
            </a:r>
            <a:r>
              <a:rPr lang="zh-TW" sz="3000" dirty="0" smtClean="0">
                <a:solidFill>
                  <a:srgbClr val="265C9E"/>
                </a:solidFill>
                <a:latin typeface="MFinance HK Bold" pitchFamily="2" charset="-120"/>
                <a:ea typeface="MFinance HK Bold" pitchFamily="2" charset="-120"/>
                <a:cs typeface="Microsoft JhengHei"/>
                <a:sym typeface="Microsoft JhengHei"/>
              </a:rPr>
              <a:t>應用</a:t>
            </a:r>
            <a:endParaRPr sz="3000" dirty="0">
              <a:solidFill>
                <a:srgbClr val="265C9E"/>
              </a:solidFill>
              <a:latin typeface="MFinance HK Bold" pitchFamily="2" charset="-120"/>
              <a:ea typeface="MFinance HK Bold" pitchFamily="2" charset="-120"/>
              <a:cs typeface="Microsoft JhengHei"/>
              <a:sym typeface="Microsoft JhengHei"/>
            </a:endParaRPr>
          </a:p>
        </p:txBody>
      </p:sp>
      <p:sp>
        <p:nvSpPr>
          <p:cNvPr id="272" name="Google Shape;272;p2"/>
          <p:cNvSpPr txBox="1"/>
          <p:nvPr/>
        </p:nvSpPr>
        <p:spPr>
          <a:xfrm>
            <a:off x="587024" y="2142949"/>
            <a:ext cx="8003822" cy="1435628"/>
          </a:xfrm>
          <a:prstGeom prst="rect">
            <a:avLst/>
          </a:prstGeom>
          <a:noFill/>
          <a:ln>
            <a:noFill/>
          </a:ln>
        </p:spPr>
        <p:txBody>
          <a:bodyPr spcFirstLastPara="1" wrap="square" lIns="0" tIns="45700" rIns="0" bIns="45700" anchor="t" anchorCtr="0">
            <a:normAutofit fontScale="25000" lnSpcReduction="20000"/>
          </a:bodyPr>
          <a:lstStyle/>
          <a:p>
            <a:pPr marL="0" marR="0" lvl="0" indent="0" algn="just" rtl="0">
              <a:lnSpc>
                <a:spcPct val="100000"/>
              </a:lnSpc>
              <a:spcBef>
                <a:spcPts val="0"/>
              </a:spcBef>
              <a:spcAft>
                <a:spcPts val="0"/>
              </a:spcAft>
              <a:buClr>
                <a:srgbClr val="4F81BD"/>
              </a:buClr>
              <a:buSzPct val="100000"/>
              <a:buFont typeface="Calibri"/>
              <a:buNone/>
            </a:pPr>
            <a:r>
              <a:rPr lang="zh-TW" sz="9600" b="1" i="0" u="none" strike="noStrike" cap="none" dirty="0">
                <a:solidFill>
                  <a:srgbClr val="4F81BD"/>
                </a:solidFill>
                <a:latin typeface="標楷體" pitchFamily="65" charset="-120"/>
                <a:ea typeface="標楷體" pitchFamily="65" charset="-120"/>
                <a:cs typeface="Microsoft JhengHei"/>
                <a:sym typeface="Microsoft JhengHei"/>
              </a:rPr>
              <a:t>個人層面：</a:t>
            </a:r>
            <a:endParaRPr sz="9600" b="1" i="0" u="none" strike="noStrike" cap="none" dirty="0">
              <a:solidFill>
                <a:srgbClr val="4F81BD"/>
              </a:solidFill>
              <a:latin typeface="標楷體" pitchFamily="65" charset="-120"/>
              <a:ea typeface="標楷體" pitchFamily="65" charset="-120"/>
              <a:cs typeface="Microsoft JhengHei"/>
              <a:sym typeface="Microsoft JhengHei"/>
            </a:endParaRPr>
          </a:p>
          <a:p>
            <a:pPr marL="0" marR="0" lvl="0" indent="0" algn="just" rtl="0">
              <a:lnSpc>
                <a:spcPct val="120000"/>
              </a:lnSpc>
              <a:spcBef>
                <a:spcPts val="1400"/>
              </a:spcBef>
              <a:spcAft>
                <a:spcPts val="0"/>
              </a:spcAft>
              <a:buClr>
                <a:srgbClr val="4F81BD"/>
              </a:buClr>
              <a:buSzPct val="100000"/>
              <a:buFont typeface="Calibri"/>
              <a:buNone/>
            </a:pPr>
            <a:r>
              <a:rPr lang="zh-TW" sz="8800" b="0" i="0" u="none" strike="noStrike" cap="none" dirty="0">
                <a:solidFill>
                  <a:srgbClr val="4F81BD"/>
                </a:solidFill>
                <a:latin typeface="標楷體" pitchFamily="65" charset="-120"/>
                <a:ea typeface="標楷體" pitchFamily="65" charset="-120"/>
                <a:cs typeface="Microsoft JhengHei"/>
                <a:sym typeface="Microsoft JhengHei"/>
              </a:rPr>
              <a:t>部分學校的教師表現評核報告包括個人發展計劃一項，教師可</a:t>
            </a:r>
            <a:r>
              <a:rPr lang="zh-TW" sz="8800" i="0" u="none" strike="noStrike" cap="none" dirty="0">
                <a:solidFill>
                  <a:srgbClr val="4F81BD"/>
                </a:solidFill>
                <a:latin typeface="標楷體" pitchFamily="65" charset="-120"/>
                <a:ea typeface="標楷體" pitchFamily="65" charset="-120"/>
                <a:cs typeface="Microsoft JhengHei"/>
                <a:sym typeface="Microsoft JhengHei"/>
              </a:rPr>
              <a:t>運用</a:t>
            </a:r>
            <a:r>
              <a:rPr lang="zh-TW" sz="8800" i="0" u="none" strike="noStrike" cap="none" dirty="0">
                <a:solidFill>
                  <a:srgbClr val="4F81BD"/>
                </a:solidFill>
                <a:latin typeface="Agenda" pitchFamily="2" charset="0"/>
                <a:ea typeface="標楷體" pitchFamily="65" charset="-120"/>
                <a:cs typeface="Microsoft JhengHei"/>
                <a:sym typeface="Microsoft JhengHei"/>
              </a:rPr>
              <a:t>SRT</a:t>
            </a:r>
            <a:r>
              <a:rPr lang="zh-TW" sz="8800" i="0" u="none" strike="noStrike" cap="none" dirty="0">
                <a:solidFill>
                  <a:srgbClr val="4F81BD"/>
                </a:solidFill>
                <a:latin typeface="標楷體" pitchFamily="65" charset="-120"/>
                <a:ea typeface="標楷體" pitchFamily="65" charset="-120"/>
                <a:cs typeface="Microsoft JhengHei"/>
                <a:sym typeface="Microsoft JhengHei"/>
              </a:rPr>
              <a:t>反思，並訂立來年、中期專業發展計劃，包括行動</a:t>
            </a:r>
            <a:r>
              <a:rPr lang="zh-TW" sz="8800" i="0" u="none" strike="noStrike" cap="none" dirty="0" smtClean="0">
                <a:solidFill>
                  <a:srgbClr val="4F81BD"/>
                </a:solidFill>
                <a:latin typeface="標楷體" pitchFamily="65" charset="-120"/>
                <a:ea typeface="標楷體" pitchFamily="65" charset="-120"/>
                <a:cs typeface="Microsoft JhengHei"/>
                <a:sym typeface="Microsoft JhengHei"/>
              </a:rPr>
              <a:t>計劃</a:t>
            </a:r>
            <a:r>
              <a:rPr lang="zh-TW" altLang="en-US" sz="8800" i="0" u="none" strike="noStrike" cap="none" dirty="0" smtClean="0">
                <a:solidFill>
                  <a:srgbClr val="4F81BD"/>
                </a:solidFill>
                <a:latin typeface="標楷體" pitchFamily="65" charset="-120"/>
                <a:ea typeface="標楷體" pitchFamily="65" charset="-120"/>
                <a:cs typeface="Microsoft JhengHei"/>
                <a:sym typeface="Microsoft JhengHei"/>
              </a:rPr>
              <a:t>、</a:t>
            </a:r>
            <a:r>
              <a:rPr lang="zh-TW" sz="8800" i="0" u="none" strike="noStrike" cap="none" dirty="0" smtClean="0">
                <a:solidFill>
                  <a:srgbClr val="4F81BD"/>
                </a:solidFill>
                <a:latin typeface="標楷體" pitchFamily="65" charset="-120"/>
                <a:ea typeface="標楷體" pitchFamily="65" charset="-120"/>
                <a:cs typeface="Microsoft JhengHei"/>
                <a:sym typeface="Microsoft JhengHei"/>
              </a:rPr>
              <a:t>所</a:t>
            </a:r>
            <a:r>
              <a:rPr lang="zh-TW" sz="8800" i="0" u="none" strike="noStrike" cap="none" dirty="0">
                <a:solidFill>
                  <a:srgbClr val="4F81BD"/>
                </a:solidFill>
                <a:latin typeface="標楷體" pitchFamily="65" charset="-120"/>
                <a:ea typeface="標楷體" pitchFamily="65" charset="-120"/>
                <a:cs typeface="Microsoft JhengHei"/>
                <a:sym typeface="Microsoft JhengHei"/>
              </a:rPr>
              <a:t>需資源及成功指標。</a:t>
            </a:r>
            <a:endParaRPr sz="8800" i="0" u="none" strike="noStrike" cap="none" dirty="0">
              <a:solidFill>
                <a:srgbClr val="4F81BD"/>
              </a:solidFill>
              <a:latin typeface="標楷體" pitchFamily="65" charset="-120"/>
              <a:ea typeface="標楷體" pitchFamily="65" charset="-120"/>
              <a:cs typeface="Microsoft JhengHei"/>
              <a:sym typeface="Microsoft JhengHei"/>
            </a:endParaRPr>
          </a:p>
        </p:txBody>
      </p:sp>
      <p:pic>
        <p:nvPicPr>
          <p:cNvPr id="280" name="Google Shape;280;p2"/>
          <p:cNvPicPr preferRelativeResize="0"/>
          <p:nvPr/>
        </p:nvPicPr>
        <p:blipFill>
          <a:blip r:embed="rId3">
            <a:extLst>
              <a:ext uri="{28A0092B-C50C-407E-A947-70E740481C1C}">
                <a14:useLocalDpi xmlns:a14="http://schemas.microsoft.com/office/drawing/2010/main" val="0"/>
              </a:ext>
            </a:extLst>
          </a:blip>
          <a:stretch>
            <a:fillRect/>
          </a:stretch>
        </p:blipFill>
        <p:spPr>
          <a:xfrm rot="21398097">
            <a:off x="5372914" y="4194411"/>
            <a:ext cx="3352126" cy="2132426"/>
          </a:xfrm>
          <a:prstGeom prst="rect">
            <a:avLst/>
          </a:prstGeom>
          <a:noFill/>
          <a:ln>
            <a:noFill/>
          </a:ln>
          <a:effectLst>
            <a:reflection stA="30000" endPos="30000" dist="5000" dir="5400000" sy="-100000" algn="bl" rotWithShape="0"/>
          </a:effectLst>
        </p:spPr>
      </p:pic>
      <p:sp>
        <p:nvSpPr>
          <p:cNvPr id="281" name="Google Shape;281;p2"/>
          <p:cNvSpPr/>
          <p:nvPr/>
        </p:nvSpPr>
        <p:spPr>
          <a:xfrm>
            <a:off x="520128" y="4783212"/>
            <a:ext cx="4884242" cy="701690"/>
          </a:xfrm>
          <a:prstGeom prst="rect">
            <a:avLst/>
          </a:prstGeom>
          <a:noFill/>
          <a:ln>
            <a:noFill/>
          </a:ln>
        </p:spPr>
        <p:txBody>
          <a:bodyPr spcFirstLastPara="1" wrap="square" lIns="91425" tIns="45700" rIns="91425" bIns="45700" anchor="t" anchorCtr="0">
            <a:spAutoFit/>
          </a:bodyPr>
          <a:lstStyle/>
          <a:p>
            <a:pPr marL="614363" lvl="1" indent="-342900">
              <a:lnSpc>
                <a:spcPct val="90000"/>
              </a:lnSpc>
              <a:buClr>
                <a:srgbClr val="4F81BD"/>
              </a:buClr>
              <a:buSzPts val="2100"/>
              <a:buFont typeface="Arial" pitchFamily="34" charset="0"/>
              <a:buChar char="•"/>
            </a:pPr>
            <a:r>
              <a:rPr lang="zh-TW" altLang="en-US" sz="2200" i="0" u="none" strike="noStrike" cap="none" dirty="0" smtClean="0">
                <a:solidFill>
                  <a:srgbClr val="4F81BD"/>
                </a:solidFill>
                <a:latin typeface="標楷體" pitchFamily="65" charset="-120"/>
                <a:ea typeface="標楷體" pitchFamily="65" charset="-120"/>
                <a:cs typeface="Microsoft JhengHei"/>
                <a:sym typeface="Microsoft JhengHei"/>
              </a:rPr>
              <a:t>運用</a:t>
            </a:r>
            <a:r>
              <a:rPr lang="zh-TW" sz="2200" i="0" u="none" strike="noStrike" cap="none" dirty="0" smtClean="0">
                <a:solidFill>
                  <a:srgbClr val="4F81BD"/>
                </a:solidFill>
                <a:latin typeface="標楷體" pitchFamily="65" charset="-120"/>
                <a:ea typeface="標楷體" pitchFamily="65" charset="-120"/>
                <a:cs typeface="Microsoft JhengHei"/>
                <a:sym typeface="Microsoft JhengHei"/>
              </a:rPr>
              <a:t>自我</a:t>
            </a:r>
            <a:r>
              <a:rPr lang="zh-TW" sz="2200" i="0" u="none" strike="noStrike" cap="none" dirty="0">
                <a:solidFill>
                  <a:srgbClr val="4F81BD"/>
                </a:solidFill>
                <a:latin typeface="標楷體" pitchFamily="65" charset="-120"/>
                <a:ea typeface="標楷體" pitchFamily="65" charset="-120"/>
                <a:cs typeface="Microsoft JhengHei"/>
                <a:sym typeface="Microsoft JhengHei"/>
              </a:rPr>
              <a:t>檢視工具 </a:t>
            </a:r>
            <a:endParaRPr lang="en-US" altLang="zh-TW" sz="2100" dirty="0">
              <a:solidFill>
                <a:srgbClr val="4F81BD"/>
              </a:solidFill>
              <a:latin typeface="標楷體" pitchFamily="65" charset="-120"/>
              <a:ea typeface="標楷體" pitchFamily="65" charset="-120"/>
              <a:cs typeface="Microsoft JhengHei"/>
              <a:sym typeface="Microsoft JhengHei"/>
            </a:endParaRPr>
          </a:p>
          <a:p>
            <a:pPr marL="271463" lvl="0">
              <a:lnSpc>
                <a:spcPct val="90000"/>
              </a:lnSpc>
              <a:buClr>
                <a:srgbClr val="4F81BD"/>
              </a:buClr>
              <a:buSzPts val="2100"/>
            </a:pPr>
            <a:r>
              <a:rPr lang="en-US" altLang="zh-TW" sz="2100" dirty="0" smtClean="0">
                <a:solidFill>
                  <a:srgbClr val="4F81BD"/>
                </a:solidFill>
                <a:latin typeface="標楷體" pitchFamily="65" charset="-120"/>
                <a:ea typeface="標楷體" pitchFamily="65" charset="-120"/>
                <a:cs typeface="Microsoft JhengHei"/>
                <a:sym typeface="Microsoft JhengHei"/>
              </a:rPr>
              <a:t>  </a:t>
            </a:r>
            <a:r>
              <a:rPr lang="en-US" altLang="zh-TW" sz="2200" dirty="0" smtClean="0">
                <a:solidFill>
                  <a:srgbClr val="4F81BD"/>
                </a:solidFill>
                <a:latin typeface="Agenda" pitchFamily="2" charset="0"/>
                <a:ea typeface="標楷體" pitchFamily="65" charset="-120"/>
                <a:cs typeface="Microsoft JhengHei"/>
                <a:sym typeface="Microsoft JhengHei"/>
              </a:rPr>
              <a:t>﹙</a:t>
            </a:r>
            <a:r>
              <a:rPr lang="en-HK" altLang="zh-TW" sz="2200" i="0" u="none" strike="noStrike" cap="none" dirty="0" smtClean="0">
                <a:solidFill>
                  <a:srgbClr val="4F81BD"/>
                </a:solidFill>
                <a:latin typeface="Agenda" pitchFamily="2" charset="0"/>
                <a:ea typeface="標楷體" pitchFamily="65" charset="-120"/>
                <a:cs typeface="Microsoft JhengHei"/>
                <a:sym typeface="Microsoft JhengHei"/>
              </a:rPr>
              <a:t>S</a:t>
            </a:r>
            <a:r>
              <a:rPr lang="zh-TW" sz="2200" i="0" u="none" strike="noStrike" cap="none" dirty="0" smtClean="0">
                <a:solidFill>
                  <a:srgbClr val="4F81BD"/>
                </a:solidFill>
                <a:latin typeface="Agenda" pitchFamily="2" charset="0"/>
                <a:ea typeface="標楷體" pitchFamily="65" charset="-120"/>
                <a:cs typeface="Microsoft JhengHei"/>
                <a:sym typeface="Microsoft JhengHei"/>
              </a:rPr>
              <a:t>elf </a:t>
            </a:r>
            <a:r>
              <a:rPr lang="en-HK" altLang="zh-TW" sz="2200" i="0" u="none" strike="noStrike" cap="none" dirty="0" smtClean="0">
                <a:solidFill>
                  <a:srgbClr val="4F81BD"/>
                </a:solidFill>
                <a:latin typeface="Agenda" pitchFamily="2" charset="0"/>
                <a:ea typeface="標楷體" pitchFamily="65" charset="-120"/>
                <a:cs typeface="Microsoft JhengHei"/>
                <a:sym typeface="Microsoft JhengHei"/>
              </a:rPr>
              <a:t>R</a:t>
            </a:r>
            <a:r>
              <a:rPr lang="zh-TW" sz="2200" i="0" u="none" strike="noStrike" cap="none" dirty="0" smtClean="0">
                <a:solidFill>
                  <a:srgbClr val="4F81BD"/>
                </a:solidFill>
                <a:latin typeface="Agenda" pitchFamily="2" charset="0"/>
                <a:ea typeface="標楷體" pitchFamily="65" charset="-120"/>
                <a:cs typeface="Microsoft JhengHei"/>
                <a:sym typeface="Microsoft JhengHei"/>
              </a:rPr>
              <a:t>eflection </a:t>
            </a:r>
            <a:r>
              <a:rPr lang="en-HK" altLang="zh-TW" sz="2200" i="0" u="none" strike="noStrike" cap="none" dirty="0" smtClean="0">
                <a:solidFill>
                  <a:srgbClr val="4F81BD"/>
                </a:solidFill>
                <a:latin typeface="Agenda" pitchFamily="2" charset="0"/>
                <a:ea typeface="標楷體" pitchFamily="65" charset="-120"/>
                <a:cs typeface="Microsoft JhengHei"/>
                <a:sym typeface="Microsoft JhengHei"/>
              </a:rPr>
              <a:t>T</a:t>
            </a:r>
            <a:r>
              <a:rPr lang="zh-TW" sz="2200" i="0" u="none" strike="noStrike" cap="none" dirty="0" smtClean="0">
                <a:solidFill>
                  <a:srgbClr val="4F81BD"/>
                </a:solidFill>
                <a:latin typeface="Agenda" pitchFamily="2" charset="0"/>
                <a:ea typeface="標楷體" pitchFamily="65" charset="-120"/>
                <a:cs typeface="Microsoft JhengHei"/>
                <a:sym typeface="Microsoft JhengHei"/>
              </a:rPr>
              <a:t>ool</a:t>
            </a:r>
            <a:r>
              <a:rPr lang="en-US" altLang="zh-TW" sz="2200" dirty="0">
                <a:solidFill>
                  <a:srgbClr val="4F81BD"/>
                </a:solidFill>
                <a:latin typeface="Agenda" pitchFamily="2" charset="0"/>
                <a:ea typeface="標楷體" pitchFamily="65" charset="-120"/>
                <a:cs typeface="Microsoft JhengHei"/>
                <a:sym typeface="Microsoft JhengHei"/>
              </a:rPr>
              <a:t>﹚</a:t>
            </a:r>
            <a:endParaRPr sz="2200" i="0" u="none" strike="noStrike" cap="none" dirty="0">
              <a:solidFill>
                <a:srgbClr val="4F81BD"/>
              </a:solidFill>
              <a:latin typeface="Agenda" pitchFamily="2" charset="0"/>
              <a:ea typeface="標楷體" pitchFamily="65" charset="-120"/>
              <a:cs typeface="Microsoft JhengHei"/>
              <a:sym typeface="Microsoft JhengHei"/>
            </a:endParaRPr>
          </a:p>
        </p:txBody>
      </p:sp>
      <p:sp>
        <p:nvSpPr>
          <p:cNvPr id="2" name="投影片編號版面配置區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a:t>
            </a:fld>
            <a:endParaRPr lang="zh-TW" altLang="en-US"/>
          </a:p>
        </p:txBody>
      </p:sp>
      <p:grpSp>
        <p:nvGrpSpPr>
          <p:cNvPr id="13" name="群組 12"/>
          <p:cNvGrpSpPr/>
          <p:nvPr/>
        </p:nvGrpSpPr>
        <p:grpSpPr>
          <a:xfrm>
            <a:off x="1250073" y="1092989"/>
            <a:ext cx="6727576" cy="919488"/>
            <a:chOff x="1464564" y="1092989"/>
            <a:chExt cx="6727576" cy="919488"/>
          </a:xfrm>
        </p:grpSpPr>
        <p:sp>
          <p:nvSpPr>
            <p:cNvPr id="20" name="Google Shape;289;p3"/>
            <p:cNvSpPr txBox="1"/>
            <p:nvPr/>
          </p:nvSpPr>
          <p:spPr>
            <a:xfrm>
              <a:off x="3176740" y="1149591"/>
              <a:ext cx="1707502"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65991"/>
                </a:buClr>
                <a:buSzPts val="3000"/>
                <a:buFont typeface="Microsoft JhengHei"/>
                <a:buNone/>
              </a:pPr>
              <a:r>
                <a:rPr lang="zh-TW" sz="3000" b="0" i="0" u="none" strike="noStrike" cap="none">
                  <a:solidFill>
                    <a:srgbClr val="265991"/>
                  </a:solidFill>
                  <a:latin typeface="Microsoft JhengHei"/>
                  <a:ea typeface="Microsoft JhengHei"/>
                  <a:cs typeface="Microsoft JhengHei"/>
                  <a:sym typeface="Microsoft JhengHei"/>
                </a:rPr>
                <a:t>……</a:t>
              </a:r>
              <a:endParaRPr sz="3000" b="0" i="0" u="none" strike="noStrike" cap="none">
                <a:solidFill>
                  <a:srgbClr val="265991"/>
                </a:solidFill>
                <a:latin typeface="Microsoft JhengHei"/>
                <a:ea typeface="Microsoft JhengHei"/>
                <a:cs typeface="Microsoft JhengHei"/>
                <a:sym typeface="Microsoft JhengHei"/>
              </a:endParaRPr>
            </a:p>
          </p:txBody>
        </p:sp>
        <p:sp>
          <p:nvSpPr>
            <p:cNvPr id="21" name="Google Shape;290;p3"/>
            <p:cNvSpPr txBox="1"/>
            <p:nvPr/>
          </p:nvSpPr>
          <p:spPr>
            <a:xfrm>
              <a:off x="5778658" y="1140447"/>
              <a:ext cx="1707502"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65991"/>
                </a:buClr>
                <a:buSzPts val="3000"/>
                <a:buFont typeface="Microsoft JhengHei"/>
                <a:buNone/>
              </a:pPr>
              <a:r>
                <a:rPr lang="zh-TW" sz="3000" b="0" i="0" u="none" strike="noStrike" cap="none" dirty="0">
                  <a:solidFill>
                    <a:srgbClr val="265991"/>
                  </a:solidFill>
                  <a:latin typeface="Microsoft JhengHei"/>
                  <a:ea typeface="Microsoft JhengHei"/>
                  <a:cs typeface="Microsoft JhengHei"/>
                  <a:sym typeface="Microsoft JhengHei"/>
                </a:rPr>
                <a:t>……</a:t>
              </a:r>
              <a:endParaRPr sz="3000" b="0" i="0" u="none" strike="noStrike" cap="none" dirty="0">
                <a:solidFill>
                  <a:srgbClr val="265991"/>
                </a:solidFill>
                <a:latin typeface="Microsoft JhengHei"/>
                <a:ea typeface="Microsoft JhengHei"/>
                <a:cs typeface="Microsoft JhengHei"/>
                <a:sym typeface="Microsoft JhengHei"/>
              </a:endParaRPr>
            </a:p>
          </p:txBody>
        </p:sp>
        <p:sp>
          <p:nvSpPr>
            <p:cNvPr id="22" name="Google Shape;291;p3"/>
            <p:cNvSpPr/>
            <p:nvPr/>
          </p:nvSpPr>
          <p:spPr>
            <a:xfrm>
              <a:off x="1464564" y="1092989"/>
              <a:ext cx="1570007" cy="845922"/>
            </a:xfrm>
            <a:prstGeom prst="ellipse">
              <a:avLst/>
            </a:prstGeom>
            <a:gradFill>
              <a:gsLst>
                <a:gs pos="0">
                  <a:srgbClr val="BCDBE6"/>
                </a:gs>
                <a:gs pos="50000">
                  <a:srgbClr val="A4CEDC"/>
                </a:gs>
                <a:gs pos="100000">
                  <a:srgbClr val="8FC6D9"/>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Microsoft JhengHei"/>
                <a:buNone/>
              </a:pPr>
              <a:r>
                <a:rPr lang="zh-TW" sz="3200" i="0" u="none" strike="noStrike" cap="none" dirty="0">
                  <a:solidFill>
                    <a:srgbClr val="000000"/>
                  </a:solidFill>
                  <a:latin typeface="MFinance HK Bold" pitchFamily="2" charset="-120"/>
                  <a:ea typeface="MFinance HK Bold" pitchFamily="2" charset="-120"/>
                  <a:cs typeface="Microsoft JhengHei"/>
                  <a:sym typeface="Microsoft JhengHei"/>
                </a:rPr>
                <a:t>個人</a:t>
              </a:r>
              <a:endParaRPr sz="3200" i="0" u="none" strike="noStrike" cap="none" dirty="0">
                <a:solidFill>
                  <a:srgbClr val="000000"/>
                </a:solidFill>
                <a:latin typeface="MFinance HK Bold" pitchFamily="2" charset="-120"/>
                <a:ea typeface="MFinance HK Bold" pitchFamily="2" charset="-120"/>
                <a:cs typeface="Microsoft JhengHei"/>
                <a:sym typeface="Microsoft JhengHei"/>
              </a:endParaRPr>
            </a:p>
          </p:txBody>
        </p:sp>
        <p:sp>
          <p:nvSpPr>
            <p:cNvPr id="23" name="Google Shape;292;p3"/>
            <p:cNvSpPr/>
            <p:nvPr/>
          </p:nvSpPr>
          <p:spPr>
            <a:xfrm>
              <a:off x="4105161" y="1149591"/>
              <a:ext cx="1570007" cy="845922"/>
            </a:xfrm>
            <a:prstGeom prst="ellipse">
              <a:avLst/>
            </a:prstGeom>
            <a:solidFill>
              <a:srgbClr val="FBD4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Microsoft JhengHei"/>
                <a:buNone/>
              </a:pPr>
              <a:r>
                <a:rPr lang="zh-TW" sz="3200" i="0" u="none" strike="noStrike" cap="none" dirty="0">
                  <a:solidFill>
                    <a:srgbClr val="000000"/>
                  </a:solidFill>
                  <a:latin typeface="MFinance HK Bold" pitchFamily="2" charset="-120"/>
                  <a:ea typeface="MFinance HK Bold" pitchFamily="2" charset="-120"/>
                  <a:cs typeface="Microsoft JhengHei"/>
                  <a:sym typeface="Microsoft JhengHei"/>
                </a:rPr>
                <a:t>科組</a:t>
              </a:r>
              <a:endParaRPr dirty="0">
                <a:latin typeface="MFinance HK Bold" pitchFamily="2" charset="-120"/>
                <a:ea typeface="MFinance HK Bold" pitchFamily="2" charset="-120"/>
              </a:endParaRPr>
            </a:p>
          </p:txBody>
        </p:sp>
        <p:sp>
          <p:nvSpPr>
            <p:cNvPr id="24" name="Google Shape;293;p3"/>
            <p:cNvSpPr/>
            <p:nvPr/>
          </p:nvSpPr>
          <p:spPr>
            <a:xfrm>
              <a:off x="6622133" y="1166555"/>
              <a:ext cx="1570007" cy="845922"/>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Microsoft JhengHei"/>
                <a:buNone/>
              </a:pPr>
              <a:r>
                <a:rPr lang="zh-TW" sz="3200" i="0" u="none" strike="noStrike" cap="none" dirty="0">
                  <a:solidFill>
                    <a:srgbClr val="000000"/>
                  </a:solidFill>
                  <a:latin typeface="MFinance HK Bold" pitchFamily="2" charset="-120"/>
                  <a:ea typeface="MFinance HK Bold" pitchFamily="2" charset="-120"/>
                  <a:cs typeface="Microsoft JhengHei"/>
                  <a:sym typeface="Microsoft JhengHei"/>
                </a:rPr>
                <a:t>學校</a:t>
              </a:r>
              <a:endParaRPr dirty="0">
                <a:latin typeface="MFinance HK Bold" pitchFamily="2" charset="-120"/>
                <a:ea typeface="MFinance HK Bold" pitchFamily="2" charset="-120"/>
              </a:endParaRPr>
            </a:p>
          </p:txBody>
        </p:sp>
      </p:grpSp>
      <p:grpSp>
        <p:nvGrpSpPr>
          <p:cNvPr id="3" name="群組 2"/>
          <p:cNvGrpSpPr/>
          <p:nvPr/>
        </p:nvGrpSpPr>
        <p:grpSpPr>
          <a:xfrm>
            <a:off x="0" y="-51449"/>
            <a:ext cx="1479550" cy="1747845"/>
            <a:chOff x="0" y="-51449"/>
            <a:chExt cx="1479550" cy="1747845"/>
          </a:xfrm>
        </p:grpSpPr>
        <p:sp>
          <p:nvSpPr>
            <p:cNvPr id="14" name="Google Shape;264;p1"/>
            <p:cNvSpPr/>
            <p:nvPr/>
          </p:nvSpPr>
          <p:spPr>
            <a:xfrm>
              <a:off x="0" y="-42862"/>
              <a:ext cx="1479550" cy="1739258"/>
            </a:xfrm>
            <a:prstGeom prst="diagStripe">
              <a:avLst>
                <a:gd name="adj" fmla="val 50000"/>
              </a:avLst>
            </a:prstGeom>
            <a:solidFill>
              <a:schemeClr val="accent6"/>
            </a:solid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 name="Google Shape;265;p1"/>
            <p:cNvSpPr txBox="1"/>
            <p:nvPr/>
          </p:nvSpPr>
          <p:spPr>
            <a:xfrm rot="18570380">
              <a:off x="78051" y="239165"/>
              <a:ext cx="1135185"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Microsoft JhengHei"/>
                <a:buNone/>
              </a:pPr>
              <a:r>
                <a:rPr lang="zh-TW" sz="3000" i="0" u="none" strike="noStrike" cap="none" dirty="0">
                  <a:solidFill>
                    <a:schemeClr val="bg1"/>
                  </a:solidFill>
                  <a:latin typeface="MFinance HK Bold" pitchFamily="2" charset="-120"/>
                  <a:ea typeface="MFinance HK Bold" pitchFamily="2" charset="-120"/>
                  <a:cs typeface="Microsoft JhengHei"/>
                  <a:sym typeface="Microsoft JhengHei"/>
                </a:rPr>
                <a:t>例子</a:t>
              </a:r>
              <a:endParaRPr sz="3000" i="0" u="none" strike="noStrike" cap="none" dirty="0">
                <a:solidFill>
                  <a:schemeClr val="bg1"/>
                </a:solidFill>
                <a:latin typeface="MFinance HK Bold" pitchFamily="2" charset="-120"/>
                <a:ea typeface="MFinance HK Bold" pitchFamily="2" charset="-120"/>
                <a:cs typeface="Microsoft JhengHei"/>
                <a:sym typeface="Microsoft JhengHei"/>
              </a:endParaRPr>
            </a:p>
          </p:txBody>
        </p:sp>
      </p:grpSp>
      <p:sp>
        <p:nvSpPr>
          <p:cNvPr id="16" name="Google Shape;281;p2"/>
          <p:cNvSpPr/>
          <p:nvPr/>
        </p:nvSpPr>
        <p:spPr>
          <a:xfrm>
            <a:off x="520128" y="4280631"/>
            <a:ext cx="4884242" cy="424691"/>
          </a:xfrm>
          <a:prstGeom prst="rect">
            <a:avLst/>
          </a:prstGeom>
          <a:noFill/>
          <a:ln>
            <a:noFill/>
          </a:ln>
        </p:spPr>
        <p:txBody>
          <a:bodyPr spcFirstLastPara="1" wrap="square" lIns="91425" tIns="45700" rIns="91425" bIns="45700" anchor="t" anchorCtr="0">
            <a:spAutoFit/>
          </a:bodyPr>
          <a:lstStyle/>
          <a:p>
            <a:pPr marL="271463" marR="0" lvl="0" indent="0" algn="l" rtl="0">
              <a:lnSpc>
                <a:spcPct val="90000"/>
              </a:lnSpc>
              <a:spcBef>
                <a:spcPts val="0"/>
              </a:spcBef>
              <a:spcAft>
                <a:spcPts val="0"/>
              </a:spcAft>
              <a:buClr>
                <a:srgbClr val="4F81BD"/>
              </a:buClr>
              <a:buSzPts val="2400"/>
              <a:buFont typeface="Microsoft JhengHei"/>
              <a:buNone/>
            </a:pPr>
            <a:r>
              <a:rPr lang="zh-TW" sz="2400" b="1" i="0" u="none" strike="noStrike" cap="none" dirty="0">
                <a:solidFill>
                  <a:srgbClr val="4F81BD"/>
                </a:solidFill>
                <a:latin typeface="標楷體" pitchFamily="65" charset="-120"/>
                <a:ea typeface="標楷體" pitchFamily="65" charset="-120"/>
                <a:cs typeface="Microsoft JhengHei"/>
                <a:sym typeface="Microsoft JhengHei"/>
              </a:rPr>
              <a:t>專業發展活動建議</a:t>
            </a:r>
            <a:r>
              <a:rPr lang="zh-TW" sz="2400" b="1" i="0" u="none" strike="noStrike" cap="none" dirty="0" smtClean="0">
                <a:solidFill>
                  <a:srgbClr val="4F81BD"/>
                </a:solidFill>
                <a:latin typeface="標楷體" pitchFamily="65" charset="-120"/>
                <a:ea typeface="標楷體" pitchFamily="65" charset="-120"/>
                <a:cs typeface="Microsoft JhengHei"/>
                <a:sym typeface="Microsoft JhengHei"/>
              </a:rPr>
              <a:t>：</a:t>
            </a:r>
            <a:endParaRPr sz="2200" i="0" u="none" strike="noStrike" cap="none" dirty="0">
              <a:solidFill>
                <a:srgbClr val="4F81BD"/>
              </a:solidFill>
              <a:latin typeface="Agenda" pitchFamily="2" charset="0"/>
              <a:ea typeface="標楷體" pitchFamily="65" charset="-120"/>
              <a:cs typeface="Microsoft JhengHei"/>
              <a:sym typeface="Microsoft JhengHe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
          <p:cNvSpPr txBox="1">
            <a:spLocks noGrp="1"/>
          </p:cNvSpPr>
          <p:nvPr>
            <p:ph type="body" idx="1"/>
          </p:nvPr>
        </p:nvSpPr>
        <p:spPr>
          <a:xfrm>
            <a:off x="83128" y="301300"/>
            <a:ext cx="9144000" cy="10627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6"/>
              </a:buClr>
              <a:buSzPts val="3200"/>
              <a:buNone/>
            </a:pPr>
            <a:r>
              <a:rPr lang="zh-TW" sz="3000" dirty="0">
                <a:solidFill>
                  <a:schemeClr val="accent6"/>
                </a:solidFill>
                <a:latin typeface="MFinance HK Bold" pitchFamily="2" charset="-120"/>
                <a:ea typeface="MFinance HK Bold" pitchFamily="2" charset="-120"/>
                <a:cs typeface="Microsoft JhengHei"/>
                <a:sym typeface="Microsoft JhengHei"/>
              </a:rPr>
              <a:t>校本應用二：協助科組訂立專業發展計劃</a:t>
            </a:r>
            <a:endParaRPr sz="3000" dirty="0">
              <a:solidFill>
                <a:schemeClr val="accent6"/>
              </a:solidFill>
              <a:latin typeface="MFinance HK Bold" pitchFamily="2" charset="-120"/>
              <a:ea typeface="MFinance HK Bold" pitchFamily="2" charset="-120"/>
              <a:cs typeface="Microsoft JhengHei"/>
              <a:sym typeface="Microsoft JhengHei"/>
            </a:endParaRPr>
          </a:p>
          <a:p>
            <a:pPr marL="0" lvl="0" indent="0" algn="ctr" rtl="0">
              <a:lnSpc>
                <a:spcPct val="90000"/>
              </a:lnSpc>
              <a:spcBef>
                <a:spcPts val="750"/>
              </a:spcBef>
              <a:spcAft>
                <a:spcPts val="0"/>
              </a:spcAft>
              <a:buClr>
                <a:schemeClr val="dk1"/>
              </a:buClr>
              <a:buSzPts val="3200"/>
              <a:buNone/>
            </a:pPr>
            <a:endParaRPr sz="3000" dirty="0">
              <a:solidFill>
                <a:srgbClr val="265C9E"/>
              </a:solidFill>
              <a:latin typeface="MFinance HK Bold" pitchFamily="2" charset="-120"/>
              <a:ea typeface="MFinance HK Bold" pitchFamily="2" charset="-120"/>
              <a:cs typeface="Microsoft JhengHei"/>
              <a:sym typeface="Microsoft JhengHei"/>
            </a:endParaRPr>
          </a:p>
        </p:txBody>
      </p:sp>
      <p:sp>
        <p:nvSpPr>
          <p:cNvPr id="288" name="Google Shape;288;p3"/>
          <p:cNvSpPr txBox="1"/>
          <p:nvPr/>
        </p:nvSpPr>
        <p:spPr>
          <a:xfrm>
            <a:off x="494217" y="1957091"/>
            <a:ext cx="8234805" cy="1864700"/>
          </a:xfrm>
          <a:prstGeom prst="rect">
            <a:avLst/>
          </a:prstGeom>
          <a:noFill/>
          <a:ln>
            <a:noFill/>
          </a:ln>
        </p:spPr>
        <p:txBody>
          <a:bodyPr spcFirstLastPara="1" wrap="square" lIns="0" tIns="45700" rIns="0" bIns="45700" anchor="t" anchorCtr="0">
            <a:noAutofit/>
          </a:bodyPr>
          <a:lstStyle/>
          <a:p>
            <a:pPr marL="0" marR="0" lvl="0" indent="0" algn="l" rtl="0">
              <a:spcBef>
                <a:spcPts val="0"/>
              </a:spcBef>
              <a:spcAft>
                <a:spcPts val="0"/>
              </a:spcAft>
              <a:buClr>
                <a:srgbClr val="4F81BD"/>
              </a:buClr>
              <a:buSzPct val="100000"/>
              <a:buFont typeface="Calibri"/>
              <a:buNone/>
            </a:pPr>
            <a:r>
              <a:rPr lang="zh-TW" sz="2400" b="1" i="0" u="none" strike="noStrike" cap="none" dirty="0">
                <a:solidFill>
                  <a:srgbClr val="F79646"/>
                </a:solidFill>
                <a:latin typeface="標楷體" pitchFamily="65" charset="-120"/>
                <a:ea typeface="標楷體" pitchFamily="65" charset="-120"/>
                <a:cs typeface="Microsoft JhengHei"/>
                <a:sym typeface="Microsoft JhengHei"/>
              </a:rPr>
              <a:t>科組層面：</a:t>
            </a:r>
            <a:endParaRPr sz="2400" b="1" i="0" u="none" strike="noStrike" cap="none" dirty="0">
              <a:solidFill>
                <a:srgbClr val="F79646"/>
              </a:solidFill>
              <a:latin typeface="標楷體" pitchFamily="65" charset="-120"/>
              <a:ea typeface="標楷體" pitchFamily="65" charset="-120"/>
              <a:cs typeface="Microsoft JhengHei"/>
              <a:sym typeface="Microsoft JhengHei"/>
            </a:endParaRPr>
          </a:p>
          <a:p>
            <a:pPr marL="0" marR="0" lvl="0" indent="0" algn="l" rtl="0">
              <a:spcBef>
                <a:spcPts val="1400"/>
              </a:spcBef>
              <a:spcAft>
                <a:spcPts val="0"/>
              </a:spcAft>
              <a:buClr>
                <a:srgbClr val="4F81BD"/>
              </a:buClr>
              <a:buSzPct val="100000"/>
              <a:buFont typeface="Calibri"/>
              <a:buNone/>
            </a:pPr>
            <a:r>
              <a:rPr lang="zh-TW" sz="2200" b="0" i="0" u="none" strike="noStrike" cap="none">
                <a:solidFill>
                  <a:srgbClr val="F79646"/>
                </a:solidFill>
                <a:latin typeface="標楷體" pitchFamily="65" charset="-120"/>
                <a:ea typeface="標楷體" pitchFamily="65" charset="-120"/>
                <a:cs typeface="Microsoft JhengHei"/>
                <a:sym typeface="Microsoft JhengHei"/>
              </a:rPr>
              <a:t>某</a:t>
            </a:r>
            <a:r>
              <a:rPr lang="zh-TW" sz="2200" b="0" i="0" u="none" strike="noStrike" cap="none" smtClean="0">
                <a:solidFill>
                  <a:srgbClr val="F79646"/>
                </a:solidFill>
                <a:latin typeface="標楷體" pitchFamily="65" charset="-120"/>
                <a:ea typeface="標楷體" pitchFamily="65" charset="-120"/>
                <a:cs typeface="Microsoft JhengHei"/>
                <a:sym typeface="Microsoft JhengHei"/>
              </a:rPr>
              <a:t>學校</a:t>
            </a:r>
            <a:r>
              <a:rPr lang="zh-TW" altLang="en-US" sz="2200" b="0" i="0" u="none" strike="noStrike" cap="none" smtClean="0">
                <a:solidFill>
                  <a:srgbClr val="F79646"/>
                </a:solidFill>
                <a:latin typeface="標楷體" pitchFamily="65" charset="-120"/>
                <a:ea typeface="標楷體" pitchFamily="65" charset="-120"/>
                <a:cs typeface="Microsoft JhengHei"/>
                <a:sym typeface="Microsoft JhengHei"/>
              </a:rPr>
              <a:t>「</a:t>
            </a:r>
            <a:r>
              <a:rPr lang="zh-TW" sz="2200" b="0" i="0" u="none" strike="noStrike" cap="none" smtClean="0">
                <a:solidFill>
                  <a:srgbClr val="F79646"/>
                </a:solidFill>
                <a:latin typeface="標楷體" pitchFamily="65" charset="-120"/>
                <a:ea typeface="標楷體" pitchFamily="65" charset="-120"/>
                <a:cs typeface="Microsoft JhengHei"/>
                <a:sym typeface="Microsoft JhengHei"/>
              </a:rPr>
              <a:t>學生</a:t>
            </a:r>
            <a:r>
              <a:rPr lang="zh-TW" sz="2200" b="0" i="0" u="none" strike="noStrike" cap="none" dirty="0">
                <a:solidFill>
                  <a:srgbClr val="F79646"/>
                </a:solidFill>
                <a:latin typeface="標楷體" pitchFamily="65" charset="-120"/>
                <a:ea typeface="標楷體" pitchFamily="65" charset="-120"/>
                <a:cs typeface="Microsoft JhengHei"/>
                <a:sym typeface="Microsoft JhengHei"/>
              </a:rPr>
              <a:t>成長及</a:t>
            </a:r>
            <a:r>
              <a:rPr lang="zh-TW" sz="2200" b="0" i="0" u="none" strike="noStrike" cap="none">
                <a:solidFill>
                  <a:srgbClr val="F79646"/>
                </a:solidFill>
                <a:latin typeface="標楷體" pitchFamily="65" charset="-120"/>
                <a:ea typeface="標楷體" pitchFamily="65" charset="-120"/>
                <a:cs typeface="Microsoft JhengHei"/>
                <a:sym typeface="Microsoft JhengHei"/>
              </a:rPr>
              <a:t>支援</a:t>
            </a:r>
            <a:r>
              <a:rPr lang="zh-TW" sz="2200" b="0" i="0" u="none" strike="noStrike" cap="none" smtClean="0">
                <a:solidFill>
                  <a:srgbClr val="F79646"/>
                </a:solidFill>
                <a:latin typeface="標楷體" pitchFamily="65" charset="-120"/>
                <a:ea typeface="標楷體" pitchFamily="65" charset="-120"/>
                <a:cs typeface="Microsoft JhengHei"/>
                <a:sym typeface="Microsoft JhengHei"/>
              </a:rPr>
              <a:t>委員會</a:t>
            </a:r>
            <a:r>
              <a:rPr lang="zh-TW" altLang="en-US" sz="2200" b="0" i="0" u="none" strike="noStrike" cap="none" smtClean="0">
                <a:solidFill>
                  <a:srgbClr val="F79646"/>
                </a:solidFill>
                <a:latin typeface="標楷體" pitchFamily="65" charset="-120"/>
                <a:ea typeface="標楷體" pitchFamily="65" charset="-120"/>
                <a:cs typeface="Microsoft JhengHei"/>
                <a:sym typeface="Microsoft JhengHei"/>
              </a:rPr>
              <a:t>」</a:t>
            </a:r>
            <a:r>
              <a:rPr lang="zh-TW" sz="2200" i="0" u="none" strike="noStrike" cap="none" smtClean="0">
                <a:solidFill>
                  <a:srgbClr val="F79646"/>
                </a:solidFill>
                <a:latin typeface="標楷體" pitchFamily="65" charset="-120"/>
                <a:ea typeface="標楷體" pitchFamily="65" charset="-120"/>
                <a:cs typeface="Microsoft JhengHei"/>
                <a:sym typeface="Microsoft JhengHei"/>
              </a:rPr>
              <a:t>檢視</a:t>
            </a:r>
            <a:r>
              <a:rPr lang="zh-TW" sz="2200" i="0" u="none" strike="noStrike" cap="none">
                <a:solidFill>
                  <a:srgbClr val="F79646"/>
                </a:solidFill>
                <a:latin typeface="標楷體" pitchFamily="65" charset="-120"/>
                <a:ea typeface="標楷體" pitchFamily="65" charset="-120"/>
                <a:cs typeface="Microsoft JhengHei"/>
                <a:sym typeface="Microsoft JhengHei"/>
              </a:rPr>
              <a:t>整體</a:t>
            </a:r>
            <a:r>
              <a:rPr lang="zh-TW" sz="2200" i="0" u="none" strike="noStrike" cap="none" smtClean="0">
                <a:solidFill>
                  <a:srgbClr val="F79646"/>
                </a:solidFill>
                <a:latin typeface="標楷體" pitchFamily="65" charset="-120"/>
                <a:ea typeface="標楷體" pitchFamily="65" charset="-120"/>
                <a:cs typeface="Microsoft JhengHei"/>
                <a:sym typeface="Microsoft JhengHei"/>
              </a:rPr>
              <a:t>教師</a:t>
            </a:r>
            <a:r>
              <a:rPr lang="zh-TW" altLang="en-US" sz="2200" i="0" u="none" strike="noStrike" cap="none" smtClean="0">
                <a:solidFill>
                  <a:srgbClr val="F79646"/>
                </a:solidFill>
                <a:latin typeface="標楷體" pitchFamily="65" charset="-120"/>
                <a:ea typeface="標楷體" pitchFamily="65" charset="-120"/>
                <a:cs typeface="Microsoft JhengHei"/>
                <a:sym typeface="Microsoft JhengHei"/>
              </a:rPr>
              <a:t>「</a:t>
            </a:r>
            <a:r>
              <a:rPr lang="zh-TW" sz="2200" i="0" u="none" strike="noStrike" cap="none" smtClean="0">
                <a:solidFill>
                  <a:srgbClr val="F79646"/>
                </a:solidFill>
                <a:latin typeface="標楷體" pitchFamily="65" charset="-120"/>
                <a:ea typeface="標楷體" pitchFamily="65" charset="-120"/>
                <a:cs typeface="Microsoft JhengHei"/>
                <a:sym typeface="Microsoft JhengHei"/>
              </a:rPr>
              <a:t>關愛</a:t>
            </a:r>
            <a:r>
              <a:rPr lang="zh-TW" sz="2200" i="0" u="none" strike="noStrike" cap="none" dirty="0">
                <a:solidFill>
                  <a:srgbClr val="F79646"/>
                </a:solidFill>
                <a:latin typeface="標楷體" pitchFamily="65" charset="-120"/>
                <a:ea typeface="標楷體" pitchFamily="65" charset="-120"/>
                <a:cs typeface="Microsoft JhengHei"/>
                <a:sym typeface="Microsoft JhengHei"/>
              </a:rPr>
              <a:t>學生的</a:t>
            </a:r>
            <a:r>
              <a:rPr lang="zh-TW" sz="2200" i="0" u="none" strike="noStrike" cap="none">
                <a:solidFill>
                  <a:srgbClr val="F79646"/>
                </a:solidFill>
                <a:latin typeface="標楷體" pitchFamily="65" charset="-120"/>
                <a:ea typeface="標楷體" pitchFamily="65" charset="-120"/>
                <a:cs typeface="Microsoft JhengHei"/>
                <a:sym typeface="Microsoft JhengHei"/>
              </a:rPr>
              <a:t>育才</a:t>
            </a:r>
            <a:r>
              <a:rPr lang="zh-TW" sz="2200" i="0" u="none" strike="noStrike" cap="none" smtClean="0">
                <a:solidFill>
                  <a:srgbClr val="F79646"/>
                </a:solidFill>
                <a:latin typeface="標楷體" pitchFamily="65" charset="-120"/>
                <a:ea typeface="標楷體" pitchFamily="65" charset="-120"/>
                <a:cs typeface="Microsoft JhengHei"/>
                <a:sym typeface="Microsoft JhengHei"/>
              </a:rPr>
              <a:t>者</a:t>
            </a:r>
            <a:r>
              <a:rPr lang="zh-TW" altLang="en-US" sz="2200" i="0" u="none" strike="noStrike" cap="none" smtClean="0">
                <a:solidFill>
                  <a:srgbClr val="F79646"/>
                </a:solidFill>
                <a:latin typeface="標楷體" pitchFamily="65" charset="-120"/>
                <a:ea typeface="標楷體" pitchFamily="65" charset="-120"/>
                <a:cs typeface="Microsoft JhengHei"/>
                <a:sym typeface="Microsoft JhengHei"/>
              </a:rPr>
              <a:t>」</a:t>
            </a:r>
            <a:r>
              <a:rPr lang="zh-TW" sz="2200" i="0" u="none" strike="noStrike" cap="none" smtClean="0">
                <a:solidFill>
                  <a:srgbClr val="F79646"/>
                </a:solidFill>
                <a:latin typeface="標楷體" pitchFamily="65" charset="-120"/>
                <a:ea typeface="標楷體" pitchFamily="65" charset="-120"/>
                <a:cs typeface="Microsoft JhengHei"/>
                <a:sym typeface="Microsoft JhengHei"/>
              </a:rPr>
              <a:t>專業</a:t>
            </a:r>
            <a:r>
              <a:rPr lang="zh-TW" sz="2200" i="0" u="none" strike="noStrike" cap="none" dirty="0">
                <a:solidFill>
                  <a:srgbClr val="F79646"/>
                </a:solidFill>
                <a:latin typeface="標楷體" pitchFamily="65" charset="-120"/>
                <a:ea typeface="標楷體" pitchFamily="65" charset="-120"/>
                <a:cs typeface="Microsoft JhengHei"/>
                <a:sym typeface="Microsoft JhengHei"/>
              </a:rPr>
              <a:t>角色的</a:t>
            </a:r>
            <a:r>
              <a:rPr lang="zh-TW" sz="2200" i="0" u="none" strike="noStrike" cap="none" dirty="0" smtClean="0">
                <a:solidFill>
                  <a:srgbClr val="F79646"/>
                </a:solidFill>
                <a:latin typeface="標楷體" pitchFamily="65" charset="-120"/>
                <a:ea typeface="標楷體" pitchFamily="65" charset="-120"/>
                <a:cs typeface="Microsoft JhengHei"/>
                <a:sym typeface="Microsoft JhengHei"/>
              </a:rPr>
              <a:t>表現</a:t>
            </a:r>
            <a:r>
              <a:rPr lang="zh-TW" altLang="en-US" sz="2200" dirty="0">
                <a:solidFill>
                  <a:srgbClr val="F79646"/>
                </a:solidFill>
                <a:latin typeface="標楷體" pitchFamily="65" charset="-120"/>
                <a:ea typeface="標楷體" pitchFamily="65" charset="-120"/>
                <a:cs typeface="Microsoft JhengHei"/>
                <a:sym typeface="Microsoft JhengHei"/>
              </a:rPr>
              <a:t>，</a:t>
            </a:r>
            <a:r>
              <a:rPr lang="zh-TW" sz="2200" i="0" u="none" strike="noStrike" cap="none" dirty="0" smtClean="0">
                <a:solidFill>
                  <a:srgbClr val="F79646"/>
                </a:solidFill>
                <a:latin typeface="標楷體" pitchFamily="65" charset="-120"/>
                <a:ea typeface="標楷體" pitchFamily="65" charset="-120"/>
                <a:cs typeface="Microsoft JhengHei"/>
                <a:sym typeface="Microsoft JhengHei"/>
              </a:rPr>
              <a:t>並</a:t>
            </a:r>
            <a:r>
              <a:rPr lang="zh-TW" sz="2200" i="0" u="none" strike="noStrike" cap="none" dirty="0">
                <a:solidFill>
                  <a:srgbClr val="F79646"/>
                </a:solidFill>
                <a:latin typeface="標楷體" pitchFamily="65" charset="-120"/>
                <a:ea typeface="標楷體" pitchFamily="65" charset="-120"/>
                <a:cs typeface="Microsoft JhengHei"/>
                <a:sym typeface="Microsoft JhengHei"/>
              </a:rPr>
              <a:t>思考可進一步發展的特質，設計相應的專業發展活動</a:t>
            </a:r>
            <a:r>
              <a:rPr lang="zh-TW" sz="2200" i="0" u="none" strike="noStrike" cap="none" dirty="0" smtClean="0">
                <a:solidFill>
                  <a:srgbClr val="F79646"/>
                </a:solidFill>
                <a:latin typeface="標楷體" pitchFamily="65" charset="-120"/>
                <a:ea typeface="標楷體" pitchFamily="65" charset="-120"/>
                <a:cs typeface="Microsoft JhengHei"/>
                <a:sym typeface="Microsoft JhengHei"/>
              </a:rPr>
              <a:t>。</a:t>
            </a:r>
            <a:endParaRPr sz="2200" i="0" u="none" strike="noStrike" cap="none" dirty="0">
              <a:solidFill>
                <a:srgbClr val="F79646"/>
              </a:solidFill>
              <a:latin typeface="標楷體" pitchFamily="65" charset="-120"/>
              <a:ea typeface="標楷體" pitchFamily="65" charset="-120"/>
              <a:cs typeface="Microsoft JhengHei"/>
              <a:sym typeface="Microsoft JhengHei"/>
            </a:endParaRPr>
          </a:p>
        </p:txBody>
      </p:sp>
      <p:grpSp>
        <p:nvGrpSpPr>
          <p:cNvPr id="3" name="群組 2"/>
          <p:cNvGrpSpPr/>
          <p:nvPr/>
        </p:nvGrpSpPr>
        <p:grpSpPr>
          <a:xfrm>
            <a:off x="1250073" y="1092989"/>
            <a:ext cx="6727576" cy="919488"/>
            <a:chOff x="1464564" y="1092989"/>
            <a:chExt cx="6727576" cy="919488"/>
          </a:xfrm>
        </p:grpSpPr>
        <p:sp>
          <p:nvSpPr>
            <p:cNvPr id="289" name="Google Shape;289;p3"/>
            <p:cNvSpPr txBox="1"/>
            <p:nvPr/>
          </p:nvSpPr>
          <p:spPr>
            <a:xfrm>
              <a:off x="3176740" y="1149591"/>
              <a:ext cx="1707502"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65991"/>
                </a:buClr>
                <a:buSzPts val="3000"/>
                <a:buFont typeface="Microsoft JhengHei"/>
                <a:buNone/>
              </a:pPr>
              <a:r>
                <a:rPr lang="zh-TW" sz="3000" b="0" i="0" u="none" strike="noStrike" cap="none">
                  <a:solidFill>
                    <a:srgbClr val="265991"/>
                  </a:solidFill>
                  <a:latin typeface="Microsoft JhengHei"/>
                  <a:ea typeface="Microsoft JhengHei"/>
                  <a:cs typeface="Microsoft JhengHei"/>
                  <a:sym typeface="Microsoft JhengHei"/>
                </a:rPr>
                <a:t>……</a:t>
              </a:r>
              <a:endParaRPr sz="3000" b="0" i="0" u="none" strike="noStrike" cap="none">
                <a:solidFill>
                  <a:srgbClr val="265991"/>
                </a:solidFill>
                <a:latin typeface="Microsoft JhengHei"/>
                <a:ea typeface="Microsoft JhengHei"/>
                <a:cs typeface="Microsoft JhengHei"/>
                <a:sym typeface="Microsoft JhengHei"/>
              </a:endParaRPr>
            </a:p>
          </p:txBody>
        </p:sp>
        <p:sp>
          <p:nvSpPr>
            <p:cNvPr id="290" name="Google Shape;290;p3"/>
            <p:cNvSpPr txBox="1"/>
            <p:nvPr/>
          </p:nvSpPr>
          <p:spPr>
            <a:xfrm>
              <a:off x="5778658" y="1140447"/>
              <a:ext cx="1707502"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65991"/>
                </a:buClr>
                <a:buSzPts val="3000"/>
                <a:buFont typeface="Microsoft JhengHei"/>
                <a:buNone/>
              </a:pPr>
              <a:r>
                <a:rPr lang="zh-TW" sz="3000" b="0" i="0" u="none" strike="noStrike" cap="none" dirty="0">
                  <a:solidFill>
                    <a:srgbClr val="265991"/>
                  </a:solidFill>
                  <a:latin typeface="Microsoft JhengHei"/>
                  <a:ea typeface="Microsoft JhengHei"/>
                  <a:cs typeface="Microsoft JhengHei"/>
                  <a:sym typeface="Microsoft JhengHei"/>
                </a:rPr>
                <a:t>……</a:t>
              </a:r>
              <a:endParaRPr sz="3000" b="0" i="0" u="none" strike="noStrike" cap="none" dirty="0">
                <a:solidFill>
                  <a:srgbClr val="265991"/>
                </a:solidFill>
                <a:latin typeface="Microsoft JhengHei"/>
                <a:ea typeface="Microsoft JhengHei"/>
                <a:cs typeface="Microsoft JhengHei"/>
                <a:sym typeface="Microsoft JhengHei"/>
              </a:endParaRPr>
            </a:p>
          </p:txBody>
        </p:sp>
        <p:sp>
          <p:nvSpPr>
            <p:cNvPr id="291" name="Google Shape;291;p3"/>
            <p:cNvSpPr/>
            <p:nvPr/>
          </p:nvSpPr>
          <p:spPr>
            <a:xfrm>
              <a:off x="1464564" y="1092989"/>
              <a:ext cx="1570007" cy="845922"/>
            </a:xfrm>
            <a:prstGeom prst="ellipse">
              <a:avLst/>
            </a:prstGeom>
            <a:gradFill>
              <a:gsLst>
                <a:gs pos="0">
                  <a:srgbClr val="BCDBE6"/>
                </a:gs>
                <a:gs pos="50000">
                  <a:srgbClr val="A4CEDC"/>
                </a:gs>
                <a:gs pos="100000">
                  <a:srgbClr val="8FC6D9"/>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Microsoft JhengHei"/>
                <a:buNone/>
              </a:pPr>
              <a:r>
                <a:rPr lang="zh-TW" sz="3200" i="0" u="none" strike="noStrike" cap="none" dirty="0">
                  <a:solidFill>
                    <a:srgbClr val="000000"/>
                  </a:solidFill>
                  <a:latin typeface="MFinance HK Bold" pitchFamily="2" charset="-120"/>
                  <a:ea typeface="MFinance HK Bold" pitchFamily="2" charset="-120"/>
                  <a:cs typeface="Microsoft JhengHei"/>
                  <a:sym typeface="Microsoft JhengHei"/>
                </a:rPr>
                <a:t>個人</a:t>
              </a:r>
              <a:endParaRPr sz="3200" i="0" u="none" strike="noStrike" cap="none" dirty="0">
                <a:solidFill>
                  <a:srgbClr val="000000"/>
                </a:solidFill>
                <a:latin typeface="MFinance HK Bold" pitchFamily="2" charset="-120"/>
                <a:ea typeface="MFinance HK Bold" pitchFamily="2" charset="-120"/>
                <a:cs typeface="Microsoft JhengHei"/>
                <a:sym typeface="Microsoft JhengHei"/>
              </a:endParaRPr>
            </a:p>
          </p:txBody>
        </p:sp>
        <p:sp>
          <p:nvSpPr>
            <p:cNvPr id="292" name="Google Shape;292;p3"/>
            <p:cNvSpPr/>
            <p:nvPr/>
          </p:nvSpPr>
          <p:spPr>
            <a:xfrm>
              <a:off x="4105161" y="1149591"/>
              <a:ext cx="1570007" cy="845922"/>
            </a:xfrm>
            <a:prstGeom prst="ellipse">
              <a:avLst/>
            </a:prstGeom>
            <a:solidFill>
              <a:srgbClr val="FBD4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Microsoft JhengHei"/>
                <a:buNone/>
              </a:pPr>
              <a:r>
                <a:rPr lang="zh-TW" sz="3200" i="0" u="none" strike="noStrike" cap="none" dirty="0">
                  <a:solidFill>
                    <a:srgbClr val="000000"/>
                  </a:solidFill>
                  <a:latin typeface="MFinance HK Bold" pitchFamily="2" charset="-120"/>
                  <a:ea typeface="MFinance HK Bold" pitchFamily="2" charset="-120"/>
                  <a:cs typeface="Microsoft JhengHei"/>
                  <a:sym typeface="Microsoft JhengHei"/>
                </a:rPr>
                <a:t>科組</a:t>
              </a:r>
              <a:endParaRPr dirty="0">
                <a:latin typeface="MFinance HK Bold" pitchFamily="2" charset="-120"/>
                <a:ea typeface="MFinance HK Bold" pitchFamily="2" charset="-120"/>
              </a:endParaRPr>
            </a:p>
          </p:txBody>
        </p:sp>
        <p:sp>
          <p:nvSpPr>
            <p:cNvPr id="293" name="Google Shape;293;p3"/>
            <p:cNvSpPr/>
            <p:nvPr/>
          </p:nvSpPr>
          <p:spPr>
            <a:xfrm>
              <a:off x="6622133" y="1166555"/>
              <a:ext cx="1570007" cy="845922"/>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Microsoft JhengHei"/>
                <a:buNone/>
              </a:pPr>
              <a:r>
                <a:rPr lang="zh-TW" sz="3200" i="0" u="none" strike="noStrike" cap="none" dirty="0">
                  <a:solidFill>
                    <a:srgbClr val="000000"/>
                  </a:solidFill>
                  <a:latin typeface="MFinance HK Bold" pitchFamily="2" charset="-120"/>
                  <a:ea typeface="MFinance HK Bold" pitchFamily="2" charset="-120"/>
                  <a:cs typeface="Microsoft JhengHei"/>
                  <a:sym typeface="Microsoft JhengHei"/>
                </a:rPr>
                <a:t>學校</a:t>
              </a:r>
              <a:endParaRPr dirty="0">
                <a:latin typeface="MFinance HK Bold" pitchFamily="2" charset="-120"/>
                <a:ea typeface="MFinance HK Bold" pitchFamily="2" charset="-120"/>
              </a:endParaRPr>
            </a:p>
          </p:txBody>
        </p:sp>
      </p:grpSp>
      <p:pic>
        <p:nvPicPr>
          <p:cNvPr id="296" name="Google Shape;296;p3"/>
          <p:cNvPicPr preferRelativeResize="0"/>
          <p:nvPr/>
        </p:nvPicPr>
        <p:blipFill rotWithShape="1">
          <a:blip r:embed="rId3">
            <a:alphaModFix/>
          </a:blip>
          <a:srcRect/>
          <a:stretch/>
        </p:blipFill>
        <p:spPr>
          <a:xfrm rot="5400000">
            <a:off x="6005069" y="4046675"/>
            <a:ext cx="2808224" cy="2030075"/>
          </a:xfrm>
          <a:prstGeom prst="rect">
            <a:avLst/>
          </a:prstGeom>
          <a:noFill/>
          <a:ln>
            <a:noFill/>
          </a:ln>
        </p:spPr>
      </p:pic>
      <p:pic>
        <p:nvPicPr>
          <p:cNvPr id="297" name="Google Shape;297;p3"/>
          <p:cNvPicPr preferRelativeResize="0"/>
          <p:nvPr/>
        </p:nvPicPr>
        <p:blipFill rotWithShape="1">
          <a:blip r:embed="rId4">
            <a:alphaModFix/>
          </a:blip>
          <a:srcRect t="3679" r="2128" b="10672"/>
          <a:stretch/>
        </p:blipFill>
        <p:spPr>
          <a:xfrm>
            <a:off x="904807" y="5000978"/>
            <a:ext cx="3106941" cy="1537485"/>
          </a:xfrm>
          <a:prstGeom prst="rect">
            <a:avLst/>
          </a:prstGeom>
          <a:noFill/>
          <a:ln>
            <a:noFill/>
          </a:ln>
        </p:spPr>
      </p:pic>
      <p:sp>
        <p:nvSpPr>
          <p:cNvPr id="2" name="投影片編號版面配置區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a:t>
            </a:fld>
            <a:endParaRPr lang="zh-TW" altLang="en-US"/>
          </a:p>
        </p:txBody>
      </p:sp>
      <p:sp>
        <p:nvSpPr>
          <p:cNvPr id="15" name="Google Shape;288;p3"/>
          <p:cNvSpPr txBox="1"/>
          <p:nvPr/>
        </p:nvSpPr>
        <p:spPr>
          <a:xfrm>
            <a:off x="893518" y="3520278"/>
            <a:ext cx="8234805" cy="1901991"/>
          </a:xfrm>
          <a:prstGeom prst="rect">
            <a:avLst/>
          </a:prstGeom>
          <a:noFill/>
          <a:ln>
            <a:noFill/>
          </a:ln>
        </p:spPr>
        <p:txBody>
          <a:bodyPr spcFirstLastPara="1" wrap="square" lIns="0" tIns="45700" rIns="0" bIns="45700" anchor="t" anchorCtr="0">
            <a:noAutofit/>
          </a:bodyPr>
          <a:lstStyle/>
          <a:p>
            <a:pPr marL="0" marR="0" lvl="0" indent="0" algn="l" rtl="0">
              <a:lnSpc>
                <a:spcPct val="130000"/>
              </a:lnSpc>
              <a:spcAft>
                <a:spcPts val="0"/>
              </a:spcAft>
              <a:buClr>
                <a:srgbClr val="4F81BD"/>
              </a:buClr>
              <a:buSzPct val="100000"/>
              <a:buFont typeface="Calibri"/>
              <a:buNone/>
            </a:pPr>
            <a:r>
              <a:rPr lang="zh-TW" sz="2400" b="1" i="0" u="none" strike="noStrike" cap="none" dirty="0" smtClean="0">
                <a:solidFill>
                  <a:srgbClr val="F79646"/>
                </a:solidFill>
                <a:latin typeface="標楷體" pitchFamily="65" charset="-120"/>
                <a:ea typeface="標楷體" pitchFamily="65" charset="-120"/>
                <a:cs typeface="Microsoft JhengHei"/>
                <a:sym typeface="Microsoft JhengHei"/>
              </a:rPr>
              <a:t>專業</a:t>
            </a:r>
            <a:r>
              <a:rPr lang="zh-TW" sz="2400" b="1" i="0" u="none" strike="noStrike" cap="none" dirty="0">
                <a:solidFill>
                  <a:srgbClr val="F79646"/>
                </a:solidFill>
                <a:latin typeface="標楷體" pitchFamily="65" charset="-120"/>
                <a:ea typeface="標楷體" pitchFamily="65" charset="-120"/>
                <a:cs typeface="Microsoft JhengHei"/>
                <a:sym typeface="Microsoft JhengHei"/>
              </a:rPr>
              <a:t>發展活動建議：</a:t>
            </a:r>
            <a:endParaRPr sz="2400" b="1" i="0" u="none" strike="noStrike" cap="none" dirty="0">
              <a:solidFill>
                <a:srgbClr val="F79646"/>
              </a:solidFill>
              <a:latin typeface="標楷體" pitchFamily="65" charset="-120"/>
              <a:ea typeface="標楷體" pitchFamily="65" charset="-120"/>
              <a:cs typeface="Microsoft JhengHei"/>
              <a:sym typeface="Microsoft JhengHei"/>
            </a:endParaRPr>
          </a:p>
          <a:p>
            <a:pPr marL="342900" marR="0" lvl="0" indent="-342900" algn="l" rtl="0">
              <a:lnSpc>
                <a:spcPct val="130000"/>
              </a:lnSpc>
              <a:spcAft>
                <a:spcPts val="0"/>
              </a:spcAft>
              <a:buClr>
                <a:srgbClr val="F79646"/>
              </a:buClr>
              <a:buSzPct val="100000"/>
              <a:buFont typeface="Arial" pitchFamily="34" charset="0"/>
              <a:buChar char="•"/>
            </a:pPr>
            <a:r>
              <a:rPr lang="zh-TW" sz="2200" i="0" u="none" strike="noStrike" cap="none" dirty="0">
                <a:solidFill>
                  <a:srgbClr val="F79646"/>
                </a:solidFill>
                <a:latin typeface="標楷體" pitchFamily="65" charset="-120"/>
                <a:ea typeface="標楷體" pitchFamily="65" charset="-120"/>
                <a:cs typeface="Microsoft JhengHei"/>
                <a:sym typeface="Microsoft JhengHei"/>
              </a:rPr>
              <a:t>觀看故事，分享感受</a:t>
            </a:r>
            <a:endParaRPr sz="2200" i="0" u="none" strike="noStrike" cap="none" dirty="0">
              <a:solidFill>
                <a:srgbClr val="F79646"/>
              </a:solidFill>
              <a:latin typeface="標楷體" pitchFamily="65" charset="-120"/>
              <a:ea typeface="標楷體" pitchFamily="65" charset="-120"/>
              <a:cs typeface="Microsoft JhengHei"/>
              <a:sym typeface="Microsoft JhengHei"/>
            </a:endParaRPr>
          </a:p>
          <a:p>
            <a:pPr marL="342900" marR="0" lvl="0" indent="-342900" algn="l" rtl="0">
              <a:lnSpc>
                <a:spcPct val="130000"/>
              </a:lnSpc>
              <a:spcAft>
                <a:spcPts val="0"/>
              </a:spcAft>
              <a:buClr>
                <a:srgbClr val="F79646"/>
              </a:buClr>
              <a:buSzPct val="100000"/>
              <a:buFont typeface="Arial" pitchFamily="34" charset="0"/>
              <a:buChar char="•"/>
            </a:pPr>
            <a:r>
              <a:rPr lang="zh-TW" sz="2200" i="0" u="none" strike="noStrike" cap="none" dirty="0">
                <a:solidFill>
                  <a:srgbClr val="F79646"/>
                </a:solidFill>
                <a:latin typeface="標楷體" pitchFamily="65" charset="-120"/>
                <a:ea typeface="標楷體" pitchFamily="65" charset="-120"/>
                <a:cs typeface="Microsoft JhengHei"/>
                <a:sym typeface="Microsoft JhengHei"/>
              </a:rPr>
              <a:t>教師分享實踐角色的經歷</a:t>
            </a:r>
            <a:endParaRPr sz="2200" i="0" u="none" strike="noStrike" cap="none" dirty="0">
              <a:solidFill>
                <a:srgbClr val="F79646"/>
              </a:solidFill>
              <a:latin typeface="標楷體" pitchFamily="65" charset="-120"/>
              <a:ea typeface="標楷體" pitchFamily="65" charset="-120"/>
              <a:cs typeface="Microsoft JhengHei"/>
              <a:sym typeface="Microsoft JhengHei"/>
            </a:endParaRPr>
          </a:p>
        </p:txBody>
      </p:sp>
      <p:grpSp>
        <p:nvGrpSpPr>
          <p:cNvPr id="14" name="群組 13"/>
          <p:cNvGrpSpPr/>
          <p:nvPr/>
        </p:nvGrpSpPr>
        <p:grpSpPr>
          <a:xfrm>
            <a:off x="0" y="-51449"/>
            <a:ext cx="1479550" cy="1747845"/>
            <a:chOff x="0" y="-51449"/>
            <a:chExt cx="1479550" cy="1747845"/>
          </a:xfrm>
        </p:grpSpPr>
        <p:sp>
          <p:nvSpPr>
            <p:cNvPr id="16" name="Google Shape;264;p1"/>
            <p:cNvSpPr/>
            <p:nvPr/>
          </p:nvSpPr>
          <p:spPr>
            <a:xfrm>
              <a:off x="0" y="-42862"/>
              <a:ext cx="1479550" cy="1739258"/>
            </a:xfrm>
            <a:prstGeom prst="diagStripe">
              <a:avLst>
                <a:gd name="adj" fmla="val 50000"/>
              </a:avLst>
            </a:prstGeom>
            <a:solidFill>
              <a:schemeClr val="accent6"/>
            </a:solid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 name="Google Shape;265;p1"/>
            <p:cNvSpPr txBox="1"/>
            <p:nvPr/>
          </p:nvSpPr>
          <p:spPr>
            <a:xfrm rot="18570380">
              <a:off x="78051" y="239165"/>
              <a:ext cx="1135185"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Microsoft JhengHei"/>
                <a:buNone/>
              </a:pPr>
              <a:r>
                <a:rPr lang="zh-TW" sz="3000" i="0" u="none" strike="noStrike" cap="none" dirty="0">
                  <a:solidFill>
                    <a:schemeClr val="bg1"/>
                  </a:solidFill>
                  <a:latin typeface="MFinance HK Bold" pitchFamily="2" charset="-120"/>
                  <a:ea typeface="MFinance HK Bold" pitchFamily="2" charset="-120"/>
                  <a:cs typeface="Microsoft JhengHei"/>
                  <a:sym typeface="Microsoft JhengHei"/>
                </a:rPr>
                <a:t>例子</a:t>
              </a:r>
              <a:endParaRPr sz="3000" i="0" u="none" strike="noStrike" cap="none" dirty="0">
                <a:solidFill>
                  <a:schemeClr val="bg1"/>
                </a:solidFill>
                <a:latin typeface="MFinance HK Bold" pitchFamily="2" charset="-120"/>
                <a:ea typeface="MFinance HK Bold" pitchFamily="2" charset="-120"/>
                <a:cs typeface="Microsoft JhengHei"/>
                <a:sym typeface="Microsoft JhengHe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
          <p:cNvSpPr txBox="1">
            <a:spLocks noGrp="1"/>
          </p:cNvSpPr>
          <p:nvPr>
            <p:ph type="body" idx="1"/>
          </p:nvPr>
        </p:nvSpPr>
        <p:spPr>
          <a:xfrm>
            <a:off x="0" y="301889"/>
            <a:ext cx="9144000" cy="50295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3C8859"/>
              </a:buClr>
              <a:buSzPct val="100000"/>
              <a:buNone/>
            </a:pPr>
            <a:r>
              <a:rPr lang="zh-TW" sz="3000" dirty="0">
                <a:solidFill>
                  <a:srgbClr val="3C8859"/>
                </a:solidFill>
                <a:latin typeface="MFinance HK Bold" pitchFamily="2" charset="-120"/>
                <a:ea typeface="MFinance HK Bold" pitchFamily="2" charset="-120"/>
                <a:cs typeface="Microsoft JhengHei"/>
                <a:sym typeface="Microsoft JhengHei"/>
              </a:rPr>
              <a:t>校本應用三：認識T-標準</a:t>
            </a:r>
            <a:r>
              <a:rPr lang="zh-TW" sz="3000" baseline="30000" dirty="0">
                <a:solidFill>
                  <a:srgbClr val="3C8859"/>
                </a:solidFill>
                <a:latin typeface="MFinance HK Bold" pitchFamily="2" charset="-120"/>
                <a:ea typeface="MFinance HK Bold" pitchFamily="2" charset="-120"/>
                <a:cs typeface="Microsoft JhengHei"/>
                <a:sym typeface="Microsoft JhengHei"/>
              </a:rPr>
              <a:t>+ </a:t>
            </a:r>
            <a:r>
              <a:rPr lang="zh-TW" sz="3000" dirty="0">
                <a:solidFill>
                  <a:srgbClr val="3C8859"/>
                </a:solidFill>
                <a:latin typeface="MFinance HK Bold" pitchFamily="2" charset="-120"/>
                <a:ea typeface="MFinance HK Bold" pitchFamily="2" charset="-120"/>
                <a:cs typeface="Microsoft JhengHei"/>
                <a:sym typeface="Microsoft JhengHei"/>
              </a:rPr>
              <a:t>教師專業角色 </a:t>
            </a:r>
            <a:endParaRPr sz="3000" dirty="0">
              <a:solidFill>
                <a:srgbClr val="3C8859"/>
              </a:solidFill>
              <a:latin typeface="MFinance HK Bold" pitchFamily="2" charset="-120"/>
              <a:ea typeface="MFinance HK Bold" pitchFamily="2" charset="-120"/>
              <a:cs typeface="Microsoft JhengHei"/>
              <a:sym typeface="Microsoft JhengHei"/>
            </a:endParaRPr>
          </a:p>
          <a:p>
            <a:pPr marL="0" lvl="0" indent="0" algn="ctr" rtl="0">
              <a:lnSpc>
                <a:spcPct val="90000"/>
              </a:lnSpc>
              <a:spcBef>
                <a:spcPts val="750"/>
              </a:spcBef>
              <a:spcAft>
                <a:spcPts val="0"/>
              </a:spcAft>
              <a:buClr>
                <a:schemeClr val="dk1"/>
              </a:buClr>
              <a:buSzPct val="100000"/>
              <a:buNone/>
            </a:pPr>
            <a:endParaRPr sz="3200" dirty="0">
              <a:solidFill>
                <a:srgbClr val="265C9E"/>
              </a:solidFill>
              <a:latin typeface="MFinance HK Bold" pitchFamily="2" charset="-120"/>
              <a:ea typeface="MFinance HK Bold" pitchFamily="2" charset="-120"/>
              <a:cs typeface="Microsoft JhengHei"/>
              <a:sym typeface="Microsoft JhengHei"/>
            </a:endParaRPr>
          </a:p>
        </p:txBody>
      </p:sp>
      <p:sp>
        <p:nvSpPr>
          <p:cNvPr id="304" name="Google Shape;304;p4"/>
          <p:cNvSpPr txBox="1"/>
          <p:nvPr/>
        </p:nvSpPr>
        <p:spPr>
          <a:xfrm>
            <a:off x="531003" y="1973149"/>
            <a:ext cx="8157990" cy="2135489"/>
          </a:xfrm>
          <a:prstGeom prst="rect">
            <a:avLst/>
          </a:prstGeom>
          <a:noFill/>
          <a:ln>
            <a:noFill/>
          </a:ln>
        </p:spPr>
        <p:txBody>
          <a:bodyPr spcFirstLastPara="1" wrap="square" lIns="0" tIns="45700" rIns="0" bIns="45700" anchor="t" anchorCtr="0">
            <a:normAutofit fontScale="92500" lnSpcReduction="10000"/>
          </a:bodyPr>
          <a:lstStyle/>
          <a:p>
            <a:pPr marL="0" marR="0" lvl="0" indent="0" algn="l" rtl="0">
              <a:lnSpc>
                <a:spcPct val="90000"/>
              </a:lnSpc>
              <a:spcBef>
                <a:spcPts val="0"/>
              </a:spcBef>
              <a:spcAft>
                <a:spcPts val="0"/>
              </a:spcAft>
              <a:buClr>
                <a:srgbClr val="4F81BD"/>
              </a:buClr>
              <a:buSzPct val="100000"/>
              <a:buFont typeface="Calibri"/>
              <a:buNone/>
            </a:pPr>
            <a:r>
              <a:rPr lang="zh-TW" sz="2600" b="1" i="0" u="none" strike="noStrike" cap="none" dirty="0">
                <a:solidFill>
                  <a:srgbClr val="3C8859"/>
                </a:solidFill>
                <a:latin typeface="標楷體" pitchFamily="65" charset="-120"/>
                <a:ea typeface="標楷體" pitchFamily="65" charset="-120"/>
                <a:cs typeface="Microsoft JhengHei"/>
                <a:sym typeface="Microsoft JhengHei"/>
              </a:rPr>
              <a:t>學校層面：</a:t>
            </a:r>
            <a:endParaRPr sz="2600" b="1" i="0" u="none" strike="noStrike" cap="none" dirty="0">
              <a:solidFill>
                <a:srgbClr val="3C8859"/>
              </a:solidFill>
              <a:latin typeface="標楷體" pitchFamily="65" charset="-120"/>
              <a:ea typeface="標楷體" pitchFamily="65" charset="-120"/>
              <a:cs typeface="Microsoft JhengHei"/>
              <a:sym typeface="Microsoft JhengHei"/>
            </a:endParaRPr>
          </a:p>
          <a:p>
            <a:pPr marL="0" marR="0" lvl="0" indent="0" algn="just" rtl="0">
              <a:lnSpc>
                <a:spcPct val="120000"/>
              </a:lnSpc>
              <a:spcBef>
                <a:spcPts val="1400"/>
              </a:spcBef>
              <a:spcAft>
                <a:spcPts val="0"/>
              </a:spcAft>
              <a:buClr>
                <a:srgbClr val="4F81BD"/>
              </a:buClr>
              <a:buSzPct val="100000"/>
              <a:buFont typeface="Calibri"/>
              <a:buNone/>
            </a:pPr>
            <a:r>
              <a:rPr lang="zh-TW" sz="2400" b="0" i="0" u="none" strike="noStrike" cap="none" dirty="0">
                <a:solidFill>
                  <a:srgbClr val="3C8859"/>
                </a:solidFill>
                <a:latin typeface="標楷體" pitchFamily="65" charset="-120"/>
                <a:ea typeface="標楷體" pitchFamily="65" charset="-120"/>
                <a:cs typeface="Microsoft JhengHei"/>
                <a:sym typeface="Microsoft JhengHei"/>
              </a:rPr>
              <a:t>某學校在考試後安排一節有關</a:t>
            </a:r>
            <a:r>
              <a:rPr lang="zh-TW" sz="2400" b="0" i="0" u="none" strike="noStrike" cap="none" dirty="0">
                <a:solidFill>
                  <a:srgbClr val="3C8859"/>
                </a:solidFill>
                <a:latin typeface="Agenda" pitchFamily="2" charset="0"/>
                <a:ea typeface="標楷體" pitchFamily="65" charset="-120"/>
                <a:cs typeface="Microsoft JhengHei"/>
                <a:sym typeface="Microsoft JhengHei"/>
              </a:rPr>
              <a:t>T-</a:t>
            </a:r>
            <a:r>
              <a:rPr lang="zh-TW" sz="2400" b="0" i="0" u="none" strike="noStrike" cap="none" dirty="0">
                <a:solidFill>
                  <a:srgbClr val="3C8859"/>
                </a:solidFill>
                <a:latin typeface="標楷體" pitchFamily="65" charset="-120"/>
                <a:ea typeface="標楷體" pitchFamily="65" charset="-120"/>
                <a:cs typeface="Microsoft JhengHei"/>
                <a:sym typeface="Microsoft JhengHei"/>
              </a:rPr>
              <a:t>標準</a:t>
            </a:r>
            <a:r>
              <a:rPr lang="zh-TW" sz="2400" b="0" i="0" u="none" strike="noStrike" cap="none" baseline="30000" dirty="0">
                <a:solidFill>
                  <a:srgbClr val="3C8859"/>
                </a:solidFill>
                <a:latin typeface="標楷體" pitchFamily="65" charset="-120"/>
                <a:ea typeface="標楷體" pitchFamily="65" charset="-120"/>
                <a:cs typeface="Microsoft JhengHei"/>
                <a:sym typeface="Microsoft JhengHei"/>
              </a:rPr>
              <a:t>+</a:t>
            </a:r>
            <a:r>
              <a:rPr lang="zh-TW" sz="2400" b="0" i="0" u="none" strike="noStrike" cap="none" dirty="0">
                <a:solidFill>
                  <a:srgbClr val="3C8859"/>
                </a:solidFill>
                <a:latin typeface="標楷體" pitchFamily="65" charset="-120"/>
                <a:ea typeface="標楷體" pitchFamily="65" charset="-120"/>
                <a:cs typeface="Microsoft JhengHei"/>
                <a:sym typeface="Microsoft JhengHei"/>
              </a:rPr>
              <a:t> 的專業發展活動，</a:t>
            </a:r>
            <a:r>
              <a:rPr lang="zh-TW" sz="2400" i="0" u="none" strike="noStrike" cap="none" dirty="0" smtClean="0">
                <a:solidFill>
                  <a:srgbClr val="3C8859"/>
                </a:solidFill>
                <a:latin typeface="標楷體" pitchFamily="65" charset="-120"/>
                <a:ea typeface="標楷體" pitchFamily="65" charset="-120"/>
                <a:cs typeface="Microsoft JhengHei"/>
                <a:sym typeface="Microsoft JhengHei"/>
              </a:rPr>
              <a:t>認識</a:t>
            </a:r>
            <a:r>
              <a:rPr lang="zh-TW" altLang="en-US" sz="2400" i="0" u="none" strike="noStrike" cap="none" dirty="0" smtClean="0">
                <a:solidFill>
                  <a:srgbClr val="3C8859"/>
                </a:solidFill>
                <a:latin typeface="標楷體" pitchFamily="65" charset="-120"/>
                <a:ea typeface="標楷體" pitchFamily="65" charset="-120"/>
                <a:cs typeface="Microsoft JhengHei"/>
                <a:sym typeface="Microsoft JhengHei"/>
              </a:rPr>
              <a:t>教師</a:t>
            </a:r>
            <a:r>
              <a:rPr lang="zh-TW" sz="2400" i="0" u="none" strike="noStrike" cap="none" dirty="0" smtClean="0">
                <a:solidFill>
                  <a:srgbClr val="3C8859"/>
                </a:solidFill>
                <a:latin typeface="標楷體" pitchFamily="65" charset="-120"/>
                <a:ea typeface="標楷體" pitchFamily="65" charset="-120"/>
                <a:cs typeface="Microsoft JhengHei"/>
                <a:sym typeface="Microsoft JhengHei"/>
              </a:rPr>
              <a:t>三</a:t>
            </a:r>
            <a:r>
              <a:rPr lang="zh-TW" sz="2400" i="0" u="none" strike="noStrike" cap="none" dirty="0">
                <a:solidFill>
                  <a:srgbClr val="3C8859"/>
                </a:solidFill>
                <a:latin typeface="標楷體" pitchFamily="65" charset="-120"/>
                <a:ea typeface="標楷體" pitchFamily="65" charset="-120"/>
                <a:cs typeface="Microsoft JhengHei"/>
                <a:sym typeface="Microsoft JhengHei"/>
              </a:rPr>
              <a:t>個專業角色，並以校內事例、</a:t>
            </a:r>
            <a:r>
              <a:rPr lang="zh-TW" sz="2400" i="0" u="none" strike="noStrike" cap="none" dirty="0">
                <a:solidFill>
                  <a:srgbClr val="3C8859"/>
                </a:solidFill>
                <a:latin typeface="Agenda" pitchFamily="2" charset="0"/>
                <a:ea typeface="標楷體" pitchFamily="65" charset="-120"/>
                <a:cs typeface="Microsoft JhengHei"/>
                <a:sym typeface="Microsoft JhengHei"/>
              </a:rPr>
              <a:t>COTAP</a:t>
            </a:r>
            <a:r>
              <a:rPr lang="zh-TW" sz="2400" i="0" u="none" strike="noStrike" cap="none" dirty="0">
                <a:solidFill>
                  <a:srgbClr val="3C8859"/>
                </a:solidFill>
                <a:latin typeface="標楷體" pitchFamily="65" charset="-120"/>
                <a:ea typeface="標楷體" pitchFamily="65" charset="-120"/>
                <a:cs typeface="Microsoft JhengHei"/>
                <a:sym typeface="Microsoft JhengHei"/>
              </a:rPr>
              <a:t> 短片等說明，邀請校內教師分享，並思考學校如何促進教師在三個教師專業角色的專業成長，</a:t>
            </a:r>
            <a:r>
              <a:rPr lang="zh-TW" sz="2400" b="0" i="0" u="none" strike="noStrike" cap="none" dirty="0">
                <a:solidFill>
                  <a:srgbClr val="3C8859"/>
                </a:solidFill>
                <a:latin typeface="標楷體" pitchFamily="65" charset="-120"/>
                <a:ea typeface="標楷體" pitchFamily="65" charset="-120"/>
                <a:cs typeface="Microsoft JhengHei"/>
                <a:sym typeface="Microsoft JhengHei"/>
              </a:rPr>
              <a:t>在哪一個角色需要</a:t>
            </a:r>
            <a:r>
              <a:rPr lang="zh-TW" sz="2400" b="0" i="0" u="none" strike="noStrike" cap="none" dirty="0" smtClean="0">
                <a:solidFill>
                  <a:srgbClr val="3C8859"/>
                </a:solidFill>
                <a:latin typeface="標楷體" pitchFamily="65" charset="-120"/>
                <a:ea typeface="標楷體" pitchFamily="65" charset="-120"/>
                <a:cs typeface="Microsoft JhengHei"/>
                <a:sym typeface="Microsoft JhengHei"/>
              </a:rPr>
              <a:t>加強</a:t>
            </a:r>
            <a:r>
              <a:rPr lang="zh-TW" altLang="en-US" sz="2400" b="0" i="0" u="none" strike="noStrike" cap="none" dirty="0" smtClean="0">
                <a:solidFill>
                  <a:srgbClr val="3C8859"/>
                </a:solidFill>
                <a:latin typeface="標楷體" pitchFamily="65" charset="-120"/>
                <a:ea typeface="標楷體" pitchFamily="65" charset="-120"/>
                <a:cs typeface="Microsoft JhengHei"/>
                <a:sym typeface="Microsoft JhengHei"/>
              </a:rPr>
              <a:t>。</a:t>
            </a:r>
            <a:endParaRPr sz="2400" b="0" i="0" u="none" strike="noStrike" cap="none" dirty="0">
              <a:solidFill>
                <a:srgbClr val="3C8859"/>
              </a:solidFill>
              <a:latin typeface="標楷體" pitchFamily="65" charset="-120"/>
              <a:ea typeface="標楷體" pitchFamily="65" charset="-120"/>
              <a:cs typeface="Microsoft JhengHei"/>
              <a:sym typeface="Microsoft JhengHei"/>
            </a:endParaRPr>
          </a:p>
          <a:p>
            <a:pPr marL="627063" marR="0" lvl="0" indent="-227647" algn="l" rtl="0">
              <a:lnSpc>
                <a:spcPct val="90000"/>
              </a:lnSpc>
              <a:spcBef>
                <a:spcPts val="1400"/>
              </a:spcBef>
              <a:spcAft>
                <a:spcPts val="0"/>
              </a:spcAft>
              <a:buClr>
                <a:srgbClr val="08BC37"/>
              </a:buClr>
              <a:buSzPct val="100000"/>
              <a:buFont typeface="Noto Sans Symbols"/>
              <a:buNone/>
            </a:pPr>
            <a:endParaRPr sz="2600" b="0" i="0" u="none" strike="noStrike" cap="none" dirty="0">
              <a:solidFill>
                <a:srgbClr val="08BC37"/>
              </a:solidFill>
              <a:latin typeface="標楷體" pitchFamily="65" charset="-120"/>
              <a:ea typeface="標楷體" pitchFamily="65" charset="-120"/>
              <a:cs typeface="Microsoft JhengHei"/>
              <a:sym typeface="Microsoft JhengHei"/>
            </a:endParaRPr>
          </a:p>
        </p:txBody>
      </p:sp>
      <p:pic>
        <p:nvPicPr>
          <p:cNvPr id="312" name="Google Shape;312;p4"/>
          <p:cNvPicPr preferRelativeResize="0"/>
          <p:nvPr/>
        </p:nvPicPr>
        <p:blipFill rotWithShape="1">
          <a:blip r:embed="rId3">
            <a:alphaModFix/>
          </a:blip>
          <a:srcRect/>
          <a:stretch/>
        </p:blipFill>
        <p:spPr>
          <a:xfrm>
            <a:off x="6129867" y="4165083"/>
            <a:ext cx="2480103" cy="2185554"/>
          </a:xfrm>
          <a:prstGeom prst="rect">
            <a:avLst/>
          </a:prstGeom>
          <a:noFill/>
          <a:ln w="9525" cap="flat" cmpd="sng">
            <a:solidFill>
              <a:schemeClr val="dk1"/>
            </a:solidFill>
            <a:prstDash val="solid"/>
            <a:round/>
            <a:headEnd type="none" w="sm" len="sm"/>
            <a:tailEnd type="none" w="sm" len="sm"/>
          </a:ln>
        </p:spPr>
      </p:pic>
      <p:sp>
        <p:nvSpPr>
          <p:cNvPr id="2" name="投影片編號版面配置區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a:t>
            </a:fld>
            <a:endParaRPr lang="zh-TW" altLang="en-US"/>
          </a:p>
        </p:txBody>
      </p:sp>
      <p:sp>
        <p:nvSpPr>
          <p:cNvPr id="19" name="Google Shape;304;p4"/>
          <p:cNvSpPr txBox="1"/>
          <p:nvPr/>
        </p:nvSpPr>
        <p:spPr>
          <a:xfrm>
            <a:off x="926118" y="4210239"/>
            <a:ext cx="5203750" cy="1976072"/>
          </a:xfrm>
          <a:prstGeom prst="rect">
            <a:avLst/>
          </a:prstGeom>
          <a:noFill/>
          <a:ln>
            <a:noFill/>
          </a:ln>
        </p:spPr>
        <p:txBody>
          <a:bodyPr spcFirstLastPara="1" wrap="square" lIns="0" tIns="45700" rIns="0" bIns="45700" anchor="t" anchorCtr="0">
            <a:normAutofit fontScale="92500" lnSpcReduction="20000"/>
          </a:bodyPr>
          <a:lstStyle/>
          <a:p>
            <a:pPr marL="0" marR="0" lvl="0" indent="0" algn="l" rtl="0">
              <a:lnSpc>
                <a:spcPct val="100000"/>
              </a:lnSpc>
              <a:spcBef>
                <a:spcPts val="950"/>
              </a:spcBef>
              <a:spcAft>
                <a:spcPts val="0"/>
              </a:spcAft>
              <a:buClr>
                <a:srgbClr val="4F81BD"/>
              </a:buClr>
              <a:buSzPct val="100000"/>
              <a:buFont typeface="Calibri"/>
              <a:buNone/>
            </a:pPr>
            <a:r>
              <a:rPr lang="zh-TW" sz="2600" b="1" i="0" u="none" strike="noStrike" cap="none" dirty="0" smtClean="0">
                <a:solidFill>
                  <a:srgbClr val="3C8859"/>
                </a:solidFill>
                <a:latin typeface="標楷體" pitchFamily="65" charset="-120"/>
                <a:ea typeface="標楷體" pitchFamily="65" charset="-120"/>
                <a:cs typeface="Microsoft JhengHei"/>
                <a:sym typeface="Microsoft JhengHei"/>
              </a:rPr>
              <a:t>專業</a:t>
            </a:r>
            <a:r>
              <a:rPr lang="zh-TW" sz="2600" b="1" i="0" u="none" strike="noStrike" cap="none" dirty="0">
                <a:solidFill>
                  <a:srgbClr val="3C8859"/>
                </a:solidFill>
                <a:latin typeface="標楷體" pitchFamily="65" charset="-120"/>
                <a:ea typeface="標楷體" pitchFamily="65" charset="-120"/>
                <a:cs typeface="Microsoft JhengHei"/>
                <a:sym typeface="Microsoft JhengHei"/>
              </a:rPr>
              <a:t>發展活動建議：</a:t>
            </a:r>
            <a:endParaRPr sz="2600" b="1" i="0" u="none" strike="noStrike" cap="none" dirty="0">
              <a:solidFill>
                <a:srgbClr val="3C8859"/>
              </a:solidFill>
              <a:latin typeface="標楷體" pitchFamily="65" charset="-120"/>
              <a:ea typeface="標楷體" pitchFamily="65" charset="-120"/>
              <a:cs typeface="Microsoft JhengHei"/>
              <a:sym typeface="Microsoft JhengHei"/>
            </a:endParaRPr>
          </a:p>
          <a:p>
            <a:pPr marL="342900" marR="0" lvl="0" indent="-342900" algn="l" rtl="0">
              <a:lnSpc>
                <a:spcPct val="100000"/>
              </a:lnSpc>
              <a:spcBef>
                <a:spcPts val="1400"/>
              </a:spcBef>
              <a:spcAft>
                <a:spcPts val="0"/>
              </a:spcAft>
              <a:buClr>
                <a:srgbClr val="08BC37"/>
              </a:buClr>
              <a:buSzPct val="100000"/>
              <a:buFont typeface="Arial" pitchFamily="34" charset="0"/>
              <a:buChar char="•"/>
            </a:pPr>
            <a:r>
              <a:rPr lang="zh-TW" sz="2400" b="0" i="0" u="none" strike="noStrike" cap="none" dirty="0" smtClean="0">
                <a:solidFill>
                  <a:srgbClr val="3C8859"/>
                </a:solidFill>
                <a:latin typeface="標楷體" pitchFamily="65" charset="-120"/>
                <a:ea typeface="標楷體" pitchFamily="65" charset="-120"/>
                <a:cs typeface="Microsoft JhengHei"/>
                <a:sym typeface="Microsoft JhengHei"/>
              </a:rPr>
              <a:t>認識</a:t>
            </a:r>
            <a:r>
              <a:rPr lang="zh-TW" sz="2400" b="0" i="0" u="none" strike="noStrike" cap="none" dirty="0">
                <a:solidFill>
                  <a:srgbClr val="3C8859"/>
                </a:solidFill>
                <a:latin typeface="Agenda" pitchFamily="2" charset="0"/>
                <a:ea typeface="標楷體" pitchFamily="65" charset="-120"/>
                <a:cs typeface="Microsoft JhengHei"/>
                <a:sym typeface="Microsoft JhengHei"/>
              </a:rPr>
              <a:t>T-</a:t>
            </a:r>
            <a:r>
              <a:rPr lang="zh-TW" sz="2400" b="0" i="0" u="none" strike="noStrike" cap="none" dirty="0">
                <a:solidFill>
                  <a:srgbClr val="3C8859"/>
                </a:solidFill>
                <a:latin typeface="標楷體" pitchFamily="65" charset="-120"/>
                <a:ea typeface="標楷體" pitchFamily="65" charset="-120"/>
                <a:cs typeface="Microsoft JhengHei"/>
                <a:sym typeface="Microsoft JhengHei"/>
              </a:rPr>
              <a:t>標準</a:t>
            </a:r>
            <a:r>
              <a:rPr lang="zh-TW" sz="2400" b="0" i="0" u="none" strike="noStrike" cap="none" baseline="30000" dirty="0">
                <a:solidFill>
                  <a:srgbClr val="3C8859"/>
                </a:solidFill>
                <a:latin typeface="標楷體" pitchFamily="65" charset="-120"/>
                <a:ea typeface="標楷體" pitchFamily="65" charset="-120"/>
                <a:cs typeface="Microsoft JhengHei"/>
                <a:sym typeface="Microsoft JhengHei"/>
              </a:rPr>
              <a:t>+</a:t>
            </a:r>
            <a:r>
              <a:rPr lang="zh-TW" sz="2400" b="0" i="0" u="none" strike="noStrike" cap="none" dirty="0">
                <a:solidFill>
                  <a:srgbClr val="3C8859"/>
                </a:solidFill>
                <a:latin typeface="標楷體" pitchFamily="65" charset="-120"/>
                <a:ea typeface="標楷體" pitchFamily="65" charset="-120"/>
                <a:cs typeface="Microsoft JhengHei"/>
                <a:sym typeface="Microsoft JhengHei"/>
              </a:rPr>
              <a:t>：了解教師三個專業角色</a:t>
            </a:r>
            <a:endParaRPr sz="2400" b="0" i="0" u="none" strike="noStrike" cap="none" dirty="0">
              <a:solidFill>
                <a:srgbClr val="3C8859"/>
              </a:solidFill>
              <a:latin typeface="標楷體" pitchFamily="65" charset="-120"/>
              <a:ea typeface="標楷體" pitchFamily="65" charset="-120"/>
              <a:cs typeface="Microsoft JhengHei"/>
              <a:sym typeface="Microsoft JhengHei"/>
            </a:endParaRPr>
          </a:p>
          <a:p>
            <a:pPr marL="342900" marR="0" lvl="0" indent="-342900" algn="l" rtl="0">
              <a:lnSpc>
                <a:spcPct val="100000"/>
              </a:lnSpc>
              <a:spcBef>
                <a:spcPts val="1400"/>
              </a:spcBef>
              <a:spcAft>
                <a:spcPts val="0"/>
              </a:spcAft>
              <a:buClr>
                <a:srgbClr val="08BC37"/>
              </a:buClr>
              <a:buSzPct val="100000"/>
              <a:buFont typeface="Arial" pitchFamily="34" charset="0"/>
              <a:buChar char="•"/>
            </a:pPr>
            <a:r>
              <a:rPr lang="zh-TW" sz="2400" b="0" i="0" u="none" strike="noStrike" cap="none" dirty="0" smtClean="0">
                <a:solidFill>
                  <a:srgbClr val="3C8859"/>
                </a:solidFill>
                <a:latin typeface="標楷體" pitchFamily="65" charset="-120"/>
                <a:ea typeface="標楷體" pitchFamily="65" charset="-120"/>
                <a:cs typeface="Microsoft JhengHei"/>
                <a:sym typeface="Microsoft JhengHei"/>
              </a:rPr>
              <a:t>文</a:t>
            </a:r>
            <a:r>
              <a:rPr lang="zh-TW" sz="2400" b="0" i="0" u="none" strike="noStrike" cap="none" dirty="0">
                <a:solidFill>
                  <a:srgbClr val="3C8859"/>
                </a:solidFill>
                <a:latin typeface="標楷體" pitchFamily="65" charset="-120"/>
                <a:ea typeface="標楷體" pitchFamily="65" charset="-120"/>
                <a:cs typeface="Microsoft JhengHei"/>
                <a:sym typeface="Microsoft JhengHei"/>
              </a:rPr>
              <a:t>本探究</a:t>
            </a:r>
            <a:endParaRPr sz="2400" b="0" i="0" u="none" strike="noStrike" cap="none" dirty="0">
              <a:solidFill>
                <a:srgbClr val="3C8859"/>
              </a:solidFill>
              <a:latin typeface="標楷體" pitchFamily="65" charset="-120"/>
              <a:ea typeface="標楷體" pitchFamily="65" charset="-120"/>
              <a:cs typeface="Microsoft JhengHei"/>
              <a:sym typeface="Microsoft JhengHei"/>
            </a:endParaRPr>
          </a:p>
          <a:p>
            <a:pPr marL="342900" marR="0" lvl="0" indent="-342900" algn="l" rtl="0">
              <a:lnSpc>
                <a:spcPct val="100000"/>
              </a:lnSpc>
              <a:spcBef>
                <a:spcPts val="1400"/>
              </a:spcBef>
              <a:spcAft>
                <a:spcPts val="0"/>
              </a:spcAft>
              <a:buClr>
                <a:srgbClr val="08BC37"/>
              </a:buClr>
              <a:buSzPct val="100000"/>
              <a:buFont typeface="Arial" pitchFamily="34" charset="0"/>
              <a:buChar char="•"/>
            </a:pPr>
            <a:r>
              <a:rPr lang="zh-TW" sz="2400" b="0" i="0" u="none" strike="noStrike" cap="none" dirty="0" smtClean="0">
                <a:solidFill>
                  <a:srgbClr val="3C8859"/>
                </a:solidFill>
                <a:latin typeface="標楷體" pitchFamily="65" charset="-120"/>
                <a:ea typeface="標楷體" pitchFamily="65" charset="-120"/>
                <a:cs typeface="Microsoft JhengHei"/>
                <a:sym typeface="Microsoft JhengHei"/>
              </a:rPr>
              <a:t>教師</a:t>
            </a:r>
            <a:r>
              <a:rPr lang="zh-TW" sz="2400" b="0" i="0" u="none" strike="noStrike" cap="none" dirty="0">
                <a:solidFill>
                  <a:srgbClr val="3C8859"/>
                </a:solidFill>
                <a:latin typeface="標楷體" pitchFamily="65" charset="-120"/>
                <a:ea typeface="標楷體" pitchFamily="65" charset="-120"/>
                <a:cs typeface="Microsoft JhengHei"/>
                <a:sym typeface="Microsoft JhengHei"/>
              </a:rPr>
              <a:t>分享實踐角色的故事</a:t>
            </a:r>
            <a:endParaRPr sz="2400" dirty="0">
              <a:latin typeface="標楷體" pitchFamily="65" charset="-120"/>
              <a:ea typeface="標楷體" pitchFamily="65" charset="-120"/>
            </a:endParaRPr>
          </a:p>
          <a:p>
            <a:pPr marL="91440" marR="0" lvl="0" indent="0" algn="l" rtl="0">
              <a:lnSpc>
                <a:spcPct val="100000"/>
              </a:lnSpc>
              <a:spcBef>
                <a:spcPts val="1400"/>
              </a:spcBef>
              <a:spcAft>
                <a:spcPts val="0"/>
              </a:spcAft>
              <a:buClr>
                <a:srgbClr val="08BC37"/>
              </a:buClr>
              <a:buSzPct val="100000"/>
              <a:buFont typeface="Arial"/>
              <a:buNone/>
            </a:pPr>
            <a:endParaRPr sz="2200" b="0" i="0" u="none" strike="noStrike" cap="none" dirty="0">
              <a:solidFill>
                <a:srgbClr val="3C8859"/>
              </a:solidFill>
              <a:latin typeface="標楷體" pitchFamily="65" charset="-120"/>
              <a:ea typeface="標楷體" pitchFamily="65" charset="-120"/>
              <a:cs typeface="Microsoft JhengHei"/>
              <a:sym typeface="Microsoft JhengHei"/>
            </a:endParaRPr>
          </a:p>
          <a:p>
            <a:pPr marL="627063" marR="0" lvl="0" indent="-227647" algn="l" rtl="0">
              <a:lnSpc>
                <a:spcPct val="90000"/>
              </a:lnSpc>
              <a:spcBef>
                <a:spcPts val="1400"/>
              </a:spcBef>
              <a:spcAft>
                <a:spcPts val="0"/>
              </a:spcAft>
              <a:buClr>
                <a:srgbClr val="08BC37"/>
              </a:buClr>
              <a:buSzPct val="100000"/>
              <a:buFont typeface="Noto Sans Symbols"/>
              <a:buNone/>
            </a:pPr>
            <a:endParaRPr sz="2600" b="0" i="0" u="none" strike="noStrike" cap="none" dirty="0">
              <a:solidFill>
                <a:srgbClr val="08BC37"/>
              </a:solidFill>
              <a:latin typeface="標楷體" pitchFamily="65" charset="-120"/>
              <a:ea typeface="標楷體" pitchFamily="65" charset="-120"/>
              <a:cs typeface="Microsoft JhengHei"/>
              <a:sym typeface="Microsoft JhengHei"/>
            </a:endParaRPr>
          </a:p>
        </p:txBody>
      </p:sp>
      <p:grpSp>
        <p:nvGrpSpPr>
          <p:cNvPr id="20" name="群組 19"/>
          <p:cNvGrpSpPr/>
          <p:nvPr/>
        </p:nvGrpSpPr>
        <p:grpSpPr>
          <a:xfrm>
            <a:off x="1250073" y="1092989"/>
            <a:ext cx="6727576" cy="919488"/>
            <a:chOff x="1464564" y="1092989"/>
            <a:chExt cx="6727576" cy="919488"/>
          </a:xfrm>
        </p:grpSpPr>
        <p:sp>
          <p:nvSpPr>
            <p:cNvPr id="21" name="Google Shape;289;p3"/>
            <p:cNvSpPr txBox="1"/>
            <p:nvPr/>
          </p:nvSpPr>
          <p:spPr>
            <a:xfrm>
              <a:off x="3176740" y="1149591"/>
              <a:ext cx="1707502"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65991"/>
                </a:buClr>
                <a:buSzPts val="3000"/>
                <a:buFont typeface="Microsoft JhengHei"/>
                <a:buNone/>
              </a:pPr>
              <a:r>
                <a:rPr lang="zh-TW" sz="3000" b="0" i="0" u="none" strike="noStrike" cap="none">
                  <a:solidFill>
                    <a:srgbClr val="265991"/>
                  </a:solidFill>
                  <a:latin typeface="Microsoft JhengHei"/>
                  <a:ea typeface="Microsoft JhengHei"/>
                  <a:cs typeface="Microsoft JhengHei"/>
                  <a:sym typeface="Microsoft JhengHei"/>
                </a:rPr>
                <a:t>……</a:t>
              </a:r>
              <a:endParaRPr sz="3000" b="0" i="0" u="none" strike="noStrike" cap="none">
                <a:solidFill>
                  <a:srgbClr val="265991"/>
                </a:solidFill>
                <a:latin typeface="Microsoft JhengHei"/>
                <a:ea typeface="Microsoft JhengHei"/>
                <a:cs typeface="Microsoft JhengHei"/>
                <a:sym typeface="Microsoft JhengHei"/>
              </a:endParaRPr>
            </a:p>
          </p:txBody>
        </p:sp>
        <p:sp>
          <p:nvSpPr>
            <p:cNvPr id="22" name="Google Shape;290;p3"/>
            <p:cNvSpPr txBox="1"/>
            <p:nvPr/>
          </p:nvSpPr>
          <p:spPr>
            <a:xfrm>
              <a:off x="5778658" y="1140447"/>
              <a:ext cx="1707502"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65991"/>
                </a:buClr>
                <a:buSzPts val="3000"/>
                <a:buFont typeface="Microsoft JhengHei"/>
                <a:buNone/>
              </a:pPr>
              <a:r>
                <a:rPr lang="zh-TW" sz="3000" b="0" i="0" u="none" strike="noStrike" cap="none" dirty="0">
                  <a:solidFill>
                    <a:srgbClr val="265991"/>
                  </a:solidFill>
                  <a:latin typeface="Microsoft JhengHei"/>
                  <a:ea typeface="Microsoft JhengHei"/>
                  <a:cs typeface="Microsoft JhengHei"/>
                  <a:sym typeface="Microsoft JhengHei"/>
                </a:rPr>
                <a:t>……</a:t>
              </a:r>
              <a:endParaRPr sz="3000" b="0" i="0" u="none" strike="noStrike" cap="none" dirty="0">
                <a:solidFill>
                  <a:srgbClr val="265991"/>
                </a:solidFill>
                <a:latin typeface="Microsoft JhengHei"/>
                <a:ea typeface="Microsoft JhengHei"/>
                <a:cs typeface="Microsoft JhengHei"/>
                <a:sym typeface="Microsoft JhengHei"/>
              </a:endParaRPr>
            </a:p>
          </p:txBody>
        </p:sp>
        <p:sp>
          <p:nvSpPr>
            <p:cNvPr id="23" name="Google Shape;291;p3"/>
            <p:cNvSpPr/>
            <p:nvPr/>
          </p:nvSpPr>
          <p:spPr>
            <a:xfrm>
              <a:off x="1464564" y="1092989"/>
              <a:ext cx="1570007" cy="845922"/>
            </a:xfrm>
            <a:prstGeom prst="ellipse">
              <a:avLst/>
            </a:prstGeom>
            <a:gradFill>
              <a:gsLst>
                <a:gs pos="0">
                  <a:srgbClr val="BCDBE6"/>
                </a:gs>
                <a:gs pos="50000">
                  <a:srgbClr val="A4CEDC"/>
                </a:gs>
                <a:gs pos="100000">
                  <a:srgbClr val="8FC6D9"/>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Microsoft JhengHei"/>
                <a:buNone/>
              </a:pPr>
              <a:r>
                <a:rPr lang="zh-TW" sz="3200" i="0" u="none" strike="noStrike" cap="none" dirty="0">
                  <a:solidFill>
                    <a:srgbClr val="000000"/>
                  </a:solidFill>
                  <a:latin typeface="MFinance HK Bold" pitchFamily="2" charset="-120"/>
                  <a:ea typeface="MFinance HK Bold" pitchFamily="2" charset="-120"/>
                  <a:cs typeface="Microsoft JhengHei"/>
                  <a:sym typeface="Microsoft JhengHei"/>
                </a:rPr>
                <a:t>個人</a:t>
              </a:r>
              <a:endParaRPr sz="3200" i="0" u="none" strike="noStrike" cap="none" dirty="0">
                <a:solidFill>
                  <a:srgbClr val="000000"/>
                </a:solidFill>
                <a:latin typeface="MFinance HK Bold" pitchFamily="2" charset="-120"/>
                <a:ea typeface="MFinance HK Bold" pitchFamily="2" charset="-120"/>
                <a:cs typeface="Microsoft JhengHei"/>
                <a:sym typeface="Microsoft JhengHei"/>
              </a:endParaRPr>
            </a:p>
          </p:txBody>
        </p:sp>
        <p:sp>
          <p:nvSpPr>
            <p:cNvPr id="24" name="Google Shape;292;p3"/>
            <p:cNvSpPr/>
            <p:nvPr/>
          </p:nvSpPr>
          <p:spPr>
            <a:xfrm>
              <a:off x="4105161" y="1149591"/>
              <a:ext cx="1570007" cy="845922"/>
            </a:xfrm>
            <a:prstGeom prst="ellipse">
              <a:avLst/>
            </a:prstGeom>
            <a:solidFill>
              <a:srgbClr val="FBD4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Microsoft JhengHei"/>
                <a:buNone/>
              </a:pPr>
              <a:r>
                <a:rPr lang="zh-TW" sz="3200" i="0" u="none" strike="noStrike" cap="none" dirty="0">
                  <a:solidFill>
                    <a:srgbClr val="000000"/>
                  </a:solidFill>
                  <a:latin typeface="MFinance HK Bold" pitchFamily="2" charset="-120"/>
                  <a:ea typeface="MFinance HK Bold" pitchFamily="2" charset="-120"/>
                  <a:cs typeface="Microsoft JhengHei"/>
                  <a:sym typeface="Microsoft JhengHei"/>
                </a:rPr>
                <a:t>科組</a:t>
              </a:r>
              <a:endParaRPr dirty="0">
                <a:latin typeface="MFinance HK Bold" pitchFamily="2" charset="-120"/>
                <a:ea typeface="MFinance HK Bold" pitchFamily="2" charset="-120"/>
              </a:endParaRPr>
            </a:p>
          </p:txBody>
        </p:sp>
        <p:sp>
          <p:nvSpPr>
            <p:cNvPr id="25" name="Google Shape;293;p3"/>
            <p:cNvSpPr/>
            <p:nvPr/>
          </p:nvSpPr>
          <p:spPr>
            <a:xfrm>
              <a:off x="6622133" y="1166555"/>
              <a:ext cx="1570007" cy="845922"/>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Microsoft JhengHei"/>
                <a:buNone/>
              </a:pPr>
              <a:r>
                <a:rPr lang="zh-TW" sz="3200" i="0" u="none" strike="noStrike" cap="none" dirty="0">
                  <a:solidFill>
                    <a:srgbClr val="000000"/>
                  </a:solidFill>
                  <a:latin typeface="MFinance HK Bold" pitchFamily="2" charset="-120"/>
                  <a:ea typeface="MFinance HK Bold" pitchFamily="2" charset="-120"/>
                  <a:cs typeface="Microsoft JhengHei"/>
                  <a:sym typeface="Microsoft JhengHei"/>
                </a:rPr>
                <a:t>學校</a:t>
              </a:r>
              <a:endParaRPr dirty="0">
                <a:latin typeface="MFinance HK Bold" pitchFamily="2" charset="-120"/>
                <a:ea typeface="MFinance HK Bold" pitchFamily="2" charset="-120"/>
              </a:endParaRPr>
            </a:p>
          </p:txBody>
        </p:sp>
      </p:grpSp>
      <p:grpSp>
        <p:nvGrpSpPr>
          <p:cNvPr id="13" name="群組 12"/>
          <p:cNvGrpSpPr/>
          <p:nvPr/>
        </p:nvGrpSpPr>
        <p:grpSpPr>
          <a:xfrm>
            <a:off x="0" y="-51449"/>
            <a:ext cx="1479550" cy="1747845"/>
            <a:chOff x="0" y="-51449"/>
            <a:chExt cx="1479550" cy="1747845"/>
          </a:xfrm>
        </p:grpSpPr>
        <p:sp>
          <p:nvSpPr>
            <p:cNvPr id="14" name="Google Shape;264;p1"/>
            <p:cNvSpPr/>
            <p:nvPr/>
          </p:nvSpPr>
          <p:spPr>
            <a:xfrm>
              <a:off x="0" y="-42862"/>
              <a:ext cx="1479550" cy="1739258"/>
            </a:xfrm>
            <a:prstGeom prst="diagStripe">
              <a:avLst>
                <a:gd name="adj" fmla="val 50000"/>
              </a:avLst>
            </a:prstGeom>
            <a:solidFill>
              <a:schemeClr val="accent6"/>
            </a:solid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 name="Google Shape;265;p1"/>
            <p:cNvSpPr txBox="1"/>
            <p:nvPr/>
          </p:nvSpPr>
          <p:spPr>
            <a:xfrm rot="18570380">
              <a:off x="78051" y="239165"/>
              <a:ext cx="1135185"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Microsoft JhengHei"/>
                <a:buNone/>
              </a:pPr>
              <a:r>
                <a:rPr lang="zh-TW" sz="3000" i="0" u="none" strike="noStrike" cap="none" dirty="0">
                  <a:solidFill>
                    <a:schemeClr val="bg1"/>
                  </a:solidFill>
                  <a:latin typeface="MFinance HK Bold" pitchFamily="2" charset="-120"/>
                  <a:ea typeface="MFinance HK Bold" pitchFamily="2" charset="-120"/>
                  <a:cs typeface="Microsoft JhengHei"/>
                  <a:sym typeface="Microsoft JhengHei"/>
                </a:rPr>
                <a:t>例子</a:t>
              </a:r>
              <a:endParaRPr sz="3000" i="0" u="none" strike="noStrike" cap="none" dirty="0">
                <a:solidFill>
                  <a:schemeClr val="bg1"/>
                </a:solidFill>
                <a:latin typeface="MFinance HK Bold" pitchFamily="2" charset="-120"/>
                <a:ea typeface="MFinance HK Bold" pitchFamily="2" charset="-120"/>
                <a:cs typeface="Microsoft JhengHei"/>
                <a:sym typeface="Microsoft JhengHe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2" name="投影片編號版面配置區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6</a:t>
            </a:fld>
            <a:endParaRPr lang="zh-TW" altLang="en-US"/>
          </a:p>
        </p:txBody>
      </p:sp>
      <p:sp>
        <p:nvSpPr>
          <p:cNvPr id="318" name="Google Shape;318;p5"/>
          <p:cNvSpPr txBox="1">
            <a:spLocks noGrp="1"/>
          </p:cNvSpPr>
          <p:nvPr>
            <p:ph type="title" idx="4294967295"/>
          </p:nvPr>
        </p:nvSpPr>
        <p:spPr>
          <a:xfrm>
            <a:off x="0" y="1"/>
            <a:ext cx="9248543" cy="10950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300"/>
              <a:buFont typeface="Microsoft JhengHei"/>
              <a:buNone/>
            </a:pPr>
            <a:r>
              <a:rPr lang="zh-TW" sz="3000" dirty="0">
                <a:latin typeface="MFinance HK Bold" pitchFamily="2" charset="-120"/>
                <a:ea typeface="MFinance HK Bold" pitchFamily="2" charset="-120"/>
                <a:cs typeface="Microsoft JhengHei"/>
                <a:sym typeface="Microsoft JhengHei"/>
              </a:rPr>
              <a:t>善用T-標準</a:t>
            </a:r>
            <a:r>
              <a:rPr lang="zh-TW" sz="3000" baseline="30000" dirty="0">
                <a:latin typeface="MFinance HK Bold" pitchFamily="2" charset="-120"/>
                <a:ea typeface="MFinance HK Bold" pitchFamily="2" charset="-120"/>
                <a:cs typeface="Microsoft JhengHei"/>
                <a:sym typeface="Microsoft JhengHei"/>
              </a:rPr>
              <a:t>+</a:t>
            </a:r>
            <a:r>
              <a:rPr lang="zh-TW" sz="3000" dirty="0">
                <a:latin typeface="MFinance HK Bold" pitchFamily="2" charset="-120"/>
                <a:ea typeface="MFinance HK Bold" pitchFamily="2" charset="-120"/>
                <a:cs typeface="Microsoft JhengHei"/>
                <a:sym typeface="Microsoft JhengHei"/>
              </a:rPr>
              <a:t>作自我反思、彼此勉勵</a:t>
            </a:r>
            <a:endParaRPr sz="3000" dirty="0">
              <a:latin typeface="MFinance HK Bold" pitchFamily="2" charset="-120"/>
              <a:ea typeface="MFinance HK Bold" pitchFamily="2" charset="-120"/>
              <a:cs typeface="Microsoft JhengHei"/>
              <a:sym typeface="Microsoft JhengHei"/>
            </a:endParaRPr>
          </a:p>
        </p:txBody>
      </p:sp>
      <p:sp>
        <p:nvSpPr>
          <p:cNvPr id="319" name="Google Shape;319;p5"/>
          <p:cNvSpPr txBox="1"/>
          <p:nvPr/>
        </p:nvSpPr>
        <p:spPr>
          <a:xfrm>
            <a:off x="7541041" y="5787689"/>
            <a:ext cx="170750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65991"/>
              </a:buClr>
              <a:buSzPts val="5400"/>
              <a:buFont typeface="Calibri"/>
              <a:buNone/>
            </a:pPr>
            <a:r>
              <a:rPr lang="zh-TW" sz="5400" b="0" i="0" u="none" strike="noStrike" cap="none" dirty="0">
                <a:solidFill>
                  <a:srgbClr val="265991"/>
                </a:solidFill>
                <a:latin typeface="Calibri"/>
                <a:ea typeface="Calibri"/>
                <a:cs typeface="Calibri"/>
                <a:sym typeface="Calibri"/>
              </a:rPr>
              <a:t>……</a:t>
            </a:r>
            <a:endParaRPr sz="5400" b="0" i="0" u="none" strike="noStrike" cap="none" dirty="0">
              <a:solidFill>
                <a:srgbClr val="265991"/>
              </a:solidFill>
              <a:latin typeface="Calibri"/>
              <a:ea typeface="Calibri"/>
              <a:cs typeface="Calibri"/>
              <a:sym typeface="Calibri"/>
            </a:endParaRPr>
          </a:p>
        </p:txBody>
      </p:sp>
      <p:grpSp>
        <p:nvGrpSpPr>
          <p:cNvPr id="320" name="Google Shape;320;p5"/>
          <p:cNvGrpSpPr/>
          <p:nvPr/>
        </p:nvGrpSpPr>
        <p:grpSpPr>
          <a:xfrm>
            <a:off x="2214107" y="1514309"/>
            <a:ext cx="4976282" cy="4696878"/>
            <a:chOff x="969918" y="60216"/>
            <a:chExt cx="4976282" cy="4696878"/>
          </a:xfrm>
        </p:grpSpPr>
        <p:sp>
          <p:nvSpPr>
            <p:cNvPr id="321" name="Google Shape;321;p5"/>
            <p:cNvSpPr/>
            <p:nvPr/>
          </p:nvSpPr>
          <p:spPr>
            <a:xfrm>
              <a:off x="2012866" y="60216"/>
              <a:ext cx="2890386" cy="2890386"/>
            </a:xfrm>
            <a:prstGeom prst="ellipse">
              <a:avLst/>
            </a:prstGeom>
            <a:solidFill>
              <a:schemeClr val="accent4">
                <a:alpha val="49803"/>
              </a:schemeClr>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標楷體" pitchFamily="65" charset="-120"/>
                <a:ea typeface="標楷體" pitchFamily="65" charset="-120"/>
              </a:endParaRPr>
            </a:p>
          </p:txBody>
        </p:sp>
        <p:sp>
          <p:nvSpPr>
            <p:cNvPr id="322" name="Google Shape;322;p5"/>
            <p:cNvSpPr txBox="1"/>
            <p:nvPr/>
          </p:nvSpPr>
          <p:spPr>
            <a:xfrm>
              <a:off x="2398251" y="475722"/>
              <a:ext cx="2119616" cy="130067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zh-TW" sz="2700" b="0" i="0" u="none" strike="noStrike" cap="none" dirty="0">
                  <a:solidFill>
                    <a:schemeClr val="dk1"/>
                  </a:solidFill>
                  <a:latin typeface="標楷體" pitchFamily="65" charset="-120"/>
                  <a:ea typeface="標楷體" pitchFamily="65" charset="-120"/>
                  <a:cs typeface="Microsoft JhengHei"/>
                  <a:sym typeface="Microsoft JhengHei"/>
                </a:rPr>
                <a:t>教師的</a:t>
              </a:r>
              <a:r>
                <a:rPr lang="zh-TW" sz="2700" b="0" i="0" u="none" strike="noStrike" cap="none" dirty="0" smtClean="0">
                  <a:solidFill>
                    <a:schemeClr val="dk1"/>
                  </a:solidFill>
                  <a:latin typeface="標楷體" pitchFamily="65" charset="-120"/>
                  <a:ea typeface="標楷體" pitchFamily="65" charset="-120"/>
                  <a:cs typeface="Microsoft JhengHei"/>
                  <a:sym typeface="Microsoft JhengHei"/>
                </a:rPr>
                <a:t>自我</a:t>
              </a:r>
              <a:r>
                <a:rPr lang="en-US" altLang="zh-TW" sz="2700" b="0" i="0" u="none" strike="noStrike" cap="none" dirty="0" smtClean="0">
                  <a:solidFill>
                    <a:schemeClr val="dk1"/>
                  </a:solidFill>
                  <a:latin typeface="標楷體" pitchFamily="65" charset="-120"/>
                  <a:ea typeface="標楷體" pitchFamily="65" charset="-120"/>
                  <a:cs typeface="Microsoft JhengHei"/>
                  <a:sym typeface="Microsoft JhengHei"/>
                </a:rPr>
                <a:t/>
              </a:r>
              <a:br>
                <a:rPr lang="en-US" altLang="zh-TW" sz="2700" b="0" i="0" u="none" strike="noStrike" cap="none" dirty="0" smtClean="0">
                  <a:solidFill>
                    <a:schemeClr val="dk1"/>
                  </a:solidFill>
                  <a:latin typeface="標楷體" pitchFamily="65" charset="-120"/>
                  <a:ea typeface="標楷體" pitchFamily="65" charset="-120"/>
                  <a:cs typeface="Microsoft JhengHei"/>
                  <a:sym typeface="Microsoft JhengHei"/>
                </a:rPr>
              </a:br>
              <a:r>
                <a:rPr lang="zh-TW" sz="2700" b="0" i="0" u="none" strike="noStrike" cap="none" dirty="0" smtClean="0">
                  <a:solidFill>
                    <a:schemeClr val="dk1"/>
                  </a:solidFill>
                  <a:latin typeface="標楷體" pitchFamily="65" charset="-120"/>
                  <a:ea typeface="標楷體" pitchFamily="65" charset="-120"/>
                  <a:cs typeface="Microsoft JhengHei"/>
                  <a:sym typeface="Microsoft JhengHei"/>
                </a:rPr>
                <a:t>生涯</a:t>
              </a:r>
              <a:r>
                <a:rPr lang="zh-TW" sz="2700" b="0" i="0" u="none" strike="noStrike" cap="none" dirty="0">
                  <a:solidFill>
                    <a:schemeClr val="dk1"/>
                  </a:solidFill>
                  <a:latin typeface="標楷體" pitchFamily="65" charset="-120"/>
                  <a:ea typeface="標楷體" pitchFamily="65" charset="-120"/>
                  <a:cs typeface="Microsoft JhengHei"/>
                  <a:sym typeface="Microsoft JhengHei"/>
                </a:rPr>
                <a:t>規劃</a:t>
              </a:r>
              <a:endParaRPr sz="2700" b="0" i="0" u="none" strike="noStrike" cap="none" dirty="0">
                <a:solidFill>
                  <a:schemeClr val="dk1"/>
                </a:solidFill>
                <a:latin typeface="標楷體" pitchFamily="65" charset="-120"/>
                <a:ea typeface="標楷體" pitchFamily="65" charset="-120"/>
                <a:cs typeface="Microsoft JhengHei"/>
                <a:sym typeface="Microsoft JhengHei"/>
              </a:endParaRPr>
            </a:p>
          </p:txBody>
        </p:sp>
        <p:sp>
          <p:nvSpPr>
            <p:cNvPr id="323" name="Google Shape;323;p5"/>
            <p:cNvSpPr/>
            <p:nvPr/>
          </p:nvSpPr>
          <p:spPr>
            <a:xfrm>
              <a:off x="3055814" y="1866708"/>
              <a:ext cx="2890386" cy="2890386"/>
            </a:xfrm>
            <a:prstGeom prst="ellipse">
              <a:avLst/>
            </a:prstGeom>
            <a:solidFill>
              <a:srgbClr val="21E146">
                <a:alpha val="49803"/>
              </a:srgbClr>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txBox="1"/>
            <p:nvPr/>
          </p:nvSpPr>
          <p:spPr>
            <a:xfrm>
              <a:off x="3939790" y="2613391"/>
              <a:ext cx="1734231" cy="158971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zh-TW" sz="2700" b="0" i="0" u="none" strike="noStrike" cap="none" dirty="0">
                  <a:solidFill>
                    <a:schemeClr val="dk1"/>
                  </a:solidFill>
                  <a:latin typeface="標楷體" pitchFamily="65" charset="-120"/>
                  <a:ea typeface="標楷體" pitchFamily="65" charset="-120"/>
                  <a:cs typeface="Microsoft JhengHei"/>
                  <a:sym typeface="Microsoft JhengHei"/>
                </a:rPr>
                <a:t>教師的專業旅程指南</a:t>
              </a:r>
              <a:endParaRPr sz="2700" b="0" i="0" u="none" strike="noStrike" cap="none" dirty="0">
                <a:solidFill>
                  <a:schemeClr val="dk1"/>
                </a:solidFill>
                <a:latin typeface="標楷體" pitchFamily="65" charset="-120"/>
                <a:ea typeface="標楷體" pitchFamily="65" charset="-120"/>
                <a:cs typeface="Microsoft JhengHei"/>
                <a:sym typeface="Microsoft JhengHei"/>
              </a:endParaRPr>
            </a:p>
          </p:txBody>
        </p:sp>
        <p:sp>
          <p:nvSpPr>
            <p:cNvPr id="325" name="Google Shape;325;p5"/>
            <p:cNvSpPr/>
            <p:nvPr/>
          </p:nvSpPr>
          <p:spPr>
            <a:xfrm>
              <a:off x="969918" y="1866708"/>
              <a:ext cx="2890386" cy="2890386"/>
            </a:xfrm>
            <a:prstGeom prst="ellipse">
              <a:avLst/>
            </a:prstGeom>
            <a:solidFill>
              <a:srgbClr val="4371C3">
                <a:alpha val="49803"/>
              </a:srgbClr>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txBox="1"/>
            <p:nvPr/>
          </p:nvSpPr>
          <p:spPr>
            <a:xfrm>
              <a:off x="1242096" y="2613391"/>
              <a:ext cx="1734231" cy="158971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zh-TW" sz="2700" b="0" i="0" u="none" strike="noStrike" cap="none" dirty="0">
                  <a:solidFill>
                    <a:schemeClr val="dk1"/>
                  </a:solidFill>
                  <a:latin typeface="標楷體" pitchFamily="65" charset="-120"/>
                  <a:ea typeface="標楷體" pitchFamily="65" charset="-120"/>
                  <a:cs typeface="Microsoft JhengHei"/>
                  <a:sym typeface="Microsoft JhengHei"/>
                </a:rPr>
                <a:t>香港</a:t>
              </a:r>
              <a:r>
                <a:rPr lang="zh-TW" sz="2700" b="0" i="0" u="none" strike="noStrike" cap="none" dirty="0" smtClean="0">
                  <a:solidFill>
                    <a:schemeClr val="dk1"/>
                  </a:solidFill>
                  <a:latin typeface="標楷體" pitchFamily="65" charset="-120"/>
                  <a:ea typeface="標楷體" pitchFamily="65" charset="-120"/>
                  <a:cs typeface="Microsoft JhengHei"/>
                  <a:sym typeface="Microsoft JhengHei"/>
                </a:rPr>
                <a:t>教師</a:t>
              </a:r>
              <a:r>
                <a:rPr lang="en-US" altLang="zh-TW" sz="2700" b="0" i="0" u="none" strike="noStrike" cap="none" dirty="0" smtClean="0">
                  <a:solidFill>
                    <a:schemeClr val="dk1"/>
                  </a:solidFill>
                  <a:latin typeface="標楷體" pitchFamily="65" charset="-120"/>
                  <a:ea typeface="標楷體" pitchFamily="65" charset="-120"/>
                  <a:cs typeface="Microsoft JhengHei"/>
                  <a:sym typeface="Microsoft JhengHei"/>
                </a:rPr>
                <a:t/>
              </a:r>
              <a:br>
                <a:rPr lang="en-US" altLang="zh-TW" sz="2700" b="0" i="0" u="none" strike="noStrike" cap="none" dirty="0" smtClean="0">
                  <a:solidFill>
                    <a:schemeClr val="dk1"/>
                  </a:solidFill>
                  <a:latin typeface="標楷體" pitchFamily="65" charset="-120"/>
                  <a:ea typeface="標楷體" pitchFamily="65" charset="-120"/>
                  <a:cs typeface="Microsoft JhengHei"/>
                  <a:sym typeface="Microsoft JhengHei"/>
                </a:rPr>
              </a:br>
              <a:r>
                <a:rPr lang="zh-TW" sz="2700" b="0" i="0" u="none" strike="noStrike" cap="none" dirty="0" smtClean="0">
                  <a:solidFill>
                    <a:schemeClr val="dk1"/>
                  </a:solidFill>
                  <a:latin typeface="標楷體" pitchFamily="65" charset="-120"/>
                  <a:ea typeface="標楷體" pitchFamily="65" charset="-120"/>
                  <a:cs typeface="Microsoft JhengHei"/>
                  <a:sym typeface="Microsoft JhengHei"/>
                </a:rPr>
                <a:t>的</a:t>
              </a:r>
              <a:r>
                <a:rPr lang="zh-TW" sz="2700" b="0" i="0" u="none" strike="noStrike" cap="none" dirty="0">
                  <a:solidFill>
                    <a:schemeClr val="dk1"/>
                  </a:solidFill>
                  <a:latin typeface="標楷體" pitchFamily="65" charset="-120"/>
                  <a:ea typeface="標楷體" pitchFamily="65" charset="-120"/>
                  <a:cs typeface="Microsoft JhengHei"/>
                  <a:sym typeface="Microsoft JhengHei"/>
                </a:rPr>
                <a:t>寫照</a:t>
              </a:r>
              <a:endParaRPr sz="2700" b="0" i="0" u="none" strike="noStrike" cap="none" dirty="0">
                <a:solidFill>
                  <a:schemeClr val="dk1"/>
                </a:solidFill>
                <a:latin typeface="標楷體" pitchFamily="65" charset="-120"/>
                <a:ea typeface="標楷體" pitchFamily="65" charset="-120"/>
                <a:cs typeface="Microsoft JhengHei"/>
                <a:sym typeface="Microsoft JhengHei"/>
              </a:endParaRPr>
            </a:p>
          </p:txBody>
        </p:sp>
      </p:grpSp>
      <p:pic>
        <p:nvPicPr>
          <p:cNvPr id="1026" name="Picture 2" descr="D:\Fos\@Projects\@2022_works\2022_T-Standard+\PPT modify\stuff\0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970" y="3166638"/>
            <a:ext cx="909400" cy="12380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Fos\@Projects\@2022_works\2022_T-Standard+\PPT modify\stuff\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80512" cy="68853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Fos\@Projects\@2022_works\2022_T-Standard+\PPT modify\stuff\01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8938" y="2198281"/>
            <a:ext cx="2923532" cy="6703332"/>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pPr>
              <a:defRPr/>
            </a:pPr>
            <a:fld id="{8B5813F6-0B6D-4F6D-A3F2-AEA19132943F}" type="slidenum">
              <a:rPr lang="en-US" altLang="zh-TW" smtClean="0"/>
              <a:pPr>
                <a:defRPr/>
              </a:pPr>
              <a:t>7</a:t>
            </a:fld>
            <a:endParaRPr lang="en-US" altLang="zh-TW"/>
          </a:p>
        </p:txBody>
      </p:sp>
    </p:spTree>
    <p:extLst>
      <p:ext uri="{BB962C8B-B14F-4D97-AF65-F5344CB8AC3E}">
        <p14:creationId xmlns:p14="http://schemas.microsoft.com/office/powerpoint/2010/main" val="280505252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HDOfficeLightV0">
  <a:themeElements>
    <a:clrScheme name="自訂 3">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TotalTime>
  <Words>831</Words>
  <Application>Microsoft Office PowerPoint</Application>
  <PresentationFormat>如螢幕大小 (4:3)</PresentationFormat>
  <Paragraphs>86</Paragraphs>
  <Slides>7</Slides>
  <Notes>6</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7</vt:i4>
      </vt:variant>
    </vt:vector>
  </HeadingPairs>
  <TitlesOfParts>
    <vt:vector size="15" baseType="lpstr">
      <vt:lpstr>Calibri</vt:lpstr>
      <vt:lpstr>Agenda</vt:lpstr>
      <vt:lpstr>標楷體</vt:lpstr>
      <vt:lpstr>Noto Sans Symbols</vt:lpstr>
      <vt:lpstr>MFinance HK Bold</vt:lpstr>
      <vt:lpstr>Microsoft JhengHei</vt:lpstr>
      <vt:lpstr>Arial</vt:lpstr>
      <vt:lpstr>1_HDOfficeLightV0</vt:lpstr>
      <vt:lpstr>PowerPoint 簡報</vt:lpstr>
      <vt:lpstr>PowerPoint 簡報</vt:lpstr>
      <vt:lpstr>PowerPoint 簡報</vt:lpstr>
      <vt:lpstr>PowerPoint 簡報</vt:lpstr>
      <vt:lpstr>PowerPoint 簡報</vt:lpstr>
      <vt:lpstr>善用T-標準+作自我反思、彼此勉勵</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LIN Man Sheung</dc:creator>
  <cp:lastModifiedBy>SLPD2</cp:lastModifiedBy>
  <cp:revision>60</cp:revision>
  <dcterms:created xsi:type="dcterms:W3CDTF">2016-02-05T06:19:28Z</dcterms:created>
  <dcterms:modified xsi:type="dcterms:W3CDTF">2023-07-13T02:42:31Z</dcterms:modified>
</cp:coreProperties>
</file>