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0D21B3-CF60-4A60-B079-C2BFD45BAA45}" type="datetimeFigureOut">
              <a:rPr lang="zh-HK" altLang="en-US" smtClean="0"/>
              <a:t>28/9/2016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AKKKbtQcv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eacecampus.edb.hkedcity.net/6_2_2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HK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同</a:t>
            </a:r>
            <a:r>
              <a:rPr lang="zh-HK" alt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理心</a:t>
            </a:r>
          </a:p>
        </p:txBody>
      </p:sp>
    </p:spTree>
    <p:extLst>
      <p:ext uri="{BB962C8B-B14F-4D97-AF65-F5344CB8AC3E}">
        <p14:creationId xmlns:p14="http://schemas.microsoft.com/office/powerpoint/2010/main" val="206071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lvl="0"/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任何形式的欺凌，都會帶來不同程度的傷害，令受害者情緒不安、社交生活減少、在學校各方面的表現倒退、自信心及自我概念受損，而影響其性格的發展。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透過了解被欺凌者、欺凌者及旁觀者的影響及同理心的運用，更能使同學掌握各角色的需要，幫助他們，建立和諧校園。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總結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27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4898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zh-HK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留心聆聽</a:t>
            </a: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歌詞</a:t>
            </a:r>
            <a:endParaRPr lang="en-US" altLang="zh-TW" sz="4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嘗試</a:t>
            </a:r>
            <a:r>
              <a:rPr lang="zh-TW" altLang="zh-HK" sz="44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去感受歌曲中的主角有什麼</a:t>
            </a: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感受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HK" alt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zh-H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流行曲《友共情</a:t>
            </a:r>
            <a:r>
              <a:rPr lang="zh-CN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》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HK" sz="3100" b="1" u="sng" dirty="0">
                <a:hlinkClick r:id="rId2"/>
              </a:rPr>
              <a:t>https://www.youtube.com/watch?v=FAKKKbtQcvk</a:t>
            </a:r>
            <a:endParaRPr lang="zh-HK" alt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62373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流行曲《友共情》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4103311" cy="4209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下雨天總掛念從前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球場上那可愛片段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突然又已一年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endParaRPr lang="en-US" altLang="zh-HK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祈望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再會面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舊朋友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endParaRPr lang="en-US" altLang="zh-HK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就算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心永未遙遠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但這刻渴望見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endParaRPr lang="en-US" altLang="zh-HK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即使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重聚再短</a:t>
            </a:r>
          </a:p>
          <a:p>
            <a:pPr marL="0" indent="0">
              <a:buNone/>
            </a:pPr>
            <a:endParaRPr lang="zh-TW" altLang="zh-HK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4"/>
          </p:nvPr>
        </p:nvSpPr>
        <p:spPr>
          <a:xfrm>
            <a:off x="4499992" y="1844824"/>
            <a:ext cx="3967352" cy="4680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時光可變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世界可變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人情亦許多都變遷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友共情不變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那種真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找不到缺點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你我再次相見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隨年月身心雖秏損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endParaRPr lang="en-US" altLang="zh-HK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友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共情從難扭轉</a:t>
            </a:r>
          </a:p>
          <a:p>
            <a:pPr marL="0" indent="0">
              <a:buNone/>
            </a:pP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心內那熱暖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 </a:t>
            </a:r>
            <a:endParaRPr lang="en-US" altLang="zh-HK" sz="28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仍是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純真未變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64613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H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活動</a:t>
            </a:r>
            <a:r>
              <a:rPr lang="zh-TW" altLang="zh-HK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二</a:t>
            </a:r>
            <a:r>
              <a:rPr lang="zh-CN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即興劇場</a:t>
            </a:r>
            <a:endParaRPr lang="zh-HK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【和諧校園齊創建資源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套</a:t>
            </a:r>
            <a:r>
              <a:rPr lang="en-US" altLang="zh-TW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︰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處理</a:t>
            </a: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篇】</a:t>
            </a:r>
            <a:r>
              <a:rPr lang="en-US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誰與我作伴</a:t>
            </a:r>
            <a:r>
              <a:rPr lang="en-US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活動三：欺凌的影響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624" y="3763605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3600" u="sng" dirty="0">
                <a:hlinkClick r:id="rId2"/>
              </a:rPr>
              <a:t>http://peacecampus.edb.hkedcity.net/6_2_2.html</a:t>
            </a:r>
            <a:endParaRPr lang="zh-TW" altLang="zh-HK" sz="3600" dirty="0"/>
          </a:p>
        </p:txBody>
      </p:sp>
    </p:spTree>
    <p:extLst>
      <p:ext uri="{BB962C8B-B14F-4D97-AF65-F5344CB8AC3E}">
        <p14:creationId xmlns:p14="http://schemas.microsoft.com/office/powerpoint/2010/main" val="42038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身邊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沒有朋友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懂得關心別人  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認為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暴力可以得到別人認同</a:t>
            </a:r>
            <a:r>
              <a:rPr lang="en-US" altLang="zh-TW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正確的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不斷</a:t>
            </a:r>
            <a:r>
              <a:rPr lang="zh-TW" altLang="en-US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出現欺凌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行為</a:t>
            </a:r>
            <a:endParaRPr lang="zh-TW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對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欺凌者影響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48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身體受傷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有心理陰影、害怕上學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對人失去信心、不敢表達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(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自尊心低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zh-TW" altLang="zh-HK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想法負面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/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對這些行為變得麻木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 / 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產生報復心</a:t>
            </a:r>
          </a:p>
          <a:p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精神困擾，如失眠、頭痛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對被欺凌者影響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16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害怕上課</a:t>
            </a:r>
          </a:p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錯誤學習欺凌行為</a:t>
            </a:r>
          </a:p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未能投入校園生活</a:t>
            </a: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害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怕</a:t>
            </a:r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自己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成為欺凌者的目標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對旁觀者影響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76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家長投訴，增加老師</a:t>
            </a:r>
            <a:r>
              <a:rPr lang="en-US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校方壓力</a:t>
            </a:r>
          </a:p>
          <a:p>
            <a:r>
              <a:rPr lang="zh-TW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影響家長對學校的信心，令同校學生亦感羞愧</a:t>
            </a:r>
            <a:r>
              <a:rPr lang="en-US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 (</a:t>
            </a:r>
            <a:r>
              <a:rPr lang="zh-TW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整體學生自尊下降</a:t>
            </a:r>
            <a:r>
              <a:rPr lang="en-US" altLang="zh-HK" sz="3200" dirty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endParaRPr lang="zh-TW" altLang="zh-HK" sz="32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鼓勵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更多學生出現欺凌</a:t>
            </a:r>
            <a:r>
              <a:rPr lang="en-US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暴力行為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對校園影響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32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</TotalTime>
  <Words>344</Words>
  <Application>Microsoft Office PowerPoint</Application>
  <PresentationFormat>如螢幕大小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波形</vt:lpstr>
      <vt:lpstr>同理心</vt:lpstr>
      <vt:lpstr>流行曲《友共情》 https://www.youtube.com/watch?v=FAKKKbtQcvk</vt:lpstr>
      <vt:lpstr>流行曲《友共情》</vt:lpstr>
      <vt:lpstr>活動二：即興劇場</vt:lpstr>
      <vt:lpstr>活動三：欺凌的影響</vt:lpstr>
      <vt:lpstr>對欺凌者影響</vt:lpstr>
      <vt:lpstr>對被欺凌者影響</vt:lpstr>
      <vt:lpstr>對旁觀者影響</vt:lpstr>
      <vt:lpstr>對校園影響</vt:lpstr>
      <vt:lpstr>總結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同理心</dc:title>
  <dc:creator>KWOK, Chi-cheong</dc:creator>
  <cp:lastModifiedBy>CHAN, Shuk-mei Pearl</cp:lastModifiedBy>
  <cp:revision>7</cp:revision>
  <dcterms:created xsi:type="dcterms:W3CDTF">2015-01-27T02:42:14Z</dcterms:created>
  <dcterms:modified xsi:type="dcterms:W3CDTF">2016-09-28T06:38:18Z</dcterms:modified>
</cp:coreProperties>
</file>