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HK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同</a:t>
            </a:r>
            <a:r>
              <a:rPr lang="zh-HK" alt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理心</a:t>
            </a:r>
          </a:p>
        </p:txBody>
      </p:sp>
    </p:spTree>
    <p:extLst>
      <p:ext uri="{BB962C8B-B14F-4D97-AF65-F5344CB8AC3E}">
        <p14:creationId xmlns:p14="http://schemas.microsoft.com/office/powerpoint/2010/main" val="206071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48983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zh-HK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留心聆聽</a:t>
            </a: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歌詞</a:t>
            </a:r>
            <a:endParaRPr lang="en-US" altLang="zh-TW" sz="4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嘗試</a:t>
            </a:r>
            <a:r>
              <a:rPr lang="zh-TW" altLang="zh-HK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去感受歌曲中的主角有什麼</a:t>
            </a: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感受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HK" altLang="en-US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H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流行曲《友共情</a:t>
            </a:r>
            <a:r>
              <a:rPr lang="zh-CN" altLang="zh-H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》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HK" alt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62373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H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活動</a:t>
            </a:r>
            <a:r>
              <a:rPr lang="zh-TW" altLang="zh-H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二</a:t>
            </a:r>
            <a:r>
              <a:rPr lang="zh-CN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即興劇場</a:t>
            </a:r>
            <a:endParaRPr lang="zh-HK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1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【和諧校園齊創建資源</a:t>
            </a: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套</a:t>
            </a:r>
            <a:r>
              <a:rPr lang="en-US" altLang="zh-TW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︰</a:t>
            </a: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處理</a:t>
            </a: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篇】</a:t>
            </a:r>
            <a:r>
              <a:rPr lang="en-US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誰與我作伴</a:t>
            </a:r>
            <a:r>
              <a:rPr lang="en-US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活動三：欺凌的影響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38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身邊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沒有朋友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不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懂得關心別人  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認為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暴力可以得到別人認同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正確的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不斷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出現欺凌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行為</a:t>
            </a:r>
            <a:endParaRPr lang="zh-TW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對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欺凌者影響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48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身體受傷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有心理陰影、害怕上學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對人失去信心、不敢表達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(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自尊心低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zh-TW" altLang="zh-HK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想法負面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/ 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對這些行為變得麻木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/ 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產生報復心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精神困擾，如失眠、頭痛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對被欺凌者影響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16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害怕上課</a:t>
            </a:r>
          </a:p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錯誤學習欺凌行為</a:t>
            </a:r>
          </a:p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未能投入校園生活</a:t>
            </a:r>
          </a:p>
          <a:p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害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怕</a:t>
            </a:r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自己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成為欺凌者的目標</a:t>
            </a:r>
            <a:endParaRPr lang="zh-HK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對旁觀者影響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76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家長投訴，增加老師</a:t>
            </a:r>
            <a:r>
              <a:rPr lang="en-US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校方壓力</a:t>
            </a:r>
          </a:p>
          <a:p>
            <a:r>
              <a:rPr lang="zh-TW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影響家長對學校的信心，令同校學生亦感羞愧</a:t>
            </a:r>
            <a:r>
              <a:rPr lang="en-US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 (</a:t>
            </a:r>
            <a:r>
              <a:rPr lang="zh-TW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整體學生自尊下降</a:t>
            </a:r>
            <a:r>
              <a:rPr lang="en-US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endParaRPr lang="zh-TW" altLang="zh-HK" sz="32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鼓勵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更多學生出現欺凌</a:t>
            </a:r>
            <a:r>
              <a:rPr lang="en-US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暴力行為</a:t>
            </a:r>
            <a:endParaRPr lang="zh-HK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對校園影響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32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 lvl="0"/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任何形式的欺凌，都會帶來不同程度的傷害，令受害者情緒不安、社交生活減少、在學校各方面的表現倒退、自信心及自我概念受損，而影響其性格的發展。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透過了解被欺凌者、欺凌者及旁觀者的影響及同理心的運用，更能使同學掌握各角色的需要，幫助他們，建立和諧校園。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總結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279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</TotalTime>
  <Words>259</Words>
  <Application>Microsoft Office PowerPoint</Application>
  <PresentationFormat>如螢幕大小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华文新魏</vt:lpstr>
      <vt:lpstr>新細明體</vt:lpstr>
      <vt:lpstr>標楷體</vt:lpstr>
      <vt:lpstr>細明體</vt:lpstr>
      <vt:lpstr>Candara</vt:lpstr>
      <vt:lpstr>Symbol</vt:lpstr>
      <vt:lpstr>波形</vt:lpstr>
      <vt:lpstr>同理心</vt:lpstr>
      <vt:lpstr>流行曲《友共情》 </vt:lpstr>
      <vt:lpstr>活動二：即興劇場</vt:lpstr>
      <vt:lpstr>活動三：欺凌的影響</vt:lpstr>
      <vt:lpstr>對欺凌者影響</vt:lpstr>
      <vt:lpstr>對被欺凌者影響</vt:lpstr>
      <vt:lpstr>對旁觀者影響</vt:lpstr>
      <vt:lpstr>對校園影響</vt:lpstr>
      <vt:lpstr>總結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同理心</dc:title>
  <dc:creator>KWOK, Chi-cheong</dc:creator>
  <cp:lastModifiedBy>EDB_SA</cp:lastModifiedBy>
  <cp:revision>9</cp:revision>
  <dcterms:created xsi:type="dcterms:W3CDTF">2015-01-27T02:42:14Z</dcterms:created>
  <dcterms:modified xsi:type="dcterms:W3CDTF">2020-09-21T03:21:01Z</dcterms:modified>
</cp:coreProperties>
</file>