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729" r:id="rId4"/>
  </p:sldMasterIdLst>
  <p:notesMasterIdLst>
    <p:notesMasterId r:id="rId39"/>
  </p:notesMasterIdLst>
  <p:handoutMasterIdLst>
    <p:handoutMasterId r:id="rId40"/>
  </p:handoutMasterIdLst>
  <p:sldIdLst>
    <p:sldId id="257" r:id="rId5"/>
    <p:sldId id="271" r:id="rId6"/>
    <p:sldId id="286" r:id="rId7"/>
    <p:sldId id="287" r:id="rId8"/>
    <p:sldId id="292" r:id="rId9"/>
    <p:sldId id="294" r:id="rId10"/>
    <p:sldId id="295" r:id="rId11"/>
    <p:sldId id="298" r:id="rId12"/>
    <p:sldId id="328" r:id="rId13"/>
    <p:sldId id="297" r:id="rId14"/>
    <p:sldId id="311" r:id="rId15"/>
    <p:sldId id="272" r:id="rId16"/>
    <p:sldId id="274" r:id="rId17"/>
    <p:sldId id="273" r:id="rId18"/>
    <p:sldId id="276" r:id="rId19"/>
    <p:sldId id="280" r:id="rId20"/>
    <p:sldId id="281" r:id="rId21"/>
    <p:sldId id="278" r:id="rId22"/>
    <p:sldId id="279" r:id="rId23"/>
    <p:sldId id="282" r:id="rId24"/>
    <p:sldId id="283" r:id="rId25"/>
    <p:sldId id="264" r:id="rId26"/>
    <p:sldId id="265" r:id="rId27"/>
    <p:sldId id="309" r:id="rId28"/>
    <p:sldId id="284" r:id="rId29"/>
    <p:sldId id="285" r:id="rId30"/>
    <p:sldId id="302" r:id="rId31"/>
    <p:sldId id="299" r:id="rId32"/>
    <p:sldId id="303" r:id="rId33"/>
    <p:sldId id="304" r:id="rId34"/>
    <p:sldId id="305" r:id="rId35"/>
    <p:sldId id="306" r:id="rId36"/>
    <p:sldId id="310" r:id="rId37"/>
    <p:sldId id="308" r:id="rId38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E028A"/>
    <a:srgbClr val="FFFF66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F5AB1C69-6EDB-4FF4-983F-18BD219EF322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868" autoAdjust="0"/>
    <p:restoredTop sz="94660"/>
  </p:normalViewPr>
  <p:slideViewPr>
    <p:cSldViewPr snapToGrid="0">
      <p:cViewPr varScale="1">
        <p:scale>
          <a:sx n="91" d="100"/>
          <a:sy n="91" d="100"/>
        </p:scale>
        <p:origin x="43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5" d="100"/>
          <a:sy n="65" d="100"/>
        </p:scale>
        <p:origin x="2784" y="4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41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4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72CC577-671F-4EFB-9738-135C90C7B34B}" type="doc">
      <dgm:prSet loTypeId="urn:microsoft.com/office/officeart/2005/8/layout/cycle7" loCatId="cycle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zh-HK" altLang="en-US"/>
        </a:p>
      </dgm:t>
    </dgm:pt>
    <dgm:pt modelId="{DDDC2986-CF44-43AF-9ED9-D368784DF715}">
      <dgm:prSet phldrT="[文字]" custT="1"/>
      <dgm:spPr/>
      <dgm:t>
        <a:bodyPr/>
        <a:lstStyle/>
        <a:p>
          <a:r>
            <a:rPr lang="zh-TW" altLang="en-US" sz="4000" b="1" dirty="0">
              <a:solidFill>
                <a:schemeClr val="tx2">
                  <a:lumMod val="85000"/>
                  <a:lumOff val="15000"/>
                </a:schemeClr>
              </a:solidFill>
            </a:rPr>
            <a:t>信念</a:t>
          </a:r>
          <a:endParaRPr lang="zh-HK" altLang="en-US" sz="4000" b="1" dirty="0">
            <a:solidFill>
              <a:schemeClr val="tx2">
                <a:lumMod val="85000"/>
                <a:lumOff val="15000"/>
              </a:schemeClr>
            </a:solidFill>
          </a:endParaRPr>
        </a:p>
      </dgm:t>
    </dgm:pt>
    <dgm:pt modelId="{D08AAC9F-0A0E-4EAC-96F5-EEB5725A1424}" type="parTrans" cxnId="{8765AF8D-2A0C-40E2-B1B0-D71B3E5717E3}">
      <dgm:prSet/>
      <dgm:spPr/>
      <dgm:t>
        <a:bodyPr/>
        <a:lstStyle/>
        <a:p>
          <a:endParaRPr lang="zh-HK" altLang="en-US"/>
        </a:p>
      </dgm:t>
    </dgm:pt>
    <dgm:pt modelId="{FBAD9825-CF08-42DA-A977-D7A7E35D267C}" type="sibTrans" cxnId="{8765AF8D-2A0C-40E2-B1B0-D71B3E5717E3}">
      <dgm:prSet/>
      <dgm:spPr/>
      <dgm:t>
        <a:bodyPr/>
        <a:lstStyle/>
        <a:p>
          <a:endParaRPr lang="zh-HK" altLang="en-US"/>
        </a:p>
      </dgm:t>
    </dgm:pt>
    <dgm:pt modelId="{8F767E7A-544C-4E39-A16A-0C18FF8B3895}">
      <dgm:prSet phldrT="[文字]" custT="1"/>
      <dgm:spPr/>
      <dgm:t>
        <a:bodyPr/>
        <a:lstStyle/>
        <a:p>
          <a:r>
            <a:rPr lang="zh-TW" altLang="en-US" sz="4000" b="1" dirty="0">
              <a:solidFill>
                <a:schemeClr val="tx2">
                  <a:lumMod val="85000"/>
                  <a:lumOff val="15000"/>
                </a:schemeClr>
              </a:solidFill>
            </a:rPr>
            <a:t>活動</a:t>
          </a:r>
          <a:endParaRPr lang="zh-HK" altLang="en-US" sz="4000" b="1" dirty="0">
            <a:solidFill>
              <a:schemeClr val="tx2">
                <a:lumMod val="85000"/>
                <a:lumOff val="15000"/>
              </a:schemeClr>
            </a:solidFill>
          </a:endParaRPr>
        </a:p>
      </dgm:t>
    </dgm:pt>
    <dgm:pt modelId="{00A797E0-46A8-45D2-9D76-146732E4AFEC}" type="parTrans" cxnId="{A3E11553-E972-48F4-9597-8DF623936528}">
      <dgm:prSet/>
      <dgm:spPr/>
      <dgm:t>
        <a:bodyPr/>
        <a:lstStyle/>
        <a:p>
          <a:endParaRPr lang="zh-HK" altLang="en-US"/>
        </a:p>
      </dgm:t>
    </dgm:pt>
    <dgm:pt modelId="{478C646F-5022-426D-962C-90A03633F935}" type="sibTrans" cxnId="{A3E11553-E972-48F4-9597-8DF623936528}">
      <dgm:prSet/>
      <dgm:spPr/>
      <dgm:t>
        <a:bodyPr/>
        <a:lstStyle/>
        <a:p>
          <a:endParaRPr lang="zh-HK" altLang="en-US"/>
        </a:p>
      </dgm:t>
    </dgm:pt>
    <dgm:pt modelId="{9D71DB68-329B-44C5-8D7D-54E1441D9535}">
      <dgm:prSet phldrT="[文字]" custT="1"/>
      <dgm:spPr/>
      <dgm:t>
        <a:bodyPr/>
        <a:lstStyle/>
        <a:p>
          <a:r>
            <a:rPr lang="zh-TW" altLang="en-US" sz="4000" b="1" dirty="0">
              <a:solidFill>
                <a:schemeClr val="tx2">
                  <a:lumMod val="85000"/>
                  <a:lumOff val="15000"/>
                </a:schemeClr>
              </a:solidFill>
            </a:rPr>
            <a:t>人物</a:t>
          </a:r>
          <a:endParaRPr lang="zh-HK" altLang="en-US" sz="4000" b="1" dirty="0">
            <a:solidFill>
              <a:schemeClr val="tx2">
                <a:lumMod val="85000"/>
                <a:lumOff val="15000"/>
              </a:schemeClr>
            </a:solidFill>
          </a:endParaRPr>
        </a:p>
      </dgm:t>
    </dgm:pt>
    <dgm:pt modelId="{6593A4D4-1FDB-4B24-8BEA-A617C129187F}" type="parTrans" cxnId="{57837D3C-4849-4579-A767-0C1FBC6418C0}">
      <dgm:prSet/>
      <dgm:spPr/>
      <dgm:t>
        <a:bodyPr/>
        <a:lstStyle/>
        <a:p>
          <a:endParaRPr lang="zh-HK" altLang="en-US"/>
        </a:p>
      </dgm:t>
    </dgm:pt>
    <dgm:pt modelId="{EB14E97B-5F57-4357-B078-D76DADE50BA5}" type="sibTrans" cxnId="{57837D3C-4849-4579-A767-0C1FBC6418C0}">
      <dgm:prSet/>
      <dgm:spPr/>
      <dgm:t>
        <a:bodyPr/>
        <a:lstStyle/>
        <a:p>
          <a:endParaRPr lang="zh-HK" altLang="en-US"/>
        </a:p>
      </dgm:t>
    </dgm:pt>
    <dgm:pt modelId="{B623934B-AE9F-40CC-B64C-0300BE11D516}" type="pres">
      <dgm:prSet presAssocID="{072CC577-671F-4EFB-9738-135C90C7B34B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zh-HK" altLang="en-US"/>
        </a:p>
      </dgm:t>
    </dgm:pt>
    <dgm:pt modelId="{FEFD8127-DB0F-4F13-93A5-F8C3316D75B6}" type="pres">
      <dgm:prSet presAssocID="{DDDC2986-CF44-43AF-9ED9-D368784DF715}" presName="node" presStyleLbl="node1" presStyleIdx="0" presStyleCnt="3" custScaleY="108561">
        <dgm:presLayoutVars>
          <dgm:bulletEnabled val="1"/>
        </dgm:presLayoutVars>
      </dgm:prSet>
      <dgm:spPr/>
      <dgm:t>
        <a:bodyPr/>
        <a:lstStyle/>
        <a:p>
          <a:endParaRPr lang="zh-HK" altLang="en-US"/>
        </a:p>
      </dgm:t>
    </dgm:pt>
    <dgm:pt modelId="{6777A226-13A4-4BFB-8082-7AA419AA2708}" type="pres">
      <dgm:prSet presAssocID="{FBAD9825-CF08-42DA-A977-D7A7E35D267C}" presName="sibTrans" presStyleLbl="sibTrans2D1" presStyleIdx="0" presStyleCnt="3"/>
      <dgm:spPr/>
      <dgm:t>
        <a:bodyPr/>
        <a:lstStyle/>
        <a:p>
          <a:endParaRPr lang="zh-HK" altLang="en-US"/>
        </a:p>
      </dgm:t>
    </dgm:pt>
    <dgm:pt modelId="{160D0075-16FA-4808-911F-3474CF2AAAA5}" type="pres">
      <dgm:prSet presAssocID="{FBAD9825-CF08-42DA-A977-D7A7E35D267C}" presName="connectorText" presStyleLbl="sibTrans2D1" presStyleIdx="0" presStyleCnt="3"/>
      <dgm:spPr/>
      <dgm:t>
        <a:bodyPr/>
        <a:lstStyle/>
        <a:p>
          <a:endParaRPr lang="zh-HK" altLang="en-US"/>
        </a:p>
      </dgm:t>
    </dgm:pt>
    <dgm:pt modelId="{9EC48A0A-4073-47D6-B350-D207E5E67221}" type="pres">
      <dgm:prSet presAssocID="{8F767E7A-544C-4E39-A16A-0C18FF8B3895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zh-HK" altLang="en-US"/>
        </a:p>
      </dgm:t>
    </dgm:pt>
    <dgm:pt modelId="{2833273E-945D-4A68-AAB1-835E3912C11B}" type="pres">
      <dgm:prSet presAssocID="{478C646F-5022-426D-962C-90A03633F935}" presName="sibTrans" presStyleLbl="sibTrans2D1" presStyleIdx="1" presStyleCnt="3"/>
      <dgm:spPr/>
      <dgm:t>
        <a:bodyPr/>
        <a:lstStyle/>
        <a:p>
          <a:endParaRPr lang="zh-HK" altLang="en-US"/>
        </a:p>
      </dgm:t>
    </dgm:pt>
    <dgm:pt modelId="{05E0BDC5-D25D-458A-A526-D5473D508CC8}" type="pres">
      <dgm:prSet presAssocID="{478C646F-5022-426D-962C-90A03633F935}" presName="connectorText" presStyleLbl="sibTrans2D1" presStyleIdx="1" presStyleCnt="3"/>
      <dgm:spPr/>
      <dgm:t>
        <a:bodyPr/>
        <a:lstStyle/>
        <a:p>
          <a:endParaRPr lang="zh-HK" altLang="en-US"/>
        </a:p>
      </dgm:t>
    </dgm:pt>
    <dgm:pt modelId="{95BD61F3-F2AC-42F8-A324-9E8CBD1E0D1C}" type="pres">
      <dgm:prSet presAssocID="{9D71DB68-329B-44C5-8D7D-54E1441D9535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zh-HK" altLang="en-US"/>
        </a:p>
      </dgm:t>
    </dgm:pt>
    <dgm:pt modelId="{CDF535AB-0108-47B8-B6A4-D24FAE640663}" type="pres">
      <dgm:prSet presAssocID="{EB14E97B-5F57-4357-B078-D76DADE50BA5}" presName="sibTrans" presStyleLbl="sibTrans2D1" presStyleIdx="2" presStyleCnt="3"/>
      <dgm:spPr/>
      <dgm:t>
        <a:bodyPr/>
        <a:lstStyle/>
        <a:p>
          <a:endParaRPr lang="zh-HK" altLang="en-US"/>
        </a:p>
      </dgm:t>
    </dgm:pt>
    <dgm:pt modelId="{5625431C-6C0A-4326-A1C7-5BF12B322C29}" type="pres">
      <dgm:prSet presAssocID="{EB14E97B-5F57-4357-B078-D76DADE50BA5}" presName="connectorText" presStyleLbl="sibTrans2D1" presStyleIdx="2" presStyleCnt="3"/>
      <dgm:spPr/>
      <dgm:t>
        <a:bodyPr/>
        <a:lstStyle/>
        <a:p>
          <a:endParaRPr lang="zh-HK" altLang="en-US"/>
        </a:p>
      </dgm:t>
    </dgm:pt>
  </dgm:ptLst>
  <dgm:cxnLst>
    <dgm:cxn modelId="{5E989491-7F7A-479F-BF68-9DF5005AD0C6}" type="presOf" srcId="{FBAD9825-CF08-42DA-A977-D7A7E35D267C}" destId="{6777A226-13A4-4BFB-8082-7AA419AA2708}" srcOrd="0" destOrd="0" presId="urn:microsoft.com/office/officeart/2005/8/layout/cycle7"/>
    <dgm:cxn modelId="{65A6DCCD-7E38-4D8B-9B07-E482D070AA07}" type="presOf" srcId="{9D71DB68-329B-44C5-8D7D-54E1441D9535}" destId="{95BD61F3-F2AC-42F8-A324-9E8CBD1E0D1C}" srcOrd="0" destOrd="0" presId="urn:microsoft.com/office/officeart/2005/8/layout/cycle7"/>
    <dgm:cxn modelId="{A767AFA9-7C8E-4BBA-BA7A-6534D850A49A}" type="presOf" srcId="{478C646F-5022-426D-962C-90A03633F935}" destId="{05E0BDC5-D25D-458A-A526-D5473D508CC8}" srcOrd="1" destOrd="0" presId="urn:microsoft.com/office/officeart/2005/8/layout/cycle7"/>
    <dgm:cxn modelId="{8765AF8D-2A0C-40E2-B1B0-D71B3E5717E3}" srcId="{072CC577-671F-4EFB-9738-135C90C7B34B}" destId="{DDDC2986-CF44-43AF-9ED9-D368784DF715}" srcOrd="0" destOrd="0" parTransId="{D08AAC9F-0A0E-4EAC-96F5-EEB5725A1424}" sibTransId="{FBAD9825-CF08-42DA-A977-D7A7E35D267C}"/>
    <dgm:cxn modelId="{4CF2838A-C2B4-4CB7-966E-D89C9E0CAE4B}" type="presOf" srcId="{072CC577-671F-4EFB-9738-135C90C7B34B}" destId="{B623934B-AE9F-40CC-B64C-0300BE11D516}" srcOrd="0" destOrd="0" presId="urn:microsoft.com/office/officeart/2005/8/layout/cycle7"/>
    <dgm:cxn modelId="{7B29CAAB-B7A5-4016-B091-B187A9248AB6}" type="presOf" srcId="{8F767E7A-544C-4E39-A16A-0C18FF8B3895}" destId="{9EC48A0A-4073-47D6-B350-D207E5E67221}" srcOrd="0" destOrd="0" presId="urn:microsoft.com/office/officeart/2005/8/layout/cycle7"/>
    <dgm:cxn modelId="{A3E11553-E972-48F4-9597-8DF623936528}" srcId="{072CC577-671F-4EFB-9738-135C90C7B34B}" destId="{8F767E7A-544C-4E39-A16A-0C18FF8B3895}" srcOrd="1" destOrd="0" parTransId="{00A797E0-46A8-45D2-9D76-146732E4AFEC}" sibTransId="{478C646F-5022-426D-962C-90A03633F935}"/>
    <dgm:cxn modelId="{57837D3C-4849-4579-A767-0C1FBC6418C0}" srcId="{072CC577-671F-4EFB-9738-135C90C7B34B}" destId="{9D71DB68-329B-44C5-8D7D-54E1441D9535}" srcOrd="2" destOrd="0" parTransId="{6593A4D4-1FDB-4B24-8BEA-A617C129187F}" sibTransId="{EB14E97B-5F57-4357-B078-D76DADE50BA5}"/>
    <dgm:cxn modelId="{09F61ECF-4370-4215-B2DA-48B46F732F73}" type="presOf" srcId="{DDDC2986-CF44-43AF-9ED9-D368784DF715}" destId="{FEFD8127-DB0F-4F13-93A5-F8C3316D75B6}" srcOrd="0" destOrd="0" presId="urn:microsoft.com/office/officeart/2005/8/layout/cycle7"/>
    <dgm:cxn modelId="{228344AA-1E0F-4392-BBF1-1BAB25005ED6}" type="presOf" srcId="{478C646F-5022-426D-962C-90A03633F935}" destId="{2833273E-945D-4A68-AAB1-835E3912C11B}" srcOrd="0" destOrd="0" presId="urn:microsoft.com/office/officeart/2005/8/layout/cycle7"/>
    <dgm:cxn modelId="{88DDDAC6-52F7-4172-BAE2-3F316A21C71F}" type="presOf" srcId="{EB14E97B-5F57-4357-B078-D76DADE50BA5}" destId="{5625431C-6C0A-4326-A1C7-5BF12B322C29}" srcOrd="1" destOrd="0" presId="urn:microsoft.com/office/officeart/2005/8/layout/cycle7"/>
    <dgm:cxn modelId="{CA7F0BB3-EAE4-4604-A4DB-C2CB4812C6C4}" type="presOf" srcId="{EB14E97B-5F57-4357-B078-D76DADE50BA5}" destId="{CDF535AB-0108-47B8-B6A4-D24FAE640663}" srcOrd="0" destOrd="0" presId="urn:microsoft.com/office/officeart/2005/8/layout/cycle7"/>
    <dgm:cxn modelId="{018F106F-7FC0-4D33-A7AE-06F4AA0870C2}" type="presOf" srcId="{FBAD9825-CF08-42DA-A977-D7A7E35D267C}" destId="{160D0075-16FA-4808-911F-3474CF2AAAA5}" srcOrd="1" destOrd="0" presId="urn:microsoft.com/office/officeart/2005/8/layout/cycle7"/>
    <dgm:cxn modelId="{42F46873-5837-4CED-BF5E-515A074F9506}" type="presParOf" srcId="{B623934B-AE9F-40CC-B64C-0300BE11D516}" destId="{FEFD8127-DB0F-4F13-93A5-F8C3316D75B6}" srcOrd="0" destOrd="0" presId="urn:microsoft.com/office/officeart/2005/8/layout/cycle7"/>
    <dgm:cxn modelId="{D292F303-BD95-4FA5-978D-D1728C34BAB4}" type="presParOf" srcId="{B623934B-AE9F-40CC-B64C-0300BE11D516}" destId="{6777A226-13A4-4BFB-8082-7AA419AA2708}" srcOrd="1" destOrd="0" presId="urn:microsoft.com/office/officeart/2005/8/layout/cycle7"/>
    <dgm:cxn modelId="{171B68E3-1FC7-427F-BADA-A06EAACDBA07}" type="presParOf" srcId="{6777A226-13A4-4BFB-8082-7AA419AA2708}" destId="{160D0075-16FA-4808-911F-3474CF2AAAA5}" srcOrd="0" destOrd="0" presId="urn:microsoft.com/office/officeart/2005/8/layout/cycle7"/>
    <dgm:cxn modelId="{BADC5A45-CA29-47E5-ABA6-41A00B3FFC86}" type="presParOf" srcId="{B623934B-AE9F-40CC-B64C-0300BE11D516}" destId="{9EC48A0A-4073-47D6-B350-D207E5E67221}" srcOrd="2" destOrd="0" presId="urn:microsoft.com/office/officeart/2005/8/layout/cycle7"/>
    <dgm:cxn modelId="{9EB4529A-E6E3-4D40-9004-5E0786AE27BA}" type="presParOf" srcId="{B623934B-AE9F-40CC-B64C-0300BE11D516}" destId="{2833273E-945D-4A68-AAB1-835E3912C11B}" srcOrd="3" destOrd="0" presId="urn:microsoft.com/office/officeart/2005/8/layout/cycle7"/>
    <dgm:cxn modelId="{AB18EF82-1491-40AA-B94E-8F1ECED0350C}" type="presParOf" srcId="{2833273E-945D-4A68-AAB1-835E3912C11B}" destId="{05E0BDC5-D25D-458A-A526-D5473D508CC8}" srcOrd="0" destOrd="0" presId="urn:microsoft.com/office/officeart/2005/8/layout/cycle7"/>
    <dgm:cxn modelId="{110E8A75-00A9-4B5F-AD5A-E44619EC3220}" type="presParOf" srcId="{B623934B-AE9F-40CC-B64C-0300BE11D516}" destId="{95BD61F3-F2AC-42F8-A324-9E8CBD1E0D1C}" srcOrd="4" destOrd="0" presId="urn:microsoft.com/office/officeart/2005/8/layout/cycle7"/>
    <dgm:cxn modelId="{B7519591-2E93-4B56-B7F4-3701288D64A6}" type="presParOf" srcId="{B623934B-AE9F-40CC-B64C-0300BE11D516}" destId="{CDF535AB-0108-47B8-B6A4-D24FAE640663}" srcOrd="5" destOrd="0" presId="urn:microsoft.com/office/officeart/2005/8/layout/cycle7"/>
    <dgm:cxn modelId="{68BB439C-2238-4FF6-94B9-9C1998EC6B55}" type="presParOf" srcId="{CDF535AB-0108-47B8-B6A4-D24FAE640663}" destId="{5625431C-6C0A-4326-A1C7-5BF12B322C29}" srcOrd="0" destOrd="0" presId="urn:microsoft.com/office/officeart/2005/8/layout/cycle7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962EC0FB-FC14-4C92-B2AF-5BEAA7E86DEE}" type="doc">
      <dgm:prSet loTypeId="urn:microsoft.com/office/officeart/2005/8/layout/cycle7" loCatId="cycle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zh-TW" altLang="en-US"/>
        </a:p>
      </dgm:t>
    </dgm:pt>
    <dgm:pt modelId="{EF2E7747-5CA7-47E2-967A-1C7FD587CE01}">
      <dgm:prSet phldrT="[文字]"/>
      <dgm:spPr/>
      <dgm:t>
        <a:bodyPr/>
        <a:lstStyle/>
        <a:p>
          <a:r>
            <a:rPr lang="zh-TW" altLang="en-US" b="1" dirty="0">
              <a:solidFill>
                <a:schemeClr val="tx2">
                  <a:lumMod val="75000"/>
                  <a:lumOff val="25000"/>
                </a:schemeClr>
              </a:solidFill>
              <a:latin typeface="+mn-ea"/>
            </a:rPr>
            <a:t>學校</a:t>
          </a:r>
          <a:endParaRPr lang="zh-TW" altLang="en-US" b="1" dirty="0">
            <a:solidFill>
              <a:schemeClr val="tx2">
                <a:lumMod val="75000"/>
                <a:lumOff val="25000"/>
              </a:schemeClr>
            </a:solidFill>
          </a:endParaRPr>
        </a:p>
      </dgm:t>
    </dgm:pt>
    <dgm:pt modelId="{B9FCFB4F-B02C-481E-B0C5-0B908640DD5F}" type="parTrans" cxnId="{2C1857E7-814A-47A4-A21D-C02C7AA2B008}">
      <dgm:prSet/>
      <dgm:spPr/>
      <dgm:t>
        <a:bodyPr/>
        <a:lstStyle/>
        <a:p>
          <a:endParaRPr lang="zh-TW" altLang="en-US"/>
        </a:p>
      </dgm:t>
    </dgm:pt>
    <dgm:pt modelId="{1A7DB3ED-9B30-4573-8059-D7D3CF114D35}" type="sibTrans" cxnId="{2C1857E7-814A-47A4-A21D-C02C7AA2B008}">
      <dgm:prSet/>
      <dgm:spPr/>
      <dgm:t>
        <a:bodyPr/>
        <a:lstStyle/>
        <a:p>
          <a:endParaRPr lang="zh-TW" altLang="en-US"/>
        </a:p>
      </dgm:t>
    </dgm:pt>
    <dgm:pt modelId="{3FE9E946-CDEB-415E-9846-4FF4CFCDF39D}">
      <dgm:prSet phldrT="[文字]"/>
      <dgm:spPr/>
      <dgm:t>
        <a:bodyPr/>
        <a:lstStyle/>
        <a:p>
          <a:r>
            <a:rPr lang="zh-TW" altLang="en-US" b="1" dirty="0">
              <a:solidFill>
                <a:schemeClr val="tx2">
                  <a:lumMod val="85000"/>
                  <a:lumOff val="15000"/>
                </a:schemeClr>
              </a:solidFill>
            </a:rPr>
            <a:t>教師</a:t>
          </a:r>
          <a:endParaRPr lang="zh-TW" altLang="en-US" dirty="0">
            <a:solidFill>
              <a:schemeClr val="tx2">
                <a:lumMod val="85000"/>
                <a:lumOff val="15000"/>
              </a:schemeClr>
            </a:solidFill>
          </a:endParaRPr>
        </a:p>
      </dgm:t>
    </dgm:pt>
    <dgm:pt modelId="{8248C314-5719-4A85-AE06-D89A157DE0ED}" type="parTrans" cxnId="{1CEC20B3-9EEF-4859-B015-B753B79DF667}">
      <dgm:prSet/>
      <dgm:spPr/>
      <dgm:t>
        <a:bodyPr/>
        <a:lstStyle/>
        <a:p>
          <a:endParaRPr lang="zh-TW" altLang="en-US"/>
        </a:p>
      </dgm:t>
    </dgm:pt>
    <dgm:pt modelId="{7D2EEB73-9B93-4A4D-B8B8-4E7B092FFAFF}" type="sibTrans" cxnId="{1CEC20B3-9EEF-4859-B015-B753B79DF667}">
      <dgm:prSet/>
      <dgm:spPr/>
      <dgm:t>
        <a:bodyPr/>
        <a:lstStyle/>
        <a:p>
          <a:endParaRPr lang="zh-TW" altLang="en-US"/>
        </a:p>
      </dgm:t>
    </dgm:pt>
    <dgm:pt modelId="{B33ABF8D-5CFD-4362-BB85-CAF39AACC2EE}">
      <dgm:prSet phldrT="[文字]"/>
      <dgm:spPr/>
      <dgm:t>
        <a:bodyPr/>
        <a:lstStyle/>
        <a:p>
          <a:r>
            <a:rPr lang="zh-TW" altLang="en-US" b="1" dirty="0">
              <a:solidFill>
                <a:schemeClr val="tx2">
                  <a:lumMod val="85000"/>
                  <a:lumOff val="15000"/>
                </a:schemeClr>
              </a:solidFill>
            </a:rPr>
            <a:t>學生</a:t>
          </a:r>
          <a:endParaRPr lang="zh-TW" altLang="en-US" dirty="0">
            <a:solidFill>
              <a:schemeClr val="tx2">
                <a:lumMod val="85000"/>
                <a:lumOff val="15000"/>
              </a:schemeClr>
            </a:solidFill>
          </a:endParaRPr>
        </a:p>
      </dgm:t>
    </dgm:pt>
    <dgm:pt modelId="{B54FA538-F060-492A-845C-E13317D7287F}" type="parTrans" cxnId="{A95E4EF5-5EA7-4AB6-965D-64F47EAF54C5}">
      <dgm:prSet/>
      <dgm:spPr/>
      <dgm:t>
        <a:bodyPr/>
        <a:lstStyle/>
        <a:p>
          <a:endParaRPr lang="zh-TW" altLang="en-US"/>
        </a:p>
      </dgm:t>
    </dgm:pt>
    <dgm:pt modelId="{0BAC1D73-8B5E-4644-9E3E-F72D94B5926F}" type="sibTrans" cxnId="{A95E4EF5-5EA7-4AB6-965D-64F47EAF54C5}">
      <dgm:prSet/>
      <dgm:spPr/>
      <dgm:t>
        <a:bodyPr/>
        <a:lstStyle/>
        <a:p>
          <a:endParaRPr lang="zh-TW" altLang="en-US"/>
        </a:p>
      </dgm:t>
    </dgm:pt>
    <dgm:pt modelId="{4973A27B-8D5A-4759-95A1-74A1F4D30B86}" type="pres">
      <dgm:prSet presAssocID="{962EC0FB-FC14-4C92-B2AF-5BEAA7E86DEE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zh-HK" altLang="en-US"/>
        </a:p>
      </dgm:t>
    </dgm:pt>
    <dgm:pt modelId="{B8C1701D-CFB8-4397-9F7E-2CD81D665844}" type="pres">
      <dgm:prSet presAssocID="{EF2E7747-5CA7-47E2-967A-1C7FD587CE01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zh-HK" altLang="en-US"/>
        </a:p>
      </dgm:t>
    </dgm:pt>
    <dgm:pt modelId="{E4127C01-9FAC-4C0E-AB18-701A5CB55C94}" type="pres">
      <dgm:prSet presAssocID="{1A7DB3ED-9B30-4573-8059-D7D3CF114D35}" presName="sibTrans" presStyleLbl="sibTrans2D1" presStyleIdx="0" presStyleCnt="3"/>
      <dgm:spPr/>
      <dgm:t>
        <a:bodyPr/>
        <a:lstStyle/>
        <a:p>
          <a:endParaRPr lang="zh-HK" altLang="en-US"/>
        </a:p>
      </dgm:t>
    </dgm:pt>
    <dgm:pt modelId="{740BD60E-4F11-40C7-84DE-1034D6D68E3E}" type="pres">
      <dgm:prSet presAssocID="{1A7DB3ED-9B30-4573-8059-D7D3CF114D35}" presName="connectorText" presStyleLbl="sibTrans2D1" presStyleIdx="0" presStyleCnt="3"/>
      <dgm:spPr/>
      <dgm:t>
        <a:bodyPr/>
        <a:lstStyle/>
        <a:p>
          <a:endParaRPr lang="zh-HK" altLang="en-US"/>
        </a:p>
      </dgm:t>
    </dgm:pt>
    <dgm:pt modelId="{114532C2-168E-4ED3-B9D9-37EB61B590AF}" type="pres">
      <dgm:prSet presAssocID="{3FE9E946-CDEB-415E-9846-4FF4CFCDF39D}" presName="node" presStyleLbl="node1" presStyleIdx="1" presStyleCnt="3" custRadScaleRad="113407" custRadScaleInc="-24485">
        <dgm:presLayoutVars>
          <dgm:bulletEnabled val="1"/>
        </dgm:presLayoutVars>
      </dgm:prSet>
      <dgm:spPr/>
      <dgm:t>
        <a:bodyPr/>
        <a:lstStyle/>
        <a:p>
          <a:endParaRPr lang="zh-HK" altLang="en-US"/>
        </a:p>
      </dgm:t>
    </dgm:pt>
    <dgm:pt modelId="{9157308A-F04B-421D-B5BF-71EF592C9F17}" type="pres">
      <dgm:prSet presAssocID="{7D2EEB73-9B93-4A4D-B8B8-4E7B092FFAFF}" presName="sibTrans" presStyleLbl="sibTrans2D1" presStyleIdx="1" presStyleCnt="3"/>
      <dgm:spPr/>
      <dgm:t>
        <a:bodyPr/>
        <a:lstStyle/>
        <a:p>
          <a:endParaRPr lang="zh-HK" altLang="en-US"/>
        </a:p>
      </dgm:t>
    </dgm:pt>
    <dgm:pt modelId="{3306DC40-C89B-48D0-85EC-C6B19B879A98}" type="pres">
      <dgm:prSet presAssocID="{7D2EEB73-9B93-4A4D-B8B8-4E7B092FFAFF}" presName="connectorText" presStyleLbl="sibTrans2D1" presStyleIdx="1" presStyleCnt="3"/>
      <dgm:spPr/>
      <dgm:t>
        <a:bodyPr/>
        <a:lstStyle/>
        <a:p>
          <a:endParaRPr lang="zh-HK" altLang="en-US"/>
        </a:p>
      </dgm:t>
    </dgm:pt>
    <dgm:pt modelId="{D03EF52A-BAE1-4E0B-83B9-081FC6BCB5D8}" type="pres">
      <dgm:prSet presAssocID="{B33ABF8D-5CFD-4362-BB85-CAF39AACC2EE}" presName="node" presStyleLbl="node1" presStyleIdx="2" presStyleCnt="3" custRadScaleRad="122839" custRadScaleInc="26487">
        <dgm:presLayoutVars>
          <dgm:bulletEnabled val="1"/>
        </dgm:presLayoutVars>
      </dgm:prSet>
      <dgm:spPr/>
      <dgm:t>
        <a:bodyPr/>
        <a:lstStyle/>
        <a:p>
          <a:endParaRPr lang="zh-HK" altLang="en-US"/>
        </a:p>
      </dgm:t>
    </dgm:pt>
    <dgm:pt modelId="{64552A78-E91A-4FBF-8A9F-C8C1202EFC24}" type="pres">
      <dgm:prSet presAssocID="{0BAC1D73-8B5E-4644-9E3E-F72D94B5926F}" presName="sibTrans" presStyleLbl="sibTrans2D1" presStyleIdx="2" presStyleCnt="3"/>
      <dgm:spPr/>
      <dgm:t>
        <a:bodyPr/>
        <a:lstStyle/>
        <a:p>
          <a:endParaRPr lang="zh-HK" altLang="en-US"/>
        </a:p>
      </dgm:t>
    </dgm:pt>
    <dgm:pt modelId="{7FEBA2E5-7988-4534-B3BA-BCF8E6183C46}" type="pres">
      <dgm:prSet presAssocID="{0BAC1D73-8B5E-4644-9E3E-F72D94B5926F}" presName="connectorText" presStyleLbl="sibTrans2D1" presStyleIdx="2" presStyleCnt="3"/>
      <dgm:spPr/>
      <dgm:t>
        <a:bodyPr/>
        <a:lstStyle/>
        <a:p>
          <a:endParaRPr lang="zh-HK" altLang="en-US"/>
        </a:p>
      </dgm:t>
    </dgm:pt>
  </dgm:ptLst>
  <dgm:cxnLst>
    <dgm:cxn modelId="{2C1857E7-814A-47A4-A21D-C02C7AA2B008}" srcId="{962EC0FB-FC14-4C92-B2AF-5BEAA7E86DEE}" destId="{EF2E7747-5CA7-47E2-967A-1C7FD587CE01}" srcOrd="0" destOrd="0" parTransId="{B9FCFB4F-B02C-481E-B0C5-0B908640DD5F}" sibTransId="{1A7DB3ED-9B30-4573-8059-D7D3CF114D35}"/>
    <dgm:cxn modelId="{16C6AE5E-4886-4C38-9B27-CE05A722879A}" type="presOf" srcId="{0BAC1D73-8B5E-4644-9E3E-F72D94B5926F}" destId="{7FEBA2E5-7988-4534-B3BA-BCF8E6183C46}" srcOrd="1" destOrd="0" presId="urn:microsoft.com/office/officeart/2005/8/layout/cycle7"/>
    <dgm:cxn modelId="{7AB5C719-B62B-41FB-A2AF-8023F15F8AD7}" type="presOf" srcId="{B33ABF8D-5CFD-4362-BB85-CAF39AACC2EE}" destId="{D03EF52A-BAE1-4E0B-83B9-081FC6BCB5D8}" srcOrd="0" destOrd="0" presId="urn:microsoft.com/office/officeart/2005/8/layout/cycle7"/>
    <dgm:cxn modelId="{07D73EF1-7F5B-4930-B7FD-C098E1CED9FD}" type="presOf" srcId="{962EC0FB-FC14-4C92-B2AF-5BEAA7E86DEE}" destId="{4973A27B-8D5A-4759-95A1-74A1F4D30B86}" srcOrd="0" destOrd="0" presId="urn:microsoft.com/office/officeart/2005/8/layout/cycle7"/>
    <dgm:cxn modelId="{1CE9B577-D61B-47B7-9CA8-2AF441D5CC51}" type="presOf" srcId="{EF2E7747-5CA7-47E2-967A-1C7FD587CE01}" destId="{B8C1701D-CFB8-4397-9F7E-2CD81D665844}" srcOrd="0" destOrd="0" presId="urn:microsoft.com/office/officeart/2005/8/layout/cycle7"/>
    <dgm:cxn modelId="{1CEC20B3-9EEF-4859-B015-B753B79DF667}" srcId="{962EC0FB-FC14-4C92-B2AF-5BEAA7E86DEE}" destId="{3FE9E946-CDEB-415E-9846-4FF4CFCDF39D}" srcOrd="1" destOrd="0" parTransId="{8248C314-5719-4A85-AE06-D89A157DE0ED}" sibTransId="{7D2EEB73-9B93-4A4D-B8B8-4E7B092FFAFF}"/>
    <dgm:cxn modelId="{A95E4EF5-5EA7-4AB6-965D-64F47EAF54C5}" srcId="{962EC0FB-FC14-4C92-B2AF-5BEAA7E86DEE}" destId="{B33ABF8D-5CFD-4362-BB85-CAF39AACC2EE}" srcOrd="2" destOrd="0" parTransId="{B54FA538-F060-492A-845C-E13317D7287F}" sibTransId="{0BAC1D73-8B5E-4644-9E3E-F72D94B5926F}"/>
    <dgm:cxn modelId="{6583CAD7-43C6-4506-B0BF-EA0EAA87F7E2}" type="presOf" srcId="{7D2EEB73-9B93-4A4D-B8B8-4E7B092FFAFF}" destId="{9157308A-F04B-421D-B5BF-71EF592C9F17}" srcOrd="0" destOrd="0" presId="urn:microsoft.com/office/officeart/2005/8/layout/cycle7"/>
    <dgm:cxn modelId="{A955E7F6-B35B-41E7-89BF-1468074E4890}" type="presOf" srcId="{3FE9E946-CDEB-415E-9846-4FF4CFCDF39D}" destId="{114532C2-168E-4ED3-B9D9-37EB61B590AF}" srcOrd="0" destOrd="0" presId="urn:microsoft.com/office/officeart/2005/8/layout/cycle7"/>
    <dgm:cxn modelId="{3D6478EB-B164-42F7-B186-FD3B03525375}" type="presOf" srcId="{1A7DB3ED-9B30-4573-8059-D7D3CF114D35}" destId="{E4127C01-9FAC-4C0E-AB18-701A5CB55C94}" srcOrd="0" destOrd="0" presId="urn:microsoft.com/office/officeart/2005/8/layout/cycle7"/>
    <dgm:cxn modelId="{B6E42DED-EAD1-41CF-8638-537FA5CAA22A}" type="presOf" srcId="{1A7DB3ED-9B30-4573-8059-D7D3CF114D35}" destId="{740BD60E-4F11-40C7-84DE-1034D6D68E3E}" srcOrd="1" destOrd="0" presId="urn:microsoft.com/office/officeart/2005/8/layout/cycle7"/>
    <dgm:cxn modelId="{756FDDDA-560A-4F4A-9B1F-93271916A54D}" type="presOf" srcId="{7D2EEB73-9B93-4A4D-B8B8-4E7B092FFAFF}" destId="{3306DC40-C89B-48D0-85EC-C6B19B879A98}" srcOrd="1" destOrd="0" presId="urn:microsoft.com/office/officeart/2005/8/layout/cycle7"/>
    <dgm:cxn modelId="{65A78D63-5AFB-4AB0-ABB7-A27CA77D6F98}" type="presOf" srcId="{0BAC1D73-8B5E-4644-9E3E-F72D94B5926F}" destId="{64552A78-E91A-4FBF-8A9F-C8C1202EFC24}" srcOrd="0" destOrd="0" presId="urn:microsoft.com/office/officeart/2005/8/layout/cycle7"/>
    <dgm:cxn modelId="{D6CAF47F-6C2D-45F1-B6BE-B626201330FB}" type="presParOf" srcId="{4973A27B-8D5A-4759-95A1-74A1F4D30B86}" destId="{B8C1701D-CFB8-4397-9F7E-2CD81D665844}" srcOrd="0" destOrd="0" presId="urn:microsoft.com/office/officeart/2005/8/layout/cycle7"/>
    <dgm:cxn modelId="{D8E8E4F1-2AE0-4779-B996-C258FFBF5308}" type="presParOf" srcId="{4973A27B-8D5A-4759-95A1-74A1F4D30B86}" destId="{E4127C01-9FAC-4C0E-AB18-701A5CB55C94}" srcOrd="1" destOrd="0" presId="urn:microsoft.com/office/officeart/2005/8/layout/cycle7"/>
    <dgm:cxn modelId="{743931B8-91FC-48FA-8A9D-898E3D338C06}" type="presParOf" srcId="{E4127C01-9FAC-4C0E-AB18-701A5CB55C94}" destId="{740BD60E-4F11-40C7-84DE-1034D6D68E3E}" srcOrd="0" destOrd="0" presId="urn:microsoft.com/office/officeart/2005/8/layout/cycle7"/>
    <dgm:cxn modelId="{09299675-B6F3-41DF-9553-2766F0E529F2}" type="presParOf" srcId="{4973A27B-8D5A-4759-95A1-74A1F4D30B86}" destId="{114532C2-168E-4ED3-B9D9-37EB61B590AF}" srcOrd="2" destOrd="0" presId="urn:microsoft.com/office/officeart/2005/8/layout/cycle7"/>
    <dgm:cxn modelId="{28371DDC-CF61-4C41-8FFE-0B892354E5A4}" type="presParOf" srcId="{4973A27B-8D5A-4759-95A1-74A1F4D30B86}" destId="{9157308A-F04B-421D-B5BF-71EF592C9F17}" srcOrd="3" destOrd="0" presId="urn:microsoft.com/office/officeart/2005/8/layout/cycle7"/>
    <dgm:cxn modelId="{3CF11C1D-E908-4C31-9777-7D0D2B5472FE}" type="presParOf" srcId="{9157308A-F04B-421D-B5BF-71EF592C9F17}" destId="{3306DC40-C89B-48D0-85EC-C6B19B879A98}" srcOrd="0" destOrd="0" presId="urn:microsoft.com/office/officeart/2005/8/layout/cycle7"/>
    <dgm:cxn modelId="{20148D77-FEB6-4590-BFA3-3E48B5D40BAB}" type="presParOf" srcId="{4973A27B-8D5A-4759-95A1-74A1F4D30B86}" destId="{D03EF52A-BAE1-4E0B-83B9-081FC6BCB5D8}" srcOrd="4" destOrd="0" presId="urn:microsoft.com/office/officeart/2005/8/layout/cycle7"/>
    <dgm:cxn modelId="{E31D91EF-EB16-4107-8FB3-5F4673DF6DD1}" type="presParOf" srcId="{4973A27B-8D5A-4759-95A1-74A1F4D30B86}" destId="{64552A78-E91A-4FBF-8A9F-C8C1202EFC24}" srcOrd="5" destOrd="0" presId="urn:microsoft.com/office/officeart/2005/8/layout/cycle7"/>
    <dgm:cxn modelId="{16066BEF-29EE-4B77-B657-668A076EEF29}" type="presParOf" srcId="{64552A78-E91A-4FBF-8A9F-C8C1202EFC24}" destId="{7FEBA2E5-7988-4534-B3BA-BCF8E6183C46}" srcOrd="0" destOrd="0" presId="urn:microsoft.com/office/officeart/2005/8/layout/cycle7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BC0C89A8-D6EB-45B8-8459-45E405617027}" type="doc">
      <dgm:prSet loTypeId="urn:microsoft.com/office/officeart/2005/8/layout/target1" loCatId="relationship" qsTypeId="urn:microsoft.com/office/officeart/2005/8/quickstyle/simple1" qsCatId="simple" csTypeId="urn:microsoft.com/office/officeart/2005/8/colors/colorful5" csCatId="colorful" phldr="1"/>
      <dgm:spPr/>
    </dgm:pt>
    <dgm:pt modelId="{9BC56E22-2E77-4811-AD2E-1BFD3562DF7C}">
      <dgm:prSet phldrT="[文字]"/>
      <dgm:spPr/>
      <dgm:t>
        <a:bodyPr/>
        <a:lstStyle/>
        <a:p>
          <a:r>
            <a:rPr lang="zh-TW" altLang="en-US" b="1" dirty="0">
              <a:solidFill>
                <a:schemeClr val="accent5">
                  <a:lumMod val="75000"/>
                </a:schemeClr>
              </a:solidFill>
              <a:latin typeface="+mn-ea"/>
              <a:ea typeface="+mn-ea"/>
            </a:rPr>
            <a:t>社風</a:t>
          </a:r>
        </a:p>
      </dgm:t>
    </dgm:pt>
    <dgm:pt modelId="{063D1A5F-4EDA-4C8E-8172-F4EAA3B7F85B}" type="parTrans" cxnId="{32206E24-210B-402C-B3E4-EACDD62E152B}">
      <dgm:prSet/>
      <dgm:spPr/>
      <dgm:t>
        <a:bodyPr/>
        <a:lstStyle/>
        <a:p>
          <a:endParaRPr lang="zh-TW" altLang="en-US"/>
        </a:p>
      </dgm:t>
    </dgm:pt>
    <dgm:pt modelId="{B15119A4-C656-4234-BD7B-D0C5B494B802}" type="sibTrans" cxnId="{32206E24-210B-402C-B3E4-EACDD62E152B}">
      <dgm:prSet/>
      <dgm:spPr/>
      <dgm:t>
        <a:bodyPr/>
        <a:lstStyle/>
        <a:p>
          <a:endParaRPr lang="zh-TW" altLang="en-US"/>
        </a:p>
      </dgm:t>
    </dgm:pt>
    <dgm:pt modelId="{DF2ADECF-33ED-486E-BF7B-931BFFE5C218}">
      <dgm:prSet phldrT="[文字]"/>
      <dgm:spPr/>
      <dgm:t>
        <a:bodyPr/>
        <a:lstStyle/>
        <a:p>
          <a:r>
            <a:rPr lang="zh-TW" altLang="en-US" b="1" dirty="0">
              <a:solidFill>
                <a:srgbClr val="00B050"/>
              </a:solidFill>
              <a:latin typeface="+mn-ea"/>
              <a:ea typeface="+mn-ea"/>
            </a:rPr>
            <a:t>校風</a:t>
          </a:r>
        </a:p>
      </dgm:t>
    </dgm:pt>
    <dgm:pt modelId="{D04EE743-7600-424A-833D-690055AF8E7D}" type="parTrans" cxnId="{0BA3C3B4-2A00-4A52-9CD5-70EE9EB419F6}">
      <dgm:prSet/>
      <dgm:spPr/>
      <dgm:t>
        <a:bodyPr/>
        <a:lstStyle/>
        <a:p>
          <a:endParaRPr lang="zh-TW" altLang="en-US"/>
        </a:p>
      </dgm:t>
    </dgm:pt>
    <dgm:pt modelId="{49971DE4-9647-4ECF-8E79-08C2882FABA6}" type="sibTrans" cxnId="{0BA3C3B4-2A00-4A52-9CD5-70EE9EB419F6}">
      <dgm:prSet/>
      <dgm:spPr/>
      <dgm:t>
        <a:bodyPr/>
        <a:lstStyle/>
        <a:p>
          <a:endParaRPr lang="zh-TW" altLang="en-US"/>
        </a:p>
      </dgm:t>
    </dgm:pt>
    <dgm:pt modelId="{9F7E9A86-5C58-4C54-8574-D6F8F50CDC8F}">
      <dgm:prSet phldrT="[文字]"/>
      <dgm:spPr/>
      <dgm:t>
        <a:bodyPr/>
        <a:lstStyle/>
        <a:p>
          <a:r>
            <a:rPr lang="zh-TW" altLang="en-US" b="1" dirty="0">
              <a:solidFill>
                <a:srgbClr val="0070C0"/>
              </a:solidFill>
              <a:latin typeface="+mn-ea"/>
              <a:ea typeface="+mn-ea"/>
            </a:rPr>
            <a:t>級風</a:t>
          </a:r>
        </a:p>
      </dgm:t>
    </dgm:pt>
    <dgm:pt modelId="{A43CDA97-3DA3-4C18-B023-3C015757B155}" type="parTrans" cxnId="{26444B6A-F459-4BB9-BC18-3FC82A3909EB}">
      <dgm:prSet/>
      <dgm:spPr/>
      <dgm:t>
        <a:bodyPr/>
        <a:lstStyle/>
        <a:p>
          <a:endParaRPr lang="zh-TW" altLang="en-US"/>
        </a:p>
      </dgm:t>
    </dgm:pt>
    <dgm:pt modelId="{2EE903E5-7AD2-4AAB-BFB4-D2962012C654}" type="sibTrans" cxnId="{26444B6A-F459-4BB9-BC18-3FC82A3909EB}">
      <dgm:prSet/>
      <dgm:spPr/>
      <dgm:t>
        <a:bodyPr/>
        <a:lstStyle/>
        <a:p>
          <a:endParaRPr lang="zh-TW" altLang="en-US"/>
        </a:p>
      </dgm:t>
    </dgm:pt>
    <dgm:pt modelId="{E95E1FCA-A297-4BA3-9A2D-98D204D0DCD5}">
      <dgm:prSet phldrT="[文字]"/>
      <dgm:spPr/>
      <dgm:t>
        <a:bodyPr/>
        <a:lstStyle/>
        <a:p>
          <a:r>
            <a:rPr lang="zh-TW" altLang="en-US" b="1" dirty="0">
              <a:solidFill>
                <a:srgbClr val="7030A0"/>
              </a:solidFill>
              <a:latin typeface="+mn-ea"/>
              <a:ea typeface="+mn-ea"/>
            </a:rPr>
            <a:t>班風</a:t>
          </a:r>
        </a:p>
      </dgm:t>
    </dgm:pt>
    <dgm:pt modelId="{3AFAA6B3-91C3-498E-BBA3-CB4581B89AB3}" type="parTrans" cxnId="{9F8F5C12-50F2-4836-B164-736A47D3E0FB}">
      <dgm:prSet/>
      <dgm:spPr/>
      <dgm:t>
        <a:bodyPr/>
        <a:lstStyle/>
        <a:p>
          <a:endParaRPr lang="zh-TW" altLang="en-US"/>
        </a:p>
      </dgm:t>
    </dgm:pt>
    <dgm:pt modelId="{FB3AAFDB-6C26-4409-83B3-1F8DB3D98DD1}" type="sibTrans" cxnId="{9F8F5C12-50F2-4836-B164-736A47D3E0FB}">
      <dgm:prSet/>
      <dgm:spPr/>
      <dgm:t>
        <a:bodyPr/>
        <a:lstStyle/>
        <a:p>
          <a:endParaRPr lang="zh-TW" altLang="en-US"/>
        </a:p>
      </dgm:t>
    </dgm:pt>
    <dgm:pt modelId="{94E5A4DA-AD7A-4370-8D1B-8C74FBF1D4E2}" type="pres">
      <dgm:prSet presAssocID="{BC0C89A8-D6EB-45B8-8459-45E405617027}" presName="composite" presStyleCnt="0">
        <dgm:presLayoutVars>
          <dgm:chMax val="5"/>
          <dgm:dir/>
          <dgm:resizeHandles val="exact"/>
        </dgm:presLayoutVars>
      </dgm:prSet>
      <dgm:spPr/>
    </dgm:pt>
    <dgm:pt modelId="{B689F231-84A7-46EB-8E7B-73A7F37D1090}" type="pres">
      <dgm:prSet presAssocID="{9BC56E22-2E77-4811-AD2E-1BFD3562DF7C}" presName="circle1" presStyleLbl="lnNode1" presStyleIdx="0" presStyleCnt="4"/>
      <dgm:spPr/>
    </dgm:pt>
    <dgm:pt modelId="{9C8E5BB0-A220-4EA4-844F-5F12FF6B6DF9}" type="pres">
      <dgm:prSet presAssocID="{9BC56E22-2E77-4811-AD2E-1BFD3562DF7C}" presName="text1" presStyleLbl="revTx" presStyleIdx="0" presStyleCnt="4">
        <dgm:presLayoutVars>
          <dgm:bulletEnabled val="1"/>
        </dgm:presLayoutVars>
      </dgm:prSet>
      <dgm:spPr/>
      <dgm:t>
        <a:bodyPr/>
        <a:lstStyle/>
        <a:p>
          <a:endParaRPr lang="zh-HK" altLang="en-US"/>
        </a:p>
      </dgm:t>
    </dgm:pt>
    <dgm:pt modelId="{E41F26E5-2616-492B-A5D5-9B77CFFC545A}" type="pres">
      <dgm:prSet presAssocID="{9BC56E22-2E77-4811-AD2E-1BFD3562DF7C}" presName="line1" presStyleLbl="callout" presStyleIdx="0" presStyleCnt="8"/>
      <dgm:spPr/>
    </dgm:pt>
    <dgm:pt modelId="{0E7FBBB8-0962-4D52-B683-F2F9587A0209}" type="pres">
      <dgm:prSet presAssocID="{9BC56E22-2E77-4811-AD2E-1BFD3562DF7C}" presName="d1" presStyleLbl="callout" presStyleIdx="1" presStyleCnt="8"/>
      <dgm:spPr/>
    </dgm:pt>
    <dgm:pt modelId="{A62B81E2-A00E-4E4C-A500-B7F20E4C6F3B}" type="pres">
      <dgm:prSet presAssocID="{DF2ADECF-33ED-486E-BF7B-931BFFE5C218}" presName="circle2" presStyleLbl="lnNode1" presStyleIdx="1" presStyleCnt="4"/>
      <dgm:spPr/>
    </dgm:pt>
    <dgm:pt modelId="{9B32F72C-90BE-4746-A666-85F9D0A5B177}" type="pres">
      <dgm:prSet presAssocID="{DF2ADECF-33ED-486E-BF7B-931BFFE5C218}" presName="text2" presStyleLbl="revTx" presStyleIdx="1" presStyleCnt="4">
        <dgm:presLayoutVars>
          <dgm:bulletEnabled val="1"/>
        </dgm:presLayoutVars>
      </dgm:prSet>
      <dgm:spPr/>
      <dgm:t>
        <a:bodyPr/>
        <a:lstStyle/>
        <a:p>
          <a:endParaRPr lang="zh-HK" altLang="en-US"/>
        </a:p>
      </dgm:t>
    </dgm:pt>
    <dgm:pt modelId="{0B28CA71-95ED-4059-9A35-408C44C5D8C3}" type="pres">
      <dgm:prSet presAssocID="{DF2ADECF-33ED-486E-BF7B-931BFFE5C218}" presName="line2" presStyleLbl="callout" presStyleIdx="2" presStyleCnt="8"/>
      <dgm:spPr/>
    </dgm:pt>
    <dgm:pt modelId="{049C7BF1-53CD-4FB0-85AD-5D09650DCB73}" type="pres">
      <dgm:prSet presAssocID="{DF2ADECF-33ED-486E-BF7B-931BFFE5C218}" presName="d2" presStyleLbl="callout" presStyleIdx="3" presStyleCnt="8"/>
      <dgm:spPr/>
    </dgm:pt>
    <dgm:pt modelId="{65E38F0A-E936-4C48-AEBE-42C680F5CD91}" type="pres">
      <dgm:prSet presAssocID="{9F7E9A86-5C58-4C54-8574-D6F8F50CDC8F}" presName="circle3" presStyleLbl="lnNode1" presStyleIdx="2" presStyleCnt="4"/>
      <dgm:spPr/>
    </dgm:pt>
    <dgm:pt modelId="{88210213-BCCA-4EB2-9182-4DBB1620B7A6}" type="pres">
      <dgm:prSet presAssocID="{9F7E9A86-5C58-4C54-8574-D6F8F50CDC8F}" presName="text3" presStyleLbl="revTx" presStyleIdx="2" presStyleCnt="4">
        <dgm:presLayoutVars>
          <dgm:bulletEnabled val="1"/>
        </dgm:presLayoutVars>
      </dgm:prSet>
      <dgm:spPr/>
      <dgm:t>
        <a:bodyPr/>
        <a:lstStyle/>
        <a:p>
          <a:endParaRPr lang="zh-HK" altLang="en-US"/>
        </a:p>
      </dgm:t>
    </dgm:pt>
    <dgm:pt modelId="{EA5ABE60-1B30-44BE-BF12-2AC9C70A75DA}" type="pres">
      <dgm:prSet presAssocID="{9F7E9A86-5C58-4C54-8574-D6F8F50CDC8F}" presName="line3" presStyleLbl="callout" presStyleIdx="4" presStyleCnt="8"/>
      <dgm:spPr/>
    </dgm:pt>
    <dgm:pt modelId="{B1CF09A6-8D36-4CDB-8CEA-614A9001D193}" type="pres">
      <dgm:prSet presAssocID="{9F7E9A86-5C58-4C54-8574-D6F8F50CDC8F}" presName="d3" presStyleLbl="callout" presStyleIdx="5" presStyleCnt="8"/>
      <dgm:spPr/>
    </dgm:pt>
    <dgm:pt modelId="{3BF7A411-A97D-4F9C-899B-5BB01B75DB75}" type="pres">
      <dgm:prSet presAssocID="{E95E1FCA-A297-4BA3-9A2D-98D204D0DCD5}" presName="circle4" presStyleLbl="lnNode1" presStyleIdx="3" presStyleCnt="4" custScaleX="119960" custScaleY="115759" custLinFactNeighborX="1591" custLinFactNeighborY="-873"/>
      <dgm:spPr/>
    </dgm:pt>
    <dgm:pt modelId="{E2D2FE0C-AA36-4067-BBDF-37A8850D20E1}" type="pres">
      <dgm:prSet presAssocID="{E95E1FCA-A297-4BA3-9A2D-98D204D0DCD5}" presName="text4" presStyleLbl="revTx" presStyleIdx="3" presStyleCnt="4">
        <dgm:presLayoutVars>
          <dgm:bulletEnabled val="1"/>
        </dgm:presLayoutVars>
      </dgm:prSet>
      <dgm:spPr/>
      <dgm:t>
        <a:bodyPr/>
        <a:lstStyle/>
        <a:p>
          <a:endParaRPr lang="zh-HK" altLang="en-US"/>
        </a:p>
      </dgm:t>
    </dgm:pt>
    <dgm:pt modelId="{8889D5B2-4EEC-4101-87F1-F0F7A57AC255}" type="pres">
      <dgm:prSet presAssocID="{E95E1FCA-A297-4BA3-9A2D-98D204D0DCD5}" presName="line4" presStyleLbl="callout" presStyleIdx="6" presStyleCnt="8"/>
      <dgm:spPr/>
    </dgm:pt>
    <dgm:pt modelId="{A4826B0F-B762-4C7D-BBAA-C6AD73149687}" type="pres">
      <dgm:prSet presAssocID="{E95E1FCA-A297-4BA3-9A2D-98D204D0DCD5}" presName="d4" presStyleLbl="callout" presStyleIdx="7" presStyleCnt="8"/>
      <dgm:spPr/>
    </dgm:pt>
  </dgm:ptLst>
  <dgm:cxnLst>
    <dgm:cxn modelId="{26444B6A-F459-4BB9-BC18-3FC82A3909EB}" srcId="{BC0C89A8-D6EB-45B8-8459-45E405617027}" destId="{9F7E9A86-5C58-4C54-8574-D6F8F50CDC8F}" srcOrd="2" destOrd="0" parTransId="{A43CDA97-3DA3-4C18-B023-3C015757B155}" sibTransId="{2EE903E5-7AD2-4AAB-BFB4-D2962012C654}"/>
    <dgm:cxn modelId="{0BA3C3B4-2A00-4A52-9CD5-70EE9EB419F6}" srcId="{BC0C89A8-D6EB-45B8-8459-45E405617027}" destId="{DF2ADECF-33ED-486E-BF7B-931BFFE5C218}" srcOrd="1" destOrd="0" parTransId="{D04EE743-7600-424A-833D-690055AF8E7D}" sibTransId="{49971DE4-9647-4ECF-8E79-08C2882FABA6}"/>
    <dgm:cxn modelId="{32206E24-210B-402C-B3E4-EACDD62E152B}" srcId="{BC0C89A8-D6EB-45B8-8459-45E405617027}" destId="{9BC56E22-2E77-4811-AD2E-1BFD3562DF7C}" srcOrd="0" destOrd="0" parTransId="{063D1A5F-4EDA-4C8E-8172-F4EAA3B7F85B}" sibTransId="{B15119A4-C656-4234-BD7B-D0C5B494B802}"/>
    <dgm:cxn modelId="{9305094A-813F-45BA-B4FC-8B80FA36D22C}" type="presOf" srcId="{E95E1FCA-A297-4BA3-9A2D-98D204D0DCD5}" destId="{E2D2FE0C-AA36-4067-BBDF-37A8850D20E1}" srcOrd="0" destOrd="0" presId="urn:microsoft.com/office/officeart/2005/8/layout/target1"/>
    <dgm:cxn modelId="{970AA3B9-FE7C-40C2-BB47-FC30170AD9F5}" type="presOf" srcId="{DF2ADECF-33ED-486E-BF7B-931BFFE5C218}" destId="{9B32F72C-90BE-4746-A666-85F9D0A5B177}" srcOrd="0" destOrd="0" presId="urn:microsoft.com/office/officeart/2005/8/layout/target1"/>
    <dgm:cxn modelId="{5B5AC25E-D647-475F-89BC-E771E157D42F}" type="presOf" srcId="{BC0C89A8-D6EB-45B8-8459-45E405617027}" destId="{94E5A4DA-AD7A-4370-8D1B-8C74FBF1D4E2}" srcOrd="0" destOrd="0" presId="urn:microsoft.com/office/officeart/2005/8/layout/target1"/>
    <dgm:cxn modelId="{4EB24CE0-33E5-4481-871D-9CC21414027A}" type="presOf" srcId="{9F7E9A86-5C58-4C54-8574-D6F8F50CDC8F}" destId="{88210213-BCCA-4EB2-9182-4DBB1620B7A6}" srcOrd="0" destOrd="0" presId="urn:microsoft.com/office/officeart/2005/8/layout/target1"/>
    <dgm:cxn modelId="{4CC1249F-BB30-4A4C-BCE5-EE728B5B6C8F}" type="presOf" srcId="{9BC56E22-2E77-4811-AD2E-1BFD3562DF7C}" destId="{9C8E5BB0-A220-4EA4-844F-5F12FF6B6DF9}" srcOrd="0" destOrd="0" presId="urn:microsoft.com/office/officeart/2005/8/layout/target1"/>
    <dgm:cxn modelId="{9F8F5C12-50F2-4836-B164-736A47D3E0FB}" srcId="{BC0C89A8-D6EB-45B8-8459-45E405617027}" destId="{E95E1FCA-A297-4BA3-9A2D-98D204D0DCD5}" srcOrd="3" destOrd="0" parTransId="{3AFAA6B3-91C3-498E-BBA3-CB4581B89AB3}" sibTransId="{FB3AAFDB-6C26-4409-83B3-1F8DB3D98DD1}"/>
    <dgm:cxn modelId="{139C5A04-9FAD-460A-B203-07BD6BF5A29C}" type="presParOf" srcId="{94E5A4DA-AD7A-4370-8D1B-8C74FBF1D4E2}" destId="{B689F231-84A7-46EB-8E7B-73A7F37D1090}" srcOrd="0" destOrd="0" presId="urn:microsoft.com/office/officeart/2005/8/layout/target1"/>
    <dgm:cxn modelId="{4992A96C-84A0-4E2C-80CB-2944CBCC92D0}" type="presParOf" srcId="{94E5A4DA-AD7A-4370-8D1B-8C74FBF1D4E2}" destId="{9C8E5BB0-A220-4EA4-844F-5F12FF6B6DF9}" srcOrd="1" destOrd="0" presId="urn:microsoft.com/office/officeart/2005/8/layout/target1"/>
    <dgm:cxn modelId="{FE4448AC-D78B-42B5-9A67-F4725C312F18}" type="presParOf" srcId="{94E5A4DA-AD7A-4370-8D1B-8C74FBF1D4E2}" destId="{E41F26E5-2616-492B-A5D5-9B77CFFC545A}" srcOrd="2" destOrd="0" presId="urn:microsoft.com/office/officeart/2005/8/layout/target1"/>
    <dgm:cxn modelId="{A44AE1F5-578A-409D-8C06-A3198B0A8650}" type="presParOf" srcId="{94E5A4DA-AD7A-4370-8D1B-8C74FBF1D4E2}" destId="{0E7FBBB8-0962-4D52-B683-F2F9587A0209}" srcOrd="3" destOrd="0" presId="urn:microsoft.com/office/officeart/2005/8/layout/target1"/>
    <dgm:cxn modelId="{EE64DE9D-CA0D-458A-AED4-3B9B7184C372}" type="presParOf" srcId="{94E5A4DA-AD7A-4370-8D1B-8C74FBF1D4E2}" destId="{A62B81E2-A00E-4E4C-A500-B7F20E4C6F3B}" srcOrd="4" destOrd="0" presId="urn:microsoft.com/office/officeart/2005/8/layout/target1"/>
    <dgm:cxn modelId="{83434F71-9E4F-40A7-84DD-49C2D3B771F5}" type="presParOf" srcId="{94E5A4DA-AD7A-4370-8D1B-8C74FBF1D4E2}" destId="{9B32F72C-90BE-4746-A666-85F9D0A5B177}" srcOrd="5" destOrd="0" presId="urn:microsoft.com/office/officeart/2005/8/layout/target1"/>
    <dgm:cxn modelId="{6C01512D-FAB5-4318-8196-4DCE0E24C6FE}" type="presParOf" srcId="{94E5A4DA-AD7A-4370-8D1B-8C74FBF1D4E2}" destId="{0B28CA71-95ED-4059-9A35-408C44C5D8C3}" srcOrd="6" destOrd="0" presId="urn:microsoft.com/office/officeart/2005/8/layout/target1"/>
    <dgm:cxn modelId="{2ADDA3DD-71BC-439A-8DC1-02B341ED1F3E}" type="presParOf" srcId="{94E5A4DA-AD7A-4370-8D1B-8C74FBF1D4E2}" destId="{049C7BF1-53CD-4FB0-85AD-5D09650DCB73}" srcOrd="7" destOrd="0" presId="urn:microsoft.com/office/officeart/2005/8/layout/target1"/>
    <dgm:cxn modelId="{E61CD7B4-E27C-4997-9347-47BECAE1CF7A}" type="presParOf" srcId="{94E5A4DA-AD7A-4370-8D1B-8C74FBF1D4E2}" destId="{65E38F0A-E936-4C48-AEBE-42C680F5CD91}" srcOrd="8" destOrd="0" presId="urn:microsoft.com/office/officeart/2005/8/layout/target1"/>
    <dgm:cxn modelId="{E3117BD5-7853-4E10-B2A7-A97E86F9CC50}" type="presParOf" srcId="{94E5A4DA-AD7A-4370-8D1B-8C74FBF1D4E2}" destId="{88210213-BCCA-4EB2-9182-4DBB1620B7A6}" srcOrd="9" destOrd="0" presId="urn:microsoft.com/office/officeart/2005/8/layout/target1"/>
    <dgm:cxn modelId="{1D07A828-D4D3-4EFB-9EE9-C4164AF6B5A2}" type="presParOf" srcId="{94E5A4DA-AD7A-4370-8D1B-8C74FBF1D4E2}" destId="{EA5ABE60-1B30-44BE-BF12-2AC9C70A75DA}" srcOrd="10" destOrd="0" presId="urn:microsoft.com/office/officeart/2005/8/layout/target1"/>
    <dgm:cxn modelId="{01BC0E47-1660-42C6-8B8A-FB4E55A8C108}" type="presParOf" srcId="{94E5A4DA-AD7A-4370-8D1B-8C74FBF1D4E2}" destId="{B1CF09A6-8D36-4CDB-8CEA-614A9001D193}" srcOrd="11" destOrd="0" presId="urn:microsoft.com/office/officeart/2005/8/layout/target1"/>
    <dgm:cxn modelId="{E870D989-61DE-4DD6-A671-22D3940754D3}" type="presParOf" srcId="{94E5A4DA-AD7A-4370-8D1B-8C74FBF1D4E2}" destId="{3BF7A411-A97D-4F9C-899B-5BB01B75DB75}" srcOrd="12" destOrd="0" presId="urn:microsoft.com/office/officeart/2005/8/layout/target1"/>
    <dgm:cxn modelId="{437D5D95-8A5D-4171-A093-042BE64B6A77}" type="presParOf" srcId="{94E5A4DA-AD7A-4370-8D1B-8C74FBF1D4E2}" destId="{E2D2FE0C-AA36-4067-BBDF-37A8850D20E1}" srcOrd="13" destOrd="0" presId="urn:microsoft.com/office/officeart/2005/8/layout/target1"/>
    <dgm:cxn modelId="{6F6A563E-8495-4975-8599-FDDC480879E0}" type="presParOf" srcId="{94E5A4DA-AD7A-4370-8D1B-8C74FBF1D4E2}" destId="{8889D5B2-4EEC-4101-87F1-F0F7A57AC255}" srcOrd="14" destOrd="0" presId="urn:microsoft.com/office/officeart/2005/8/layout/target1"/>
    <dgm:cxn modelId="{C239AE29-9740-4C43-A850-4AA153698B56}" type="presParOf" srcId="{94E5A4DA-AD7A-4370-8D1B-8C74FBF1D4E2}" destId="{A4826B0F-B762-4C7D-BBAA-C6AD73149687}" srcOrd="15" destOrd="0" presId="urn:microsoft.com/office/officeart/2005/8/layout/targe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685A6BA-BC34-4892-8BE0-71AFB2BFC5AF}" type="doc">
      <dgm:prSet loTypeId="urn:microsoft.com/office/officeart/2005/8/layout/hList1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zh-TW" altLang="en-US"/>
        </a:p>
      </dgm:t>
    </dgm:pt>
    <dgm:pt modelId="{22E96B59-3217-4F23-AF7F-0A66A3E3E638}">
      <dgm:prSet phldrT="[文字]" custT="1"/>
      <dgm:spPr/>
      <dgm:t>
        <a:bodyPr/>
        <a:lstStyle/>
        <a:p>
          <a:r>
            <a:rPr lang="zh-TW" altLang="en-US" sz="2800" b="1" dirty="0">
              <a:solidFill>
                <a:schemeClr val="tx2">
                  <a:lumMod val="75000"/>
                  <a:lumOff val="25000"/>
                </a:schemeClr>
              </a:solidFill>
            </a:rPr>
            <a:t>在港出生</a:t>
          </a:r>
          <a:endParaRPr lang="zh-TW" altLang="en-US" sz="2800" dirty="0">
            <a:solidFill>
              <a:schemeClr val="tx2">
                <a:lumMod val="75000"/>
                <a:lumOff val="25000"/>
              </a:schemeClr>
            </a:solidFill>
          </a:endParaRPr>
        </a:p>
      </dgm:t>
    </dgm:pt>
    <dgm:pt modelId="{BED52B52-6D9C-470C-A5B8-C32F9D3BC605}" type="parTrans" cxnId="{D6D14C2A-8EDB-432B-A7A0-27D2FD677C86}">
      <dgm:prSet/>
      <dgm:spPr/>
      <dgm:t>
        <a:bodyPr/>
        <a:lstStyle/>
        <a:p>
          <a:endParaRPr lang="zh-TW" altLang="en-US"/>
        </a:p>
      </dgm:t>
    </dgm:pt>
    <dgm:pt modelId="{6C8FB71F-399A-4ECF-B590-82F2B6450DCC}" type="sibTrans" cxnId="{D6D14C2A-8EDB-432B-A7A0-27D2FD677C86}">
      <dgm:prSet/>
      <dgm:spPr/>
      <dgm:t>
        <a:bodyPr/>
        <a:lstStyle/>
        <a:p>
          <a:endParaRPr lang="zh-TW" altLang="en-US"/>
        </a:p>
      </dgm:t>
    </dgm:pt>
    <dgm:pt modelId="{8DCA5BA7-C400-4298-A9DE-3246FC9612A1}">
      <dgm:prSet phldrT="[文字]" custT="1"/>
      <dgm:spPr/>
      <dgm:t>
        <a:bodyPr/>
        <a:lstStyle/>
        <a:p>
          <a:r>
            <a:rPr lang="zh-TW" altLang="en-US" sz="2000" b="1" dirty="0">
              <a:solidFill>
                <a:schemeClr val="tx1">
                  <a:lumMod val="75000"/>
                </a:schemeClr>
              </a:solidFill>
            </a:rPr>
            <a:t>具中、英文的基礎水平</a:t>
          </a:r>
          <a:endParaRPr lang="zh-TW" altLang="en-US" sz="2000" dirty="0">
            <a:solidFill>
              <a:schemeClr val="tx1">
                <a:lumMod val="75000"/>
              </a:schemeClr>
            </a:solidFill>
          </a:endParaRPr>
        </a:p>
      </dgm:t>
    </dgm:pt>
    <dgm:pt modelId="{8E4E861F-D0D4-4045-A743-7C18A78BB629}" type="parTrans" cxnId="{F5320320-FAD5-4DE1-B45E-E1E763C7445F}">
      <dgm:prSet/>
      <dgm:spPr/>
      <dgm:t>
        <a:bodyPr/>
        <a:lstStyle/>
        <a:p>
          <a:endParaRPr lang="zh-TW" altLang="en-US"/>
        </a:p>
      </dgm:t>
    </dgm:pt>
    <dgm:pt modelId="{7A45A8FD-1AFB-4533-9185-CE1112762E33}" type="sibTrans" cxnId="{F5320320-FAD5-4DE1-B45E-E1E763C7445F}">
      <dgm:prSet/>
      <dgm:spPr/>
      <dgm:t>
        <a:bodyPr/>
        <a:lstStyle/>
        <a:p>
          <a:endParaRPr lang="zh-TW" altLang="en-US"/>
        </a:p>
      </dgm:t>
    </dgm:pt>
    <dgm:pt modelId="{22AC4D13-CD78-46DD-B631-49C1A0A6613D}">
      <dgm:prSet phldrT="[文字]" custT="1"/>
      <dgm:spPr/>
      <dgm:t>
        <a:bodyPr/>
        <a:lstStyle/>
        <a:p>
          <a:r>
            <a:rPr lang="zh-TW" altLang="en-US" sz="2000" b="1" dirty="0">
              <a:solidFill>
                <a:schemeClr val="tx1">
                  <a:lumMod val="75000"/>
                </a:schemeClr>
              </a:solidFill>
            </a:rPr>
            <a:t>能與教師和本地學生溝通</a:t>
          </a:r>
          <a:endParaRPr lang="zh-TW" altLang="en-US" sz="2000" dirty="0">
            <a:solidFill>
              <a:schemeClr val="tx1">
                <a:lumMod val="75000"/>
              </a:schemeClr>
            </a:solidFill>
          </a:endParaRPr>
        </a:p>
      </dgm:t>
    </dgm:pt>
    <dgm:pt modelId="{A3EBB47E-8C92-4281-8ADE-DA8E3DD35256}" type="parTrans" cxnId="{24AF1C38-3F95-4E3E-9F5E-95E89F4AD746}">
      <dgm:prSet/>
      <dgm:spPr/>
      <dgm:t>
        <a:bodyPr/>
        <a:lstStyle/>
        <a:p>
          <a:endParaRPr lang="zh-TW" altLang="en-US"/>
        </a:p>
      </dgm:t>
    </dgm:pt>
    <dgm:pt modelId="{022563B2-A523-4447-A9CA-5A22F9A5554E}" type="sibTrans" cxnId="{24AF1C38-3F95-4E3E-9F5E-95E89F4AD746}">
      <dgm:prSet/>
      <dgm:spPr/>
      <dgm:t>
        <a:bodyPr/>
        <a:lstStyle/>
        <a:p>
          <a:endParaRPr lang="zh-TW" altLang="en-US"/>
        </a:p>
      </dgm:t>
    </dgm:pt>
    <dgm:pt modelId="{B99C45DD-AB1A-4AB4-B3E0-B35DEE043BEF}">
      <dgm:prSet phldrT="[文字]" custT="1"/>
      <dgm:spPr/>
      <dgm:t>
        <a:bodyPr/>
        <a:lstStyle/>
        <a:p>
          <a:r>
            <a:rPr lang="zh-TW" altLang="en-US" sz="2800" b="1" dirty="0">
              <a:solidFill>
                <a:schemeClr val="tx2">
                  <a:lumMod val="75000"/>
                  <a:lumOff val="25000"/>
                </a:schemeClr>
              </a:solidFill>
            </a:rPr>
            <a:t>剛移居香港</a:t>
          </a:r>
        </a:p>
      </dgm:t>
    </dgm:pt>
    <dgm:pt modelId="{72689887-B87A-4915-BD58-995D78EDDF55}" type="parTrans" cxnId="{068B190E-E9D1-4108-B23E-B7F59B9C96F6}">
      <dgm:prSet/>
      <dgm:spPr/>
      <dgm:t>
        <a:bodyPr/>
        <a:lstStyle/>
        <a:p>
          <a:endParaRPr lang="zh-TW" altLang="en-US"/>
        </a:p>
      </dgm:t>
    </dgm:pt>
    <dgm:pt modelId="{8C935B6E-F689-489C-B87B-ED71A5929841}" type="sibTrans" cxnId="{068B190E-E9D1-4108-B23E-B7F59B9C96F6}">
      <dgm:prSet/>
      <dgm:spPr/>
      <dgm:t>
        <a:bodyPr/>
        <a:lstStyle/>
        <a:p>
          <a:endParaRPr lang="zh-TW" altLang="en-US"/>
        </a:p>
      </dgm:t>
    </dgm:pt>
    <dgm:pt modelId="{76187E5A-D974-4147-9DDD-A3BB16010CC7}">
      <dgm:prSet phldrT="[文字]" custT="1"/>
      <dgm:spPr/>
      <dgm:t>
        <a:bodyPr/>
        <a:lstStyle/>
        <a:p>
          <a:r>
            <a:rPr lang="zh-TW" altLang="en-US" sz="2400" b="1" dirty="0">
              <a:solidFill>
                <a:schemeClr val="tx2">
                  <a:lumMod val="75000"/>
                  <a:lumOff val="25000"/>
                </a:schemeClr>
              </a:solidFill>
            </a:rPr>
            <a:t>剛「空運到港」</a:t>
          </a:r>
          <a:endParaRPr lang="zh-TW" altLang="en-US" sz="2400" dirty="0">
            <a:solidFill>
              <a:schemeClr val="tx2">
                <a:lumMod val="75000"/>
                <a:lumOff val="25000"/>
              </a:schemeClr>
            </a:solidFill>
          </a:endParaRPr>
        </a:p>
      </dgm:t>
    </dgm:pt>
    <dgm:pt modelId="{04C3E026-49FA-42F5-ADCA-752A87E8E65F}" type="parTrans" cxnId="{DBC7DDC6-145D-4BD8-8659-2D0291F54302}">
      <dgm:prSet/>
      <dgm:spPr/>
      <dgm:t>
        <a:bodyPr/>
        <a:lstStyle/>
        <a:p>
          <a:endParaRPr lang="zh-TW" altLang="en-US"/>
        </a:p>
      </dgm:t>
    </dgm:pt>
    <dgm:pt modelId="{82153EB0-6680-4A62-BBD8-547AE3F45CB8}" type="sibTrans" cxnId="{DBC7DDC6-145D-4BD8-8659-2D0291F54302}">
      <dgm:prSet/>
      <dgm:spPr/>
      <dgm:t>
        <a:bodyPr/>
        <a:lstStyle/>
        <a:p>
          <a:endParaRPr lang="zh-TW" altLang="en-US"/>
        </a:p>
      </dgm:t>
    </dgm:pt>
    <dgm:pt modelId="{12E1EB40-74A9-4A02-B08F-E04663EFAE3C}">
      <dgm:prSet phldrT="[文字]" custT="1"/>
      <dgm:spPr/>
      <dgm:t>
        <a:bodyPr/>
        <a:lstStyle/>
        <a:p>
          <a:r>
            <a:rPr lang="zh-TW" altLang="en-US" sz="2000" b="1" dirty="0">
              <a:solidFill>
                <a:schemeClr val="tx1">
                  <a:lumMod val="75000"/>
                </a:schemeClr>
              </a:solidFill>
            </a:rPr>
            <a:t>只懂其母語</a:t>
          </a:r>
        </a:p>
      </dgm:t>
    </dgm:pt>
    <dgm:pt modelId="{5791D3C4-F86B-47BA-92F0-BD03E456EDEB}" type="parTrans" cxnId="{350939E7-83A9-4AB4-9C2B-A1638DF9ED50}">
      <dgm:prSet/>
      <dgm:spPr/>
      <dgm:t>
        <a:bodyPr/>
        <a:lstStyle/>
        <a:p>
          <a:endParaRPr lang="zh-TW" altLang="en-US"/>
        </a:p>
      </dgm:t>
    </dgm:pt>
    <dgm:pt modelId="{115213CA-FB08-41BB-B657-E9D085C24EB1}" type="sibTrans" cxnId="{350939E7-83A9-4AB4-9C2B-A1638DF9ED50}">
      <dgm:prSet/>
      <dgm:spPr/>
      <dgm:t>
        <a:bodyPr/>
        <a:lstStyle/>
        <a:p>
          <a:endParaRPr lang="zh-TW" altLang="en-US"/>
        </a:p>
      </dgm:t>
    </dgm:pt>
    <dgm:pt modelId="{D7EDCBDB-6468-4DE2-9D25-18E214961F82}">
      <dgm:prSet phldrT="[文字]" custT="1"/>
      <dgm:spPr/>
      <dgm:t>
        <a:bodyPr/>
        <a:lstStyle/>
        <a:p>
          <a:r>
            <a:rPr lang="zh-TW" altLang="en-US" sz="2000" b="1" dirty="0">
              <a:solidFill>
                <a:schemeClr val="tx1">
                  <a:lumMod val="75000"/>
                </a:schemeClr>
              </a:solidFill>
            </a:rPr>
            <a:t>完全不懂中、英文</a:t>
          </a:r>
        </a:p>
      </dgm:t>
    </dgm:pt>
    <dgm:pt modelId="{2DB0C3A2-FFE6-4F3C-9582-F938745E8679}" type="parTrans" cxnId="{F53AC5BC-5041-4A7A-87F7-67304AFFDDBE}">
      <dgm:prSet/>
      <dgm:spPr/>
      <dgm:t>
        <a:bodyPr/>
        <a:lstStyle/>
        <a:p>
          <a:endParaRPr lang="zh-TW" altLang="en-US"/>
        </a:p>
      </dgm:t>
    </dgm:pt>
    <dgm:pt modelId="{12A5B381-0DA4-4F80-A4B7-BD3AB3BE0979}" type="sibTrans" cxnId="{F53AC5BC-5041-4A7A-87F7-67304AFFDDBE}">
      <dgm:prSet/>
      <dgm:spPr/>
      <dgm:t>
        <a:bodyPr/>
        <a:lstStyle/>
        <a:p>
          <a:endParaRPr lang="zh-TW" altLang="en-US"/>
        </a:p>
      </dgm:t>
    </dgm:pt>
    <dgm:pt modelId="{E4DA68CF-9374-4238-B497-FD52B6EE27C7}">
      <dgm:prSet phldrT="[文字]" custT="1"/>
      <dgm:spPr/>
      <dgm:t>
        <a:bodyPr/>
        <a:lstStyle/>
        <a:p>
          <a:r>
            <a:rPr lang="zh-TW" altLang="en-US" sz="2000" b="1" dirty="0">
              <a:solidFill>
                <a:schemeClr val="tx1">
                  <a:lumMod val="75000"/>
                </a:schemeClr>
              </a:solidFill>
            </a:rPr>
            <a:t>中、英文水平參差</a:t>
          </a:r>
          <a:endParaRPr lang="zh-TW" altLang="en-US" sz="2000" dirty="0">
            <a:solidFill>
              <a:schemeClr val="tx1">
                <a:lumMod val="75000"/>
              </a:schemeClr>
            </a:solidFill>
          </a:endParaRPr>
        </a:p>
      </dgm:t>
    </dgm:pt>
    <dgm:pt modelId="{045F14FF-E038-4EB0-99AD-98E9AA2EB161}" type="parTrans" cxnId="{FFCA2CDC-65E7-41BC-9C3B-72D7C9B17E70}">
      <dgm:prSet/>
      <dgm:spPr/>
      <dgm:t>
        <a:bodyPr/>
        <a:lstStyle/>
        <a:p>
          <a:endParaRPr lang="zh-TW" altLang="en-US"/>
        </a:p>
      </dgm:t>
    </dgm:pt>
    <dgm:pt modelId="{1D7913E9-1FC2-4D1F-B501-153524C74219}" type="sibTrans" cxnId="{FFCA2CDC-65E7-41BC-9C3B-72D7C9B17E70}">
      <dgm:prSet/>
      <dgm:spPr/>
      <dgm:t>
        <a:bodyPr/>
        <a:lstStyle/>
        <a:p>
          <a:endParaRPr lang="zh-TW" altLang="en-US"/>
        </a:p>
      </dgm:t>
    </dgm:pt>
    <dgm:pt modelId="{2D3D991D-7AA7-4CF7-AC48-078CE7BE6273}">
      <dgm:prSet phldrT="[文字]" custT="1"/>
      <dgm:spPr/>
      <dgm:t>
        <a:bodyPr/>
        <a:lstStyle/>
        <a:p>
          <a:r>
            <a:rPr lang="zh-TW" altLang="en-US" sz="2000" b="1" dirty="0">
              <a:solidFill>
                <a:schemeClr val="tx1">
                  <a:lumMod val="75000"/>
                </a:schemeClr>
              </a:solidFill>
            </a:rPr>
            <a:t>移居香港一至數年不等</a:t>
          </a:r>
        </a:p>
      </dgm:t>
    </dgm:pt>
    <dgm:pt modelId="{FA26DB82-05F8-4E8D-89E7-AC23C2EFB91A}" type="parTrans" cxnId="{8EA4A3FB-1A3F-4339-9290-64BB9452BDC8}">
      <dgm:prSet/>
      <dgm:spPr/>
      <dgm:t>
        <a:bodyPr/>
        <a:lstStyle/>
        <a:p>
          <a:endParaRPr lang="zh-TW" altLang="en-US"/>
        </a:p>
      </dgm:t>
    </dgm:pt>
    <dgm:pt modelId="{4751998B-9AB2-4379-A654-348A26C4A591}" type="sibTrans" cxnId="{8EA4A3FB-1A3F-4339-9290-64BB9452BDC8}">
      <dgm:prSet/>
      <dgm:spPr/>
      <dgm:t>
        <a:bodyPr/>
        <a:lstStyle/>
        <a:p>
          <a:endParaRPr lang="zh-TW" altLang="en-US"/>
        </a:p>
      </dgm:t>
    </dgm:pt>
    <dgm:pt modelId="{1C490B3B-77C0-4C86-ADFB-A6B507E53B1A}">
      <dgm:prSet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zh-TW" altLang="en-US" sz="2400" b="1" dirty="0">
              <a:solidFill>
                <a:schemeClr val="tx2">
                  <a:lumMod val="85000"/>
                  <a:lumOff val="15000"/>
                </a:schemeClr>
              </a:solidFill>
            </a:rPr>
            <a:t>跨境</a:t>
          </a:r>
          <a:r>
            <a:rPr lang="zh-TW" altLang="en-US" sz="2400" b="1" dirty="0">
              <a:solidFill>
                <a:schemeClr val="tx2">
                  <a:lumMod val="85000"/>
                  <a:lumOff val="15000"/>
                </a:schemeClr>
              </a:solidFill>
              <a:latin typeface="+mn-ea"/>
              <a:ea typeface="+mn-ea"/>
            </a:rPr>
            <a:t>生</a:t>
          </a:r>
          <a:endParaRPr lang="en-US" altLang="zh-TW" sz="2400" b="1" dirty="0">
            <a:solidFill>
              <a:schemeClr val="tx2">
                <a:lumMod val="85000"/>
                <a:lumOff val="15000"/>
              </a:schemeClr>
            </a:solidFill>
            <a:latin typeface="+mn-ea"/>
            <a:ea typeface="+mn-ea"/>
          </a:endParaRPr>
        </a:p>
        <a:p>
          <a:pPr>
            <a:lnSpc>
              <a:spcPct val="100000"/>
            </a:lnSpc>
            <a:spcAft>
              <a:spcPct val="35000"/>
            </a:spcAft>
          </a:pPr>
          <a:r>
            <a:rPr lang="en-US" altLang="zh-TW" sz="1400" b="1" dirty="0">
              <a:solidFill>
                <a:schemeClr val="tx2">
                  <a:lumMod val="85000"/>
                  <a:lumOff val="15000"/>
                </a:schemeClr>
              </a:solidFill>
              <a:latin typeface="+mn-ea"/>
              <a:ea typeface="+mn-ea"/>
            </a:rPr>
            <a:t>(</a:t>
          </a:r>
          <a:r>
            <a:rPr lang="zh-TW" altLang="en-US" sz="1400" b="1" dirty="0">
              <a:solidFill>
                <a:schemeClr val="tx2">
                  <a:lumMod val="85000"/>
                  <a:lumOff val="15000"/>
                </a:schemeClr>
              </a:solidFill>
              <a:latin typeface="+mn-ea"/>
              <a:ea typeface="+mn-ea"/>
            </a:rPr>
            <a:t>曾就讀</a:t>
          </a:r>
          <a:r>
            <a:rPr lang="zh-TW" altLang="en-US" sz="1400" b="1" dirty="0">
              <a:solidFill>
                <a:schemeClr val="accent5">
                  <a:lumMod val="75000"/>
                </a:schemeClr>
              </a:solidFill>
              <a:latin typeface="+mn-ea"/>
              <a:ea typeface="+mn-ea"/>
            </a:rPr>
            <a:t>本地</a:t>
          </a:r>
          <a:r>
            <a:rPr lang="en-US" altLang="zh-TW" sz="1400" b="1" dirty="0">
              <a:solidFill>
                <a:schemeClr val="accent5">
                  <a:lumMod val="75000"/>
                </a:schemeClr>
              </a:solidFill>
              <a:latin typeface="+mn-ea"/>
              <a:ea typeface="+mn-ea"/>
            </a:rPr>
            <a:t>/</a:t>
          </a:r>
          <a:r>
            <a:rPr lang="zh-TW" altLang="en-US" sz="1400" b="1" dirty="0">
              <a:solidFill>
                <a:schemeClr val="accent5">
                  <a:lumMod val="75000"/>
                </a:schemeClr>
              </a:solidFill>
              <a:latin typeface="+mn-ea"/>
              <a:ea typeface="+mn-ea"/>
            </a:rPr>
            <a:t>內地</a:t>
          </a:r>
          <a:r>
            <a:rPr lang="zh-TW" altLang="en-US" sz="1400" b="1" dirty="0">
              <a:solidFill>
                <a:schemeClr val="tx2">
                  <a:lumMod val="85000"/>
                  <a:lumOff val="15000"/>
                </a:schemeClr>
              </a:solidFill>
              <a:latin typeface="+mn-ea"/>
              <a:ea typeface="+mn-ea"/>
            </a:rPr>
            <a:t>幼稚園</a:t>
          </a:r>
          <a:r>
            <a:rPr lang="en-US" altLang="zh-TW" sz="1400" b="1" dirty="0">
              <a:solidFill>
                <a:schemeClr val="tx2">
                  <a:lumMod val="85000"/>
                  <a:lumOff val="15000"/>
                </a:schemeClr>
              </a:solidFill>
              <a:latin typeface="+mn-ea"/>
              <a:ea typeface="+mn-ea"/>
            </a:rPr>
            <a:t>)</a:t>
          </a:r>
          <a:endParaRPr lang="zh-TW" altLang="en-US" sz="1400" b="1" dirty="0">
            <a:solidFill>
              <a:schemeClr val="tx2">
                <a:lumMod val="85000"/>
                <a:lumOff val="15000"/>
              </a:schemeClr>
            </a:solidFill>
            <a:latin typeface="+mn-ea"/>
            <a:ea typeface="+mn-ea"/>
          </a:endParaRPr>
        </a:p>
      </dgm:t>
    </dgm:pt>
    <dgm:pt modelId="{EB406B40-AD31-48D9-AE7E-392E818481C1}" type="parTrans" cxnId="{83E1084E-EC3C-4B35-AEBD-064224D446EC}">
      <dgm:prSet/>
      <dgm:spPr/>
      <dgm:t>
        <a:bodyPr/>
        <a:lstStyle/>
        <a:p>
          <a:endParaRPr lang="zh-TW" altLang="en-US"/>
        </a:p>
      </dgm:t>
    </dgm:pt>
    <dgm:pt modelId="{FD1E93D3-7F10-4638-941C-572A3691CD1D}" type="sibTrans" cxnId="{83E1084E-EC3C-4B35-AEBD-064224D446EC}">
      <dgm:prSet/>
      <dgm:spPr/>
      <dgm:t>
        <a:bodyPr/>
        <a:lstStyle/>
        <a:p>
          <a:endParaRPr lang="zh-TW" altLang="en-US"/>
        </a:p>
      </dgm:t>
    </dgm:pt>
    <dgm:pt modelId="{215233B4-0776-4763-A9AE-7DF34663AB7F}">
      <dgm:prSet custT="1"/>
      <dgm:spPr/>
      <dgm:t>
        <a:bodyPr/>
        <a:lstStyle/>
        <a:p>
          <a:r>
            <a:rPr lang="zh-TW" altLang="en-US" sz="2000" b="1" dirty="0">
              <a:solidFill>
                <a:schemeClr val="tx1">
                  <a:lumMod val="75000"/>
                </a:schemeClr>
              </a:solidFill>
            </a:rPr>
            <a:t>英文水平參差</a:t>
          </a:r>
          <a:endParaRPr lang="zh-TW" altLang="en-US" sz="2000" dirty="0">
            <a:solidFill>
              <a:schemeClr val="tx1">
                <a:lumMod val="75000"/>
              </a:schemeClr>
            </a:solidFill>
          </a:endParaRPr>
        </a:p>
      </dgm:t>
    </dgm:pt>
    <dgm:pt modelId="{1CA7325D-64AB-446A-8DAA-93EA12C00789}" type="parTrans" cxnId="{75AE0717-0F20-4078-BD0E-221EB5F78DD7}">
      <dgm:prSet/>
      <dgm:spPr/>
      <dgm:t>
        <a:bodyPr/>
        <a:lstStyle/>
        <a:p>
          <a:endParaRPr lang="zh-TW" altLang="en-US"/>
        </a:p>
      </dgm:t>
    </dgm:pt>
    <dgm:pt modelId="{A6B5AE6B-61BD-4494-A713-0363022C0BAB}" type="sibTrans" cxnId="{75AE0717-0F20-4078-BD0E-221EB5F78DD7}">
      <dgm:prSet/>
      <dgm:spPr/>
      <dgm:t>
        <a:bodyPr/>
        <a:lstStyle/>
        <a:p>
          <a:endParaRPr lang="zh-TW" altLang="en-US"/>
        </a:p>
      </dgm:t>
    </dgm:pt>
    <dgm:pt modelId="{A70AD74C-5224-4D33-B7AD-F00CE6731548}">
      <dgm:prSet custT="1"/>
      <dgm:spPr/>
      <dgm:t>
        <a:bodyPr/>
        <a:lstStyle/>
        <a:p>
          <a:r>
            <a:rPr lang="zh-TW" altLang="en-US" sz="2000" b="1" dirty="0">
              <a:solidFill>
                <a:schemeClr val="tx1">
                  <a:lumMod val="75000"/>
                </a:schemeClr>
              </a:solidFill>
            </a:rPr>
            <a:t>以普通話為主要溝通語言</a:t>
          </a:r>
        </a:p>
      </dgm:t>
    </dgm:pt>
    <dgm:pt modelId="{072EE01E-062C-49C9-B9AE-AC213C76E6EC}" type="parTrans" cxnId="{AEE8620D-611A-4C18-A6DB-F68A68B5BA4A}">
      <dgm:prSet/>
      <dgm:spPr/>
      <dgm:t>
        <a:bodyPr/>
        <a:lstStyle/>
        <a:p>
          <a:endParaRPr lang="zh-TW" altLang="en-US"/>
        </a:p>
      </dgm:t>
    </dgm:pt>
    <dgm:pt modelId="{25BC5713-7E75-4AA9-9FA8-08075731D267}" type="sibTrans" cxnId="{AEE8620D-611A-4C18-A6DB-F68A68B5BA4A}">
      <dgm:prSet/>
      <dgm:spPr/>
      <dgm:t>
        <a:bodyPr/>
        <a:lstStyle/>
        <a:p>
          <a:endParaRPr lang="zh-TW" altLang="en-US"/>
        </a:p>
      </dgm:t>
    </dgm:pt>
    <dgm:pt modelId="{BCB022B8-72F5-4308-8FCA-FD167BE2EF39}" type="pres">
      <dgm:prSet presAssocID="{6685A6BA-BC34-4892-8BE0-71AFB2BFC5AF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zh-HK" altLang="en-US"/>
        </a:p>
      </dgm:t>
    </dgm:pt>
    <dgm:pt modelId="{3815F5FA-75FB-4DEB-B5EB-73A36A08A4D0}" type="pres">
      <dgm:prSet presAssocID="{22E96B59-3217-4F23-AF7F-0A66A3E3E638}" presName="composite" presStyleCnt="0"/>
      <dgm:spPr/>
    </dgm:pt>
    <dgm:pt modelId="{36FAAA76-DE5A-47A0-A974-14A61AFE22D9}" type="pres">
      <dgm:prSet presAssocID="{22E96B59-3217-4F23-AF7F-0A66A3E3E638}" presName="parTx" presStyleLbl="align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HK" altLang="en-US"/>
        </a:p>
      </dgm:t>
    </dgm:pt>
    <dgm:pt modelId="{E9639F7F-3408-45EE-8963-D4A83B54C5D3}" type="pres">
      <dgm:prSet presAssocID="{22E96B59-3217-4F23-AF7F-0A66A3E3E638}" presName="desTx" presStyleLbl="alignAccFollowNode1" presStyleIdx="0" presStyleCnt="4">
        <dgm:presLayoutVars>
          <dgm:bulletEnabled val="1"/>
        </dgm:presLayoutVars>
      </dgm:prSet>
      <dgm:spPr/>
      <dgm:t>
        <a:bodyPr/>
        <a:lstStyle/>
        <a:p>
          <a:endParaRPr lang="zh-HK" altLang="en-US"/>
        </a:p>
      </dgm:t>
    </dgm:pt>
    <dgm:pt modelId="{758B891E-FBF4-40E2-A6A1-A57E34015100}" type="pres">
      <dgm:prSet presAssocID="{6C8FB71F-399A-4ECF-B590-82F2B6450DCC}" presName="space" presStyleCnt="0"/>
      <dgm:spPr/>
    </dgm:pt>
    <dgm:pt modelId="{A30BB568-94E5-4E1A-9502-AC83A729FA77}" type="pres">
      <dgm:prSet presAssocID="{B99C45DD-AB1A-4AB4-B3E0-B35DEE043BEF}" presName="composite" presStyleCnt="0"/>
      <dgm:spPr/>
    </dgm:pt>
    <dgm:pt modelId="{0C56D3FD-82E8-4E40-8870-4F43F17EFCC7}" type="pres">
      <dgm:prSet presAssocID="{B99C45DD-AB1A-4AB4-B3E0-B35DEE043BEF}" presName="parTx" presStyleLbl="alignNode1" presStyleIdx="1" presStyleCnt="4" custLinFactNeighborX="-6186" custLinFactNeighborY="-51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HK" altLang="en-US"/>
        </a:p>
      </dgm:t>
    </dgm:pt>
    <dgm:pt modelId="{8F103347-472A-4255-8D29-31F481018C00}" type="pres">
      <dgm:prSet presAssocID="{B99C45DD-AB1A-4AB4-B3E0-B35DEE043BEF}" presName="desTx" presStyleLbl="alignAccFollowNode1" presStyleIdx="1" presStyleCnt="4" custScaleY="100000" custLinFactNeighborX="-7374" custLinFactNeighborY="-707">
        <dgm:presLayoutVars>
          <dgm:bulletEnabled val="1"/>
        </dgm:presLayoutVars>
      </dgm:prSet>
      <dgm:spPr/>
      <dgm:t>
        <a:bodyPr/>
        <a:lstStyle/>
        <a:p>
          <a:endParaRPr lang="zh-HK" altLang="en-US"/>
        </a:p>
      </dgm:t>
    </dgm:pt>
    <dgm:pt modelId="{7DC78D9D-34BA-4999-ACB9-657F82D697E9}" type="pres">
      <dgm:prSet presAssocID="{8C935B6E-F689-489C-B87B-ED71A5929841}" presName="space" presStyleCnt="0"/>
      <dgm:spPr/>
    </dgm:pt>
    <dgm:pt modelId="{5C427727-C441-46CE-AC7B-6DD68DC12522}" type="pres">
      <dgm:prSet presAssocID="{76187E5A-D974-4147-9DDD-A3BB16010CC7}" presName="composite" presStyleCnt="0"/>
      <dgm:spPr/>
    </dgm:pt>
    <dgm:pt modelId="{650FB73E-1F87-4179-A783-F75D9529285F}" type="pres">
      <dgm:prSet presAssocID="{76187E5A-D974-4147-9DDD-A3BB16010CC7}" presName="parTx" presStyleLbl="alignNode1" presStyleIdx="2" presStyleCnt="4" custLinFactNeighborX="-8435" custLinFactNeighborY="-51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HK" altLang="en-US"/>
        </a:p>
      </dgm:t>
    </dgm:pt>
    <dgm:pt modelId="{BA17862F-9114-4964-93CE-51B3C70FA75A}" type="pres">
      <dgm:prSet presAssocID="{76187E5A-D974-4147-9DDD-A3BB16010CC7}" presName="desTx" presStyleLbl="alignAccFollowNode1" presStyleIdx="2" presStyleCnt="4" custLinFactNeighborX="-7502" custLinFactNeighborY="-311">
        <dgm:presLayoutVars>
          <dgm:bulletEnabled val="1"/>
        </dgm:presLayoutVars>
      </dgm:prSet>
      <dgm:spPr/>
      <dgm:t>
        <a:bodyPr/>
        <a:lstStyle/>
        <a:p>
          <a:endParaRPr lang="zh-HK" altLang="en-US"/>
        </a:p>
      </dgm:t>
    </dgm:pt>
    <dgm:pt modelId="{FC11FCB1-4BFD-45FB-A0D1-B505184008D9}" type="pres">
      <dgm:prSet presAssocID="{82153EB0-6680-4A62-BBD8-547AE3F45CB8}" presName="space" presStyleCnt="0"/>
      <dgm:spPr/>
    </dgm:pt>
    <dgm:pt modelId="{24A8574C-2F3A-487E-8AEB-D91028C1FB90}" type="pres">
      <dgm:prSet presAssocID="{1C490B3B-77C0-4C86-ADFB-A6B507E53B1A}" presName="composite" presStyleCnt="0"/>
      <dgm:spPr/>
    </dgm:pt>
    <dgm:pt modelId="{8E23DF31-7A6A-4B34-A04A-B6E220529CA7}" type="pres">
      <dgm:prSet presAssocID="{1C490B3B-77C0-4C86-ADFB-A6B507E53B1A}" presName="parTx" presStyleLbl="alignNode1" presStyleIdx="3" presStyleCnt="4" custScaleY="102906" custLinFactNeighborX="-10122" custLinFactNeighborY="-76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HK" altLang="en-US"/>
        </a:p>
      </dgm:t>
    </dgm:pt>
    <dgm:pt modelId="{26F4B534-5CA1-4B58-B627-E3F177A784CA}" type="pres">
      <dgm:prSet presAssocID="{1C490B3B-77C0-4C86-ADFB-A6B507E53B1A}" presName="desTx" presStyleLbl="alignAccFollowNode1" presStyleIdx="3" presStyleCnt="4" custLinFactNeighborX="-8435" custLinFactNeighborY="27311">
        <dgm:presLayoutVars>
          <dgm:bulletEnabled val="1"/>
        </dgm:presLayoutVars>
      </dgm:prSet>
      <dgm:spPr/>
      <dgm:t>
        <a:bodyPr/>
        <a:lstStyle/>
        <a:p>
          <a:endParaRPr lang="zh-HK" altLang="en-US"/>
        </a:p>
      </dgm:t>
    </dgm:pt>
  </dgm:ptLst>
  <dgm:cxnLst>
    <dgm:cxn modelId="{506AA0C0-2BD6-42FE-BFF2-3A4380AF1E98}" type="presOf" srcId="{E4DA68CF-9374-4238-B497-FD52B6EE27C7}" destId="{8F103347-472A-4255-8D29-31F481018C00}" srcOrd="0" destOrd="0" presId="urn:microsoft.com/office/officeart/2005/8/layout/hList1"/>
    <dgm:cxn modelId="{83E1084E-EC3C-4B35-AEBD-064224D446EC}" srcId="{6685A6BA-BC34-4892-8BE0-71AFB2BFC5AF}" destId="{1C490B3B-77C0-4C86-ADFB-A6B507E53B1A}" srcOrd="3" destOrd="0" parTransId="{EB406B40-AD31-48D9-AE7E-392E818481C1}" sibTransId="{FD1E93D3-7F10-4638-941C-572A3691CD1D}"/>
    <dgm:cxn modelId="{F53AC5BC-5041-4A7A-87F7-67304AFFDDBE}" srcId="{76187E5A-D974-4147-9DDD-A3BB16010CC7}" destId="{D7EDCBDB-6468-4DE2-9D25-18E214961F82}" srcOrd="1" destOrd="0" parTransId="{2DB0C3A2-FFE6-4F3C-9582-F938745E8679}" sibTransId="{12A5B381-0DA4-4F80-A4B7-BD3AB3BE0979}"/>
    <dgm:cxn modelId="{4E8278AE-A174-4FC2-8E82-7B0FD772A339}" type="presOf" srcId="{D7EDCBDB-6468-4DE2-9D25-18E214961F82}" destId="{BA17862F-9114-4964-93CE-51B3C70FA75A}" srcOrd="0" destOrd="1" presId="urn:microsoft.com/office/officeart/2005/8/layout/hList1"/>
    <dgm:cxn modelId="{D6D14C2A-8EDB-432B-A7A0-27D2FD677C86}" srcId="{6685A6BA-BC34-4892-8BE0-71AFB2BFC5AF}" destId="{22E96B59-3217-4F23-AF7F-0A66A3E3E638}" srcOrd="0" destOrd="0" parTransId="{BED52B52-6D9C-470C-A5B8-C32F9D3BC605}" sibTransId="{6C8FB71F-399A-4ECF-B590-82F2B6450DCC}"/>
    <dgm:cxn modelId="{DBC7DDC6-145D-4BD8-8659-2D0291F54302}" srcId="{6685A6BA-BC34-4892-8BE0-71AFB2BFC5AF}" destId="{76187E5A-D974-4147-9DDD-A3BB16010CC7}" srcOrd="2" destOrd="0" parTransId="{04C3E026-49FA-42F5-ADCA-752A87E8E65F}" sibTransId="{82153EB0-6680-4A62-BBD8-547AE3F45CB8}"/>
    <dgm:cxn modelId="{8EA4A3FB-1A3F-4339-9290-64BB9452BDC8}" srcId="{B99C45DD-AB1A-4AB4-B3E0-B35DEE043BEF}" destId="{2D3D991D-7AA7-4CF7-AC48-078CE7BE6273}" srcOrd="1" destOrd="0" parTransId="{FA26DB82-05F8-4E8D-89E7-AC23C2EFB91A}" sibTransId="{4751998B-9AB2-4379-A654-348A26C4A591}"/>
    <dgm:cxn modelId="{9C03DC2F-DF7D-42F2-9D0D-B8F41CD85F68}" type="presOf" srcId="{1C490B3B-77C0-4C86-ADFB-A6B507E53B1A}" destId="{8E23DF31-7A6A-4B34-A04A-B6E220529CA7}" srcOrd="0" destOrd="0" presId="urn:microsoft.com/office/officeart/2005/8/layout/hList1"/>
    <dgm:cxn modelId="{70BCA35D-BB7A-46D9-ACAC-0BED69D1834C}" type="presOf" srcId="{22AC4D13-CD78-46DD-B631-49C1A0A6613D}" destId="{E9639F7F-3408-45EE-8963-D4A83B54C5D3}" srcOrd="0" destOrd="1" presId="urn:microsoft.com/office/officeart/2005/8/layout/hList1"/>
    <dgm:cxn modelId="{EE676879-0E4A-47BE-910E-6774ED151E20}" type="presOf" srcId="{22E96B59-3217-4F23-AF7F-0A66A3E3E638}" destId="{36FAAA76-DE5A-47A0-A974-14A61AFE22D9}" srcOrd="0" destOrd="0" presId="urn:microsoft.com/office/officeart/2005/8/layout/hList1"/>
    <dgm:cxn modelId="{FFCA2CDC-65E7-41BC-9C3B-72D7C9B17E70}" srcId="{B99C45DD-AB1A-4AB4-B3E0-B35DEE043BEF}" destId="{E4DA68CF-9374-4238-B497-FD52B6EE27C7}" srcOrd="0" destOrd="0" parTransId="{045F14FF-E038-4EB0-99AD-98E9AA2EB161}" sibTransId="{1D7913E9-1FC2-4D1F-B501-153524C74219}"/>
    <dgm:cxn modelId="{B96ECA03-01F6-438B-B5D6-9FD4D94FE38C}" type="presOf" srcId="{B99C45DD-AB1A-4AB4-B3E0-B35DEE043BEF}" destId="{0C56D3FD-82E8-4E40-8870-4F43F17EFCC7}" srcOrd="0" destOrd="0" presId="urn:microsoft.com/office/officeart/2005/8/layout/hList1"/>
    <dgm:cxn modelId="{320CADF7-46B8-4F5D-81AE-2B5A83FE6908}" type="presOf" srcId="{2D3D991D-7AA7-4CF7-AC48-078CE7BE6273}" destId="{8F103347-472A-4255-8D29-31F481018C00}" srcOrd="0" destOrd="1" presId="urn:microsoft.com/office/officeart/2005/8/layout/hList1"/>
    <dgm:cxn modelId="{EF37DAAD-424D-4322-96E0-2F13C2A9BB87}" type="presOf" srcId="{A70AD74C-5224-4D33-B7AD-F00CE6731548}" destId="{26F4B534-5CA1-4B58-B627-E3F177A784CA}" srcOrd="0" destOrd="1" presId="urn:microsoft.com/office/officeart/2005/8/layout/hList1"/>
    <dgm:cxn modelId="{7172C4DB-7F28-4A5E-90CF-F30BBBE1DCE8}" type="presOf" srcId="{76187E5A-D974-4147-9DDD-A3BB16010CC7}" destId="{650FB73E-1F87-4179-A783-F75D9529285F}" srcOrd="0" destOrd="0" presId="urn:microsoft.com/office/officeart/2005/8/layout/hList1"/>
    <dgm:cxn modelId="{24AF1C38-3F95-4E3E-9F5E-95E89F4AD746}" srcId="{22E96B59-3217-4F23-AF7F-0A66A3E3E638}" destId="{22AC4D13-CD78-46DD-B631-49C1A0A6613D}" srcOrd="1" destOrd="0" parTransId="{A3EBB47E-8C92-4281-8ADE-DA8E3DD35256}" sibTransId="{022563B2-A523-4447-A9CA-5A22F9A5554E}"/>
    <dgm:cxn modelId="{B5F39BA7-0003-4061-9AB0-69FF21038B84}" type="presOf" srcId="{8DCA5BA7-C400-4298-A9DE-3246FC9612A1}" destId="{E9639F7F-3408-45EE-8963-D4A83B54C5D3}" srcOrd="0" destOrd="0" presId="urn:microsoft.com/office/officeart/2005/8/layout/hList1"/>
    <dgm:cxn modelId="{75AE0717-0F20-4078-BD0E-221EB5F78DD7}" srcId="{1C490B3B-77C0-4C86-ADFB-A6B507E53B1A}" destId="{215233B4-0776-4763-A9AE-7DF34663AB7F}" srcOrd="0" destOrd="0" parTransId="{1CA7325D-64AB-446A-8DAA-93EA12C00789}" sibTransId="{A6B5AE6B-61BD-4494-A713-0363022C0BAB}"/>
    <dgm:cxn modelId="{F447F981-FD39-476B-A13D-A96352288002}" type="presOf" srcId="{6685A6BA-BC34-4892-8BE0-71AFB2BFC5AF}" destId="{BCB022B8-72F5-4308-8FCA-FD167BE2EF39}" srcOrd="0" destOrd="0" presId="urn:microsoft.com/office/officeart/2005/8/layout/hList1"/>
    <dgm:cxn modelId="{F5320320-FAD5-4DE1-B45E-E1E763C7445F}" srcId="{22E96B59-3217-4F23-AF7F-0A66A3E3E638}" destId="{8DCA5BA7-C400-4298-A9DE-3246FC9612A1}" srcOrd="0" destOrd="0" parTransId="{8E4E861F-D0D4-4045-A743-7C18A78BB629}" sibTransId="{7A45A8FD-1AFB-4533-9185-CE1112762E33}"/>
    <dgm:cxn modelId="{350939E7-83A9-4AB4-9C2B-A1638DF9ED50}" srcId="{76187E5A-D974-4147-9DDD-A3BB16010CC7}" destId="{12E1EB40-74A9-4A02-B08F-E04663EFAE3C}" srcOrd="0" destOrd="0" parTransId="{5791D3C4-F86B-47BA-92F0-BD03E456EDEB}" sibTransId="{115213CA-FB08-41BB-B657-E9D085C24EB1}"/>
    <dgm:cxn modelId="{785A1A27-34E5-4D95-9B90-8B6A73F9E224}" type="presOf" srcId="{12E1EB40-74A9-4A02-B08F-E04663EFAE3C}" destId="{BA17862F-9114-4964-93CE-51B3C70FA75A}" srcOrd="0" destOrd="0" presId="urn:microsoft.com/office/officeart/2005/8/layout/hList1"/>
    <dgm:cxn modelId="{F9DECFE1-6462-4F20-B47E-5F097494B830}" type="presOf" srcId="{215233B4-0776-4763-A9AE-7DF34663AB7F}" destId="{26F4B534-5CA1-4B58-B627-E3F177A784CA}" srcOrd="0" destOrd="0" presId="urn:microsoft.com/office/officeart/2005/8/layout/hList1"/>
    <dgm:cxn modelId="{AEE8620D-611A-4C18-A6DB-F68A68B5BA4A}" srcId="{1C490B3B-77C0-4C86-ADFB-A6B507E53B1A}" destId="{A70AD74C-5224-4D33-B7AD-F00CE6731548}" srcOrd="1" destOrd="0" parTransId="{072EE01E-062C-49C9-B9AE-AC213C76E6EC}" sibTransId="{25BC5713-7E75-4AA9-9FA8-08075731D267}"/>
    <dgm:cxn modelId="{068B190E-E9D1-4108-B23E-B7F59B9C96F6}" srcId="{6685A6BA-BC34-4892-8BE0-71AFB2BFC5AF}" destId="{B99C45DD-AB1A-4AB4-B3E0-B35DEE043BEF}" srcOrd="1" destOrd="0" parTransId="{72689887-B87A-4915-BD58-995D78EDDF55}" sibTransId="{8C935B6E-F689-489C-B87B-ED71A5929841}"/>
    <dgm:cxn modelId="{694D2304-4507-4FC1-B234-AD454B840E09}" type="presParOf" srcId="{BCB022B8-72F5-4308-8FCA-FD167BE2EF39}" destId="{3815F5FA-75FB-4DEB-B5EB-73A36A08A4D0}" srcOrd="0" destOrd="0" presId="urn:microsoft.com/office/officeart/2005/8/layout/hList1"/>
    <dgm:cxn modelId="{9B733630-2133-40FE-A066-7C43F6989649}" type="presParOf" srcId="{3815F5FA-75FB-4DEB-B5EB-73A36A08A4D0}" destId="{36FAAA76-DE5A-47A0-A974-14A61AFE22D9}" srcOrd="0" destOrd="0" presId="urn:microsoft.com/office/officeart/2005/8/layout/hList1"/>
    <dgm:cxn modelId="{E832C221-6FB6-4440-ABAE-A441F2A674AD}" type="presParOf" srcId="{3815F5FA-75FB-4DEB-B5EB-73A36A08A4D0}" destId="{E9639F7F-3408-45EE-8963-D4A83B54C5D3}" srcOrd="1" destOrd="0" presId="urn:microsoft.com/office/officeart/2005/8/layout/hList1"/>
    <dgm:cxn modelId="{81B2D3B0-2946-41B7-AF81-83857D9420E1}" type="presParOf" srcId="{BCB022B8-72F5-4308-8FCA-FD167BE2EF39}" destId="{758B891E-FBF4-40E2-A6A1-A57E34015100}" srcOrd="1" destOrd="0" presId="urn:microsoft.com/office/officeart/2005/8/layout/hList1"/>
    <dgm:cxn modelId="{C357A67E-BA03-4388-A3F9-152D915F680F}" type="presParOf" srcId="{BCB022B8-72F5-4308-8FCA-FD167BE2EF39}" destId="{A30BB568-94E5-4E1A-9502-AC83A729FA77}" srcOrd="2" destOrd="0" presId="urn:microsoft.com/office/officeart/2005/8/layout/hList1"/>
    <dgm:cxn modelId="{71883826-4CC4-4515-BC44-B20BAE21F3E2}" type="presParOf" srcId="{A30BB568-94E5-4E1A-9502-AC83A729FA77}" destId="{0C56D3FD-82E8-4E40-8870-4F43F17EFCC7}" srcOrd="0" destOrd="0" presId="urn:microsoft.com/office/officeart/2005/8/layout/hList1"/>
    <dgm:cxn modelId="{BE75C327-CA9E-446F-BCD0-BF9251D48079}" type="presParOf" srcId="{A30BB568-94E5-4E1A-9502-AC83A729FA77}" destId="{8F103347-472A-4255-8D29-31F481018C00}" srcOrd="1" destOrd="0" presId="urn:microsoft.com/office/officeart/2005/8/layout/hList1"/>
    <dgm:cxn modelId="{63181A71-A78E-4C31-B963-F67CEF17D6E9}" type="presParOf" srcId="{BCB022B8-72F5-4308-8FCA-FD167BE2EF39}" destId="{7DC78D9D-34BA-4999-ACB9-657F82D697E9}" srcOrd="3" destOrd="0" presId="urn:microsoft.com/office/officeart/2005/8/layout/hList1"/>
    <dgm:cxn modelId="{788C70C9-12DB-49EF-803C-3266C8A63CD0}" type="presParOf" srcId="{BCB022B8-72F5-4308-8FCA-FD167BE2EF39}" destId="{5C427727-C441-46CE-AC7B-6DD68DC12522}" srcOrd="4" destOrd="0" presId="urn:microsoft.com/office/officeart/2005/8/layout/hList1"/>
    <dgm:cxn modelId="{EE17A0EF-0E31-4A06-8E7A-8A0363905D06}" type="presParOf" srcId="{5C427727-C441-46CE-AC7B-6DD68DC12522}" destId="{650FB73E-1F87-4179-A783-F75D9529285F}" srcOrd="0" destOrd="0" presId="urn:microsoft.com/office/officeart/2005/8/layout/hList1"/>
    <dgm:cxn modelId="{40CE70A6-1955-4E02-AF0E-F7C2007B93D1}" type="presParOf" srcId="{5C427727-C441-46CE-AC7B-6DD68DC12522}" destId="{BA17862F-9114-4964-93CE-51B3C70FA75A}" srcOrd="1" destOrd="0" presId="urn:microsoft.com/office/officeart/2005/8/layout/hList1"/>
    <dgm:cxn modelId="{CA92DA9D-3066-4485-94AB-E07E4C1EE563}" type="presParOf" srcId="{BCB022B8-72F5-4308-8FCA-FD167BE2EF39}" destId="{FC11FCB1-4BFD-45FB-A0D1-B505184008D9}" srcOrd="5" destOrd="0" presId="urn:microsoft.com/office/officeart/2005/8/layout/hList1"/>
    <dgm:cxn modelId="{75A0DDFB-2F62-43E7-9EFC-0247CA572BDB}" type="presParOf" srcId="{BCB022B8-72F5-4308-8FCA-FD167BE2EF39}" destId="{24A8574C-2F3A-487E-8AEB-D91028C1FB90}" srcOrd="6" destOrd="0" presId="urn:microsoft.com/office/officeart/2005/8/layout/hList1"/>
    <dgm:cxn modelId="{B7CE95BA-F38E-4B9F-90B5-1CD920752207}" type="presParOf" srcId="{24A8574C-2F3A-487E-8AEB-D91028C1FB90}" destId="{8E23DF31-7A6A-4B34-A04A-B6E220529CA7}" srcOrd="0" destOrd="0" presId="urn:microsoft.com/office/officeart/2005/8/layout/hList1"/>
    <dgm:cxn modelId="{BBAB9ADC-D527-4A34-824E-28C0C38606CA}" type="presParOf" srcId="{24A8574C-2F3A-487E-8AEB-D91028C1FB90}" destId="{26F4B534-5CA1-4B58-B627-E3F177A784CA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690619A-C701-47DC-A8E2-D1391D438189}" type="doc">
      <dgm:prSet loTypeId="urn:microsoft.com/office/officeart/2005/8/layout/chart3" loCatId="cycle" qsTypeId="urn:microsoft.com/office/officeart/2005/8/quickstyle/simple1" qsCatId="simple" csTypeId="urn:microsoft.com/office/officeart/2005/8/colors/colorful5" csCatId="colorful" phldr="1"/>
      <dgm:spPr/>
    </dgm:pt>
    <dgm:pt modelId="{3EEA4AE7-2F28-4C31-8974-4A9F5046A4EC}">
      <dgm:prSet phldrT="[文字]"/>
      <dgm:spPr/>
      <dgm:t>
        <a:bodyPr/>
        <a:lstStyle/>
        <a:p>
          <a:pPr>
            <a:buNone/>
          </a:pPr>
          <a:r>
            <a:rPr lang="zh-TW" altLang="en-US" b="1" dirty="0">
              <a:solidFill>
                <a:schemeClr val="tx2">
                  <a:lumMod val="85000"/>
                  <a:lumOff val="15000"/>
                </a:schemeClr>
              </a:solidFill>
              <a:latin typeface="+mn-ea"/>
              <a:ea typeface="+mn-ea"/>
            </a:rPr>
            <a:t>本地生</a:t>
          </a:r>
          <a:endParaRPr lang="zh-TW" altLang="en-US" dirty="0"/>
        </a:p>
      </dgm:t>
    </dgm:pt>
    <dgm:pt modelId="{8BA66606-5599-4D14-84A1-BB99078A4774}" type="parTrans" cxnId="{567E109F-B2AF-44E0-A2D9-E237DEDF741C}">
      <dgm:prSet/>
      <dgm:spPr/>
      <dgm:t>
        <a:bodyPr/>
        <a:lstStyle/>
        <a:p>
          <a:endParaRPr lang="zh-TW" altLang="en-US"/>
        </a:p>
      </dgm:t>
    </dgm:pt>
    <dgm:pt modelId="{BF477FFB-9BE7-489B-A0A5-65C25E5E15CF}" type="sibTrans" cxnId="{567E109F-B2AF-44E0-A2D9-E237DEDF741C}">
      <dgm:prSet/>
      <dgm:spPr/>
      <dgm:t>
        <a:bodyPr/>
        <a:lstStyle/>
        <a:p>
          <a:endParaRPr lang="zh-TW" altLang="en-US"/>
        </a:p>
      </dgm:t>
    </dgm:pt>
    <dgm:pt modelId="{66D2E79A-DDBF-496A-8BEA-D8F27E4D095F}">
      <dgm:prSet phldrT="[文字]"/>
      <dgm:spPr/>
      <dgm:t>
        <a:bodyPr/>
        <a:lstStyle/>
        <a:p>
          <a:r>
            <a:rPr lang="zh-TW" altLang="en-US" b="1" dirty="0">
              <a:solidFill>
                <a:schemeClr val="tx2">
                  <a:lumMod val="85000"/>
                  <a:lumOff val="15000"/>
                </a:schemeClr>
              </a:solidFill>
            </a:rPr>
            <a:t>跨境</a:t>
          </a:r>
          <a:r>
            <a:rPr lang="zh-TW" altLang="en-US" b="1" dirty="0">
              <a:solidFill>
                <a:schemeClr val="tx2">
                  <a:lumMod val="85000"/>
                  <a:lumOff val="15000"/>
                </a:schemeClr>
              </a:solidFill>
              <a:latin typeface="+mn-ea"/>
              <a:ea typeface="+mn-ea"/>
            </a:rPr>
            <a:t>生</a:t>
          </a:r>
          <a:endParaRPr lang="zh-TW" altLang="en-US" dirty="0"/>
        </a:p>
      </dgm:t>
    </dgm:pt>
    <dgm:pt modelId="{0E2EC1EB-139E-467D-A320-E95217DF9D2E}" type="parTrans" cxnId="{6B713E84-E12E-4416-AB7A-F846CA55E9F7}">
      <dgm:prSet/>
      <dgm:spPr/>
      <dgm:t>
        <a:bodyPr/>
        <a:lstStyle/>
        <a:p>
          <a:endParaRPr lang="zh-TW" altLang="en-US"/>
        </a:p>
      </dgm:t>
    </dgm:pt>
    <dgm:pt modelId="{12101FA2-8C4B-4A8A-84C5-0409CAB86433}" type="sibTrans" cxnId="{6B713E84-E12E-4416-AB7A-F846CA55E9F7}">
      <dgm:prSet/>
      <dgm:spPr/>
      <dgm:t>
        <a:bodyPr/>
        <a:lstStyle/>
        <a:p>
          <a:endParaRPr lang="zh-TW" altLang="en-US"/>
        </a:p>
      </dgm:t>
    </dgm:pt>
    <dgm:pt modelId="{E09F6E6C-1DF2-43BC-8829-B3440991102E}">
      <dgm:prSet phldrT="[文字]"/>
      <dgm:spPr/>
      <dgm:t>
        <a:bodyPr/>
        <a:lstStyle/>
        <a:p>
          <a:r>
            <a:rPr lang="zh-TW" altLang="en-US" b="1" dirty="0">
              <a:solidFill>
                <a:schemeClr val="tx2">
                  <a:lumMod val="85000"/>
                  <a:lumOff val="15000"/>
                </a:schemeClr>
              </a:solidFill>
            </a:rPr>
            <a:t>非華語生</a:t>
          </a:r>
          <a:endParaRPr lang="zh-TW" altLang="en-US" dirty="0"/>
        </a:p>
      </dgm:t>
    </dgm:pt>
    <dgm:pt modelId="{7B98CA3C-698B-4D96-AA54-31036099CAF7}" type="parTrans" cxnId="{A1806BDF-2851-42D6-80C1-33A10F33EA70}">
      <dgm:prSet/>
      <dgm:spPr/>
      <dgm:t>
        <a:bodyPr/>
        <a:lstStyle/>
        <a:p>
          <a:endParaRPr lang="zh-TW" altLang="en-US"/>
        </a:p>
      </dgm:t>
    </dgm:pt>
    <dgm:pt modelId="{975D71F8-253E-4D1E-A586-64FF987EB391}" type="sibTrans" cxnId="{A1806BDF-2851-42D6-80C1-33A10F33EA70}">
      <dgm:prSet/>
      <dgm:spPr/>
      <dgm:t>
        <a:bodyPr/>
        <a:lstStyle/>
        <a:p>
          <a:endParaRPr lang="zh-TW" altLang="en-US"/>
        </a:p>
      </dgm:t>
    </dgm:pt>
    <dgm:pt modelId="{519A7213-43A4-4BE5-B583-40C482039F48}" type="pres">
      <dgm:prSet presAssocID="{B690619A-C701-47DC-A8E2-D1391D438189}" presName="compositeShape" presStyleCnt="0">
        <dgm:presLayoutVars>
          <dgm:chMax val="7"/>
          <dgm:dir/>
          <dgm:resizeHandles val="exact"/>
        </dgm:presLayoutVars>
      </dgm:prSet>
      <dgm:spPr/>
    </dgm:pt>
    <dgm:pt modelId="{F35D5BD1-15FF-4490-BFCA-52198319981B}" type="pres">
      <dgm:prSet presAssocID="{B690619A-C701-47DC-A8E2-D1391D438189}" presName="wedge1" presStyleLbl="node1" presStyleIdx="0" presStyleCnt="3" custLinFactNeighborX="-4469" custLinFactNeighborY="4871"/>
      <dgm:spPr/>
      <dgm:t>
        <a:bodyPr/>
        <a:lstStyle/>
        <a:p>
          <a:endParaRPr lang="zh-HK" altLang="en-US"/>
        </a:p>
      </dgm:t>
    </dgm:pt>
    <dgm:pt modelId="{431356F7-B8BD-4810-93CD-6DD6B7819F67}" type="pres">
      <dgm:prSet presAssocID="{B690619A-C701-47DC-A8E2-D1391D438189}" presName="wedge1Tx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HK" altLang="en-US"/>
        </a:p>
      </dgm:t>
    </dgm:pt>
    <dgm:pt modelId="{69E68167-964A-4019-9FED-BE2BCF7A8E3C}" type="pres">
      <dgm:prSet presAssocID="{B690619A-C701-47DC-A8E2-D1391D438189}" presName="wedge2" presStyleLbl="node1" presStyleIdx="1" presStyleCnt="3" custLinFactNeighborX="894" custLinFactNeighborY="1808"/>
      <dgm:spPr/>
      <dgm:t>
        <a:bodyPr/>
        <a:lstStyle/>
        <a:p>
          <a:endParaRPr lang="zh-HK" altLang="en-US"/>
        </a:p>
      </dgm:t>
    </dgm:pt>
    <dgm:pt modelId="{A6B0DC7D-E44D-4B86-9D35-A21BC4DD81F5}" type="pres">
      <dgm:prSet presAssocID="{B690619A-C701-47DC-A8E2-D1391D438189}" presName="wedge2Tx" presStyleLbl="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HK" altLang="en-US"/>
        </a:p>
      </dgm:t>
    </dgm:pt>
    <dgm:pt modelId="{CFA6F738-0D04-4671-9799-1D2F2FF447D3}" type="pres">
      <dgm:prSet presAssocID="{B690619A-C701-47DC-A8E2-D1391D438189}" presName="wedge3" presStyleLbl="node1" presStyleIdx="2" presStyleCnt="3" custLinFactNeighborX="1788" custLinFactNeighborY="3024"/>
      <dgm:spPr/>
      <dgm:t>
        <a:bodyPr/>
        <a:lstStyle/>
        <a:p>
          <a:endParaRPr lang="zh-HK" altLang="en-US"/>
        </a:p>
      </dgm:t>
    </dgm:pt>
    <dgm:pt modelId="{EE897F32-72E9-4D6C-809B-DA4A8320F9D8}" type="pres">
      <dgm:prSet presAssocID="{B690619A-C701-47DC-A8E2-D1391D438189}" presName="wedge3Tx" presStyleLbl="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HK" altLang="en-US"/>
        </a:p>
      </dgm:t>
    </dgm:pt>
  </dgm:ptLst>
  <dgm:cxnLst>
    <dgm:cxn modelId="{A1806BDF-2851-42D6-80C1-33A10F33EA70}" srcId="{B690619A-C701-47DC-A8E2-D1391D438189}" destId="{E09F6E6C-1DF2-43BC-8829-B3440991102E}" srcOrd="2" destOrd="0" parTransId="{7B98CA3C-698B-4D96-AA54-31036099CAF7}" sibTransId="{975D71F8-253E-4D1E-A586-64FF987EB391}"/>
    <dgm:cxn modelId="{D65D905D-99E1-48D4-9A03-9BFBF222F112}" type="presOf" srcId="{3EEA4AE7-2F28-4C31-8974-4A9F5046A4EC}" destId="{F35D5BD1-15FF-4490-BFCA-52198319981B}" srcOrd="0" destOrd="0" presId="urn:microsoft.com/office/officeart/2005/8/layout/chart3"/>
    <dgm:cxn modelId="{FC50B5E4-1B71-436D-A5B0-30562AE9CC7D}" type="presOf" srcId="{B690619A-C701-47DC-A8E2-D1391D438189}" destId="{519A7213-43A4-4BE5-B583-40C482039F48}" srcOrd="0" destOrd="0" presId="urn:microsoft.com/office/officeart/2005/8/layout/chart3"/>
    <dgm:cxn modelId="{7D502B8D-9CC4-4D61-B9A2-F458060404AC}" type="presOf" srcId="{66D2E79A-DDBF-496A-8BEA-D8F27E4D095F}" destId="{A6B0DC7D-E44D-4B86-9D35-A21BC4DD81F5}" srcOrd="1" destOrd="0" presId="urn:microsoft.com/office/officeart/2005/8/layout/chart3"/>
    <dgm:cxn modelId="{ECE09C7B-DF8D-4959-BC1A-685E431C74B2}" type="presOf" srcId="{66D2E79A-DDBF-496A-8BEA-D8F27E4D095F}" destId="{69E68167-964A-4019-9FED-BE2BCF7A8E3C}" srcOrd="0" destOrd="0" presId="urn:microsoft.com/office/officeart/2005/8/layout/chart3"/>
    <dgm:cxn modelId="{739DAE6C-8A17-416B-AB9A-0105560ECC6D}" type="presOf" srcId="{E09F6E6C-1DF2-43BC-8829-B3440991102E}" destId="{CFA6F738-0D04-4671-9799-1D2F2FF447D3}" srcOrd="0" destOrd="0" presId="urn:microsoft.com/office/officeart/2005/8/layout/chart3"/>
    <dgm:cxn modelId="{DD0C2C48-8925-469F-8FC4-9CBEECE2C669}" type="presOf" srcId="{3EEA4AE7-2F28-4C31-8974-4A9F5046A4EC}" destId="{431356F7-B8BD-4810-93CD-6DD6B7819F67}" srcOrd="1" destOrd="0" presId="urn:microsoft.com/office/officeart/2005/8/layout/chart3"/>
    <dgm:cxn modelId="{567E109F-B2AF-44E0-A2D9-E237DEDF741C}" srcId="{B690619A-C701-47DC-A8E2-D1391D438189}" destId="{3EEA4AE7-2F28-4C31-8974-4A9F5046A4EC}" srcOrd="0" destOrd="0" parTransId="{8BA66606-5599-4D14-84A1-BB99078A4774}" sibTransId="{BF477FFB-9BE7-489B-A0A5-65C25E5E15CF}"/>
    <dgm:cxn modelId="{6B713E84-E12E-4416-AB7A-F846CA55E9F7}" srcId="{B690619A-C701-47DC-A8E2-D1391D438189}" destId="{66D2E79A-DDBF-496A-8BEA-D8F27E4D095F}" srcOrd="1" destOrd="0" parTransId="{0E2EC1EB-139E-467D-A320-E95217DF9D2E}" sibTransId="{12101FA2-8C4B-4A8A-84C5-0409CAB86433}"/>
    <dgm:cxn modelId="{13BDA8C7-0271-44F8-B496-E9AE1B952148}" type="presOf" srcId="{E09F6E6C-1DF2-43BC-8829-B3440991102E}" destId="{EE897F32-72E9-4D6C-809B-DA4A8320F9D8}" srcOrd="1" destOrd="0" presId="urn:microsoft.com/office/officeart/2005/8/layout/chart3"/>
    <dgm:cxn modelId="{989611BD-2F29-42F7-A65C-F2CC46C21E30}" type="presParOf" srcId="{519A7213-43A4-4BE5-B583-40C482039F48}" destId="{F35D5BD1-15FF-4490-BFCA-52198319981B}" srcOrd="0" destOrd="0" presId="urn:microsoft.com/office/officeart/2005/8/layout/chart3"/>
    <dgm:cxn modelId="{6A5B5156-E349-447F-8E8B-449FECB60BD0}" type="presParOf" srcId="{519A7213-43A4-4BE5-B583-40C482039F48}" destId="{431356F7-B8BD-4810-93CD-6DD6B7819F67}" srcOrd="1" destOrd="0" presId="urn:microsoft.com/office/officeart/2005/8/layout/chart3"/>
    <dgm:cxn modelId="{72C2F34D-66D8-4F23-AD5B-D25A00270900}" type="presParOf" srcId="{519A7213-43A4-4BE5-B583-40C482039F48}" destId="{69E68167-964A-4019-9FED-BE2BCF7A8E3C}" srcOrd="2" destOrd="0" presId="urn:microsoft.com/office/officeart/2005/8/layout/chart3"/>
    <dgm:cxn modelId="{96AB00E4-FB88-40EB-944E-86E7DE2FCA22}" type="presParOf" srcId="{519A7213-43A4-4BE5-B583-40C482039F48}" destId="{A6B0DC7D-E44D-4B86-9D35-A21BC4DD81F5}" srcOrd="3" destOrd="0" presId="urn:microsoft.com/office/officeart/2005/8/layout/chart3"/>
    <dgm:cxn modelId="{559E7CA6-7A02-4646-B8F1-ECFDBB59CA2E}" type="presParOf" srcId="{519A7213-43A4-4BE5-B583-40C482039F48}" destId="{CFA6F738-0D04-4671-9799-1D2F2FF447D3}" srcOrd="4" destOrd="0" presId="urn:microsoft.com/office/officeart/2005/8/layout/chart3"/>
    <dgm:cxn modelId="{99C4B572-9AC1-4425-B261-8635667C7195}" type="presParOf" srcId="{519A7213-43A4-4BE5-B583-40C482039F48}" destId="{EE897F32-72E9-4D6C-809B-DA4A8320F9D8}" srcOrd="5" destOrd="0" presId="urn:microsoft.com/office/officeart/2005/8/layout/chart3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589E4926-C16F-439E-89A0-604DC2F0F58B}" type="doc">
      <dgm:prSet loTypeId="urn:microsoft.com/office/officeart/2005/8/layout/vList6" loCatId="process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zh-HK" altLang="en-US"/>
        </a:p>
      </dgm:t>
    </dgm:pt>
    <dgm:pt modelId="{5F8F9D84-0DE0-4366-8DA8-12CDF04C3D06}">
      <dgm:prSet phldrT="[文字]" custT="1"/>
      <dgm:spPr/>
      <dgm:t>
        <a:bodyPr/>
        <a:lstStyle/>
        <a:p>
          <a:r>
            <a:rPr lang="zh-TW" altLang="en-US" sz="3200" b="1" i="0" dirty="0">
              <a:solidFill>
                <a:schemeClr val="tx2">
                  <a:lumMod val="85000"/>
                  <a:lumOff val="15000"/>
                </a:schemeClr>
              </a:solidFill>
            </a:rPr>
            <a:t>學生成長支援</a:t>
          </a:r>
          <a:endParaRPr lang="zh-HK" altLang="en-US" sz="3200" b="1" i="0" dirty="0">
            <a:solidFill>
              <a:schemeClr val="tx2">
                <a:lumMod val="85000"/>
                <a:lumOff val="15000"/>
              </a:schemeClr>
            </a:solidFill>
          </a:endParaRPr>
        </a:p>
      </dgm:t>
    </dgm:pt>
    <dgm:pt modelId="{696C4F45-1163-419A-B2AC-0568CA091649}" type="parTrans" cxnId="{0E85888C-924F-464B-89EC-C9B7534382BC}">
      <dgm:prSet/>
      <dgm:spPr/>
      <dgm:t>
        <a:bodyPr/>
        <a:lstStyle/>
        <a:p>
          <a:endParaRPr lang="zh-HK" altLang="en-US"/>
        </a:p>
      </dgm:t>
    </dgm:pt>
    <dgm:pt modelId="{352D0BC2-2726-48EB-AD77-C71AB2F97BFB}" type="sibTrans" cxnId="{0E85888C-924F-464B-89EC-C9B7534382BC}">
      <dgm:prSet/>
      <dgm:spPr/>
      <dgm:t>
        <a:bodyPr/>
        <a:lstStyle/>
        <a:p>
          <a:endParaRPr lang="zh-HK" altLang="en-US"/>
        </a:p>
      </dgm:t>
    </dgm:pt>
    <dgm:pt modelId="{5777A82E-E14C-4707-9EFD-D8F266CE33E5}">
      <dgm:prSet phldrT="[文字]" custT="1"/>
      <dgm:spPr/>
      <dgm:t>
        <a:bodyPr/>
        <a:lstStyle/>
        <a:p>
          <a:r>
            <a:rPr lang="zh-TW" altLang="en-US" sz="1800" b="1" dirty="0">
              <a:solidFill>
                <a:schemeClr val="tx2">
                  <a:lumMod val="75000"/>
                  <a:lumOff val="25000"/>
                </a:schemeClr>
              </a:solidFill>
              <a:latin typeface="+mn-ea"/>
            </a:rPr>
            <a:t>大哥哥大姐姐計劃</a:t>
          </a:r>
          <a:endParaRPr lang="zh-HK" altLang="en-US" sz="1800" dirty="0"/>
        </a:p>
      </dgm:t>
    </dgm:pt>
    <dgm:pt modelId="{5E2B5BD8-2F90-400D-AF90-2F3493775898}" type="parTrans" cxnId="{004D11C4-37EA-4FDB-A48B-838224629B98}">
      <dgm:prSet/>
      <dgm:spPr/>
      <dgm:t>
        <a:bodyPr/>
        <a:lstStyle/>
        <a:p>
          <a:endParaRPr lang="zh-HK" altLang="en-US"/>
        </a:p>
      </dgm:t>
    </dgm:pt>
    <dgm:pt modelId="{8898E3F8-C3A4-4DB0-9E36-07FC313CA6A5}" type="sibTrans" cxnId="{004D11C4-37EA-4FDB-A48B-838224629B98}">
      <dgm:prSet/>
      <dgm:spPr/>
      <dgm:t>
        <a:bodyPr/>
        <a:lstStyle/>
        <a:p>
          <a:endParaRPr lang="zh-HK" altLang="en-US"/>
        </a:p>
      </dgm:t>
    </dgm:pt>
    <dgm:pt modelId="{E93316F8-B4B4-4CC4-9238-C686C651FC91}">
      <dgm:prSet phldrT="[文字]" custT="1"/>
      <dgm:spPr/>
      <dgm:t>
        <a:bodyPr/>
        <a:lstStyle/>
        <a:p>
          <a:r>
            <a:rPr lang="zh-TW" altLang="en-US" sz="1800" b="1" dirty="0">
              <a:solidFill>
                <a:schemeClr val="tx2">
                  <a:lumMod val="75000"/>
                  <a:lumOff val="25000"/>
                </a:schemeClr>
              </a:solidFill>
              <a:latin typeface="+mn-ea"/>
            </a:rPr>
            <a:t>成長的天空</a:t>
          </a:r>
          <a:endParaRPr lang="zh-HK" altLang="en-US" sz="1800" dirty="0"/>
        </a:p>
      </dgm:t>
    </dgm:pt>
    <dgm:pt modelId="{D9B617A1-85B6-41EA-905D-534C9F23B3D9}" type="parTrans" cxnId="{046705F9-27E9-4FD3-977A-0B47B0104DD1}">
      <dgm:prSet/>
      <dgm:spPr/>
      <dgm:t>
        <a:bodyPr/>
        <a:lstStyle/>
        <a:p>
          <a:endParaRPr lang="zh-HK" altLang="en-US"/>
        </a:p>
      </dgm:t>
    </dgm:pt>
    <dgm:pt modelId="{7A807297-79AB-4E81-B197-166742FD0FDE}" type="sibTrans" cxnId="{046705F9-27E9-4FD3-977A-0B47B0104DD1}">
      <dgm:prSet/>
      <dgm:spPr/>
      <dgm:t>
        <a:bodyPr/>
        <a:lstStyle/>
        <a:p>
          <a:endParaRPr lang="zh-HK" altLang="en-US"/>
        </a:p>
      </dgm:t>
    </dgm:pt>
    <dgm:pt modelId="{6F6B4B0B-0964-47F5-A32E-2BB8AEDA98B1}">
      <dgm:prSet phldrT="[文字]" custT="1"/>
      <dgm:spPr/>
      <dgm:t>
        <a:bodyPr/>
        <a:lstStyle/>
        <a:p>
          <a:r>
            <a:rPr lang="zh-TW" altLang="en-US" sz="3600" b="1" i="0" dirty="0">
              <a:solidFill>
                <a:schemeClr val="tx2">
                  <a:lumMod val="85000"/>
                  <a:lumOff val="15000"/>
                </a:schemeClr>
              </a:solidFill>
            </a:rPr>
            <a:t>家長聯繫</a:t>
          </a:r>
          <a:endParaRPr lang="zh-HK" altLang="en-US" sz="3600" b="1" dirty="0">
            <a:solidFill>
              <a:schemeClr val="tx2">
                <a:lumMod val="85000"/>
                <a:lumOff val="15000"/>
              </a:schemeClr>
            </a:solidFill>
          </a:endParaRPr>
        </a:p>
      </dgm:t>
    </dgm:pt>
    <dgm:pt modelId="{B98962CA-91A2-4F77-87AA-3FF3DC3607E1}" type="parTrans" cxnId="{0211BDA7-4336-46C8-993D-E2E720F8F071}">
      <dgm:prSet/>
      <dgm:spPr/>
      <dgm:t>
        <a:bodyPr/>
        <a:lstStyle/>
        <a:p>
          <a:endParaRPr lang="zh-HK" altLang="en-US"/>
        </a:p>
      </dgm:t>
    </dgm:pt>
    <dgm:pt modelId="{27E9A5A3-82F3-48C1-8B16-A3D008585E84}" type="sibTrans" cxnId="{0211BDA7-4336-46C8-993D-E2E720F8F071}">
      <dgm:prSet/>
      <dgm:spPr/>
      <dgm:t>
        <a:bodyPr/>
        <a:lstStyle/>
        <a:p>
          <a:endParaRPr lang="zh-HK" altLang="en-US"/>
        </a:p>
      </dgm:t>
    </dgm:pt>
    <dgm:pt modelId="{FFA4A0F8-35A0-47D0-A8F7-604D5B72B656}">
      <dgm:prSet phldrT="[文字]" custT="1"/>
      <dgm:spPr/>
      <dgm:t>
        <a:bodyPr/>
        <a:lstStyle/>
        <a:p>
          <a:r>
            <a:rPr lang="zh-TW" altLang="en-US" sz="1800" b="1" dirty="0">
              <a:solidFill>
                <a:schemeClr val="tx2">
                  <a:lumMod val="75000"/>
                  <a:lumOff val="25000"/>
                </a:schemeClr>
              </a:solidFill>
              <a:latin typeface="+mn-ea"/>
            </a:rPr>
            <a:t>家長同樂日</a:t>
          </a:r>
          <a:endParaRPr lang="zh-HK" altLang="en-US" sz="1800" dirty="0"/>
        </a:p>
      </dgm:t>
    </dgm:pt>
    <dgm:pt modelId="{B84B1CCE-D995-4A73-BF00-6D54074F89D1}" type="parTrans" cxnId="{BC330384-9487-49DF-A6D3-77FEA858A8DA}">
      <dgm:prSet/>
      <dgm:spPr/>
      <dgm:t>
        <a:bodyPr/>
        <a:lstStyle/>
        <a:p>
          <a:endParaRPr lang="zh-HK" altLang="en-US"/>
        </a:p>
      </dgm:t>
    </dgm:pt>
    <dgm:pt modelId="{0195DDEE-437E-4EA6-BB86-72A011330BC7}" type="sibTrans" cxnId="{BC330384-9487-49DF-A6D3-77FEA858A8DA}">
      <dgm:prSet/>
      <dgm:spPr/>
      <dgm:t>
        <a:bodyPr/>
        <a:lstStyle/>
        <a:p>
          <a:endParaRPr lang="zh-HK" altLang="en-US"/>
        </a:p>
      </dgm:t>
    </dgm:pt>
    <dgm:pt modelId="{0E0EFF8E-047C-4D2C-8F46-4199A4428653}">
      <dgm:prSet phldrT="[文字]" custT="1"/>
      <dgm:spPr/>
      <dgm:t>
        <a:bodyPr/>
        <a:lstStyle/>
        <a:p>
          <a:r>
            <a:rPr lang="zh-TW" altLang="en-US" sz="1800" b="1" dirty="0">
              <a:solidFill>
                <a:schemeClr val="tx2">
                  <a:lumMod val="75000"/>
                  <a:lumOff val="25000"/>
                </a:schemeClr>
              </a:solidFill>
              <a:latin typeface="+mn-ea"/>
            </a:rPr>
            <a:t>家教會親子旅行</a:t>
          </a:r>
          <a:endParaRPr lang="zh-HK" altLang="en-US" sz="1800" dirty="0"/>
        </a:p>
      </dgm:t>
    </dgm:pt>
    <dgm:pt modelId="{FB41483F-7570-4918-BD4F-BAE23626A120}" type="parTrans" cxnId="{23123F0B-AA8D-40BD-A6CD-E1B3CB077D2A}">
      <dgm:prSet/>
      <dgm:spPr/>
      <dgm:t>
        <a:bodyPr/>
        <a:lstStyle/>
        <a:p>
          <a:endParaRPr lang="zh-HK" altLang="en-US"/>
        </a:p>
      </dgm:t>
    </dgm:pt>
    <dgm:pt modelId="{630915EE-45E4-4212-9090-E697D134CEC8}" type="sibTrans" cxnId="{23123F0B-AA8D-40BD-A6CD-E1B3CB077D2A}">
      <dgm:prSet/>
      <dgm:spPr/>
      <dgm:t>
        <a:bodyPr/>
        <a:lstStyle/>
        <a:p>
          <a:endParaRPr lang="zh-HK" altLang="en-US"/>
        </a:p>
      </dgm:t>
    </dgm:pt>
    <dgm:pt modelId="{54CE1B3E-206E-473C-944A-27E9E0654EF1}">
      <dgm:prSet custT="1"/>
      <dgm:spPr/>
      <dgm:t>
        <a:bodyPr/>
        <a:lstStyle/>
        <a:p>
          <a:r>
            <a:rPr lang="zh-TW" altLang="en-US" sz="3600" b="1" i="0" dirty="0">
              <a:solidFill>
                <a:schemeClr val="tx2">
                  <a:lumMod val="85000"/>
                  <a:lumOff val="15000"/>
                </a:schemeClr>
              </a:solidFill>
            </a:rPr>
            <a:t>外間聯繫</a:t>
          </a:r>
          <a:endParaRPr lang="zh-HK" altLang="en-US" sz="3600" dirty="0"/>
        </a:p>
      </dgm:t>
    </dgm:pt>
    <dgm:pt modelId="{915B55A1-A7A8-40F5-8157-6C1B0B8DC4FB}" type="parTrans" cxnId="{33D6E8CE-670C-4D77-9320-73818B8212E9}">
      <dgm:prSet/>
      <dgm:spPr/>
      <dgm:t>
        <a:bodyPr/>
        <a:lstStyle/>
        <a:p>
          <a:endParaRPr lang="zh-HK" altLang="en-US"/>
        </a:p>
      </dgm:t>
    </dgm:pt>
    <dgm:pt modelId="{B972AC11-0E2A-4B36-9328-EE03220A9DBD}" type="sibTrans" cxnId="{33D6E8CE-670C-4D77-9320-73818B8212E9}">
      <dgm:prSet/>
      <dgm:spPr/>
      <dgm:t>
        <a:bodyPr/>
        <a:lstStyle/>
        <a:p>
          <a:endParaRPr lang="zh-HK" altLang="en-US"/>
        </a:p>
      </dgm:t>
    </dgm:pt>
    <dgm:pt modelId="{C22AB077-7A83-4ED2-BAD0-87D2744A1346}">
      <dgm:prSet custT="1"/>
      <dgm:spPr/>
      <dgm:t>
        <a:bodyPr/>
        <a:lstStyle/>
        <a:p>
          <a:r>
            <a:rPr lang="zh-TW" altLang="en-US" sz="1800" b="1" dirty="0">
              <a:solidFill>
                <a:schemeClr val="tx2">
                  <a:lumMod val="75000"/>
                  <a:lumOff val="25000"/>
                </a:schemeClr>
              </a:solidFill>
              <a:latin typeface="+mn-ea"/>
            </a:rPr>
            <a:t>跨學校共融活動</a:t>
          </a:r>
          <a:endParaRPr lang="zh-HK" altLang="en-US" sz="1800" dirty="0"/>
        </a:p>
      </dgm:t>
    </dgm:pt>
    <dgm:pt modelId="{99F271F3-8C4B-475D-8F68-FD97FF0BF20F}" type="parTrans" cxnId="{A3B0AAE9-ABC2-4D08-B25F-587338303972}">
      <dgm:prSet/>
      <dgm:spPr/>
      <dgm:t>
        <a:bodyPr/>
        <a:lstStyle/>
        <a:p>
          <a:endParaRPr lang="zh-HK" altLang="en-US"/>
        </a:p>
      </dgm:t>
    </dgm:pt>
    <dgm:pt modelId="{80204B57-39A6-4189-B6DD-362AD86417F7}" type="sibTrans" cxnId="{A3B0AAE9-ABC2-4D08-B25F-587338303972}">
      <dgm:prSet/>
      <dgm:spPr/>
      <dgm:t>
        <a:bodyPr/>
        <a:lstStyle/>
        <a:p>
          <a:endParaRPr lang="zh-HK" altLang="en-US"/>
        </a:p>
      </dgm:t>
    </dgm:pt>
    <dgm:pt modelId="{250A864A-C35E-422B-9C68-4210CCCB0FB7}">
      <dgm:prSet phldrT="[文字]" custT="1"/>
      <dgm:spPr/>
      <dgm:t>
        <a:bodyPr/>
        <a:lstStyle/>
        <a:p>
          <a:r>
            <a:rPr lang="zh-TW" altLang="en-US" sz="1800" b="1" dirty="0">
              <a:solidFill>
                <a:schemeClr val="tx2">
                  <a:lumMod val="75000"/>
                  <a:lumOff val="25000"/>
                </a:schemeClr>
              </a:solidFill>
              <a:latin typeface="+mn-ea"/>
            </a:rPr>
            <a:t>共融大使</a:t>
          </a:r>
          <a:endParaRPr lang="zh-HK" altLang="en-US" sz="1800" dirty="0"/>
        </a:p>
      </dgm:t>
    </dgm:pt>
    <dgm:pt modelId="{8A51C229-CFE0-4D17-BD9E-2DE95A249165}" type="parTrans" cxnId="{8B4D4FF6-0FC1-4EE3-B4C9-91B60D461F86}">
      <dgm:prSet/>
      <dgm:spPr/>
      <dgm:t>
        <a:bodyPr/>
        <a:lstStyle/>
        <a:p>
          <a:endParaRPr lang="zh-HK" altLang="en-US"/>
        </a:p>
      </dgm:t>
    </dgm:pt>
    <dgm:pt modelId="{1640925C-0413-4367-BFA3-BB36762D66EE}" type="sibTrans" cxnId="{8B4D4FF6-0FC1-4EE3-B4C9-91B60D461F86}">
      <dgm:prSet/>
      <dgm:spPr/>
      <dgm:t>
        <a:bodyPr/>
        <a:lstStyle/>
        <a:p>
          <a:endParaRPr lang="zh-HK" altLang="en-US"/>
        </a:p>
      </dgm:t>
    </dgm:pt>
    <dgm:pt modelId="{286530C9-439A-4ACE-815B-D16A894F7A3C}">
      <dgm:prSet custT="1"/>
      <dgm:spPr/>
      <dgm:t>
        <a:bodyPr/>
        <a:lstStyle/>
        <a:p>
          <a:r>
            <a:rPr lang="zh-HK" altLang="en-US" sz="3600" b="1" i="0" dirty="0">
              <a:solidFill>
                <a:schemeClr val="tx2">
                  <a:lumMod val="85000"/>
                  <a:lumOff val="15000"/>
                </a:schemeClr>
              </a:solidFill>
            </a:rPr>
            <a:t>學校文化</a:t>
          </a:r>
          <a:endParaRPr lang="zh-HK" altLang="en-US" sz="3600" b="1" dirty="0">
            <a:solidFill>
              <a:schemeClr val="tx2">
                <a:lumMod val="85000"/>
                <a:lumOff val="15000"/>
              </a:schemeClr>
            </a:solidFill>
          </a:endParaRPr>
        </a:p>
      </dgm:t>
    </dgm:pt>
    <dgm:pt modelId="{EF5FAC3B-EE70-4DA2-B74E-8F7A61F317F3}" type="parTrans" cxnId="{160638C0-27E8-4110-AF14-86CC006F417F}">
      <dgm:prSet/>
      <dgm:spPr/>
      <dgm:t>
        <a:bodyPr/>
        <a:lstStyle/>
        <a:p>
          <a:endParaRPr lang="zh-HK" altLang="en-US"/>
        </a:p>
      </dgm:t>
    </dgm:pt>
    <dgm:pt modelId="{DBDCDC75-E18A-4F04-840B-957B6AC72669}" type="sibTrans" cxnId="{160638C0-27E8-4110-AF14-86CC006F417F}">
      <dgm:prSet/>
      <dgm:spPr/>
      <dgm:t>
        <a:bodyPr/>
        <a:lstStyle/>
        <a:p>
          <a:endParaRPr lang="zh-HK" altLang="en-US"/>
        </a:p>
      </dgm:t>
    </dgm:pt>
    <dgm:pt modelId="{C68015AB-1A59-49B5-8974-6A73738D72BE}">
      <dgm:prSet custT="1"/>
      <dgm:spPr/>
      <dgm:t>
        <a:bodyPr/>
        <a:lstStyle/>
        <a:p>
          <a:r>
            <a:rPr lang="zh-TW" altLang="en-US" sz="1800" b="1" dirty="0">
              <a:solidFill>
                <a:schemeClr val="tx2">
                  <a:lumMod val="75000"/>
                  <a:lumOff val="25000"/>
                </a:schemeClr>
              </a:solidFill>
              <a:latin typeface="+mn-ea"/>
            </a:rPr>
            <a:t>生日會</a:t>
          </a:r>
          <a:endParaRPr lang="zh-HK" altLang="en-US" sz="1800" dirty="0"/>
        </a:p>
      </dgm:t>
    </dgm:pt>
    <dgm:pt modelId="{BA8633B9-585A-4D8D-8135-FB0D1E484A47}" type="parTrans" cxnId="{8CC97005-FE9A-49D6-902D-A07833D3D146}">
      <dgm:prSet/>
      <dgm:spPr/>
      <dgm:t>
        <a:bodyPr/>
        <a:lstStyle/>
        <a:p>
          <a:endParaRPr lang="zh-HK" altLang="en-US"/>
        </a:p>
      </dgm:t>
    </dgm:pt>
    <dgm:pt modelId="{C1981785-C88D-4F17-BC44-382549F0E7EF}" type="sibTrans" cxnId="{8CC97005-FE9A-49D6-902D-A07833D3D146}">
      <dgm:prSet/>
      <dgm:spPr/>
      <dgm:t>
        <a:bodyPr/>
        <a:lstStyle/>
        <a:p>
          <a:endParaRPr lang="zh-HK" altLang="en-US"/>
        </a:p>
      </dgm:t>
    </dgm:pt>
    <dgm:pt modelId="{1FF9DA87-FBFD-481C-991D-3015BD312331}">
      <dgm:prSet custT="1"/>
      <dgm:spPr/>
      <dgm:t>
        <a:bodyPr/>
        <a:lstStyle/>
        <a:p>
          <a:r>
            <a:rPr lang="zh-TW" altLang="en-US" sz="1800" b="1" dirty="0">
              <a:solidFill>
                <a:schemeClr val="tx2">
                  <a:lumMod val="75000"/>
                  <a:lumOff val="25000"/>
                </a:schemeClr>
              </a:solidFill>
              <a:latin typeface="+mn-ea"/>
            </a:rPr>
            <a:t>萬聖節慶祝活動</a:t>
          </a:r>
          <a:endParaRPr lang="zh-HK" altLang="en-US" sz="1800" dirty="0"/>
        </a:p>
      </dgm:t>
    </dgm:pt>
    <dgm:pt modelId="{8F8FBC0E-490A-4151-8A71-BA50DA4A37FD}" type="parTrans" cxnId="{60359832-7D4A-4FC1-A92C-80E2D32119E0}">
      <dgm:prSet/>
      <dgm:spPr/>
      <dgm:t>
        <a:bodyPr/>
        <a:lstStyle/>
        <a:p>
          <a:endParaRPr lang="zh-HK" altLang="en-US"/>
        </a:p>
      </dgm:t>
    </dgm:pt>
    <dgm:pt modelId="{63BE4592-6ED2-46A4-A6CF-D1A74DA2B9D2}" type="sibTrans" cxnId="{60359832-7D4A-4FC1-A92C-80E2D32119E0}">
      <dgm:prSet/>
      <dgm:spPr/>
      <dgm:t>
        <a:bodyPr/>
        <a:lstStyle/>
        <a:p>
          <a:endParaRPr lang="zh-HK" altLang="en-US"/>
        </a:p>
      </dgm:t>
    </dgm:pt>
    <dgm:pt modelId="{0B2ACD8D-25D3-46BF-A18C-2FA1642A9500}">
      <dgm:prSet custT="1"/>
      <dgm:spPr/>
      <dgm:t>
        <a:bodyPr/>
        <a:lstStyle/>
        <a:p>
          <a:r>
            <a:rPr lang="zh-TW" altLang="en-US" sz="1800" b="1" dirty="0">
              <a:solidFill>
                <a:schemeClr val="tx2">
                  <a:lumMod val="75000"/>
                  <a:lumOff val="25000"/>
                </a:schemeClr>
              </a:solidFill>
              <a:latin typeface="+mn-ea"/>
            </a:rPr>
            <a:t>復活彩蛋</a:t>
          </a:r>
          <a:endParaRPr lang="zh-HK" altLang="en-US" sz="1800" dirty="0"/>
        </a:p>
      </dgm:t>
    </dgm:pt>
    <dgm:pt modelId="{F534CF78-57CB-4891-8C90-F41F150AB370}" type="parTrans" cxnId="{E9FCDD84-2971-4952-A261-F95A3A1BB576}">
      <dgm:prSet/>
      <dgm:spPr/>
      <dgm:t>
        <a:bodyPr/>
        <a:lstStyle/>
        <a:p>
          <a:endParaRPr lang="zh-HK" altLang="en-US"/>
        </a:p>
      </dgm:t>
    </dgm:pt>
    <dgm:pt modelId="{FC45537F-EBBC-43F2-8977-A9351D5C7663}" type="sibTrans" cxnId="{E9FCDD84-2971-4952-A261-F95A3A1BB576}">
      <dgm:prSet/>
      <dgm:spPr/>
      <dgm:t>
        <a:bodyPr/>
        <a:lstStyle/>
        <a:p>
          <a:endParaRPr lang="zh-HK" altLang="en-US"/>
        </a:p>
      </dgm:t>
    </dgm:pt>
    <dgm:pt modelId="{C2EBF815-7D42-41EA-A580-DD7318310765}">
      <dgm:prSet custT="1"/>
      <dgm:spPr/>
      <dgm:t>
        <a:bodyPr/>
        <a:lstStyle/>
        <a:p>
          <a:r>
            <a:rPr lang="zh-TW" altLang="en-US" sz="1800" b="1" dirty="0">
              <a:solidFill>
                <a:schemeClr val="tx2">
                  <a:lumMod val="75000"/>
                  <a:lumOff val="25000"/>
                </a:schemeClr>
              </a:solidFill>
              <a:latin typeface="+mn-ea"/>
            </a:rPr>
            <a:t>户外學習日</a:t>
          </a:r>
          <a:endParaRPr lang="zh-HK" altLang="en-US" sz="1800" dirty="0"/>
        </a:p>
      </dgm:t>
    </dgm:pt>
    <dgm:pt modelId="{A453E83C-CAB5-4E4C-82C7-37C7D399BFD1}" type="parTrans" cxnId="{EE50627F-8256-4DA4-847E-6CCFFDCA99AC}">
      <dgm:prSet/>
      <dgm:spPr/>
      <dgm:t>
        <a:bodyPr/>
        <a:lstStyle/>
        <a:p>
          <a:endParaRPr lang="zh-HK" altLang="en-US"/>
        </a:p>
      </dgm:t>
    </dgm:pt>
    <dgm:pt modelId="{2A7B874D-D23D-4F57-94EC-B2DED6A3113C}" type="sibTrans" cxnId="{EE50627F-8256-4DA4-847E-6CCFFDCA99AC}">
      <dgm:prSet/>
      <dgm:spPr/>
      <dgm:t>
        <a:bodyPr/>
        <a:lstStyle/>
        <a:p>
          <a:endParaRPr lang="zh-HK" altLang="en-US"/>
        </a:p>
      </dgm:t>
    </dgm:pt>
    <dgm:pt modelId="{BACF8AD6-23AA-4F7F-9F96-28509776071F}" type="pres">
      <dgm:prSet presAssocID="{589E4926-C16F-439E-89A0-604DC2F0F58B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zh-HK" altLang="en-US"/>
        </a:p>
      </dgm:t>
    </dgm:pt>
    <dgm:pt modelId="{BDB94EFC-1858-4563-BAD7-3FEA53C30B1E}" type="pres">
      <dgm:prSet presAssocID="{5F8F9D84-0DE0-4366-8DA8-12CDF04C3D06}" presName="linNode" presStyleCnt="0"/>
      <dgm:spPr/>
    </dgm:pt>
    <dgm:pt modelId="{BA59963B-6484-458F-A866-D9888EBEC8EB}" type="pres">
      <dgm:prSet presAssocID="{5F8F9D84-0DE0-4366-8DA8-12CDF04C3D06}" presName="parentShp" presStyleLbl="node1" presStyleIdx="0" presStyleCnt="4" custScaleX="75721" custScaleY="157916" custLinFactNeighborX="-500" custLinFactNeighborY="-14101">
        <dgm:presLayoutVars>
          <dgm:bulletEnabled val="1"/>
        </dgm:presLayoutVars>
      </dgm:prSet>
      <dgm:spPr/>
      <dgm:t>
        <a:bodyPr/>
        <a:lstStyle/>
        <a:p>
          <a:endParaRPr lang="zh-HK" altLang="en-US"/>
        </a:p>
      </dgm:t>
    </dgm:pt>
    <dgm:pt modelId="{1BABB533-9DAD-4A26-8650-271B122C3534}" type="pres">
      <dgm:prSet presAssocID="{5F8F9D84-0DE0-4366-8DA8-12CDF04C3D06}" presName="childShp" presStyleLbl="bgAccFollowNode1" presStyleIdx="0" presStyleCnt="4" custScaleY="346942">
        <dgm:presLayoutVars>
          <dgm:bulletEnabled val="1"/>
        </dgm:presLayoutVars>
      </dgm:prSet>
      <dgm:spPr/>
      <dgm:t>
        <a:bodyPr/>
        <a:lstStyle/>
        <a:p>
          <a:endParaRPr lang="zh-HK" altLang="en-US"/>
        </a:p>
      </dgm:t>
    </dgm:pt>
    <dgm:pt modelId="{0EB12470-6A38-42C8-9579-F25FCB4F5FD0}" type="pres">
      <dgm:prSet presAssocID="{352D0BC2-2726-48EB-AD77-C71AB2F97BFB}" presName="spacing" presStyleCnt="0"/>
      <dgm:spPr/>
    </dgm:pt>
    <dgm:pt modelId="{78859F24-3468-443B-9F74-3322019731E2}" type="pres">
      <dgm:prSet presAssocID="{6F6B4B0B-0964-47F5-A32E-2BB8AEDA98B1}" presName="linNode" presStyleCnt="0"/>
      <dgm:spPr/>
    </dgm:pt>
    <dgm:pt modelId="{73B47BFD-CD9D-4957-B0EA-DA545D70CC90}" type="pres">
      <dgm:prSet presAssocID="{6F6B4B0B-0964-47F5-A32E-2BB8AEDA98B1}" presName="parentShp" presStyleLbl="node1" presStyleIdx="1" presStyleCnt="4" custScaleX="76701" custScaleY="143637" custLinFactNeighborX="-741" custLinFactNeighborY="-10468">
        <dgm:presLayoutVars>
          <dgm:bulletEnabled val="1"/>
        </dgm:presLayoutVars>
      </dgm:prSet>
      <dgm:spPr/>
      <dgm:t>
        <a:bodyPr/>
        <a:lstStyle/>
        <a:p>
          <a:endParaRPr lang="zh-HK" altLang="en-US"/>
        </a:p>
      </dgm:t>
    </dgm:pt>
    <dgm:pt modelId="{B52F570A-EA53-4894-B130-B5A54BD5DED7}" type="pres">
      <dgm:prSet presAssocID="{6F6B4B0B-0964-47F5-A32E-2BB8AEDA98B1}" presName="childShp" presStyleLbl="bgAccFollowNode1" presStyleIdx="1" presStyleCnt="4" custScaleY="183648" custLinFactNeighborX="-229" custLinFactNeighborY="-3598">
        <dgm:presLayoutVars>
          <dgm:bulletEnabled val="1"/>
        </dgm:presLayoutVars>
      </dgm:prSet>
      <dgm:spPr/>
      <dgm:t>
        <a:bodyPr/>
        <a:lstStyle/>
        <a:p>
          <a:endParaRPr lang="zh-HK" altLang="en-US"/>
        </a:p>
      </dgm:t>
    </dgm:pt>
    <dgm:pt modelId="{76DDCB6B-D634-433F-885B-0B34336DA589}" type="pres">
      <dgm:prSet presAssocID="{27E9A5A3-82F3-48C1-8B16-A3D008585E84}" presName="spacing" presStyleCnt="0"/>
      <dgm:spPr/>
    </dgm:pt>
    <dgm:pt modelId="{20B67739-43B0-4DFE-89DB-9B23FBFC6360}" type="pres">
      <dgm:prSet presAssocID="{54CE1B3E-206E-473C-944A-27E9E0654EF1}" presName="linNode" presStyleCnt="0"/>
      <dgm:spPr/>
    </dgm:pt>
    <dgm:pt modelId="{6F80E2A3-4DB5-4F2E-951B-0813C18090AD}" type="pres">
      <dgm:prSet presAssocID="{54CE1B3E-206E-473C-944A-27E9E0654EF1}" presName="parentShp" presStyleLbl="node1" presStyleIdx="2" presStyleCnt="4" custScaleX="76701" custScaleY="157916" custLinFactNeighborX="-910" custLinFactNeighborY="-13889">
        <dgm:presLayoutVars>
          <dgm:bulletEnabled val="1"/>
        </dgm:presLayoutVars>
      </dgm:prSet>
      <dgm:spPr/>
      <dgm:t>
        <a:bodyPr/>
        <a:lstStyle/>
        <a:p>
          <a:endParaRPr lang="zh-HK" altLang="en-US"/>
        </a:p>
      </dgm:t>
    </dgm:pt>
    <dgm:pt modelId="{7F70041B-09F1-4F20-95CA-58CFE5310D68}" type="pres">
      <dgm:prSet presAssocID="{54CE1B3E-206E-473C-944A-27E9E0654EF1}" presName="childShp" presStyleLbl="bgAccFollowNode1" presStyleIdx="2" presStyleCnt="4" custScaleY="241913" custLinFactNeighborX="122" custLinFactNeighborY="-11802">
        <dgm:presLayoutVars>
          <dgm:bulletEnabled val="1"/>
        </dgm:presLayoutVars>
      </dgm:prSet>
      <dgm:spPr/>
      <dgm:t>
        <a:bodyPr/>
        <a:lstStyle/>
        <a:p>
          <a:endParaRPr lang="zh-HK" altLang="en-US"/>
        </a:p>
      </dgm:t>
    </dgm:pt>
    <dgm:pt modelId="{2E306062-DAC6-4254-ABE5-74D1BED9DFC2}" type="pres">
      <dgm:prSet presAssocID="{B972AC11-0E2A-4B36-9328-EE03220A9DBD}" presName="spacing" presStyleCnt="0"/>
      <dgm:spPr/>
    </dgm:pt>
    <dgm:pt modelId="{1428D34C-F0E3-43DE-906A-2D29FEC94B46}" type="pres">
      <dgm:prSet presAssocID="{286530C9-439A-4ACE-815B-D16A894F7A3C}" presName="linNode" presStyleCnt="0"/>
      <dgm:spPr/>
    </dgm:pt>
    <dgm:pt modelId="{A69465C2-9CA1-4514-B6BE-018709CCD0A7}" type="pres">
      <dgm:prSet presAssocID="{286530C9-439A-4ACE-815B-D16A894F7A3C}" presName="parentShp" presStyleLbl="node1" presStyleIdx="3" presStyleCnt="4" custScaleX="76701" custScaleY="157916" custLinFactNeighborX="-1160" custLinFactNeighborY="-17000">
        <dgm:presLayoutVars>
          <dgm:bulletEnabled val="1"/>
        </dgm:presLayoutVars>
      </dgm:prSet>
      <dgm:spPr/>
      <dgm:t>
        <a:bodyPr/>
        <a:lstStyle/>
        <a:p>
          <a:endParaRPr lang="zh-HK" altLang="en-US"/>
        </a:p>
      </dgm:t>
    </dgm:pt>
    <dgm:pt modelId="{CEA625D2-13B3-43D1-B8EF-9E47A9CCF4C3}" type="pres">
      <dgm:prSet presAssocID="{286530C9-439A-4ACE-815B-D16A894F7A3C}" presName="childShp" presStyleLbl="bgAccFollowNode1" presStyleIdx="3" presStyleCnt="4" custScaleY="316226" custLinFactNeighborX="-1073" custLinFactNeighborY="-44614">
        <dgm:presLayoutVars>
          <dgm:bulletEnabled val="1"/>
        </dgm:presLayoutVars>
      </dgm:prSet>
      <dgm:spPr/>
      <dgm:t>
        <a:bodyPr/>
        <a:lstStyle/>
        <a:p>
          <a:endParaRPr lang="zh-HK" altLang="en-US"/>
        </a:p>
      </dgm:t>
    </dgm:pt>
  </dgm:ptLst>
  <dgm:cxnLst>
    <dgm:cxn modelId="{679EE7A8-4209-4845-A9AA-910EC2C6F2DE}" type="presOf" srcId="{250A864A-C35E-422B-9C68-4210CCCB0FB7}" destId="{1BABB533-9DAD-4A26-8650-271B122C3534}" srcOrd="0" destOrd="2" presId="urn:microsoft.com/office/officeart/2005/8/layout/vList6"/>
    <dgm:cxn modelId="{705E1042-FFE9-49EC-BFE6-3529E01285E2}" type="presOf" srcId="{FFA4A0F8-35A0-47D0-A8F7-604D5B72B656}" destId="{B52F570A-EA53-4894-B130-B5A54BD5DED7}" srcOrd="0" destOrd="0" presId="urn:microsoft.com/office/officeart/2005/8/layout/vList6"/>
    <dgm:cxn modelId="{8B4D4FF6-0FC1-4EE3-B4C9-91B60D461F86}" srcId="{5F8F9D84-0DE0-4366-8DA8-12CDF04C3D06}" destId="{250A864A-C35E-422B-9C68-4210CCCB0FB7}" srcOrd="2" destOrd="0" parTransId="{8A51C229-CFE0-4D17-BD9E-2DE95A249165}" sibTransId="{1640925C-0413-4367-BFA3-BB36762D66EE}"/>
    <dgm:cxn modelId="{33D6E8CE-670C-4D77-9320-73818B8212E9}" srcId="{589E4926-C16F-439E-89A0-604DC2F0F58B}" destId="{54CE1B3E-206E-473C-944A-27E9E0654EF1}" srcOrd="2" destOrd="0" parTransId="{915B55A1-A7A8-40F5-8157-6C1B0B8DC4FB}" sibTransId="{B972AC11-0E2A-4B36-9328-EE03220A9DBD}"/>
    <dgm:cxn modelId="{046705F9-27E9-4FD3-977A-0B47B0104DD1}" srcId="{5F8F9D84-0DE0-4366-8DA8-12CDF04C3D06}" destId="{E93316F8-B4B4-4CC4-9238-C686C651FC91}" srcOrd="1" destOrd="0" parTransId="{D9B617A1-85B6-41EA-905D-534C9F23B3D9}" sibTransId="{7A807297-79AB-4E81-B197-166742FD0FDE}"/>
    <dgm:cxn modelId="{0211BDA7-4336-46C8-993D-E2E720F8F071}" srcId="{589E4926-C16F-439E-89A0-604DC2F0F58B}" destId="{6F6B4B0B-0964-47F5-A32E-2BB8AEDA98B1}" srcOrd="1" destOrd="0" parTransId="{B98962CA-91A2-4F77-87AA-3FF3DC3607E1}" sibTransId="{27E9A5A3-82F3-48C1-8B16-A3D008585E84}"/>
    <dgm:cxn modelId="{FA9AB1E8-8650-4131-B7EE-3AF4DA993E18}" type="presOf" srcId="{5F8F9D84-0DE0-4366-8DA8-12CDF04C3D06}" destId="{BA59963B-6484-458F-A866-D9888EBEC8EB}" srcOrd="0" destOrd="0" presId="urn:microsoft.com/office/officeart/2005/8/layout/vList6"/>
    <dgm:cxn modelId="{004D11C4-37EA-4FDB-A48B-838224629B98}" srcId="{5F8F9D84-0DE0-4366-8DA8-12CDF04C3D06}" destId="{5777A82E-E14C-4707-9EFD-D8F266CE33E5}" srcOrd="0" destOrd="0" parTransId="{5E2B5BD8-2F90-400D-AF90-2F3493775898}" sibTransId="{8898E3F8-C3A4-4DB0-9E36-07FC313CA6A5}"/>
    <dgm:cxn modelId="{7E2DEA3A-621F-47BE-962C-CF176B23DA6E}" type="presOf" srcId="{0E0EFF8E-047C-4D2C-8F46-4199A4428653}" destId="{B52F570A-EA53-4894-B130-B5A54BD5DED7}" srcOrd="0" destOrd="1" presId="urn:microsoft.com/office/officeart/2005/8/layout/vList6"/>
    <dgm:cxn modelId="{0E85888C-924F-464B-89EC-C9B7534382BC}" srcId="{589E4926-C16F-439E-89A0-604DC2F0F58B}" destId="{5F8F9D84-0DE0-4366-8DA8-12CDF04C3D06}" srcOrd="0" destOrd="0" parTransId="{696C4F45-1163-419A-B2AC-0568CA091649}" sibTransId="{352D0BC2-2726-48EB-AD77-C71AB2F97BFB}"/>
    <dgm:cxn modelId="{61C55A5F-5B2B-4E45-AE51-B962186A60B9}" type="presOf" srcId="{1FF9DA87-FBFD-481C-991D-3015BD312331}" destId="{CEA625D2-13B3-43D1-B8EF-9E47A9CCF4C3}" srcOrd="0" destOrd="1" presId="urn:microsoft.com/office/officeart/2005/8/layout/vList6"/>
    <dgm:cxn modelId="{BC330384-9487-49DF-A6D3-77FEA858A8DA}" srcId="{6F6B4B0B-0964-47F5-A32E-2BB8AEDA98B1}" destId="{FFA4A0F8-35A0-47D0-A8F7-604D5B72B656}" srcOrd="0" destOrd="0" parTransId="{B84B1CCE-D995-4A73-BF00-6D54074F89D1}" sibTransId="{0195DDEE-437E-4EA6-BB86-72A011330BC7}"/>
    <dgm:cxn modelId="{60359832-7D4A-4FC1-A92C-80E2D32119E0}" srcId="{286530C9-439A-4ACE-815B-D16A894F7A3C}" destId="{1FF9DA87-FBFD-481C-991D-3015BD312331}" srcOrd="1" destOrd="0" parTransId="{8F8FBC0E-490A-4151-8A71-BA50DA4A37FD}" sibTransId="{63BE4592-6ED2-46A4-A6CF-D1A74DA2B9D2}"/>
    <dgm:cxn modelId="{24BF1B71-33AC-4ECA-A1CE-3A54B235231B}" type="presOf" srcId="{C2EBF815-7D42-41EA-A580-DD7318310765}" destId="{CEA625D2-13B3-43D1-B8EF-9E47A9CCF4C3}" srcOrd="0" destOrd="2" presId="urn:microsoft.com/office/officeart/2005/8/layout/vList6"/>
    <dgm:cxn modelId="{CEAA46B7-E1AB-4C8D-BB18-6EDEDDC66FC9}" type="presOf" srcId="{54CE1B3E-206E-473C-944A-27E9E0654EF1}" destId="{6F80E2A3-4DB5-4F2E-951B-0813C18090AD}" srcOrd="0" destOrd="0" presId="urn:microsoft.com/office/officeart/2005/8/layout/vList6"/>
    <dgm:cxn modelId="{96AAC8B8-4B6F-42F4-B75A-12073BE3832D}" type="presOf" srcId="{5777A82E-E14C-4707-9EFD-D8F266CE33E5}" destId="{1BABB533-9DAD-4A26-8650-271B122C3534}" srcOrd="0" destOrd="0" presId="urn:microsoft.com/office/officeart/2005/8/layout/vList6"/>
    <dgm:cxn modelId="{23123F0B-AA8D-40BD-A6CD-E1B3CB077D2A}" srcId="{6F6B4B0B-0964-47F5-A32E-2BB8AEDA98B1}" destId="{0E0EFF8E-047C-4D2C-8F46-4199A4428653}" srcOrd="1" destOrd="0" parTransId="{FB41483F-7570-4918-BD4F-BAE23626A120}" sibTransId="{630915EE-45E4-4212-9090-E697D134CEC8}"/>
    <dgm:cxn modelId="{3A3E2485-3FB9-4EB7-917F-9CA126286963}" type="presOf" srcId="{E93316F8-B4B4-4CC4-9238-C686C651FC91}" destId="{1BABB533-9DAD-4A26-8650-271B122C3534}" srcOrd="0" destOrd="1" presId="urn:microsoft.com/office/officeart/2005/8/layout/vList6"/>
    <dgm:cxn modelId="{E9FCDD84-2971-4952-A261-F95A3A1BB576}" srcId="{54CE1B3E-206E-473C-944A-27E9E0654EF1}" destId="{0B2ACD8D-25D3-46BF-A18C-2FA1642A9500}" srcOrd="1" destOrd="0" parTransId="{F534CF78-57CB-4891-8C90-F41F150AB370}" sibTransId="{FC45537F-EBBC-43F2-8977-A9351D5C7663}"/>
    <dgm:cxn modelId="{8CC97005-FE9A-49D6-902D-A07833D3D146}" srcId="{286530C9-439A-4ACE-815B-D16A894F7A3C}" destId="{C68015AB-1A59-49B5-8974-6A73738D72BE}" srcOrd="0" destOrd="0" parTransId="{BA8633B9-585A-4D8D-8135-FB0D1E484A47}" sibTransId="{C1981785-C88D-4F17-BC44-382549F0E7EF}"/>
    <dgm:cxn modelId="{A3B0AAE9-ABC2-4D08-B25F-587338303972}" srcId="{54CE1B3E-206E-473C-944A-27E9E0654EF1}" destId="{C22AB077-7A83-4ED2-BAD0-87D2744A1346}" srcOrd="0" destOrd="0" parTransId="{99F271F3-8C4B-475D-8F68-FD97FF0BF20F}" sibTransId="{80204B57-39A6-4189-B6DD-362AD86417F7}"/>
    <dgm:cxn modelId="{A80258E5-3868-43B6-A10E-481EA8DF113A}" type="presOf" srcId="{C22AB077-7A83-4ED2-BAD0-87D2744A1346}" destId="{7F70041B-09F1-4F20-95CA-58CFE5310D68}" srcOrd="0" destOrd="0" presId="urn:microsoft.com/office/officeart/2005/8/layout/vList6"/>
    <dgm:cxn modelId="{160638C0-27E8-4110-AF14-86CC006F417F}" srcId="{589E4926-C16F-439E-89A0-604DC2F0F58B}" destId="{286530C9-439A-4ACE-815B-D16A894F7A3C}" srcOrd="3" destOrd="0" parTransId="{EF5FAC3B-EE70-4DA2-B74E-8F7A61F317F3}" sibTransId="{DBDCDC75-E18A-4F04-840B-957B6AC72669}"/>
    <dgm:cxn modelId="{E00062B3-3F70-4C61-8830-1213231E8633}" type="presOf" srcId="{6F6B4B0B-0964-47F5-A32E-2BB8AEDA98B1}" destId="{73B47BFD-CD9D-4957-B0EA-DA545D70CC90}" srcOrd="0" destOrd="0" presId="urn:microsoft.com/office/officeart/2005/8/layout/vList6"/>
    <dgm:cxn modelId="{16B42EF6-BC1A-4A25-9C0D-B6185B5C71DB}" type="presOf" srcId="{0B2ACD8D-25D3-46BF-A18C-2FA1642A9500}" destId="{7F70041B-09F1-4F20-95CA-58CFE5310D68}" srcOrd="0" destOrd="1" presId="urn:microsoft.com/office/officeart/2005/8/layout/vList6"/>
    <dgm:cxn modelId="{C6DD32FC-04E2-4A41-B8B3-5DA53DA94206}" type="presOf" srcId="{C68015AB-1A59-49B5-8974-6A73738D72BE}" destId="{CEA625D2-13B3-43D1-B8EF-9E47A9CCF4C3}" srcOrd="0" destOrd="0" presId="urn:microsoft.com/office/officeart/2005/8/layout/vList6"/>
    <dgm:cxn modelId="{EE50627F-8256-4DA4-847E-6CCFFDCA99AC}" srcId="{286530C9-439A-4ACE-815B-D16A894F7A3C}" destId="{C2EBF815-7D42-41EA-A580-DD7318310765}" srcOrd="2" destOrd="0" parTransId="{A453E83C-CAB5-4E4C-82C7-37C7D399BFD1}" sibTransId="{2A7B874D-D23D-4F57-94EC-B2DED6A3113C}"/>
    <dgm:cxn modelId="{B4A84F47-C81F-4FFA-8CA8-6769C08D5FF2}" type="presOf" srcId="{589E4926-C16F-439E-89A0-604DC2F0F58B}" destId="{BACF8AD6-23AA-4F7F-9F96-28509776071F}" srcOrd="0" destOrd="0" presId="urn:microsoft.com/office/officeart/2005/8/layout/vList6"/>
    <dgm:cxn modelId="{A1F36590-9933-4420-B2A8-B9691D36CCBE}" type="presOf" srcId="{286530C9-439A-4ACE-815B-D16A894F7A3C}" destId="{A69465C2-9CA1-4514-B6BE-018709CCD0A7}" srcOrd="0" destOrd="0" presId="urn:microsoft.com/office/officeart/2005/8/layout/vList6"/>
    <dgm:cxn modelId="{D6E551B6-C8CB-4641-8679-1E2F1663E3B2}" type="presParOf" srcId="{BACF8AD6-23AA-4F7F-9F96-28509776071F}" destId="{BDB94EFC-1858-4563-BAD7-3FEA53C30B1E}" srcOrd="0" destOrd="0" presId="urn:microsoft.com/office/officeart/2005/8/layout/vList6"/>
    <dgm:cxn modelId="{61CA212D-E2B6-4A2B-92D4-50F3D8B705CD}" type="presParOf" srcId="{BDB94EFC-1858-4563-BAD7-3FEA53C30B1E}" destId="{BA59963B-6484-458F-A866-D9888EBEC8EB}" srcOrd="0" destOrd="0" presId="urn:microsoft.com/office/officeart/2005/8/layout/vList6"/>
    <dgm:cxn modelId="{A8664372-7759-4FDA-9644-C9031B6F9331}" type="presParOf" srcId="{BDB94EFC-1858-4563-BAD7-3FEA53C30B1E}" destId="{1BABB533-9DAD-4A26-8650-271B122C3534}" srcOrd="1" destOrd="0" presId="urn:microsoft.com/office/officeart/2005/8/layout/vList6"/>
    <dgm:cxn modelId="{633BE5EB-BC10-4B7E-9853-5F2E60BBCC89}" type="presParOf" srcId="{BACF8AD6-23AA-4F7F-9F96-28509776071F}" destId="{0EB12470-6A38-42C8-9579-F25FCB4F5FD0}" srcOrd="1" destOrd="0" presId="urn:microsoft.com/office/officeart/2005/8/layout/vList6"/>
    <dgm:cxn modelId="{96490370-EDAF-40C8-AD87-2D5779A20EDF}" type="presParOf" srcId="{BACF8AD6-23AA-4F7F-9F96-28509776071F}" destId="{78859F24-3468-443B-9F74-3322019731E2}" srcOrd="2" destOrd="0" presId="urn:microsoft.com/office/officeart/2005/8/layout/vList6"/>
    <dgm:cxn modelId="{87F7377D-04F4-4985-A81E-13F66D267551}" type="presParOf" srcId="{78859F24-3468-443B-9F74-3322019731E2}" destId="{73B47BFD-CD9D-4957-B0EA-DA545D70CC90}" srcOrd="0" destOrd="0" presId="urn:microsoft.com/office/officeart/2005/8/layout/vList6"/>
    <dgm:cxn modelId="{88CC48AD-C2BA-40A9-85B5-9248319F2EC6}" type="presParOf" srcId="{78859F24-3468-443B-9F74-3322019731E2}" destId="{B52F570A-EA53-4894-B130-B5A54BD5DED7}" srcOrd="1" destOrd="0" presId="urn:microsoft.com/office/officeart/2005/8/layout/vList6"/>
    <dgm:cxn modelId="{F72A0D2E-95FE-468B-A37C-5F25758FF43F}" type="presParOf" srcId="{BACF8AD6-23AA-4F7F-9F96-28509776071F}" destId="{76DDCB6B-D634-433F-885B-0B34336DA589}" srcOrd="3" destOrd="0" presId="urn:microsoft.com/office/officeart/2005/8/layout/vList6"/>
    <dgm:cxn modelId="{66D5351C-A377-4A4A-8CC8-F6C74AAB53B1}" type="presParOf" srcId="{BACF8AD6-23AA-4F7F-9F96-28509776071F}" destId="{20B67739-43B0-4DFE-89DB-9B23FBFC6360}" srcOrd="4" destOrd="0" presId="urn:microsoft.com/office/officeart/2005/8/layout/vList6"/>
    <dgm:cxn modelId="{2319AB4C-7205-4BD4-9220-85FF326CAC5F}" type="presParOf" srcId="{20B67739-43B0-4DFE-89DB-9B23FBFC6360}" destId="{6F80E2A3-4DB5-4F2E-951B-0813C18090AD}" srcOrd="0" destOrd="0" presId="urn:microsoft.com/office/officeart/2005/8/layout/vList6"/>
    <dgm:cxn modelId="{66E78D79-78DD-4AF7-A13F-18957BD4F94C}" type="presParOf" srcId="{20B67739-43B0-4DFE-89DB-9B23FBFC6360}" destId="{7F70041B-09F1-4F20-95CA-58CFE5310D68}" srcOrd="1" destOrd="0" presId="urn:microsoft.com/office/officeart/2005/8/layout/vList6"/>
    <dgm:cxn modelId="{4D6576D1-F7C1-4E61-BD2D-E49F21A54B3C}" type="presParOf" srcId="{BACF8AD6-23AA-4F7F-9F96-28509776071F}" destId="{2E306062-DAC6-4254-ABE5-74D1BED9DFC2}" srcOrd="5" destOrd="0" presId="urn:microsoft.com/office/officeart/2005/8/layout/vList6"/>
    <dgm:cxn modelId="{C5157565-A19E-4CB7-B2D6-12163DDE0EB5}" type="presParOf" srcId="{BACF8AD6-23AA-4F7F-9F96-28509776071F}" destId="{1428D34C-F0E3-43DE-906A-2D29FEC94B46}" srcOrd="6" destOrd="0" presId="urn:microsoft.com/office/officeart/2005/8/layout/vList6"/>
    <dgm:cxn modelId="{9C88EF87-139C-43A1-95AA-A23AE1033689}" type="presParOf" srcId="{1428D34C-F0E3-43DE-906A-2D29FEC94B46}" destId="{A69465C2-9CA1-4514-B6BE-018709CCD0A7}" srcOrd="0" destOrd="0" presId="urn:microsoft.com/office/officeart/2005/8/layout/vList6"/>
    <dgm:cxn modelId="{F51D5E18-F271-40CD-A8B0-49BB447FDD3E}" type="presParOf" srcId="{1428D34C-F0E3-43DE-906A-2D29FEC94B46}" destId="{CEA625D2-13B3-43D1-B8EF-9E47A9CCF4C3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21C7855A-A9A1-4FDF-A647-F7FF72B7C03D}" type="doc">
      <dgm:prSet loTypeId="urn:microsoft.com/office/officeart/2005/8/layout/hList1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zh-HK" altLang="en-US"/>
        </a:p>
      </dgm:t>
    </dgm:pt>
    <dgm:pt modelId="{6F3789FC-34CD-4647-B9C7-B2181E893D37}">
      <dgm:prSet phldrT="[文字]"/>
      <dgm:spPr/>
      <dgm:t>
        <a:bodyPr/>
        <a:lstStyle/>
        <a:p>
          <a:r>
            <a:rPr lang="zh-TW" altLang="en-US" b="1" dirty="0">
              <a:solidFill>
                <a:schemeClr val="tx2">
                  <a:lumMod val="85000"/>
                  <a:lumOff val="15000"/>
                </a:schemeClr>
              </a:solidFill>
            </a:rPr>
            <a:t>教師</a:t>
          </a:r>
          <a:endParaRPr lang="zh-HK" altLang="en-US" b="1" dirty="0">
            <a:solidFill>
              <a:schemeClr val="tx2">
                <a:lumMod val="85000"/>
                <a:lumOff val="15000"/>
              </a:schemeClr>
            </a:solidFill>
          </a:endParaRPr>
        </a:p>
      </dgm:t>
    </dgm:pt>
    <dgm:pt modelId="{EB06D3D5-60DD-4CE0-B25B-4E969784F642}" type="parTrans" cxnId="{4D388BF7-61CC-46A2-965A-124F2CC67137}">
      <dgm:prSet/>
      <dgm:spPr/>
      <dgm:t>
        <a:bodyPr/>
        <a:lstStyle/>
        <a:p>
          <a:endParaRPr lang="zh-HK" altLang="en-US"/>
        </a:p>
      </dgm:t>
    </dgm:pt>
    <dgm:pt modelId="{1163E58B-661A-4A46-ADA8-A0B15AF9B486}" type="sibTrans" cxnId="{4D388BF7-61CC-46A2-965A-124F2CC67137}">
      <dgm:prSet/>
      <dgm:spPr/>
      <dgm:t>
        <a:bodyPr/>
        <a:lstStyle/>
        <a:p>
          <a:endParaRPr lang="zh-HK" altLang="en-US"/>
        </a:p>
      </dgm:t>
    </dgm:pt>
    <dgm:pt modelId="{BA1D5F4B-8487-4EDA-AC39-08E2F6F2C6F3}">
      <dgm:prSet phldrT="[文字]"/>
      <dgm:spPr/>
      <dgm:t>
        <a:bodyPr/>
        <a:lstStyle/>
        <a:p>
          <a:r>
            <a:rPr lang="zh-HK" altLang="en-US" dirty="0"/>
            <a:t>教師培訓</a:t>
          </a:r>
        </a:p>
      </dgm:t>
    </dgm:pt>
    <dgm:pt modelId="{83AEC0D1-F834-4A93-8DCD-9ECF98E8E72A}" type="parTrans" cxnId="{35882133-96AD-48A3-91B9-F58DB9A19F51}">
      <dgm:prSet/>
      <dgm:spPr/>
      <dgm:t>
        <a:bodyPr/>
        <a:lstStyle/>
        <a:p>
          <a:endParaRPr lang="zh-HK" altLang="en-US"/>
        </a:p>
      </dgm:t>
    </dgm:pt>
    <dgm:pt modelId="{578274B9-4AD6-406E-98CF-ECC716FBE1E1}" type="sibTrans" cxnId="{35882133-96AD-48A3-91B9-F58DB9A19F51}">
      <dgm:prSet/>
      <dgm:spPr/>
      <dgm:t>
        <a:bodyPr/>
        <a:lstStyle/>
        <a:p>
          <a:endParaRPr lang="zh-HK" altLang="en-US"/>
        </a:p>
      </dgm:t>
    </dgm:pt>
    <dgm:pt modelId="{D5C7F0C4-217E-479C-8AAB-555BCC89AEEB}">
      <dgm:prSet phldrT="[文字]"/>
      <dgm:spPr/>
      <dgm:t>
        <a:bodyPr/>
        <a:lstStyle/>
        <a:p>
          <a:r>
            <a:rPr lang="zh-TW" altLang="en-US" dirty="0"/>
            <a:t>了解教師心理素質</a:t>
          </a:r>
          <a:endParaRPr lang="zh-HK" altLang="en-US" dirty="0"/>
        </a:p>
      </dgm:t>
    </dgm:pt>
    <dgm:pt modelId="{526F7C02-BEA8-447D-A4A8-4F987ADD6B22}" type="parTrans" cxnId="{7CE30A62-CDE3-4F23-BEF8-F378A1BB463A}">
      <dgm:prSet/>
      <dgm:spPr/>
      <dgm:t>
        <a:bodyPr/>
        <a:lstStyle/>
        <a:p>
          <a:endParaRPr lang="zh-HK" altLang="en-US"/>
        </a:p>
      </dgm:t>
    </dgm:pt>
    <dgm:pt modelId="{BF03135C-560C-4225-84AF-FB6C58CBFABB}" type="sibTrans" cxnId="{7CE30A62-CDE3-4F23-BEF8-F378A1BB463A}">
      <dgm:prSet/>
      <dgm:spPr/>
      <dgm:t>
        <a:bodyPr/>
        <a:lstStyle/>
        <a:p>
          <a:endParaRPr lang="zh-HK" altLang="en-US"/>
        </a:p>
      </dgm:t>
    </dgm:pt>
    <dgm:pt modelId="{6DB47CDB-8B99-4A21-8CB7-21E359F7D6DD}">
      <dgm:prSet phldrT="[文字]"/>
      <dgm:spPr/>
      <dgm:t>
        <a:bodyPr/>
        <a:lstStyle/>
        <a:p>
          <a:r>
            <a:rPr lang="zh-TW" altLang="en-US" b="1" dirty="0">
              <a:solidFill>
                <a:schemeClr val="tx2">
                  <a:lumMod val="85000"/>
                  <a:lumOff val="15000"/>
                </a:schemeClr>
              </a:solidFill>
            </a:rPr>
            <a:t>家長</a:t>
          </a:r>
          <a:endParaRPr lang="zh-HK" altLang="en-US" b="1" dirty="0">
            <a:solidFill>
              <a:schemeClr val="tx2">
                <a:lumMod val="85000"/>
                <a:lumOff val="15000"/>
              </a:schemeClr>
            </a:solidFill>
          </a:endParaRPr>
        </a:p>
      </dgm:t>
    </dgm:pt>
    <dgm:pt modelId="{D9B2367E-BC35-41BD-BA74-0E10AA3301F4}" type="parTrans" cxnId="{26A7724C-62E5-4DE5-A747-BCD81001A615}">
      <dgm:prSet/>
      <dgm:spPr/>
      <dgm:t>
        <a:bodyPr/>
        <a:lstStyle/>
        <a:p>
          <a:endParaRPr lang="zh-HK" altLang="en-US"/>
        </a:p>
      </dgm:t>
    </dgm:pt>
    <dgm:pt modelId="{E6944ED9-C21F-43D7-90B8-BAA68005F418}" type="sibTrans" cxnId="{26A7724C-62E5-4DE5-A747-BCD81001A615}">
      <dgm:prSet/>
      <dgm:spPr/>
      <dgm:t>
        <a:bodyPr/>
        <a:lstStyle/>
        <a:p>
          <a:endParaRPr lang="zh-HK" altLang="en-US"/>
        </a:p>
      </dgm:t>
    </dgm:pt>
    <dgm:pt modelId="{234E2785-124E-48F4-B54D-2E13836CF457}">
      <dgm:prSet phldrT="[文字]"/>
      <dgm:spPr/>
      <dgm:t>
        <a:bodyPr/>
        <a:lstStyle/>
        <a:p>
          <a:r>
            <a:rPr lang="zh-HK" altLang="en-US" b="0" dirty="0">
              <a:solidFill>
                <a:schemeClr val="tx1">
                  <a:lumMod val="75000"/>
                </a:schemeClr>
              </a:solidFill>
            </a:rPr>
            <a:t>家校合作</a:t>
          </a:r>
        </a:p>
      </dgm:t>
    </dgm:pt>
    <dgm:pt modelId="{7FC39303-6E7D-4933-9260-72407D5DA45B}" type="parTrans" cxnId="{2C78A423-64E0-4C2A-A50E-51BD6644B618}">
      <dgm:prSet/>
      <dgm:spPr/>
      <dgm:t>
        <a:bodyPr/>
        <a:lstStyle/>
        <a:p>
          <a:endParaRPr lang="zh-HK" altLang="en-US"/>
        </a:p>
      </dgm:t>
    </dgm:pt>
    <dgm:pt modelId="{EAFB964C-2172-4EAB-BBDF-E9859484C3A8}" type="sibTrans" cxnId="{2C78A423-64E0-4C2A-A50E-51BD6644B618}">
      <dgm:prSet/>
      <dgm:spPr/>
      <dgm:t>
        <a:bodyPr/>
        <a:lstStyle/>
        <a:p>
          <a:endParaRPr lang="zh-HK" altLang="en-US"/>
        </a:p>
      </dgm:t>
    </dgm:pt>
    <dgm:pt modelId="{620EDD12-7547-448A-9B21-013B326E953D}">
      <dgm:prSet phldrT="[文字]"/>
      <dgm:spPr/>
      <dgm:t>
        <a:bodyPr/>
        <a:lstStyle/>
        <a:p>
          <a:r>
            <a:rPr lang="zh-TW" altLang="en-US" b="0" dirty="0">
              <a:solidFill>
                <a:schemeClr val="tx1">
                  <a:lumMod val="75000"/>
                </a:schemeClr>
              </a:solidFill>
            </a:rPr>
            <a:t>推行家長教育</a:t>
          </a:r>
          <a:endParaRPr lang="zh-HK" altLang="en-US" b="0" dirty="0">
            <a:solidFill>
              <a:schemeClr val="tx1">
                <a:lumMod val="75000"/>
              </a:schemeClr>
            </a:solidFill>
          </a:endParaRPr>
        </a:p>
      </dgm:t>
    </dgm:pt>
    <dgm:pt modelId="{E0F3C333-0303-4DFD-940E-901C564F44D2}" type="parTrans" cxnId="{2E566B3C-4ADD-4869-B3A3-E42F5AF8FA53}">
      <dgm:prSet/>
      <dgm:spPr/>
      <dgm:t>
        <a:bodyPr/>
        <a:lstStyle/>
        <a:p>
          <a:endParaRPr lang="zh-HK" altLang="en-US"/>
        </a:p>
      </dgm:t>
    </dgm:pt>
    <dgm:pt modelId="{C7445ACC-4B86-4C84-B5E3-67794C0E5BC0}" type="sibTrans" cxnId="{2E566B3C-4ADD-4869-B3A3-E42F5AF8FA53}">
      <dgm:prSet/>
      <dgm:spPr/>
      <dgm:t>
        <a:bodyPr/>
        <a:lstStyle/>
        <a:p>
          <a:endParaRPr lang="zh-HK" altLang="en-US"/>
        </a:p>
      </dgm:t>
    </dgm:pt>
    <dgm:pt modelId="{4E2CB185-3783-45CB-B74E-4C0EF22250F2}">
      <dgm:prSet phldrT="[文字]"/>
      <dgm:spPr/>
      <dgm:t>
        <a:bodyPr/>
        <a:lstStyle/>
        <a:p>
          <a:r>
            <a:rPr lang="zh-TW" altLang="en-US" b="0" dirty="0">
              <a:solidFill>
                <a:schemeClr val="tx1">
                  <a:lumMod val="75000"/>
                </a:schemeClr>
              </a:solidFill>
            </a:rPr>
            <a:t>對外聯繋</a:t>
          </a:r>
          <a:endParaRPr lang="zh-HK" altLang="en-US" b="0" dirty="0">
            <a:solidFill>
              <a:schemeClr val="tx1">
                <a:lumMod val="75000"/>
              </a:schemeClr>
            </a:solidFill>
          </a:endParaRPr>
        </a:p>
      </dgm:t>
    </dgm:pt>
    <dgm:pt modelId="{A922C7D4-8212-4734-A82F-CFBE37F17076}" type="parTrans" cxnId="{51F4DD90-ADD5-4967-BF02-38533D7799B6}">
      <dgm:prSet/>
      <dgm:spPr/>
    </dgm:pt>
    <dgm:pt modelId="{902A015F-C1C5-482B-9CDB-C2C513C55D0E}" type="sibTrans" cxnId="{51F4DD90-ADD5-4967-BF02-38533D7799B6}">
      <dgm:prSet/>
      <dgm:spPr/>
    </dgm:pt>
    <dgm:pt modelId="{59EB6166-4BF4-481B-B996-AC9C3E8A3430}" type="pres">
      <dgm:prSet presAssocID="{21C7855A-A9A1-4FDF-A647-F7FF72B7C03D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zh-HK" altLang="en-US"/>
        </a:p>
      </dgm:t>
    </dgm:pt>
    <dgm:pt modelId="{36F4F32C-DD88-4A44-86D7-70D1FEB4D458}" type="pres">
      <dgm:prSet presAssocID="{6F3789FC-34CD-4647-B9C7-B2181E893D37}" presName="composite" presStyleCnt="0"/>
      <dgm:spPr/>
    </dgm:pt>
    <dgm:pt modelId="{0DD9D219-5994-40E0-B9CA-7571487A1999}" type="pres">
      <dgm:prSet presAssocID="{6F3789FC-34CD-4647-B9C7-B2181E893D37}" presName="parTx" presStyleLbl="alignNode1" presStyleIdx="0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HK" altLang="en-US"/>
        </a:p>
      </dgm:t>
    </dgm:pt>
    <dgm:pt modelId="{4E0BD0F2-B90A-4E01-A465-409C34BD8370}" type="pres">
      <dgm:prSet presAssocID="{6F3789FC-34CD-4647-B9C7-B2181E893D37}" presName="desTx" presStyleLbl="align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zh-HK" altLang="en-US"/>
        </a:p>
      </dgm:t>
    </dgm:pt>
    <dgm:pt modelId="{74D65BC8-9C96-40DA-AE4D-57A8DD057A56}" type="pres">
      <dgm:prSet presAssocID="{1163E58B-661A-4A46-ADA8-A0B15AF9B486}" presName="space" presStyleCnt="0"/>
      <dgm:spPr/>
    </dgm:pt>
    <dgm:pt modelId="{2B9AE114-B640-4CC5-8658-24D93A969472}" type="pres">
      <dgm:prSet presAssocID="{6DB47CDB-8B99-4A21-8CB7-21E359F7D6DD}" presName="composite" presStyleCnt="0"/>
      <dgm:spPr/>
    </dgm:pt>
    <dgm:pt modelId="{F3FB5136-CD71-4B44-9C4C-172445A7D64C}" type="pres">
      <dgm:prSet presAssocID="{6DB47CDB-8B99-4A21-8CB7-21E359F7D6DD}" presName="parTx" presStyleLbl="alignNode1" presStyleIdx="1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HK" altLang="en-US"/>
        </a:p>
      </dgm:t>
    </dgm:pt>
    <dgm:pt modelId="{46EC7ABF-6722-43A0-8C86-1BE310FC1FEE}" type="pres">
      <dgm:prSet presAssocID="{6DB47CDB-8B99-4A21-8CB7-21E359F7D6DD}" presName="desTx" presStyleLbl="alignAccFollowNode1" presStyleIdx="1" presStyleCnt="2" custLinFactNeighborX="0">
        <dgm:presLayoutVars>
          <dgm:bulletEnabled val="1"/>
        </dgm:presLayoutVars>
      </dgm:prSet>
      <dgm:spPr/>
      <dgm:t>
        <a:bodyPr/>
        <a:lstStyle/>
        <a:p>
          <a:endParaRPr lang="zh-HK" altLang="en-US"/>
        </a:p>
      </dgm:t>
    </dgm:pt>
  </dgm:ptLst>
  <dgm:cxnLst>
    <dgm:cxn modelId="{7C9D1055-D9DF-493F-A363-5B22494F6906}" type="presOf" srcId="{6F3789FC-34CD-4647-B9C7-B2181E893D37}" destId="{0DD9D219-5994-40E0-B9CA-7571487A1999}" srcOrd="0" destOrd="0" presId="urn:microsoft.com/office/officeart/2005/8/layout/hList1"/>
    <dgm:cxn modelId="{51F4DD90-ADD5-4967-BF02-38533D7799B6}" srcId="{6DB47CDB-8B99-4A21-8CB7-21E359F7D6DD}" destId="{4E2CB185-3783-45CB-B74E-4C0EF22250F2}" srcOrd="2" destOrd="0" parTransId="{A922C7D4-8212-4734-A82F-CFBE37F17076}" sibTransId="{902A015F-C1C5-482B-9CDB-C2C513C55D0E}"/>
    <dgm:cxn modelId="{E3869D94-1B7B-402E-B697-E6F8F522A8BA}" type="presOf" srcId="{21C7855A-A9A1-4FDF-A647-F7FF72B7C03D}" destId="{59EB6166-4BF4-481B-B996-AC9C3E8A3430}" srcOrd="0" destOrd="0" presId="urn:microsoft.com/office/officeart/2005/8/layout/hList1"/>
    <dgm:cxn modelId="{26A7724C-62E5-4DE5-A747-BCD81001A615}" srcId="{21C7855A-A9A1-4FDF-A647-F7FF72B7C03D}" destId="{6DB47CDB-8B99-4A21-8CB7-21E359F7D6DD}" srcOrd="1" destOrd="0" parTransId="{D9B2367E-BC35-41BD-BA74-0E10AA3301F4}" sibTransId="{E6944ED9-C21F-43D7-90B8-BAA68005F418}"/>
    <dgm:cxn modelId="{C04B788D-C26E-4C34-A0EF-45A4ED63379D}" type="presOf" srcId="{234E2785-124E-48F4-B54D-2E13836CF457}" destId="{46EC7ABF-6722-43A0-8C86-1BE310FC1FEE}" srcOrd="0" destOrd="0" presId="urn:microsoft.com/office/officeart/2005/8/layout/hList1"/>
    <dgm:cxn modelId="{2E566B3C-4ADD-4869-B3A3-E42F5AF8FA53}" srcId="{6DB47CDB-8B99-4A21-8CB7-21E359F7D6DD}" destId="{620EDD12-7547-448A-9B21-013B326E953D}" srcOrd="1" destOrd="0" parTransId="{E0F3C333-0303-4DFD-940E-901C564F44D2}" sibTransId="{C7445ACC-4B86-4C84-B5E3-67794C0E5BC0}"/>
    <dgm:cxn modelId="{FFF2A820-95D1-4AD3-B80B-3D05727FD200}" type="presOf" srcId="{620EDD12-7547-448A-9B21-013B326E953D}" destId="{46EC7ABF-6722-43A0-8C86-1BE310FC1FEE}" srcOrd="0" destOrd="1" presId="urn:microsoft.com/office/officeart/2005/8/layout/hList1"/>
    <dgm:cxn modelId="{46CE8962-D262-4C24-B0FA-79B02DB4C9E4}" type="presOf" srcId="{BA1D5F4B-8487-4EDA-AC39-08E2F6F2C6F3}" destId="{4E0BD0F2-B90A-4E01-A465-409C34BD8370}" srcOrd="0" destOrd="0" presId="urn:microsoft.com/office/officeart/2005/8/layout/hList1"/>
    <dgm:cxn modelId="{2C78A423-64E0-4C2A-A50E-51BD6644B618}" srcId="{6DB47CDB-8B99-4A21-8CB7-21E359F7D6DD}" destId="{234E2785-124E-48F4-B54D-2E13836CF457}" srcOrd="0" destOrd="0" parTransId="{7FC39303-6E7D-4933-9260-72407D5DA45B}" sibTransId="{EAFB964C-2172-4EAB-BBDF-E9859484C3A8}"/>
    <dgm:cxn modelId="{AB72C5C0-49B3-4284-A37D-CB69CDB83D93}" type="presOf" srcId="{D5C7F0C4-217E-479C-8AAB-555BCC89AEEB}" destId="{4E0BD0F2-B90A-4E01-A465-409C34BD8370}" srcOrd="0" destOrd="1" presId="urn:microsoft.com/office/officeart/2005/8/layout/hList1"/>
    <dgm:cxn modelId="{7CE30A62-CDE3-4F23-BEF8-F378A1BB463A}" srcId="{6F3789FC-34CD-4647-B9C7-B2181E893D37}" destId="{D5C7F0C4-217E-479C-8AAB-555BCC89AEEB}" srcOrd="1" destOrd="0" parTransId="{526F7C02-BEA8-447D-A4A8-4F987ADD6B22}" sibTransId="{BF03135C-560C-4225-84AF-FB6C58CBFABB}"/>
    <dgm:cxn modelId="{35882133-96AD-48A3-91B9-F58DB9A19F51}" srcId="{6F3789FC-34CD-4647-B9C7-B2181E893D37}" destId="{BA1D5F4B-8487-4EDA-AC39-08E2F6F2C6F3}" srcOrd="0" destOrd="0" parTransId="{83AEC0D1-F834-4A93-8DCD-9ECF98E8E72A}" sibTransId="{578274B9-4AD6-406E-98CF-ECC716FBE1E1}"/>
    <dgm:cxn modelId="{767D533B-6328-49DF-BB41-CBF59B00E7BB}" type="presOf" srcId="{4E2CB185-3783-45CB-B74E-4C0EF22250F2}" destId="{46EC7ABF-6722-43A0-8C86-1BE310FC1FEE}" srcOrd="0" destOrd="2" presId="urn:microsoft.com/office/officeart/2005/8/layout/hList1"/>
    <dgm:cxn modelId="{AB4ECE97-C90A-4376-9CFF-3ADE1D4D2314}" type="presOf" srcId="{6DB47CDB-8B99-4A21-8CB7-21E359F7D6DD}" destId="{F3FB5136-CD71-4B44-9C4C-172445A7D64C}" srcOrd="0" destOrd="0" presId="urn:microsoft.com/office/officeart/2005/8/layout/hList1"/>
    <dgm:cxn modelId="{4D388BF7-61CC-46A2-965A-124F2CC67137}" srcId="{21C7855A-A9A1-4FDF-A647-F7FF72B7C03D}" destId="{6F3789FC-34CD-4647-B9C7-B2181E893D37}" srcOrd="0" destOrd="0" parTransId="{EB06D3D5-60DD-4CE0-B25B-4E969784F642}" sibTransId="{1163E58B-661A-4A46-ADA8-A0B15AF9B486}"/>
    <dgm:cxn modelId="{460B5585-7378-4FE8-A758-0FDA836072C7}" type="presParOf" srcId="{59EB6166-4BF4-481B-B996-AC9C3E8A3430}" destId="{36F4F32C-DD88-4A44-86D7-70D1FEB4D458}" srcOrd="0" destOrd="0" presId="urn:microsoft.com/office/officeart/2005/8/layout/hList1"/>
    <dgm:cxn modelId="{704046D3-8054-43A1-BEA4-A53A75CA39AD}" type="presParOf" srcId="{36F4F32C-DD88-4A44-86D7-70D1FEB4D458}" destId="{0DD9D219-5994-40E0-B9CA-7571487A1999}" srcOrd="0" destOrd="0" presId="urn:microsoft.com/office/officeart/2005/8/layout/hList1"/>
    <dgm:cxn modelId="{22EDF6A0-1B20-482D-BE19-7E106BA650FF}" type="presParOf" srcId="{36F4F32C-DD88-4A44-86D7-70D1FEB4D458}" destId="{4E0BD0F2-B90A-4E01-A465-409C34BD8370}" srcOrd="1" destOrd="0" presId="urn:microsoft.com/office/officeart/2005/8/layout/hList1"/>
    <dgm:cxn modelId="{B10BBFBF-6A5A-46BF-BCCE-F13A12212856}" type="presParOf" srcId="{59EB6166-4BF4-481B-B996-AC9C3E8A3430}" destId="{74D65BC8-9C96-40DA-AE4D-57A8DD057A56}" srcOrd="1" destOrd="0" presId="urn:microsoft.com/office/officeart/2005/8/layout/hList1"/>
    <dgm:cxn modelId="{DE8ADFA5-00EF-4902-AC87-CF1B79D73D41}" type="presParOf" srcId="{59EB6166-4BF4-481B-B996-AC9C3E8A3430}" destId="{2B9AE114-B640-4CC5-8658-24D93A969472}" srcOrd="2" destOrd="0" presId="urn:microsoft.com/office/officeart/2005/8/layout/hList1"/>
    <dgm:cxn modelId="{86019523-EF0C-4AB9-83E7-F8F298163A7C}" type="presParOf" srcId="{2B9AE114-B640-4CC5-8658-24D93A969472}" destId="{F3FB5136-CD71-4B44-9C4C-172445A7D64C}" srcOrd="0" destOrd="0" presId="urn:microsoft.com/office/officeart/2005/8/layout/hList1"/>
    <dgm:cxn modelId="{353B9A80-0536-46BB-9E47-22C79492655A}" type="presParOf" srcId="{2B9AE114-B640-4CC5-8658-24D93A969472}" destId="{46EC7ABF-6722-43A0-8C86-1BE310FC1FEE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9A6EA358-4788-4DF2-9FA4-035AD6D6CB68}" type="doc">
      <dgm:prSet loTypeId="urn:microsoft.com/office/officeart/2005/8/layout/cycle2" loCatId="cycle" qsTypeId="urn:microsoft.com/office/officeart/2005/8/quickstyle/simple5" qsCatId="simple" csTypeId="urn:microsoft.com/office/officeart/2005/8/colors/colorful1" csCatId="colorful" phldr="1"/>
      <dgm:spPr/>
      <dgm:t>
        <a:bodyPr/>
        <a:lstStyle/>
        <a:p>
          <a:endParaRPr lang="zh-TW" altLang="en-US"/>
        </a:p>
      </dgm:t>
    </dgm:pt>
    <dgm:pt modelId="{76BC65A4-6821-4818-B974-9C789C3A8C86}">
      <dgm:prSet phldrT="[文字]" custT="1"/>
      <dgm:spPr/>
      <dgm:t>
        <a:bodyPr/>
        <a:lstStyle/>
        <a:p>
          <a:r>
            <a:rPr lang="zh-TW" altLang="en-US" sz="4400" dirty="0"/>
            <a:t>訓育</a:t>
          </a:r>
        </a:p>
      </dgm:t>
    </dgm:pt>
    <dgm:pt modelId="{F485265A-626D-43F7-B646-89D928B1A061}" type="parTrans" cxnId="{27FC999C-C5E4-4450-BD51-7D00D7F0969B}">
      <dgm:prSet/>
      <dgm:spPr/>
      <dgm:t>
        <a:bodyPr/>
        <a:lstStyle/>
        <a:p>
          <a:endParaRPr lang="zh-TW" altLang="en-US"/>
        </a:p>
      </dgm:t>
    </dgm:pt>
    <dgm:pt modelId="{1479EB62-AB35-4A77-9D87-613C21628A14}" type="sibTrans" cxnId="{27FC999C-C5E4-4450-BD51-7D00D7F0969B}">
      <dgm:prSet/>
      <dgm:spPr/>
      <dgm:t>
        <a:bodyPr/>
        <a:lstStyle/>
        <a:p>
          <a:endParaRPr lang="zh-TW" altLang="en-US"/>
        </a:p>
      </dgm:t>
    </dgm:pt>
    <dgm:pt modelId="{29349EB6-CC57-4F9A-A7CD-7049AB9B26EE}">
      <dgm:prSet phldrT="[文字]"/>
      <dgm:spPr/>
      <dgm:t>
        <a:bodyPr/>
        <a:lstStyle/>
        <a:p>
          <a:r>
            <a:rPr lang="zh-TW" altLang="en-US" dirty="0"/>
            <a:t>輔導</a:t>
          </a:r>
        </a:p>
      </dgm:t>
    </dgm:pt>
    <dgm:pt modelId="{E7D97FC1-DAE6-464E-983C-905AF05C3D7E}" type="parTrans" cxnId="{DE871C0A-53EE-4D07-9E5A-00CF103C11B7}">
      <dgm:prSet/>
      <dgm:spPr/>
      <dgm:t>
        <a:bodyPr/>
        <a:lstStyle/>
        <a:p>
          <a:endParaRPr lang="zh-TW" altLang="en-US"/>
        </a:p>
      </dgm:t>
    </dgm:pt>
    <dgm:pt modelId="{860F5CB3-42AC-4B35-A193-D0065C430506}" type="sibTrans" cxnId="{DE871C0A-53EE-4D07-9E5A-00CF103C11B7}">
      <dgm:prSet/>
      <dgm:spPr/>
      <dgm:t>
        <a:bodyPr/>
        <a:lstStyle/>
        <a:p>
          <a:endParaRPr lang="zh-TW" altLang="en-US"/>
        </a:p>
      </dgm:t>
    </dgm:pt>
    <dgm:pt modelId="{D8B6431B-4F7B-4B5A-850D-91F7C0CBE43B}">
      <dgm:prSet phldrT="[文字]"/>
      <dgm:spPr/>
      <dgm:t>
        <a:bodyPr/>
        <a:lstStyle/>
        <a:p>
          <a:r>
            <a:rPr lang="zh-TW" altLang="en-US" dirty="0"/>
            <a:t>德育</a:t>
          </a:r>
        </a:p>
      </dgm:t>
    </dgm:pt>
    <dgm:pt modelId="{E90816F3-D202-43CE-B7C8-D12D5EDE92D0}" type="parTrans" cxnId="{67D895D5-B862-49A6-BF6C-E340D5028DBE}">
      <dgm:prSet/>
      <dgm:spPr/>
      <dgm:t>
        <a:bodyPr/>
        <a:lstStyle/>
        <a:p>
          <a:endParaRPr lang="zh-TW" altLang="en-US"/>
        </a:p>
      </dgm:t>
    </dgm:pt>
    <dgm:pt modelId="{9AD3EC3E-A745-49F5-8F31-4BF889B34965}" type="sibTrans" cxnId="{67D895D5-B862-49A6-BF6C-E340D5028DBE}">
      <dgm:prSet/>
      <dgm:spPr/>
      <dgm:t>
        <a:bodyPr/>
        <a:lstStyle/>
        <a:p>
          <a:endParaRPr lang="zh-TW" altLang="en-US"/>
        </a:p>
      </dgm:t>
    </dgm:pt>
    <dgm:pt modelId="{2E9FDB68-6399-413D-B180-3803A251239F}">
      <dgm:prSet phldrT="[文字]"/>
      <dgm:spPr/>
      <dgm:t>
        <a:bodyPr/>
        <a:lstStyle/>
        <a:p>
          <a:r>
            <a:rPr lang="zh-TW" altLang="en-US" dirty="0"/>
            <a:t>聯課</a:t>
          </a:r>
        </a:p>
      </dgm:t>
    </dgm:pt>
    <dgm:pt modelId="{1C366464-2E66-4790-A1F2-B3B88EDFCFA2}" type="parTrans" cxnId="{87B59850-77FF-428D-A840-4F57EF4A0A28}">
      <dgm:prSet/>
      <dgm:spPr/>
      <dgm:t>
        <a:bodyPr/>
        <a:lstStyle/>
        <a:p>
          <a:endParaRPr lang="zh-TW" altLang="en-US"/>
        </a:p>
      </dgm:t>
    </dgm:pt>
    <dgm:pt modelId="{7245664B-3609-4CDE-9EB9-C235AF754377}" type="sibTrans" cxnId="{87B59850-77FF-428D-A840-4F57EF4A0A28}">
      <dgm:prSet/>
      <dgm:spPr/>
      <dgm:t>
        <a:bodyPr/>
        <a:lstStyle/>
        <a:p>
          <a:endParaRPr lang="zh-TW" altLang="en-US"/>
        </a:p>
      </dgm:t>
    </dgm:pt>
    <dgm:pt modelId="{A66A67AE-A4A1-4854-891F-8CFCA6A61855}">
      <dgm:prSet phldrT="[文字]"/>
      <dgm:spPr/>
      <dgm:t>
        <a:bodyPr/>
        <a:lstStyle/>
        <a:p>
          <a:r>
            <a:rPr lang="zh-TW" altLang="en-US" dirty="0"/>
            <a:t>家長</a:t>
          </a:r>
        </a:p>
      </dgm:t>
    </dgm:pt>
    <dgm:pt modelId="{5EB38932-5E50-45A7-B371-090E062FCA54}" type="parTrans" cxnId="{FB8336BC-1324-4673-901E-CCE0D34EB067}">
      <dgm:prSet/>
      <dgm:spPr/>
      <dgm:t>
        <a:bodyPr/>
        <a:lstStyle/>
        <a:p>
          <a:endParaRPr lang="zh-TW" altLang="en-US"/>
        </a:p>
      </dgm:t>
    </dgm:pt>
    <dgm:pt modelId="{7DD243FB-F0A2-4AD2-A65A-1442A67E760D}" type="sibTrans" cxnId="{FB8336BC-1324-4673-901E-CCE0D34EB067}">
      <dgm:prSet/>
      <dgm:spPr/>
      <dgm:t>
        <a:bodyPr/>
        <a:lstStyle/>
        <a:p>
          <a:endParaRPr lang="zh-TW" altLang="en-US"/>
        </a:p>
      </dgm:t>
    </dgm:pt>
    <dgm:pt modelId="{B11B97C8-F0D2-417F-9D9F-4808F6DFCA5C}" type="pres">
      <dgm:prSet presAssocID="{9A6EA358-4788-4DF2-9FA4-035AD6D6CB68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zh-HK" altLang="en-US"/>
        </a:p>
      </dgm:t>
    </dgm:pt>
    <dgm:pt modelId="{1FF61113-118F-4E61-A692-00CBC5C197E9}" type="pres">
      <dgm:prSet presAssocID="{76BC65A4-6821-4818-B974-9C789C3A8C86}" presName="node" presStyleLbl="node1" presStyleIdx="0" presStyleCnt="5" custScaleX="141789">
        <dgm:presLayoutVars>
          <dgm:bulletEnabled val="1"/>
        </dgm:presLayoutVars>
      </dgm:prSet>
      <dgm:spPr/>
      <dgm:t>
        <a:bodyPr/>
        <a:lstStyle/>
        <a:p>
          <a:endParaRPr lang="zh-HK" altLang="en-US"/>
        </a:p>
      </dgm:t>
    </dgm:pt>
    <dgm:pt modelId="{E60656C6-5B30-471A-9882-CC7D721EAFA4}" type="pres">
      <dgm:prSet presAssocID="{1479EB62-AB35-4A77-9D87-613C21628A14}" presName="sibTrans" presStyleLbl="sibTrans2D1" presStyleIdx="0" presStyleCnt="5"/>
      <dgm:spPr/>
      <dgm:t>
        <a:bodyPr/>
        <a:lstStyle/>
        <a:p>
          <a:endParaRPr lang="zh-HK" altLang="en-US"/>
        </a:p>
      </dgm:t>
    </dgm:pt>
    <dgm:pt modelId="{54290B10-6BFD-41B5-8178-6731CB4014CC}" type="pres">
      <dgm:prSet presAssocID="{1479EB62-AB35-4A77-9D87-613C21628A14}" presName="connectorText" presStyleLbl="sibTrans2D1" presStyleIdx="0" presStyleCnt="5"/>
      <dgm:spPr/>
      <dgm:t>
        <a:bodyPr/>
        <a:lstStyle/>
        <a:p>
          <a:endParaRPr lang="zh-HK" altLang="en-US"/>
        </a:p>
      </dgm:t>
    </dgm:pt>
    <dgm:pt modelId="{03C46D6B-9822-4630-88EC-F1A32B7E5FA5}" type="pres">
      <dgm:prSet presAssocID="{29349EB6-CC57-4F9A-A7CD-7049AB9B26EE}" presName="node" presStyleLbl="node1" presStyleIdx="1" presStyleCnt="5" custScaleX="148357" custRadScaleRad="99761" custRadScaleInc="10424">
        <dgm:presLayoutVars>
          <dgm:bulletEnabled val="1"/>
        </dgm:presLayoutVars>
      </dgm:prSet>
      <dgm:spPr/>
      <dgm:t>
        <a:bodyPr/>
        <a:lstStyle/>
        <a:p>
          <a:endParaRPr lang="zh-HK" altLang="en-US"/>
        </a:p>
      </dgm:t>
    </dgm:pt>
    <dgm:pt modelId="{59E60E9F-7AD1-4A7A-AFE9-4291D6518189}" type="pres">
      <dgm:prSet presAssocID="{860F5CB3-42AC-4B35-A193-D0065C430506}" presName="sibTrans" presStyleLbl="sibTrans2D1" presStyleIdx="1" presStyleCnt="5"/>
      <dgm:spPr/>
      <dgm:t>
        <a:bodyPr/>
        <a:lstStyle/>
        <a:p>
          <a:endParaRPr lang="zh-HK" altLang="en-US"/>
        </a:p>
      </dgm:t>
    </dgm:pt>
    <dgm:pt modelId="{F0F01626-F380-403E-9082-D381701651AB}" type="pres">
      <dgm:prSet presAssocID="{860F5CB3-42AC-4B35-A193-D0065C430506}" presName="connectorText" presStyleLbl="sibTrans2D1" presStyleIdx="1" presStyleCnt="5"/>
      <dgm:spPr/>
      <dgm:t>
        <a:bodyPr/>
        <a:lstStyle/>
        <a:p>
          <a:endParaRPr lang="zh-HK" altLang="en-US"/>
        </a:p>
      </dgm:t>
    </dgm:pt>
    <dgm:pt modelId="{01275C20-44EA-4C4E-BB92-9715FE6A03F9}" type="pres">
      <dgm:prSet presAssocID="{D8B6431B-4F7B-4B5A-850D-91F7C0CBE43B}" presName="node" presStyleLbl="node1" presStyleIdx="2" presStyleCnt="5" custScaleX="131680" custRadScaleRad="107891" custRadScaleInc="-16822">
        <dgm:presLayoutVars>
          <dgm:bulletEnabled val="1"/>
        </dgm:presLayoutVars>
      </dgm:prSet>
      <dgm:spPr/>
      <dgm:t>
        <a:bodyPr/>
        <a:lstStyle/>
        <a:p>
          <a:endParaRPr lang="zh-HK" altLang="en-US"/>
        </a:p>
      </dgm:t>
    </dgm:pt>
    <dgm:pt modelId="{B3A598B0-DED4-42C8-B45C-59E029FE5D6B}" type="pres">
      <dgm:prSet presAssocID="{9AD3EC3E-A745-49F5-8F31-4BF889B34965}" presName="sibTrans" presStyleLbl="sibTrans2D1" presStyleIdx="2" presStyleCnt="5"/>
      <dgm:spPr/>
      <dgm:t>
        <a:bodyPr/>
        <a:lstStyle/>
        <a:p>
          <a:endParaRPr lang="zh-HK" altLang="en-US"/>
        </a:p>
      </dgm:t>
    </dgm:pt>
    <dgm:pt modelId="{B1052C04-8C36-4B2A-A3EC-7B4466CD5993}" type="pres">
      <dgm:prSet presAssocID="{9AD3EC3E-A745-49F5-8F31-4BF889B34965}" presName="connectorText" presStyleLbl="sibTrans2D1" presStyleIdx="2" presStyleCnt="5"/>
      <dgm:spPr/>
      <dgm:t>
        <a:bodyPr/>
        <a:lstStyle/>
        <a:p>
          <a:endParaRPr lang="zh-HK" altLang="en-US"/>
        </a:p>
      </dgm:t>
    </dgm:pt>
    <dgm:pt modelId="{333DE24C-9BD2-4CE0-B4E1-53263F49A147}" type="pres">
      <dgm:prSet presAssocID="{2E9FDB68-6399-413D-B180-3803A251239F}" presName="node" presStyleLbl="node1" presStyleIdx="3" presStyleCnt="5" custScaleX="135549" custRadScaleRad="99359" custRadScaleInc="747">
        <dgm:presLayoutVars>
          <dgm:bulletEnabled val="1"/>
        </dgm:presLayoutVars>
      </dgm:prSet>
      <dgm:spPr/>
      <dgm:t>
        <a:bodyPr/>
        <a:lstStyle/>
        <a:p>
          <a:endParaRPr lang="zh-HK" altLang="en-US"/>
        </a:p>
      </dgm:t>
    </dgm:pt>
    <dgm:pt modelId="{3CD63C64-888C-49AA-AB55-A2BEC5F5AE05}" type="pres">
      <dgm:prSet presAssocID="{7245664B-3609-4CDE-9EB9-C235AF754377}" presName="sibTrans" presStyleLbl="sibTrans2D1" presStyleIdx="3" presStyleCnt="5"/>
      <dgm:spPr/>
      <dgm:t>
        <a:bodyPr/>
        <a:lstStyle/>
        <a:p>
          <a:endParaRPr lang="zh-HK" altLang="en-US"/>
        </a:p>
      </dgm:t>
    </dgm:pt>
    <dgm:pt modelId="{19466859-03E8-456F-9F01-4FD646DEC867}" type="pres">
      <dgm:prSet presAssocID="{7245664B-3609-4CDE-9EB9-C235AF754377}" presName="connectorText" presStyleLbl="sibTrans2D1" presStyleIdx="3" presStyleCnt="5"/>
      <dgm:spPr/>
      <dgm:t>
        <a:bodyPr/>
        <a:lstStyle/>
        <a:p>
          <a:endParaRPr lang="zh-HK" altLang="en-US"/>
        </a:p>
      </dgm:t>
    </dgm:pt>
    <dgm:pt modelId="{ED222DCC-995A-40F8-B5C2-36E940E9CA8F}" type="pres">
      <dgm:prSet presAssocID="{A66A67AE-A4A1-4854-891F-8CFCA6A61855}" presName="node" presStyleLbl="node1" presStyleIdx="4" presStyleCnt="5" custScaleX="142861" custRadScaleRad="100155" custRadScaleInc="-13179">
        <dgm:presLayoutVars>
          <dgm:bulletEnabled val="1"/>
        </dgm:presLayoutVars>
      </dgm:prSet>
      <dgm:spPr/>
      <dgm:t>
        <a:bodyPr/>
        <a:lstStyle/>
        <a:p>
          <a:endParaRPr lang="zh-HK" altLang="en-US"/>
        </a:p>
      </dgm:t>
    </dgm:pt>
    <dgm:pt modelId="{7FD51B07-62FD-443E-9C1F-2983567ADAED}" type="pres">
      <dgm:prSet presAssocID="{7DD243FB-F0A2-4AD2-A65A-1442A67E760D}" presName="sibTrans" presStyleLbl="sibTrans2D1" presStyleIdx="4" presStyleCnt="5"/>
      <dgm:spPr/>
      <dgm:t>
        <a:bodyPr/>
        <a:lstStyle/>
        <a:p>
          <a:endParaRPr lang="zh-HK" altLang="en-US"/>
        </a:p>
      </dgm:t>
    </dgm:pt>
    <dgm:pt modelId="{A748BA49-0C61-4265-B5FC-1B92500948DD}" type="pres">
      <dgm:prSet presAssocID="{7DD243FB-F0A2-4AD2-A65A-1442A67E760D}" presName="connectorText" presStyleLbl="sibTrans2D1" presStyleIdx="4" presStyleCnt="5"/>
      <dgm:spPr/>
      <dgm:t>
        <a:bodyPr/>
        <a:lstStyle/>
        <a:p>
          <a:endParaRPr lang="zh-HK" altLang="en-US"/>
        </a:p>
      </dgm:t>
    </dgm:pt>
  </dgm:ptLst>
  <dgm:cxnLst>
    <dgm:cxn modelId="{3FCB325E-2FA4-4F58-A3F0-F511A811AC02}" type="presOf" srcId="{7DD243FB-F0A2-4AD2-A65A-1442A67E760D}" destId="{7FD51B07-62FD-443E-9C1F-2983567ADAED}" srcOrd="0" destOrd="0" presId="urn:microsoft.com/office/officeart/2005/8/layout/cycle2"/>
    <dgm:cxn modelId="{1758D281-0ED3-46F1-A85C-C8F457464CE9}" type="presOf" srcId="{9A6EA358-4788-4DF2-9FA4-035AD6D6CB68}" destId="{B11B97C8-F0D2-417F-9D9F-4808F6DFCA5C}" srcOrd="0" destOrd="0" presId="urn:microsoft.com/office/officeart/2005/8/layout/cycle2"/>
    <dgm:cxn modelId="{DE871C0A-53EE-4D07-9E5A-00CF103C11B7}" srcId="{9A6EA358-4788-4DF2-9FA4-035AD6D6CB68}" destId="{29349EB6-CC57-4F9A-A7CD-7049AB9B26EE}" srcOrd="1" destOrd="0" parTransId="{E7D97FC1-DAE6-464E-983C-905AF05C3D7E}" sibTransId="{860F5CB3-42AC-4B35-A193-D0065C430506}"/>
    <dgm:cxn modelId="{CB6D5FE6-A957-4E89-B754-22B1E32AD3A0}" type="presOf" srcId="{A66A67AE-A4A1-4854-891F-8CFCA6A61855}" destId="{ED222DCC-995A-40F8-B5C2-36E940E9CA8F}" srcOrd="0" destOrd="0" presId="urn:microsoft.com/office/officeart/2005/8/layout/cycle2"/>
    <dgm:cxn modelId="{FB8336BC-1324-4673-901E-CCE0D34EB067}" srcId="{9A6EA358-4788-4DF2-9FA4-035AD6D6CB68}" destId="{A66A67AE-A4A1-4854-891F-8CFCA6A61855}" srcOrd="4" destOrd="0" parTransId="{5EB38932-5E50-45A7-B371-090E062FCA54}" sibTransId="{7DD243FB-F0A2-4AD2-A65A-1442A67E760D}"/>
    <dgm:cxn modelId="{6BDABE7D-DE4D-4430-833D-F448ED2EE48B}" type="presOf" srcId="{2E9FDB68-6399-413D-B180-3803A251239F}" destId="{333DE24C-9BD2-4CE0-B4E1-53263F49A147}" srcOrd="0" destOrd="0" presId="urn:microsoft.com/office/officeart/2005/8/layout/cycle2"/>
    <dgm:cxn modelId="{85481770-4A34-4384-B940-6A9213C9CC9A}" type="presOf" srcId="{9AD3EC3E-A745-49F5-8F31-4BF889B34965}" destId="{B3A598B0-DED4-42C8-B45C-59E029FE5D6B}" srcOrd="0" destOrd="0" presId="urn:microsoft.com/office/officeart/2005/8/layout/cycle2"/>
    <dgm:cxn modelId="{87B59850-77FF-428D-A840-4F57EF4A0A28}" srcId="{9A6EA358-4788-4DF2-9FA4-035AD6D6CB68}" destId="{2E9FDB68-6399-413D-B180-3803A251239F}" srcOrd="3" destOrd="0" parTransId="{1C366464-2E66-4790-A1F2-B3B88EDFCFA2}" sibTransId="{7245664B-3609-4CDE-9EB9-C235AF754377}"/>
    <dgm:cxn modelId="{6B5CA039-1C0A-4BBE-942B-CF2484350336}" type="presOf" srcId="{D8B6431B-4F7B-4B5A-850D-91F7C0CBE43B}" destId="{01275C20-44EA-4C4E-BB92-9715FE6A03F9}" srcOrd="0" destOrd="0" presId="urn:microsoft.com/office/officeart/2005/8/layout/cycle2"/>
    <dgm:cxn modelId="{097DEC70-B72C-41F6-B54C-02397837C8BC}" type="presOf" srcId="{7245664B-3609-4CDE-9EB9-C235AF754377}" destId="{3CD63C64-888C-49AA-AB55-A2BEC5F5AE05}" srcOrd="0" destOrd="0" presId="urn:microsoft.com/office/officeart/2005/8/layout/cycle2"/>
    <dgm:cxn modelId="{44A601FB-5ACD-48EF-8C69-DA4E9D9B5808}" type="presOf" srcId="{76BC65A4-6821-4818-B974-9C789C3A8C86}" destId="{1FF61113-118F-4E61-A692-00CBC5C197E9}" srcOrd="0" destOrd="0" presId="urn:microsoft.com/office/officeart/2005/8/layout/cycle2"/>
    <dgm:cxn modelId="{10214143-4734-41BB-8C67-20544DE444B2}" type="presOf" srcId="{860F5CB3-42AC-4B35-A193-D0065C430506}" destId="{59E60E9F-7AD1-4A7A-AFE9-4291D6518189}" srcOrd="0" destOrd="0" presId="urn:microsoft.com/office/officeart/2005/8/layout/cycle2"/>
    <dgm:cxn modelId="{27FC999C-C5E4-4450-BD51-7D00D7F0969B}" srcId="{9A6EA358-4788-4DF2-9FA4-035AD6D6CB68}" destId="{76BC65A4-6821-4818-B974-9C789C3A8C86}" srcOrd="0" destOrd="0" parTransId="{F485265A-626D-43F7-B646-89D928B1A061}" sibTransId="{1479EB62-AB35-4A77-9D87-613C21628A14}"/>
    <dgm:cxn modelId="{57B15796-E60D-417E-B84B-A477297B5443}" type="presOf" srcId="{29349EB6-CC57-4F9A-A7CD-7049AB9B26EE}" destId="{03C46D6B-9822-4630-88EC-F1A32B7E5FA5}" srcOrd="0" destOrd="0" presId="urn:microsoft.com/office/officeart/2005/8/layout/cycle2"/>
    <dgm:cxn modelId="{4833F9D6-CAAB-430A-AEE2-ABA99AC5B93C}" type="presOf" srcId="{9AD3EC3E-A745-49F5-8F31-4BF889B34965}" destId="{B1052C04-8C36-4B2A-A3EC-7B4466CD5993}" srcOrd="1" destOrd="0" presId="urn:microsoft.com/office/officeart/2005/8/layout/cycle2"/>
    <dgm:cxn modelId="{A1C821C9-DF71-4FAD-9DFF-F8E882CD183F}" type="presOf" srcId="{7245664B-3609-4CDE-9EB9-C235AF754377}" destId="{19466859-03E8-456F-9F01-4FD646DEC867}" srcOrd="1" destOrd="0" presId="urn:microsoft.com/office/officeart/2005/8/layout/cycle2"/>
    <dgm:cxn modelId="{E38ADFC6-4E80-4619-AF72-94D7AA2FC188}" type="presOf" srcId="{860F5CB3-42AC-4B35-A193-D0065C430506}" destId="{F0F01626-F380-403E-9082-D381701651AB}" srcOrd="1" destOrd="0" presId="urn:microsoft.com/office/officeart/2005/8/layout/cycle2"/>
    <dgm:cxn modelId="{0366C938-FAEA-489C-8F79-6E4D1D16CC12}" type="presOf" srcId="{1479EB62-AB35-4A77-9D87-613C21628A14}" destId="{E60656C6-5B30-471A-9882-CC7D721EAFA4}" srcOrd="0" destOrd="0" presId="urn:microsoft.com/office/officeart/2005/8/layout/cycle2"/>
    <dgm:cxn modelId="{52C6C904-26E4-451D-9FAA-B25CD2235E65}" type="presOf" srcId="{1479EB62-AB35-4A77-9D87-613C21628A14}" destId="{54290B10-6BFD-41B5-8178-6731CB4014CC}" srcOrd="1" destOrd="0" presId="urn:microsoft.com/office/officeart/2005/8/layout/cycle2"/>
    <dgm:cxn modelId="{67D895D5-B862-49A6-BF6C-E340D5028DBE}" srcId="{9A6EA358-4788-4DF2-9FA4-035AD6D6CB68}" destId="{D8B6431B-4F7B-4B5A-850D-91F7C0CBE43B}" srcOrd="2" destOrd="0" parTransId="{E90816F3-D202-43CE-B7C8-D12D5EDE92D0}" sibTransId="{9AD3EC3E-A745-49F5-8F31-4BF889B34965}"/>
    <dgm:cxn modelId="{3130EFA1-7360-429A-94D8-7CE3285E9EF8}" type="presOf" srcId="{7DD243FB-F0A2-4AD2-A65A-1442A67E760D}" destId="{A748BA49-0C61-4265-B5FC-1B92500948DD}" srcOrd="1" destOrd="0" presId="urn:microsoft.com/office/officeart/2005/8/layout/cycle2"/>
    <dgm:cxn modelId="{81D22F63-814D-4B6B-81C4-3265CA5EFDF3}" type="presParOf" srcId="{B11B97C8-F0D2-417F-9D9F-4808F6DFCA5C}" destId="{1FF61113-118F-4E61-A692-00CBC5C197E9}" srcOrd="0" destOrd="0" presId="urn:microsoft.com/office/officeart/2005/8/layout/cycle2"/>
    <dgm:cxn modelId="{EC28B5F3-AA8A-4AB9-A257-AB5B31A5A279}" type="presParOf" srcId="{B11B97C8-F0D2-417F-9D9F-4808F6DFCA5C}" destId="{E60656C6-5B30-471A-9882-CC7D721EAFA4}" srcOrd="1" destOrd="0" presId="urn:microsoft.com/office/officeart/2005/8/layout/cycle2"/>
    <dgm:cxn modelId="{F809DFDE-26EE-473F-A4F4-062855CD7C6B}" type="presParOf" srcId="{E60656C6-5B30-471A-9882-CC7D721EAFA4}" destId="{54290B10-6BFD-41B5-8178-6731CB4014CC}" srcOrd="0" destOrd="0" presId="urn:microsoft.com/office/officeart/2005/8/layout/cycle2"/>
    <dgm:cxn modelId="{78F299B1-DFE8-4527-A315-FCF7709C51B6}" type="presParOf" srcId="{B11B97C8-F0D2-417F-9D9F-4808F6DFCA5C}" destId="{03C46D6B-9822-4630-88EC-F1A32B7E5FA5}" srcOrd="2" destOrd="0" presId="urn:microsoft.com/office/officeart/2005/8/layout/cycle2"/>
    <dgm:cxn modelId="{D7F3F7DF-4693-4941-BA53-DBAFA5A708CD}" type="presParOf" srcId="{B11B97C8-F0D2-417F-9D9F-4808F6DFCA5C}" destId="{59E60E9F-7AD1-4A7A-AFE9-4291D6518189}" srcOrd="3" destOrd="0" presId="urn:microsoft.com/office/officeart/2005/8/layout/cycle2"/>
    <dgm:cxn modelId="{BFB9A15D-7C45-45A2-B728-9EDDBC600402}" type="presParOf" srcId="{59E60E9F-7AD1-4A7A-AFE9-4291D6518189}" destId="{F0F01626-F380-403E-9082-D381701651AB}" srcOrd="0" destOrd="0" presId="urn:microsoft.com/office/officeart/2005/8/layout/cycle2"/>
    <dgm:cxn modelId="{48F03827-DADB-41EE-8F26-802D7F0185A0}" type="presParOf" srcId="{B11B97C8-F0D2-417F-9D9F-4808F6DFCA5C}" destId="{01275C20-44EA-4C4E-BB92-9715FE6A03F9}" srcOrd="4" destOrd="0" presId="urn:microsoft.com/office/officeart/2005/8/layout/cycle2"/>
    <dgm:cxn modelId="{25D4EAD8-49FD-4AA5-8813-CF2435776D81}" type="presParOf" srcId="{B11B97C8-F0D2-417F-9D9F-4808F6DFCA5C}" destId="{B3A598B0-DED4-42C8-B45C-59E029FE5D6B}" srcOrd="5" destOrd="0" presId="urn:microsoft.com/office/officeart/2005/8/layout/cycle2"/>
    <dgm:cxn modelId="{0D187604-3B10-4623-B56E-E4720BFC7CEF}" type="presParOf" srcId="{B3A598B0-DED4-42C8-B45C-59E029FE5D6B}" destId="{B1052C04-8C36-4B2A-A3EC-7B4466CD5993}" srcOrd="0" destOrd="0" presId="urn:microsoft.com/office/officeart/2005/8/layout/cycle2"/>
    <dgm:cxn modelId="{1CD6C04A-1554-4413-8FFE-E614B36CEB3B}" type="presParOf" srcId="{B11B97C8-F0D2-417F-9D9F-4808F6DFCA5C}" destId="{333DE24C-9BD2-4CE0-B4E1-53263F49A147}" srcOrd="6" destOrd="0" presId="urn:microsoft.com/office/officeart/2005/8/layout/cycle2"/>
    <dgm:cxn modelId="{9BAE7DC9-BA9F-460C-90AD-FBD9A7E52ECC}" type="presParOf" srcId="{B11B97C8-F0D2-417F-9D9F-4808F6DFCA5C}" destId="{3CD63C64-888C-49AA-AB55-A2BEC5F5AE05}" srcOrd="7" destOrd="0" presId="urn:microsoft.com/office/officeart/2005/8/layout/cycle2"/>
    <dgm:cxn modelId="{BA90EEF9-03F5-4A6F-A176-77E2A43CA8B6}" type="presParOf" srcId="{3CD63C64-888C-49AA-AB55-A2BEC5F5AE05}" destId="{19466859-03E8-456F-9F01-4FD646DEC867}" srcOrd="0" destOrd="0" presId="urn:microsoft.com/office/officeart/2005/8/layout/cycle2"/>
    <dgm:cxn modelId="{DDB555D1-C178-42F9-899C-504FD2736422}" type="presParOf" srcId="{B11B97C8-F0D2-417F-9D9F-4808F6DFCA5C}" destId="{ED222DCC-995A-40F8-B5C2-36E940E9CA8F}" srcOrd="8" destOrd="0" presId="urn:microsoft.com/office/officeart/2005/8/layout/cycle2"/>
    <dgm:cxn modelId="{B2EFD7AF-FE1B-4C65-87B1-91EAA239C947}" type="presParOf" srcId="{B11B97C8-F0D2-417F-9D9F-4808F6DFCA5C}" destId="{7FD51B07-62FD-443E-9C1F-2983567ADAED}" srcOrd="9" destOrd="0" presId="urn:microsoft.com/office/officeart/2005/8/layout/cycle2"/>
    <dgm:cxn modelId="{EF1E8B89-5DD5-439E-9E25-42CB76689E64}" type="presParOf" srcId="{7FD51B07-62FD-443E-9C1F-2983567ADAED}" destId="{A748BA49-0C61-4265-B5FC-1B92500948DD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31B70E86-ADB2-4B66-A615-AF46AE2976D4}" type="doc">
      <dgm:prSet loTypeId="urn:microsoft.com/office/officeart/2005/8/layout/hList1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zh-TW" altLang="en-US"/>
        </a:p>
      </dgm:t>
    </dgm:pt>
    <dgm:pt modelId="{FC20ABBF-4457-4373-84BF-B5257A3F1FFB}">
      <dgm:prSet phldrT="[文字]" custT="1"/>
      <dgm:spPr/>
      <dgm:t>
        <a:bodyPr/>
        <a:lstStyle/>
        <a:p>
          <a:r>
            <a:rPr lang="zh-TW" altLang="en-US" sz="2400" b="1" dirty="0">
              <a:solidFill>
                <a:schemeClr val="tx2">
                  <a:lumMod val="85000"/>
                  <a:lumOff val="15000"/>
                </a:schemeClr>
              </a:solidFill>
            </a:rPr>
            <a:t>學生成長支援</a:t>
          </a:r>
        </a:p>
      </dgm:t>
    </dgm:pt>
    <dgm:pt modelId="{21477B0D-E59A-481C-B6C5-E9026B143277}" type="parTrans" cxnId="{634243D7-CEEE-4E6D-AFA6-89DBD6956C2F}">
      <dgm:prSet/>
      <dgm:spPr/>
      <dgm:t>
        <a:bodyPr/>
        <a:lstStyle/>
        <a:p>
          <a:endParaRPr lang="zh-TW" altLang="en-US"/>
        </a:p>
      </dgm:t>
    </dgm:pt>
    <dgm:pt modelId="{A4576FB1-1E23-4398-B266-B56BB4FDD7A5}" type="sibTrans" cxnId="{634243D7-CEEE-4E6D-AFA6-89DBD6956C2F}">
      <dgm:prSet/>
      <dgm:spPr/>
      <dgm:t>
        <a:bodyPr/>
        <a:lstStyle/>
        <a:p>
          <a:endParaRPr lang="zh-TW" altLang="en-US"/>
        </a:p>
      </dgm:t>
    </dgm:pt>
    <dgm:pt modelId="{20748D78-2FCB-4CEA-A7E8-75D1FDBF6E3E}">
      <dgm:prSet phldrT="[文字]" custT="1"/>
      <dgm:spPr/>
      <dgm:t>
        <a:bodyPr/>
        <a:lstStyle/>
        <a:p>
          <a:pPr algn="just"/>
          <a:r>
            <a:rPr lang="zh-TW" altLang="en-US" sz="2000" b="1" dirty="0">
              <a:solidFill>
                <a:srgbClr val="7030A0"/>
              </a:solidFill>
            </a:rPr>
            <a:t>識別學生在成長支援上的各項需要</a:t>
          </a:r>
        </a:p>
      </dgm:t>
    </dgm:pt>
    <dgm:pt modelId="{A1B91302-0801-47D0-960E-90489ECD8C08}" type="parTrans" cxnId="{EB1756EC-9C43-467D-9825-46FBBD9471E1}">
      <dgm:prSet/>
      <dgm:spPr/>
      <dgm:t>
        <a:bodyPr/>
        <a:lstStyle/>
        <a:p>
          <a:endParaRPr lang="zh-TW" altLang="en-US"/>
        </a:p>
      </dgm:t>
    </dgm:pt>
    <dgm:pt modelId="{43471BBC-6D8F-4DDB-83A8-306B69F3CCDD}" type="sibTrans" cxnId="{EB1756EC-9C43-467D-9825-46FBBD9471E1}">
      <dgm:prSet/>
      <dgm:spPr/>
      <dgm:t>
        <a:bodyPr/>
        <a:lstStyle/>
        <a:p>
          <a:endParaRPr lang="zh-TW" altLang="en-US"/>
        </a:p>
      </dgm:t>
    </dgm:pt>
    <dgm:pt modelId="{08E34834-B17E-402B-9B46-0A4527E7DF25}">
      <dgm:prSet phldrT="[文字]" custT="1"/>
      <dgm:spPr/>
      <dgm:t>
        <a:bodyPr/>
        <a:lstStyle/>
        <a:p>
          <a:pPr algn="l"/>
          <a:r>
            <a:rPr lang="zh-TW" altLang="en-US" sz="1800" b="1" dirty="0">
              <a:solidFill>
                <a:srgbClr val="7030A0"/>
              </a:solidFill>
            </a:rPr>
            <a:t>安排切合他們個人成長需要的學習經歷</a:t>
          </a:r>
        </a:p>
      </dgm:t>
    </dgm:pt>
    <dgm:pt modelId="{0C380BB3-70E5-43FC-9500-B45A4510C345}" type="parTrans" cxnId="{730FCDF3-819C-4E1B-B617-57E7B0CDAB69}">
      <dgm:prSet/>
      <dgm:spPr/>
      <dgm:t>
        <a:bodyPr/>
        <a:lstStyle/>
        <a:p>
          <a:endParaRPr lang="zh-TW" altLang="en-US"/>
        </a:p>
      </dgm:t>
    </dgm:pt>
    <dgm:pt modelId="{5E980C49-5D09-425F-931D-1916F7A8F8AE}" type="sibTrans" cxnId="{730FCDF3-819C-4E1B-B617-57E7B0CDAB69}">
      <dgm:prSet/>
      <dgm:spPr/>
      <dgm:t>
        <a:bodyPr/>
        <a:lstStyle/>
        <a:p>
          <a:endParaRPr lang="zh-TW" altLang="en-US"/>
        </a:p>
      </dgm:t>
    </dgm:pt>
    <dgm:pt modelId="{0FF5906C-A070-44BB-8A71-3DDD16849A37}">
      <dgm:prSet phldrT="[文字]" custT="1"/>
      <dgm:spPr/>
      <dgm:t>
        <a:bodyPr/>
        <a:lstStyle/>
        <a:p>
          <a:r>
            <a:rPr lang="zh-TW" altLang="en-US" sz="2400" b="1" dirty="0">
              <a:solidFill>
                <a:schemeClr val="tx2">
                  <a:lumMod val="85000"/>
                  <a:lumOff val="15000"/>
                </a:schemeClr>
              </a:solidFill>
            </a:rPr>
            <a:t>學校氣氛</a:t>
          </a:r>
        </a:p>
      </dgm:t>
    </dgm:pt>
    <dgm:pt modelId="{49C5BB37-1257-4D5F-85D1-8B20AA600F8B}" type="parTrans" cxnId="{F52E5693-3224-428F-959A-464CFD205A92}">
      <dgm:prSet/>
      <dgm:spPr/>
      <dgm:t>
        <a:bodyPr/>
        <a:lstStyle/>
        <a:p>
          <a:endParaRPr lang="zh-TW" altLang="en-US"/>
        </a:p>
      </dgm:t>
    </dgm:pt>
    <dgm:pt modelId="{9B649110-9A89-4406-84FF-C277B08C7676}" type="sibTrans" cxnId="{F52E5693-3224-428F-959A-464CFD205A92}">
      <dgm:prSet/>
      <dgm:spPr/>
      <dgm:t>
        <a:bodyPr/>
        <a:lstStyle/>
        <a:p>
          <a:endParaRPr lang="zh-TW" altLang="en-US"/>
        </a:p>
      </dgm:t>
    </dgm:pt>
    <dgm:pt modelId="{B307D609-095E-4155-BEEE-7009164D77AA}">
      <dgm:prSet phldrT="[文字]" custT="1"/>
      <dgm:spPr/>
      <dgm:t>
        <a:bodyPr/>
        <a:lstStyle/>
        <a:p>
          <a:pPr algn="just"/>
          <a:r>
            <a:rPr lang="zh-TW" altLang="en-US" sz="2000" b="1" dirty="0">
              <a:solidFill>
                <a:srgbClr val="7030A0"/>
              </a:solidFill>
            </a:rPr>
            <a:t>教師、師生和學生間的人際關係</a:t>
          </a:r>
        </a:p>
      </dgm:t>
    </dgm:pt>
    <dgm:pt modelId="{35371A55-50A1-4EBB-BC06-3FE3644F8866}" type="parTrans" cxnId="{0CFACDB3-D999-41DB-9ABF-8599D23240DA}">
      <dgm:prSet/>
      <dgm:spPr/>
      <dgm:t>
        <a:bodyPr/>
        <a:lstStyle/>
        <a:p>
          <a:endParaRPr lang="zh-TW" altLang="en-US"/>
        </a:p>
      </dgm:t>
    </dgm:pt>
    <dgm:pt modelId="{8A33DEDF-1E48-42F7-A533-E6C79ABD47B5}" type="sibTrans" cxnId="{0CFACDB3-D999-41DB-9ABF-8599D23240DA}">
      <dgm:prSet/>
      <dgm:spPr/>
      <dgm:t>
        <a:bodyPr/>
        <a:lstStyle/>
        <a:p>
          <a:endParaRPr lang="zh-TW" altLang="en-US"/>
        </a:p>
      </dgm:t>
    </dgm:pt>
    <dgm:pt modelId="{0F670736-05B8-4C19-A125-649603DA85F1}">
      <dgm:prSet phldrT="[文字]" custT="1"/>
      <dgm:spPr/>
      <dgm:t>
        <a:bodyPr/>
        <a:lstStyle/>
        <a:p>
          <a:pPr algn="l"/>
          <a:r>
            <a:rPr lang="zh-TW" altLang="en-US" sz="2000" b="1" dirty="0">
              <a:solidFill>
                <a:srgbClr val="7030A0"/>
              </a:solidFill>
            </a:rPr>
            <a:t>了解</a:t>
          </a:r>
          <a:r>
            <a:rPr lang="zh-TW" sz="2000" b="1" dirty="0">
              <a:solidFill>
                <a:srgbClr val="7030A0"/>
              </a:solidFill>
            </a:rPr>
            <a:t>辦學宗旨和目標</a:t>
          </a:r>
          <a:endParaRPr lang="zh-TW" altLang="en-US" sz="2000" b="1" dirty="0">
            <a:solidFill>
              <a:srgbClr val="7030A0"/>
            </a:solidFill>
          </a:endParaRPr>
        </a:p>
      </dgm:t>
    </dgm:pt>
    <dgm:pt modelId="{96B6A4DD-1FDF-40E5-82F2-91426AADCDC0}" type="parTrans" cxnId="{9735D5B9-ED73-4DBD-9A80-55E547031623}">
      <dgm:prSet/>
      <dgm:spPr/>
      <dgm:t>
        <a:bodyPr/>
        <a:lstStyle/>
        <a:p>
          <a:endParaRPr lang="zh-TW" altLang="en-US"/>
        </a:p>
      </dgm:t>
    </dgm:pt>
    <dgm:pt modelId="{2074C681-2581-41B3-A09A-35C097DC9B0A}" type="sibTrans" cxnId="{9735D5B9-ED73-4DBD-9A80-55E547031623}">
      <dgm:prSet/>
      <dgm:spPr/>
      <dgm:t>
        <a:bodyPr/>
        <a:lstStyle/>
        <a:p>
          <a:endParaRPr lang="zh-TW" altLang="en-US"/>
        </a:p>
      </dgm:t>
    </dgm:pt>
    <dgm:pt modelId="{9549E2AC-C974-4D0D-B34C-A832896947A8}">
      <dgm:prSet phldrT="[文字]" custT="1"/>
      <dgm:spPr/>
      <dgm:t>
        <a:bodyPr/>
        <a:lstStyle/>
        <a:p>
          <a:r>
            <a:rPr lang="zh-TW" altLang="en-US" sz="2400" b="1" dirty="0">
              <a:solidFill>
                <a:schemeClr val="bg1"/>
              </a:solidFill>
            </a:rPr>
            <a:t>家校合作</a:t>
          </a:r>
        </a:p>
      </dgm:t>
    </dgm:pt>
    <dgm:pt modelId="{9876C165-E3C4-4D5C-89D1-66325EDF4887}" type="parTrans" cxnId="{F1849521-A18B-4137-8C12-8BFC88E98E8D}">
      <dgm:prSet/>
      <dgm:spPr/>
      <dgm:t>
        <a:bodyPr/>
        <a:lstStyle/>
        <a:p>
          <a:endParaRPr lang="zh-TW" altLang="en-US"/>
        </a:p>
      </dgm:t>
    </dgm:pt>
    <dgm:pt modelId="{F2A5CEF4-FB70-400D-AFBB-5DD62E609828}" type="sibTrans" cxnId="{F1849521-A18B-4137-8C12-8BFC88E98E8D}">
      <dgm:prSet/>
      <dgm:spPr/>
      <dgm:t>
        <a:bodyPr/>
        <a:lstStyle/>
        <a:p>
          <a:endParaRPr lang="zh-TW" altLang="en-US"/>
        </a:p>
      </dgm:t>
    </dgm:pt>
    <dgm:pt modelId="{53402423-150D-4AB0-8F0D-E78C7517675A}">
      <dgm:prSet phldrT="[文字]" custT="1"/>
      <dgm:spPr/>
      <dgm:t>
        <a:bodyPr/>
        <a:lstStyle/>
        <a:p>
          <a:r>
            <a:rPr lang="zh-TW" altLang="en-US" sz="2000" b="1" dirty="0">
              <a:solidFill>
                <a:srgbClr val="7030A0"/>
              </a:solidFill>
            </a:rPr>
            <a:t>適切的渠道讓家長表達意見</a:t>
          </a:r>
        </a:p>
      </dgm:t>
    </dgm:pt>
    <dgm:pt modelId="{A35B41A2-912A-4A95-ACA6-798924B14626}" type="parTrans" cxnId="{8840E941-23CB-4168-AFBC-CC68AFCFE466}">
      <dgm:prSet/>
      <dgm:spPr/>
      <dgm:t>
        <a:bodyPr/>
        <a:lstStyle/>
        <a:p>
          <a:endParaRPr lang="zh-TW" altLang="en-US"/>
        </a:p>
      </dgm:t>
    </dgm:pt>
    <dgm:pt modelId="{42E6D90E-10AA-4ACA-84E4-62193ABDCB86}" type="sibTrans" cxnId="{8840E941-23CB-4168-AFBC-CC68AFCFE466}">
      <dgm:prSet/>
      <dgm:spPr/>
      <dgm:t>
        <a:bodyPr/>
        <a:lstStyle/>
        <a:p>
          <a:endParaRPr lang="zh-TW" altLang="en-US"/>
        </a:p>
      </dgm:t>
    </dgm:pt>
    <dgm:pt modelId="{21641C3B-E36A-49B8-959F-0072B7761099}">
      <dgm:prSet phldrT="[文字]" custT="1"/>
      <dgm:spPr/>
      <dgm:t>
        <a:bodyPr/>
        <a:lstStyle/>
        <a:p>
          <a:r>
            <a:rPr lang="zh-TW" altLang="en-US" sz="2000" b="1" dirty="0">
              <a:solidFill>
                <a:srgbClr val="7030A0"/>
              </a:solidFill>
            </a:rPr>
            <a:t>家長教育</a:t>
          </a:r>
        </a:p>
      </dgm:t>
    </dgm:pt>
    <dgm:pt modelId="{3D1BF28D-0FB4-4DAD-AF5D-651A6C792F0C}" type="parTrans" cxnId="{19EC3062-BD4D-4490-956F-08E8556EE530}">
      <dgm:prSet/>
      <dgm:spPr/>
      <dgm:t>
        <a:bodyPr/>
        <a:lstStyle/>
        <a:p>
          <a:endParaRPr lang="zh-TW" altLang="en-US"/>
        </a:p>
      </dgm:t>
    </dgm:pt>
    <dgm:pt modelId="{F31808DB-748B-41EE-85BB-6DAD222226BF}" type="sibTrans" cxnId="{19EC3062-BD4D-4490-956F-08E8556EE530}">
      <dgm:prSet/>
      <dgm:spPr/>
      <dgm:t>
        <a:bodyPr/>
        <a:lstStyle/>
        <a:p>
          <a:endParaRPr lang="zh-TW" altLang="en-US"/>
        </a:p>
      </dgm:t>
    </dgm:pt>
    <dgm:pt modelId="{18166537-A656-4DCB-9630-F06DBFDE72B2}">
      <dgm:prSet custT="1"/>
      <dgm:spPr/>
      <dgm:t>
        <a:bodyPr/>
        <a:lstStyle/>
        <a:p>
          <a:r>
            <a:rPr lang="zh-TW" altLang="en-US" sz="2400" b="1" dirty="0"/>
            <a:t>對外聯繫</a:t>
          </a:r>
        </a:p>
      </dgm:t>
    </dgm:pt>
    <dgm:pt modelId="{17704C04-63A9-44A3-A491-FF4448E8071E}" type="parTrans" cxnId="{9C23DB9C-571B-4D97-A654-6C5ABECFF919}">
      <dgm:prSet/>
      <dgm:spPr/>
      <dgm:t>
        <a:bodyPr/>
        <a:lstStyle/>
        <a:p>
          <a:endParaRPr lang="zh-TW" altLang="en-US"/>
        </a:p>
      </dgm:t>
    </dgm:pt>
    <dgm:pt modelId="{8066CFF8-0E00-42D5-ACDA-179D915E9549}" type="sibTrans" cxnId="{9C23DB9C-571B-4D97-A654-6C5ABECFF919}">
      <dgm:prSet/>
      <dgm:spPr/>
      <dgm:t>
        <a:bodyPr/>
        <a:lstStyle/>
        <a:p>
          <a:endParaRPr lang="zh-TW" altLang="en-US"/>
        </a:p>
      </dgm:t>
    </dgm:pt>
    <dgm:pt modelId="{FD7DE70F-D87F-45A4-A8EA-0450BC6024C3}">
      <dgm:prSet custT="1"/>
      <dgm:spPr/>
      <dgm:t>
        <a:bodyPr/>
        <a:lstStyle/>
        <a:p>
          <a:r>
            <a:rPr lang="zh-TW" altLang="en-US" sz="2400" b="1" dirty="0">
              <a:solidFill>
                <a:schemeClr val="tx2">
                  <a:lumMod val="85000"/>
                  <a:lumOff val="15000"/>
                </a:schemeClr>
              </a:solidFill>
            </a:rPr>
            <a:t>群性發展</a:t>
          </a:r>
        </a:p>
      </dgm:t>
    </dgm:pt>
    <dgm:pt modelId="{0D318A64-5D43-4C76-9706-2323ACACFBCE}" type="parTrans" cxnId="{8323556B-B2B1-4409-819E-C4BC4536C5EB}">
      <dgm:prSet/>
      <dgm:spPr/>
      <dgm:t>
        <a:bodyPr/>
        <a:lstStyle/>
        <a:p>
          <a:endParaRPr lang="zh-TW" altLang="en-US"/>
        </a:p>
      </dgm:t>
    </dgm:pt>
    <dgm:pt modelId="{FD7EE87D-A4BD-433B-9D64-3A567D774286}" type="sibTrans" cxnId="{8323556B-B2B1-4409-819E-C4BC4536C5EB}">
      <dgm:prSet/>
      <dgm:spPr/>
      <dgm:t>
        <a:bodyPr/>
        <a:lstStyle/>
        <a:p>
          <a:endParaRPr lang="zh-TW" altLang="en-US"/>
        </a:p>
      </dgm:t>
    </dgm:pt>
    <dgm:pt modelId="{7DD862C3-3678-4208-A7A6-65A0D10FAE5D}">
      <dgm:prSet custT="1"/>
      <dgm:spPr/>
      <dgm:t>
        <a:bodyPr/>
        <a:lstStyle/>
        <a:p>
          <a:r>
            <a:rPr lang="zh-TW" altLang="en-US" sz="2300" b="1" dirty="0">
              <a:solidFill>
                <a:schemeClr val="tx2">
                  <a:lumMod val="85000"/>
                  <a:lumOff val="15000"/>
                </a:schemeClr>
              </a:solidFill>
            </a:rPr>
            <a:t>情意發展和態度</a:t>
          </a:r>
        </a:p>
      </dgm:t>
    </dgm:pt>
    <dgm:pt modelId="{A2BD73C8-13A7-44BF-907A-8906D61E3187}" type="parTrans" cxnId="{1C2A2FB5-4152-4DF9-922C-49CDAE49451E}">
      <dgm:prSet/>
      <dgm:spPr/>
      <dgm:t>
        <a:bodyPr/>
        <a:lstStyle/>
        <a:p>
          <a:endParaRPr lang="zh-TW" altLang="en-US"/>
        </a:p>
      </dgm:t>
    </dgm:pt>
    <dgm:pt modelId="{1CAEC024-1D42-4106-A154-DF8D8C4C9FC7}" type="sibTrans" cxnId="{1C2A2FB5-4152-4DF9-922C-49CDAE49451E}">
      <dgm:prSet/>
      <dgm:spPr/>
      <dgm:t>
        <a:bodyPr/>
        <a:lstStyle/>
        <a:p>
          <a:endParaRPr lang="zh-TW" altLang="en-US"/>
        </a:p>
      </dgm:t>
    </dgm:pt>
    <dgm:pt modelId="{0CA08E2E-24D4-4289-B6C2-E4A7A698EC73}">
      <dgm:prSet custT="1"/>
      <dgm:spPr/>
      <dgm:t>
        <a:bodyPr/>
        <a:lstStyle/>
        <a:p>
          <a:pPr algn="just"/>
          <a:r>
            <a:rPr lang="zh-TW" altLang="en-US" sz="2000" b="1" dirty="0">
              <a:solidFill>
                <a:srgbClr val="7030A0"/>
              </a:solidFill>
            </a:rPr>
            <a:t>透過與外界的聯繫和協作，支援學生學習及學校的重點發展工作</a:t>
          </a:r>
          <a:r>
            <a:rPr lang="en-US" altLang="zh-TW" sz="2000" b="1" dirty="0">
              <a:solidFill>
                <a:srgbClr val="7030A0"/>
              </a:solidFill>
            </a:rPr>
            <a:t>,</a:t>
          </a:r>
          <a:r>
            <a:rPr lang="zh-TW" altLang="en-US" sz="2000" b="1" dirty="0">
              <a:solidFill>
                <a:srgbClr val="7030A0"/>
              </a:solidFill>
            </a:rPr>
            <a:t>讓學生盡快適應校園生活</a:t>
          </a:r>
        </a:p>
      </dgm:t>
    </dgm:pt>
    <dgm:pt modelId="{A0AF1694-DCB7-48AA-A260-DE666ACEEA90}" type="parTrans" cxnId="{13130C8A-55A9-4E07-ACA7-016815DA9314}">
      <dgm:prSet/>
      <dgm:spPr/>
      <dgm:t>
        <a:bodyPr/>
        <a:lstStyle/>
        <a:p>
          <a:endParaRPr lang="zh-TW" altLang="en-US"/>
        </a:p>
      </dgm:t>
    </dgm:pt>
    <dgm:pt modelId="{CFE3B202-F243-4FA8-8335-9940F0F34E4A}" type="sibTrans" cxnId="{13130C8A-55A9-4E07-ACA7-016815DA9314}">
      <dgm:prSet/>
      <dgm:spPr/>
      <dgm:t>
        <a:bodyPr/>
        <a:lstStyle/>
        <a:p>
          <a:endParaRPr lang="zh-TW" altLang="en-US"/>
        </a:p>
      </dgm:t>
    </dgm:pt>
    <dgm:pt modelId="{BDEE6024-259E-4828-B01F-D8F9E6CF5FB4}">
      <dgm:prSet custT="1"/>
      <dgm:spPr/>
      <dgm:t>
        <a:bodyPr/>
        <a:lstStyle/>
        <a:p>
          <a:pPr algn="just"/>
          <a:r>
            <a:rPr lang="zh-TW" altLang="en-US" sz="2000" b="1" dirty="0">
              <a:solidFill>
                <a:srgbClr val="7030A0"/>
              </a:solidFill>
            </a:rPr>
            <a:t>培養他們的社交技巧、與人溝通和增強領導才能</a:t>
          </a:r>
        </a:p>
      </dgm:t>
    </dgm:pt>
    <dgm:pt modelId="{B5553F7B-7108-4DE6-A3C1-446AC2945098}" type="parTrans" cxnId="{8A3C31FD-BBA6-4BB6-B5C8-6C23F34DDA3E}">
      <dgm:prSet/>
      <dgm:spPr/>
      <dgm:t>
        <a:bodyPr/>
        <a:lstStyle/>
        <a:p>
          <a:endParaRPr lang="zh-TW" altLang="en-US"/>
        </a:p>
      </dgm:t>
    </dgm:pt>
    <dgm:pt modelId="{C2D94320-83BC-4548-8204-255E0C8B9003}" type="sibTrans" cxnId="{8A3C31FD-BBA6-4BB6-B5C8-6C23F34DDA3E}">
      <dgm:prSet/>
      <dgm:spPr/>
      <dgm:t>
        <a:bodyPr/>
        <a:lstStyle/>
        <a:p>
          <a:endParaRPr lang="zh-TW" altLang="en-US"/>
        </a:p>
      </dgm:t>
    </dgm:pt>
    <dgm:pt modelId="{7DA6E92E-FC3F-4D9C-8F93-FF06E4EBD34B}">
      <dgm:prSet custT="1"/>
      <dgm:spPr/>
      <dgm:t>
        <a:bodyPr/>
        <a:lstStyle/>
        <a:p>
          <a:pPr algn="just"/>
          <a:r>
            <a:rPr lang="zh-TW" altLang="en-US" sz="2000" b="1" dirty="0">
              <a:solidFill>
                <a:srgbClr val="7030A0"/>
              </a:solidFill>
            </a:rPr>
            <a:t>品德</a:t>
          </a:r>
        </a:p>
      </dgm:t>
    </dgm:pt>
    <dgm:pt modelId="{B039AD59-DDF7-4C92-A48B-809472102593}" type="parTrans" cxnId="{406F343F-C1C9-4217-AEDF-8C777DF6AC15}">
      <dgm:prSet/>
      <dgm:spPr/>
      <dgm:t>
        <a:bodyPr/>
        <a:lstStyle/>
        <a:p>
          <a:endParaRPr lang="zh-TW" altLang="en-US"/>
        </a:p>
      </dgm:t>
    </dgm:pt>
    <dgm:pt modelId="{42ACBDEA-7817-4411-A4AF-226CCB6AA147}" type="sibTrans" cxnId="{406F343F-C1C9-4217-AEDF-8C777DF6AC15}">
      <dgm:prSet/>
      <dgm:spPr/>
      <dgm:t>
        <a:bodyPr/>
        <a:lstStyle/>
        <a:p>
          <a:endParaRPr lang="zh-TW" altLang="en-US"/>
        </a:p>
      </dgm:t>
    </dgm:pt>
    <dgm:pt modelId="{5D2FBD01-4531-427D-85E7-D933C1F12506}">
      <dgm:prSet custT="1"/>
      <dgm:spPr/>
      <dgm:t>
        <a:bodyPr/>
        <a:lstStyle/>
        <a:p>
          <a:pPr algn="just"/>
          <a:r>
            <a:rPr lang="zh-TW" altLang="en-US" sz="2000" b="1" dirty="0">
              <a:solidFill>
                <a:srgbClr val="7030A0"/>
              </a:solidFill>
            </a:rPr>
            <a:t>培養健康生活習慣</a:t>
          </a:r>
          <a:r>
            <a:rPr lang="en-US" altLang="zh-TW" sz="2000" b="1" dirty="0">
              <a:solidFill>
                <a:srgbClr val="7030A0"/>
              </a:solidFill>
            </a:rPr>
            <a:t>,</a:t>
          </a:r>
          <a:r>
            <a:rPr lang="zh-TW" altLang="en-US" sz="2000" b="1" dirty="0">
              <a:solidFill>
                <a:srgbClr val="7030A0"/>
              </a:solidFill>
            </a:rPr>
            <a:t>鼓勵學生參與合適他們發展的活動</a:t>
          </a:r>
        </a:p>
      </dgm:t>
    </dgm:pt>
    <dgm:pt modelId="{2B756A57-3D1A-4D2B-9DC1-4C49860B530F}" type="parTrans" cxnId="{BC1BBC2C-4F3D-45B9-A43D-2832B30CF77B}">
      <dgm:prSet/>
      <dgm:spPr/>
      <dgm:t>
        <a:bodyPr/>
        <a:lstStyle/>
        <a:p>
          <a:endParaRPr lang="zh-TW" altLang="en-US"/>
        </a:p>
      </dgm:t>
    </dgm:pt>
    <dgm:pt modelId="{0ED51880-DA6F-414C-9E03-A8DAABFD9603}" type="sibTrans" cxnId="{BC1BBC2C-4F3D-45B9-A43D-2832B30CF77B}">
      <dgm:prSet/>
      <dgm:spPr/>
      <dgm:t>
        <a:bodyPr/>
        <a:lstStyle/>
        <a:p>
          <a:endParaRPr lang="zh-TW" altLang="en-US"/>
        </a:p>
      </dgm:t>
    </dgm:pt>
    <dgm:pt modelId="{FAD0E772-16F3-4B93-B6E1-05639C6E1F92}" type="pres">
      <dgm:prSet presAssocID="{31B70E86-ADB2-4B66-A615-AF46AE2976D4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zh-HK" altLang="en-US"/>
        </a:p>
      </dgm:t>
    </dgm:pt>
    <dgm:pt modelId="{EE05EADD-151A-4DF1-88BF-BBB5E85829EB}" type="pres">
      <dgm:prSet presAssocID="{FC20ABBF-4457-4373-84BF-B5257A3F1FFB}" presName="composite" presStyleCnt="0"/>
      <dgm:spPr/>
    </dgm:pt>
    <dgm:pt modelId="{E99B8535-23D9-49CD-8216-671D124BF9DE}" type="pres">
      <dgm:prSet presAssocID="{FC20ABBF-4457-4373-84BF-B5257A3F1FFB}" presName="parTx" presStyleLbl="alignNode1" presStyleIdx="0" presStyleCnt="6" custLinFactNeighborX="-103" custLinFactNeighborY="-105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HK" altLang="en-US"/>
        </a:p>
      </dgm:t>
    </dgm:pt>
    <dgm:pt modelId="{9C443430-AF73-4E4F-A00F-8D8D2F3108E0}" type="pres">
      <dgm:prSet presAssocID="{FC20ABBF-4457-4373-84BF-B5257A3F1FFB}" presName="desTx" presStyleLbl="alignAccFollowNode1" presStyleIdx="0" presStyleCnt="6">
        <dgm:presLayoutVars>
          <dgm:bulletEnabled val="1"/>
        </dgm:presLayoutVars>
      </dgm:prSet>
      <dgm:spPr/>
      <dgm:t>
        <a:bodyPr/>
        <a:lstStyle/>
        <a:p>
          <a:endParaRPr lang="zh-HK" altLang="en-US"/>
        </a:p>
      </dgm:t>
    </dgm:pt>
    <dgm:pt modelId="{8D04B637-6903-4F64-9982-588DD025E124}" type="pres">
      <dgm:prSet presAssocID="{A4576FB1-1E23-4398-B266-B56BB4FDD7A5}" presName="space" presStyleCnt="0"/>
      <dgm:spPr/>
    </dgm:pt>
    <dgm:pt modelId="{6F8222E4-CFAB-4E11-B0DC-2DDB2E292CE1}" type="pres">
      <dgm:prSet presAssocID="{0FF5906C-A070-44BB-8A71-3DDD16849A37}" presName="composite" presStyleCnt="0"/>
      <dgm:spPr/>
    </dgm:pt>
    <dgm:pt modelId="{B52F81DF-F288-4E92-825E-207262E43484}" type="pres">
      <dgm:prSet presAssocID="{0FF5906C-A070-44BB-8A71-3DDD16849A37}" presName="parTx" presStyleLbl="alignNode1" presStyleIdx="1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HK" altLang="en-US"/>
        </a:p>
      </dgm:t>
    </dgm:pt>
    <dgm:pt modelId="{EB828AEC-D635-40CB-B9D7-EFC5989501BF}" type="pres">
      <dgm:prSet presAssocID="{0FF5906C-A070-44BB-8A71-3DDD16849A37}" presName="desTx" presStyleLbl="alignAccFollowNode1" presStyleIdx="1" presStyleCnt="6">
        <dgm:presLayoutVars>
          <dgm:bulletEnabled val="1"/>
        </dgm:presLayoutVars>
      </dgm:prSet>
      <dgm:spPr/>
      <dgm:t>
        <a:bodyPr/>
        <a:lstStyle/>
        <a:p>
          <a:endParaRPr lang="zh-HK" altLang="en-US"/>
        </a:p>
      </dgm:t>
    </dgm:pt>
    <dgm:pt modelId="{75A88163-738D-48D8-8DFD-7EAFCC09F243}" type="pres">
      <dgm:prSet presAssocID="{9B649110-9A89-4406-84FF-C277B08C7676}" presName="space" presStyleCnt="0"/>
      <dgm:spPr/>
    </dgm:pt>
    <dgm:pt modelId="{A0A9ECA5-5285-4207-955F-EE3CBD9839DD}" type="pres">
      <dgm:prSet presAssocID="{9549E2AC-C974-4D0D-B34C-A832896947A8}" presName="composite" presStyleCnt="0"/>
      <dgm:spPr/>
    </dgm:pt>
    <dgm:pt modelId="{A31274F3-EF16-4A8D-9411-DB44D5114E20}" type="pres">
      <dgm:prSet presAssocID="{9549E2AC-C974-4D0D-B34C-A832896947A8}" presName="parTx" presStyleLbl="alignNode1" presStyleIdx="2" presStyleCnt="6" custLinFactNeighborX="314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HK" altLang="en-US"/>
        </a:p>
      </dgm:t>
    </dgm:pt>
    <dgm:pt modelId="{5789CF89-FD8B-44EC-B96B-12D1AEC180AF}" type="pres">
      <dgm:prSet presAssocID="{9549E2AC-C974-4D0D-B34C-A832896947A8}" presName="desTx" presStyleLbl="alignAccFollowNode1" presStyleIdx="2" presStyleCnt="6">
        <dgm:presLayoutVars>
          <dgm:bulletEnabled val="1"/>
        </dgm:presLayoutVars>
      </dgm:prSet>
      <dgm:spPr/>
      <dgm:t>
        <a:bodyPr/>
        <a:lstStyle/>
        <a:p>
          <a:endParaRPr lang="zh-HK" altLang="en-US"/>
        </a:p>
      </dgm:t>
    </dgm:pt>
    <dgm:pt modelId="{341EE27F-D398-4D19-868B-05A7AC3ECAA9}" type="pres">
      <dgm:prSet presAssocID="{F2A5CEF4-FB70-400D-AFBB-5DD62E609828}" presName="space" presStyleCnt="0"/>
      <dgm:spPr/>
    </dgm:pt>
    <dgm:pt modelId="{AFE5C323-F3AC-4736-AB77-BD206E2E3EC9}" type="pres">
      <dgm:prSet presAssocID="{18166537-A656-4DCB-9630-F06DBFDE72B2}" presName="composite" presStyleCnt="0"/>
      <dgm:spPr/>
    </dgm:pt>
    <dgm:pt modelId="{A52E2488-71A9-450D-B568-537CE210180C}" type="pres">
      <dgm:prSet presAssocID="{18166537-A656-4DCB-9630-F06DBFDE72B2}" presName="parTx" presStyleLbl="alignNode1" presStyleIdx="3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HK" altLang="en-US"/>
        </a:p>
      </dgm:t>
    </dgm:pt>
    <dgm:pt modelId="{3D6AD562-90A2-4F8A-A068-64059D7F67C2}" type="pres">
      <dgm:prSet presAssocID="{18166537-A656-4DCB-9630-F06DBFDE72B2}" presName="desTx" presStyleLbl="alignAccFollowNode1" presStyleIdx="3" presStyleCnt="6">
        <dgm:presLayoutVars>
          <dgm:bulletEnabled val="1"/>
        </dgm:presLayoutVars>
      </dgm:prSet>
      <dgm:spPr/>
      <dgm:t>
        <a:bodyPr/>
        <a:lstStyle/>
        <a:p>
          <a:endParaRPr lang="zh-HK" altLang="en-US"/>
        </a:p>
      </dgm:t>
    </dgm:pt>
    <dgm:pt modelId="{E30D2BF2-B817-4219-BFE4-C71826E1AEFD}" type="pres">
      <dgm:prSet presAssocID="{8066CFF8-0E00-42D5-ACDA-179D915E9549}" presName="space" presStyleCnt="0"/>
      <dgm:spPr/>
    </dgm:pt>
    <dgm:pt modelId="{B1AA5927-1787-4E74-BA52-1BFD84DD642F}" type="pres">
      <dgm:prSet presAssocID="{7DD862C3-3678-4208-A7A6-65A0D10FAE5D}" presName="composite" presStyleCnt="0"/>
      <dgm:spPr/>
    </dgm:pt>
    <dgm:pt modelId="{C5A660C7-D64B-4ACE-A82D-6EBF5A9C73F0}" type="pres">
      <dgm:prSet presAssocID="{7DD862C3-3678-4208-A7A6-65A0D10FAE5D}" presName="parTx" presStyleLbl="alignNode1" presStyleIdx="4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HK" altLang="en-US"/>
        </a:p>
      </dgm:t>
    </dgm:pt>
    <dgm:pt modelId="{388A7315-8126-4F34-843F-36D01094ECCA}" type="pres">
      <dgm:prSet presAssocID="{7DD862C3-3678-4208-A7A6-65A0D10FAE5D}" presName="desTx" presStyleLbl="alignAccFollowNode1" presStyleIdx="4" presStyleCnt="6">
        <dgm:presLayoutVars>
          <dgm:bulletEnabled val="1"/>
        </dgm:presLayoutVars>
      </dgm:prSet>
      <dgm:spPr/>
      <dgm:t>
        <a:bodyPr/>
        <a:lstStyle/>
        <a:p>
          <a:endParaRPr lang="zh-HK" altLang="en-US"/>
        </a:p>
      </dgm:t>
    </dgm:pt>
    <dgm:pt modelId="{BE95E947-A5C8-434D-AE45-A437D75E1AE9}" type="pres">
      <dgm:prSet presAssocID="{1CAEC024-1D42-4106-A154-DF8D8C4C9FC7}" presName="space" presStyleCnt="0"/>
      <dgm:spPr/>
    </dgm:pt>
    <dgm:pt modelId="{0C9C9FF0-7B79-4A32-BAB2-203492A57F9F}" type="pres">
      <dgm:prSet presAssocID="{FD7DE70F-D87F-45A4-A8EA-0450BC6024C3}" presName="composite" presStyleCnt="0"/>
      <dgm:spPr/>
    </dgm:pt>
    <dgm:pt modelId="{17FECD9F-D3AC-477A-9BAC-7B7ABF654A50}" type="pres">
      <dgm:prSet presAssocID="{FD7DE70F-D87F-45A4-A8EA-0450BC6024C3}" presName="parTx" presStyleLbl="alignNode1" presStyleIdx="5" presStyleCnt="6" custLinFactNeighborX="295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HK" altLang="en-US"/>
        </a:p>
      </dgm:t>
    </dgm:pt>
    <dgm:pt modelId="{80A38412-EE88-4656-A592-CE039581B225}" type="pres">
      <dgm:prSet presAssocID="{FD7DE70F-D87F-45A4-A8EA-0450BC6024C3}" presName="desTx" presStyleLbl="alignAccFollowNode1" presStyleIdx="5" presStyleCnt="6">
        <dgm:presLayoutVars>
          <dgm:bulletEnabled val="1"/>
        </dgm:presLayoutVars>
      </dgm:prSet>
      <dgm:spPr/>
      <dgm:t>
        <a:bodyPr/>
        <a:lstStyle/>
        <a:p>
          <a:endParaRPr lang="zh-HK" altLang="en-US"/>
        </a:p>
      </dgm:t>
    </dgm:pt>
  </dgm:ptLst>
  <dgm:cxnLst>
    <dgm:cxn modelId="{9735D5B9-ED73-4DBD-9A80-55E547031623}" srcId="{0FF5906C-A070-44BB-8A71-3DDD16849A37}" destId="{0F670736-05B8-4C19-A125-649603DA85F1}" srcOrd="1" destOrd="0" parTransId="{96B6A4DD-1FDF-40E5-82F2-91426AADCDC0}" sibTransId="{2074C681-2581-41B3-A09A-35C097DC9B0A}"/>
    <dgm:cxn modelId="{98338547-D8F6-420C-8BBC-80A72A651A18}" type="presOf" srcId="{0CA08E2E-24D4-4289-B6C2-E4A7A698EC73}" destId="{3D6AD562-90A2-4F8A-A068-64059D7F67C2}" srcOrd="0" destOrd="0" presId="urn:microsoft.com/office/officeart/2005/8/layout/hList1"/>
    <dgm:cxn modelId="{992018F7-7828-4B2A-B3C9-D3E08A1F59F2}" type="presOf" srcId="{7DA6E92E-FC3F-4D9C-8F93-FF06E4EBD34B}" destId="{388A7315-8126-4F34-843F-36D01094ECCA}" srcOrd="0" destOrd="0" presId="urn:microsoft.com/office/officeart/2005/8/layout/hList1"/>
    <dgm:cxn modelId="{13130C8A-55A9-4E07-ACA7-016815DA9314}" srcId="{18166537-A656-4DCB-9630-F06DBFDE72B2}" destId="{0CA08E2E-24D4-4289-B6C2-E4A7A698EC73}" srcOrd="0" destOrd="0" parTransId="{A0AF1694-DCB7-48AA-A260-DE666ACEEA90}" sibTransId="{CFE3B202-F243-4FA8-8335-9940F0F34E4A}"/>
    <dgm:cxn modelId="{EB1756EC-9C43-467D-9825-46FBBD9471E1}" srcId="{FC20ABBF-4457-4373-84BF-B5257A3F1FFB}" destId="{20748D78-2FCB-4CEA-A7E8-75D1FDBF6E3E}" srcOrd="0" destOrd="0" parTransId="{A1B91302-0801-47D0-960E-90489ECD8C08}" sibTransId="{43471BBC-6D8F-4DDB-83A8-306B69F3CCDD}"/>
    <dgm:cxn modelId="{406F343F-C1C9-4217-AEDF-8C777DF6AC15}" srcId="{7DD862C3-3678-4208-A7A6-65A0D10FAE5D}" destId="{7DA6E92E-FC3F-4D9C-8F93-FF06E4EBD34B}" srcOrd="0" destOrd="0" parTransId="{B039AD59-DDF7-4C92-A48B-809472102593}" sibTransId="{42ACBDEA-7817-4411-A4AF-226CCB6AA147}"/>
    <dgm:cxn modelId="{8840E941-23CB-4168-AFBC-CC68AFCFE466}" srcId="{9549E2AC-C974-4D0D-B34C-A832896947A8}" destId="{53402423-150D-4AB0-8F0D-E78C7517675A}" srcOrd="0" destOrd="0" parTransId="{A35B41A2-912A-4A95-ACA6-798924B14626}" sibTransId="{42E6D90E-10AA-4ACA-84E4-62193ABDCB86}"/>
    <dgm:cxn modelId="{50893495-EBAA-4A7F-B084-EFED700983B3}" type="presOf" srcId="{0FF5906C-A070-44BB-8A71-3DDD16849A37}" destId="{B52F81DF-F288-4E92-825E-207262E43484}" srcOrd="0" destOrd="0" presId="urn:microsoft.com/office/officeart/2005/8/layout/hList1"/>
    <dgm:cxn modelId="{10E538AE-C03A-43A7-9BB3-78DA2F65CBD8}" type="presOf" srcId="{18166537-A656-4DCB-9630-F06DBFDE72B2}" destId="{A52E2488-71A9-450D-B568-537CE210180C}" srcOrd="0" destOrd="0" presId="urn:microsoft.com/office/officeart/2005/8/layout/hList1"/>
    <dgm:cxn modelId="{F52E5693-3224-428F-959A-464CFD205A92}" srcId="{31B70E86-ADB2-4B66-A615-AF46AE2976D4}" destId="{0FF5906C-A070-44BB-8A71-3DDD16849A37}" srcOrd="1" destOrd="0" parTransId="{49C5BB37-1257-4D5F-85D1-8B20AA600F8B}" sibTransId="{9B649110-9A89-4406-84FF-C277B08C7676}"/>
    <dgm:cxn modelId="{9926EE30-3D93-4EF3-A308-5390F93C92BE}" type="presOf" srcId="{31B70E86-ADB2-4B66-A615-AF46AE2976D4}" destId="{FAD0E772-16F3-4B93-B6E1-05639C6E1F92}" srcOrd="0" destOrd="0" presId="urn:microsoft.com/office/officeart/2005/8/layout/hList1"/>
    <dgm:cxn modelId="{F1345379-9F57-4C7A-B399-D4A31797E93B}" type="presOf" srcId="{08E34834-B17E-402B-9B46-0A4527E7DF25}" destId="{9C443430-AF73-4E4F-A00F-8D8D2F3108E0}" srcOrd="0" destOrd="1" presId="urn:microsoft.com/office/officeart/2005/8/layout/hList1"/>
    <dgm:cxn modelId="{27388213-4D47-4C2F-A019-EB493B905D5B}" type="presOf" srcId="{53402423-150D-4AB0-8F0D-E78C7517675A}" destId="{5789CF89-FD8B-44EC-B96B-12D1AEC180AF}" srcOrd="0" destOrd="0" presId="urn:microsoft.com/office/officeart/2005/8/layout/hList1"/>
    <dgm:cxn modelId="{8323556B-B2B1-4409-819E-C4BC4536C5EB}" srcId="{31B70E86-ADB2-4B66-A615-AF46AE2976D4}" destId="{FD7DE70F-D87F-45A4-A8EA-0450BC6024C3}" srcOrd="5" destOrd="0" parTransId="{0D318A64-5D43-4C76-9706-2323ACACFBCE}" sibTransId="{FD7EE87D-A4BD-433B-9D64-3A567D774286}"/>
    <dgm:cxn modelId="{730FCDF3-819C-4E1B-B617-57E7B0CDAB69}" srcId="{FC20ABBF-4457-4373-84BF-B5257A3F1FFB}" destId="{08E34834-B17E-402B-9B46-0A4527E7DF25}" srcOrd="1" destOrd="0" parTransId="{0C380BB3-70E5-43FC-9500-B45A4510C345}" sibTransId="{5E980C49-5D09-425F-931D-1916F7A8F8AE}"/>
    <dgm:cxn modelId="{1C2A2FB5-4152-4DF9-922C-49CDAE49451E}" srcId="{31B70E86-ADB2-4B66-A615-AF46AE2976D4}" destId="{7DD862C3-3678-4208-A7A6-65A0D10FAE5D}" srcOrd="4" destOrd="0" parTransId="{A2BD73C8-13A7-44BF-907A-8906D61E3187}" sibTransId="{1CAEC024-1D42-4106-A154-DF8D8C4C9FC7}"/>
    <dgm:cxn modelId="{43C520C7-EDDA-40F2-81D3-2F595BA1F06F}" type="presOf" srcId="{BDEE6024-259E-4828-B01F-D8F9E6CF5FB4}" destId="{80A38412-EE88-4656-A592-CE039581B225}" srcOrd="0" destOrd="0" presId="urn:microsoft.com/office/officeart/2005/8/layout/hList1"/>
    <dgm:cxn modelId="{7097142F-2043-41B7-9DBB-7FFCC94AAA11}" type="presOf" srcId="{FC20ABBF-4457-4373-84BF-B5257A3F1FFB}" destId="{E99B8535-23D9-49CD-8216-671D124BF9DE}" srcOrd="0" destOrd="0" presId="urn:microsoft.com/office/officeart/2005/8/layout/hList1"/>
    <dgm:cxn modelId="{C934AA36-CD55-40FE-8404-508E89045B90}" type="presOf" srcId="{5D2FBD01-4531-427D-85E7-D933C1F12506}" destId="{388A7315-8126-4F34-843F-36D01094ECCA}" srcOrd="0" destOrd="1" presId="urn:microsoft.com/office/officeart/2005/8/layout/hList1"/>
    <dgm:cxn modelId="{053B6DD2-5F75-4CB3-99E4-48EF1E0F6466}" type="presOf" srcId="{9549E2AC-C974-4D0D-B34C-A832896947A8}" destId="{A31274F3-EF16-4A8D-9411-DB44D5114E20}" srcOrd="0" destOrd="0" presId="urn:microsoft.com/office/officeart/2005/8/layout/hList1"/>
    <dgm:cxn modelId="{C36CAB7C-EE22-4BDD-9A51-589A49C95C71}" type="presOf" srcId="{7DD862C3-3678-4208-A7A6-65A0D10FAE5D}" destId="{C5A660C7-D64B-4ACE-A82D-6EBF5A9C73F0}" srcOrd="0" destOrd="0" presId="urn:microsoft.com/office/officeart/2005/8/layout/hList1"/>
    <dgm:cxn modelId="{8A3C31FD-BBA6-4BB6-B5C8-6C23F34DDA3E}" srcId="{FD7DE70F-D87F-45A4-A8EA-0450BC6024C3}" destId="{BDEE6024-259E-4828-B01F-D8F9E6CF5FB4}" srcOrd="0" destOrd="0" parTransId="{B5553F7B-7108-4DE6-A3C1-446AC2945098}" sibTransId="{C2D94320-83BC-4548-8204-255E0C8B9003}"/>
    <dgm:cxn modelId="{F1849521-A18B-4137-8C12-8BFC88E98E8D}" srcId="{31B70E86-ADB2-4B66-A615-AF46AE2976D4}" destId="{9549E2AC-C974-4D0D-B34C-A832896947A8}" srcOrd="2" destOrd="0" parTransId="{9876C165-E3C4-4D5C-89D1-66325EDF4887}" sibTransId="{F2A5CEF4-FB70-400D-AFBB-5DD62E609828}"/>
    <dgm:cxn modelId="{6B0346AE-11AF-4044-8086-3C2F0ED474BB}" type="presOf" srcId="{0F670736-05B8-4C19-A125-649603DA85F1}" destId="{EB828AEC-D635-40CB-B9D7-EFC5989501BF}" srcOrd="0" destOrd="1" presId="urn:microsoft.com/office/officeart/2005/8/layout/hList1"/>
    <dgm:cxn modelId="{436B4C22-F6D0-4C30-A82A-2DC8D1409500}" type="presOf" srcId="{B307D609-095E-4155-BEEE-7009164D77AA}" destId="{EB828AEC-D635-40CB-B9D7-EFC5989501BF}" srcOrd="0" destOrd="0" presId="urn:microsoft.com/office/officeart/2005/8/layout/hList1"/>
    <dgm:cxn modelId="{19EC3062-BD4D-4490-956F-08E8556EE530}" srcId="{9549E2AC-C974-4D0D-B34C-A832896947A8}" destId="{21641C3B-E36A-49B8-959F-0072B7761099}" srcOrd="1" destOrd="0" parTransId="{3D1BF28D-0FB4-4DAD-AF5D-651A6C792F0C}" sibTransId="{F31808DB-748B-41EE-85BB-6DAD222226BF}"/>
    <dgm:cxn modelId="{BC1BBC2C-4F3D-45B9-A43D-2832B30CF77B}" srcId="{7DD862C3-3678-4208-A7A6-65A0D10FAE5D}" destId="{5D2FBD01-4531-427D-85E7-D933C1F12506}" srcOrd="1" destOrd="0" parTransId="{2B756A57-3D1A-4D2B-9DC1-4C49860B530F}" sibTransId="{0ED51880-DA6F-414C-9E03-A8DAABFD9603}"/>
    <dgm:cxn modelId="{76F2F4AF-8737-484C-ADC4-FC10E5C82C3E}" type="presOf" srcId="{FD7DE70F-D87F-45A4-A8EA-0450BC6024C3}" destId="{17FECD9F-D3AC-477A-9BAC-7B7ABF654A50}" srcOrd="0" destOrd="0" presId="urn:microsoft.com/office/officeart/2005/8/layout/hList1"/>
    <dgm:cxn modelId="{E8C60639-1269-4EB4-A25A-4DA302380B19}" type="presOf" srcId="{21641C3B-E36A-49B8-959F-0072B7761099}" destId="{5789CF89-FD8B-44EC-B96B-12D1AEC180AF}" srcOrd="0" destOrd="1" presId="urn:microsoft.com/office/officeart/2005/8/layout/hList1"/>
    <dgm:cxn modelId="{0CFACDB3-D999-41DB-9ABF-8599D23240DA}" srcId="{0FF5906C-A070-44BB-8A71-3DDD16849A37}" destId="{B307D609-095E-4155-BEEE-7009164D77AA}" srcOrd="0" destOrd="0" parTransId="{35371A55-50A1-4EBB-BC06-3FE3644F8866}" sibTransId="{8A33DEDF-1E48-42F7-A533-E6C79ABD47B5}"/>
    <dgm:cxn modelId="{634243D7-CEEE-4E6D-AFA6-89DBD6956C2F}" srcId="{31B70E86-ADB2-4B66-A615-AF46AE2976D4}" destId="{FC20ABBF-4457-4373-84BF-B5257A3F1FFB}" srcOrd="0" destOrd="0" parTransId="{21477B0D-E59A-481C-B6C5-E9026B143277}" sibTransId="{A4576FB1-1E23-4398-B266-B56BB4FDD7A5}"/>
    <dgm:cxn modelId="{9C23DB9C-571B-4D97-A654-6C5ABECFF919}" srcId="{31B70E86-ADB2-4B66-A615-AF46AE2976D4}" destId="{18166537-A656-4DCB-9630-F06DBFDE72B2}" srcOrd="3" destOrd="0" parTransId="{17704C04-63A9-44A3-A491-FF4448E8071E}" sibTransId="{8066CFF8-0E00-42D5-ACDA-179D915E9549}"/>
    <dgm:cxn modelId="{0B712494-8A55-4067-A4C7-742E5CE2E109}" type="presOf" srcId="{20748D78-2FCB-4CEA-A7E8-75D1FDBF6E3E}" destId="{9C443430-AF73-4E4F-A00F-8D8D2F3108E0}" srcOrd="0" destOrd="0" presId="urn:microsoft.com/office/officeart/2005/8/layout/hList1"/>
    <dgm:cxn modelId="{5BDB59B5-8D52-4A42-B516-9EA039BD69AA}" type="presParOf" srcId="{FAD0E772-16F3-4B93-B6E1-05639C6E1F92}" destId="{EE05EADD-151A-4DF1-88BF-BBB5E85829EB}" srcOrd="0" destOrd="0" presId="urn:microsoft.com/office/officeart/2005/8/layout/hList1"/>
    <dgm:cxn modelId="{13F40449-DDFE-4CEF-ACA0-DAEA33319AA3}" type="presParOf" srcId="{EE05EADD-151A-4DF1-88BF-BBB5E85829EB}" destId="{E99B8535-23D9-49CD-8216-671D124BF9DE}" srcOrd="0" destOrd="0" presId="urn:microsoft.com/office/officeart/2005/8/layout/hList1"/>
    <dgm:cxn modelId="{CA226EB7-6453-4E3E-B63B-9C6225880A95}" type="presParOf" srcId="{EE05EADD-151A-4DF1-88BF-BBB5E85829EB}" destId="{9C443430-AF73-4E4F-A00F-8D8D2F3108E0}" srcOrd="1" destOrd="0" presId="urn:microsoft.com/office/officeart/2005/8/layout/hList1"/>
    <dgm:cxn modelId="{F7D227F4-F9AB-461E-B5B1-D5F55DF1DEF2}" type="presParOf" srcId="{FAD0E772-16F3-4B93-B6E1-05639C6E1F92}" destId="{8D04B637-6903-4F64-9982-588DD025E124}" srcOrd="1" destOrd="0" presId="urn:microsoft.com/office/officeart/2005/8/layout/hList1"/>
    <dgm:cxn modelId="{B08EFBBC-AF8E-49BF-93D8-67C00648AEF3}" type="presParOf" srcId="{FAD0E772-16F3-4B93-B6E1-05639C6E1F92}" destId="{6F8222E4-CFAB-4E11-B0DC-2DDB2E292CE1}" srcOrd="2" destOrd="0" presId="urn:microsoft.com/office/officeart/2005/8/layout/hList1"/>
    <dgm:cxn modelId="{A0EED881-37C4-4F11-ADCD-DA8C2125C71A}" type="presParOf" srcId="{6F8222E4-CFAB-4E11-B0DC-2DDB2E292CE1}" destId="{B52F81DF-F288-4E92-825E-207262E43484}" srcOrd="0" destOrd="0" presId="urn:microsoft.com/office/officeart/2005/8/layout/hList1"/>
    <dgm:cxn modelId="{EEFAF811-18CD-4371-B173-063E7ECA3F32}" type="presParOf" srcId="{6F8222E4-CFAB-4E11-B0DC-2DDB2E292CE1}" destId="{EB828AEC-D635-40CB-B9D7-EFC5989501BF}" srcOrd="1" destOrd="0" presId="urn:microsoft.com/office/officeart/2005/8/layout/hList1"/>
    <dgm:cxn modelId="{AA354514-97FE-4D1A-B769-ECEFEFFD30D6}" type="presParOf" srcId="{FAD0E772-16F3-4B93-B6E1-05639C6E1F92}" destId="{75A88163-738D-48D8-8DFD-7EAFCC09F243}" srcOrd="3" destOrd="0" presId="urn:microsoft.com/office/officeart/2005/8/layout/hList1"/>
    <dgm:cxn modelId="{8EF5189D-E7A3-45A5-A355-78B52EF4387A}" type="presParOf" srcId="{FAD0E772-16F3-4B93-B6E1-05639C6E1F92}" destId="{A0A9ECA5-5285-4207-955F-EE3CBD9839DD}" srcOrd="4" destOrd="0" presId="urn:microsoft.com/office/officeart/2005/8/layout/hList1"/>
    <dgm:cxn modelId="{0ADBD91D-E9B5-45C7-8174-ADD94FA1F7C1}" type="presParOf" srcId="{A0A9ECA5-5285-4207-955F-EE3CBD9839DD}" destId="{A31274F3-EF16-4A8D-9411-DB44D5114E20}" srcOrd="0" destOrd="0" presId="urn:microsoft.com/office/officeart/2005/8/layout/hList1"/>
    <dgm:cxn modelId="{ECDBDDFD-74F0-45CF-87A4-4A8C8682A8C8}" type="presParOf" srcId="{A0A9ECA5-5285-4207-955F-EE3CBD9839DD}" destId="{5789CF89-FD8B-44EC-B96B-12D1AEC180AF}" srcOrd="1" destOrd="0" presId="urn:microsoft.com/office/officeart/2005/8/layout/hList1"/>
    <dgm:cxn modelId="{70469154-4054-4627-8059-0A63FEA3DF48}" type="presParOf" srcId="{FAD0E772-16F3-4B93-B6E1-05639C6E1F92}" destId="{341EE27F-D398-4D19-868B-05A7AC3ECAA9}" srcOrd="5" destOrd="0" presId="urn:microsoft.com/office/officeart/2005/8/layout/hList1"/>
    <dgm:cxn modelId="{B246EF0B-7396-4B21-B5C2-3D165CBB1444}" type="presParOf" srcId="{FAD0E772-16F3-4B93-B6E1-05639C6E1F92}" destId="{AFE5C323-F3AC-4736-AB77-BD206E2E3EC9}" srcOrd="6" destOrd="0" presId="urn:microsoft.com/office/officeart/2005/8/layout/hList1"/>
    <dgm:cxn modelId="{0F840142-26E9-41DF-8DC8-F2FF3B6DBB19}" type="presParOf" srcId="{AFE5C323-F3AC-4736-AB77-BD206E2E3EC9}" destId="{A52E2488-71A9-450D-B568-537CE210180C}" srcOrd="0" destOrd="0" presId="urn:microsoft.com/office/officeart/2005/8/layout/hList1"/>
    <dgm:cxn modelId="{59FCEC35-118F-4B66-80B8-40D1D8DD4D0A}" type="presParOf" srcId="{AFE5C323-F3AC-4736-AB77-BD206E2E3EC9}" destId="{3D6AD562-90A2-4F8A-A068-64059D7F67C2}" srcOrd="1" destOrd="0" presId="urn:microsoft.com/office/officeart/2005/8/layout/hList1"/>
    <dgm:cxn modelId="{57671462-AD9C-45C1-9DC1-55AFF9C53160}" type="presParOf" srcId="{FAD0E772-16F3-4B93-B6E1-05639C6E1F92}" destId="{E30D2BF2-B817-4219-BFE4-C71826E1AEFD}" srcOrd="7" destOrd="0" presId="urn:microsoft.com/office/officeart/2005/8/layout/hList1"/>
    <dgm:cxn modelId="{39F74F6B-9B73-4912-A742-7616C6686C3B}" type="presParOf" srcId="{FAD0E772-16F3-4B93-B6E1-05639C6E1F92}" destId="{B1AA5927-1787-4E74-BA52-1BFD84DD642F}" srcOrd="8" destOrd="0" presId="urn:microsoft.com/office/officeart/2005/8/layout/hList1"/>
    <dgm:cxn modelId="{F3166C47-82D1-4146-8CED-AAA0FCE2E398}" type="presParOf" srcId="{B1AA5927-1787-4E74-BA52-1BFD84DD642F}" destId="{C5A660C7-D64B-4ACE-A82D-6EBF5A9C73F0}" srcOrd="0" destOrd="0" presId="urn:microsoft.com/office/officeart/2005/8/layout/hList1"/>
    <dgm:cxn modelId="{91C72DBF-6913-4264-8D3F-D968B0F65B7D}" type="presParOf" srcId="{B1AA5927-1787-4E74-BA52-1BFD84DD642F}" destId="{388A7315-8126-4F34-843F-36D01094ECCA}" srcOrd="1" destOrd="0" presId="urn:microsoft.com/office/officeart/2005/8/layout/hList1"/>
    <dgm:cxn modelId="{626E55C6-76DA-49D0-9066-E838E7886BB0}" type="presParOf" srcId="{FAD0E772-16F3-4B93-B6E1-05639C6E1F92}" destId="{BE95E947-A5C8-434D-AE45-A437D75E1AE9}" srcOrd="9" destOrd="0" presId="urn:microsoft.com/office/officeart/2005/8/layout/hList1"/>
    <dgm:cxn modelId="{90A94274-AFD0-4F8A-90D9-656F81F2BEA7}" type="presParOf" srcId="{FAD0E772-16F3-4B93-B6E1-05639C6E1F92}" destId="{0C9C9FF0-7B79-4A32-BAB2-203492A57F9F}" srcOrd="10" destOrd="0" presId="urn:microsoft.com/office/officeart/2005/8/layout/hList1"/>
    <dgm:cxn modelId="{D8054834-39A4-4F01-A2C6-10F8711B66F5}" type="presParOf" srcId="{0C9C9FF0-7B79-4A32-BAB2-203492A57F9F}" destId="{17FECD9F-D3AC-477A-9BAC-7B7ABF654A50}" srcOrd="0" destOrd="0" presId="urn:microsoft.com/office/officeart/2005/8/layout/hList1"/>
    <dgm:cxn modelId="{F11ECE75-67BA-4EEC-9AAA-0480CF56DAF9}" type="presParOf" srcId="{0C9C9FF0-7B79-4A32-BAB2-203492A57F9F}" destId="{80A38412-EE88-4656-A592-CE039581B225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50CDE7D6-424D-4BAD-84CC-E9934A0ADC16}" type="doc">
      <dgm:prSet loTypeId="urn:microsoft.com/office/officeart/2008/layout/RadialCluster" loCatId="cycle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zh-TW" altLang="en-US"/>
        </a:p>
      </dgm:t>
    </dgm:pt>
    <dgm:pt modelId="{CCE4F217-2426-41D8-88D6-8D949020C6E3}">
      <dgm:prSet phldrT="[文字]"/>
      <dgm:spPr/>
      <dgm:t>
        <a:bodyPr/>
        <a:lstStyle/>
        <a:p>
          <a:r>
            <a:rPr lang="zh-TW" altLang="en-US" b="1" dirty="0">
              <a:solidFill>
                <a:schemeClr val="tx2">
                  <a:lumMod val="75000"/>
                  <a:lumOff val="25000"/>
                </a:schemeClr>
              </a:solidFill>
            </a:rPr>
            <a:t>多元學生</a:t>
          </a:r>
        </a:p>
      </dgm:t>
    </dgm:pt>
    <dgm:pt modelId="{1F0EF557-B45F-4A4C-A576-C044096AAD19}" type="parTrans" cxnId="{FFC66F4A-30EF-4539-BA45-7F729002D5C6}">
      <dgm:prSet/>
      <dgm:spPr/>
      <dgm:t>
        <a:bodyPr/>
        <a:lstStyle/>
        <a:p>
          <a:endParaRPr lang="zh-TW" altLang="en-US"/>
        </a:p>
      </dgm:t>
    </dgm:pt>
    <dgm:pt modelId="{48C3DB72-168C-4425-ABB2-5D76B024C5F3}" type="sibTrans" cxnId="{FFC66F4A-30EF-4539-BA45-7F729002D5C6}">
      <dgm:prSet/>
      <dgm:spPr/>
      <dgm:t>
        <a:bodyPr/>
        <a:lstStyle/>
        <a:p>
          <a:endParaRPr lang="zh-TW" altLang="en-US"/>
        </a:p>
      </dgm:t>
    </dgm:pt>
    <dgm:pt modelId="{2D5C32AC-0BE5-4E32-97D0-52C09F4B4FA2}">
      <dgm:prSet phldrT="[文字]"/>
      <dgm:spPr/>
      <dgm:t>
        <a:bodyPr/>
        <a:lstStyle/>
        <a:p>
          <a:r>
            <a:rPr lang="zh-HK" altLang="en-US" b="1" i="0" dirty="0">
              <a:solidFill>
                <a:schemeClr val="tx2">
                  <a:lumMod val="75000"/>
                  <a:lumOff val="25000"/>
                </a:schemeClr>
              </a:solidFill>
            </a:rPr>
            <a:t>南亞裔</a:t>
          </a:r>
          <a:r>
            <a:rPr lang="zh-TW" altLang="en-US" b="1" i="0" dirty="0">
              <a:solidFill>
                <a:schemeClr val="tx2">
                  <a:lumMod val="75000"/>
                  <a:lumOff val="25000"/>
                </a:schemeClr>
              </a:solidFill>
            </a:rPr>
            <a:t>學生</a:t>
          </a:r>
          <a:endParaRPr lang="zh-TW" altLang="en-US" b="1" dirty="0">
            <a:solidFill>
              <a:schemeClr val="tx2">
                <a:lumMod val="75000"/>
                <a:lumOff val="25000"/>
              </a:schemeClr>
            </a:solidFill>
          </a:endParaRPr>
        </a:p>
      </dgm:t>
    </dgm:pt>
    <dgm:pt modelId="{8615B65D-0F3F-4B9D-8B41-FFC1C83AE205}" type="parTrans" cxnId="{1DBAEA62-E24E-48E6-8040-6C908E19FC54}">
      <dgm:prSet/>
      <dgm:spPr/>
      <dgm:t>
        <a:bodyPr/>
        <a:lstStyle/>
        <a:p>
          <a:endParaRPr lang="zh-TW" altLang="en-US"/>
        </a:p>
      </dgm:t>
    </dgm:pt>
    <dgm:pt modelId="{F5EC1223-94E7-4A0A-80F8-1135A5AD8B13}" type="sibTrans" cxnId="{1DBAEA62-E24E-48E6-8040-6C908E19FC54}">
      <dgm:prSet/>
      <dgm:spPr/>
      <dgm:t>
        <a:bodyPr/>
        <a:lstStyle/>
        <a:p>
          <a:endParaRPr lang="zh-TW" altLang="en-US"/>
        </a:p>
      </dgm:t>
    </dgm:pt>
    <dgm:pt modelId="{63B6A408-2EC6-48BB-A279-EAC57CE00F9D}">
      <dgm:prSet phldrT="[文字]" custT="1"/>
      <dgm:spPr/>
      <dgm:t>
        <a:bodyPr/>
        <a:lstStyle/>
        <a:p>
          <a:r>
            <a:rPr lang="zh-TW" altLang="en-US" sz="2800" b="1" dirty="0">
              <a:solidFill>
                <a:schemeClr val="tx2">
                  <a:lumMod val="75000"/>
                  <a:lumOff val="25000"/>
                </a:schemeClr>
              </a:solidFill>
            </a:rPr>
            <a:t>本地學生</a:t>
          </a:r>
        </a:p>
      </dgm:t>
    </dgm:pt>
    <dgm:pt modelId="{C39FA3E2-1650-4EAC-817C-FFCCBAA56FC5}" type="parTrans" cxnId="{70C5DE87-0B0F-41DC-9BA2-77BB6200FAFE}">
      <dgm:prSet/>
      <dgm:spPr/>
      <dgm:t>
        <a:bodyPr/>
        <a:lstStyle/>
        <a:p>
          <a:endParaRPr lang="zh-TW" altLang="en-US"/>
        </a:p>
      </dgm:t>
    </dgm:pt>
    <dgm:pt modelId="{435318D4-961F-4267-8D40-68F9FC05161C}" type="sibTrans" cxnId="{70C5DE87-0B0F-41DC-9BA2-77BB6200FAFE}">
      <dgm:prSet/>
      <dgm:spPr/>
      <dgm:t>
        <a:bodyPr/>
        <a:lstStyle/>
        <a:p>
          <a:endParaRPr lang="zh-TW" altLang="en-US"/>
        </a:p>
      </dgm:t>
    </dgm:pt>
    <dgm:pt modelId="{A6A2E035-CC06-44DF-B129-08087EE44456}">
      <dgm:prSet phldrT="[文字]" custT="1"/>
      <dgm:spPr/>
      <dgm:t>
        <a:bodyPr/>
        <a:lstStyle/>
        <a:p>
          <a:r>
            <a:rPr lang="zh-TW" altLang="en-US" sz="2800" b="1" dirty="0">
              <a:solidFill>
                <a:schemeClr val="tx2">
                  <a:lumMod val="75000"/>
                  <a:lumOff val="25000"/>
                </a:schemeClr>
              </a:solidFill>
            </a:rPr>
            <a:t>跨境學生</a:t>
          </a:r>
        </a:p>
      </dgm:t>
    </dgm:pt>
    <dgm:pt modelId="{9C50D1D3-6D2F-43E2-AA21-D9B06F2172F9}" type="parTrans" cxnId="{8CFD19A6-E6D6-4F73-AB44-E639AFA1B547}">
      <dgm:prSet/>
      <dgm:spPr/>
      <dgm:t>
        <a:bodyPr/>
        <a:lstStyle/>
        <a:p>
          <a:endParaRPr lang="zh-TW" altLang="en-US"/>
        </a:p>
      </dgm:t>
    </dgm:pt>
    <dgm:pt modelId="{9D5886D3-93E6-4129-A6EF-890E05587552}" type="sibTrans" cxnId="{8CFD19A6-E6D6-4F73-AB44-E639AFA1B547}">
      <dgm:prSet/>
      <dgm:spPr/>
      <dgm:t>
        <a:bodyPr/>
        <a:lstStyle/>
        <a:p>
          <a:endParaRPr lang="zh-TW" altLang="en-US"/>
        </a:p>
      </dgm:t>
    </dgm:pt>
    <dgm:pt modelId="{8C22D354-5DE2-436B-8D52-44D2F7223483}" type="pres">
      <dgm:prSet presAssocID="{50CDE7D6-424D-4BAD-84CC-E9934A0ADC16}" presName="Name0" presStyleCnt="0">
        <dgm:presLayoutVars>
          <dgm:chMax val="1"/>
          <dgm:chPref val="1"/>
          <dgm:dir/>
          <dgm:animOne val="branch"/>
          <dgm:animLvl val="lvl"/>
        </dgm:presLayoutVars>
      </dgm:prSet>
      <dgm:spPr/>
      <dgm:t>
        <a:bodyPr/>
        <a:lstStyle/>
        <a:p>
          <a:endParaRPr lang="zh-HK" altLang="en-US"/>
        </a:p>
      </dgm:t>
    </dgm:pt>
    <dgm:pt modelId="{37DC97FF-4857-43F7-9FF4-D1999FF0C241}" type="pres">
      <dgm:prSet presAssocID="{CCE4F217-2426-41D8-88D6-8D949020C6E3}" presName="singleCycle" presStyleCnt="0"/>
      <dgm:spPr/>
    </dgm:pt>
    <dgm:pt modelId="{9E6387B1-407C-4634-BF51-675A0EA2E975}" type="pres">
      <dgm:prSet presAssocID="{CCE4F217-2426-41D8-88D6-8D949020C6E3}" presName="singleCenter" presStyleLbl="node1" presStyleIdx="0" presStyleCnt="4" custScaleX="148349" custScaleY="71658" custLinFactNeighborX="366" custLinFactNeighborY="-10240">
        <dgm:presLayoutVars>
          <dgm:chMax val="7"/>
          <dgm:chPref val="7"/>
        </dgm:presLayoutVars>
      </dgm:prSet>
      <dgm:spPr/>
      <dgm:t>
        <a:bodyPr/>
        <a:lstStyle/>
        <a:p>
          <a:endParaRPr lang="zh-HK" altLang="en-US"/>
        </a:p>
      </dgm:t>
    </dgm:pt>
    <dgm:pt modelId="{2E861EC4-AFEE-4F9D-A29F-D504AC3FD209}" type="pres">
      <dgm:prSet presAssocID="{8615B65D-0F3F-4B9D-8B41-FFC1C83AE205}" presName="Name56" presStyleLbl="parChTrans1D2" presStyleIdx="0" presStyleCnt="3"/>
      <dgm:spPr/>
      <dgm:t>
        <a:bodyPr/>
        <a:lstStyle/>
        <a:p>
          <a:endParaRPr lang="zh-HK" altLang="en-US"/>
        </a:p>
      </dgm:t>
    </dgm:pt>
    <dgm:pt modelId="{00D292EC-52A3-4F04-AEC3-91E17EA5E759}" type="pres">
      <dgm:prSet presAssocID="{2D5C32AC-0BE5-4E32-97D0-52C09F4B4FA2}" presName="text0" presStyleLbl="node1" presStyleIdx="1" presStyleCnt="4" custScaleX="265029" custRadScaleRad="91416" custRadScaleInc="682">
        <dgm:presLayoutVars>
          <dgm:bulletEnabled val="1"/>
        </dgm:presLayoutVars>
      </dgm:prSet>
      <dgm:spPr/>
      <dgm:t>
        <a:bodyPr/>
        <a:lstStyle/>
        <a:p>
          <a:endParaRPr lang="zh-HK" altLang="en-US"/>
        </a:p>
      </dgm:t>
    </dgm:pt>
    <dgm:pt modelId="{111A62A6-C741-49EA-9228-D7F311A678E6}" type="pres">
      <dgm:prSet presAssocID="{C39FA3E2-1650-4EAC-817C-FFCCBAA56FC5}" presName="Name56" presStyleLbl="parChTrans1D2" presStyleIdx="1" presStyleCnt="3"/>
      <dgm:spPr/>
      <dgm:t>
        <a:bodyPr/>
        <a:lstStyle/>
        <a:p>
          <a:endParaRPr lang="zh-HK" altLang="en-US"/>
        </a:p>
      </dgm:t>
    </dgm:pt>
    <dgm:pt modelId="{A3367927-5390-4C7F-8F0D-54B53ECE3CFB}" type="pres">
      <dgm:prSet presAssocID="{63B6A408-2EC6-48BB-A279-EAC57CE00F9D}" presName="text0" presStyleLbl="node1" presStyleIdx="2" presStyleCnt="4" custScaleX="240891" custRadScaleRad="81023" custRadScaleInc="3180">
        <dgm:presLayoutVars>
          <dgm:bulletEnabled val="1"/>
        </dgm:presLayoutVars>
      </dgm:prSet>
      <dgm:spPr/>
      <dgm:t>
        <a:bodyPr/>
        <a:lstStyle/>
        <a:p>
          <a:endParaRPr lang="zh-HK" altLang="en-US"/>
        </a:p>
      </dgm:t>
    </dgm:pt>
    <dgm:pt modelId="{3061198D-07E7-4279-BC5B-9DB1C9188890}" type="pres">
      <dgm:prSet presAssocID="{9C50D1D3-6D2F-43E2-AA21-D9B06F2172F9}" presName="Name56" presStyleLbl="parChTrans1D2" presStyleIdx="2" presStyleCnt="3"/>
      <dgm:spPr/>
      <dgm:t>
        <a:bodyPr/>
        <a:lstStyle/>
        <a:p>
          <a:endParaRPr lang="zh-HK" altLang="en-US"/>
        </a:p>
      </dgm:t>
    </dgm:pt>
    <dgm:pt modelId="{32C12DD4-8776-4ADB-B73C-45B22E3BB440}" type="pres">
      <dgm:prSet presAssocID="{A6A2E035-CC06-44DF-B129-08087EE44456}" presName="text0" presStyleLbl="node1" presStyleIdx="3" presStyleCnt="4" custScaleX="227460" custRadScaleRad="67033" custRadScaleInc="-19138">
        <dgm:presLayoutVars>
          <dgm:bulletEnabled val="1"/>
        </dgm:presLayoutVars>
      </dgm:prSet>
      <dgm:spPr/>
      <dgm:t>
        <a:bodyPr/>
        <a:lstStyle/>
        <a:p>
          <a:endParaRPr lang="zh-HK" altLang="en-US"/>
        </a:p>
      </dgm:t>
    </dgm:pt>
  </dgm:ptLst>
  <dgm:cxnLst>
    <dgm:cxn modelId="{7E647396-212C-4E68-A5F2-4A02D2FA576D}" type="presOf" srcId="{A6A2E035-CC06-44DF-B129-08087EE44456}" destId="{32C12DD4-8776-4ADB-B73C-45B22E3BB440}" srcOrd="0" destOrd="0" presId="urn:microsoft.com/office/officeart/2008/layout/RadialCluster"/>
    <dgm:cxn modelId="{3E3327CC-168B-4C16-B768-577FF610FF37}" type="presOf" srcId="{50CDE7D6-424D-4BAD-84CC-E9934A0ADC16}" destId="{8C22D354-5DE2-436B-8D52-44D2F7223483}" srcOrd="0" destOrd="0" presId="urn:microsoft.com/office/officeart/2008/layout/RadialCluster"/>
    <dgm:cxn modelId="{8CFD19A6-E6D6-4F73-AB44-E639AFA1B547}" srcId="{CCE4F217-2426-41D8-88D6-8D949020C6E3}" destId="{A6A2E035-CC06-44DF-B129-08087EE44456}" srcOrd="2" destOrd="0" parTransId="{9C50D1D3-6D2F-43E2-AA21-D9B06F2172F9}" sibTransId="{9D5886D3-93E6-4129-A6EF-890E05587552}"/>
    <dgm:cxn modelId="{1DBAEA62-E24E-48E6-8040-6C908E19FC54}" srcId="{CCE4F217-2426-41D8-88D6-8D949020C6E3}" destId="{2D5C32AC-0BE5-4E32-97D0-52C09F4B4FA2}" srcOrd="0" destOrd="0" parTransId="{8615B65D-0F3F-4B9D-8B41-FFC1C83AE205}" sibTransId="{F5EC1223-94E7-4A0A-80F8-1135A5AD8B13}"/>
    <dgm:cxn modelId="{70C5DE87-0B0F-41DC-9BA2-77BB6200FAFE}" srcId="{CCE4F217-2426-41D8-88D6-8D949020C6E3}" destId="{63B6A408-2EC6-48BB-A279-EAC57CE00F9D}" srcOrd="1" destOrd="0" parTransId="{C39FA3E2-1650-4EAC-817C-FFCCBAA56FC5}" sibTransId="{435318D4-961F-4267-8D40-68F9FC05161C}"/>
    <dgm:cxn modelId="{4A6D05B9-BDC8-4E7E-89AA-A1668C6BCEF9}" type="presOf" srcId="{9C50D1D3-6D2F-43E2-AA21-D9B06F2172F9}" destId="{3061198D-07E7-4279-BC5B-9DB1C9188890}" srcOrd="0" destOrd="0" presId="urn:microsoft.com/office/officeart/2008/layout/RadialCluster"/>
    <dgm:cxn modelId="{427BC0B5-8B9A-4F76-9745-30B9E3917AFD}" type="presOf" srcId="{CCE4F217-2426-41D8-88D6-8D949020C6E3}" destId="{9E6387B1-407C-4634-BF51-675A0EA2E975}" srcOrd="0" destOrd="0" presId="urn:microsoft.com/office/officeart/2008/layout/RadialCluster"/>
    <dgm:cxn modelId="{FFC66F4A-30EF-4539-BA45-7F729002D5C6}" srcId="{50CDE7D6-424D-4BAD-84CC-E9934A0ADC16}" destId="{CCE4F217-2426-41D8-88D6-8D949020C6E3}" srcOrd="0" destOrd="0" parTransId="{1F0EF557-B45F-4A4C-A576-C044096AAD19}" sibTransId="{48C3DB72-168C-4425-ABB2-5D76B024C5F3}"/>
    <dgm:cxn modelId="{5AEB07A8-53C4-4972-895A-71D126E45946}" type="presOf" srcId="{C39FA3E2-1650-4EAC-817C-FFCCBAA56FC5}" destId="{111A62A6-C741-49EA-9228-D7F311A678E6}" srcOrd="0" destOrd="0" presId="urn:microsoft.com/office/officeart/2008/layout/RadialCluster"/>
    <dgm:cxn modelId="{56F22C61-319F-484B-8FF6-9BDF7003B5CA}" type="presOf" srcId="{63B6A408-2EC6-48BB-A279-EAC57CE00F9D}" destId="{A3367927-5390-4C7F-8F0D-54B53ECE3CFB}" srcOrd="0" destOrd="0" presId="urn:microsoft.com/office/officeart/2008/layout/RadialCluster"/>
    <dgm:cxn modelId="{B49FBB09-E102-4F0C-A964-AED9C56A1AC0}" type="presOf" srcId="{2D5C32AC-0BE5-4E32-97D0-52C09F4B4FA2}" destId="{00D292EC-52A3-4F04-AEC3-91E17EA5E759}" srcOrd="0" destOrd="0" presId="urn:microsoft.com/office/officeart/2008/layout/RadialCluster"/>
    <dgm:cxn modelId="{AA71D0C6-7981-4766-9332-E1E9E0A761F2}" type="presOf" srcId="{8615B65D-0F3F-4B9D-8B41-FFC1C83AE205}" destId="{2E861EC4-AFEE-4F9D-A29F-D504AC3FD209}" srcOrd="0" destOrd="0" presId="urn:microsoft.com/office/officeart/2008/layout/RadialCluster"/>
    <dgm:cxn modelId="{86AAD554-FEF9-494D-973C-BF3A609AD8A6}" type="presParOf" srcId="{8C22D354-5DE2-436B-8D52-44D2F7223483}" destId="{37DC97FF-4857-43F7-9FF4-D1999FF0C241}" srcOrd="0" destOrd="0" presId="urn:microsoft.com/office/officeart/2008/layout/RadialCluster"/>
    <dgm:cxn modelId="{B9946877-0BA7-4DFB-8F48-DDF6DE9B0425}" type="presParOf" srcId="{37DC97FF-4857-43F7-9FF4-D1999FF0C241}" destId="{9E6387B1-407C-4634-BF51-675A0EA2E975}" srcOrd="0" destOrd="0" presId="urn:microsoft.com/office/officeart/2008/layout/RadialCluster"/>
    <dgm:cxn modelId="{1E64BD81-7635-4E8A-9E92-450651186FDF}" type="presParOf" srcId="{37DC97FF-4857-43F7-9FF4-D1999FF0C241}" destId="{2E861EC4-AFEE-4F9D-A29F-D504AC3FD209}" srcOrd="1" destOrd="0" presId="urn:microsoft.com/office/officeart/2008/layout/RadialCluster"/>
    <dgm:cxn modelId="{674D3269-9185-4F69-A8E2-483AA58D2F35}" type="presParOf" srcId="{37DC97FF-4857-43F7-9FF4-D1999FF0C241}" destId="{00D292EC-52A3-4F04-AEC3-91E17EA5E759}" srcOrd="2" destOrd="0" presId="urn:microsoft.com/office/officeart/2008/layout/RadialCluster"/>
    <dgm:cxn modelId="{42F07324-F68F-40EA-B0C7-040F64E4A9E7}" type="presParOf" srcId="{37DC97FF-4857-43F7-9FF4-D1999FF0C241}" destId="{111A62A6-C741-49EA-9228-D7F311A678E6}" srcOrd="3" destOrd="0" presId="urn:microsoft.com/office/officeart/2008/layout/RadialCluster"/>
    <dgm:cxn modelId="{116A5B67-41AE-4ABC-A255-FA6D1FCB0EBD}" type="presParOf" srcId="{37DC97FF-4857-43F7-9FF4-D1999FF0C241}" destId="{A3367927-5390-4C7F-8F0D-54B53ECE3CFB}" srcOrd="4" destOrd="0" presId="urn:microsoft.com/office/officeart/2008/layout/RadialCluster"/>
    <dgm:cxn modelId="{07C2347D-7EA2-437B-88D1-C4DA0C0500AC}" type="presParOf" srcId="{37DC97FF-4857-43F7-9FF4-D1999FF0C241}" destId="{3061198D-07E7-4279-BC5B-9DB1C9188890}" srcOrd="5" destOrd="0" presId="urn:microsoft.com/office/officeart/2008/layout/RadialCluster"/>
    <dgm:cxn modelId="{FF6C1031-2945-4A92-8B68-E1FFBB985843}" type="presParOf" srcId="{37DC97FF-4857-43F7-9FF4-D1999FF0C241}" destId="{32C12DD4-8776-4ADB-B73C-45B22E3BB440}" srcOrd="6" destOrd="0" presId="urn:microsoft.com/office/officeart/2008/layout/RadialCluster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D7484455-50D8-4F76-B2F0-A335FEF5F77A}" type="doc">
      <dgm:prSet loTypeId="urn:microsoft.com/office/officeart/2005/8/layout/chart3" loCatId="cycle" qsTypeId="urn:microsoft.com/office/officeart/2005/8/quickstyle/simple1" qsCatId="simple" csTypeId="urn:microsoft.com/office/officeart/2005/8/colors/colorful2" csCatId="colorful" phldr="1"/>
      <dgm:spPr/>
    </dgm:pt>
    <dgm:pt modelId="{2535B362-5B0A-466A-8119-05F4FFDA6749}">
      <dgm:prSet phldrT="[文字]" custT="1"/>
      <dgm:spPr/>
      <dgm:t>
        <a:bodyPr/>
        <a:lstStyle/>
        <a:p>
          <a:r>
            <a:rPr lang="zh-TW" altLang="en-US" sz="3200" b="1" dirty="0"/>
            <a:t>非華語生</a:t>
          </a:r>
        </a:p>
      </dgm:t>
    </dgm:pt>
    <dgm:pt modelId="{4D69C022-0A2E-4B14-8B40-2BD6ACEC4735}" type="parTrans" cxnId="{FD2FA74B-233B-469E-880E-23801695F91E}">
      <dgm:prSet/>
      <dgm:spPr/>
      <dgm:t>
        <a:bodyPr/>
        <a:lstStyle/>
        <a:p>
          <a:endParaRPr lang="zh-TW" altLang="en-US"/>
        </a:p>
      </dgm:t>
    </dgm:pt>
    <dgm:pt modelId="{37672909-B640-4785-AC0E-57C828E89550}" type="sibTrans" cxnId="{FD2FA74B-233B-469E-880E-23801695F91E}">
      <dgm:prSet/>
      <dgm:spPr/>
      <dgm:t>
        <a:bodyPr/>
        <a:lstStyle/>
        <a:p>
          <a:endParaRPr lang="zh-TW" altLang="en-US"/>
        </a:p>
      </dgm:t>
    </dgm:pt>
    <dgm:pt modelId="{A16362A7-8A34-418D-AC11-19EBE9BACFE2}">
      <dgm:prSet phldrT="[文字]"/>
      <dgm:spPr/>
      <dgm:t>
        <a:bodyPr/>
        <a:lstStyle/>
        <a:p>
          <a:r>
            <a:rPr lang="zh-TW" altLang="en-US" b="1" dirty="0">
              <a:solidFill>
                <a:schemeClr val="tx2">
                  <a:lumMod val="85000"/>
                  <a:lumOff val="15000"/>
                </a:schemeClr>
              </a:solidFill>
            </a:rPr>
            <a:t>跨境學童</a:t>
          </a:r>
        </a:p>
      </dgm:t>
    </dgm:pt>
    <dgm:pt modelId="{A69CB313-1FC4-4385-889F-BFD20CD8CD02}" type="parTrans" cxnId="{271F9071-09B8-47BD-8E7E-C8EDD59D46CB}">
      <dgm:prSet/>
      <dgm:spPr/>
      <dgm:t>
        <a:bodyPr/>
        <a:lstStyle/>
        <a:p>
          <a:endParaRPr lang="zh-TW" altLang="en-US"/>
        </a:p>
      </dgm:t>
    </dgm:pt>
    <dgm:pt modelId="{E271A4B0-3B61-42D7-9B27-145E7EB2663B}" type="sibTrans" cxnId="{271F9071-09B8-47BD-8E7E-C8EDD59D46CB}">
      <dgm:prSet/>
      <dgm:spPr/>
      <dgm:t>
        <a:bodyPr/>
        <a:lstStyle/>
        <a:p>
          <a:endParaRPr lang="zh-TW" altLang="en-US"/>
        </a:p>
      </dgm:t>
    </dgm:pt>
    <dgm:pt modelId="{B3517645-B1AB-48A2-8BAE-EA9DB7519315}">
      <dgm:prSet phldrT="[文字]"/>
      <dgm:spPr/>
      <dgm:t>
        <a:bodyPr/>
        <a:lstStyle/>
        <a:p>
          <a:r>
            <a:rPr lang="zh-TW" altLang="en-US" b="1" dirty="0"/>
            <a:t>本地生</a:t>
          </a:r>
        </a:p>
      </dgm:t>
    </dgm:pt>
    <dgm:pt modelId="{09BDF330-9565-4E7D-AB7D-F74B3401660B}" type="parTrans" cxnId="{621DC3DC-1C93-494E-9AE5-41C0E7B40984}">
      <dgm:prSet/>
      <dgm:spPr/>
      <dgm:t>
        <a:bodyPr/>
        <a:lstStyle/>
        <a:p>
          <a:endParaRPr lang="zh-TW" altLang="en-US"/>
        </a:p>
      </dgm:t>
    </dgm:pt>
    <dgm:pt modelId="{255B9F6A-06CC-4EFA-A4D7-C0AA84A72331}" type="sibTrans" cxnId="{621DC3DC-1C93-494E-9AE5-41C0E7B40984}">
      <dgm:prSet/>
      <dgm:spPr/>
      <dgm:t>
        <a:bodyPr/>
        <a:lstStyle/>
        <a:p>
          <a:endParaRPr lang="zh-TW" altLang="en-US"/>
        </a:p>
      </dgm:t>
    </dgm:pt>
    <dgm:pt modelId="{1A84AF54-EEA6-4C9D-A1DB-A7FF96D159B7}" type="pres">
      <dgm:prSet presAssocID="{D7484455-50D8-4F76-B2F0-A335FEF5F77A}" presName="compositeShape" presStyleCnt="0">
        <dgm:presLayoutVars>
          <dgm:chMax val="7"/>
          <dgm:dir/>
          <dgm:resizeHandles val="exact"/>
        </dgm:presLayoutVars>
      </dgm:prSet>
      <dgm:spPr/>
    </dgm:pt>
    <dgm:pt modelId="{0700CED7-6476-4B7A-8BA5-F31B051D5E31}" type="pres">
      <dgm:prSet presAssocID="{D7484455-50D8-4F76-B2F0-A335FEF5F77A}" presName="wedge1" presStyleLbl="node1" presStyleIdx="0" presStyleCnt="3" custScaleX="98703" custScaleY="98751" custLinFactNeighborX="-5273" custLinFactNeighborY="3148"/>
      <dgm:spPr/>
      <dgm:t>
        <a:bodyPr/>
        <a:lstStyle/>
        <a:p>
          <a:endParaRPr lang="zh-HK" altLang="en-US"/>
        </a:p>
      </dgm:t>
    </dgm:pt>
    <dgm:pt modelId="{97698CB1-808E-4965-ABF3-0333623FDB77}" type="pres">
      <dgm:prSet presAssocID="{D7484455-50D8-4F76-B2F0-A335FEF5F77A}" presName="wedge1Tx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HK" altLang="en-US"/>
        </a:p>
      </dgm:t>
    </dgm:pt>
    <dgm:pt modelId="{52FCF154-DF5D-4528-BBCD-F5923D3B927A}" type="pres">
      <dgm:prSet presAssocID="{D7484455-50D8-4F76-B2F0-A335FEF5F77A}" presName="wedge2" presStyleLbl="node1" presStyleIdx="1" presStyleCnt="3" custScaleX="103601" custScaleY="95538" custLinFactNeighborX="377" custLinFactNeighborY="-1148"/>
      <dgm:spPr/>
      <dgm:t>
        <a:bodyPr/>
        <a:lstStyle/>
        <a:p>
          <a:endParaRPr lang="zh-HK" altLang="en-US"/>
        </a:p>
      </dgm:t>
    </dgm:pt>
    <dgm:pt modelId="{4595DEB6-8FF9-4AEA-AAC8-A5E3B74B4C0C}" type="pres">
      <dgm:prSet presAssocID="{D7484455-50D8-4F76-B2F0-A335FEF5F77A}" presName="wedge2Tx" presStyleLbl="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HK" altLang="en-US"/>
        </a:p>
      </dgm:t>
    </dgm:pt>
    <dgm:pt modelId="{EB30503C-9A4A-4F87-8597-17272DAC2E40}" type="pres">
      <dgm:prSet presAssocID="{D7484455-50D8-4F76-B2F0-A335FEF5F77A}" presName="wedge3" presStyleLbl="node1" presStyleIdx="2" presStyleCnt="3"/>
      <dgm:spPr/>
      <dgm:t>
        <a:bodyPr/>
        <a:lstStyle/>
        <a:p>
          <a:endParaRPr lang="zh-HK" altLang="en-US"/>
        </a:p>
      </dgm:t>
    </dgm:pt>
    <dgm:pt modelId="{67E7C22D-7421-42A3-BBA3-A1EE6CDA0AD1}" type="pres">
      <dgm:prSet presAssocID="{D7484455-50D8-4F76-B2F0-A335FEF5F77A}" presName="wedge3Tx" presStyleLbl="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HK" altLang="en-US"/>
        </a:p>
      </dgm:t>
    </dgm:pt>
  </dgm:ptLst>
  <dgm:cxnLst>
    <dgm:cxn modelId="{479D93AF-848F-43AC-9956-290F38A9C8E5}" type="presOf" srcId="{2535B362-5B0A-466A-8119-05F4FFDA6749}" destId="{97698CB1-808E-4965-ABF3-0333623FDB77}" srcOrd="1" destOrd="0" presId="urn:microsoft.com/office/officeart/2005/8/layout/chart3"/>
    <dgm:cxn modelId="{B0F02747-B905-448C-8EEF-789BF92DCB74}" type="presOf" srcId="{D7484455-50D8-4F76-B2F0-A335FEF5F77A}" destId="{1A84AF54-EEA6-4C9D-A1DB-A7FF96D159B7}" srcOrd="0" destOrd="0" presId="urn:microsoft.com/office/officeart/2005/8/layout/chart3"/>
    <dgm:cxn modelId="{4421D18F-BA38-4037-B681-CD685E9815E1}" type="presOf" srcId="{A16362A7-8A34-418D-AC11-19EBE9BACFE2}" destId="{4595DEB6-8FF9-4AEA-AAC8-A5E3B74B4C0C}" srcOrd="1" destOrd="0" presId="urn:microsoft.com/office/officeart/2005/8/layout/chart3"/>
    <dgm:cxn modelId="{F6DCCC05-AD9E-429E-8DC9-5C30744D4716}" type="presOf" srcId="{B3517645-B1AB-48A2-8BAE-EA9DB7519315}" destId="{67E7C22D-7421-42A3-BBA3-A1EE6CDA0AD1}" srcOrd="1" destOrd="0" presId="urn:microsoft.com/office/officeart/2005/8/layout/chart3"/>
    <dgm:cxn modelId="{621DC3DC-1C93-494E-9AE5-41C0E7B40984}" srcId="{D7484455-50D8-4F76-B2F0-A335FEF5F77A}" destId="{B3517645-B1AB-48A2-8BAE-EA9DB7519315}" srcOrd="2" destOrd="0" parTransId="{09BDF330-9565-4E7D-AB7D-F74B3401660B}" sibTransId="{255B9F6A-06CC-4EFA-A4D7-C0AA84A72331}"/>
    <dgm:cxn modelId="{4A46F547-EA99-4948-9741-99315603373B}" type="presOf" srcId="{A16362A7-8A34-418D-AC11-19EBE9BACFE2}" destId="{52FCF154-DF5D-4528-BBCD-F5923D3B927A}" srcOrd="0" destOrd="0" presId="urn:microsoft.com/office/officeart/2005/8/layout/chart3"/>
    <dgm:cxn modelId="{271F9071-09B8-47BD-8E7E-C8EDD59D46CB}" srcId="{D7484455-50D8-4F76-B2F0-A335FEF5F77A}" destId="{A16362A7-8A34-418D-AC11-19EBE9BACFE2}" srcOrd="1" destOrd="0" parTransId="{A69CB313-1FC4-4385-889F-BFD20CD8CD02}" sibTransId="{E271A4B0-3B61-42D7-9B27-145E7EB2663B}"/>
    <dgm:cxn modelId="{9E52B3E8-999C-4503-934A-441BF195FBC5}" type="presOf" srcId="{2535B362-5B0A-466A-8119-05F4FFDA6749}" destId="{0700CED7-6476-4B7A-8BA5-F31B051D5E31}" srcOrd="0" destOrd="0" presId="urn:microsoft.com/office/officeart/2005/8/layout/chart3"/>
    <dgm:cxn modelId="{FD2FA74B-233B-469E-880E-23801695F91E}" srcId="{D7484455-50D8-4F76-B2F0-A335FEF5F77A}" destId="{2535B362-5B0A-466A-8119-05F4FFDA6749}" srcOrd="0" destOrd="0" parTransId="{4D69C022-0A2E-4B14-8B40-2BD6ACEC4735}" sibTransId="{37672909-B640-4785-AC0E-57C828E89550}"/>
    <dgm:cxn modelId="{E407E1D4-0CF3-4D7C-8EA0-8B37E7BEAF04}" type="presOf" srcId="{B3517645-B1AB-48A2-8BAE-EA9DB7519315}" destId="{EB30503C-9A4A-4F87-8597-17272DAC2E40}" srcOrd="0" destOrd="0" presId="urn:microsoft.com/office/officeart/2005/8/layout/chart3"/>
    <dgm:cxn modelId="{7D6D34D5-1CFB-42D7-9DC9-3E5C20731270}" type="presParOf" srcId="{1A84AF54-EEA6-4C9D-A1DB-A7FF96D159B7}" destId="{0700CED7-6476-4B7A-8BA5-F31B051D5E31}" srcOrd="0" destOrd="0" presId="urn:microsoft.com/office/officeart/2005/8/layout/chart3"/>
    <dgm:cxn modelId="{850F2436-BCA0-4E75-A241-376EDB47FD51}" type="presParOf" srcId="{1A84AF54-EEA6-4C9D-A1DB-A7FF96D159B7}" destId="{97698CB1-808E-4965-ABF3-0333623FDB77}" srcOrd="1" destOrd="0" presId="urn:microsoft.com/office/officeart/2005/8/layout/chart3"/>
    <dgm:cxn modelId="{01DBBB09-A529-457C-A97C-0DB7E45A97CD}" type="presParOf" srcId="{1A84AF54-EEA6-4C9D-A1DB-A7FF96D159B7}" destId="{52FCF154-DF5D-4528-BBCD-F5923D3B927A}" srcOrd="2" destOrd="0" presId="urn:microsoft.com/office/officeart/2005/8/layout/chart3"/>
    <dgm:cxn modelId="{098CD122-21C7-448A-B1C7-F34474DAD4FF}" type="presParOf" srcId="{1A84AF54-EEA6-4C9D-A1DB-A7FF96D159B7}" destId="{4595DEB6-8FF9-4AEA-AAC8-A5E3B74B4C0C}" srcOrd="3" destOrd="0" presId="urn:microsoft.com/office/officeart/2005/8/layout/chart3"/>
    <dgm:cxn modelId="{A4F2058B-4851-45C8-9FFA-244E6CA8AA24}" type="presParOf" srcId="{1A84AF54-EEA6-4C9D-A1DB-A7FF96D159B7}" destId="{EB30503C-9A4A-4F87-8597-17272DAC2E40}" srcOrd="4" destOrd="0" presId="urn:microsoft.com/office/officeart/2005/8/layout/chart3"/>
    <dgm:cxn modelId="{B7BF45BA-E12C-45E0-966D-897D4B4D6CBA}" type="presParOf" srcId="{1A84AF54-EEA6-4C9D-A1DB-A7FF96D159B7}" destId="{67E7C22D-7421-42A3-BBA3-A1EE6CDA0AD1}" srcOrd="5" destOrd="0" presId="urn:microsoft.com/office/officeart/2005/8/layout/char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EFD8127-DB0F-4F13-93A5-F8C3316D75B6}">
      <dsp:nvSpPr>
        <dsp:cNvPr id="0" name=""/>
        <dsp:cNvSpPr/>
      </dsp:nvSpPr>
      <dsp:spPr>
        <a:xfrm>
          <a:off x="3271281" y="-18597"/>
          <a:ext cx="1821462" cy="988698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4000" b="1" kern="1200" dirty="0">
              <a:solidFill>
                <a:schemeClr val="tx2">
                  <a:lumMod val="85000"/>
                  <a:lumOff val="15000"/>
                </a:schemeClr>
              </a:solidFill>
            </a:rPr>
            <a:t>信念</a:t>
          </a:r>
          <a:endParaRPr lang="zh-HK" altLang="en-US" sz="4000" b="1" kern="1200" dirty="0">
            <a:solidFill>
              <a:schemeClr val="tx2">
                <a:lumMod val="85000"/>
                <a:lumOff val="15000"/>
              </a:schemeClr>
            </a:solidFill>
          </a:endParaRPr>
        </a:p>
      </dsp:txBody>
      <dsp:txXfrm>
        <a:off x="3300239" y="10361"/>
        <a:ext cx="1763546" cy="930782"/>
      </dsp:txXfrm>
    </dsp:sp>
    <dsp:sp modelId="{6777A226-13A4-4BFB-8082-7AA419AA2708}">
      <dsp:nvSpPr>
        <dsp:cNvPr id="0" name=""/>
        <dsp:cNvSpPr/>
      </dsp:nvSpPr>
      <dsp:spPr>
        <a:xfrm rot="3600000">
          <a:off x="4470773" y="1638015"/>
          <a:ext cx="948578" cy="318755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HK" altLang="en-US" sz="1300" kern="1200"/>
        </a:p>
      </dsp:txBody>
      <dsp:txXfrm>
        <a:off x="4566400" y="1701766"/>
        <a:ext cx="757325" cy="191253"/>
      </dsp:txXfrm>
    </dsp:sp>
    <dsp:sp modelId="{9EC48A0A-4073-47D6-B350-D207E5E67221}">
      <dsp:nvSpPr>
        <dsp:cNvPr id="0" name=""/>
        <dsp:cNvSpPr/>
      </dsp:nvSpPr>
      <dsp:spPr>
        <a:xfrm>
          <a:off x="4774874" y="2624685"/>
          <a:ext cx="1821462" cy="910731"/>
        </a:xfrm>
        <a:prstGeom prst="roundRect">
          <a:avLst>
            <a:gd name="adj" fmla="val 10000"/>
          </a:avLst>
        </a:prstGeom>
        <a:solidFill>
          <a:schemeClr val="accent2">
            <a:hueOff val="1620045"/>
            <a:satOff val="225"/>
            <a:lumOff val="196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4000" b="1" kern="1200" dirty="0">
              <a:solidFill>
                <a:schemeClr val="tx2">
                  <a:lumMod val="85000"/>
                  <a:lumOff val="15000"/>
                </a:schemeClr>
              </a:solidFill>
            </a:rPr>
            <a:t>活動</a:t>
          </a:r>
          <a:endParaRPr lang="zh-HK" altLang="en-US" sz="4000" b="1" kern="1200" dirty="0">
            <a:solidFill>
              <a:schemeClr val="tx2">
                <a:lumMod val="85000"/>
                <a:lumOff val="15000"/>
              </a:schemeClr>
            </a:solidFill>
          </a:endParaRPr>
        </a:p>
      </dsp:txBody>
      <dsp:txXfrm>
        <a:off x="4801548" y="2651359"/>
        <a:ext cx="1768114" cy="857383"/>
      </dsp:txXfrm>
    </dsp:sp>
    <dsp:sp modelId="{2833273E-945D-4A68-AAB1-835E3912C11B}">
      <dsp:nvSpPr>
        <dsp:cNvPr id="0" name=""/>
        <dsp:cNvSpPr/>
      </dsp:nvSpPr>
      <dsp:spPr>
        <a:xfrm rot="10800000">
          <a:off x="3707723" y="2920673"/>
          <a:ext cx="948578" cy="318755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2">
            <a:hueOff val="1620045"/>
            <a:satOff val="225"/>
            <a:lumOff val="196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HK" altLang="en-US" sz="1300" kern="1200"/>
        </a:p>
      </dsp:txBody>
      <dsp:txXfrm rot="10800000">
        <a:off x="3803349" y="2984424"/>
        <a:ext cx="757325" cy="191253"/>
      </dsp:txXfrm>
    </dsp:sp>
    <dsp:sp modelId="{95BD61F3-F2AC-42F8-A324-9E8CBD1E0D1C}">
      <dsp:nvSpPr>
        <dsp:cNvPr id="0" name=""/>
        <dsp:cNvSpPr/>
      </dsp:nvSpPr>
      <dsp:spPr>
        <a:xfrm>
          <a:off x="1767688" y="2624685"/>
          <a:ext cx="1821462" cy="910731"/>
        </a:xfrm>
        <a:prstGeom prst="roundRect">
          <a:avLst>
            <a:gd name="adj" fmla="val 10000"/>
          </a:avLst>
        </a:prstGeom>
        <a:solidFill>
          <a:schemeClr val="accent2">
            <a:hueOff val="3240090"/>
            <a:satOff val="451"/>
            <a:lumOff val="392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4000" b="1" kern="1200" dirty="0">
              <a:solidFill>
                <a:schemeClr val="tx2">
                  <a:lumMod val="85000"/>
                  <a:lumOff val="15000"/>
                </a:schemeClr>
              </a:solidFill>
            </a:rPr>
            <a:t>人物</a:t>
          </a:r>
          <a:endParaRPr lang="zh-HK" altLang="en-US" sz="4000" b="1" kern="1200" dirty="0">
            <a:solidFill>
              <a:schemeClr val="tx2">
                <a:lumMod val="85000"/>
                <a:lumOff val="15000"/>
              </a:schemeClr>
            </a:solidFill>
          </a:endParaRPr>
        </a:p>
      </dsp:txBody>
      <dsp:txXfrm>
        <a:off x="1794362" y="2651359"/>
        <a:ext cx="1768114" cy="857383"/>
      </dsp:txXfrm>
    </dsp:sp>
    <dsp:sp modelId="{CDF535AB-0108-47B8-B6A4-D24FAE640663}">
      <dsp:nvSpPr>
        <dsp:cNvPr id="0" name=""/>
        <dsp:cNvSpPr/>
      </dsp:nvSpPr>
      <dsp:spPr>
        <a:xfrm rot="18000000">
          <a:off x="2944672" y="1638015"/>
          <a:ext cx="948578" cy="318755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2">
            <a:hueOff val="3240090"/>
            <a:satOff val="451"/>
            <a:lumOff val="392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HK" altLang="en-US" sz="1300" kern="1200"/>
        </a:p>
      </dsp:txBody>
      <dsp:txXfrm>
        <a:off x="3040299" y="1701766"/>
        <a:ext cx="757325" cy="191253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8C1701D-CFB8-4397-9F7E-2CD81D665844}">
      <dsp:nvSpPr>
        <dsp:cNvPr id="0" name=""/>
        <dsp:cNvSpPr/>
      </dsp:nvSpPr>
      <dsp:spPr>
        <a:xfrm>
          <a:off x="3356133" y="1244"/>
          <a:ext cx="2065972" cy="1032986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0020" tIns="160020" rIns="160020" bIns="160020" numCol="1" spcCol="1270" anchor="ctr" anchorCtr="0">
          <a:noAutofit/>
        </a:bodyPr>
        <a:lstStyle/>
        <a:p>
          <a:pPr lvl="0" algn="ct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4200" b="1" kern="1200" dirty="0">
              <a:solidFill>
                <a:schemeClr val="tx2">
                  <a:lumMod val="75000"/>
                  <a:lumOff val="25000"/>
                </a:schemeClr>
              </a:solidFill>
              <a:latin typeface="+mn-ea"/>
            </a:rPr>
            <a:t>學校</a:t>
          </a:r>
          <a:endParaRPr lang="zh-TW" altLang="en-US" sz="4200" b="1" kern="1200" dirty="0">
            <a:solidFill>
              <a:schemeClr val="tx2">
                <a:lumMod val="75000"/>
                <a:lumOff val="25000"/>
              </a:schemeClr>
            </a:solidFill>
          </a:endParaRPr>
        </a:p>
      </dsp:txBody>
      <dsp:txXfrm>
        <a:off x="3386388" y="31499"/>
        <a:ext cx="2005462" cy="972476"/>
      </dsp:txXfrm>
    </dsp:sp>
    <dsp:sp modelId="{E4127C01-9FAC-4C0E-AB18-701A5CB55C94}">
      <dsp:nvSpPr>
        <dsp:cNvPr id="0" name=""/>
        <dsp:cNvSpPr/>
      </dsp:nvSpPr>
      <dsp:spPr>
        <a:xfrm rot="2994599">
          <a:off x="4668209" y="1616895"/>
          <a:ext cx="1596663" cy="361545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1500" kern="1200"/>
        </a:p>
      </dsp:txBody>
      <dsp:txXfrm>
        <a:off x="4776673" y="1689204"/>
        <a:ext cx="1379736" cy="216927"/>
      </dsp:txXfrm>
    </dsp:sp>
    <dsp:sp modelId="{114532C2-168E-4ED3-B9D9-37EB61B590AF}">
      <dsp:nvSpPr>
        <dsp:cNvPr id="0" name=""/>
        <dsp:cNvSpPr/>
      </dsp:nvSpPr>
      <dsp:spPr>
        <a:xfrm>
          <a:off x="5510976" y="2561106"/>
          <a:ext cx="2065972" cy="1032986"/>
        </a:xfrm>
        <a:prstGeom prst="roundRect">
          <a:avLst>
            <a:gd name="adj" fmla="val 10000"/>
          </a:avLst>
        </a:prstGeom>
        <a:solidFill>
          <a:schemeClr val="accent2">
            <a:hueOff val="1620045"/>
            <a:satOff val="225"/>
            <a:lumOff val="196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0020" tIns="160020" rIns="160020" bIns="160020" numCol="1" spcCol="1270" anchor="ctr" anchorCtr="0">
          <a:noAutofit/>
        </a:bodyPr>
        <a:lstStyle/>
        <a:p>
          <a:pPr lvl="0" algn="ct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4200" b="1" kern="1200" dirty="0">
              <a:solidFill>
                <a:schemeClr val="tx2">
                  <a:lumMod val="85000"/>
                  <a:lumOff val="15000"/>
                </a:schemeClr>
              </a:solidFill>
            </a:rPr>
            <a:t>教師</a:t>
          </a:r>
          <a:endParaRPr lang="zh-TW" altLang="en-US" sz="4200" kern="1200" dirty="0">
            <a:solidFill>
              <a:schemeClr val="tx2">
                <a:lumMod val="85000"/>
                <a:lumOff val="15000"/>
              </a:schemeClr>
            </a:solidFill>
          </a:endParaRPr>
        </a:p>
      </dsp:txBody>
      <dsp:txXfrm>
        <a:off x="5541231" y="2591361"/>
        <a:ext cx="2005462" cy="972476"/>
      </dsp:txXfrm>
    </dsp:sp>
    <dsp:sp modelId="{9157308A-F04B-421D-B5BF-71EF592C9F17}">
      <dsp:nvSpPr>
        <dsp:cNvPr id="0" name=""/>
        <dsp:cNvSpPr/>
      </dsp:nvSpPr>
      <dsp:spPr>
        <a:xfrm rot="10800009">
          <a:off x="3494738" y="2896821"/>
          <a:ext cx="1596663" cy="361545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2">
            <a:hueOff val="1620045"/>
            <a:satOff val="225"/>
            <a:lumOff val="196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1500" kern="1200"/>
        </a:p>
      </dsp:txBody>
      <dsp:txXfrm rot="10800000">
        <a:off x="3603201" y="2969130"/>
        <a:ext cx="1379736" cy="216927"/>
      </dsp:txXfrm>
    </dsp:sp>
    <dsp:sp modelId="{D03EF52A-BAE1-4E0B-83B9-081FC6BCB5D8}">
      <dsp:nvSpPr>
        <dsp:cNvPr id="0" name=""/>
        <dsp:cNvSpPr/>
      </dsp:nvSpPr>
      <dsp:spPr>
        <a:xfrm>
          <a:off x="1009192" y="2561095"/>
          <a:ext cx="2065972" cy="1032986"/>
        </a:xfrm>
        <a:prstGeom prst="roundRect">
          <a:avLst>
            <a:gd name="adj" fmla="val 10000"/>
          </a:avLst>
        </a:prstGeom>
        <a:solidFill>
          <a:schemeClr val="accent2">
            <a:hueOff val="3240090"/>
            <a:satOff val="451"/>
            <a:lumOff val="392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0020" tIns="160020" rIns="160020" bIns="160020" numCol="1" spcCol="1270" anchor="ctr" anchorCtr="0">
          <a:noAutofit/>
        </a:bodyPr>
        <a:lstStyle/>
        <a:p>
          <a:pPr lvl="0" algn="ct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4200" b="1" kern="1200" dirty="0">
              <a:solidFill>
                <a:schemeClr val="tx2">
                  <a:lumMod val="85000"/>
                  <a:lumOff val="15000"/>
                </a:schemeClr>
              </a:solidFill>
            </a:rPr>
            <a:t>學生</a:t>
          </a:r>
          <a:endParaRPr lang="zh-TW" altLang="en-US" sz="4200" kern="1200" dirty="0">
            <a:solidFill>
              <a:schemeClr val="tx2">
                <a:lumMod val="85000"/>
                <a:lumOff val="15000"/>
              </a:schemeClr>
            </a:solidFill>
          </a:endParaRPr>
        </a:p>
      </dsp:txBody>
      <dsp:txXfrm>
        <a:off x="1039447" y="2591350"/>
        <a:ext cx="2005462" cy="972476"/>
      </dsp:txXfrm>
    </dsp:sp>
    <dsp:sp modelId="{64552A78-E91A-4FBF-8A9F-C8C1202EFC24}">
      <dsp:nvSpPr>
        <dsp:cNvPr id="0" name=""/>
        <dsp:cNvSpPr/>
      </dsp:nvSpPr>
      <dsp:spPr>
        <a:xfrm rot="18750927">
          <a:off x="2417317" y="1616890"/>
          <a:ext cx="1596663" cy="361545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2">
            <a:hueOff val="3240090"/>
            <a:satOff val="451"/>
            <a:lumOff val="392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1500" kern="1200"/>
        </a:p>
      </dsp:txBody>
      <dsp:txXfrm>
        <a:off x="2525781" y="1689199"/>
        <a:ext cx="1379736" cy="216927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BF7A411-A97D-4F9C-899B-5BB01B75DB75}">
      <dsp:nvSpPr>
        <dsp:cNvPr id="0" name=""/>
        <dsp:cNvSpPr/>
      </dsp:nvSpPr>
      <dsp:spPr>
        <a:xfrm>
          <a:off x="1813771" y="673765"/>
          <a:ext cx="3915732" cy="3778603"/>
        </a:xfrm>
        <a:prstGeom prst="ellipse">
          <a:avLst/>
        </a:prstGeom>
        <a:solidFill>
          <a:schemeClr val="accent5">
            <a:hueOff val="375767"/>
            <a:satOff val="36001"/>
            <a:lumOff val="8823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5E38F0A-E936-4C48-AEBE-42C680F5CD91}">
      <dsp:nvSpPr>
        <dsp:cNvPr id="0" name=""/>
        <dsp:cNvSpPr/>
      </dsp:nvSpPr>
      <dsp:spPr>
        <a:xfrm>
          <a:off x="2554113" y="1425973"/>
          <a:ext cx="2331181" cy="2331181"/>
        </a:xfrm>
        <a:prstGeom prst="ellipse">
          <a:avLst/>
        </a:prstGeom>
        <a:solidFill>
          <a:schemeClr val="accent5">
            <a:hueOff val="250511"/>
            <a:satOff val="24001"/>
            <a:lumOff val="5882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62B81E2-A00E-4E4C-A500-B7F20E4C6F3B}">
      <dsp:nvSpPr>
        <dsp:cNvPr id="0" name=""/>
        <dsp:cNvSpPr/>
      </dsp:nvSpPr>
      <dsp:spPr>
        <a:xfrm>
          <a:off x="3020349" y="1892209"/>
          <a:ext cx="1398709" cy="1398709"/>
        </a:xfrm>
        <a:prstGeom prst="ellipse">
          <a:avLst/>
        </a:prstGeom>
        <a:solidFill>
          <a:schemeClr val="accent5">
            <a:hueOff val="125256"/>
            <a:satOff val="12000"/>
            <a:lumOff val="2941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689F231-84A7-46EB-8E7B-73A7F37D1090}">
      <dsp:nvSpPr>
        <dsp:cNvPr id="0" name=""/>
        <dsp:cNvSpPr/>
      </dsp:nvSpPr>
      <dsp:spPr>
        <a:xfrm>
          <a:off x="3486586" y="2358446"/>
          <a:ext cx="466236" cy="466236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C8E5BB0-A220-4EA4-844F-5F12FF6B6DF9}">
      <dsp:nvSpPr>
        <dsp:cNvPr id="0" name=""/>
        <dsp:cNvSpPr/>
      </dsp:nvSpPr>
      <dsp:spPr>
        <a:xfrm>
          <a:off x="5895836" y="-128601"/>
          <a:ext cx="1632099" cy="78068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5816" tIns="54610" rIns="54610" bIns="54610" numCol="1" spcCol="1270" anchor="ctr" anchorCtr="0">
          <a:noAutofit/>
        </a:bodyPr>
        <a:lstStyle/>
        <a:p>
          <a:pPr lvl="0" algn="l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4300" b="1" kern="1200" dirty="0">
              <a:solidFill>
                <a:schemeClr val="accent5">
                  <a:lumMod val="75000"/>
                </a:schemeClr>
              </a:solidFill>
              <a:latin typeface="+mn-ea"/>
              <a:ea typeface="+mn-ea"/>
            </a:rPr>
            <a:t>社風</a:t>
          </a:r>
        </a:p>
      </dsp:txBody>
      <dsp:txXfrm>
        <a:off x="5895836" y="-128601"/>
        <a:ext cx="1632099" cy="780687"/>
      </dsp:txXfrm>
    </dsp:sp>
    <dsp:sp modelId="{E41F26E5-2616-492B-A5D5-9B77CFFC545A}">
      <dsp:nvSpPr>
        <dsp:cNvPr id="0" name=""/>
        <dsp:cNvSpPr/>
      </dsp:nvSpPr>
      <dsp:spPr>
        <a:xfrm>
          <a:off x="5487811" y="261742"/>
          <a:ext cx="408024" cy="0"/>
        </a:xfrm>
        <a:prstGeom prst="lin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5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E7FBBB8-0962-4D52-B683-F2F9587A0209}">
      <dsp:nvSpPr>
        <dsp:cNvPr id="0" name=""/>
        <dsp:cNvSpPr/>
      </dsp:nvSpPr>
      <dsp:spPr>
        <a:xfrm rot="5400000">
          <a:off x="3436807" y="518798"/>
          <a:ext cx="2306700" cy="1795309"/>
        </a:xfrm>
        <a:prstGeom prst="lin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5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B32F72C-90BE-4746-A666-85F9D0A5B177}">
      <dsp:nvSpPr>
        <dsp:cNvPr id="0" name=""/>
        <dsp:cNvSpPr/>
      </dsp:nvSpPr>
      <dsp:spPr>
        <a:xfrm>
          <a:off x="5895836" y="652086"/>
          <a:ext cx="1632099" cy="78068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5816" tIns="54610" rIns="54610" bIns="54610" numCol="1" spcCol="1270" anchor="ctr" anchorCtr="0">
          <a:noAutofit/>
        </a:bodyPr>
        <a:lstStyle/>
        <a:p>
          <a:pPr lvl="0" algn="l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4300" b="1" kern="1200" dirty="0">
              <a:solidFill>
                <a:srgbClr val="00B050"/>
              </a:solidFill>
              <a:latin typeface="+mn-ea"/>
              <a:ea typeface="+mn-ea"/>
            </a:rPr>
            <a:t>校風</a:t>
          </a:r>
        </a:p>
      </dsp:txBody>
      <dsp:txXfrm>
        <a:off x="5895836" y="652086"/>
        <a:ext cx="1632099" cy="780687"/>
      </dsp:txXfrm>
    </dsp:sp>
    <dsp:sp modelId="{0B28CA71-95ED-4059-9A35-408C44C5D8C3}">
      <dsp:nvSpPr>
        <dsp:cNvPr id="0" name=""/>
        <dsp:cNvSpPr/>
      </dsp:nvSpPr>
      <dsp:spPr>
        <a:xfrm>
          <a:off x="5487811" y="1042430"/>
          <a:ext cx="408024" cy="0"/>
        </a:xfrm>
        <a:prstGeom prst="lin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5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49C7BF1-53CD-4FB0-85AD-5D09650DCB73}">
      <dsp:nvSpPr>
        <dsp:cNvPr id="0" name=""/>
        <dsp:cNvSpPr/>
      </dsp:nvSpPr>
      <dsp:spPr>
        <a:xfrm rot="5400000">
          <a:off x="3836127" y="1286700"/>
          <a:ext cx="1894323" cy="1406325"/>
        </a:xfrm>
        <a:prstGeom prst="lin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5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8210213-BCCA-4EB2-9182-4DBB1620B7A6}">
      <dsp:nvSpPr>
        <dsp:cNvPr id="0" name=""/>
        <dsp:cNvSpPr/>
      </dsp:nvSpPr>
      <dsp:spPr>
        <a:xfrm>
          <a:off x="5895836" y="1432773"/>
          <a:ext cx="1632099" cy="78068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5816" tIns="54610" rIns="54610" bIns="54610" numCol="1" spcCol="1270" anchor="ctr" anchorCtr="0">
          <a:noAutofit/>
        </a:bodyPr>
        <a:lstStyle/>
        <a:p>
          <a:pPr lvl="0" algn="l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4300" b="1" kern="1200" dirty="0">
              <a:solidFill>
                <a:srgbClr val="0070C0"/>
              </a:solidFill>
              <a:latin typeface="+mn-ea"/>
              <a:ea typeface="+mn-ea"/>
            </a:rPr>
            <a:t>級風</a:t>
          </a:r>
        </a:p>
      </dsp:txBody>
      <dsp:txXfrm>
        <a:off x="5895836" y="1432773"/>
        <a:ext cx="1632099" cy="780687"/>
      </dsp:txXfrm>
    </dsp:sp>
    <dsp:sp modelId="{EA5ABE60-1B30-44BE-BF12-2AC9C70A75DA}">
      <dsp:nvSpPr>
        <dsp:cNvPr id="0" name=""/>
        <dsp:cNvSpPr/>
      </dsp:nvSpPr>
      <dsp:spPr>
        <a:xfrm>
          <a:off x="5487811" y="1823117"/>
          <a:ext cx="408024" cy="0"/>
        </a:xfrm>
        <a:prstGeom prst="lin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5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1CF09A6-8D36-4CDB-8CEA-614A9001D193}">
      <dsp:nvSpPr>
        <dsp:cNvPr id="0" name=""/>
        <dsp:cNvSpPr/>
      </dsp:nvSpPr>
      <dsp:spPr>
        <a:xfrm rot="5400000">
          <a:off x="4222662" y="2002376"/>
          <a:ext cx="1444951" cy="1085346"/>
        </a:xfrm>
        <a:prstGeom prst="lin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5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2D2FE0C-AA36-4067-BBDF-37A8850D20E1}">
      <dsp:nvSpPr>
        <dsp:cNvPr id="0" name=""/>
        <dsp:cNvSpPr/>
      </dsp:nvSpPr>
      <dsp:spPr>
        <a:xfrm>
          <a:off x="5895836" y="2213461"/>
          <a:ext cx="1632099" cy="78068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5816" tIns="54610" rIns="54610" bIns="54610" numCol="1" spcCol="1270" anchor="ctr" anchorCtr="0">
          <a:noAutofit/>
        </a:bodyPr>
        <a:lstStyle/>
        <a:p>
          <a:pPr lvl="0" algn="l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4300" b="1" kern="1200" dirty="0">
              <a:solidFill>
                <a:srgbClr val="7030A0"/>
              </a:solidFill>
              <a:latin typeface="+mn-ea"/>
              <a:ea typeface="+mn-ea"/>
            </a:rPr>
            <a:t>班風</a:t>
          </a:r>
        </a:p>
      </dsp:txBody>
      <dsp:txXfrm>
        <a:off x="5895836" y="2213461"/>
        <a:ext cx="1632099" cy="780687"/>
      </dsp:txXfrm>
    </dsp:sp>
    <dsp:sp modelId="{8889D5B2-4EEC-4101-87F1-F0F7A57AC255}">
      <dsp:nvSpPr>
        <dsp:cNvPr id="0" name=""/>
        <dsp:cNvSpPr/>
      </dsp:nvSpPr>
      <dsp:spPr>
        <a:xfrm>
          <a:off x="5487811" y="2603805"/>
          <a:ext cx="408024" cy="0"/>
        </a:xfrm>
        <a:prstGeom prst="lin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5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4826B0F-B762-4C7D-BBAA-C6AD73149687}">
      <dsp:nvSpPr>
        <dsp:cNvPr id="0" name=""/>
        <dsp:cNvSpPr/>
      </dsp:nvSpPr>
      <dsp:spPr>
        <a:xfrm rot="5400000">
          <a:off x="4610123" y="2720881"/>
          <a:ext cx="993186" cy="758382"/>
        </a:xfrm>
        <a:prstGeom prst="lin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5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6FAAA76-DE5A-47A0-A974-14A61AFE22D9}">
      <dsp:nvSpPr>
        <dsp:cNvPr id="0" name=""/>
        <dsp:cNvSpPr/>
      </dsp:nvSpPr>
      <dsp:spPr>
        <a:xfrm>
          <a:off x="3919" y="21304"/>
          <a:ext cx="2356692" cy="942677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13792" rIns="199136" bIns="113792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800" b="1" kern="1200" dirty="0">
              <a:solidFill>
                <a:schemeClr val="tx2">
                  <a:lumMod val="75000"/>
                  <a:lumOff val="25000"/>
                </a:schemeClr>
              </a:solidFill>
            </a:rPr>
            <a:t>在港出生</a:t>
          </a:r>
          <a:endParaRPr lang="zh-TW" altLang="en-US" sz="2800" kern="1200" dirty="0">
            <a:solidFill>
              <a:schemeClr val="tx2">
                <a:lumMod val="75000"/>
                <a:lumOff val="25000"/>
              </a:schemeClr>
            </a:solidFill>
          </a:endParaRPr>
        </a:p>
      </dsp:txBody>
      <dsp:txXfrm>
        <a:off x="3919" y="21304"/>
        <a:ext cx="2356692" cy="942677"/>
      </dsp:txXfrm>
    </dsp:sp>
    <dsp:sp modelId="{E9639F7F-3408-45EE-8963-D4A83B54C5D3}">
      <dsp:nvSpPr>
        <dsp:cNvPr id="0" name=""/>
        <dsp:cNvSpPr/>
      </dsp:nvSpPr>
      <dsp:spPr>
        <a:xfrm>
          <a:off x="3919" y="963981"/>
          <a:ext cx="2356692" cy="2327760"/>
        </a:xfrm>
        <a:prstGeom prst="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42240" bIns="16002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2000" b="1" kern="1200" dirty="0">
              <a:solidFill>
                <a:schemeClr val="tx1">
                  <a:lumMod val="75000"/>
                </a:schemeClr>
              </a:solidFill>
            </a:rPr>
            <a:t>具中、英文的基礎水平</a:t>
          </a:r>
          <a:endParaRPr lang="zh-TW" altLang="en-US" sz="2000" kern="1200" dirty="0">
            <a:solidFill>
              <a:schemeClr val="tx1">
                <a:lumMod val="75000"/>
              </a:schemeClr>
            </a:solidFill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2000" b="1" kern="1200" dirty="0">
              <a:solidFill>
                <a:schemeClr val="tx1">
                  <a:lumMod val="75000"/>
                </a:schemeClr>
              </a:solidFill>
            </a:rPr>
            <a:t>能與教師和本地學生溝通</a:t>
          </a:r>
          <a:endParaRPr lang="zh-TW" altLang="en-US" sz="2000" kern="1200" dirty="0">
            <a:solidFill>
              <a:schemeClr val="tx1">
                <a:lumMod val="75000"/>
              </a:schemeClr>
            </a:solidFill>
          </a:endParaRPr>
        </a:p>
      </dsp:txBody>
      <dsp:txXfrm>
        <a:off x="3919" y="963981"/>
        <a:ext cx="2356692" cy="2327760"/>
      </dsp:txXfrm>
    </dsp:sp>
    <dsp:sp modelId="{0C56D3FD-82E8-4E40-8870-4F43F17EFCC7}">
      <dsp:nvSpPr>
        <dsp:cNvPr id="0" name=""/>
        <dsp:cNvSpPr/>
      </dsp:nvSpPr>
      <dsp:spPr>
        <a:xfrm>
          <a:off x="2544764" y="16449"/>
          <a:ext cx="2356692" cy="942677"/>
        </a:xfrm>
        <a:prstGeom prst="rect">
          <a:avLst/>
        </a:prstGeom>
        <a:solidFill>
          <a:schemeClr val="accent2">
            <a:hueOff val="1080030"/>
            <a:satOff val="150"/>
            <a:lumOff val="131"/>
            <a:alphaOff val="0"/>
          </a:schemeClr>
        </a:solidFill>
        <a:ln w="15875" cap="flat" cmpd="sng" algn="ctr">
          <a:solidFill>
            <a:schemeClr val="accent2">
              <a:hueOff val="1080030"/>
              <a:satOff val="150"/>
              <a:lumOff val="131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13792" rIns="199136" bIns="113792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800" b="1" kern="1200" dirty="0">
              <a:solidFill>
                <a:schemeClr val="tx2">
                  <a:lumMod val="75000"/>
                  <a:lumOff val="25000"/>
                </a:schemeClr>
              </a:solidFill>
            </a:rPr>
            <a:t>剛移居香港</a:t>
          </a:r>
        </a:p>
      </dsp:txBody>
      <dsp:txXfrm>
        <a:off x="2544764" y="16449"/>
        <a:ext cx="2356692" cy="942677"/>
      </dsp:txXfrm>
    </dsp:sp>
    <dsp:sp modelId="{8F103347-472A-4255-8D29-31F481018C00}">
      <dsp:nvSpPr>
        <dsp:cNvPr id="0" name=""/>
        <dsp:cNvSpPr/>
      </dsp:nvSpPr>
      <dsp:spPr>
        <a:xfrm>
          <a:off x="2516766" y="947524"/>
          <a:ext cx="2356692" cy="2327760"/>
        </a:xfrm>
        <a:prstGeom prst="rect">
          <a:avLst/>
        </a:prstGeom>
        <a:solidFill>
          <a:schemeClr val="accent2">
            <a:tint val="40000"/>
            <a:alpha val="90000"/>
            <a:hueOff val="753435"/>
            <a:satOff val="281"/>
            <a:lumOff val="35"/>
            <a:alphaOff val="0"/>
          </a:schemeClr>
        </a:solidFill>
        <a:ln w="15875" cap="flat" cmpd="sng" algn="ctr">
          <a:solidFill>
            <a:schemeClr val="accent2">
              <a:tint val="40000"/>
              <a:alpha val="90000"/>
              <a:hueOff val="753435"/>
              <a:satOff val="281"/>
              <a:lumOff val="3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42240" bIns="16002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2000" b="1" kern="1200" dirty="0">
              <a:solidFill>
                <a:schemeClr val="tx1">
                  <a:lumMod val="75000"/>
                </a:schemeClr>
              </a:solidFill>
            </a:rPr>
            <a:t>中、英文水平參差</a:t>
          </a:r>
          <a:endParaRPr lang="zh-TW" altLang="en-US" sz="2000" kern="1200" dirty="0">
            <a:solidFill>
              <a:schemeClr val="tx1">
                <a:lumMod val="75000"/>
              </a:schemeClr>
            </a:solidFill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2000" b="1" kern="1200" dirty="0">
              <a:solidFill>
                <a:schemeClr val="tx1">
                  <a:lumMod val="75000"/>
                </a:schemeClr>
              </a:solidFill>
            </a:rPr>
            <a:t>移居香港一至數年不等</a:t>
          </a:r>
        </a:p>
      </dsp:txBody>
      <dsp:txXfrm>
        <a:off x="2516766" y="947524"/>
        <a:ext cx="2356692" cy="2327760"/>
      </dsp:txXfrm>
    </dsp:sp>
    <dsp:sp modelId="{650FB73E-1F87-4179-A783-F75D9529285F}">
      <dsp:nvSpPr>
        <dsp:cNvPr id="0" name=""/>
        <dsp:cNvSpPr/>
      </dsp:nvSpPr>
      <dsp:spPr>
        <a:xfrm>
          <a:off x="5178391" y="16449"/>
          <a:ext cx="2356692" cy="942677"/>
        </a:xfrm>
        <a:prstGeom prst="rect">
          <a:avLst/>
        </a:prstGeom>
        <a:solidFill>
          <a:schemeClr val="accent2">
            <a:hueOff val="2160060"/>
            <a:satOff val="301"/>
            <a:lumOff val="261"/>
            <a:alphaOff val="0"/>
          </a:schemeClr>
        </a:solidFill>
        <a:ln w="15875" cap="flat" cmpd="sng" algn="ctr">
          <a:solidFill>
            <a:schemeClr val="accent2">
              <a:hueOff val="2160060"/>
              <a:satOff val="301"/>
              <a:lumOff val="261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97536" rIns="170688" bIns="97536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400" b="1" kern="1200" dirty="0">
              <a:solidFill>
                <a:schemeClr val="tx2">
                  <a:lumMod val="75000"/>
                  <a:lumOff val="25000"/>
                </a:schemeClr>
              </a:solidFill>
            </a:rPr>
            <a:t>剛「空運到港」</a:t>
          </a:r>
          <a:endParaRPr lang="zh-TW" altLang="en-US" sz="2400" kern="1200" dirty="0">
            <a:solidFill>
              <a:schemeClr val="tx2">
                <a:lumMod val="75000"/>
                <a:lumOff val="25000"/>
              </a:schemeClr>
            </a:solidFill>
          </a:endParaRPr>
        </a:p>
      </dsp:txBody>
      <dsp:txXfrm>
        <a:off x="5178391" y="16449"/>
        <a:ext cx="2356692" cy="942677"/>
      </dsp:txXfrm>
    </dsp:sp>
    <dsp:sp modelId="{BA17862F-9114-4964-93CE-51B3C70FA75A}">
      <dsp:nvSpPr>
        <dsp:cNvPr id="0" name=""/>
        <dsp:cNvSpPr/>
      </dsp:nvSpPr>
      <dsp:spPr>
        <a:xfrm>
          <a:off x="5200379" y="956742"/>
          <a:ext cx="2356692" cy="2327760"/>
        </a:xfrm>
        <a:prstGeom prst="rect">
          <a:avLst/>
        </a:prstGeom>
        <a:solidFill>
          <a:schemeClr val="accent2">
            <a:tint val="40000"/>
            <a:alpha val="90000"/>
            <a:hueOff val="1506870"/>
            <a:satOff val="562"/>
            <a:lumOff val="71"/>
            <a:alphaOff val="0"/>
          </a:schemeClr>
        </a:solidFill>
        <a:ln w="15875" cap="flat" cmpd="sng" algn="ctr">
          <a:solidFill>
            <a:schemeClr val="accent2">
              <a:tint val="40000"/>
              <a:alpha val="90000"/>
              <a:hueOff val="1506870"/>
              <a:satOff val="562"/>
              <a:lumOff val="71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42240" bIns="16002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2000" b="1" kern="1200" dirty="0">
              <a:solidFill>
                <a:schemeClr val="tx1">
                  <a:lumMod val="75000"/>
                </a:schemeClr>
              </a:solidFill>
            </a:rPr>
            <a:t>只懂其母語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2000" b="1" kern="1200" dirty="0">
              <a:solidFill>
                <a:schemeClr val="tx1">
                  <a:lumMod val="75000"/>
                </a:schemeClr>
              </a:solidFill>
            </a:rPr>
            <a:t>完全不懂中、英文</a:t>
          </a:r>
        </a:p>
      </dsp:txBody>
      <dsp:txXfrm>
        <a:off x="5200379" y="956742"/>
        <a:ext cx="2356692" cy="2327760"/>
      </dsp:txXfrm>
    </dsp:sp>
    <dsp:sp modelId="{8E23DF31-7A6A-4B34-A04A-B6E220529CA7}">
      <dsp:nvSpPr>
        <dsp:cNvPr id="0" name=""/>
        <dsp:cNvSpPr/>
      </dsp:nvSpPr>
      <dsp:spPr>
        <a:xfrm>
          <a:off x="7825264" y="7282"/>
          <a:ext cx="2356692" cy="970071"/>
        </a:xfrm>
        <a:prstGeom prst="rect">
          <a:avLst/>
        </a:prstGeom>
        <a:solidFill>
          <a:schemeClr val="accent2">
            <a:hueOff val="3240090"/>
            <a:satOff val="451"/>
            <a:lumOff val="392"/>
            <a:alphaOff val="0"/>
          </a:schemeClr>
        </a:solidFill>
        <a:ln w="15875" cap="flat" cmpd="sng" algn="ctr">
          <a:solidFill>
            <a:schemeClr val="accent2">
              <a:hueOff val="3240090"/>
              <a:satOff val="451"/>
              <a:lumOff val="392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97536" rIns="170688" bIns="97536" numCol="1" spcCol="1270" anchor="ctr" anchorCtr="0">
          <a:noAutofit/>
        </a:bodyPr>
        <a:lstStyle/>
        <a:p>
          <a:pPr lvl="0" algn="ctr" defTabSz="10668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zh-TW" altLang="en-US" sz="2400" b="1" kern="1200" dirty="0">
              <a:solidFill>
                <a:schemeClr val="tx2">
                  <a:lumMod val="85000"/>
                  <a:lumOff val="15000"/>
                </a:schemeClr>
              </a:solidFill>
            </a:rPr>
            <a:t>跨境</a:t>
          </a:r>
          <a:r>
            <a:rPr lang="zh-TW" altLang="en-US" sz="2400" b="1" kern="1200" dirty="0">
              <a:solidFill>
                <a:schemeClr val="tx2">
                  <a:lumMod val="85000"/>
                  <a:lumOff val="15000"/>
                </a:schemeClr>
              </a:solidFill>
              <a:latin typeface="+mn-ea"/>
              <a:ea typeface="+mn-ea"/>
            </a:rPr>
            <a:t>生</a:t>
          </a:r>
          <a:endParaRPr lang="en-US" altLang="zh-TW" sz="2400" b="1" kern="1200" dirty="0">
            <a:solidFill>
              <a:schemeClr val="tx2">
                <a:lumMod val="85000"/>
                <a:lumOff val="15000"/>
              </a:schemeClr>
            </a:solidFill>
            <a:latin typeface="+mn-ea"/>
            <a:ea typeface="+mn-ea"/>
          </a:endParaRPr>
        </a:p>
        <a:p>
          <a:pPr lvl="0" algn="ctr" defTabSz="10668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n-US" altLang="zh-TW" sz="1400" b="1" kern="1200" dirty="0">
              <a:solidFill>
                <a:schemeClr val="tx2">
                  <a:lumMod val="85000"/>
                  <a:lumOff val="15000"/>
                </a:schemeClr>
              </a:solidFill>
              <a:latin typeface="+mn-ea"/>
              <a:ea typeface="+mn-ea"/>
            </a:rPr>
            <a:t>(</a:t>
          </a:r>
          <a:r>
            <a:rPr lang="zh-TW" altLang="en-US" sz="1400" b="1" kern="1200" dirty="0">
              <a:solidFill>
                <a:schemeClr val="tx2">
                  <a:lumMod val="85000"/>
                  <a:lumOff val="15000"/>
                </a:schemeClr>
              </a:solidFill>
              <a:latin typeface="+mn-ea"/>
              <a:ea typeface="+mn-ea"/>
            </a:rPr>
            <a:t>曾就讀</a:t>
          </a:r>
          <a:r>
            <a:rPr lang="zh-TW" altLang="en-US" sz="1400" b="1" kern="1200" dirty="0">
              <a:solidFill>
                <a:schemeClr val="accent5">
                  <a:lumMod val="75000"/>
                </a:schemeClr>
              </a:solidFill>
              <a:latin typeface="+mn-ea"/>
              <a:ea typeface="+mn-ea"/>
            </a:rPr>
            <a:t>本地</a:t>
          </a:r>
          <a:r>
            <a:rPr lang="en-US" altLang="zh-TW" sz="1400" b="1" kern="1200" dirty="0">
              <a:solidFill>
                <a:schemeClr val="accent5">
                  <a:lumMod val="75000"/>
                </a:schemeClr>
              </a:solidFill>
              <a:latin typeface="+mn-ea"/>
              <a:ea typeface="+mn-ea"/>
            </a:rPr>
            <a:t>/</a:t>
          </a:r>
          <a:r>
            <a:rPr lang="zh-TW" altLang="en-US" sz="1400" b="1" kern="1200" dirty="0">
              <a:solidFill>
                <a:schemeClr val="accent5">
                  <a:lumMod val="75000"/>
                </a:schemeClr>
              </a:solidFill>
              <a:latin typeface="+mn-ea"/>
              <a:ea typeface="+mn-ea"/>
            </a:rPr>
            <a:t>內地</a:t>
          </a:r>
          <a:r>
            <a:rPr lang="zh-TW" altLang="en-US" sz="1400" b="1" kern="1200" dirty="0">
              <a:solidFill>
                <a:schemeClr val="tx2">
                  <a:lumMod val="85000"/>
                  <a:lumOff val="15000"/>
                </a:schemeClr>
              </a:solidFill>
              <a:latin typeface="+mn-ea"/>
              <a:ea typeface="+mn-ea"/>
            </a:rPr>
            <a:t>幼稚園</a:t>
          </a:r>
          <a:r>
            <a:rPr lang="en-US" altLang="zh-TW" sz="1400" b="1" kern="1200" dirty="0">
              <a:solidFill>
                <a:schemeClr val="tx2">
                  <a:lumMod val="85000"/>
                  <a:lumOff val="15000"/>
                </a:schemeClr>
              </a:solidFill>
              <a:latin typeface="+mn-ea"/>
              <a:ea typeface="+mn-ea"/>
            </a:rPr>
            <a:t>)</a:t>
          </a:r>
          <a:endParaRPr lang="zh-TW" altLang="en-US" sz="1400" b="1" kern="1200" dirty="0">
            <a:solidFill>
              <a:schemeClr val="tx2">
                <a:lumMod val="85000"/>
                <a:lumOff val="15000"/>
              </a:schemeClr>
            </a:solidFill>
            <a:latin typeface="+mn-ea"/>
            <a:ea typeface="+mn-ea"/>
          </a:endParaRPr>
        </a:p>
      </dsp:txBody>
      <dsp:txXfrm>
        <a:off x="7825264" y="7282"/>
        <a:ext cx="2356692" cy="970071"/>
      </dsp:txXfrm>
    </dsp:sp>
    <dsp:sp modelId="{26F4B534-5CA1-4B58-B627-E3F177A784CA}">
      <dsp:nvSpPr>
        <dsp:cNvPr id="0" name=""/>
        <dsp:cNvSpPr/>
      </dsp:nvSpPr>
      <dsp:spPr>
        <a:xfrm>
          <a:off x="7865021" y="985286"/>
          <a:ext cx="2356692" cy="2327760"/>
        </a:xfrm>
        <a:prstGeom prst="rect">
          <a:avLst/>
        </a:prstGeom>
        <a:solidFill>
          <a:schemeClr val="accent2">
            <a:tint val="40000"/>
            <a:alpha val="90000"/>
            <a:hueOff val="2260305"/>
            <a:satOff val="843"/>
            <a:lumOff val="106"/>
            <a:alphaOff val="0"/>
          </a:schemeClr>
        </a:solidFill>
        <a:ln w="15875" cap="flat" cmpd="sng" algn="ctr">
          <a:solidFill>
            <a:schemeClr val="accent2">
              <a:tint val="40000"/>
              <a:alpha val="90000"/>
              <a:hueOff val="2260305"/>
              <a:satOff val="843"/>
              <a:lumOff val="10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42240" bIns="16002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2000" b="1" kern="1200" dirty="0">
              <a:solidFill>
                <a:schemeClr val="tx1">
                  <a:lumMod val="75000"/>
                </a:schemeClr>
              </a:solidFill>
            </a:rPr>
            <a:t>英文水平參差</a:t>
          </a:r>
          <a:endParaRPr lang="zh-TW" altLang="en-US" sz="2000" kern="1200" dirty="0">
            <a:solidFill>
              <a:schemeClr val="tx1">
                <a:lumMod val="75000"/>
              </a:schemeClr>
            </a:solidFill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2000" b="1" kern="1200" dirty="0">
              <a:solidFill>
                <a:schemeClr val="tx1">
                  <a:lumMod val="75000"/>
                </a:schemeClr>
              </a:solidFill>
            </a:rPr>
            <a:t>以普通話為主要溝通語言</a:t>
          </a:r>
        </a:p>
      </dsp:txBody>
      <dsp:txXfrm>
        <a:off x="7865021" y="985286"/>
        <a:ext cx="2356692" cy="232776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35D5BD1-15FF-4490-BFCA-52198319981B}">
      <dsp:nvSpPr>
        <dsp:cNvPr id="0" name=""/>
        <dsp:cNvSpPr/>
      </dsp:nvSpPr>
      <dsp:spPr>
        <a:xfrm>
          <a:off x="548532" y="191367"/>
          <a:ext cx="1482697" cy="1482697"/>
        </a:xfrm>
        <a:prstGeom prst="pie">
          <a:avLst>
            <a:gd name="adj1" fmla="val 16200000"/>
            <a:gd name="adj2" fmla="val 180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1500" b="1" kern="1200" dirty="0">
              <a:solidFill>
                <a:schemeClr val="tx2">
                  <a:lumMod val="85000"/>
                  <a:lumOff val="15000"/>
                </a:schemeClr>
              </a:solidFill>
              <a:latin typeface="+mn-ea"/>
              <a:ea typeface="+mn-ea"/>
            </a:rPr>
            <a:t>本地生</a:t>
          </a:r>
          <a:endParaRPr lang="zh-TW" altLang="en-US" sz="1500" kern="1200" dirty="0"/>
        </a:p>
      </dsp:txBody>
      <dsp:txXfrm>
        <a:off x="1354661" y="464960"/>
        <a:ext cx="503058" cy="494232"/>
      </dsp:txXfrm>
    </dsp:sp>
    <dsp:sp modelId="{69E68167-964A-4019-9FED-BE2BCF7A8E3C}">
      <dsp:nvSpPr>
        <dsp:cNvPr id="0" name=""/>
        <dsp:cNvSpPr/>
      </dsp:nvSpPr>
      <dsp:spPr>
        <a:xfrm>
          <a:off x="551620" y="190080"/>
          <a:ext cx="1482697" cy="1482697"/>
        </a:xfrm>
        <a:prstGeom prst="pie">
          <a:avLst>
            <a:gd name="adj1" fmla="val 1800000"/>
            <a:gd name="adj2" fmla="val 9000000"/>
          </a:avLst>
        </a:prstGeom>
        <a:solidFill>
          <a:schemeClr val="accent5">
            <a:hueOff val="187884"/>
            <a:satOff val="18001"/>
            <a:lumOff val="4411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500" b="1" kern="1200" dirty="0">
              <a:solidFill>
                <a:schemeClr val="tx2">
                  <a:lumMod val="85000"/>
                  <a:lumOff val="15000"/>
                </a:schemeClr>
              </a:solidFill>
            </a:rPr>
            <a:t>跨境</a:t>
          </a:r>
          <a:r>
            <a:rPr lang="zh-TW" altLang="en-US" sz="1500" b="1" kern="1200" dirty="0">
              <a:solidFill>
                <a:schemeClr val="tx2">
                  <a:lumMod val="85000"/>
                  <a:lumOff val="15000"/>
                </a:schemeClr>
              </a:solidFill>
              <a:latin typeface="+mn-ea"/>
              <a:ea typeface="+mn-ea"/>
            </a:rPr>
            <a:t>生</a:t>
          </a:r>
          <a:endParaRPr lang="zh-TW" altLang="en-US" sz="1500" kern="1200" dirty="0"/>
        </a:p>
      </dsp:txBody>
      <dsp:txXfrm>
        <a:off x="957597" y="1125591"/>
        <a:ext cx="670744" cy="458930"/>
      </dsp:txXfrm>
    </dsp:sp>
    <dsp:sp modelId="{CFA6F738-0D04-4671-9799-1D2F2FF447D3}">
      <dsp:nvSpPr>
        <dsp:cNvPr id="0" name=""/>
        <dsp:cNvSpPr/>
      </dsp:nvSpPr>
      <dsp:spPr>
        <a:xfrm>
          <a:off x="564875" y="208110"/>
          <a:ext cx="1482697" cy="1482697"/>
        </a:xfrm>
        <a:prstGeom prst="pie">
          <a:avLst>
            <a:gd name="adj1" fmla="val 9000000"/>
            <a:gd name="adj2" fmla="val 16200000"/>
          </a:avLst>
        </a:prstGeom>
        <a:solidFill>
          <a:schemeClr val="accent5">
            <a:hueOff val="375767"/>
            <a:satOff val="36001"/>
            <a:lumOff val="8823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500" b="1" kern="1200" dirty="0">
              <a:solidFill>
                <a:schemeClr val="tx2">
                  <a:lumMod val="85000"/>
                  <a:lumOff val="15000"/>
                </a:schemeClr>
              </a:solidFill>
            </a:rPr>
            <a:t>非華語生</a:t>
          </a:r>
          <a:endParaRPr lang="zh-TW" altLang="en-US" sz="1500" kern="1200" dirty="0"/>
        </a:p>
      </dsp:txBody>
      <dsp:txXfrm>
        <a:off x="723736" y="499354"/>
        <a:ext cx="503058" cy="494232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BABB533-9DAD-4A26-8650-271B122C3534}">
      <dsp:nvSpPr>
        <dsp:cNvPr id="0" name=""/>
        <dsp:cNvSpPr/>
      </dsp:nvSpPr>
      <dsp:spPr>
        <a:xfrm>
          <a:off x="3300331" y="876"/>
          <a:ext cx="5626672" cy="1532943"/>
        </a:xfrm>
        <a:prstGeom prst="rightArrow">
          <a:avLst>
            <a:gd name="adj1" fmla="val 75000"/>
            <a:gd name="adj2" fmla="val 50000"/>
          </a:avLst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1800" b="1" kern="1200" dirty="0">
              <a:solidFill>
                <a:schemeClr val="tx2">
                  <a:lumMod val="75000"/>
                  <a:lumOff val="25000"/>
                </a:schemeClr>
              </a:solidFill>
              <a:latin typeface="+mn-ea"/>
            </a:rPr>
            <a:t>大哥哥大姐姐計劃</a:t>
          </a:r>
          <a:endParaRPr lang="zh-HK" altLang="en-US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1800" b="1" kern="1200" dirty="0">
              <a:solidFill>
                <a:schemeClr val="tx2">
                  <a:lumMod val="75000"/>
                  <a:lumOff val="25000"/>
                </a:schemeClr>
              </a:solidFill>
              <a:latin typeface="+mn-ea"/>
            </a:rPr>
            <a:t>成長的天空</a:t>
          </a:r>
          <a:endParaRPr lang="zh-HK" altLang="en-US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1800" b="1" kern="1200" dirty="0">
              <a:solidFill>
                <a:schemeClr val="tx2">
                  <a:lumMod val="75000"/>
                  <a:lumOff val="25000"/>
                </a:schemeClr>
              </a:solidFill>
              <a:latin typeface="+mn-ea"/>
            </a:rPr>
            <a:t>共融大使</a:t>
          </a:r>
          <a:endParaRPr lang="zh-HK" altLang="en-US" sz="1800" kern="1200" dirty="0"/>
        </a:p>
      </dsp:txBody>
      <dsp:txXfrm>
        <a:off x="3300331" y="192494"/>
        <a:ext cx="5051818" cy="1149707"/>
      </dsp:txXfrm>
    </dsp:sp>
    <dsp:sp modelId="{BA59963B-6484-458F-A866-D9888EBEC8EB}">
      <dsp:nvSpPr>
        <dsp:cNvPr id="0" name=""/>
        <dsp:cNvSpPr/>
      </dsp:nvSpPr>
      <dsp:spPr>
        <a:xfrm>
          <a:off x="431816" y="356172"/>
          <a:ext cx="2840381" cy="697742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60960" rIns="121920" bIns="6096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3200" b="1" i="0" kern="1200" dirty="0">
              <a:solidFill>
                <a:schemeClr val="tx2">
                  <a:lumMod val="85000"/>
                  <a:lumOff val="15000"/>
                </a:schemeClr>
              </a:solidFill>
            </a:rPr>
            <a:t>學生成長支援</a:t>
          </a:r>
          <a:endParaRPr lang="zh-HK" altLang="en-US" sz="3200" b="1" i="0" kern="1200" dirty="0">
            <a:solidFill>
              <a:schemeClr val="tx2">
                <a:lumMod val="85000"/>
                <a:lumOff val="15000"/>
              </a:schemeClr>
            </a:solidFill>
          </a:endParaRPr>
        </a:p>
      </dsp:txBody>
      <dsp:txXfrm>
        <a:off x="465877" y="390233"/>
        <a:ext cx="2772259" cy="629620"/>
      </dsp:txXfrm>
    </dsp:sp>
    <dsp:sp modelId="{B52F570A-EA53-4894-B130-B5A54BD5DED7}">
      <dsp:nvSpPr>
        <dsp:cNvPr id="0" name=""/>
        <dsp:cNvSpPr/>
      </dsp:nvSpPr>
      <dsp:spPr>
        <a:xfrm>
          <a:off x="3310122" y="1562106"/>
          <a:ext cx="5626672" cy="811438"/>
        </a:xfrm>
        <a:prstGeom prst="rightArrow">
          <a:avLst>
            <a:gd name="adj1" fmla="val 75000"/>
            <a:gd name="adj2" fmla="val 50000"/>
          </a:avLst>
        </a:prstGeom>
        <a:solidFill>
          <a:schemeClr val="accent5">
            <a:tint val="40000"/>
            <a:alpha val="90000"/>
            <a:hueOff val="162217"/>
            <a:satOff val="14970"/>
            <a:lumOff val="1023"/>
            <a:alphaOff val="0"/>
          </a:schemeClr>
        </a:solidFill>
        <a:ln w="15875" cap="flat" cmpd="sng" algn="ctr">
          <a:solidFill>
            <a:schemeClr val="accent5">
              <a:tint val="40000"/>
              <a:alpha val="90000"/>
              <a:hueOff val="162217"/>
              <a:satOff val="14970"/>
              <a:lumOff val="102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1800" b="1" kern="1200" dirty="0">
              <a:solidFill>
                <a:schemeClr val="tx2">
                  <a:lumMod val="75000"/>
                  <a:lumOff val="25000"/>
                </a:schemeClr>
              </a:solidFill>
              <a:latin typeface="+mn-ea"/>
            </a:rPr>
            <a:t>家長同樂日</a:t>
          </a:r>
          <a:endParaRPr lang="zh-HK" altLang="en-US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1800" b="1" kern="1200" dirty="0">
              <a:solidFill>
                <a:schemeClr val="tx2">
                  <a:lumMod val="75000"/>
                  <a:lumOff val="25000"/>
                </a:schemeClr>
              </a:solidFill>
              <a:latin typeface="+mn-ea"/>
            </a:rPr>
            <a:t>家教會親子旅行</a:t>
          </a:r>
          <a:endParaRPr lang="zh-HK" altLang="en-US" sz="1800" kern="1200" dirty="0"/>
        </a:p>
      </dsp:txBody>
      <dsp:txXfrm>
        <a:off x="3310122" y="1663536"/>
        <a:ext cx="5322383" cy="608578"/>
      </dsp:txXfrm>
    </dsp:sp>
    <dsp:sp modelId="{73B47BFD-CD9D-4957-B0EA-DA545D70CC90}">
      <dsp:nvSpPr>
        <dsp:cNvPr id="0" name=""/>
        <dsp:cNvSpPr/>
      </dsp:nvSpPr>
      <dsp:spPr>
        <a:xfrm>
          <a:off x="399875" y="1620145"/>
          <a:ext cx="2877142" cy="634652"/>
        </a:xfrm>
        <a:prstGeom prst="roundRect">
          <a:avLst/>
        </a:prstGeom>
        <a:solidFill>
          <a:schemeClr val="accent5">
            <a:hueOff val="125256"/>
            <a:satOff val="12000"/>
            <a:lumOff val="2941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68580" rIns="137160" bIns="6858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3600" b="1" i="0" kern="1200" dirty="0">
              <a:solidFill>
                <a:schemeClr val="tx2">
                  <a:lumMod val="85000"/>
                  <a:lumOff val="15000"/>
                </a:schemeClr>
              </a:solidFill>
            </a:rPr>
            <a:t>家長聯繫</a:t>
          </a:r>
          <a:endParaRPr lang="zh-HK" altLang="en-US" sz="3600" b="1" kern="1200" dirty="0">
            <a:solidFill>
              <a:schemeClr val="tx2">
                <a:lumMod val="85000"/>
                <a:lumOff val="15000"/>
              </a:schemeClr>
            </a:solidFill>
          </a:endParaRPr>
        </a:p>
      </dsp:txBody>
      <dsp:txXfrm>
        <a:off x="430856" y="1651126"/>
        <a:ext cx="2815180" cy="572690"/>
      </dsp:txXfrm>
    </dsp:sp>
    <dsp:sp modelId="{7F70041B-09F1-4F20-95CA-58CFE5310D68}">
      <dsp:nvSpPr>
        <dsp:cNvPr id="0" name=""/>
        <dsp:cNvSpPr/>
      </dsp:nvSpPr>
      <dsp:spPr>
        <a:xfrm>
          <a:off x="3323288" y="2381480"/>
          <a:ext cx="5626672" cy="1068879"/>
        </a:xfrm>
        <a:prstGeom prst="rightArrow">
          <a:avLst>
            <a:gd name="adj1" fmla="val 75000"/>
            <a:gd name="adj2" fmla="val 50000"/>
          </a:avLst>
        </a:prstGeom>
        <a:solidFill>
          <a:schemeClr val="accent5">
            <a:tint val="40000"/>
            <a:alpha val="90000"/>
            <a:hueOff val="324435"/>
            <a:satOff val="29941"/>
            <a:lumOff val="2045"/>
            <a:alphaOff val="0"/>
          </a:schemeClr>
        </a:solidFill>
        <a:ln w="15875" cap="flat" cmpd="sng" algn="ctr">
          <a:solidFill>
            <a:schemeClr val="accent5">
              <a:tint val="40000"/>
              <a:alpha val="90000"/>
              <a:hueOff val="324435"/>
              <a:satOff val="29941"/>
              <a:lumOff val="204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1800" b="1" kern="1200" dirty="0">
              <a:solidFill>
                <a:schemeClr val="tx2">
                  <a:lumMod val="75000"/>
                  <a:lumOff val="25000"/>
                </a:schemeClr>
              </a:solidFill>
              <a:latin typeface="+mn-ea"/>
            </a:rPr>
            <a:t>跨學校共融活動</a:t>
          </a:r>
          <a:endParaRPr lang="zh-HK" altLang="en-US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1800" b="1" kern="1200" dirty="0">
              <a:solidFill>
                <a:schemeClr val="tx2">
                  <a:lumMod val="75000"/>
                  <a:lumOff val="25000"/>
                </a:schemeClr>
              </a:solidFill>
              <a:latin typeface="+mn-ea"/>
            </a:rPr>
            <a:t>復活彩蛋</a:t>
          </a:r>
          <a:endParaRPr lang="zh-HK" altLang="en-US" sz="1800" kern="1200" dirty="0"/>
        </a:p>
      </dsp:txBody>
      <dsp:txXfrm>
        <a:off x="3323288" y="2515090"/>
        <a:ext cx="5225842" cy="801659"/>
      </dsp:txXfrm>
    </dsp:sp>
    <dsp:sp modelId="{6F80E2A3-4DB5-4F2E-951B-0813C18090AD}">
      <dsp:nvSpPr>
        <dsp:cNvPr id="0" name=""/>
        <dsp:cNvSpPr/>
      </dsp:nvSpPr>
      <dsp:spPr>
        <a:xfrm>
          <a:off x="390366" y="2557827"/>
          <a:ext cx="2877142" cy="697742"/>
        </a:xfrm>
        <a:prstGeom prst="roundRect">
          <a:avLst/>
        </a:prstGeom>
        <a:solidFill>
          <a:schemeClr val="accent5">
            <a:hueOff val="250511"/>
            <a:satOff val="24001"/>
            <a:lumOff val="5882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68580" rIns="137160" bIns="6858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3600" b="1" i="0" kern="1200" dirty="0">
              <a:solidFill>
                <a:schemeClr val="tx2">
                  <a:lumMod val="85000"/>
                  <a:lumOff val="15000"/>
                </a:schemeClr>
              </a:solidFill>
            </a:rPr>
            <a:t>外間聯繫</a:t>
          </a:r>
          <a:endParaRPr lang="zh-HK" altLang="en-US" sz="3600" kern="1200" dirty="0"/>
        </a:p>
      </dsp:txBody>
      <dsp:txXfrm>
        <a:off x="424427" y="2591888"/>
        <a:ext cx="2809020" cy="629620"/>
      </dsp:txXfrm>
    </dsp:sp>
    <dsp:sp modelId="{CEA625D2-13B3-43D1-B8EF-9E47A9CCF4C3}">
      <dsp:nvSpPr>
        <dsp:cNvPr id="0" name=""/>
        <dsp:cNvSpPr/>
      </dsp:nvSpPr>
      <dsp:spPr>
        <a:xfrm>
          <a:off x="3278462" y="3349566"/>
          <a:ext cx="5626672" cy="1397226"/>
        </a:xfrm>
        <a:prstGeom prst="rightArrow">
          <a:avLst>
            <a:gd name="adj1" fmla="val 75000"/>
            <a:gd name="adj2" fmla="val 50000"/>
          </a:avLst>
        </a:prstGeom>
        <a:solidFill>
          <a:schemeClr val="accent5">
            <a:tint val="40000"/>
            <a:alpha val="90000"/>
            <a:hueOff val="486652"/>
            <a:satOff val="44911"/>
            <a:lumOff val="3068"/>
            <a:alphaOff val="0"/>
          </a:schemeClr>
        </a:solidFill>
        <a:ln w="15875" cap="flat" cmpd="sng" algn="ctr">
          <a:solidFill>
            <a:schemeClr val="accent5">
              <a:tint val="40000"/>
              <a:alpha val="90000"/>
              <a:hueOff val="486652"/>
              <a:satOff val="44911"/>
              <a:lumOff val="306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1800" b="1" kern="1200" dirty="0">
              <a:solidFill>
                <a:schemeClr val="tx2">
                  <a:lumMod val="75000"/>
                  <a:lumOff val="25000"/>
                </a:schemeClr>
              </a:solidFill>
              <a:latin typeface="+mn-ea"/>
            </a:rPr>
            <a:t>生日會</a:t>
          </a:r>
          <a:endParaRPr lang="zh-HK" altLang="en-US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1800" b="1" kern="1200" dirty="0">
              <a:solidFill>
                <a:schemeClr val="tx2">
                  <a:lumMod val="75000"/>
                  <a:lumOff val="25000"/>
                </a:schemeClr>
              </a:solidFill>
              <a:latin typeface="+mn-ea"/>
            </a:rPr>
            <a:t>萬聖節慶祝活動</a:t>
          </a:r>
          <a:endParaRPr lang="zh-HK" altLang="en-US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1800" b="1" kern="1200" dirty="0">
              <a:solidFill>
                <a:schemeClr val="tx2">
                  <a:lumMod val="75000"/>
                  <a:lumOff val="25000"/>
                </a:schemeClr>
              </a:solidFill>
              <a:latin typeface="+mn-ea"/>
            </a:rPr>
            <a:t>户外學習日</a:t>
          </a:r>
          <a:endParaRPr lang="zh-HK" altLang="en-US" sz="1800" kern="1200" dirty="0"/>
        </a:p>
      </dsp:txBody>
      <dsp:txXfrm>
        <a:off x="3278462" y="3524219"/>
        <a:ext cx="5102712" cy="1047920"/>
      </dsp:txXfrm>
    </dsp:sp>
    <dsp:sp modelId="{A69465C2-9CA1-4514-B6BE-018709CCD0A7}">
      <dsp:nvSpPr>
        <dsp:cNvPr id="0" name=""/>
        <dsp:cNvSpPr/>
      </dsp:nvSpPr>
      <dsp:spPr>
        <a:xfrm>
          <a:off x="376300" y="3821319"/>
          <a:ext cx="2877142" cy="697742"/>
        </a:xfrm>
        <a:prstGeom prst="roundRect">
          <a:avLst/>
        </a:prstGeom>
        <a:solidFill>
          <a:schemeClr val="accent5">
            <a:hueOff val="375767"/>
            <a:satOff val="36001"/>
            <a:lumOff val="8823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68580" rIns="137160" bIns="6858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HK" altLang="en-US" sz="3600" b="1" i="0" kern="1200" dirty="0">
              <a:solidFill>
                <a:schemeClr val="tx2">
                  <a:lumMod val="85000"/>
                  <a:lumOff val="15000"/>
                </a:schemeClr>
              </a:solidFill>
            </a:rPr>
            <a:t>學校文化</a:t>
          </a:r>
          <a:endParaRPr lang="zh-HK" altLang="en-US" sz="3600" b="1" kern="1200" dirty="0">
            <a:solidFill>
              <a:schemeClr val="tx2">
                <a:lumMod val="85000"/>
                <a:lumOff val="15000"/>
              </a:schemeClr>
            </a:solidFill>
          </a:endParaRPr>
        </a:p>
      </dsp:txBody>
      <dsp:txXfrm>
        <a:off x="410361" y="3855380"/>
        <a:ext cx="2809020" cy="629620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DD9D219-5994-40E0-B9CA-7571487A1999}">
      <dsp:nvSpPr>
        <dsp:cNvPr id="0" name=""/>
        <dsp:cNvSpPr/>
      </dsp:nvSpPr>
      <dsp:spPr>
        <a:xfrm>
          <a:off x="49" y="22772"/>
          <a:ext cx="4700141" cy="1238400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5816" tIns="174752" rIns="305816" bIns="174752" numCol="1" spcCol="1270" anchor="ctr" anchorCtr="0">
          <a:noAutofit/>
        </a:bodyPr>
        <a:lstStyle/>
        <a:p>
          <a:pPr lvl="0" algn="ctr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4300" b="1" kern="1200" dirty="0">
              <a:solidFill>
                <a:schemeClr val="tx2">
                  <a:lumMod val="85000"/>
                  <a:lumOff val="15000"/>
                </a:schemeClr>
              </a:solidFill>
            </a:rPr>
            <a:t>教師</a:t>
          </a:r>
          <a:endParaRPr lang="zh-HK" altLang="en-US" sz="4300" b="1" kern="1200" dirty="0">
            <a:solidFill>
              <a:schemeClr val="tx2">
                <a:lumMod val="85000"/>
                <a:lumOff val="15000"/>
              </a:schemeClr>
            </a:solidFill>
          </a:endParaRPr>
        </a:p>
      </dsp:txBody>
      <dsp:txXfrm>
        <a:off x="49" y="22772"/>
        <a:ext cx="4700141" cy="1238400"/>
      </dsp:txXfrm>
    </dsp:sp>
    <dsp:sp modelId="{4E0BD0F2-B90A-4E01-A465-409C34BD8370}">
      <dsp:nvSpPr>
        <dsp:cNvPr id="0" name=""/>
        <dsp:cNvSpPr/>
      </dsp:nvSpPr>
      <dsp:spPr>
        <a:xfrm>
          <a:off x="49" y="1261172"/>
          <a:ext cx="4700141" cy="2738780"/>
        </a:xfrm>
        <a:prstGeom prst="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9362" tIns="229362" rIns="305816" bIns="344043" numCol="1" spcCol="1270" anchor="t" anchorCtr="0">
          <a:noAutofit/>
        </a:bodyPr>
        <a:lstStyle/>
        <a:p>
          <a:pPr marL="285750" lvl="1" indent="-285750" algn="l" defTabSz="1911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HK" altLang="en-US" sz="4300" kern="1200" dirty="0"/>
            <a:t>教師培訓</a:t>
          </a:r>
        </a:p>
        <a:p>
          <a:pPr marL="285750" lvl="1" indent="-285750" algn="l" defTabSz="1911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4300" kern="1200" dirty="0"/>
            <a:t>了解教師心理素質</a:t>
          </a:r>
          <a:endParaRPr lang="zh-HK" altLang="en-US" sz="4300" kern="1200" dirty="0"/>
        </a:p>
      </dsp:txBody>
      <dsp:txXfrm>
        <a:off x="49" y="1261172"/>
        <a:ext cx="4700141" cy="2738780"/>
      </dsp:txXfrm>
    </dsp:sp>
    <dsp:sp modelId="{F3FB5136-CD71-4B44-9C4C-172445A7D64C}">
      <dsp:nvSpPr>
        <dsp:cNvPr id="0" name=""/>
        <dsp:cNvSpPr/>
      </dsp:nvSpPr>
      <dsp:spPr>
        <a:xfrm>
          <a:off x="5358209" y="22772"/>
          <a:ext cx="4700141" cy="1238400"/>
        </a:xfrm>
        <a:prstGeom prst="rect">
          <a:avLst/>
        </a:prstGeom>
        <a:solidFill>
          <a:schemeClr val="accent2">
            <a:hueOff val="3240090"/>
            <a:satOff val="451"/>
            <a:lumOff val="392"/>
            <a:alphaOff val="0"/>
          </a:schemeClr>
        </a:solidFill>
        <a:ln w="15875" cap="flat" cmpd="sng" algn="ctr">
          <a:solidFill>
            <a:schemeClr val="accent2">
              <a:hueOff val="3240090"/>
              <a:satOff val="451"/>
              <a:lumOff val="392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5816" tIns="174752" rIns="305816" bIns="174752" numCol="1" spcCol="1270" anchor="ctr" anchorCtr="0">
          <a:noAutofit/>
        </a:bodyPr>
        <a:lstStyle/>
        <a:p>
          <a:pPr lvl="0" algn="ctr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4300" b="1" kern="1200" dirty="0">
              <a:solidFill>
                <a:schemeClr val="tx2">
                  <a:lumMod val="85000"/>
                  <a:lumOff val="15000"/>
                </a:schemeClr>
              </a:solidFill>
            </a:rPr>
            <a:t>家長</a:t>
          </a:r>
          <a:endParaRPr lang="zh-HK" altLang="en-US" sz="4300" b="1" kern="1200" dirty="0">
            <a:solidFill>
              <a:schemeClr val="tx2">
                <a:lumMod val="85000"/>
                <a:lumOff val="15000"/>
              </a:schemeClr>
            </a:solidFill>
          </a:endParaRPr>
        </a:p>
      </dsp:txBody>
      <dsp:txXfrm>
        <a:off x="5358209" y="22772"/>
        <a:ext cx="4700141" cy="1238400"/>
      </dsp:txXfrm>
    </dsp:sp>
    <dsp:sp modelId="{46EC7ABF-6722-43A0-8C86-1BE310FC1FEE}">
      <dsp:nvSpPr>
        <dsp:cNvPr id="0" name=""/>
        <dsp:cNvSpPr/>
      </dsp:nvSpPr>
      <dsp:spPr>
        <a:xfrm>
          <a:off x="5358209" y="1261172"/>
          <a:ext cx="4700141" cy="2738780"/>
        </a:xfrm>
        <a:prstGeom prst="rect">
          <a:avLst/>
        </a:prstGeom>
        <a:solidFill>
          <a:schemeClr val="accent2">
            <a:tint val="40000"/>
            <a:alpha val="90000"/>
            <a:hueOff val="2260305"/>
            <a:satOff val="843"/>
            <a:lumOff val="106"/>
            <a:alphaOff val="0"/>
          </a:schemeClr>
        </a:solidFill>
        <a:ln w="15875" cap="flat" cmpd="sng" algn="ctr">
          <a:solidFill>
            <a:schemeClr val="accent2">
              <a:tint val="40000"/>
              <a:alpha val="90000"/>
              <a:hueOff val="2260305"/>
              <a:satOff val="843"/>
              <a:lumOff val="10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9362" tIns="229362" rIns="305816" bIns="344043" numCol="1" spcCol="1270" anchor="t" anchorCtr="0">
          <a:noAutofit/>
        </a:bodyPr>
        <a:lstStyle/>
        <a:p>
          <a:pPr marL="285750" lvl="1" indent="-285750" algn="l" defTabSz="1911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HK" altLang="en-US" sz="4300" b="0" kern="1200" dirty="0">
              <a:solidFill>
                <a:schemeClr val="tx1">
                  <a:lumMod val="75000"/>
                </a:schemeClr>
              </a:solidFill>
            </a:rPr>
            <a:t>家校合作</a:t>
          </a:r>
        </a:p>
        <a:p>
          <a:pPr marL="285750" lvl="1" indent="-285750" algn="l" defTabSz="1911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4300" b="0" kern="1200" dirty="0">
              <a:solidFill>
                <a:schemeClr val="tx1">
                  <a:lumMod val="75000"/>
                </a:schemeClr>
              </a:solidFill>
            </a:rPr>
            <a:t>推行家長教育</a:t>
          </a:r>
          <a:endParaRPr lang="zh-HK" altLang="en-US" sz="4300" b="0" kern="1200" dirty="0">
            <a:solidFill>
              <a:schemeClr val="tx1">
                <a:lumMod val="75000"/>
              </a:schemeClr>
            </a:solidFill>
          </a:endParaRPr>
        </a:p>
        <a:p>
          <a:pPr marL="285750" lvl="1" indent="-285750" algn="l" defTabSz="1911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4300" b="0" kern="1200" dirty="0">
              <a:solidFill>
                <a:schemeClr val="tx1">
                  <a:lumMod val="75000"/>
                </a:schemeClr>
              </a:solidFill>
            </a:rPr>
            <a:t>對外聯繋</a:t>
          </a:r>
          <a:endParaRPr lang="zh-HK" altLang="en-US" sz="4300" b="0" kern="1200" dirty="0">
            <a:solidFill>
              <a:schemeClr val="tx1">
                <a:lumMod val="75000"/>
              </a:schemeClr>
            </a:solidFill>
          </a:endParaRPr>
        </a:p>
      </dsp:txBody>
      <dsp:txXfrm>
        <a:off x="5358209" y="1261172"/>
        <a:ext cx="4700141" cy="2738780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FF61113-118F-4E61-A692-00CBC5C197E9}">
      <dsp:nvSpPr>
        <dsp:cNvPr id="0" name=""/>
        <dsp:cNvSpPr/>
      </dsp:nvSpPr>
      <dsp:spPr>
        <a:xfrm>
          <a:off x="5092503" y="1720"/>
          <a:ext cx="1968834" cy="1388566"/>
        </a:xfrm>
        <a:prstGeom prst="ellips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85000"/>
                <a:satMod val="130000"/>
              </a:schemeClr>
            </a:gs>
            <a:gs pos="34000">
              <a:schemeClr val="accent2">
                <a:hueOff val="0"/>
                <a:satOff val="0"/>
                <a:lumOff val="0"/>
                <a:alphaOff val="0"/>
                <a:shade val="87000"/>
                <a:satMod val="125000"/>
              </a:schemeClr>
            </a:gs>
            <a:gs pos="70000">
              <a:schemeClr val="accent2">
                <a:hueOff val="0"/>
                <a:satOff val="0"/>
                <a:lumOff val="0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44450" dist="25400" dir="2700000" algn="br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9800000"/>
          </a:lightRig>
        </a:scene3d>
        <a:sp3d prstMaterial="flat">
          <a:bevelT w="25400" h="3175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5880" tIns="55880" rIns="55880" bIns="55880" numCol="1" spcCol="1270" anchor="ctr" anchorCtr="0">
          <a:noAutofit/>
        </a:bodyPr>
        <a:lstStyle/>
        <a:p>
          <a:pPr lvl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4400" kern="1200" dirty="0"/>
            <a:t>訓育</a:t>
          </a:r>
        </a:p>
      </dsp:txBody>
      <dsp:txXfrm>
        <a:off x="5380832" y="205071"/>
        <a:ext cx="1392176" cy="981864"/>
      </dsp:txXfrm>
    </dsp:sp>
    <dsp:sp modelId="{E60656C6-5B30-471A-9882-CC7D721EAFA4}">
      <dsp:nvSpPr>
        <dsp:cNvPr id="0" name=""/>
        <dsp:cNvSpPr/>
      </dsp:nvSpPr>
      <dsp:spPr>
        <a:xfrm rot="2277867">
          <a:off x="6793647" y="1120700"/>
          <a:ext cx="255713" cy="468641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85000"/>
                <a:satMod val="130000"/>
              </a:schemeClr>
            </a:gs>
            <a:gs pos="34000">
              <a:schemeClr val="accent2">
                <a:hueOff val="0"/>
                <a:satOff val="0"/>
                <a:lumOff val="0"/>
                <a:alphaOff val="0"/>
                <a:shade val="87000"/>
                <a:satMod val="125000"/>
              </a:schemeClr>
            </a:gs>
            <a:gs pos="70000">
              <a:schemeClr val="accent2">
                <a:hueOff val="0"/>
                <a:satOff val="0"/>
                <a:lumOff val="0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44450" dist="25400" dir="2700000" algn="br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9800000"/>
          </a:lightRig>
        </a:scene3d>
        <a:sp3d prstMaterial="flat">
          <a:bevelT w="25400" h="3175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2000" kern="1200"/>
        </a:p>
      </dsp:txBody>
      <dsp:txXfrm>
        <a:off x="6801764" y="1190832"/>
        <a:ext cx="178999" cy="281185"/>
      </dsp:txXfrm>
    </dsp:sp>
    <dsp:sp modelId="{03C46D6B-9822-4630-88EC-F1A32B7E5FA5}">
      <dsp:nvSpPr>
        <dsp:cNvPr id="0" name=""/>
        <dsp:cNvSpPr/>
      </dsp:nvSpPr>
      <dsp:spPr>
        <a:xfrm>
          <a:off x="6760718" y="1338988"/>
          <a:ext cx="2060035" cy="1388566"/>
        </a:xfrm>
        <a:prstGeom prst="ellipse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85000"/>
                <a:satMod val="130000"/>
              </a:schemeClr>
            </a:gs>
            <a:gs pos="34000">
              <a:schemeClr val="accent3">
                <a:hueOff val="0"/>
                <a:satOff val="0"/>
                <a:lumOff val="0"/>
                <a:alphaOff val="0"/>
                <a:shade val="87000"/>
                <a:satMod val="125000"/>
              </a:schemeClr>
            </a:gs>
            <a:gs pos="70000">
              <a:schemeClr val="accent3">
                <a:hueOff val="0"/>
                <a:satOff val="0"/>
                <a:lumOff val="0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44450" dist="25400" dir="2700000" algn="br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9800000"/>
          </a:lightRig>
        </a:scene3d>
        <a:sp3d prstMaterial="flat">
          <a:bevelT w="25400" h="3175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8420" tIns="58420" rIns="58420" bIns="58420" numCol="1" spcCol="1270" anchor="ctr" anchorCtr="0">
          <a:noAutofit/>
        </a:bodyPr>
        <a:lstStyle/>
        <a:p>
          <a:pPr lvl="0" algn="ctr" defTabSz="2044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4600" kern="1200" dirty="0"/>
            <a:t>輔導</a:t>
          </a:r>
        </a:p>
      </dsp:txBody>
      <dsp:txXfrm>
        <a:off x="7062403" y="1542339"/>
        <a:ext cx="1456665" cy="981864"/>
      </dsp:txXfrm>
    </dsp:sp>
    <dsp:sp modelId="{59E60E9F-7AD1-4A7A-AFE9-4291D6518189}">
      <dsp:nvSpPr>
        <dsp:cNvPr id="0" name=""/>
        <dsp:cNvSpPr/>
      </dsp:nvSpPr>
      <dsp:spPr>
        <a:xfrm rot="6188056">
          <a:off x="7443624" y="2720295"/>
          <a:ext cx="264254" cy="468641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85000"/>
                <a:satMod val="130000"/>
              </a:schemeClr>
            </a:gs>
            <a:gs pos="34000">
              <a:schemeClr val="accent3">
                <a:hueOff val="0"/>
                <a:satOff val="0"/>
                <a:lumOff val="0"/>
                <a:alphaOff val="0"/>
                <a:shade val="87000"/>
                <a:satMod val="125000"/>
              </a:schemeClr>
            </a:gs>
            <a:gs pos="70000">
              <a:schemeClr val="accent3">
                <a:hueOff val="0"/>
                <a:satOff val="0"/>
                <a:lumOff val="0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44450" dist="25400" dir="2700000" algn="br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9800000"/>
          </a:lightRig>
        </a:scene3d>
        <a:sp3d prstMaterial="flat">
          <a:bevelT w="25400" h="3175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2000" kern="1200"/>
        </a:p>
      </dsp:txBody>
      <dsp:txXfrm rot="10800000">
        <a:off x="7492269" y="2775422"/>
        <a:ext cx="184978" cy="281185"/>
      </dsp:txXfrm>
    </dsp:sp>
    <dsp:sp modelId="{01275C20-44EA-4C4E-BB92-9715FE6A03F9}">
      <dsp:nvSpPr>
        <dsp:cNvPr id="0" name=""/>
        <dsp:cNvSpPr/>
      </dsp:nvSpPr>
      <dsp:spPr>
        <a:xfrm>
          <a:off x="6443653" y="3194024"/>
          <a:ext cx="1828464" cy="1388566"/>
        </a:xfrm>
        <a:prstGeom prst="ellipse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85000"/>
                <a:satMod val="130000"/>
              </a:schemeClr>
            </a:gs>
            <a:gs pos="34000">
              <a:schemeClr val="accent4">
                <a:hueOff val="0"/>
                <a:satOff val="0"/>
                <a:lumOff val="0"/>
                <a:alphaOff val="0"/>
                <a:shade val="87000"/>
                <a:satMod val="125000"/>
              </a:schemeClr>
            </a:gs>
            <a:gs pos="70000">
              <a:schemeClr val="accent4">
                <a:hueOff val="0"/>
                <a:satOff val="0"/>
                <a:lumOff val="0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44450" dist="25400" dir="2700000" algn="br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9800000"/>
          </a:lightRig>
        </a:scene3d>
        <a:sp3d prstMaterial="flat">
          <a:bevelT w="25400" h="3175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8420" tIns="58420" rIns="58420" bIns="58420" numCol="1" spcCol="1270" anchor="ctr" anchorCtr="0">
          <a:noAutofit/>
        </a:bodyPr>
        <a:lstStyle/>
        <a:p>
          <a:pPr lvl="0" algn="ctr" defTabSz="2044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4600" kern="1200" dirty="0"/>
            <a:t>德育</a:t>
          </a:r>
        </a:p>
      </dsp:txBody>
      <dsp:txXfrm>
        <a:off x="6711425" y="3397375"/>
        <a:ext cx="1292920" cy="981864"/>
      </dsp:txXfrm>
    </dsp:sp>
    <dsp:sp modelId="{B3A598B0-DED4-42C8-B45C-59E029FE5D6B}">
      <dsp:nvSpPr>
        <dsp:cNvPr id="0" name=""/>
        <dsp:cNvSpPr/>
      </dsp:nvSpPr>
      <dsp:spPr>
        <a:xfrm rot="10800000">
          <a:off x="6093067" y="3653986"/>
          <a:ext cx="247747" cy="468641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85000"/>
                <a:satMod val="130000"/>
              </a:schemeClr>
            </a:gs>
            <a:gs pos="34000">
              <a:schemeClr val="accent4">
                <a:hueOff val="0"/>
                <a:satOff val="0"/>
                <a:lumOff val="0"/>
                <a:alphaOff val="0"/>
                <a:shade val="87000"/>
                <a:satMod val="125000"/>
              </a:schemeClr>
            </a:gs>
            <a:gs pos="70000">
              <a:schemeClr val="accent4">
                <a:hueOff val="0"/>
                <a:satOff val="0"/>
                <a:lumOff val="0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44450" dist="25400" dir="2700000" algn="br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9800000"/>
          </a:lightRig>
        </a:scene3d>
        <a:sp3d prstMaterial="flat">
          <a:bevelT w="25400" h="3175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2000" kern="1200"/>
        </a:p>
      </dsp:txBody>
      <dsp:txXfrm rot="10800000">
        <a:off x="6167391" y="3747714"/>
        <a:ext cx="173423" cy="281185"/>
      </dsp:txXfrm>
    </dsp:sp>
    <dsp:sp modelId="{333DE24C-9BD2-4CE0-B4E1-53263F49A147}">
      <dsp:nvSpPr>
        <dsp:cNvPr id="0" name=""/>
        <dsp:cNvSpPr/>
      </dsp:nvSpPr>
      <dsp:spPr>
        <a:xfrm>
          <a:off x="4094017" y="3194024"/>
          <a:ext cx="1882187" cy="1388566"/>
        </a:xfrm>
        <a:prstGeom prst="ellipse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85000"/>
                <a:satMod val="130000"/>
              </a:schemeClr>
            </a:gs>
            <a:gs pos="34000">
              <a:schemeClr val="accent5">
                <a:hueOff val="0"/>
                <a:satOff val="0"/>
                <a:lumOff val="0"/>
                <a:alphaOff val="0"/>
                <a:shade val="87000"/>
                <a:satMod val="125000"/>
              </a:schemeClr>
            </a:gs>
            <a:gs pos="70000">
              <a:schemeClr val="accent5">
                <a:hueOff val="0"/>
                <a:satOff val="0"/>
                <a:lumOff val="0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44450" dist="25400" dir="2700000" algn="br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9800000"/>
          </a:lightRig>
        </a:scene3d>
        <a:sp3d prstMaterial="flat">
          <a:bevelT w="25400" h="3175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8420" tIns="58420" rIns="58420" bIns="58420" numCol="1" spcCol="1270" anchor="ctr" anchorCtr="0">
          <a:noAutofit/>
        </a:bodyPr>
        <a:lstStyle/>
        <a:p>
          <a:pPr lvl="0" algn="ctr" defTabSz="2044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4600" kern="1200" dirty="0"/>
            <a:t>聯課</a:t>
          </a:r>
        </a:p>
      </dsp:txBody>
      <dsp:txXfrm>
        <a:off x="4369657" y="3397375"/>
        <a:ext cx="1330907" cy="981864"/>
      </dsp:txXfrm>
    </dsp:sp>
    <dsp:sp modelId="{3CD63C64-888C-49AA-AB55-A2BEC5F5AE05}">
      <dsp:nvSpPr>
        <dsp:cNvPr id="0" name=""/>
        <dsp:cNvSpPr/>
      </dsp:nvSpPr>
      <dsp:spPr>
        <a:xfrm rot="14965007">
          <a:off x="4557587" y="2749024"/>
          <a:ext cx="275346" cy="468641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85000"/>
                <a:satMod val="130000"/>
              </a:schemeClr>
            </a:gs>
            <a:gs pos="34000">
              <a:schemeClr val="accent5">
                <a:hueOff val="0"/>
                <a:satOff val="0"/>
                <a:lumOff val="0"/>
                <a:alphaOff val="0"/>
                <a:shade val="87000"/>
                <a:satMod val="125000"/>
              </a:schemeClr>
            </a:gs>
            <a:gs pos="70000">
              <a:schemeClr val="accent5">
                <a:hueOff val="0"/>
                <a:satOff val="0"/>
                <a:lumOff val="0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44450" dist="25400" dir="2700000" algn="br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9800000"/>
          </a:lightRig>
        </a:scene3d>
        <a:sp3d prstMaterial="flat">
          <a:bevelT w="25400" h="3175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2000" kern="1200"/>
        </a:p>
      </dsp:txBody>
      <dsp:txXfrm rot="10800000">
        <a:off x="4613409" y="2881417"/>
        <a:ext cx="192742" cy="281185"/>
      </dsp:txXfrm>
    </dsp:sp>
    <dsp:sp modelId="{ED222DCC-995A-40F8-B5C2-36E940E9CA8F}">
      <dsp:nvSpPr>
        <dsp:cNvPr id="0" name=""/>
        <dsp:cNvSpPr/>
      </dsp:nvSpPr>
      <dsp:spPr>
        <a:xfrm>
          <a:off x="3357173" y="1367117"/>
          <a:ext cx="1983719" cy="1388566"/>
        </a:xfrm>
        <a:prstGeom prst="ellipse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hade val="85000"/>
                <a:satMod val="130000"/>
              </a:schemeClr>
            </a:gs>
            <a:gs pos="34000">
              <a:schemeClr val="accent6">
                <a:hueOff val="0"/>
                <a:satOff val="0"/>
                <a:lumOff val="0"/>
                <a:alphaOff val="0"/>
                <a:shade val="87000"/>
                <a:satMod val="125000"/>
              </a:schemeClr>
            </a:gs>
            <a:gs pos="70000">
              <a:schemeClr val="accent6">
                <a:hueOff val="0"/>
                <a:satOff val="0"/>
                <a:lumOff val="0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44450" dist="25400" dir="2700000" algn="br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9800000"/>
          </a:lightRig>
        </a:scene3d>
        <a:sp3d prstMaterial="flat">
          <a:bevelT w="25400" h="3175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8420" tIns="58420" rIns="58420" bIns="58420" numCol="1" spcCol="1270" anchor="ctr" anchorCtr="0">
          <a:noAutofit/>
        </a:bodyPr>
        <a:lstStyle/>
        <a:p>
          <a:pPr lvl="0" algn="ctr" defTabSz="2044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4600" kern="1200" dirty="0"/>
            <a:t>家長</a:t>
          </a:r>
        </a:p>
      </dsp:txBody>
      <dsp:txXfrm>
        <a:off x="3647682" y="1570468"/>
        <a:ext cx="1402701" cy="981864"/>
      </dsp:txXfrm>
    </dsp:sp>
    <dsp:sp modelId="{7FD51B07-62FD-443E-9C1F-2983567ADAED}">
      <dsp:nvSpPr>
        <dsp:cNvPr id="0" name=""/>
        <dsp:cNvSpPr/>
      </dsp:nvSpPr>
      <dsp:spPr>
        <a:xfrm rot="19301029">
          <a:off x="5067778" y="1148434"/>
          <a:ext cx="280138" cy="468641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hade val="85000"/>
                <a:satMod val="130000"/>
              </a:schemeClr>
            </a:gs>
            <a:gs pos="34000">
              <a:schemeClr val="accent6">
                <a:hueOff val="0"/>
                <a:satOff val="0"/>
                <a:lumOff val="0"/>
                <a:alphaOff val="0"/>
                <a:shade val="87000"/>
                <a:satMod val="125000"/>
              </a:schemeClr>
            </a:gs>
            <a:gs pos="70000">
              <a:schemeClr val="accent6">
                <a:hueOff val="0"/>
                <a:satOff val="0"/>
                <a:lumOff val="0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44450" dist="25400" dir="2700000" algn="br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9800000"/>
          </a:lightRig>
        </a:scene3d>
        <a:sp3d prstMaterial="flat">
          <a:bevelT w="25400" h="3175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2000" kern="1200"/>
        </a:p>
      </dsp:txBody>
      <dsp:txXfrm>
        <a:off x="5076829" y="1268215"/>
        <a:ext cx="196097" cy="281185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99B8535-23D9-49CD-8216-671D124BF9DE}">
      <dsp:nvSpPr>
        <dsp:cNvPr id="0" name=""/>
        <dsp:cNvSpPr/>
      </dsp:nvSpPr>
      <dsp:spPr>
        <a:xfrm>
          <a:off x="1549" y="901567"/>
          <a:ext cx="1818679" cy="727471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97536" rIns="170688" bIns="97536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400" b="1" kern="1200" dirty="0">
              <a:solidFill>
                <a:schemeClr val="tx2">
                  <a:lumMod val="85000"/>
                  <a:lumOff val="15000"/>
                </a:schemeClr>
              </a:solidFill>
            </a:rPr>
            <a:t>學生成長支援</a:t>
          </a:r>
        </a:p>
      </dsp:txBody>
      <dsp:txXfrm>
        <a:off x="1549" y="901567"/>
        <a:ext cx="1818679" cy="727471"/>
      </dsp:txXfrm>
    </dsp:sp>
    <dsp:sp modelId="{9C443430-AF73-4E4F-A00F-8D8D2F3108E0}">
      <dsp:nvSpPr>
        <dsp:cNvPr id="0" name=""/>
        <dsp:cNvSpPr/>
      </dsp:nvSpPr>
      <dsp:spPr>
        <a:xfrm>
          <a:off x="3423" y="1636735"/>
          <a:ext cx="1818679" cy="2810880"/>
        </a:xfrm>
        <a:prstGeom prst="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42240" bIns="160020" numCol="1" spcCol="1270" anchor="t" anchorCtr="0">
          <a:noAutofit/>
        </a:bodyPr>
        <a:lstStyle/>
        <a:p>
          <a:pPr marL="228600" lvl="1" indent="-228600" algn="just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2000" b="1" kern="1200" dirty="0">
              <a:solidFill>
                <a:srgbClr val="7030A0"/>
              </a:solidFill>
            </a:rPr>
            <a:t>識別學生在成長支援上的各項需要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1800" b="1" kern="1200" dirty="0">
              <a:solidFill>
                <a:srgbClr val="7030A0"/>
              </a:solidFill>
            </a:rPr>
            <a:t>安排切合他們個人成長需要的學習經歷</a:t>
          </a:r>
        </a:p>
      </dsp:txBody>
      <dsp:txXfrm>
        <a:off x="3423" y="1636735"/>
        <a:ext cx="1818679" cy="2810880"/>
      </dsp:txXfrm>
    </dsp:sp>
    <dsp:sp modelId="{B52F81DF-F288-4E92-825E-207262E43484}">
      <dsp:nvSpPr>
        <dsp:cNvPr id="0" name=""/>
        <dsp:cNvSpPr/>
      </dsp:nvSpPr>
      <dsp:spPr>
        <a:xfrm>
          <a:off x="2076717" y="909264"/>
          <a:ext cx="1818679" cy="727471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97536" rIns="170688" bIns="97536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400" b="1" kern="1200" dirty="0">
              <a:solidFill>
                <a:schemeClr val="tx2">
                  <a:lumMod val="85000"/>
                  <a:lumOff val="15000"/>
                </a:schemeClr>
              </a:solidFill>
            </a:rPr>
            <a:t>學校氣氛</a:t>
          </a:r>
        </a:p>
      </dsp:txBody>
      <dsp:txXfrm>
        <a:off x="2076717" y="909264"/>
        <a:ext cx="1818679" cy="727471"/>
      </dsp:txXfrm>
    </dsp:sp>
    <dsp:sp modelId="{EB828AEC-D635-40CB-B9D7-EFC5989501BF}">
      <dsp:nvSpPr>
        <dsp:cNvPr id="0" name=""/>
        <dsp:cNvSpPr/>
      </dsp:nvSpPr>
      <dsp:spPr>
        <a:xfrm>
          <a:off x="2076717" y="1636735"/>
          <a:ext cx="1818679" cy="2810880"/>
        </a:xfrm>
        <a:prstGeom prst="rect">
          <a:avLst/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42240" bIns="160020" numCol="1" spcCol="1270" anchor="t" anchorCtr="0">
          <a:noAutofit/>
        </a:bodyPr>
        <a:lstStyle/>
        <a:p>
          <a:pPr marL="228600" lvl="1" indent="-228600" algn="just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2000" b="1" kern="1200" dirty="0">
              <a:solidFill>
                <a:srgbClr val="7030A0"/>
              </a:solidFill>
            </a:rPr>
            <a:t>教師、師生和學生間的人際關係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2000" b="1" kern="1200" dirty="0">
              <a:solidFill>
                <a:srgbClr val="7030A0"/>
              </a:solidFill>
            </a:rPr>
            <a:t>了解辦學宗旨和目標</a:t>
          </a:r>
        </a:p>
      </dsp:txBody>
      <dsp:txXfrm>
        <a:off x="2076717" y="1636735"/>
        <a:ext cx="1818679" cy="2810880"/>
      </dsp:txXfrm>
    </dsp:sp>
    <dsp:sp modelId="{A31274F3-EF16-4A8D-9411-DB44D5114E20}">
      <dsp:nvSpPr>
        <dsp:cNvPr id="0" name=""/>
        <dsp:cNvSpPr/>
      </dsp:nvSpPr>
      <dsp:spPr>
        <a:xfrm>
          <a:off x="4207210" y="909264"/>
          <a:ext cx="1818679" cy="727471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97536" rIns="170688" bIns="97536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400" b="1" kern="1200" dirty="0">
              <a:solidFill>
                <a:schemeClr val="bg1"/>
              </a:solidFill>
            </a:rPr>
            <a:t>家校合作</a:t>
          </a:r>
        </a:p>
      </dsp:txBody>
      <dsp:txXfrm>
        <a:off x="4207210" y="909264"/>
        <a:ext cx="1818679" cy="727471"/>
      </dsp:txXfrm>
    </dsp:sp>
    <dsp:sp modelId="{5789CF89-FD8B-44EC-B96B-12D1AEC180AF}">
      <dsp:nvSpPr>
        <dsp:cNvPr id="0" name=""/>
        <dsp:cNvSpPr/>
      </dsp:nvSpPr>
      <dsp:spPr>
        <a:xfrm>
          <a:off x="4150012" y="1636735"/>
          <a:ext cx="1818679" cy="2810880"/>
        </a:xfrm>
        <a:prstGeom prst="rect">
          <a:avLst/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42240" bIns="16002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2000" b="1" kern="1200" dirty="0">
              <a:solidFill>
                <a:srgbClr val="7030A0"/>
              </a:solidFill>
            </a:rPr>
            <a:t>適切的渠道讓家長表達意見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2000" b="1" kern="1200" dirty="0">
              <a:solidFill>
                <a:srgbClr val="7030A0"/>
              </a:solidFill>
            </a:rPr>
            <a:t>家長教育</a:t>
          </a:r>
        </a:p>
      </dsp:txBody>
      <dsp:txXfrm>
        <a:off x="4150012" y="1636735"/>
        <a:ext cx="1818679" cy="2810880"/>
      </dsp:txXfrm>
    </dsp:sp>
    <dsp:sp modelId="{A52E2488-71A9-450D-B568-537CE210180C}">
      <dsp:nvSpPr>
        <dsp:cNvPr id="0" name=""/>
        <dsp:cNvSpPr/>
      </dsp:nvSpPr>
      <dsp:spPr>
        <a:xfrm>
          <a:off x="6223307" y="909264"/>
          <a:ext cx="1818679" cy="727471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97536" rIns="170688" bIns="97536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400" b="1" kern="1200" dirty="0"/>
            <a:t>對外聯繫</a:t>
          </a:r>
        </a:p>
      </dsp:txBody>
      <dsp:txXfrm>
        <a:off x="6223307" y="909264"/>
        <a:ext cx="1818679" cy="727471"/>
      </dsp:txXfrm>
    </dsp:sp>
    <dsp:sp modelId="{3D6AD562-90A2-4F8A-A068-64059D7F67C2}">
      <dsp:nvSpPr>
        <dsp:cNvPr id="0" name=""/>
        <dsp:cNvSpPr/>
      </dsp:nvSpPr>
      <dsp:spPr>
        <a:xfrm>
          <a:off x="6223307" y="1636735"/>
          <a:ext cx="1818679" cy="2810880"/>
        </a:xfrm>
        <a:prstGeom prst="rect">
          <a:avLst/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42240" bIns="160020" numCol="1" spcCol="1270" anchor="t" anchorCtr="0">
          <a:noAutofit/>
        </a:bodyPr>
        <a:lstStyle/>
        <a:p>
          <a:pPr marL="228600" lvl="1" indent="-228600" algn="just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2000" b="1" kern="1200" dirty="0">
              <a:solidFill>
                <a:srgbClr val="7030A0"/>
              </a:solidFill>
            </a:rPr>
            <a:t>透過與外界的聯繫和協作，支援學生學習及學校的重點發展工作</a:t>
          </a:r>
          <a:r>
            <a:rPr lang="en-US" altLang="zh-TW" sz="2000" b="1" kern="1200" dirty="0">
              <a:solidFill>
                <a:srgbClr val="7030A0"/>
              </a:solidFill>
            </a:rPr>
            <a:t>,</a:t>
          </a:r>
          <a:r>
            <a:rPr lang="zh-TW" altLang="en-US" sz="2000" b="1" kern="1200" dirty="0">
              <a:solidFill>
                <a:srgbClr val="7030A0"/>
              </a:solidFill>
            </a:rPr>
            <a:t>讓學生盡快適應校園生活</a:t>
          </a:r>
        </a:p>
      </dsp:txBody>
      <dsp:txXfrm>
        <a:off x="6223307" y="1636735"/>
        <a:ext cx="1818679" cy="2810880"/>
      </dsp:txXfrm>
    </dsp:sp>
    <dsp:sp modelId="{C5A660C7-D64B-4ACE-A82D-6EBF5A9C73F0}">
      <dsp:nvSpPr>
        <dsp:cNvPr id="0" name=""/>
        <dsp:cNvSpPr/>
      </dsp:nvSpPr>
      <dsp:spPr>
        <a:xfrm>
          <a:off x="8296602" y="909264"/>
          <a:ext cx="1818679" cy="727471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576" tIns="93472" rIns="163576" bIns="93472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300" b="1" kern="1200" dirty="0">
              <a:solidFill>
                <a:schemeClr val="tx2">
                  <a:lumMod val="85000"/>
                  <a:lumOff val="15000"/>
                </a:schemeClr>
              </a:solidFill>
            </a:rPr>
            <a:t>情意發展和態度</a:t>
          </a:r>
        </a:p>
      </dsp:txBody>
      <dsp:txXfrm>
        <a:off x="8296602" y="909264"/>
        <a:ext cx="1818679" cy="727471"/>
      </dsp:txXfrm>
    </dsp:sp>
    <dsp:sp modelId="{388A7315-8126-4F34-843F-36D01094ECCA}">
      <dsp:nvSpPr>
        <dsp:cNvPr id="0" name=""/>
        <dsp:cNvSpPr/>
      </dsp:nvSpPr>
      <dsp:spPr>
        <a:xfrm>
          <a:off x="8296602" y="1636735"/>
          <a:ext cx="1818679" cy="2810880"/>
        </a:xfrm>
        <a:prstGeom prst="rect">
          <a:avLst/>
        </a:prstGeom>
        <a:solidFill>
          <a:schemeClr val="accent6">
            <a:tint val="40000"/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6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42240" bIns="160020" numCol="1" spcCol="1270" anchor="t" anchorCtr="0">
          <a:noAutofit/>
        </a:bodyPr>
        <a:lstStyle/>
        <a:p>
          <a:pPr marL="228600" lvl="1" indent="-228600" algn="just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2000" b="1" kern="1200" dirty="0">
              <a:solidFill>
                <a:srgbClr val="7030A0"/>
              </a:solidFill>
            </a:rPr>
            <a:t>品德</a:t>
          </a:r>
        </a:p>
        <a:p>
          <a:pPr marL="228600" lvl="1" indent="-228600" algn="just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2000" b="1" kern="1200" dirty="0">
              <a:solidFill>
                <a:srgbClr val="7030A0"/>
              </a:solidFill>
            </a:rPr>
            <a:t>培養健康生活習慣</a:t>
          </a:r>
          <a:r>
            <a:rPr lang="en-US" altLang="zh-TW" sz="2000" b="1" kern="1200" dirty="0">
              <a:solidFill>
                <a:srgbClr val="7030A0"/>
              </a:solidFill>
            </a:rPr>
            <a:t>,</a:t>
          </a:r>
          <a:r>
            <a:rPr lang="zh-TW" altLang="en-US" sz="2000" b="1" kern="1200" dirty="0">
              <a:solidFill>
                <a:srgbClr val="7030A0"/>
              </a:solidFill>
            </a:rPr>
            <a:t>鼓勵學生參與合適他們發展的活動</a:t>
          </a:r>
        </a:p>
      </dsp:txBody>
      <dsp:txXfrm>
        <a:off x="8296602" y="1636735"/>
        <a:ext cx="1818679" cy="2810880"/>
      </dsp:txXfrm>
    </dsp:sp>
    <dsp:sp modelId="{17FECD9F-D3AC-477A-9BAC-7B7ABF654A50}">
      <dsp:nvSpPr>
        <dsp:cNvPr id="0" name=""/>
        <dsp:cNvSpPr/>
      </dsp:nvSpPr>
      <dsp:spPr>
        <a:xfrm>
          <a:off x="10373320" y="909264"/>
          <a:ext cx="1818679" cy="727471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97536" rIns="170688" bIns="97536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400" b="1" kern="1200" dirty="0">
              <a:solidFill>
                <a:schemeClr val="tx2">
                  <a:lumMod val="85000"/>
                  <a:lumOff val="15000"/>
                </a:schemeClr>
              </a:solidFill>
            </a:rPr>
            <a:t>群性發展</a:t>
          </a:r>
        </a:p>
      </dsp:txBody>
      <dsp:txXfrm>
        <a:off x="10373320" y="909264"/>
        <a:ext cx="1818679" cy="727471"/>
      </dsp:txXfrm>
    </dsp:sp>
    <dsp:sp modelId="{80A38412-EE88-4656-A592-CE039581B225}">
      <dsp:nvSpPr>
        <dsp:cNvPr id="0" name=""/>
        <dsp:cNvSpPr/>
      </dsp:nvSpPr>
      <dsp:spPr>
        <a:xfrm>
          <a:off x="10369897" y="1636735"/>
          <a:ext cx="1818679" cy="2810880"/>
        </a:xfrm>
        <a:prstGeom prst="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42240" bIns="160020" numCol="1" spcCol="1270" anchor="t" anchorCtr="0">
          <a:noAutofit/>
        </a:bodyPr>
        <a:lstStyle/>
        <a:p>
          <a:pPr marL="228600" lvl="1" indent="-228600" algn="just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2000" b="1" kern="1200" dirty="0">
              <a:solidFill>
                <a:srgbClr val="7030A0"/>
              </a:solidFill>
            </a:rPr>
            <a:t>培養他們的社交技巧、與人溝通和增強領導才能</a:t>
          </a:r>
        </a:p>
      </dsp:txBody>
      <dsp:txXfrm>
        <a:off x="10369897" y="1636735"/>
        <a:ext cx="1818679" cy="2810880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E6387B1-407C-4634-BF51-675A0EA2E975}">
      <dsp:nvSpPr>
        <dsp:cNvPr id="0" name=""/>
        <dsp:cNvSpPr/>
      </dsp:nvSpPr>
      <dsp:spPr>
        <a:xfrm>
          <a:off x="4530474" y="1821889"/>
          <a:ext cx="1961610" cy="947529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3300" b="1" kern="1200" dirty="0">
              <a:solidFill>
                <a:schemeClr val="tx2">
                  <a:lumMod val="75000"/>
                  <a:lumOff val="25000"/>
                </a:schemeClr>
              </a:solidFill>
            </a:rPr>
            <a:t>多元學生</a:t>
          </a:r>
        </a:p>
      </dsp:txBody>
      <dsp:txXfrm>
        <a:off x="4576729" y="1868144"/>
        <a:ext cx="1869100" cy="855019"/>
      </dsp:txXfrm>
    </dsp:sp>
    <dsp:sp modelId="{2E861EC4-AFEE-4F9D-A29F-D504AC3FD209}">
      <dsp:nvSpPr>
        <dsp:cNvPr id="0" name=""/>
        <dsp:cNvSpPr/>
      </dsp:nvSpPr>
      <dsp:spPr>
        <a:xfrm rot="16196165">
          <a:off x="5248263" y="1559694"/>
          <a:ext cx="524390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524390" y="0"/>
              </a:lnTo>
            </a:path>
          </a:pathLst>
        </a:custGeom>
        <a:noFill/>
        <a:ln w="1587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0D292EC-52A3-4F04-AEC3-91E17EA5E759}">
      <dsp:nvSpPr>
        <dsp:cNvPr id="0" name=""/>
        <dsp:cNvSpPr/>
      </dsp:nvSpPr>
      <dsp:spPr>
        <a:xfrm>
          <a:off x="4335677" y="411561"/>
          <a:ext cx="2347990" cy="885937"/>
        </a:xfrm>
        <a:prstGeom prst="roundRect">
          <a:avLst/>
        </a:prstGeom>
        <a:solidFill>
          <a:schemeClr val="accent2">
            <a:hueOff val="1080030"/>
            <a:satOff val="150"/>
            <a:lumOff val="131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8740" tIns="78740" rIns="78740" bIns="78740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HK" altLang="en-US" sz="3100" b="1" i="0" kern="1200" dirty="0">
              <a:solidFill>
                <a:schemeClr val="tx2">
                  <a:lumMod val="75000"/>
                  <a:lumOff val="25000"/>
                </a:schemeClr>
              </a:solidFill>
            </a:rPr>
            <a:t>南亞裔</a:t>
          </a:r>
          <a:r>
            <a:rPr lang="zh-TW" altLang="en-US" sz="3100" b="1" i="0" kern="1200" dirty="0">
              <a:solidFill>
                <a:schemeClr val="tx2">
                  <a:lumMod val="75000"/>
                  <a:lumOff val="25000"/>
                </a:schemeClr>
              </a:solidFill>
            </a:rPr>
            <a:t>學生</a:t>
          </a:r>
          <a:endParaRPr lang="zh-TW" altLang="en-US" sz="3100" b="1" kern="1200" dirty="0">
            <a:solidFill>
              <a:schemeClr val="tx2">
                <a:lumMod val="75000"/>
                <a:lumOff val="25000"/>
              </a:schemeClr>
            </a:solidFill>
          </a:endParaRPr>
        </a:p>
      </dsp:txBody>
      <dsp:txXfrm>
        <a:off x="4378925" y="454809"/>
        <a:ext cx="2261494" cy="799441"/>
      </dsp:txXfrm>
    </dsp:sp>
    <dsp:sp modelId="{111A62A6-C741-49EA-9228-D7F311A678E6}">
      <dsp:nvSpPr>
        <dsp:cNvPr id="0" name=""/>
        <dsp:cNvSpPr/>
      </dsp:nvSpPr>
      <dsp:spPr>
        <a:xfrm rot="2575922">
          <a:off x="5947909" y="2954122"/>
          <a:ext cx="542345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542345" y="0"/>
              </a:lnTo>
            </a:path>
          </a:pathLst>
        </a:custGeom>
        <a:noFill/>
        <a:ln w="1587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3367927-5390-4C7F-8F0D-54B53ECE3CFB}">
      <dsp:nvSpPr>
        <dsp:cNvPr id="0" name=""/>
        <dsp:cNvSpPr/>
      </dsp:nvSpPr>
      <dsp:spPr>
        <a:xfrm>
          <a:off x="5826710" y="3138826"/>
          <a:ext cx="2134142" cy="885937"/>
        </a:xfrm>
        <a:prstGeom prst="roundRect">
          <a:avLst/>
        </a:prstGeom>
        <a:solidFill>
          <a:schemeClr val="accent2">
            <a:hueOff val="2160060"/>
            <a:satOff val="301"/>
            <a:lumOff val="261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1120" tIns="71120" rIns="71120" bIns="7112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800" b="1" kern="1200" dirty="0">
              <a:solidFill>
                <a:schemeClr val="tx2">
                  <a:lumMod val="75000"/>
                  <a:lumOff val="25000"/>
                </a:schemeClr>
              </a:solidFill>
            </a:rPr>
            <a:t>本地學生</a:t>
          </a:r>
        </a:p>
      </dsp:txBody>
      <dsp:txXfrm>
        <a:off x="5869958" y="3182074"/>
        <a:ext cx="2047646" cy="799441"/>
      </dsp:txXfrm>
    </dsp:sp>
    <dsp:sp modelId="{3061198D-07E7-4279-BC5B-9DB1C9188890}">
      <dsp:nvSpPr>
        <dsp:cNvPr id="0" name=""/>
        <dsp:cNvSpPr/>
      </dsp:nvSpPr>
      <dsp:spPr>
        <a:xfrm rot="7688487">
          <a:off x="4726408" y="2970143"/>
          <a:ext cx="510431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510431" y="0"/>
              </a:lnTo>
            </a:path>
          </a:pathLst>
        </a:custGeom>
        <a:noFill/>
        <a:ln w="1587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2C12DD4-8776-4ADB-B73C-45B22E3BB440}">
      <dsp:nvSpPr>
        <dsp:cNvPr id="0" name=""/>
        <dsp:cNvSpPr/>
      </dsp:nvSpPr>
      <dsp:spPr>
        <a:xfrm>
          <a:off x="3468576" y="3170867"/>
          <a:ext cx="2015152" cy="885937"/>
        </a:xfrm>
        <a:prstGeom prst="roundRect">
          <a:avLst/>
        </a:prstGeom>
        <a:solidFill>
          <a:schemeClr val="accent2">
            <a:hueOff val="3240090"/>
            <a:satOff val="451"/>
            <a:lumOff val="392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1120" tIns="71120" rIns="71120" bIns="7112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800" b="1" kern="1200" dirty="0">
              <a:solidFill>
                <a:schemeClr val="tx2">
                  <a:lumMod val="75000"/>
                  <a:lumOff val="25000"/>
                </a:schemeClr>
              </a:solidFill>
            </a:rPr>
            <a:t>跨境學生</a:t>
          </a:r>
        </a:p>
      </dsp:txBody>
      <dsp:txXfrm>
        <a:off x="3511824" y="3214115"/>
        <a:ext cx="1928656" cy="799441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700CED7-6476-4B7A-8BA5-F31B051D5E31}">
      <dsp:nvSpPr>
        <dsp:cNvPr id="0" name=""/>
        <dsp:cNvSpPr/>
      </dsp:nvSpPr>
      <dsp:spPr>
        <a:xfrm>
          <a:off x="1701464" y="404503"/>
          <a:ext cx="3473021" cy="3474710"/>
        </a:xfrm>
        <a:prstGeom prst="pie">
          <a:avLst>
            <a:gd name="adj1" fmla="val 16200000"/>
            <a:gd name="adj2" fmla="val 180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3200" b="1" kern="1200" dirty="0"/>
            <a:t>非華語生</a:t>
          </a:r>
        </a:p>
      </dsp:txBody>
      <dsp:txXfrm>
        <a:off x="3589713" y="1045670"/>
        <a:ext cx="1178346" cy="1158236"/>
      </dsp:txXfrm>
    </dsp:sp>
    <dsp:sp modelId="{52FCF154-DF5D-4528-BBCD-F5923D3B927A}">
      <dsp:nvSpPr>
        <dsp:cNvPr id="0" name=""/>
        <dsp:cNvSpPr/>
      </dsp:nvSpPr>
      <dsp:spPr>
        <a:xfrm>
          <a:off x="1632718" y="414591"/>
          <a:ext cx="3645365" cy="3361655"/>
        </a:xfrm>
        <a:prstGeom prst="pie">
          <a:avLst>
            <a:gd name="adj1" fmla="val 1800000"/>
            <a:gd name="adj2" fmla="val 9000000"/>
          </a:avLst>
        </a:prstGeom>
        <a:solidFill>
          <a:schemeClr val="accent2">
            <a:hueOff val="1620045"/>
            <a:satOff val="225"/>
            <a:lumOff val="196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9370" tIns="39370" rIns="39370" bIns="39370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3100" b="1" kern="1200" dirty="0">
              <a:solidFill>
                <a:schemeClr val="tx2">
                  <a:lumMod val="85000"/>
                  <a:lumOff val="15000"/>
                </a:schemeClr>
              </a:solidFill>
            </a:rPr>
            <a:t>跨境學童</a:t>
          </a:r>
        </a:p>
      </dsp:txBody>
      <dsp:txXfrm>
        <a:off x="2630854" y="2535636"/>
        <a:ext cx="1649093" cy="1040512"/>
      </dsp:txXfrm>
    </dsp:sp>
    <dsp:sp modelId="{EB30503C-9A4A-4F87-8597-17272DAC2E40}">
      <dsp:nvSpPr>
        <dsp:cNvPr id="0" name=""/>
        <dsp:cNvSpPr/>
      </dsp:nvSpPr>
      <dsp:spPr>
        <a:xfrm>
          <a:off x="1682806" y="376484"/>
          <a:ext cx="3518658" cy="3518658"/>
        </a:xfrm>
        <a:prstGeom prst="pie">
          <a:avLst>
            <a:gd name="adj1" fmla="val 9000000"/>
            <a:gd name="adj2" fmla="val 16200000"/>
          </a:avLst>
        </a:prstGeom>
        <a:solidFill>
          <a:schemeClr val="accent2">
            <a:hueOff val="3240090"/>
            <a:satOff val="451"/>
            <a:lumOff val="392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9370" tIns="39370" rIns="39370" bIns="39370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3100" b="1" kern="1200" dirty="0"/>
            <a:t>本地生</a:t>
          </a:r>
        </a:p>
      </dsp:txBody>
      <dsp:txXfrm>
        <a:off x="2059805" y="1067649"/>
        <a:ext cx="1193830" cy="117288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7">
  <dgm:title val=""/>
  <dgm:desc val=""/>
  <dgm:catLst>
    <dgm:cat type="cycle" pri="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</dgm:alg>
      </dgm:if>
      <dgm:else name="Name3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onstrLst>
      <dgm:constr type="diam" refType="w"/>
      <dgm:constr type="w" for="ch" ptType="node" refType="w"/>
      <dgm:constr type="primFontSz" for="ch" ptType="node" op="equ" val="65"/>
      <dgm:constr type="w" for="ch" forName="sibTrans" refType="w" refFor="ch" refPtType="node" op="equ" fact="0.35"/>
      <dgm:constr type="connDist" for="ch" forName="sibTrans" op="equ"/>
      <dgm:constr type="primFontSz" for="des" forName="connectorText" op="equ" val="55"/>
      <dgm:constr type="primFontSz" for="des" forName="connectorText" refType="primFontSz" refFor="ch" refPtType="node" op="lte" fact="0.8"/>
      <dgm:constr type="sibSp" refType="w" refFor="ch" refPtType="node" op="equ" fact="0.65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4">
        <dgm:if name="Name5" axis="par ch" ptType="doc node" func="cnt" op="gt" val="1">
          <dgm:forEach name="sibTransForEach" axis="followSib" ptType="sibTrans" hideLastTrans="0" cnt="1">
            <dgm:layoutNode name="sibTrans">
              <dgm:choose name="Name6">
                <dgm:if name="Name7" axis="par ch" ptType="doc node" func="posEven" op="equ" val="1">
                  <dgm:alg type="conn">
                    <dgm:param type="begPts" val="radial"/>
                    <dgm:param type="endPts" val="radial"/>
                    <dgm:param type="begSty" val="arr"/>
                    <dgm:param type="endSty" val="arr"/>
                  </dgm:alg>
                </dgm:if>
                <dgm:else name="Name8">
                  <dgm:alg type="conn">
                    <dgm:param type="begPts" val="auto"/>
                    <dgm:param type="endPts" val="auto"/>
                    <dgm:param type="begSty" val="arr"/>
                    <dgm:param type="endSty" val="arr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5"/>
                <dgm:constr type="connDist"/>
                <dgm:constr type="begPad" refType="connDist" fact="0.1"/>
                <dgm:constr type="endPad" refType="connDist" fact="0.1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9"/>
      </dgm:choose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cycle7">
  <dgm:title val=""/>
  <dgm:desc val=""/>
  <dgm:catLst>
    <dgm:cat type="cycle" pri="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</dgm:alg>
      </dgm:if>
      <dgm:else name="Name3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onstrLst>
      <dgm:constr type="diam" refType="w"/>
      <dgm:constr type="w" for="ch" ptType="node" refType="w"/>
      <dgm:constr type="primFontSz" for="ch" ptType="node" op="equ" val="65"/>
      <dgm:constr type="w" for="ch" forName="sibTrans" refType="w" refFor="ch" refPtType="node" op="equ" fact="0.35"/>
      <dgm:constr type="connDist" for="ch" forName="sibTrans" op="equ"/>
      <dgm:constr type="primFontSz" for="des" forName="connectorText" op="equ" val="55"/>
      <dgm:constr type="primFontSz" for="des" forName="connectorText" refType="primFontSz" refFor="ch" refPtType="node" op="lte" fact="0.8"/>
      <dgm:constr type="sibSp" refType="w" refFor="ch" refPtType="node" op="equ" fact="0.65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4">
        <dgm:if name="Name5" axis="par ch" ptType="doc node" func="cnt" op="gt" val="1">
          <dgm:forEach name="sibTransForEach" axis="followSib" ptType="sibTrans" hideLastTrans="0" cnt="1">
            <dgm:layoutNode name="sibTrans">
              <dgm:choose name="Name6">
                <dgm:if name="Name7" axis="par ch" ptType="doc node" func="posEven" op="equ" val="1">
                  <dgm:alg type="conn">
                    <dgm:param type="begPts" val="radial"/>
                    <dgm:param type="endPts" val="radial"/>
                    <dgm:param type="begSty" val="arr"/>
                    <dgm:param type="endSty" val="arr"/>
                  </dgm:alg>
                </dgm:if>
                <dgm:else name="Name8">
                  <dgm:alg type="conn">
                    <dgm:param type="begPts" val="auto"/>
                    <dgm:param type="endPts" val="auto"/>
                    <dgm:param type="begSty" val="arr"/>
                    <dgm:param type="endSty" val="arr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5"/>
                <dgm:constr type="connDist"/>
                <dgm:constr type="begPad" refType="connDist" fact="0.1"/>
                <dgm:constr type="endPad" refType="connDist" fact="0.1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9"/>
      </dgm:choose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target1">
  <dgm:title val=""/>
  <dgm:desc val=""/>
  <dgm:catLst>
    <dgm:cat type="relationship" pri="25000"/>
    <dgm:cat type="convert" pri="2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ite">
    <dgm:varLst>
      <dgm:chMax val="5"/>
      <dgm:dir/>
      <dgm:resizeHandles val="exact"/>
    </dgm:varLst>
    <dgm:alg type="composite">
      <dgm:param type="ar" val="1.25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hoose name="Name2">
          <dgm:if name="Name3" axis="ch" ptType="node" func="cnt" op="equ" val="0">
            <dgm:constrLst/>
          </dgm:if>
          <dgm:if name="Name4" axis="ch" ptType="node" func="cnt" op="equ" val="1">
            <dgm:constrLst>
              <dgm:constr type="primFontSz" for="des" ptType="node" op="equ" val="65"/>
              <dgm:constr type="w" for="ch" forName="circle1" refType="w" fact="0.6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r" for="ch" forName="line1" refType="l" refFor="ch" refForName="text1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75"/>
              <dgm:constr type="h" for="ch" forName="d1" refType="h" fact="0.469"/>
            </dgm:constrLst>
          </dgm:if>
          <dgm:if name="Name5" axis="ch" ptType="node" func="cnt" op="equ" val="2">
            <dgm:constrLst>
              <dgm:constr type="primFontSz" for="des" ptType="node" op="equ" val="65"/>
              <dgm:constr type="w" for="ch" forName="circle1" refType="w" fact="0.2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75"/>
              <dgm:constr type="h" for="ch" forName="d1" refType="h" fact="0.469"/>
              <dgm:constr type="w" for="ch" forName="circle2" refType="w" fact="0.6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3125"/>
              <dgm:constr type="r" for="ch" forName="text2" refType="w"/>
              <dgm:constr type="t" for="ch" forName="text2" refType="b" refFor="ch" refForName="text1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44325"/>
              <dgm:constr type="b" for="ch" forName="d2" refType="h" fact="0.7975"/>
              <dgm:constr type="w" for="ch" forName="d2" refType="w" fact="0.1815"/>
              <dgm:constr type="h" for="ch" forName="d2" refType="h" fact="0.3283"/>
            </dgm:constrLst>
          </dgm:if>
          <dgm:if name="Name6" axis="ch" ptType="node" func="cnt" op="equ" val="3">
            <dgm:constrLst>
              <dgm:constr type="primFontSz" for="des" ptType="node" op="equ" val="65"/>
              <dgm:constr type="w" for="ch" forName="circle1" refType="w" fact="0.12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21875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7"/>
              <dgm:constr type="h" for="ch" forName="d1" refType="h" fact="0.5155"/>
              <dgm:constr type="w" for="ch" forName="circle2" refType="w" fact="0.36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21875"/>
              <dgm:constr type="r" for="ch" forName="text2" refType="w"/>
              <dgm:constr type="t" for="ch" forName="text2" refType="b" refFor="ch" refForName="text1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386"/>
              <dgm:constr type="b" for="ch" forName="d2" refType="h" fact="0.72969"/>
              <dgm:constr type="w" for="ch" forName="d2" refType="w" fact="0.2387"/>
              <dgm:constr type="h" for="ch" forName="d2" refType="h" fact="0.4017"/>
              <dgm:constr type="w" for="ch" forName="circle3" refType="w" fact="0.6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21875"/>
              <dgm:constr type="r" for="ch" forName="text3" refType="w"/>
              <dgm:constr type="t" for="ch" forName="text3" refType="b" refFor="ch" refForName="text2"/>
              <dgm:constr type="l" for="ch" forName="line3" refType="w" fact="0.625"/>
              <dgm:constr type="ctrY" for="ch" forName="line3" refType="ctrY" refFor="ch" refForName="text3"/>
              <dgm:constr type="w" for="ch" forName="line3" refType="w" fact="0.075"/>
              <dgm:constr type="h" for="ch" forName="line3"/>
              <dgm:constr type="l" for="ch" forName="d3" refType="w" fact="0.47175"/>
              <dgm:constr type="b" for="ch" forName="d3" refType="h" fact="0.83375"/>
              <dgm:constr type="w" for="ch" forName="d3" refType="w" fact="0.1527"/>
              <dgm:constr type="h" for="ch" forName="d3" refType="h" fact="0.287"/>
            </dgm:constrLst>
          </dgm:if>
          <dgm:if name="Name7" axis="ch" ptType="node" func="cnt" op="equ" val="4">
            <dgm:constrLst>
              <dgm:constr type="primFontSz" for="des" ptType="node" op="equ" val="65"/>
              <dgm:constr type="w" for="ch" forName="circle1" refType="w" fact="0.0857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17938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295"/>
              <dgm:constr type="b" for="ch" forName="d1" refType="h" fact="0.62"/>
              <dgm:constr type="w" for="ch" forName="d1" refType="w" fact="0.33"/>
              <dgm:constr type="h" for="ch" forName="d1" refType="h" fact="0.53"/>
              <dgm:constr type="w" for="ch" forName="circle2" refType="w" fact="0.2571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17938"/>
              <dgm:constr type="r" for="ch" forName="text2" refType="w"/>
              <dgm:constr type="t" for="ch" forName="text2" refType="b" refFor="ch" refForName="text1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36625"/>
              <dgm:constr type="b" for="ch" forName="d2" refType="h" fact="0.70438"/>
              <dgm:constr type="w" for="ch" forName="d2" refType="w" fact="0.2585"/>
              <dgm:constr type="h" for="ch" forName="d2" refType="h" fact="0.43525"/>
              <dgm:constr type="w" for="ch" forName="circle3" refType="w" fact="0.4285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7938"/>
              <dgm:constr type="r" for="ch" forName="text3" refType="w"/>
              <dgm:constr type="t" for="ch" forName="text3" refType="b" refFor="ch" refForName="text2"/>
              <dgm:constr type="l" for="ch" forName="line3" refType="w" fact="0.625"/>
              <dgm:constr type="ctrY" for="ch" forName="line3" refType="ctrY" refFor="ch" refForName="text3"/>
              <dgm:constr type="w" for="ch" forName="line3" refType="w" fact="0.075"/>
              <dgm:constr type="h" for="ch" forName="line3"/>
              <dgm:constr type="l" for="ch" forName="d3" refType="w" fact="0.4255"/>
              <dgm:constr type="b" for="ch" forName="d3" refType="h" fact="0.78031"/>
              <dgm:constr type="w" for="ch" forName="d3" refType="w" fact="0.1995"/>
              <dgm:constr type="h" for="ch" forName="d3" refType="h" fact="0.332"/>
              <dgm:constr type="w" for="ch" forName="circle4" refType="w" fact="0.6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7938"/>
              <dgm:constr type="r" for="ch" forName="text4" refType="w"/>
              <dgm:constr type="t" for="ch" forName="text4" refType="b" refFor="ch" refForName="text3"/>
              <dgm:constr type="l" for="ch" forName="line4" refType="w" fact="0.625"/>
              <dgm:constr type="ctrY" for="ch" forName="line4" refType="ctrY" refFor="ch" refForName="text4"/>
              <dgm:constr type="w" for="ch" forName="line4" refType="w" fact="0.075"/>
              <dgm:constr type="h" for="ch" forName="line4"/>
              <dgm:constr type="l" for="ch" forName="d4" refType="w" fact="0.48525"/>
              <dgm:constr type="b" for="ch" forName="d4" refType="h" fact="0.85594"/>
              <dgm:constr type="w" for="ch" forName="d4" refType="w" fact="0.1394"/>
              <dgm:constr type="h" for="ch" forName="d4" refType="h" fact="0.2282"/>
            </dgm:constrLst>
          </dgm:if>
          <dgm:if name="Name8" axis="ch" ptType="node" func="cnt" op="gte" val="5">
            <dgm:constrLst>
              <dgm:constr type="primFontSz" for="des" ptType="node" op="equ" val="65"/>
              <dgm:constr type="w" for="ch" forName="circle1" refType="w" fact="0.0667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1324"/>
              <dgm:constr type="r" for="ch" forName="text1" refType="w"/>
              <dgm:constr type="ctrY" for="ch" forName="text1" refType="h" fact="0.13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5"/>
              <dgm:constr type="h" for="ch" forName="d1" refType="h" fact="0.495"/>
              <dgm:constr type="w" for="ch" forName="circle2" refType="w" fact="0.2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1324"/>
              <dgm:constr type="r" for="ch" forName="text2" refType="w"/>
              <dgm:constr type="ctrY" for="ch" forName="text2" refType="h" fact="0.27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3498"/>
              <dgm:constr type="b" for="ch" forName="d2" refType="h" fact="0.682"/>
              <dgm:constr type="w" for="ch" forName="d2" refType="w" fact="0.275"/>
              <dgm:constr type="h" for="ch" forName="d2" refType="h" fact="0.41215"/>
              <dgm:constr type="w" for="ch" forName="circle3" refType="w" fact="0.3334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324"/>
              <dgm:constr type="r" for="ch" forName="text3" refType="w"/>
              <dgm:constr type="ctrY" for="ch" forName="text3" refType="h" fact="0.41"/>
              <dgm:constr type="l" for="ch" forName="line3" refType="w" fact="0.625"/>
              <dgm:constr type="ctrY" for="ch" forName="line3" refType="ctrY" refFor="ch" refForName="text3"/>
              <dgm:constr type="w" for="ch" forName="line3" refType="w" fact="0.075"/>
              <dgm:constr type="h" for="ch" forName="line3"/>
              <dgm:constr type="l" for="ch" forName="d3" refType="w" fact="0.394"/>
              <dgm:constr type="b" for="ch" forName="d3" refType="h" fact="0.735"/>
              <dgm:constr type="w" for="ch" forName="d3" refType="w" fact="0.231"/>
              <dgm:constr type="h" for="ch" forName="d3" refType="h" fact="0.325"/>
              <dgm:constr type="w" for="ch" forName="circle4" refType="w" fact="0.4667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324"/>
              <dgm:constr type="r" for="ch" forName="text4" refType="w"/>
              <dgm:constr type="ctrY" for="ch" forName="text4" refType="h" fact="0.547"/>
              <dgm:constr type="l" for="ch" forName="line4" refType="w" fact="0.625"/>
              <dgm:constr type="ctrY" for="ch" forName="line4" refType="ctrY" refFor="ch" refForName="text4"/>
              <dgm:constr type="w" for="ch" forName="line4" refType="w" fact="0.075"/>
              <dgm:constr type="h" for="ch" forName="line4"/>
              <dgm:constr type="l" for="ch" forName="d4" refType="w" fact="0.446"/>
              <dgm:constr type="b" for="ch" forName="d4" refType="h" fact="0.795"/>
              <dgm:constr type="w" for="ch" forName="d4" refType="w" fact="0.179"/>
              <dgm:constr type="h" for="ch" forName="d4" refType="h" fact="0.248"/>
              <dgm:constr type="w" for="ch" forName="circle5" refType="w" fact="0.6"/>
              <dgm:constr type="h" for="ch" forName="circle5" refType="w" refFor="ch" refForName="circle5"/>
              <dgm:constr type="ctrX" for="ch" forName="circle5" refType="ctrX" refFor="ch" refForName="circle1"/>
              <dgm:constr type="ctrY" for="ch" forName="circle5" refType="ctrY" refFor="ch" refForName="circle1"/>
              <dgm:constr type="w" for="ch" forName="text5" refType="w" fact="0.3"/>
              <dgm:constr type="h" for="ch" forName="text5" refType="h" fact="0.1324"/>
              <dgm:constr type="r" for="ch" forName="text5" refType="w"/>
              <dgm:constr type="ctrY" for="ch" forName="text5" refType="h" fact="0.68"/>
              <dgm:constr type="l" for="ch" forName="line5" refType="w" fact="0.625"/>
              <dgm:constr type="ctrY" for="ch" forName="line5" refType="ctrY" refFor="ch" refForName="text5"/>
              <dgm:constr type="w" for="ch" forName="line5" refType="w" fact="0.075"/>
              <dgm:constr type="h" for="ch" forName="line5"/>
              <dgm:constr type="l" for="ch" forName="d5" refType="w" fact="0.495"/>
              <dgm:constr type="b" for="ch" forName="d5" refType="h" fact="0.855"/>
              <dgm:constr type="w" for="ch" forName="d5" refType="w" fact="0.13"/>
              <dgm:constr type="h" for="ch" forName="d5" refType="h" fact="0.175"/>
            </dgm:constrLst>
          </dgm:if>
          <dgm:else name="Name9"/>
        </dgm:choose>
      </dgm:if>
      <dgm:else name="Name10">
        <dgm:choose name="Name11">
          <dgm:if name="Name12" axis="ch" ptType="node" func="cnt" op="equ" val="0">
            <dgm:constrLst/>
          </dgm:if>
          <dgm:if name="Name13" axis="ch" ptType="node" func="cnt" op="equ" val="1">
            <dgm:constrLst>
              <dgm:constr type="primFontSz" for="des" ptType="node" op="equ" val="65"/>
              <dgm:constr type="w" for="ch" forName="circle1" refType="w" fact="0.6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75"/>
              <dgm:constr type="h" for="ch" forName="d1" refType="h" fact="0.469"/>
            </dgm:constrLst>
          </dgm:if>
          <dgm:if name="Name14" axis="ch" ptType="node" func="cnt" op="equ" val="2">
            <dgm:constrLst>
              <dgm:constr type="primFontSz" for="des" ptType="node" op="equ" val="65"/>
              <dgm:constr type="w" for="ch" forName="circle1" refType="w" fact="0.2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75"/>
              <dgm:constr type="h" for="ch" forName="d1" refType="h" fact="0.469"/>
              <dgm:constr type="w" for="ch" forName="circle2" refType="w" fact="0.6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3125"/>
              <dgm:constr type="l" for="ch" forName="text2"/>
              <dgm:constr type="t" for="ch" forName="text2" refType="b" refFor="ch" refForName="text1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55675"/>
              <dgm:constr type="b" for="ch" forName="d2" refType="h" fact="0.7975"/>
              <dgm:constr type="w" for="ch" forName="d2" refType="w" fact="0.1815"/>
              <dgm:constr type="h" for="ch" forName="d2" refType="h" fact="0.3283"/>
            </dgm:constrLst>
          </dgm:if>
          <dgm:if name="Name15" axis="ch" ptType="node" func="cnt" op="equ" val="3">
            <dgm:constrLst>
              <dgm:constr type="primFontSz" for="des" ptType="node" op="equ" val="65"/>
              <dgm:constr type="w" for="ch" forName="circle1" refType="w" fact="0.12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21875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7"/>
              <dgm:constr type="h" for="ch" forName="d1" refType="h" fact="0.5155"/>
              <dgm:constr type="w" for="ch" forName="circle2" refType="w" fact="0.36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21875"/>
              <dgm:constr type="l" for="ch" forName="text2"/>
              <dgm:constr type="t" for="ch" forName="text2" refType="b" refFor="ch" refForName="text1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614"/>
              <dgm:constr type="b" for="ch" forName="d2" refType="h" fact="0.72969"/>
              <dgm:constr type="w" for="ch" forName="d2" refType="w" fact="0.2387"/>
              <dgm:constr type="h" for="ch" forName="d2" refType="h" fact="0.4017"/>
              <dgm:constr type="w" for="ch" forName="circle3" refType="w" fact="0.6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21875"/>
              <dgm:constr type="l" for="ch" forName="text3"/>
              <dgm:constr type="t" for="ch" forName="text3" refType="b" refFor="ch" refForName="text2"/>
              <dgm:constr type="l" for="ch" forName="line3" refType="r" refFor="ch" refForName="text3"/>
              <dgm:constr type="ctrY" for="ch" forName="line3" refType="ctrY" refFor="ch" refForName="text3"/>
              <dgm:constr type="r" for="ch" forName="line3" refType="w" fact="0.375"/>
              <dgm:constr type="h" for="ch" forName="line3"/>
              <dgm:constr type="r" for="ch" forName="d3" refType="w" fact="0.52825"/>
              <dgm:constr type="b" for="ch" forName="d3" refType="h" fact="0.83375"/>
              <dgm:constr type="w" for="ch" forName="d3" refType="w" fact="0.1527"/>
              <dgm:constr type="h" for="ch" forName="d3" refType="h" fact="0.287"/>
            </dgm:constrLst>
          </dgm:if>
          <dgm:if name="Name16" axis="ch" ptType="node" func="cnt" op="equ" val="4">
            <dgm:constrLst>
              <dgm:constr type="primFontSz" for="des" ptType="node" op="equ" val="65"/>
              <dgm:constr type="w" for="ch" forName="circle1" refType="w" fact="0.0857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17938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05"/>
              <dgm:constr type="b" for="ch" forName="d1" refType="h" fact="0.62"/>
              <dgm:constr type="w" for="ch" forName="d1" refType="w" fact="0.33"/>
              <dgm:constr type="h" for="ch" forName="d1" refType="h" fact="0.53"/>
              <dgm:constr type="w" for="ch" forName="circle2" refType="w" fact="0.2571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17938"/>
              <dgm:constr type="l" for="ch" forName="text2"/>
              <dgm:constr type="t" for="ch" forName="text2" refType="b" refFor="ch" refForName="text1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63375"/>
              <dgm:constr type="b" for="ch" forName="d2" refType="h" fact="0.70438"/>
              <dgm:constr type="w" for="ch" forName="d2" refType="w" fact="0.2585"/>
              <dgm:constr type="h" for="ch" forName="d2" refType="h" fact="0.43525"/>
              <dgm:constr type="w" for="ch" forName="circle3" refType="w" fact="0.4285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7938"/>
              <dgm:constr type="l" for="ch" forName="text3"/>
              <dgm:constr type="t" for="ch" forName="text3" refType="b" refFor="ch" refForName="text2"/>
              <dgm:constr type="l" for="ch" forName="line3" refType="r" refFor="ch" refForName="text3"/>
              <dgm:constr type="ctrY" for="ch" forName="line3" refType="ctrY" refFor="ch" refForName="text3"/>
              <dgm:constr type="r" for="ch" forName="line3" refType="w" fact="0.375"/>
              <dgm:constr type="h" for="ch" forName="line3"/>
              <dgm:constr type="r" for="ch" forName="d3" refType="w" fact="0.5745"/>
              <dgm:constr type="b" for="ch" forName="d3" refType="h" fact="0.78031"/>
              <dgm:constr type="w" for="ch" forName="d3" refType="w" fact="0.1995"/>
              <dgm:constr type="h" for="ch" forName="d3" refType="h" fact="0.332"/>
              <dgm:constr type="w" for="ch" forName="circle4" refType="w" fact="0.6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7938"/>
              <dgm:constr type="l" for="ch" forName="text4"/>
              <dgm:constr type="t" for="ch" forName="text4" refType="b" refFor="ch" refForName="text3"/>
              <dgm:constr type="l" for="ch" forName="line4" refType="r" refFor="ch" refForName="text4"/>
              <dgm:constr type="ctrY" for="ch" forName="line4" refType="ctrY" refFor="ch" refForName="text4"/>
              <dgm:constr type="r" for="ch" forName="line4" refType="w" fact="0.375"/>
              <dgm:constr type="h" for="ch" forName="line4"/>
              <dgm:constr type="r" for="ch" forName="d4" refType="w" fact="0.51475"/>
              <dgm:constr type="b" for="ch" forName="d4" refType="h" fact="0.85594"/>
              <dgm:constr type="w" for="ch" forName="d4" refType="w" fact="0.1394"/>
              <dgm:constr type="h" for="ch" forName="d4" refType="h" fact="0.2282"/>
            </dgm:constrLst>
          </dgm:if>
          <dgm:if name="Name17" axis="ch" ptType="node" func="cnt" op="gte" val="5">
            <dgm:constrLst>
              <dgm:constr type="primFontSz" for="des" ptType="node" op="equ" val="65"/>
              <dgm:constr type="w" for="ch" forName="circle1" refType="w" fact="0.0667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1324"/>
              <dgm:constr type="l" for="ch" forName="text1"/>
              <dgm:constr type="ctrY" for="ch" forName="text1" refType="h" fact="0.13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5"/>
              <dgm:constr type="h" for="ch" forName="d1" refType="h" fact="0.495"/>
              <dgm:constr type="w" for="ch" forName="circle2" refType="w" fact="0.2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1324"/>
              <dgm:constr type="l" for="ch" forName="text2"/>
              <dgm:constr type="ctrY" for="ch" forName="text2" refType="h" fact="0.27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6502"/>
              <dgm:constr type="b" for="ch" forName="d2" refType="h" fact="0.682"/>
              <dgm:constr type="w" for="ch" forName="d2" refType="w" fact="0.275"/>
              <dgm:constr type="h" for="ch" forName="d2" refType="h" fact="0.41215"/>
              <dgm:constr type="w" for="ch" forName="circle3" refType="w" fact="0.3334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324"/>
              <dgm:constr type="l" for="ch" forName="text3"/>
              <dgm:constr type="ctrY" for="ch" forName="text3" refType="h" fact="0.41"/>
              <dgm:constr type="l" for="ch" forName="line3" refType="r" refFor="ch" refForName="text3"/>
              <dgm:constr type="ctrY" for="ch" forName="line3" refType="ctrY" refFor="ch" refForName="text3"/>
              <dgm:constr type="r" for="ch" forName="line3" refType="w" fact="0.375"/>
              <dgm:constr type="h" for="ch" forName="line3"/>
              <dgm:constr type="r" for="ch" forName="d3" refType="w" fact="0.606"/>
              <dgm:constr type="b" for="ch" forName="d3" refType="h" fact="0.735"/>
              <dgm:constr type="w" for="ch" forName="d3" refType="w" fact="0.231"/>
              <dgm:constr type="h" for="ch" forName="d3" refType="h" fact="0.325"/>
              <dgm:constr type="w" for="ch" forName="circle4" refType="w" fact="0.4667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324"/>
              <dgm:constr type="l" for="ch" forName="text4"/>
              <dgm:constr type="ctrY" for="ch" forName="text4" refType="h" fact="0.547"/>
              <dgm:constr type="l" for="ch" forName="line4" refType="r" refFor="ch" refForName="text4"/>
              <dgm:constr type="ctrY" for="ch" forName="line4" refType="ctrY" refFor="ch" refForName="text4"/>
              <dgm:constr type="r" for="ch" forName="line4" refType="w" fact="0.375"/>
              <dgm:constr type="h" for="ch" forName="line4"/>
              <dgm:constr type="r" for="ch" forName="d4" refType="w" fact="0.554"/>
              <dgm:constr type="b" for="ch" forName="d4" refType="h" fact="0.795"/>
              <dgm:constr type="w" for="ch" forName="d4" refType="w" fact="0.179"/>
              <dgm:constr type="h" for="ch" forName="d4" refType="h" fact="0.248"/>
              <dgm:constr type="w" for="ch" forName="circle5" refType="w" fact="0.6"/>
              <dgm:constr type="h" for="ch" forName="circle5" refType="w" refFor="ch" refForName="circle5"/>
              <dgm:constr type="ctrX" for="ch" forName="circle5" refType="ctrX" refFor="ch" refForName="circle1"/>
              <dgm:constr type="ctrY" for="ch" forName="circle5" refType="ctrY" refFor="ch" refForName="circle1"/>
              <dgm:constr type="w" for="ch" forName="text5" refType="w" fact="0.3"/>
              <dgm:constr type="h" for="ch" forName="text5" refType="h" fact="0.1324"/>
              <dgm:constr type="l" for="ch" forName="text5"/>
              <dgm:constr type="ctrY" for="ch" forName="text5" refType="h" fact="0.68"/>
              <dgm:constr type="l" for="ch" forName="line5" refType="r" refFor="ch" refForName="text5"/>
              <dgm:constr type="ctrY" for="ch" forName="line5" refType="ctrY" refFor="ch" refForName="text5"/>
              <dgm:constr type="r" for="ch" forName="line5" refType="w" fact="0.375"/>
              <dgm:constr type="h" for="ch" forName="line5"/>
              <dgm:constr type="r" for="ch" forName="d5" refType="w" fact="0.505"/>
              <dgm:constr type="b" for="ch" forName="d5" refType="h" fact="0.855"/>
              <dgm:constr type="w" for="ch" forName="d5" refType="w" fact="0.13"/>
              <dgm:constr type="h" for="ch" forName="d5" refType="h" fact="0.175"/>
            </dgm:constrLst>
          </dgm:if>
          <dgm:else name="Name18"/>
        </dgm:choose>
      </dgm:else>
    </dgm:choose>
    <dgm:ruleLst/>
    <dgm:forEach name="Name19" axis="ch" ptType="node" cnt="1">
      <dgm:layoutNode name="circle1" styleLbl="l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text1" styleLbl="revTx">
        <dgm:varLst>
          <dgm:bulletEnabled val="1"/>
        </dgm:varLst>
        <dgm:choose name="Name20">
          <dgm:if name="Name21" func="var" arg="dir" op="equ" val="norm">
            <dgm:choose name="Name22">
              <dgm:if name="Name23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24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25">
            <dgm:choose name="Name26">
              <dgm:if name="Name27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28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29">
          <dgm:if name="Name30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31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1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1" styleLbl="callout">
        <dgm:alg type="sp"/>
        <dgm:choose name="Name32">
          <dgm:if name="Name33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34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35" axis="ch" ptType="node" st="2" cnt="1">
      <dgm:layoutNode name="circle2" styleLbl="lnNode1">
        <dgm:alg type="sp"/>
        <dgm:shape xmlns:r="http://schemas.openxmlformats.org/officeDocument/2006/relationships" type="ellipse" r:blip="" zOrderOff="-5">
          <dgm:adjLst/>
        </dgm:shape>
        <dgm:presOf/>
        <dgm:constrLst/>
        <dgm:ruleLst/>
      </dgm:layoutNode>
      <dgm:layoutNode name="text2" styleLbl="revTx">
        <dgm:varLst>
          <dgm:bulletEnabled val="1"/>
        </dgm:varLst>
        <dgm:choose name="Name36">
          <dgm:if name="Name37" func="var" arg="dir" op="equ" val="norm">
            <dgm:choose name="Name38">
              <dgm:if name="Name39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40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41">
            <dgm:choose name="Name42">
              <dgm:if name="Name43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44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45">
          <dgm:if name="Name46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47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2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2" styleLbl="callout">
        <dgm:alg type="sp"/>
        <dgm:choose name="Name48">
          <dgm:if name="Name49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50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51" axis="ch" ptType="node" st="3" cnt="1">
      <dgm:layoutNode name="circle3" styleLbl="lnNode1">
        <dgm:alg type="sp"/>
        <dgm:shape xmlns:r="http://schemas.openxmlformats.org/officeDocument/2006/relationships" type="ellipse" r:blip="" zOrderOff="-10">
          <dgm:adjLst/>
        </dgm:shape>
        <dgm:presOf/>
        <dgm:constrLst/>
        <dgm:ruleLst/>
      </dgm:layoutNode>
      <dgm:layoutNode name="text3" styleLbl="revTx">
        <dgm:varLst>
          <dgm:bulletEnabled val="1"/>
        </dgm:varLst>
        <dgm:choose name="Name52">
          <dgm:if name="Name53" func="var" arg="dir" op="equ" val="norm">
            <dgm:choose name="Name54">
              <dgm:if name="Name55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56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57">
            <dgm:choose name="Name58">
              <dgm:if name="Name59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60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61">
          <dgm:if name="Name62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63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3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3" styleLbl="callout">
        <dgm:alg type="sp"/>
        <dgm:choose name="Name64">
          <dgm:if name="Name65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66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67" axis="ch" ptType="node" st="4" cnt="1">
      <dgm:layoutNode name="circle4" styleLbl="lnNode1">
        <dgm:alg type="sp"/>
        <dgm:shape xmlns:r="http://schemas.openxmlformats.org/officeDocument/2006/relationships" type="ellipse" r:blip="" zOrderOff="-15">
          <dgm:adjLst/>
        </dgm:shape>
        <dgm:presOf/>
        <dgm:constrLst/>
        <dgm:ruleLst/>
      </dgm:layoutNode>
      <dgm:layoutNode name="text4" styleLbl="revTx">
        <dgm:varLst>
          <dgm:bulletEnabled val="1"/>
        </dgm:varLst>
        <dgm:choose name="Name68">
          <dgm:if name="Name69" func="var" arg="dir" op="equ" val="norm">
            <dgm:choose name="Name70">
              <dgm:if name="Name71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72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73">
            <dgm:choose name="Name74">
              <dgm:if name="Name75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76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77">
          <dgm:if name="Name78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79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4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4" styleLbl="callout">
        <dgm:alg type="sp"/>
        <dgm:choose name="Name80">
          <dgm:if name="Name81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82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83" axis="ch" ptType="node" st="5" cnt="1">
      <dgm:layoutNode name="circle5" styleLbl="lnNode1">
        <dgm:alg type="sp"/>
        <dgm:shape xmlns:r="http://schemas.openxmlformats.org/officeDocument/2006/relationships" type="ellipse" r:blip="" zOrderOff="-20">
          <dgm:adjLst/>
        </dgm:shape>
        <dgm:presOf/>
        <dgm:constrLst/>
        <dgm:ruleLst/>
      </dgm:layoutNode>
      <dgm:layoutNode name="text5" styleLbl="revTx">
        <dgm:varLst>
          <dgm:bulletEnabled val="1"/>
        </dgm:varLst>
        <dgm:choose name="Name84">
          <dgm:if name="Name85" func="var" arg="dir" op="equ" val="norm">
            <dgm:choose name="Name86">
              <dgm:if name="Name87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88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89">
            <dgm:choose name="Name90">
              <dgm:if name="Name91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92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93">
          <dgm:if name="Name94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95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5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5" styleLbl="callout">
        <dgm:alg type="sp"/>
        <dgm:choose name="Name96">
          <dgm:if name="Name97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98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hart3">
  <dgm:title val=""/>
  <dgm:desc val=""/>
  <dgm:catLst>
    <dgm:cat type="relationship" pri="27000"/>
    <dgm:cat type="cycle" pri="8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presOf/>
    <dgm:shape xmlns:r="http://schemas.openxmlformats.org/officeDocument/2006/relationships" r:blip="">
      <dgm:adjLst/>
    </dgm:shape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wedge1Tx" refType="w" fact="0.205"/>
          <dgm:constr type="t" for="ch" forName="wedge1Tx" refType="h" fact="0.205"/>
          <dgm:constr type="w" for="ch" forName="wedge1Tx" refType="w" fact="0.59"/>
          <dgm:constr type="h" for="ch" forName="wedge1Tx" refType="h" fact="0.59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wedge1Tx" refType="w" fact="0.52"/>
          <dgm:constr type="t" for="ch" forName="wedge1Tx" refType="h" fact="0.205"/>
          <dgm:constr type="w" for="ch" forName="wedge1Tx" refType="w" fact="0.295"/>
          <dgm:constr type="h" for="ch" forName="wedge1Tx" refType="h" fact="0.59"/>
          <dgm:constr type="l" for="ch" forName="wedge2" refType="w" fact="0.08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wedge2Tx" refType="w" fact="0.2"/>
          <dgm:constr type="t" for="ch" forName="wedge2Tx" refType="h" fact="0.205"/>
          <dgm:constr type="w" for="ch" forName="wedge2Tx" refType="w" fact="0.295"/>
          <dgm:constr type="h" for="ch" forName="wedge2Tx" refType="h" fact="0.59"/>
          <dgm:constr type="primFontSz" for="ch" ptType="node" op="equ"/>
        </dgm:constrLst>
      </dgm:if>
      <dgm:if name="Name3" axis="ch" ptType="node" func="cnt" op="equ" val="3">
        <dgm:choose name="Name4">
          <dgm:if name="Name5" func="var" arg="dir" op="equ" val="norm">
            <dgm:constrLst>
              <dgm:constr type="l" for="ch" forName="wedge1" refType="w" fact="0.1233"/>
              <dgm:constr type="t" for="ch" forName="wedge1" refType="w" fact="0.055"/>
              <dgm:constr type="w" for="ch" forName="wedge1" refType="w" fact="0.84"/>
              <dgm:constr type="h" for="ch" forName="wedge1" refType="h" fact="0.84"/>
              <dgm:constr type="l" for="ch" forName="wedge1Tx" refType="w" fact="0.58"/>
              <dgm:constr type="t" for="ch" forName="wedge1Tx" refType="h" fact="0.21"/>
              <dgm:constr type="w" for="ch" forName="wedge1Tx" refType="w" fact="0.285"/>
              <dgm:constr type="h" for="ch" forName="wedge1Tx" refType="h" fact="0.2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31"/>
              <dgm:constr type="t" for="ch" forName="wedge2Tx" refType="h" fact="0.61"/>
              <dgm:constr type="w" for="ch" forName="wedge2Tx" refType="w" fact="0.38"/>
              <dgm:constr type="h" for="ch" forName="wedge2Tx" refType="h" fact="0.26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"/>
              <dgm:constr type="t" for="ch" forName="wedge3Tx" refType="h" fact="0.245"/>
              <dgm:constr type="w" for="ch" forName="wedge3Tx" refType="w" fact="0.285"/>
              <dgm:constr type="h" for="ch" forName="wedge3Tx" refType="h" fact="0.28"/>
              <dgm:constr type="primFontSz" for="ch" ptType="node" op="equ"/>
            </dgm:constrLst>
          </dgm:if>
          <dgm:else name="Name6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45"/>
              <dgm:constr type="t" for="ch" forName="wedge1Tx" refType="h" fact="0.245"/>
              <dgm:constr type="w" for="ch" forName="wedge1Tx" refType="w" fact="0.285"/>
              <dgm:constr type="h" for="ch" forName="wedge1Tx" refType="h" fact="0.2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31"/>
              <dgm:constr type="t" for="ch" forName="wedge2Tx" refType="h" fact="0.61"/>
              <dgm:constr type="w" for="ch" forName="wedge2Tx" refType="w" fact="0.38"/>
              <dgm:constr type="h" for="ch" forName="wedge2Tx" refType="h" fact="0.26"/>
              <dgm:constr type="l" for="ch" forName="wedge3" refType="w" fact="0.0367"/>
              <dgm:constr type="t" for="ch" forName="wedge3" refType="w" fact="0.055"/>
              <dgm:constr type="w" for="ch" forName="wedge3" refType="w" fact="0.84"/>
              <dgm:constr type="h" for="ch" forName="wedge3" refType="h" fact="0.84"/>
              <dgm:constr type="l" for="ch" forName="wedge3Tx" refType="w" fact="0.14"/>
              <dgm:constr type="t" for="ch" forName="wedge3Tx" refType="h" fact="0.21"/>
              <dgm:constr type="w" for="ch" forName="wedge3Tx" refType="w" fact="0.285"/>
              <dgm:constr type="h" for="ch" forName="wedge3Tx" refType="h" fact="0.28"/>
              <dgm:constr type="primFontSz" for="ch" ptType="node" op="equ"/>
            </dgm:constrLst>
          </dgm:else>
        </dgm:choose>
      </dgm:if>
      <dgm:if name="Name7" axis="ch" ptType="node" func="cnt" op="equ" val="4">
        <dgm:choose name="Name8">
          <dgm:if name="Name9" func="var" arg="dir" op="equ" val="norm">
            <dgm:constrLst>
              <dgm:constr type="l" for="ch" forName="wedge1" refType="w" fact="0.1154"/>
              <dgm:constr type="t" for="ch" forName="wedge1" refType="w" fact="0.0446"/>
              <dgm:constr type="w" for="ch" forName="wedge1" refType="w" fact="0.84"/>
              <dgm:constr type="h" for="ch" forName="wedge1" refType="h" fact="0.84"/>
              <dgm:constr type="l" for="ch" forName="wedge1Tx" refType="w" fact="0.545"/>
              <dgm:constr type="t" for="ch" forName="wedge1Tx" refType="h" fact="0.2"/>
              <dgm:constr type="w" for="ch" forName="wedge1Tx" refType="w" fact="0.31"/>
              <dgm:constr type="h" for="ch" forName="wedge1Tx" refType="h" fact="0.2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515"/>
              <dgm:constr type="t" for="ch" forName="wedge2Tx" refType="h" fact="0.515"/>
              <dgm:constr type="w" for="ch" forName="wedge2Tx" refType="w" fact="0.31"/>
              <dgm:constr type="h" for="ch" forName="wedge2Tx" refType="h" fact="0.2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5"/>
              <dgm:constr type="t" for="ch" forName="wedge3Tx" refType="h" fact="0.515"/>
              <dgm:constr type="w" for="ch" forName="wedge3Tx" refType="w" fact="0.31"/>
              <dgm:constr type="h" for="ch" forName="wedge3Tx" refType="h" fact="0.25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75"/>
              <dgm:constr type="t" for="ch" forName="wedge4Tx" refType="h" fact="0.235"/>
              <dgm:constr type="w" for="ch" forName="wedge4Tx" refType="w" fact="0.31"/>
              <dgm:constr type="h" for="ch" forName="wedge4Tx" refType="h" fact="0.25"/>
              <dgm:constr type="primFontSz" for="ch" ptType="node" op="equ"/>
            </dgm:constrLst>
          </dgm:if>
          <dgm:else name="Name10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15"/>
              <dgm:constr type="t" for="ch" forName="wedge1Tx" refType="h" fact="0.235"/>
              <dgm:constr type="w" for="ch" forName="wedge1Tx" refType="w" fact="0.31"/>
              <dgm:constr type="h" for="ch" forName="wedge1Tx" refType="h" fact="0.2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515"/>
              <dgm:constr type="t" for="ch" forName="wedge2Tx" refType="h" fact="0.515"/>
              <dgm:constr type="w" for="ch" forName="wedge2Tx" refType="w" fact="0.31"/>
              <dgm:constr type="h" for="ch" forName="wedge2Tx" refType="h" fact="0.2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5"/>
              <dgm:constr type="t" for="ch" forName="wedge3Tx" refType="h" fact="0.515"/>
              <dgm:constr type="w" for="ch" forName="wedge3Tx" refType="w" fact="0.31"/>
              <dgm:constr type="h" for="ch" forName="wedge3Tx" refType="h" fact="0.25"/>
              <dgm:constr type="l" for="ch" forName="wedge4" refType="w" fact="0.0446"/>
              <dgm:constr type="t" for="ch" forName="wedge4" refType="h" fact="0.0446"/>
              <dgm:constr type="w" for="ch" forName="wedge4" refType="w" fact="0.84"/>
              <dgm:constr type="h" for="ch" forName="wedge4" refType="h" fact="0.84"/>
              <dgm:constr type="l" for="ch" forName="wedge4Tx" refType="w" fact="0.145"/>
              <dgm:constr type="t" for="ch" forName="wedge4Tx" refType="h" fact="0.2"/>
              <dgm:constr type="w" for="ch" forName="wedge4Tx" refType="w" fact="0.31"/>
              <dgm:constr type="h" for="ch" forName="wedge4Tx" refType="h" fact="0.25"/>
              <dgm:constr type="primFontSz" for="ch" ptType="node" op="equ"/>
            </dgm:constrLst>
          </dgm:else>
        </dgm:choose>
      </dgm:if>
      <dgm:if name="Name11" axis="ch" ptType="node" func="cnt" op="equ" val="5">
        <dgm:choose name="Name12">
          <dgm:if name="Name13" func="var" arg="dir" op="equ" val="norm">
            <dgm:constrLst>
              <dgm:constr type="l" for="ch" forName="wedge1" refType="w" fact="0.1094"/>
              <dgm:constr type="t" for="ch" forName="wedge1" refType="w" fact="0.0395"/>
              <dgm:constr type="w" for="ch" forName="wedge1" refType="w" fact="0.84"/>
              <dgm:constr type="h" for="ch" forName="wedge1" refType="h" fact="0.84"/>
              <dgm:constr type="l" for="ch" forName="wedge1Tx" refType="w" fact="0.54"/>
              <dgm:constr type="t" for="ch" forName="wedge1Tx" refType="h" fact="0.165"/>
              <dgm:constr type="w" for="ch" forName="wedge1Tx" refType="w" fact="0.285"/>
              <dgm:constr type="h" for="ch" forName="wedge1Tx" refType="h" fact="0.19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29"/>
              <dgm:constr type="t" for="ch" forName="wedge2Tx" refType="h" fact="0.46"/>
              <dgm:constr type="w" for="ch" forName="wedge2Tx" refType="w" fact="0.25"/>
              <dgm:constr type="h" for="ch" forName="wedge2Tx" refType="h" fact="0.211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35"/>
              <dgm:constr type="t" for="ch" forName="wedge3Tx" refType="h" fact="0.71"/>
              <dgm:constr type="w" for="ch" forName="wedge3Tx" refType="w" fact="0.3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2"/>
              <dgm:constr type="t" for="ch" forName="wedge4Tx" refType="h" fact="0.46"/>
              <dgm:constr type="w" for="ch" forName="wedge4Tx" refType="w" fact="0.25"/>
              <dgm:constr type="h" for="ch" forName="wedge4Tx" refType="h" fact="0.211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2025"/>
              <dgm:constr type="t" for="ch" forName="wedge5Tx" refType="h" fact="0.208"/>
              <dgm:constr type="w" for="ch" forName="wedge5Tx" refType="w" fact="0.285"/>
              <dgm:constr type="h" for="ch" forName="wedge5Tx" refType="h" fact="0.195"/>
              <dgm:constr type="primFontSz" for="ch" ptType="node" op="equ"/>
            </dgm:constrLst>
          </dgm:if>
          <dgm:else name="Name14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1"/>
              <dgm:constr type="t" for="ch" forName="wedge1Tx" refType="h" fact="0.208"/>
              <dgm:constr type="w" for="ch" forName="wedge1Tx" refType="w" fact="0.285"/>
              <dgm:constr type="h" for="ch" forName="wedge1Tx" refType="h" fact="0.19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29"/>
              <dgm:constr type="t" for="ch" forName="wedge2Tx" refType="h" fact="0.46"/>
              <dgm:constr type="w" for="ch" forName="wedge2Tx" refType="w" fact="0.25"/>
              <dgm:constr type="h" for="ch" forName="wedge2Tx" refType="h" fact="0.211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35"/>
              <dgm:constr type="t" for="ch" forName="wedge3Tx" refType="h" fact="0.71"/>
              <dgm:constr type="w" for="ch" forName="wedge3Tx" refType="w" fact="0.3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2"/>
              <dgm:constr type="t" for="ch" forName="wedge4Tx" refType="h" fact="0.46"/>
              <dgm:constr type="w" for="ch" forName="wedge4Tx" refType="w" fact="0.25"/>
              <dgm:constr type="h" for="ch" forName="wedge4Tx" refType="h" fact="0.211"/>
              <dgm:constr type="l" for="ch" forName="wedge5" refType="w" fact="0.0506"/>
              <dgm:constr type="t" for="ch" forName="wedge5" refType="h" fact="0.0395"/>
              <dgm:constr type="w" for="ch" forName="wedge5" refType="w" fact="0.84"/>
              <dgm:constr type="h" for="ch" forName="wedge5" refType="h" fact="0.84"/>
              <dgm:constr type="l" for="ch" forName="wedge5Tx" refType="w" fact="0.18"/>
              <dgm:constr type="t" for="ch" forName="wedge5Tx" refType="h" fact="0.165"/>
              <dgm:constr type="w" for="ch" forName="wedge5Tx" refType="w" fact="0.285"/>
              <dgm:constr type="h" for="ch" forName="wedge5Tx" refType="h" fact="0.195"/>
              <dgm:constr type="primFontSz" for="ch" ptType="node" op="equ"/>
            </dgm:constrLst>
          </dgm:else>
        </dgm:choose>
      </dgm:if>
      <dgm:if name="Name15" axis="ch" ptType="node" func="cnt" op="equ" val="6">
        <dgm:choose name="Name16">
          <dgm:if name="Name17" func="var" arg="dir" op="equ" val="norm">
            <dgm:constrLst>
              <dgm:constr type="l" for="ch" forName="wedge1" refType="w" fact="0.105"/>
              <dgm:constr type="t" for="ch" forName="wedge1" refType="w" fact="0.0367"/>
              <dgm:constr type="w" for="ch" forName="wedge1" refType="w" fact="0.84"/>
              <dgm:constr type="h" for="ch" forName="wedge1" refType="h" fact="0.84"/>
              <dgm:constr type="l" for="ch" forName="wedge1Tx" refType="w" fact="0.534"/>
              <dgm:constr type="t" for="ch" forName="wedge1Tx" refType="h" fact="0.1267"/>
              <dgm:constr type="w" for="ch" forName="wedge1Tx" refType="w" fact="0.245"/>
              <dgm:constr type="h" for="ch" forName="wedge1Tx" refType="h" fact="0.1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415"/>
              <dgm:constr type="w" for="ch" forName="wedge2Tx" refType="w" fact="0.254"/>
              <dgm:constr type="h" for="ch" forName="wedge2Tx" refType="h" fact="0.17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509"/>
              <dgm:constr type="t" for="ch" forName="wedge3Tx" refType="h" fact="0.65"/>
              <dgm:constr type="w" for="ch" forName="wedge3Tx" refType="w" fact="0.245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246"/>
              <dgm:constr type="t" for="ch" forName="wedge4Tx" refType="h" fact="0.65"/>
              <dgm:constr type="w" for="ch" forName="wedge4Tx" refType="w" fact="0.245"/>
              <dgm:constr type="h" for="ch" forName="wedge4Tx" refType="h" fact="0.18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093"/>
              <dgm:constr type="t" for="ch" forName="wedge5Tx" refType="h" fact="0.415"/>
              <dgm:constr type="w" for="ch" forName="wedge5Tx" refType="w" fact="0.254"/>
              <dgm:constr type="h" for="ch" forName="wedge5Tx" refType="h" fact="0.17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246"/>
              <dgm:constr type="t" for="ch" forName="wedge6Tx" refType="h" fact="0.17"/>
              <dgm:constr type="w" for="ch" forName="wedge6Tx" refType="w" fact="0.245"/>
              <dgm:constr type="h" for="ch" forName="wedge6Tx" refType="h" fact="0.18"/>
              <dgm:constr type="primFontSz" for="ch" ptType="node" op="equ"/>
            </dgm:constrLst>
          </dgm:if>
          <dgm:else name="Name18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09"/>
              <dgm:constr type="t" for="ch" forName="wedge1Tx" refType="h" fact="0.17"/>
              <dgm:constr type="w" for="ch" forName="wedge1Tx" refType="w" fact="0.245"/>
              <dgm:constr type="h" for="ch" forName="wedge1Tx" refType="h" fact="0.1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415"/>
              <dgm:constr type="w" for="ch" forName="wedge2Tx" refType="w" fact="0.254"/>
              <dgm:constr type="h" for="ch" forName="wedge2Tx" refType="h" fact="0.17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509"/>
              <dgm:constr type="t" for="ch" forName="wedge3Tx" refType="h" fact="0.65"/>
              <dgm:constr type="w" for="ch" forName="wedge3Tx" refType="w" fact="0.245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246"/>
              <dgm:constr type="t" for="ch" forName="wedge4Tx" refType="h" fact="0.65"/>
              <dgm:constr type="w" for="ch" forName="wedge4Tx" refType="w" fact="0.245"/>
              <dgm:constr type="h" for="ch" forName="wedge4Tx" refType="h" fact="0.18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093"/>
              <dgm:constr type="t" for="ch" forName="wedge5Tx" refType="h" fact="0.415"/>
              <dgm:constr type="w" for="ch" forName="wedge5Tx" refType="w" fact="0.254"/>
              <dgm:constr type="h" for="ch" forName="wedge5Tx" refType="h" fact="0.17"/>
              <dgm:constr type="l" for="ch" forName="wedge6" refType="w" fact="0.055"/>
              <dgm:constr type="t" for="ch" forName="wedge6" refType="h" fact="0.0367"/>
              <dgm:constr type="w" for="ch" forName="wedge6" refType="w" fact="0.84"/>
              <dgm:constr type="h" for="ch" forName="wedge6" refType="h" fact="0.84"/>
              <dgm:constr type="l" for="ch" forName="wedge6Tx" refType="w" fact="0.221"/>
              <dgm:constr type="t" for="ch" forName="wedge6Tx" refType="h" fact="0.1267"/>
              <dgm:constr type="w" for="ch" forName="wedge6Tx" refType="w" fact="0.245"/>
              <dgm:constr type="h" for="ch" forName="wedge6Tx" refType="h" fact="0.18"/>
              <dgm:constr type="primFontSz" for="ch" ptType="node" op="equ"/>
            </dgm:constrLst>
          </dgm:else>
        </dgm:choose>
      </dgm:if>
      <dgm:else name="Name19">
        <dgm:choose name="Name20">
          <dgm:if name="Name21" func="var" arg="dir" op="equ" val="norm">
            <dgm:constrLst>
              <dgm:constr type="l" for="ch" forName="wedge1" refType="w" fact="0.1017"/>
              <dgm:constr type="t" for="ch" forName="wedge1" refType="w" fact="0.035"/>
              <dgm:constr type="w" for="ch" forName="wedge1" refType="w" fact="0.84"/>
              <dgm:constr type="h" for="ch" forName="wedge1" refType="h" fact="0.84"/>
              <dgm:constr type="l" for="ch" forName="wedge1Tx" refType="w" fact="0.53"/>
              <dgm:constr type="t" for="ch" forName="wedge1Tx" refType="h" fact="0.115"/>
              <dgm:constr type="w" for="ch" forName="wedge1Tx" refType="w" fact="0.23"/>
              <dgm:constr type="h" for="ch" forName="wedge1Tx" refType="h" fact="0.14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38"/>
              <dgm:constr type="w" for="ch" forName="wedge2Tx" refType="w" fact="0.244"/>
              <dgm:constr type="h" for="ch" forName="wedge2Tx" refType="h" fact="0.15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62"/>
              <dgm:constr type="t" for="ch" forName="wedge3Tx" refType="h" fact="0.58"/>
              <dgm:constr type="w" for="ch" forName="wedge3Tx" refType="w" fact="0.22"/>
              <dgm:constr type="h" for="ch" forName="wedge3Tx" refType="h" fact="0.16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3875"/>
              <dgm:constr type="t" for="ch" forName="wedge4Tx" refType="h" fact="0.74"/>
              <dgm:constr type="w" for="ch" forName="wedge4Tx" refType="w" fact="0.225"/>
              <dgm:constr type="h" for="ch" forName="wedge4Tx" refType="h" fact="0.16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16"/>
              <dgm:constr type="t" for="ch" forName="wedge5Tx" refType="h" fact="0.58"/>
              <dgm:constr type="w" for="ch" forName="wedge5Tx" refType="w" fact="0.22"/>
              <dgm:constr type="h" for="ch" forName="wedge5Tx" refType="h" fact="0.16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101"/>
              <dgm:constr type="t" for="ch" forName="wedge6Tx" refType="h" fact="0.38"/>
              <dgm:constr type="w" for="ch" forName="wedge6Tx" refType="w" fact="0.244"/>
              <dgm:constr type="h" for="ch" forName="wedge6Tx" refType="h" fact="0.155"/>
              <dgm:constr type="l" for="ch" forName="wedge7" refType="w" fact="0.08"/>
              <dgm:constr type="t" for="ch" forName="wedge7" refType="h" fact="0.08"/>
              <dgm:constr type="w" for="ch" forName="wedge7" refType="w" fact="0.84"/>
              <dgm:constr type="h" for="ch" forName="wedge7" refType="h" fact="0.84"/>
              <dgm:constr type="l" for="ch" forName="wedge7Tx" refType="w" fact="0.262"/>
              <dgm:constr type="t" for="ch" forName="wedge7Tx" refType="h" fact="0.16"/>
              <dgm:constr type="w" for="ch" forName="wedge7Tx" refType="w" fact="0.23"/>
              <dgm:constr type="h" for="ch" forName="wedge7Tx" refType="h" fact="0.145"/>
              <dgm:constr type="primFontSz" for="ch" ptType="node" op="equ"/>
            </dgm:constrLst>
          </dgm:if>
          <dgm:else name="Name22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08"/>
              <dgm:constr type="t" for="ch" forName="wedge1Tx" refType="h" fact="0.16"/>
              <dgm:constr type="w" for="ch" forName="wedge1Tx" refType="w" fact="0.23"/>
              <dgm:constr type="h" for="ch" forName="wedge1Tx" refType="h" fact="0.14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38"/>
              <dgm:constr type="w" for="ch" forName="wedge2Tx" refType="w" fact="0.244"/>
              <dgm:constr type="h" for="ch" forName="wedge2Tx" refType="h" fact="0.15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62"/>
              <dgm:constr type="t" for="ch" forName="wedge3Tx" refType="h" fact="0.58"/>
              <dgm:constr type="w" for="ch" forName="wedge3Tx" refType="w" fact="0.22"/>
              <dgm:constr type="h" for="ch" forName="wedge3Tx" refType="h" fact="0.16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3875"/>
              <dgm:constr type="t" for="ch" forName="wedge4Tx" refType="h" fact="0.74"/>
              <dgm:constr type="w" for="ch" forName="wedge4Tx" refType="w" fact="0.225"/>
              <dgm:constr type="h" for="ch" forName="wedge4Tx" refType="h" fact="0.16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16"/>
              <dgm:constr type="t" for="ch" forName="wedge5Tx" refType="h" fact="0.58"/>
              <dgm:constr type="w" for="ch" forName="wedge5Tx" refType="w" fact="0.22"/>
              <dgm:constr type="h" for="ch" forName="wedge5Tx" refType="h" fact="0.16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101"/>
              <dgm:constr type="t" for="ch" forName="wedge6Tx" refType="h" fact="0.38"/>
              <dgm:constr type="w" for="ch" forName="wedge6Tx" refType="w" fact="0.244"/>
              <dgm:constr type="h" for="ch" forName="wedge6Tx" refType="h" fact="0.155"/>
              <dgm:constr type="l" for="ch" forName="wedge7" refType="w" fact="0.0583"/>
              <dgm:constr type="t" for="ch" forName="wedge7" refType="h" fact="0.035"/>
              <dgm:constr type="w" for="ch" forName="wedge7" refType="w" fact="0.84"/>
              <dgm:constr type="h" for="ch" forName="wedge7" refType="h" fact="0.84"/>
              <dgm:constr type="l" for="ch" forName="wedge7Tx" refType="w" fact="0.2403"/>
              <dgm:constr type="t" for="ch" forName="wedge7Tx" refType="h" fact="0.115"/>
              <dgm:constr type="w" for="ch" forName="wedge7Tx" refType="w" fact="0.23"/>
              <dgm:constr type="h" for="ch" forName="wedge7Tx" refType="h" fact="0.145"/>
              <dgm:constr type="primFontSz" for="ch" ptType="node" op="equ"/>
            </dgm:constrLst>
          </dgm:else>
        </dgm:choose>
      </dgm:else>
    </dgm:choose>
    <dgm:ruleLst/>
    <dgm:choose name="Name23">
      <dgm:if name="Name24" axis="ch" ptType="node" func="cnt" op="gte" val="1">
        <dgm:layoutNode name="wedge1">
          <dgm:alg type="sp"/>
          <dgm:choose name="Name25">
            <dgm:if name="Name26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27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28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29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30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31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32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33">
            <dgm:if name="Name34" func="var" arg="dir" op="equ" val="norm">
              <dgm:presOf axis="ch desOrSelf" ptType="node node" st="1 1" cnt="1 0"/>
            </dgm:if>
            <dgm:else name="Name35">
              <dgm:choose name="Name36">
                <dgm:if name="Name37" axis="ch" ptType="node" func="cnt" op="equ" val="1">
                  <dgm:presOf axis="ch desOrSelf" ptType="node node" st="1 1" cnt="1 0"/>
                </dgm:if>
                <dgm:if name="Name38" axis="ch" ptType="node" func="cnt" op="equ" val="2">
                  <dgm:presOf axis="ch desOrSelf" ptType="node node" st="2 1" cnt="1 0"/>
                </dgm:if>
                <dgm:if name="Name39" axis="ch" ptType="node" func="cnt" op="equ" val="3">
                  <dgm:presOf axis="ch desOrSelf" ptType="node node" st="3 1" cnt="1 0"/>
                </dgm:if>
                <dgm:if name="Name40" axis="ch" ptType="node" func="cnt" op="equ" val="4">
                  <dgm:presOf axis="ch desOrSelf" ptType="node node" st="4 1" cnt="1 0"/>
                </dgm:if>
                <dgm:if name="Name41" axis="ch" ptType="node" func="cnt" op="equ" val="5">
                  <dgm:presOf axis="ch desOrSelf" ptType="node node" st="5 1" cnt="1 0"/>
                </dgm:if>
                <dgm:if name="Name42" axis="ch" ptType="node" func="cnt" op="equ" val="6">
                  <dgm:presOf axis="ch desOrSelf" ptType="node node" st="6 1" cnt="1 0"/>
                </dgm:if>
                <dgm:else name="Name43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44">
            <dgm:if name="Name45" func="var" arg="dir" op="equ" val="norm">
              <dgm:presOf axis="ch desOrSelf" ptType="node node" st="1 1" cnt="1 0"/>
            </dgm:if>
            <dgm:else name="Name46">
              <dgm:choose name="Name47">
                <dgm:if name="Name48" axis="ch" ptType="node" func="cnt" op="equ" val="1">
                  <dgm:presOf axis="ch desOrSelf" ptType="node node" st="1 1" cnt="1 0"/>
                </dgm:if>
                <dgm:if name="Name49" axis="ch" ptType="node" func="cnt" op="equ" val="2">
                  <dgm:presOf axis="ch desOrSelf" ptType="node node" st="2 1" cnt="1 0"/>
                </dgm:if>
                <dgm:if name="Name50" axis="ch" ptType="node" func="cnt" op="equ" val="3">
                  <dgm:presOf axis="ch desOrSelf" ptType="node node" st="3 1" cnt="1 0"/>
                </dgm:if>
                <dgm:if name="Name51" axis="ch" ptType="node" func="cnt" op="equ" val="4">
                  <dgm:presOf axis="ch desOrSelf" ptType="node node" st="4 1" cnt="1 0"/>
                </dgm:if>
                <dgm:if name="Name52" axis="ch" ptType="node" func="cnt" op="equ" val="5">
                  <dgm:presOf axis="ch desOrSelf" ptType="node node" st="5 1" cnt="1 0"/>
                </dgm:if>
                <dgm:if name="Name53" axis="ch" ptType="node" func="cnt" op="equ" val="6">
                  <dgm:presOf axis="ch desOrSelf" ptType="node node" st="6 1" cnt="1 0"/>
                </dgm:if>
                <dgm:else name="Name54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55"/>
    </dgm:choose>
    <dgm:choose name="Name56">
      <dgm:if name="Name57" axis="ch" ptType="node" func="cnt" op="gte" val="2">
        <dgm:layoutNode name="wedge2">
          <dgm:alg type="sp"/>
          <dgm:choose name="Name58">
            <dgm:if name="Name59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60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61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62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63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64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65">
            <dgm:if name="Name66" func="var" arg="dir" op="equ" val="norm">
              <dgm:presOf axis="ch desOrSelf" ptType="node node" st="2 1" cnt="1 0"/>
            </dgm:if>
            <dgm:else name="Name67">
              <dgm:choose name="Name68">
                <dgm:if name="Name69" axis="ch" ptType="node" func="cnt" op="equ" val="2">
                  <dgm:presOf axis="ch desOrSelf" ptType="node node" st="1 1" cnt="1 0"/>
                </dgm:if>
                <dgm:if name="Name70" axis="ch" ptType="node" func="cnt" op="equ" val="3">
                  <dgm:presOf axis="ch desOrSelf" ptType="node node" st="2 1" cnt="1 0"/>
                </dgm:if>
                <dgm:if name="Name71" axis="ch" ptType="node" func="cnt" op="equ" val="4">
                  <dgm:presOf axis="ch desOrSelf" ptType="node node" st="3 1" cnt="1 0"/>
                </dgm:if>
                <dgm:if name="Name72" axis="ch" ptType="node" func="cnt" op="equ" val="5">
                  <dgm:presOf axis="ch desOrSelf" ptType="node node" st="4 1" cnt="1 0"/>
                </dgm:if>
                <dgm:if name="Name73" axis="ch" ptType="node" func="cnt" op="equ" val="6">
                  <dgm:presOf axis="ch desOrSelf" ptType="node node" st="5 1" cnt="1 0"/>
                </dgm:if>
                <dgm:else name="Name74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75">
            <dgm:if name="Name76" func="var" arg="dir" op="equ" val="norm">
              <dgm:presOf axis="ch desOrSelf" ptType="node node" st="2 1" cnt="1 0"/>
            </dgm:if>
            <dgm:else name="Name77">
              <dgm:choose name="Name78">
                <dgm:if name="Name79" axis="ch" ptType="node" func="cnt" op="equ" val="2">
                  <dgm:presOf axis="ch desOrSelf" ptType="node node" st="1 1" cnt="1 0"/>
                </dgm:if>
                <dgm:if name="Name80" axis="ch" ptType="node" func="cnt" op="equ" val="3">
                  <dgm:presOf axis="ch desOrSelf" ptType="node node" st="2 1" cnt="1 0"/>
                </dgm:if>
                <dgm:if name="Name81" axis="ch" ptType="node" func="cnt" op="equ" val="4">
                  <dgm:presOf axis="ch desOrSelf" ptType="node node" st="3 1" cnt="1 0"/>
                </dgm:if>
                <dgm:if name="Name82" axis="ch" ptType="node" func="cnt" op="equ" val="5">
                  <dgm:presOf axis="ch desOrSelf" ptType="node node" st="4 1" cnt="1 0"/>
                </dgm:if>
                <dgm:if name="Name83" axis="ch" ptType="node" func="cnt" op="equ" val="6">
                  <dgm:presOf axis="ch desOrSelf" ptType="node node" st="5 1" cnt="1 0"/>
                </dgm:if>
                <dgm:else name="Name84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85"/>
    </dgm:choose>
    <dgm:choose name="Name86">
      <dgm:if name="Name87" axis="ch" ptType="node" func="cnt" op="gte" val="3">
        <dgm:layoutNode name="wedge3">
          <dgm:alg type="sp"/>
          <dgm:choose name="Name88">
            <dgm:if name="Name89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90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91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92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93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94">
            <dgm:if name="Name95" func="var" arg="dir" op="equ" val="norm">
              <dgm:presOf axis="ch desOrSelf" ptType="node node" st="3 1" cnt="1 0"/>
            </dgm:if>
            <dgm:else name="Name96">
              <dgm:choose name="Name97">
                <dgm:if name="Name98" axis="ch" ptType="node" func="cnt" op="equ" val="3">
                  <dgm:presOf axis="ch desOrSelf" ptType="node node" st="1 1" cnt="1 0"/>
                </dgm:if>
                <dgm:if name="Name99" axis="ch" ptType="node" func="cnt" op="equ" val="4">
                  <dgm:presOf axis="ch desOrSelf" ptType="node node" st="2 1" cnt="1 0"/>
                </dgm:if>
                <dgm:if name="Name100" axis="ch" ptType="node" func="cnt" op="equ" val="5">
                  <dgm:presOf axis="ch desOrSelf" ptType="node node" st="3 1" cnt="1 0"/>
                </dgm:if>
                <dgm:if name="Name101" axis="ch" ptType="node" func="cnt" op="equ" val="6">
                  <dgm:presOf axis="ch desOrSelf" ptType="node node" st="4 1" cnt="1 0"/>
                </dgm:if>
                <dgm:else name="Name102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03">
            <dgm:if name="Name104" func="var" arg="dir" op="equ" val="norm">
              <dgm:presOf axis="ch desOrSelf" ptType="node node" st="3 1" cnt="1 0"/>
            </dgm:if>
            <dgm:else name="Name105">
              <dgm:choose name="Name106">
                <dgm:if name="Name107" axis="ch" ptType="node" func="cnt" op="equ" val="3">
                  <dgm:presOf axis="ch desOrSelf" ptType="node node" st="1 1" cnt="1 0"/>
                </dgm:if>
                <dgm:if name="Name108" axis="ch" ptType="node" func="cnt" op="equ" val="4">
                  <dgm:presOf axis="ch desOrSelf" ptType="node node" st="2 1" cnt="1 0"/>
                </dgm:if>
                <dgm:if name="Name109" axis="ch" ptType="node" func="cnt" op="equ" val="5">
                  <dgm:presOf axis="ch desOrSelf" ptType="node node" st="3 1" cnt="1 0"/>
                </dgm:if>
                <dgm:if name="Name110" axis="ch" ptType="node" func="cnt" op="equ" val="6">
                  <dgm:presOf axis="ch desOrSelf" ptType="node node" st="4 1" cnt="1 0"/>
                </dgm:if>
                <dgm:else name="Name111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12"/>
    </dgm:choose>
    <dgm:choose name="Name113">
      <dgm:if name="Name114" axis="ch" ptType="node" func="cnt" op="gte" val="4">
        <dgm:layoutNode name="wedge4">
          <dgm:alg type="sp"/>
          <dgm:choose name="Name115">
            <dgm:if name="Name116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17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18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19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20">
            <dgm:if name="Name121" func="var" arg="dir" op="equ" val="norm">
              <dgm:presOf axis="ch desOrSelf" ptType="node node" st="4 1" cnt="1 0"/>
            </dgm:if>
            <dgm:else name="Name122">
              <dgm:choose name="Name123">
                <dgm:if name="Name124" axis="ch" ptType="node" func="cnt" op="equ" val="4">
                  <dgm:presOf axis="ch desOrSelf" ptType="node node" st="1 1" cnt="1 0"/>
                </dgm:if>
                <dgm:if name="Name125" axis="ch" ptType="node" func="cnt" op="equ" val="5">
                  <dgm:presOf axis="ch desOrSelf" ptType="node node" st="2 1" cnt="1 0"/>
                </dgm:if>
                <dgm:if name="Name126" axis="ch" ptType="node" func="cnt" op="equ" val="6">
                  <dgm:presOf axis="ch desOrSelf" ptType="node node" st="3 1" cnt="1 0"/>
                </dgm:if>
                <dgm:else name="Name127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28">
            <dgm:if name="Name129" func="var" arg="dir" op="equ" val="norm">
              <dgm:presOf axis="ch desOrSelf" ptType="node node" st="4 1" cnt="1 0"/>
            </dgm:if>
            <dgm:else name="Name130">
              <dgm:choose name="Name131">
                <dgm:if name="Name132" axis="ch" ptType="node" func="cnt" op="equ" val="4">
                  <dgm:presOf axis="ch desOrSelf" ptType="node node" st="1 1" cnt="1 0"/>
                </dgm:if>
                <dgm:if name="Name133" axis="ch" ptType="node" func="cnt" op="equ" val="5">
                  <dgm:presOf axis="ch desOrSelf" ptType="node node" st="2 1" cnt="1 0"/>
                </dgm:if>
                <dgm:if name="Name134" axis="ch" ptType="node" func="cnt" op="equ" val="6">
                  <dgm:presOf axis="ch desOrSelf" ptType="node node" st="3 1" cnt="1 0"/>
                </dgm:if>
                <dgm:else name="Name135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36"/>
    </dgm:choose>
    <dgm:choose name="Name137">
      <dgm:if name="Name138" axis="ch" ptType="node" func="cnt" op="gte" val="5">
        <dgm:layoutNode name="wedge5">
          <dgm:alg type="sp"/>
          <dgm:choose name="Name139">
            <dgm:if name="Name140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41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42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43">
            <dgm:if name="Name144" func="var" arg="dir" op="equ" val="norm">
              <dgm:presOf axis="ch desOrSelf" ptType="node node" st="5 1" cnt="1 0"/>
            </dgm:if>
            <dgm:else name="Name145">
              <dgm:choose name="Name146">
                <dgm:if name="Name147" axis="ch" ptType="node" func="cnt" op="equ" val="5">
                  <dgm:presOf axis="ch desOrSelf" ptType="node node" st="1 1" cnt="1 0"/>
                </dgm:if>
                <dgm:if name="Name148" axis="ch" ptType="node" func="cnt" op="equ" val="6">
                  <dgm:presOf axis="ch desOrSelf" ptType="node node" st="2 1" cnt="1 0"/>
                </dgm:if>
                <dgm:else name="Name149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0">
            <dgm:if name="Name151" func="var" arg="dir" op="equ" val="norm">
              <dgm:presOf axis="ch desOrSelf" ptType="node node" st="5 1" cnt="1 0"/>
            </dgm:if>
            <dgm:else name="Name152">
              <dgm:choose name="Name153">
                <dgm:if name="Name154" axis="ch" ptType="node" func="cnt" op="equ" val="5">
                  <dgm:presOf axis="ch desOrSelf" ptType="node node" st="1 1" cnt="1 0"/>
                </dgm:if>
                <dgm:if name="Name155" axis="ch" ptType="node" func="cnt" op="equ" val="6">
                  <dgm:presOf axis="ch desOrSelf" ptType="node node" st="2 1" cnt="1 0"/>
                </dgm:if>
                <dgm:else name="Name156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57"/>
    </dgm:choose>
    <dgm:choose name="Name158">
      <dgm:if name="Name159" axis="ch" ptType="node" func="cnt" op="gte" val="6">
        <dgm:layoutNode name="wedge6">
          <dgm:alg type="sp"/>
          <dgm:choose name="Name160">
            <dgm:if name="Name161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62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63">
            <dgm:if name="Name164" func="var" arg="dir" op="equ" val="norm">
              <dgm:presOf axis="ch desOrSelf" ptType="node node" st="6 1" cnt="1 0"/>
            </dgm:if>
            <dgm:else name="Name165">
              <dgm:choose name="Name166">
                <dgm:if name="Name167" axis="ch" ptType="node" func="cnt" op="equ" val="6">
                  <dgm:presOf axis="ch desOrSelf" ptType="node node" st="1 1" cnt="1 0"/>
                </dgm:if>
                <dgm:else name="Name168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9">
            <dgm:if name="Name170" func="var" arg="dir" op="equ" val="norm">
              <dgm:presOf axis="ch desOrSelf" ptType="node node" st="6 1" cnt="1 0"/>
            </dgm:if>
            <dgm:else name="Name171">
              <dgm:choose name="Name172">
                <dgm:if name="Name173" axis="ch" ptType="node" func="cnt" op="equ" val="6">
                  <dgm:presOf axis="ch desOrSelf" ptType="node node" st="1 1" cnt="1 0"/>
                </dgm:if>
                <dgm:else name="Name174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75"/>
    </dgm:choose>
    <dgm:choose name="Name176">
      <dgm:if name="Name177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78">
            <dgm:if name="Name179" func="var" arg="dir" op="equ" val="norm">
              <dgm:presOf axis="ch desOrSelf" ptType="node node" st="7 1" cnt="1 0"/>
            </dgm:if>
            <dgm:else name="Name180">
              <dgm:presOf axis="ch desOrSelf" ptType="node node" st="1 1" cnt="1 0"/>
            </dgm:else>
          </dgm:choose>
          <dgm:constrLst/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81">
            <dgm:if name="Name182" func="var" arg="dir" op="equ" val="norm">
              <dgm:presOf axis="ch desOrSelf" ptType="node node" st="7 1" cnt="1 0"/>
            </dgm:if>
            <dgm:else name="Name183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84"/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8/layout/RadialCluster">
  <dgm:title val=""/>
  <dgm:desc val=""/>
  <dgm:catLst>
    <dgm:cat type="relationship" pri="19500"/>
    <dgm:cat type="cycle" pri="1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chMax val="1"/>
      <dgm:chPref val="1"/>
      <dgm:dir/>
      <dgm:animOne val="branch"/>
      <dgm:animLvl val="lvl"/>
    </dgm:varLst>
    <dgm:alg type="composite">
      <dgm:param type="ar" val="1.00"/>
    </dgm:alg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 ch" ptType="node node" cnt="1 0" func="cnt" op="equ" val="1">
            <dgm:constrLst>
              <dgm:constr type="l" for="ch" forName="textCenter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r" for="ch" forName="cycle_1" refType="w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5" axis="ch ch" ptType="node node" cnt="1 0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6" axis="ch ch" ptType="node node" cnt="1 0" func="cnt" op="equ" val="3">
            <dgm:choose name="Name7">
              <dgm:if name="Name8" axis="ch ch ch" ptType="node node node" st="1 2 0" cnt="1 1 0" func="cnt" op="equ" val="1">
                <dgm:choose name="Name9">
                  <dgm:if name="Name10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12">
                <dgm:choose name="Name13">
                  <dgm:if name="Name14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5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16" axis="ch ch" ptType="node node" cnt="1 0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r" for="ch" forName="cycle_2" refType="w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l" for="ch" forName="cycle_4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17" axis="ch ch" ptType="node node" cnt="1 0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r" for="ch" forName="cycle_3" refType="w" fact="0.89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l" for="ch" forName="cycle_4" refType="w" fact="0.11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18" axis="ch ch" ptType="node node" cnt="1 0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r" for="ch" forName="cycle_3" refType="w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l" for="ch" forName="cycle_6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19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r" for="ch" forName="cycle_2" refType="w" fact="0.938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r" for="ch" forName="cycle_3" refType="w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r" for="ch" forName="cycle_4" refType="w" fact="0.8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l" for="ch" forName="cycle_5" refType="w" fact="0.2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l" for="ch" forName="cycle_6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l" for="ch" forName="cycle_7" refType="w" fact="0.062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if>
      <dgm:else name="Name20">
        <dgm:choose name="Name21">
          <dgm:if name="Name22" axis="ch ch" ptType="node node" func="cnt" op="equ" val="1">
            <dgm:constrLst>
              <dgm:constr type="r" for="ch" forName="textCenter" refType="w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l" for="ch" forName="cycle_1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23" axis="ch ch" ptType="node node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24" axis="ch ch" ptType="node node" func="cnt" op="equ" val="3">
            <dgm:choose name="Name25">
              <dgm:if name="Name26" axis="ch ch ch" ptType="node node node" st="1 2 0" cnt="1 1 0" func="cnt" op="equ" val="1">
                <dgm:choose name="Name27">
                  <dgm:if name="Name28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29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30">
                <dgm:choose name="Name31">
                  <dgm:if name="Name32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33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34" axis="ch ch" ptType="node node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l" for="ch" forName="cycle_2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r" for="ch" forName="cycle_4" refType="w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35" axis="ch ch" ptType="node node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l" for="ch" forName="cycle_3" refType="w" fact="0.11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r" for="ch" forName="cycle_4" refType="w" fact="0.89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36" axis="ch ch" ptType="node node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l" for="ch" forName="cycle_3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r" for="ch" forName="cycle_6" refType="w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37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l" for="ch" forName="cycle_2" refType="w" fact="0.062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l" for="ch" forName="cycle_3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l" for="ch" forName="cycle_4" refType="w" fact="0.2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r" for="ch" forName="cycle_5" refType="w" fact="0.8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r" for="ch" forName="cycle_6" refType="w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r" for="ch" forName="cycle_7" refType="w" fact="0.938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else>
    </dgm:choose>
    <dgm:forEach name="Name38" axis="ch" ptType="node" cnt="1">
      <dgm:choose name="Name39">
        <dgm:if name="Name40" axis="des" func="maxDepth" op="lte" val="1">
          <dgm:layoutNode name="singleCycle">
            <dgm:choose name="Name41">
              <dgm:if name="Name42" axis="ch" ptType="node" func="cnt" op="equ" val="1">
                <dgm:choose name="Name43">
                  <dgm:if name="Name44" func="var" arg="dir" op="equ" val="norm">
                    <dgm:alg type="cycle">
                      <dgm:param type="stAng" val="90"/>
                      <dgm:param type="ctrShpMap" val="fNode"/>
                    </dgm:alg>
                  </dgm:if>
                  <dgm:else name="Name45">
                    <dgm:alg type="cycle">
                      <dgm:param type="stAng" val="-90"/>
                      <dgm:param type="spanAng" val="-360"/>
                      <dgm:param type="ctrShpMap" val="fNode"/>
                    </dgm:alg>
                  </dgm:else>
                </dgm:choose>
              </dgm:if>
              <dgm:else name="Name46">
                <dgm:choose name="Name47">
                  <dgm:if name="Name48" func="var" arg="dir" op="equ" val="norm">
                    <dgm:alg type="cycle">
                      <dgm:param type="ctrShpMap" val="fNode"/>
                    </dgm:alg>
                  </dgm:if>
                  <dgm:else name="Name49">
                    <dgm:alg type="cycle">
                      <dgm:param type="spanAng" val="-360"/>
                      <dgm:param type="ctrShpMap" val="fNode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hoose name="Name50">
              <dgm:if name="Name51" axis="ch" ptType="node" func="cnt" op="equ" val="0">
                <dgm:constrLst>
                  <dgm:constr type="w" for="ch" forName="singleCenter" refType="w"/>
                  <dgm:constr type="h" for="ch" forName="singleCenter" refType="w" refFor="ch" refForName="singleCenter"/>
                </dgm:constrLst>
              </dgm:if>
              <dgm:if name="Name52" axis="ch" ptType="node" func="cnt" op="equ" val="1">
                <dgm:constrLst>
                  <dgm:constr type="w" for="ch" forName="singleCenter" refType="w" fact="0.5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if>
              <dgm:else name="Name53">
                <dgm:constrLst>
                  <dgm:constr type="w" for="ch" forName="singleCenter" refType="w" fact="0.3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else>
            </dgm:choose>
            <dgm:layoutNode name="singleCenter" styleLbl="node1">
              <dgm:varLst>
                <dgm:chMax val="7"/>
                <dgm:chPref val="7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self" ptType="node"/>
              <dgm:constrLst>
                <dgm:constr type="tMarg" refType="primFontSz" fact="0.2"/>
                <dgm:constr type="bMarg" refType="primFontSz" fact="0.2"/>
                <dgm:constr type="lMarg" refType="primFontSz" fact="0.2"/>
                <dgm:constr type="rMarg" refType="primFontSz" fact="0.2"/>
              </dgm:constrLst>
              <dgm:ruleLst>
                <dgm:rule type="primFontSz" val="5" fact="NaN" max="NaN"/>
              </dgm:ruleLst>
            </dgm:layoutNode>
            <dgm:forEach name="Name54" axis="ch" cnt="21">
              <dgm:forEach name="Name55" axis="self" ptType="parTrans">
                <dgm:layoutNode name="Name56">
                  <dgm:alg type="conn">
                    <dgm:param type="dim" val="1D"/>
                    <dgm:param type="begPts" val="auto"/>
                    <dgm:param type="endPts" val="auto"/>
                    <dgm:param type="begSty" val="noArr"/>
                    <dgm:param type="endSty" val="noArr"/>
                  </dgm:alg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forEach name="Name57" axis="self" ptType="node">
                <dgm:layoutNode name="text0" styleLbl="node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/>
                  </dgm:shape>
                  <dgm:presOf axis="desOrSelf" ptType="node"/>
                  <dgm:constrLst>
                    <dgm:constr type="userS"/>
                    <dgm:constr type="w" refType="userS"/>
                    <dgm:constr type="h" refType="w"/>
                    <dgm:constr type="tMarg" refType="primFontSz" fact="0.2"/>
                    <dgm:constr type="bMarg" refType="primFontSz" fact="0.2"/>
                    <dgm:constr type="lMarg" refType="primFontSz" fact="0.2"/>
                    <dgm:constr type="rMarg" refType="primFontSz" fact="0.2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if>
        <dgm:else name="Name58">
          <dgm:layoutNode name="textCenter" styleLbl="node1">
            <dgm:alg type="tx"/>
            <dgm:shape xmlns:r="http://schemas.openxmlformats.org/officeDocument/2006/relationships" type="roundRect" r:blip="">
              <dgm:adjLst/>
            </dgm:shape>
            <dgm:presOf axis="self" ptType="node"/>
            <dgm:constrLst>
              <dgm:constr type="tMarg" refType="primFontSz" fact="0.2"/>
              <dgm:constr type="bMarg" refType="primFontSz" fact="0.2"/>
              <dgm:constr type="lMarg" refType="primFontSz" fact="0.2"/>
              <dgm:constr type="rMarg" refType="primFontSz" fact="0.2"/>
            </dgm:constrLst>
            <dgm:ruleLst>
              <dgm:rule type="primFontSz" val="5" fact="NaN" max="NaN"/>
            </dgm:ruleLst>
          </dgm:layoutNode>
          <dgm:choose name="Name59">
            <dgm:if name="Name60" axis="ch" ptType="node" func="cnt" op="gte" val="1">
              <dgm:layoutNode name="cycle_1">
                <dgm:choose name="Name61">
                  <dgm:if name="Name62" func="var" arg="dir" op="equ" val="norm">
                    <dgm:choose name="Name63">
                      <dgm:if name="Name64" axis="ch" ptType="node" func="cnt" op="equ" val="1">
                        <dgm:choose name="Name65">
                          <dgm:if name="Name66" axis="ch ch" ptType="node node" st="1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67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68">
                            <dgm:alg type="cycle">
                              <dgm:param type="ctrShpMap" val="fNode"/>
                              <dgm:param type="stAng" val="0"/>
                              <dgm:param type="spanAng" val="180"/>
                            </dgm:alg>
                          </dgm:else>
                        </dgm:choose>
                      </dgm:if>
                      <dgm:if name="Name69" axis="ch" ptType="node" func="cnt" op="equ" val="2">
                        <dgm:choose name="Name70">
                          <dgm:if name="Name7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3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4" axis="ch" ptType="node" func="cnt" op="equ" val="3">
                        <dgm:choose name="Name75">
                          <dgm:if name="Name7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8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9" axis="ch" ptType="node" func="cnt" op="equ" val="4">
                        <dgm:choose name="Name80">
                          <dgm:if name="Name8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3">
                            <dgm:alg type="cycle">
                              <dgm:param type="ctrShpMap" val="fNode"/>
                              <dgm:param type="stAng" val="292.5"/>
                              <dgm:param type="spanAng" val="135"/>
                            </dgm:alg>
                          </dgm:else>
                        </dgm:choose>
                      </dgm:if>
                      <dgm:if name="Name84" axis="ch" ptType="node" func="cnt" op="equ" val="5">
                        <dgm:choose name="Name85">
                          <dgm:if name="Name8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89" axis="ch" ptType="node" func="cnt" op="equ" val="6">
                        <dgm:choose name="Name90">
                          <dgm:if name="Name9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94" axis="ch" ptType="node" func="cnt" op="gte" val="7">
                        <dgm:choose name="Name95">
                          <dgm:if name="Name9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99"/>
                    </dgm:choose>
                  </dgm:if>
                  <dgm:else name="Name100">
                    <dgm:choose name="Name101">
                      <dgm:if name="Name102" axis="ch" ptType="node" func="cnt" op="equ" val="1">
                        <dgm:choose name="Name103">
                          <dgm:if name="Name104" axis="ch ch" ptType="node node" st="1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05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06">
                            <dgm:alg type="cycle">
                              <dgm:param type="ctrShpMap" val="fNode"/>
                              <dgm:param type="stAng" val="0"/>
                              <dgm:param type="spanAng" val="-180"/>
                            </dgm:alg>
                          </dgm:else>
                        </dgm:choose>
                      </dgm:if>
                      <dgm:if name="Name107" axis="ch" ptType="node" func="cnt" op="equ" val="2">
                        <dgm:choose name="Name108">
                          <dgm:if name="Name10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1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2" axis="ch" ptType="node" func="cnt" op="equ" val="3">
                        <dgm:choose name="Name113">
                          <dgm:if name="Name11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6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7" axis="ch" ptType="node" func="cnt" op="equ" val="4">
                        <dgm:choose name="Name118">
                          <dgm:if name="Name11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1">
                            <dgm:alg type="cycle">
                              <dgm:param type="ctrShpMap" val="fNode"/>
                              <dgm:param type="stAng" val="67.5"/>
                              <dgm:param type="spanAng" val="-135"/>
                            </dgm:alg>
                          </dgm:else>
                        </dgm:choose>
                      </dgm:if>
                      <dgm:if name="Name122" axis="ch" ptType="node" func="cnt" op="equ" val="5">
                        <dgm:choose name="Name123">
                          <dgm:if name="Name12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27" axis="ch" ptType="node" func="cnt" op="equ" val="6">
                        <dgm:choose name="Name128">
                          <dgm:if name="Name12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32" axis="ch" ptType="node" func="cnt" op="gte" val="7">
                        <dgm:choose name="Name133">
                          <dgm:if name="Name13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137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138" axis="ch" ptType="node" cnt="1">
                  <dgm:layoutNode name="childCenter1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139" axis="ch">
                    <dgm:forEach name="Name140" axis="self" ptType="parTrans">
                      <dgm:layoutNode name="Name141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142" axis="self" ptType="node">
                      <dgm:layoutNode name="text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143" axis="ch" ptType="parTrans" cnt="1">
                <dgm:layoutNode name="Name144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1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145"/>
          </dgm:choose>
          <dgm:choose name="Name146">
            <dgm:if name="Name147" axis="ch" ptType="node" func="cnt" op="gte" val="2">
              <dgm:layoutNode name="cycle_2">
                <dgm:choose name="Name148">
                  <dgm:if name="Name149" func="var" arg="dir" op="equ" val="norm">
                    <dgm:choose name="Name150">
                      <dgm:if name="Name151" axis="ch" ptType="node" func="cnt" op="equ" val="2">
                        <dgm:choose name="Name152">
                          <dgm:if name="Name153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54" axis="ch ch" ptType="node node" st="2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155">
                            <dgm:alg type="cycle">
                              <dgm:param type="ctrShpMap" val="fNode"/>
                              <dgm:param type="stAng" val="90"/>
                              <dgm:param type="spanAng" val="180"/>
                            </dgm:alg>
                          </dgm:else>
                        </dgm:choose>
                      </dgm:if>
                      <dgm:if name="Name156" axis="ch" ptType="node" func="cnt" op="equ" val="3">
                        <dgm:choose name="Name157">
                          <dgm:if name="Name158" axis="ch ch" ptType="node node" st="2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159" axis="ch ch" ptType="node node" st="2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  <dgm:param type="horzAlign" val="r"/>
                              <dgm:param type="vertAlign" val="b"/>
                            </dgm:alg>
                          </dgm:if>
                          <dgm:else name="Name160">
                            <dgm:alg type="cycle">
                              <dgm:param type="ctrShpMap" val="fNode"/>
                              <dgm:param type="stAng" val="30"/>
                              <dgm:param type="spanAng" val="180"/>
                            </dgm:alg>
                          </dgm:else>
                        </dgm:choose>
                      </dgm:if>
                      <dgm:if name="Name161" axis="ch" ptType="node" func="cnt" op="equ" val="4">
                        <dgm:choose name="Name162">
                          <dgm:if name="Name163" axis="ch ch" ptType="node node" st="2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164" axis="ch ch" ptType="node node" st="2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165">
                            <dgm:alg type="cycle">
                              <dgm:param type="ctrShpMap" val="fNode"/>
                              <dgm:param type="stAng" val="22.5"/>
                              <dgm:param type="spanAng" val="135"/>
                            </dgm:alg>
                          </dgm:else>
                        </dgm:choose>
                      </dgm:if>
                      <dgm:if name="Name166" axis="ch" ptType="node" func="cnt" op="equ" val="5">
                        <dgm:choose name="Name167">
                          <dgm:if name="Name168" axis="ch ch" ptType="node node" st="2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169" axis="ch ch" ptType="node node" st="2 1" cnt="1 0" func="cnt" op="equ" val="2">
                            <dgm:alg type="cycle">
                              <dgm:param type="ctrShpMap" val="fNode"/>
                              <dgm:param type="stAng" val="27"/>
                              <dgm:param type="spanAng" val="90"/>
                            </dgm:alg>
                          </dgm:if>
                          <dgm:else name="Name17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1" axis="ch" ptType="node" func="cnt" op="equ" val="6">
                        <dgm:choose name="Name172">
                          <dgm:if name="Name173" axis="ch ch" ptType="node node" st="2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174" axis="ch ch" ptType="node node" st="2 1" cnt="1 0" func="cnt" op="equ" val="2">
                            <dgm:alg type="cycle">
                              <dgm:param type="ctrShpMap" val="fNode"/>
                              <dgm:param type="stAng" val="15"/>
                              <dgm:param type="spanAng" val="90"/>
                            </dgm:alg>
                          </dgm:if>
                          <dgm:else name="Name175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6" axis="ch" ptType="node" func="cnt" op="gte" val="7">
                        <dgm:choose name="Name177">
                          <dgm:if name="Name178" axis="ch ch" ptType="node node" st="2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179" axis="ch ch" ptType="node node" st="2 1" cnt="1 0" func="cnt" op="equ" val="2">
                            <dgm:alg type="cycle">
                              <dgm:param type="ctrShpMap" val="fNode"/>
                              <dgm:param type="stAng" val="6"/>
                              <dgm:param type="spanAng" val="90"/>
                            </dgm:alg>
                          </dgm:if>
                          <dgm:else name="Name18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181"/>
                    </dgm:choose>
                  </dgm:if>
                  <dgm:else name="Name182">
                    <dgm:choose name="Name183">
                      <dgm:if name="Name184" axis="ch" ptType="node" func="cnt" op="equ" val="2">
                        <dgm:choose name="Name185">
                          <dgm:if name="Name186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87" axis="ch ch" ptType="node node" st="2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188">
                            <dgm:alg type="cycle">
                              <dgm:param type="ctrShpMap" val="fNode"/>
                              <dgm:param type="stAng" val="270"/>
                              <dgm:param type="spanAng" val="-180"/>
                            </dgm:alg>
                          </dgm:else>
                        </dgm:choose>
                      </dgm:if>
                      <dgm:if name="Name189" axis="ch" ptType="node" func="cnt" op="equ" val="3">
                        <dgm:choose name="Name190">
                          <dgm:if name="Name191" axis="ch ch" ptType="node node" st="2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192" axis="ch ch" ptType="node node" st="2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  <dgm:param type="horzAlign" val="l"/>
                              <dgm:param type="vertAlign" val="b"/>
                            </dgm:alg>
                          </dgm:if>
                          <dgm:else name="Name193">
                            <dgm:alg type="cycle">
                              <dgm:param type="ctrShpMap" val="fNode"/>
                              <dgm:param type="stAng" val="330"/>
                              <dgm:param type="spanAng" val="-180"/>
                            </dgm:alg>
                          </dgm:else>
                        </dgm:choose>
                      </dgm:if>
                      <dgm:if name="Name194" axis="ch" ptType="node" func="cnt" op="equ" val="4">
                        <dgm:choose name="Name195">
                          <dgm:if name="Name196" axis="ch ch" ptType="node node" st="2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97" axis="ch ch" ptType="node node" st="2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98">
                            <dgm:alg type="cycle">
                              <dgm:param type="ctrShpMap" val="fNode"/>
                              <dgm:param type="stAng" val="337.5"/>
                              <dgm:param type="spanAng" val="-135"/>
                            </dgm:alg>
                          </dgm:else>
                        </dgm:choose>
                      </dgm:if>
                      <dgm:if name="Name199" axis="ch" ptType="node" func="cnt" op="equ" val="5">
                        <dgm:choose name="Name200">
                          <dgm:if name="Name201" axis="ch ch" ptType="node node" st="2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202" axis="ch ch" ptType="node node" st="2 1" cnt="1 0" func="cnt" op="equ" val="2">
                            <dgm:alg type="cycle">
                              <dgm:param type="ctrShpMap" val="fNode"/>
                              <dgm:param type="stAng" val="333"/>
                              <dgm:param type="spanAng" val="-90"/>
                            </dgm:alg>
                          </dgm:if>
                          <dgm:else name="Name20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4" axis="ch" ptType="node" func="cnt" op="equ" val="6">
                        <dgm:choose name="Name205">
                          <dgm:if name="Name206" axis="ch ch" ptType="node node" st="2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207" axis="ch ch" ptType="node node" st="2 1" cnt="1 0" func="cnt" op="equ" val="2">
                            <dgm:alg type="cycle">
                              <dgm:param type="ctrShpMap" val="fNode"/>
                              <dgm:param type="stAng" val="345"/>
                              <dgm:param type="spanAng" val="-90"/>
                            </dgm:alg>
                          </dgm:if>
                          <dgm:else name="Name20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9" axis="ch" ptType="node" func="cnt" op="gte" val="7">
                        <dgm:choose name="Name210">
                          <dgm:if name="Name211" axis="ch ch" ptType="node node" st="2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212" axis="ch ch" ptType="node node" st="2 1" cnt="1 0" func="cnt" op="equ" val="2">
                            <dgm:alg type="cycle">
                              <dgm:param type="ctrShpMap" val="fNode"/>
                              <dgm:param type="stAng" val="353"/>
                              <dgm:param type="spanAng" val="-90"/>
                            </dgm:alg>
                          </dgm:if>
                          <dgm:else name="Name21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14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15" axis="ch" ptType="node" st="2" cnt="1">
                  <dgm:layoutNode name="childCenter2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16" axis="ch">
                    <dgm:forEach name="Name217" axis="self" ptType="parTrans">
                      <dgm:layoutNode name="Name218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19" axis="self" ptType="node">
                      <dgm:layoutNode name="text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20" axis="ch" ptType="parTrans" st="2" cnt="1">
                <dgm:layoutNode name="Name221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22"/>
          </dgm:choose>
          <dgm:choose name="Name223">
            <dgm:if name="Name224" axis="ch" ptType="node" func="cnt" op="gte" val="3">
              <dgm:layoutNode name="cycle_3">
                <dgm:choose name="Name225">
                  <dgm:if name="Name226" func="var" arg="dir" op="equ" val="norm">
                    <dgm:choose name="Name227">
                      <dgm:if name="Name228" axis="ch" ptType="node" func="cnt" op="equ" val="3">
                        <dgm:choose name="Name229">
                          <dgm:if name="Name230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231" axis="ch ch" ptType="node node" st="3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  <dgm:param type="horzAlign" val="l"/>
                              <dgm:param type="vertAlign" val="b"/>
                            </dgm:alg>
                          </dgm:if>
                          <dgm:else name="Name232">
                            <dgm:alg type="cycle">
                              <dgm:param type="ctrShpMap" val="fNode"/>
                              <dgm:param type="stAng" val="150"/>
                              <dgm:param type="spanAng" val="180"/>
                            </dgm:alg>
                          </dgm:else>
                        </dgm:choose>
                      </dgm:if>
                      <dgm:if name="Name233" axis="ch" ptType="node" func="cnt" op="equ" val="4">
                        <dgm:choose name="Name234">
                          <dgm:if name="Name235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36" axis="ch ch" ptType="node node" st="3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237">
                            <dgm:alg type="cycle">
                              <dgm:param type="ctrShpMap" val="fNode"/>
                              <dgm:param type="stAng" val="112.5"/>
                              <dgm:param type="spanAng" val="135"/>
                            </dgm:alg>
                          </dgm:else>
                        </dgm:choose>
                      </dgm:if>
                      <dgm:if name="Name238" axis="ch" ptType="node" func="cnt" op="equ" val="5">
                        <dgm:choose name="Name239">
                          <dgm:if name="Name240" axis="ch ch" ptType="node node" st="3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241" axis="ch ch" ptType="node node" st="3 1" cnt="1 0" func="cnt" op="equ" val="2">
                            <dgm:alg type="cycle">
                              <dgm:param type="ctrShpMap" val="fNode"/>
                              <dgm:param type="stAng" val="99"/>
                              <dgm:param type="spanAng" val="90"/>
                            </dgm:alg>
                          </dgm:if>
                          <dgm:else name="Name24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3" axis="ch" ptType="node" func="cnt" op="equ" val="6">
                        <dgm:choose name="Name244">
                          <dgm:if name="Name245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246" axis="ch ch" ptType="node node" st="3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</dgm:alg>
                          </dgm:if>
                          <dgm:else name="Name247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8" axis="ch" ptType="node" func="cnt" op="gte" val="7">
                        <dgm:choose name="Name249">
                          <dgm:if name="Name250" axis="ch ch" ptType="node node" st="3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251" axis="ch ch" ptType="node node" st="3 1" cnt="1 0" func="cnt" op="equ" val="2">
                            <dgm:alg type="cycle">
                              <dgm:param type="ctrShpMap" val="fNode"/>
                              <dgm:param type="stAng" val="57"/>
                              <dgm:param type="spanAng" val="90"/>
                            </dgm:alg>
                          </dgm:if>
                          <dgm:else name="Name25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253"/>
                    </dgm:choose>
                  </dgm:if>
                  <dgm:else name="Name254">
                    <dgm:choose name="Name255">
                      <dgm:if name="Name256" axis="ch" ptType="node" func="cnt" op="equ" val="3">
                        <dgm:choose name="Name257">
                          <dgm:if name="Name258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259" axis="ch ch" ptType="node node" st="3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  <dgm:param type="horzAlign" val="r"/>
                              <dgm:param type="vertAlign" val="b"/>
                            </dgm:alg>
                          </dgm:if>
                          <dgm:else name="Name260">
                            <dgm:alg type="cycle">
                              <dgm:param type="ctrShpMap" val="fNode"/>
                              <dgm:param type="stAng" val="210"/>
                              <dgm:param type="spanAng" val="-180"/>
                            </dgm:alg>
                          </dgm:else>
                        </dgm:choose>
                      </dgm:if>
                      <dgm:if name="Name261" axis="ch" ptType="node" func="cnt" op="equ" val="4">
                        <dgm:choose name="Name262">
                          <dgm:if name="Name263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64" axis="ch ch" ptType="node node" st="3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265">
                            <dgm:alg type="cycle">
                              <dgm:param type="ctrShpMap" val="fNode"/>
                              <dgm:param type="stAng" val="247.5"/>
                              <dgm:param type="spanAng" val="-135"/>
                            </dgm:alg>
                          </dgm:else>
                        </dgm:choose>
                      </dgm:if>
                      <dgm:if name="Name266" axis="ch" ptType="node" func="cnt" op="equ" val="5">
                        <dgm:choose name="Name267">
                          <dgm:if name="Name268" axis="ch ch" ptType="node node" st="3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269" axis="ch ch" ptType="node node" st="3 1" cnt="1 0" func="cnt" op="equ" val="2">
                            <dgm:alg type="cycle">
                              <dgm:param type="ctrShpMap" val="fNode"/>
                              <dgm:param type="stAng" val="261"/>
                              <dgm:param type="spanAng" val="-90"/>
                            </dgm:alg>
                          </dgm:if>
                          <dgm:else name="Name27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1" axis="ch" ptType="node" func="cnt" op="equ" val="6">
                        <dgm:choose name="Name272">
                          <dgm:if name="Name273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274" axis="ch ch" ptType="node node" st="3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</dgm:alg>
                          </dgm:if>
                          <dgm:else name="Name275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6" axis="ch" ptType="node" func="cnt" op="gte" val="7">
                        <dgm:choose name="Name277">
                          <dgm:if name="Name278" axis="ch ch" ptType="node node" st="3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279" axis="ch ch" ptType="node node" st="3 1" cnt="1 0" func="cnt" op="equ" val="2">
                            <dgm:alg type="cycle">
                              <dgm:param type="ctrShpMap" val="fNode"/>
                              <dgm:param type="stAng" val="302"/>
                              <dgm:param type="spanAng" val="-90"/>
                            </dgm:alg>
                          </dgm:if>
                          <dgm:else name="Name28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81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82" axis="ch" ptType="node" st="3" cnt="1">
                  <dgm:layoutNode name="childCenter3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83" axis="ch">
                    <dgm:forEach name="Name284" axis="self" ptType="parTrans">
                      <dgm:layoutNode name="Name285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86" axis="self" ptType="node">
                      <dgm:layoutNode name="text3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87" axis="ch" ptType="parTrans" st="3" cnt="1">
                <dgm:layoutNode name="Name288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3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89"/>
          </dgm:choose>
          <dgm:choose name="Name290">
            <dgm:if name="Name291" axis="ch" ptType="node" func="cnt" op="gte" val="4">
              <dgm:layoutNode name="cycle_4">
                <dgm:choose name="Name292">
                  <dgm:if name="Name293" func="var" arg="dir" op="equ" val="norm">
                    <dgm:choose name="Name294">
                      <dgm:if name="Name295" axis="ch" ptType="node" func="cnt" op="equ" val="4">
                        <dgm:choose name="Name296">
                          <dgm:if name="Name297" axis="ch ch" ptType="node node" st="4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298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90"/>
                            </dgm:alg>
                          </dgm:if>
                          <dgm:else name="Name299">
                            <dgm:alg type="cycle">
                              <dgm:param type="ctrShpMap" val="fNode"/>
                              <dgm:param type="stAng" val="202.5"/>
                              <dgm:param type="spanAng" val="135"/>
                            </dgm:alg>
                          </dgm:else>
                        </dgm:choose>
                      </dgm:if>
                      <dgm:if name="Name300" axis="ch" ptType="node" func="cnt" op="equ" val="5">
                        <dgm:choose name="Name301">
                          <dgm:if name="Name302" axis="ch ch" ptType="node node" st="4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303" axis="ch ch" ptType="node node" st="4 1" cnt="1 0" func="cnt" op="equ" val="2">
                            <dgm:alg type="cycle">
                              <dgm:param type="ctrShpMap" val="fNode"/>
                              <dgm:param type="stAng" val="171"/>
                              <dgm:param type="spanAng" val="90"/>
                            </dgm:alg>
                          </dgm:if>
                          <dgm:else name="Name30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05" axis="ch" ptType="node" func="cnt" op="equ" val="6">
                        <dgm:choose name="Name306">
                          <dgm:if name="Name307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08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309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10" axis="ch" ptType="node" func="cnt" op="gte" val="7">
                        <dgm:choose name="Name311">
                          <dgm:if name="Name312" axis="ch ch" ptType="node node" st="4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13" axis="ch ch" ptType="node node" st="4 1" cnt="1 0" func="cnt" op="equ" val="2">
                            <dgm:alg type="cycle">
                              <dgm:param type="ctrShpMap" val="fNode"/>
                              <dgm:param type="stAng" val="109"/>
                              <dgm:param type="spanAng" val="90"/>
                            </dgm:alg>
                          </dgm:if>
                          <dgm:else name="Name31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15"/>
                    </dgm:choose>
                  </dgm:if>
                  <dgm:else name="Name316">
                    <dgm:choose name="Name317">
                      <dgm:if name="Name318" axis="ch" ptType="node" func="cnt" op="equ" val="4">
                        <dgm:choose name="Name319">
                          <dgm:if name="Name320" axis="ch ch" ptType="node node" st="4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321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-90"/>
                            </dgm:alg>
                          </dgm:if>
                          <dgm:else name="Name322">
                            <dgm:alg type="cycle">
                              <dgm:param type="ctrShpMap" val="fNode"/>
                              <dgm:param type="stAng" val="157.5"/>
                              <dgm:param type="spanAng" val="-135"/>
                            </dgm:alg>
                          </dgm:else>
                        </dgm:choose>
                      </dgm:if>
                      <dgm:if name="Name323" axis="ch" ptType="node" func="cnt" op="equ" val="5">
                        <dgm:choose name="Name324">
                          <dgm:if name="Name325" axis="ch ch" ptType="node node" st="4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326" axis="ch ch" ptType="node node" st="4 1" cnt="1 0" func="cnt" op="equ" val="2">
                            <dgm:alg type="cycle">
                              <dgm:param type="ctrShpMap" val="fNode"/>
                              <dgm:param type="stAng" val="189"/>
                              <dgm:param type="spanAng" val="-90"/>
                            </dgm:alg>
                          </dgm:if>
                          <dgm:else name="Name32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28" axis="ch" ptType="node" func="cnt" op="equ" val="6">
                        <dgm:choose name="Name329">
                          <dgm:if name="Name330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31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332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33" axis="ch" ptType="node" func="cnt" op="gte" val="7">
                        <dgm:choose name="Name334">
                          <dgm:if name="Name335" axis="ch ch" ptType="node node" st="4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36" axis="ch ch" ptType="node node" st="4 1" cnt="1 0" func="cnt" op="equ" val="2">
                            <dgm:alg type="cycle">
                              <dgm:param type="ctrShpMap" val="fNode"/>
                              <dgm:param type="stAng" val="250"/>
                              <dgm:param type="spanAng" val="-90"/>
                            </dgm:alg>
                          </dgm:if>
                          <dgm:else name="Name33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38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39" axis="ch" ptType="node" st="4" cnt="1">
                  <dgm:layoutNode name="childCenter4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40" axis="ch">
                    <dgm:forEach name="Name341" axis="self" ptType="parTrans">
                      <dgm:layoutNode name="Name342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43" axis="self" ptType="node">
                      <dgm:layoutNode name="text4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44" axis="ch" ptType="parTrans" st="4" cnt="1">
                <dgm:layoutNode name="Name345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4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46"/>
          </dgm:choose>
          <dgm:choose name="Name347">
            <dgm:if name="Name348" axis="ch" ptType="node" func="cnt" op="gte" val="5">
              <dgm:layoutNode name="cycle_5">
                <dgm:choose name="Name349">
                  <dgm:if name="Name350" func="var" arg="dir" op="equ" val="norm">
                    <dgm:choose name="Name351">
                      <dgm:if name="Name352" axis="ch" ptType="node" func="cnt" op="equ" val="5">
                        <dgm:choose name="Name353">
                          <dgm:if name="Name354" axis="ch ch" ptType="node node" st="5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355" axis="ch ch" ptType="node node" st="5 1" cnt="1 0" func="cnt" op="equ" val="2">
                            <dgm:alg type="cycle">
                              <dgm:param type="ctrShpMap" val="fNode"/>
                              <dgm:param type="stAng" val="243"/>
                              <dgm:param type="spanAng" val="90"/>
                            </dgm:alg>
                          </dgm:if>
                          <dgm:else name="Name35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57" axis="ch" ptType="node" func="cnt" op="equ" val="6">
                        <dgm:choose name="Name358">
                          <dgm:if name="Name359" axis="ch ch" ptType="node node" st="5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360" axis="ch ch" ptType="node node" st="5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</dgm:alg>
                          </dgm:if>
                          <dgm:else name="Name361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62" axis="ch" ptType="node" func="cnt" op="gte" val="7">
                        <dgm:choose name="Name363">
                          <dgm:if name="Name364" axis="ch ch" ptType="node node" st="5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65" axis="ch ch" ptType="node node" st="5 1" cnt="1 0" func="cnt" op="equ" val="2">
                            <dgm:alg type="cycle">
                              <dgm:param type="ctrShpMap" val="fNode"/>
                              <dgm:param type="stAng" val="160"/>
                              <dgm:param type="spanAng" val="90"/>
                            </dgm:alg>
                          </dgm:if>
                          <dgm:else name="Name36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67"/>
                    </dgm:choose>
                  </dgm:if>
                  <dgm:else name="Name368">
                    <dgm:choose name="Name369">
                      <dgm:if name="Name370" axis="ch" ptType="node" func="cnt" op="equ" val="5">
                        <dgm:choose name="Name371">
                          <dgm:if name="Name372" axis="ch ch" ptType="node node" st="5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373" axis="ch ch" ptType="node node" st="5 1" cnt="1 0" func="cnt" op="equ" val="2">
                            <dgm:alg type="cycle">
                              <dgm:param type="ctrShpMap" val="fNode"/>
                              <dgm:param type="stAng" val="117"/>
                              <dgm:param type="spanAng" val="-90"/>
                            </dgm:alg>
                          </dgm:if>
                          <dgm:else name="Name37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75" axis="ch" ptType="node" func="cnt" op="equ" val="6">
                        <dgm:choose name="Name376">
                          <dgm:if name="Name377" axis="ch ch" ptType="node node" st="5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378" axis="ch ch" ptType="node node" st="5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</dgm:alg>
                          </dgm:if>
                          <dgm:else name="Name379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80" axis="ch" ptType="node" func="cnt" op="gte" val="7">
                        <dgm:choose name="Name381">
                          <dgm:if name="Name382" axis="ch ch" ptType="node node" st="5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83" axis="ch ch" ptType="node node" st="5 1" cnt="1 0" func="cnt" op="equ" val="2">
                            <dgm:alg type="cycle">
                              <dgm:param type="ctrShpMap" val="fNode"/>
                              <dgm:param type="stAng" val="199"/>
                              <dgm:param type="spanAng" val="-90"/>
                            </dgm:alg>
                          </dgm:if>
                          <dgm:else name="Name38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85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86" axis="ch" ptType="node" st="5" cnt="1">
                  <dgm:layoutNode name="childCenter5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87" axis="ch">
                    <dgm:forEach name="Name388" axis="self" ptType="parTrans">
                      <dgm:layoutNode name="Name389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90" axis="self" ptType="node">
                      <dgm:layoutNode name="text5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91" axis="ch" ptType="parTrans" st="5" cnt="1">
                <dgm:layoutNode name="Name392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5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93"/>
          </dgm:choose>
          <dgm:choose name="Name394">
            <dgm:if name="Name395" axis="ch" ptType="node" func="cnt" op="gte" val="6">
              <dgm:layoutNode name="cycle_6">
                <dgm:choose name="Name396">
                  <dgm:if name="Name397" func="var" arg="dir" op="equ" val="norm">
                    <dgm:choose name="Name398">
                      <dgm:if name="Name399" axis="ch" ptType="node" func="cnt" op="equ" val="6">
                        <dgm:choose name="Name400">
                          <dgm:if name="Name401" axis="ch ch" ptType="node node" st="6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402" axis="ch ch" ptType="node node" st="6 1" cnt="1 0" func="cnt" op="equ" val="2">
                            <dgm:alg type="cycle">
                              <dgm:param type="ctrShpMap" val="fNode"/>
                              <dgm:param type="stAng" val="255"/>
                              <dgm:param type="spanAng" val="90"/>
                            </dgm:alg>
                          </dgm:if>
                          <dgm:else name="Name40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404" axis="ch" ptType="node" func="cnt" op="gte" val="7">
                        <dgm:choose name="Name405">
                          <dgm:if name="Name406" axis="ch ch" ptType="node node" st="6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407" axis="ch ch" ptType="node node" st="6 1" cnt="1 0" func="cnt" op="equ" val="2">
                            <dgm:alg type="cycle">
                              <dgm:param type="ctrShpMap" val="fNode"/>
                              <dgm:param type="stAng" val="212"/>
                              <dgm:param type="spanAng" val="90"/>
                            </dgm:alg>
                          </dgm:if>
                          <dgm:else name="Name40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09"/>
                    </dgm:choose>
                  </dgm:if>
                  <dgm:else name="Name410">
                    <dgm:choose name="Name411">
                      <dgm:if name="Name412" axis="ch" ptType="node" func="cnt" op="equ" val="6">
                        <dgm:choose name="Name413">
                          <dgm:if name="Name414" axis="ch ch" ptType="node node" st="6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415" axis="ch ch" ptType="node node" st="6 1" cnt="1 0" func="cnt" op="equ" val="2">
                            <dgm:alg type="cycle">
                              <dgm:param type="ctrShpMap" val="fNode"/>
                              <dgm:param type="stAng" val="105"/>
                              <dgm:param type="spanAng" val="-90"/>
                            </dgm:alg>
                          </dgm:if>
                          <dgm:else name="Name41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417" axis="ch" ptType="node" func="cnt" op="gte" val="7">
                        <dgm:choose name="Name418">
                          <dgm:if name="Name419" axis="ch ch" ptType="node node" st="6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420" axis="ch ch" ptType="node node" st="6 1" cnt="1 0" func="cnt" op="equ" val="2">
                            <dgm:alg type="cycle">
                              <dgm:param type="ctrShpMap" val="fNode"/>
                              <dgm:param type="stAng" val="147"/>
                              <dgm:param type="spanAng" val="-90"/>
                            </dgm:alg>
                          </dgm:if>
                          <dgm:else name="Name42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22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23" axis="ch" ptType="node" st="6" cnt="1">
                  <dgm:layoutNode name="childCenter6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24" axis="ch">
                    <dgm:forEach name="Name425" axis="self" ptType="parTrans">
                      <dgm:layoutNode name="Name426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27" axis="self" ptType="node">
                      <dgm:layoutNode name="text6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28" axis="ch" ptType="parTrans" st="6" cnt="1">
                <dgm:layoutNode name="Name429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6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30"/>
          </dgm:choose>
          <dgm:choose name="Name431">
            <dgm:if name="Name432" axis="ch" ptType="node" func="cnt" op="gte" val="7">
              <dgm:layoutNode name="cycle_7">
                <dgm:choose name="Name433">
                  <dgm:if name="Name434" func="var" arg="dir" op="equ" val="norm">
                    <dgm:choose name="Name435">
                      <dgm:if name="Name436" axis="ch" ptType="node" func="cnt" op="gte" val="7">
                        <dgm:choose name="Name437">
                          <dgm:if name="Name438" axis="ch ch" ptType="node node" st="7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439" axis="ch ch" ptType="node node" st="7 1" cnt="1 0" func="cnt" op="equ" val="2">
                            <dgm:alg type="cycle">
                              <dgm:param type="ctrShpMap" val="fNode"/>
                              <dgm:param type="stAng" val="263"/>
                              <dgm:param type="spanAng" val="90"/>
                            </dgm:alg>
                          </dgm:if>
                          <dgm:else name="Name44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41"/>
                    </dgm:choose>
                  </dgm:if>
                  <dgm:else name="Name442">
                    <dgm:choose name="Name443">
                      <dgm:if name="Name444" axis="ch" ptType="node" func="cnt" op="gte" val="7">
                        <dgm:choose name="Name445">
                          <dgm:if name="Name446" axis="ch ch" ptType="node node" st="7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447" axis="ch ch" ptType="node node" st="7 1" cnt="1 0" func="cnt" op="equ" val="2">
                            <dgm:alg type="cycle">
                              <dgm:param type="ctrShpMap" val="fNode"/>
                              <dgm:param type="stAng" val="96"/>
                              <dgm:param type="spanAng" val="-90"/>
                            </dgm:alg>
                          </dgm:if>
                          <dgm:else name="Name44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49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50" axis="ch" ptType="node" st="7" cnt="1">
                  <dgm:layoutNode name="childCenter7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51" axis="ch">
                    <dgm:forEach name="Name452" axis="self" ptType="parTrans">
                      <dgm:layoutNode name="Name453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54" axis="self" ptType="node">
                      <dgm:layoutNode name="text7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55" axis="ch" ptType="parTrans" st="7" cnt="1">
                <dgm:layoutNode name="Name456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7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57"/>
          </dgm:choose>
        </dgm:else>
      </dgm:choos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chart3">
  <dgm:title val=""/>
  <dgm:desc val=""/>
  <dgm:catLst>
    <dgm:cat type="relationship" pri="27000"/>
    <dgm:cat type="cycle" pri="8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presOf/>
    <dgm:shape xmlns:r="http://schemas.openxmlformats.org/officeDocument/2006/relationships" r:blip="">
      <dgm:adjLst/>
    </dgm:shape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wedge1Tx" refType="w" fact="0.205"/>
          <dgm:constr type="t" for="ch" forName="wedge1Tx" refType="h" fact="0.205"/>
          <dgm:constr type="w" for="ch" forName="wedge1Tx" refType="w" fact="0.59"/>
          <dgm:constr type="h" for="ch" forName="wedge1Tx" refType="h" fact="0.59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wedge1Tx" refType="w" fact="0.52"/>
          <dgm:constr type="t" for="ch" forName="wedge1Tx" refType="h" fact="0.205"/>
          <dgm:constr type="w" for="ch" forName="wedge1Tx" refType="w" fact="0.295"/>
          <dgm:constr type="h" for="ch" forName="wedge1Tx" refType="h" fact="0.59"/>
          <dgm:constr type="l" for="ch" forName="wedge2" refType="w" fact="0.08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wedge2Tx" refType="w" fact="0.2"/>
          <dgm:constr type="t" for="ch" forName="wedge2Tx" refType="h" fact="0.205"/>
          <dgm:constr type="w" for="ch" forName="wedge2Tx" refType="w" fact="0.295"/>
          <dgm:constr type="h" for="ch" forName="wedge2Tx" refType="h" fact="0.59"/>
          <dgm:constr type="primFontSz" for="ch" ptType="node" op="equ"/>
        </dgm:constrLst>
      </dgm:if>
      <dgm:if name="Name3" axis="ch" ptType="node" func="cnt" op="equ" val="3">
        <dgm:choose name="Name4">
          <dgm:if name="Name5" func="var" arg="dir" op="equ" val="norm">
            <dgm:constrLst>
              <dgm:constr type="l" for="ch" forName="wedge1" refType="w" fact="0.1233"/>
              <dgm:constr type="t" for="ch" forName="wedge1" refType="w" fact="0.055"/>
              <dgm:constr type="w" for="ch" forName="wedge1" refType="w" fact="0.84"/>
              <dgm:constr type="h" for="ch" forName="wedge1" refType="h" fact="0.84"/>
              <dgm:constr type="l" for="ch" forName="wedge1Tx" refType="w" fact="0.58"/>
              <dgm:constr type="t" for="ch" forName="wedge1Tx" refType="h" fact="0.21"/>
              <dgm:constr type="w" for="ch" forName="wedge1Tx" refType="w" fact="0.285"/>
              <dgm:constr type="h" for="ch" forName="wedge1Tx" refType="h" fact="0.2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31"/>
              <dgm:constr type="t" for="ch" forName="wedge2Tx" refType="h" fact="0.61"/>
              <dgm:constr type="w" for="ch" forName="wedge2Tx" refType="w" fact="0.38"/>
              <dgm:constr type="h" for="ch" forName="wedge2Tx" refType="h" fact="0.26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"/>
              <dgm:constr type="t" for="ch" forName="wedge3Tx" refType="h" fact="0.245"/>
              <dgm:constr type="w" for="ch" forName="wedge3Tx" refType="w" fact="0.285"/>
              <dgm:constr type="h" for="ch" forName="wedge3Tx" refType="h" fact="0.28"/>
              <dgm:constr type="primFontSz" for="ch" ptType="node" op="equ"/>
            </dgm:constrLst>
          </dgm:if>
          <dgm:else name="Name6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45"/>
              <dgm:constr type="t" for="ch" forName="wedge1Tx" refType="h" fact="0.245"/>
              <dgm:constr type="w" for="ch" forName="wedge1Tx" refType="w" fact="0.285"/>
              <dgm:constr type="h" for="ch" forName="wedge1Tx" refType="h" fact="0.2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31"/>
              <dgm:constr type="t" for="ch" forName="wedge2Tx" refType="h" fact="0.61"/>
              <dgm:constr type="w" for="ch" forName="wedge2Tx" refType="w" fact="0.38"/>
              <dgm:constr type="h" for="ch" forName="wedge2Tx" refType="h" fact="0.26"/>
              <dgm:constr type="l" for="ch" forName="wedge3" refType="w" fact="0.0367"/>
              <dgm:constr type="t" for="ch" forName="wedge3" refType="w" fact="0.055"/>
              <dgm:constr type="w" for="ch" forName="wedge3" refType="w" fact="0.84"/>
              <dgm:constr type="h" for="ch" forName="wedge3" refType="h" fact="0.84"/>
              <dgm:constr type="l" for="ch" forName="wedge3Tx" refType="w" fact="0.14"/>
              <dgm:constr type="t" for="ch" forName="wedge3Tx" refType="h" fact="0.21"/>
              <dgm:constr type="w" for="ch" forName="wedge3Tx" refType="w" fact="0.285"/>
              <dgm:constr type="h" for="ch" forName="wedge3Tx" refType="h" fact="0.28"/>
              <dgm:constr type="primFontSz" for="ch" ptType="node" op="equ"/>
            </dgm:constrLst>
          </dgm:else>
        </dgm:choose>
      </dgm:if>
      <dgm:if name="Name7" axis="ch" ptType="node" func="cnt" op="equ" val="4">
        <dgm:choose name="Name8">
          <dgm:if name="Name9" func="var" arg="dir" op="equ" val="norm">
            <dgm:constrLst>
              <dgm:constr type="l" for="ch" forName="wedge1" refType="w" fact="0.1154"/>
              <dgm:constr type="t" for="ch" forName="wedge1" refType="w" fact="0.0446"/>
              <dgm:constr type="w" for="ch" forName="wedge1" refType="w" fact="0.84"/>
              <dgm:constr type="h" for="ch" forName="wedge1" refType="h" fact="0.84"/>
              <dgm:constr type="l" for="ch" forName="wedge1Tx" refType="w" fact="0.545"/>
              <dgm:constr type="t" for="ch" forName="wedge1Tx" refType="h" fact="0.2"/>
              <dgm:constr type="w" for="ch" forName="wedge1Tx" refType="w" fact="0.31"/>
              <dgm:constr type="h" for="ch" forName="wedge1Tx" refType="h" fact="0.2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515"/>
              <dgm:constr type="t" for="ch" forName="wedge2Tx" refType="h" fact="0.515"/>
              <dgm:constr type="w" for="ch" forName="wedge2Tx" refType="w" fact="0.31"/>
              <dgm:constr type="h" for="ch" forName="wedge2Tx" refType="h" fact="0.2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5"/>
              <dgm:constr type="t" for="ch" forName="wedge3Tx" refType="h" fact="0.515"/>
              <dgm:constr type="w" for="ch" forName="wedge3Tx" refType="w" fact="0.31"/>
              <dgm:constr type="h" for="ch" forName="wedge3Tx" refType="h" fact="0.25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75"/>
              <dgm:constr type="t" for="ch" forName="wedge4Tx" refType="h" fact="0.235"/>
              <dgm:constr type="w" for="ch" forName="wedge4Tx" refType="w" fact="0.31"/>
              <dgm:constr type="h" for="ch" forName="wedge4Tx" refType="h" fact="0.25"/>
              <dgm:constr type="primFontSz" for="ch" ptType="node" op="equ"/>
            </dgm:constrLst>
          </dgm:if>
          <dgm:else name="Name10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15"/>
              <dgm:constr type="t" for="ch" forName="wedge1Tx" refType="h" fact="0.235"/>
              <dgm:constr type="w" for="ch" forName="wedge1Tx" refType="w" fact="0.31"/>
              <dgm:constr type="h" for="ch" forName="wedge1Tx" refType="h" fact="0.2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515"/>
              <dgm:constr type="t" for="ch" forName="wedge2Tx" refType="h" fact="0.515"/>
              <dgm:constr type="w" for="ch" forName="wedge2Tx" refType="w" fact="0.31"/>
              <dgm:constr type="h" for="ch" forName="wedge2Tx" refType="h" fact="0.2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5"/>
              <dgm:constr type="t" for="ch" forName="wedge3Tx" refType="h" fact="0.515"/>
              <dgm:constr type="w" for="ch" forName="wedge3Tx" refType="w" fact="0.31"/>
              <dgm:constr type="h" for="ch" forName="wedge3Tx" refType="h" fact="0.25"/>
              <dgm:constr type="l" for="ch" forName="wedge4" refType="w" fact="0.0446"/>
              <dgm:constr type="t" for="ch" forName="wedge4" refType="h" fact="0.0446"/>
              <dgm:constr type="w" for="ch" forName="wedge4" refType="w" fact="0.84"/>
              <dgm:constr type="h" for="ch" forName="wedge4" refType="h" fact="0.84"/>
              <dgm:constr type="l" for="ch" forName="wedge4Tx" refType="w" fact="0.145"/>
              <dgm:constr type="t" for="ch" forName="wedge4Tx" refType="h" fact="0.2"/>
              <dgm:constr type="w" for="ch" forName="wedge4Tx" refType="w" fact="0.31"/>
              <dgm:constr type="h" for="ch" forName="wedge4Tx" refType="h" fact="0.25"/>
              <dgm:constr type="primFontSz" for="ch" ptType="node" op="equ"/>
            </dgm:constrLst>
          </dgm:else>
        </dgm:choose>
      </dgm:if>
      <dgm:if name="Name11" axis="ch" ptType="node" func="cnt" op="equ" val="5">
        <dgm:choose name="Name12">
          <dgm:if name="Name13" func="var" arg="dir" op="equ" val="norm">
            <dgm:constrLst>
              <dgm:constr type="l" for="ch" forName="wedge1" refType="w" fact="0.1094"/>
              <dgm:constr type="t" for="ch" forName="wedge1" refType="w" fact="0.0395"/>
              <dgm:constr type="w" for="ch" forName="wedge1" refType="w" fact="0.84"/>
              <dgm:constr type="h" for="ch" forName="wedge1" refType="h" fact="0.84"/>
              <dgm:constr type="l" for="ch" forName="wedge1Tx" refType="w" fact="0.54"/>
              <dgm:constr type="t" for="ch" forName="wedge1Tx" refType="h" fact="0.165"/>
              <dgm:constr type="w" for="ch" forName="wedge1Tx" refType="w" fact="0.285"/>
              <dgm:constr type="h" for="ch" forName="wedge1Tx" refType="h" fact="0.19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29"/>
              <dgm:constr type="t" for="ch" forName="wedge2Tx" refType="h" fact="0.46"/>
              <dgm:constr type="w" for="ch" forName="wedge2Tx" refType="w" fact="0.25"/>
              <dgm:constr type="h" for="ch" forName="wedge2Tx" refType="h" fact="0.211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35"/>
              <dgm:constr type="t" for="ch" forName="wedge3Tx" refType="h" fact="0.71"/>
              <dgm:constr type="w" for="ch" forName="wedge3Tx" refType="w" fact="0.3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2"/>
              <dgm:constr type="t" for="ch" forName="wedge4Tx" refType="h" fact="0.46"/>
              <dgm:constr type="w" for="ch" forName="wedge4Tx" refType="w" fact="0.25"/>
              <dgm:constr type="h" for="ch" forName="wedge4Tx" refType="h" fact="0.211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2025"/>
              <dgm:constr type="t" for="ch" forName="wedge5Tx" refType="h" fact="0.208"/>
              <dgm:constr type="w" for="ch" forName="wedge5Tx" refType="w" fact="0.285"/>
              <dgm:constr type="h" for="ch" forName="wedge5Tx" refType="h" fact="0.195"/>
              <dgm:constr type="primFontSz" for="ch" ptType="node" op="equ"/>
            </dgm:constrLst>
          </dgm:if>
          <dgm:else name="Name14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1"/>
              <dgm:constr type="t" for="ch" forName="wedge1Tx" refType="h" fact="0.208"/>
              <dgm:constr type="w" for="ch" forName="wedge1Tx" refType="w" fact="0.285"/>
              <dgm:constr type="h" for="ch" forName="wedge1Tx" refType="h" fact="0.19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29"/>
              <dgm:constr type="t" for="ch" forName="wedge2Tx" refType="h" fact="0.46"/>
              <dgm:constr type="w" for="ch" forName="wedge2Tx" refType="w" fact="0.25"/>
              <dgm:constr type="h" for="ch" forName="wedge2Tx" refType="h" fact="0.211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35"/>
              <dgm:constr type="t" for="ch" forName="wedge3Tx" refType="h" fact="0.71"/>
              <dgm:constr type="w" for="ch" forName="wedge3Tx" refType="w" fact="0.3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2"/>
              <dgm:constr type="t" for="ch" forName="wedge4Tx" refType="h" fact="0.46"/>
              <dgm:constr type="w" for="ch" forName="wedge4Tx" refType="w" fact="0.25"/>
              <dgm:constr type="h" for="ch" forName="wedge4Tx" refType="h" fact="0.211"/>
              <dgm:constr type="l" for="ch" forName="wedge5" refType="w" fact="0.0506"/>
              <dgm:constr type="t" for="ch" forName="wedge5" refType="h" fact="0.0395"/>
              <dgm:constr type="w" for="ch" forName="wedge5" refType="w" fact="0.84"/>
              <dgm:constr type="h" for="ch" forName="wedge5" refType="h" fact="0.84"/>
              <dgm:constr type="l" for="ch" forName="wedge5Tx" refType="w" fact="0.18"/>
              <dgm:constr type="t" for="ch" forName="wedge5Tx" refType="h" fact="0.165"/>
              <dgm:constr type="w" for="ch" forName="wedge5Tx" refType="w" fact="0.285"/>
              <dgm:constr type="h" for="ch" forName="wedge5Tx" refType="h" fact="0.195"/>
              <dgm:constr type="primFontSz" for="ch" ptType="node" op="equ"/>
            </dgm:constrLst>
          </dgm:else>
        </dgm:choose>
      </dgm:if>
      <dgm:if name="Name15" axis="ch" ptType="node" func="cnt" op="equ" val="6">
        <dgm:choose name="Name16">
          <dgm:if name="Name17" func="var" arg="dir" op="equ" val="norm">
            <dgm:constrLst>
              <dgm:constr type="l" for="ch" forName="wedge1" refType="w" fact="0.105"/>
              <dgm:constr type="t" for="ch" forName="wedge1" refType="w" fact="0.0367"/>
              <dgm:constr type="w" for="ch" forName="wedge1" refType="w" fact="0.84"/>
              <dgm:constr type="h" for="ch" forName="wedge1" refType="h" fact="0.84"/>
              <dgm:constr type="l" for="ch" forName="wedge1Tx" refType="w" fact="0.534"/>
              <dgm:constr type="t" for="ch" forName="wedge1Tx" refType="h" fact="0.1267"/>
              <dgm:constr type="w" for="ch" forName="wedge1Tx" refType="w" fact="0.245"/>
              <dgm:constr type="h" for="ch" forName="wedge1Tx" refType="h" fact="0.1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415"/>
              <dgm:constr type="w" for="ch" forName="wedge2Tx" refType="w" fact="0.254"/>
              <dgm:constr type="h" for="ch" forName="wedge2Tx" refType="h" fact="0.17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509"/>
              <dgm:constr type="t" for="ch" forName="wedge3Tx" refType="h" fact="0.65"/>
              <dgm:constr type="w" for="ch" forName="wedge3Tx" refType="w" fact="0.245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246"/>
              <dgm:constr type="t" for="ch" forName="wedge4Tx" refType="h" fact="0.65"/>
              <dgm:constr type="w" for="ch" forName="wedge4Tx" refType="w" fact="0.245"/>
              <dgm:constr type="h" for="ch" forName="wedge4Tx" refType="h" fact="0.18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093"/>
              <dgm:constr type="t" for="ch" forName="wedge5Tx" refType="h" fact="0.415"/>
              <dgm:constr type="w" for="ch" forName="wedge5Tx" refType="w" fact="0.254"/>
              <dgm:constr type="h" for="ch" forName="wedge5Tx" refType="h" fact="0.17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246"/>
              <dgm:constr type="t" for="ch" forName="wedge6Tx" refType="h" fact="0.17"/>
              <dgm:constr type="w" for="ch" forName="wedge6Tx" refType="w" fact="0.245"/>
              <dgm:constr type="h" for="ch" forName="wedge6Tx" refType="h" fact="0.18"/>
              <dgm:constr type="primFontSz" for="ch" ptType="node" op="equ"/>
            </dgm:constrLst>
          </dgm:if>
          <dgm:else name="Name18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09"/>
              <dgm:constr type="t" for="ch" forName="wedge1Tx" refType="h" fact="0.17"/>
              <dgm:constr type="w" for="ch" forName="wedge1Tx" refType="w" fact="0.245"/>
              <dgm:constr type="h" for="ch" forName="wedge1Tx" refType="h" fact="0.1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415"/>
              <dgm:constr type="w" for="ch" forName="wedge2Tx" refType="w" fact="0.254"/>
              <dgm:constr type="h" for="ch" forName="wedge2Tx" refType="h" fact="0.17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509"/>
              <dgm:constr type="t" for="ch" forName="wedge3Tx" refType="h" fact="0.65"/>
              <dgm:constr type="w" for="ch" forName="wedge3Tx" refType="w" fact="0.245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246"/>
              <dgm:constr type="t" for="ch" forName="wedge4Tx" refType="h" fact="0.65"/>
              <dgm:constr type="w" for="ch" forName="wedge4Tx" refType="w" fact="0.245"/>
              <dgm:constr type="h" for="ch" forName="wedge4Tx" refType="h" fact="0.18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093"/>
              <dgm:constr type="t" for="ch" forName="wedge5Tx" refType="h" fact="0.415"/>
              <dgm:constr type="w" for="ch" forName="wedge5Tx" refType="w" fact="0.254"/>
              <dgm:constr type="h" for="ch" forName="wedge5Tx" refType="h" fact="0.17"/>
              <dgm:constr type="l" for="ch" forName="wedge6" refType="w" fact="0.055"/>
              <dgm:constr type="t" for="ch" forName="wedge6" refType="h" fact="0.0367"/>
              <dgm:constr type="w" for="ch" forName="wedge6" refType="w" fact="0.84"/>
              <dgm:constr type="h" for="ch" forName="wedge6" refType="h" fact="0.84"/>
              <dgm:constr type="l" for="ch" forName="wedge6Tx" refType="w" fact="0.221"/>
              <dgm:constr type="t" for="ch" forName="wedge6Tx" refType="h" fact="0.1267"/>
              <dgm:constr type="w" for="ch" forName="wedge6Tx" refType="w" fact="0.245"/>
              <dgm:constr type="h" for="ch" forName="wedge6Tx" refType="h" fact="0.18"/>
              <dgm:constr type="primFontSz" for="ch" ptType="node" op="equ"/>
            </dgm:constrLst>
          </dgm:else>
        </dgm:choose>
      </dgm:if>
      <dgm:else name="Name19">
        <dgm:choose name="Name20">
          <dgm:if name="Name21" func="var" arg="dir" op="equ" val="norm">
            <dgm:constrLst>
              <dgm:constr type="l" for="ch" forName="wedge1" refType="w" fact="0.1017"/>
              <dgm:constr type="t" for="ch" forName="wedge1" refType="w" fact="0.035"/>
              <dgm:constr type="w" for="ch" forName="wedge1" refType="w" fact="0.84"/>
              <dgm:constr type="h" for="ch" forName="wedge1" refType="h" fact="0.84"/>
              <dgm:constr type="l" for="ch" forName="wedge1Tx" refType="w" fact="0.53"/>
              <dgm:constr type="t" for="ch" forName="wedge1Tx" refType="h" fact="0.115"/>
              <dgm:constr type="w" for="ch" forName="wedge1Tx" refType="w" fact="0.23"/>
              <dgm:constr type="h" for="ch" forName="wedge1Tx" refType="h" fact="0.14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38"/>
              <dgm:constr type="w" for="ch" forName="wedge2Tx" refType="w" fact="0.244"/>
              <dgm:constr type="h" for="ch" forName="wedge2Tx" refType="h" fact="0.15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62"/>
              <dgm:constr type="t" for="ch" forName="wedge3Tx" refType="h" fact="0.58"/>
              <dgm:constr type="w" for="ch" forName="wedge3Tx" refType="w" fact="0.22"/>
              <dgm:constr type="h" for="ch" forName="wedge3Tx" refType="h" fact="0.16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3875"/>
              <dgm:constr type="t" for="ch" forName="wedge4Tx" refType="h" fact="0.74"/>
              <dgm:constr type="w" for="ch" forName="wedge4Tx" refType="w" fact="0.225"/>
              <dgm:constr type="h" for="ch" forName="wedge4Tx" refType="h" fact="0.16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16"/>
              <dgm:constr type="t" for="ch" forName="wedge5Tx" refType="h" fact="0.58"/>
              <dgm:constr type="w" for="ch" forName="wedge5Tx" refType="w" fact="0.22"/>
              <dgm:constr type="h" for="ch" forName="wedge5Tx" refType="h" fact="0.16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101"/>
              <dgm:constr type="t" for="ch" forName="wedge6Tx" refType="h" fact="0.38"/>
              <dgm:constr type="w" for="ch" forName="wedge6Tx" refType="w" fact="0.244"/>
              <dgm:constr type="h" for="ch" forName="wedge6Tx" refType="h" fact="0.155"/>
              <dgm:constr type="l" for="ch" forName="wedge7" refType="w" fact="0.08"/>
              <dgm:constr type="t" for="ch" forName="wedge7" refType="h" fact="0.08"/>
              <dgm:constr type="w" for="ch" forName="wedge7" refType="w" fact="0.84"/>
              <dgm:constr type="h" for="ch" forName="wedge7" refType="h" fact="0.84"/>
              <dgm:constr type="l" for="ch" forName="wedge7Tx" refType="w" fact="0.262"/>
              <dgm:constr type="t" for="ch" forName="wedge7Tx" refType="h" fact="0.16"/>
              <dgm:constr type="w" for="ch" forName="wedge7Tx" refType="w" fact="0.23"/>
              <dgm:constr type="h" for="ch" forName="wedge7Tx" refType="h" fact="0.145"/>
              <dgm:constr type="primFontSz" for="ch" ptType="node" op="equ"/>
            </dgm:constrLst>
          </dgm:if>
          <dgm:else name="Name22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08"/>
              <dgm:constr type="t" for="ch" forName="wedge1Tx" refType="h" fact="0.16"/>
              <dgm:constr type="w" for="ch" forName="wedge1Tx" refType="w" fact="0.23"/>
              <dgm:constr type="h" for="ch" forName="wedge1Tx" refType="h" fact="0.14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38"/>
              <dgm:constr type="w" for="ch" forName="wedge2Tx" refType="w" fact="0.244"/>
              <dgm:constr type="h" for="ch" forName="wedge2Tx" refType="h" fact="0.15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62"/>
              <dgm:constr type="t" for="ch" forName="wedge3Tx" refType="h" fact="0.58"/>
              <dgm:constr type="w" for="ch" forName="wedge3Tx" refType="w" fact="0.22"/>
              <dgm:constr type="h" for="ch" forName="wedge3Tx" refType="h" fact="0.16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3875"/>
              <dgm:constr type="t" for="ch" forName="wedge4Tx" refType="h" fact="0.74"/>
              <dgm:constr type="w" for="ch" forName="wedge4Tx" refType="w" fact="0.225"/>
              <dgm:constr type="h" for="ch" forName="wedge4Tx" refType="h" fact="0.16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16"/>
              <dgm:constr type="t" for="ch" forName="wedge5Tx" refType="h" fact="0.58"/>
              <dgm:constr type="w" for="ch" forName="wedge5Tx" refType="w" fact="0.22"/>
              <dgm:constr type="h" for="ch" forName="wedge5Tx" refType="h" fact="0.16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101"/>
              <dgm:constr type="t" for="ch" forName="wedge6Tx" refType="h" fact="0.38"/>
              <dgm:constr type="w" for="ch" forName="wedge6Tx" refType="w" fact="0.244"/>
              <dgm:constr type="h" for="ch" forName="wedge6Tx" refType="h" fact="0.155"/>
              <dgm:constr type="l" for="ch" forName="wedge7" refType="w" fact="0.0583"/>
              <dgm:constr type="t" for="ch" forName="wedge7" refType="h" fact="0.035"/>
              <dgm:constr type="w" for="ch" forName="wedge7" refType="w" fact="0.84"/>
              <dgm:constr type="h" for="ch" forName="wedge7" refType="h" fact="0.84"/>
              <dgm:constr type="l" for="ch" forName="wedge7Tx" refType="w" fact="0.2403"/>
              <dgm:constr type="t" for="ch" forName="wedge7Tx" refType="h" fact="0.115"/>
              <dgm:constr type="w" for="ch" forName="wedge7Tx" refType="w" fact="0.23"/>
              <dgm:constr type="h" for="ch" forName="wedge7Tx" refType="h" fact="0.145"/>
              <dgm:constr type="primFontSz" for="ch" ptType="node" op="equ"/>
            </dgm:constrLst>
          </dgm:else>
        </dgm:choose>
      </dgm:else>
    </dgm:choose>
    <dgm:ruleLst/>
    <dgm:choose name="Name23">
      <dgm:if name="Name24" axis="ch" ptType="node" func="cnt" op="gte" val="1">
        <dgm:layoutNode name="wedge1">
          <dgm:alg type="sp"/>
          <dgm:choose name="Name25">
            <dgm:if name="Name26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27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28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29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30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31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32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33">
            <dgm:if name="Name34" func="var" arg="dir" op="equ" val="norm">
              <dgm:presOf axis="ch desOrSelf" ptType="node node" st="1 1" cnt="1 0"/>
            </dgm:if>
            <dgm:else name="Name35">
              <dgm:choose name="Name36">
                <dgm:if name="Name37" axis="ch" ptType="node" func="cnt" op="equ" val="1">
                  <dgm:presOf axis="ch desOrSelf" ptType="node node" st="1 1" cnt="1 0"/>
                </dgm:if>
                <dgm:if name="Name38" axis="ch" ptType="node" func="cnt" op="equ" val="2">
                  <dgm:presOf axis="ch desOrSelf" ptType="node node" st="2 1" cnt="1 0"/>
                </dgm:if>
                <dgm:if name="Name39" axis="ch" ptType="node" func="cnt" op="equ" val="3">
                  <dgm:presOf axis="ch desOrSelf" ptType="node node" st="3 1" cnt="1 0"/>
                </dgm:if>
                <dgm:if name="Name40" axis="ch" ptType="node" func="cnt" op="equ" val="4">
                  <dgm:presOf axis="ch desOrSelf" ptType="node node" st="4 1" cnt="1 0"/>
                </dgm:if>
                <dgm:if name="Name41" axis="ch" ptType="node" func="cnt" op="equ" val="5">
                  <dgm:presOf axis="ch desOrSelf" ptType="node node" st="5 1" cnt="1 0"/>
                </dgm:if>
                <dgm:if name="Name42" axis="ch" ptType="node" func="cnt" op="equ" val="6">
                  <dgm:presOf axis="ch desOrSelf" ptType="node node" st="6 1" cnt="1 0"/>
                </dgm:if>
                <dgm:else name="Name43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44">
            <dgm:if name="Name45" func="var" arg="dir" op="equ" val="norm">
              <dgm:presOf axis="ch desOrSelf" ptType="node node" st="1 1" cnt="1 0"/>
            </dgm:if>
            <dgm:else name="Name46">
              <dgm:choose name="Name47">
                <dgm:if name="Name48" axis="ch" ptType="node" func="cnt" op="equ" val="1">
                  <dgm:presOf axis="ch desOrSelf" ptType="node node" st="1 1" cnt="1 0"/>
                </dgm:if>
                <dgm:if name="Name49" axis="ch" ptType="node" func="cnt" op="equ" val="2">
                  <dgm:presOf axis="ch desOrSelf" ptType="node node" st="2 1" cnt="1 0"/>
                </dgm:if>
                <dgm:if name="Name50" axis="ch" ptType="node" func="cnt" op="equ" val="3">
                  <dgm:presOf axis="ch desOrSelf" ptType="node node" st="3 1" cnt="1 0"/>
                </dgm:if>
                <dgm:if name="Name51" axis="ch" ptType="node" func="cnt" op="equ" val="4">
                  <dgm:presOf axis="ch desOrSelf" ptType="node node" st="4 1" cnt="1 0"/>
                </dgm:if>
                <dgm:if name="Name52" axis="ch" ptType="node" func="cnt" op="equ" val="5">
                  <dgm:presOf axis="ch desOrSelf" ptType="node node" st="5 1" cnt="1 0"/>
                </dgm:if>
                <dgm:if name="Name53" axis="ch" ptType="node" func="cnt" op="equ" val="6">
                  <dgm:presOf axis="ch desOrSelf" ptType="node node" st="6 1" cnt="1 0"/>
                </dgm:if>
                <dgm:else name="Name54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55"/>
    </dgm:choose>
    <dgm:choose name="Name56">
      <dgm:if name="Name57" axis="ch" ptType="node" func="cnt" op="gte" val="2">
        <dgm:layoutNode name="wedge2">
          <dgm:alg type="sp"/>
          <dgm:choose name="Name58">
            <dgm:if name="Name59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60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61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62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63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64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65">
            <dgm:if name="Name66" func="var" arg="dir" op="equ" val="norm">
              <dgm:presOf axis="ch desOrSelf" ptType="node node" st="2 1" cnt="1 0"/>
            </dgm:if>
            <dgm:else name="Name67">
              <dgm:choose name="Name68">
                <dgm:if name="Name69" axis="ch" ptType="node" func="cnt" op="equ" val="2">
                  <dgm:presOf axis="ch desOrSelf" ptType="node node" st="1 1" cnt="1 0"/>
                </dgm:if>
                <dgm:if name="Name70" axis="ch" ptType="node" func="cnt" op="equ" val="3">
                  <dgm:presOf axis="ch desOrSelf" ptType="node node" st="2 1" cnt="1 0"/>
                </dgm:if>
                <dgm:if name="Name71" axis="ch" ptType="node" func="cnt" op="equ" val="4">
                  <dgm:presOf axis="ch desOrSelf" ptType="node node" st="3 1" cnt="1 0"/>
                </dgm:if>
                <dgm:if name="Name72" axis="ch" ptType="node" func="cnt" op="equ" val="5">
                  <dgm:presOf axis="ch desOrSelf" ptType="node node" st="4 1" cnt="1 0"/>
                </dgm:if>
                <dgm:if name="Name73" axis="ch" ptType="node" func="cnt" op="equ" val="6">
                  <dgm:presOf axis="ch desOrSelf" ptType="node node" st="5 1" cnt="1 0"/>
                </dgm:if>
                <dgm:else name="Name74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75">
            <dgm:if name="Name76" func="var" arg="dir" op="equ" val="norm">
              <dgm:presOf axis="ch desOrSelf" ptType="node node" st="2 1" cnt="1 0"/>
            </dgm:if>
            <dgm:else name="Name77">
              <dgm:choose name="Name78">
                <dgm:if name="Name79" axis="ch" ptType="node" func="cnt" op="equ" val="2">
                  <dgm:presOf axis="ch desOrSelf" ptType="node node" st="1 1" cnt="1 0"/>
                </dgm:if>
                <dgm:if name="Name80" axis="ch" ptType="node" func="cnt" op="equ" val="3">
                  <dgm:presOf axis="ch desOrSelf" ptType="node node" st="2 1" cnt="1 0"/>
                </dgm:if>
                <dgm:if name="Name81" axis="ch" ptType="node" func="cnt" op="equ" val="4">
                  <dgm:presOf axis="ch desOrSelf" ptType="node node" st="3 1" cnt="1 0"/>
                </dgm:if>
                <dgm:if name="Name82" axis="ch" ptType="node" func="cnt" op="equ" val="5">
                  <dgm:presOf axis="ch desOrSelf" ptType="node node" st="4 1" cnt="1 0"/>
                </dgm:if>
                <dgm:if name="Name83" axis="ch" ptType="node" func="cnt" op="equ" val="6">
                  <dgm:presOf axis="ch desOrSelf" ptType="node node" st="5 1" cnt="1 0"/>
                </dgm:if>
                <dgm:else name="Name84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85"/>
    </dgm:choose>
    <dgm:choose name="Name86">
      <dgm:if name="Name87" axis="ch" ptType="node" func="cnt" op="gte" val="3">
        <dgm:layoutNode name="wedge3">
          <dgm:alg type="sp"/>
          <dgm:choose name="Name88">
            <dgm:if name="Name89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90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91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92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93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94">
            <dgm:if name="Name95" func="var" arg="dir" op="equ" val="norm">
              <dgm:presOf axis="ch desOrSelf" ptType="node node" st="3 1" cnt="1 0"/>
            </dgm:if>
            <dgm:else name="Name96">
              <dgm:choose name="Name97">
                <dgm:if name="Name98" axis="ch" ptType="node" func="cnt" op="equ" val="3">
                  <dgm:presOf axis="ch desOrSelf" ptType="node node" st="1 1" cnt="1 0"/>
                </dgm:if>
                <dgm:if name="Name99" axis="ch" ptType="node" func="cnt" op="equ" val="4">
                  <dgm:presOf axis="ch desOrSelf" ptType="node node" st="2 1" cnt="1 0"/>
                </dgm:if>
                <dgm:if name="Name100" axis="ch" ptType="node" func="cnt" op="equ" val="5">
                  <dgm:presOf axis="ch desOrSelf" ptType="node node" st="3 1" cnt="1 0"/>
                </dgm:if>
                <dgm:if name="Name101" axis="ch" ptType="node" func="cnt" op="equ" val="6">
                  <dgm:presOf axis="ch desOrSelf" ptType="node node" st="4 1" cnt="1 0"/>
                </dgm:if>
                <dgm:else name="Name102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03">
            <dgm:if name="Name104" func="var" arg="dir" op="equ" val="norm">
              <dgm:presOf axis="ch desOrSelf" ptType="node node" st="3 1" cnt="1 0"/>
            </dgm:if>
            <dgm:else name="Name105">
              <dgm:choose name="Name106">
                <dgm:if name="Name107" axis="ch" ptType="node" func="cnt" op="equ" val="3">
                  <dgm:presOf axis="ch desOrSelf" ptType="node node" st="1 1" cnt="1 0"/>
                </dgm:if>
                <dgm:if name="Name108" axis="ch" ptType="node" func="cnt" op="equ" val="4">
                  <dgm:presOf axis="ch desOrSelf" ptType="node node" st="2 1" cnt="1 0"/>
                </dgm:if>
                <dgm:if name="Name109" axis="ch" ptType="node" func="cnt" op="equ" val="5">
                  <dgm:presOf axis="ch desOrSelf" ptType="node node" st="3 1" cnt="1 0"/>
                </dgm:if>
                <dgm:if name="Name110" axis="ch" ptType="node" func="cnt" op="equ" val="6">
                  <dgm:presOf axis="ch desOrSelf" ptType="node node" st="4 1" cnt="1 0"/>
                </dgm:if>
                <dgm:else name="Name111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12"/>
    </dgm:choose>
    <dgm:choose name="Name113">
      <dgm:if name="Name114" axis="ch" ptType="node" func="cnt" op="gte" val="4">
        <dgm:layoutNode name="wedge4">
          <dgm:alg type="sp"/>
          <dgm:choose name="Name115">
            <dgm:if name="Name116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17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18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19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20">
            <dgm:if name="Name121" func="var" arg="dir" op="equ" val="norm">
              <dgm:presOf axis="ch desOrSelf" ptType="node node" st="4 1" cnt="1 0"/>
            </dgm:if>
            <dgm:else name="Name122">
              <dgm:choose name="Name123">
                <dgm:if name="Name124" axis="ch" ptType="node" func="cnt" op="equ" val="4">
                  <dgm:presOf axis="ch desOrSelf" ptType="node node" st="1 1" cnt="1 0"/>
                </dgm:if>
                <dgm:if name="Name125" axis="ch" ptType="node" func="cnt" op="equ" val="5">
                  <dgm:presOf axis="ch desOrSelf" ptType="node node" st="2 1" cnt="1 0"/>
                </dgm:if>
                <dgm:if name="Name126" axis="ch" ptType="node" func="cnt" op="equ" val="6">
                  <dgm:presOf axis="ch desOrSelf" ptType="node node" st="3 1" cnt="1 0"/>
                </dgm:if>
                <dgm:else name="Name127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28">
            <dgm:if name="Name129" func="var" arg="dir" op="equ" val="norm">
              <dgm:presOf axis="ch desOrSelf" ptType="node node" st="4 1" cnt="1 0"/>
            </dgm:if>
            <dgm:else name="Name130">
              <dgm:choose name="Name131">
                <dgm:if name="Name132" axis="ch" ptType="node" func="cnt" op="equ" val="4">
                  <dgm:presOf axis="ch desOrSelf" ptType="node node" st="1 1" cnt="1 0"/>
                </dgm:if>
                <dgm:if name="Name133" axis="ch" ptType="node" func="cnt" op="equ" val="5">
                  <dgm:presOf axis="ch desOrSelf" ptType="node node" st="2 1" cnt="1 0"/>
                </dgm:if>
                <dgm:if name="Name134" axis="ch" ptType="node" func="cnt" op="equ" val="6">
                  <dgm:presOf axis="ch desOrSelf" ptType="node node" st="3 1" cnt="1 0"/>
                </dgm:if>
                <dgm:else name="Name135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36"/>
    </dgm:choose>
    <dgm:choose name="Name137">
      <dgm:if name="Name138" axis="ch" ptType="node" func="cnt" op="gte" val="5">
        <dgm:layoutNode name="wedge5">
          <dgm:alg type="sp"/>
          <dgm:choose name="Name139">
            <dgm:if name="Name140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41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42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43">
            <dgm:if name="Name144" func="var" arg="dir" op="equ" val="norm">
              <dgm:presOf axis="ch desOrSelf" ptType="node node" st="5 1" cnt="1 0"/>
            </dgm:if>
            <dgm:else name="Name145">
              <dgm:choose name="Name146">
                <dgm:if name="Name147" axis="ch" ptType="node" func="cnt" op="equ" val="5">
                  <dgm:presOf axis="ch desOrSelf" ptType="node node" st="1 1" cnt="1 0"/>
                </dgm:if>
                <dgm:if name="Name148" axis="ch" ptType="node" func="cnt" op="equ" val="6">
                  <dgm:presOf axis="ch desOrSelf" ptType="node node" st="2 1" cnt="1 0"/>
                </dgm:if>
                <dgm:else name="Name149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0">
            <dgm:if name="Name151" func="var" arg="dir" op="equ" val="norm">
              <dgm:presOf axis="ch desOrSelf" ptType="node node" st="5 1" cnt="1 0"/>
            </dgm:if>
            <dgm:else name="Name152">
              <dgm:choose name="Name153">
                <dgm:if name="Name154" axis="ch" ptType="node" func="cnt" op="equ" val="5">
                  <dgm:presOf axis="ch desOrSelf" ptType="node node" st="1 1" cnt="1 0"/>
                </dgm:if>
                <dgm:if name="Name155" axis="ch" ptType="node" func="cnt" op="equ" val="6">
                  <dgm:presOf axis="ch desOrSelf" ptType="node node" st="2 1" cnt="1 0"/>
                </dgm:if>
                <dgm:else name="Name156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57"/>
    </dgm:choose>
    <dgm:choose name="Name158">
      <dgm:if name="Name159" axis="ch" ptType="node" func="cnt" op="gte" val="6">
        <dgm:layoutNode name="wedge6">
          <dgm:alg type="sp"/>
          <dgm:choose name="Name160">
            <dgm:if name="Name161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62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63">
            <dgm:if name="Name164" func="var" arg="dir" op="equ" val="norm">
              <dgm:presOf axis="ch desOrSelf" ptType="node node" st="6 1" cnt="1 0"/>
            </dgm:if>
            <dgm:else name="Name165">
              <dgm:choose name="Name166">
                <dgm:if name="Name167" axis="ch" ptType="node" func="cnt" op="equ" val="6">
                  <dgm:presOf axis="ch desOrSelf" ptType="node node" st="1 1" cnt="1 0"/>
                </dgm:if>
                <dgm:else name="Name168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9">
            <dgm:if name="Name170" func="var" arg="dir" op="equ" val="norm">
              <dgm:presOf axis="ch desOrSelf" ptType="node node" st="6 1" cnt="1 0"/>
            </dgm:if>
            <dgm:else name="Name171">
              <dgm:choose name="Name172">
                <dgm:if name="Name173" axis="ch" ptType="node" func="cnt" op="equ" val="6">
                  <dgm:presOf axis="ch desOrSelf" ptType="node node" st="1 1" cnt="1 0"/>
                </dgm:if>
                <dgm:else name="Name174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75"/>
    </dgm:choose>
    <dgm:choose name="Name176">
      <dgm:if name="Name177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78">
            <dgm:if name="Name179" func="var" arg="dir" op="equ" val="norm">
              <dgm:presOf axis="ch desOrSelf" ptType="node node" st="7 1" cnt="1 0"/>
            </dgm:if>
            <dgm:else name="Name180">
              <dgm:presOf axis="ch desOrSelf" ptType="node node" st="1 1" cnt="1 0"/>
            </dgm:else>
          </dgm:choose>
          <dgm:constrLst/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81">
            <dgm:if name="Name182" func="var" arg="dir" op="equ" val="norm">
              <dgm:presOf axis="ch desOrSelf" ptType="node node" st="7 1" cnt="1 0"/>
            </dgm:if>
            <dgm:else name="Name183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84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latinLnBrk="0">
              <a:defRPr lang="zh-TW" sz="1200"/>
            </a:lvl1pPr>
          </a:lstStyle>
          <a:p>
            <a:endParaRPr lang="zh-TW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latinLnBrk="0">
              <a:defRPr lang="zh-TW" sz="1200"/>
            </a:lvl1pPr>
          </a:lstStyle>
          <a:p>
            <a:fld id="{03A45BA1-980A-4507-BE5A-5C1E7C2FFD8F}" type="datetimeFigureOut">
              <a:rPr lang="en-US" altLang="zh-TW"/>
              <a:t>1/19/2017</a:t>
            </a:fld>
            <a:endParaRPr lang="zh-TW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latinLnBrk="0">
              <a:defRPr lang="zh-TW" sz="1200"/>
            </a:lvl1pPr>
          </a:lstStyle>
          <a:p>
            <a:endParaRPr 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latinLnBrk="0">
              <a:defRPr lang="zh-TW" sz="1200"/>
            </a:lvl1pPr>
          </a:lstStyle>
          <a:p>
            <a:fld id="{57E03411-58E2-43FD-AE1D-AD77DFF8CB20}" type="slidenum">
              <a:rPr lang="zh-TW"/>
              <a:t>‹#›</a:t>
            </a:fld>
            <a:endParaRPr lang="zh-TW"/>
          </a:p>
        </p:txBody>
      </p:sp>
    </p:spTree>
    <p:extLst>
      <p:ext uri="{BB962C8B-B14F-4D97-AF65-F5344CB8AC3E}">
        <p14:creationId xmlns:p14="http://schemas.microsoft.com/office/powerpoint/2010/main" val="18819107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latinLnBrk="0">
              <a:defRPr lang="zh-TW" sz="1200"/>
            </a:lvl1pPr>
          </a:lstStyle>
          <a:p>
            <a:endParaRPr lang="zh-TW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latinLnBrk="0">
              <a:defRPr lang="zh-TW" sz="1200"/>
            </a:lvl1pPr>
          </a:lstStyle>
          <a:p>
            <a:fld id="{85A3416D-7FED-43BC-AA7C-D92DBA01ED64}" type="datetimeFigureOut">
              <a:t>19/1/2017</a:t>
            </a:fld>
            <a:endParaRPr lang="zh-TW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/>
              <a:t>按一下以編輯母片文字樣式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latinLnBrk="0">
              <a:defRPr lang="zh-TW" sz="1200"/>
            </a:lvl1pPr>
          </a:lstStyle>
          <a:p>
            <a:endParaRPr lang="zh-TW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latinLnBrk="0">
              <a:defRPr lang="zh-TW" sz="1200"/>
            </a:lvl1pPr>
          </a:lstStyle>
          <a:p>
            <a:fld id="{C8DC57A8-AE18-4654-B6AF-04B3577165BE}" type="slidenum">
              <a:t>‹#›</a:t>
            </a:fld>
            <a:endParaRPr lang="zh-TW"/>
          </a:p>
        </p:txBody>
      </p:sp>
    </p:spTree>
    <p:extLst>
      <p:ext uri="{BB962C8B-B14F-4D97-AF65-F5344CB8AC3E}">
        <p14:creationId xmlns:p14="http://schemas.microsoft.com/office/powerpoint/2010/main" val="25813978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lang="zh-TW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lang="zh-TW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lang="zh-TW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lang="zh-TW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lang="zh-TW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lang="zh-TW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lang="zh-TW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lang="zh-TW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lang="zh-TW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altLang="zh-HK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altLang="zh-HK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99945-0A15-4715-AB6C-F5E56CF20F70}" type="datetimeFigureOut">
              <a:rPr lang="zh-HK" altLang="en-US" smtClean="0"/>
              <a:pPr/>
              <a:t>19/1/2017</a:t>
            </a:fld>
            <a:endParaRPr 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B156B-59AE-415F-B24B-8756D48BB977}" type="slidenum">
              <a:rPr lang="en-US" altLang="zh-HK" smtClean="0"/>
              <a:pPr/>
              <a:t>‹#›</a:t>
            </a:fld>
            <a:endParaRPr lang="zh-HK" alt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782184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HK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altLang="zh-HK" smtClean="0"/>
              <a:t>Click to edit Master text styles</a:t>
            </a:r>
          </a:p>
          <a:p>
            <a:pPr lvl="1"/>
            <a:r>
              <a:rPr lang="en-US" altLang="zh-HK" smtClean="0"/>
              <a:t>Second level</a:t>
            </a:r>
          </a:p>
          <a:p>
            <a:pPr lvl="2"/>
            <a:r>
              <a:rPr lang="en-US" altLang="zh-HK" smtClean="0"/>
              <a:t>Third level</a:t>
            </a:r>
          </a:p>
          <a:p>
            <a:pPr lvl="3"/>
            <a:r>
              <a:rPr lang="en-US" altLang="zh-HK" smtClean="0"/>
              <a:t>Fourth level</a:t>
            </a:r>
          </a:p>
          <a:p>
            <a:pPr lvl="4"/>
            <a:r>
              <a:rPr lang="en-US" altLang="zh-HK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99945-0A15-4715-AB6C-F5E56CF20F70}" type="datetimeFigureOut">
              <a:rPr lang="zh-HK" altLang="en-US" smtClean="0"/>
              <a:pPr/>
              <a:t>19/1/2017</a:t>
            </a:fld>
            <a:endParaRPr 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B156B-59AE-415F-B24B-8756D48BB977}" type="slidenum">
              <a:rPr lang="en-US" altLang="zh-HK" smtClean="0"/>
              <a:pPr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3674266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 altLang="zh-HK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 altLang="zh-HK" smtClean="0"/>
              <a:t>Click to edit Master text styles</a:t>
            </a:r>
          </a:p>
          <a:p>
            <a:pPr lvl="1"/>
            <a:r>
              <a:rPr lang="en-US" altLang="zh-HK" smtClean="0"/>
              <a:t>Second level</a:t>
            </a:r>
          </a:p>
          <a:p>
            <a:pPr lvl="2"/>
            <a:r>
              <a:rPr lang="en-US" altLang="zh-HK" smtClean="0"/>
              <a:t>Third level</a:t>
            </a:r>
          </a:p>
          <a:p>
            <a:pPr lvl="3"/>
            <a:r>
              <a:rPr lang="en-US" altLang="zh-HK" smtClean="0"/>
              <a:t>Fourth level</a:t>
            </a:r>
          </a:p>
          <a:p>
            <a:pPr lvl="4"/>
            <a:r>
              <a:rPr lang="en-US" altLang="zh-HK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99945-0A15-4715-AB6C-F5E56CF20F70}" type="datetimeFigureOut">
              <a:rPr lang="zh-HK" altLang="en-US" smtClean="0"/>
              <a:pPr/>
              <a:t>19/1/2017</a:t>
            </a:fld>
            <a:endParaRPr 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B156B-59AE-415F-B24B-8756D48BB977}" type="slidenum">
              <a:rPr lang="en-US" altLang="zh-HK" smtClean="0"/>
              <a:pPr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736748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標題，文字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90552" y="103188"/>
            <a:ext cx="10991849" cy="1314450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sz="half" idx="1"/>
          </p:nvPr>
        </p:nvSpPr>
        <p:spPr>
          <a:xfrm>
            <a:off x="609600" y="1600201"/>
            <a:ext cx="5384800" cy="4456113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456113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1672342-7FB9-4524-88A8-4E5BF97A3AA6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8476538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HK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HK" smtClean="0"/>
              <a:t>Click to edit Master text styles</a:t>
            </a:r>
          </a:p>
          <a:p>
            <a:pPr lvl="1"/>
            <a:r>
              <a:rPr lang="en-US" altLang="zh-HK" smtClean="0"/>
              <a:t>Second level</a:t>
            </a:r>
          </a:p>
          <a:p>
            <a:pPr lvl="2"/>
            <a:r>
              <a:rPr lang="en-US" altLang="zh-HK" smtClean="0"/>
              <a:t>Third level</a:t>
            </a:r>
          </a:p>
          <a:p>
            <a:pPr lvl="3"/>
            <a:r>
              <a:rPr lang="en-US" altLang="zh-HK" smtClean="0"/>
              <a:t>Fourth level</a:t>
            </a:r>
          </a:p>
          <a:p>
            <a:pPr lvl="4"/>
            <a:r>
              <a:rPr lang="en-US" altLang="zh-HK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99945-0A15-4715-AB6C-F5E56CF20F70}" type="datetimeFigureOut">
              <a:rPr lang="zh-HK" altLang="en-US" smtClean="0"/>
              <a:pPr/>
              <a:t>19/1/2017</a:t>
            </a:fld>
            <a:endParaRPr 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B156B-59AE-415F-B24B-8756D48BB977}" type="slidenum">
              <a:rPr lang="en-US" altLang="zh-HK" smtClean="0"/>
              <a:pPr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8275874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altLang="zh-HK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zh-HK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99945-0A15-4715-AB6C-F5E56CF20F70}" type="datetimeFigureOut">
              <a:rPr lang="zh-HK" altLang="en-US" smtClean="0"/>
              <a:pPr/>
              <a:t>19/1/2017</a:t>
            </a:fld>
            <a:endParaRPr 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B156B-59AE-415F-B24B-8756D48BB977}" type="slidenum">
              <a:rPr lang="en-US" altLang="zh-HK" smtClean="0"/>
              <a:pPr/>
              <a:t>‹#›</a:t>
            </a:fld>
            <a:endParaRPr lang="zh-HK" alt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277938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altLang="zh-HK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en-US" altLang="zh-HK" smtClean="0"/>
              <a:t>Click to edit Master text styles</a:t>
            </a:r>
          </a:p>
          <a:p>
            <a:pPr lvl="1"/>
            <a:r>
              <a:rPr lang="en-US" altLang="zh-HK" smtClean="0"/>
              <a:t>Second level</a:t>
            </a:r>
          </a:p>
          <a:p>
            <a:pPr lvl="2"/>
            <a:r>
              <a:rPr lang="en-US" altLang="zh-HK" smtClean="0"/>
              <a:t>Third level</a:t>
            </a:r>
          </a:p>
          <a:p>
            <a:pPr lvl="3"/>
            <a:r>
              <a:rPr lang="en-US" altLang="zh-HK" smtClean="0"/>
              <a:t>Fourth level</a:t>
            </a:r>
          </a:p>
          <a:p>
            <a:pPr lvl="4"/>
            <a:r>
              <a:rPr lang="en-US" altLang="zh-HK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 altLang="zh-HK" smtClean="0"/>
              <a:t>Click to edit Master text styles</a:t>
            </a:r>
          </a:p>
          <a:p>
            <a:pPr lvl="1"/>
            <a:r>
              <a:rPr lang="en-US" altLang="zh-HK" smtClean="0"/>
              <a:t>Second level</a:t>
            </a:r>
          </a:p>
          <a:p>
            <a:pPr lvl="2"/>
            <a:r>
              <a:rPr lang="en-US" altLang="zh-HK" smtClean="0"/>
              <a:t>Third level</a:t>
            </a:r>
          </a:p>
          <a:p>
            <a:pPr lvl="3"/>
            <a:r>
              <a:rPr lang="en-US" altLang="zh-HK" smtClean="0"/>
              <a:t>Fourth level</a:t>
            </a:r>
          </a:p>
          <a:p>
            <a:pPr lvl="4"/>
            <a:r>
              <a:rPr lang="en-US" altLang="zh-HK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99945-0A15-4715-AB6C-F5E56CF20F70}" type="datetimeFigureOut">
              <a:rPr lang="zh-HK" altLang="en-US" smtClean="0"/>
              <a:pPr/>
              <a:t>19/1/2017</a:t>
            </a:fld>
            <a:endParaRPr lang="zh-TW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B156B-59AE-415F-B24B-8756D48BB977}" type="slidenum">
              <a:rPr lang="en-US" altLang="zh-HK" smtClean="0"/>
              <a:pPr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1412982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altLang="zh-HK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HK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 altLang="zh-HK" smtClean="0"/>
              <a:t>Click to edit Master text styles</a:t>
            </a:r>
          </a:p>
          <a:p>
            <a:pPr lvl="1"/>
            <a:r>
              <a:rPr lang="en-US" altLang="zh-HK" smtClean="0"/>
              <a:t>Second level</a:t>
            </a:r>
          </a:p>
          <a:p>
            <a:pPr lvl="2"/>
            <a:r>
              <a:rPr lang="en-US" altLang="zh-HK" smtClean="0"/>
              <a:t>Third level</a:t>
            </a:r>
          </a:p>
          <a:p>
            <a:pPr lvl="3"/>
            <a:r>
              <a:rPr lang="en-US" altLang="zh-HK" smtClean="0"/>
              <a:t>Fourth level</a:t>
            </a:r>
          </a:p>
          <a:p>
            <a:pPr lvl="4"/>
            <a:r>
              <a:rPr lang="en-US" altLang="zh-HK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HK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 altLang="zh-HK" smtClean="0"/>
              <a:t>Click to edit Master text styles</a:t>
            </a:r>
          </a:p>
          <a:p>
            <a:pPr lvl="1"/>
            <a:r>
              <a:rPr lang="en-US" altLang="zh-HK" smtClean="0"/>
              <a:t>Second level</a:t>
            </a:r>
          </a:p>
          <a:p>
            <a:pPr lvl="2"/>
            <a:r>
              <a:rPr lang="en-US" altLang="zh-HK" smtClean="0"/>
              <a:t>Third level</a:t>
            </a:r>
          </a:p>
          <a:p>
            <a:pPr lvl="3"/>
            <a:r>
              <a:rPr lang="en-US" altLang="zh-HK" smtClean="0"/>
              <a:t>Fourth level</a:t>
            </a:r>
          </a:p>
          <a:p>
            <a:pPr lvl="4"/>
            <a:r>
              <a:rPr lang="en-US" altLang="zh-HK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99945-0A15-4715-AB6C-F5E56CF20F70}" type="datetimeFigureOut">
              <a:rPr lang="zh-HK" altLang="en-US" smtClean="0"/>
              <a:pPr/>
              <a:t>19/1/2017</a:t>
            </a:fld>
            <a:endParaRPr lang="zh-TW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B156B-59AE-415F-B24B-8756D48BB977}" type="slidenum">
              <a:rPr lang="en-US" altLang="zh-HK" smtClean="0"/>
              <a:pPr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8531908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HK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99945-0A15-4715-AB6C-F5E56CF20F70}" type="datetimeFigureOut">
              <a:rPr lang="zh-HK" altLang="en-US" smtClean="0"/>
              <a:pPr/>
              <a:t>19/1/2017</a:t>
            </a:fld>
            <a:endParaRPr lang="zh-TW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B156B-59AE-415F-B24B-8756D48BB977}" type="slidenum">
              <a:rPr lang="en-US" altLang="zh-HK" smtClean="0"/>
              <a:pPr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90371895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99945-0A15-4715-AB6C-F5E56CF20F70}" type="datetimeFigureOut">
              <a:rPr lang="zh-HK" altLang="en-US" smtClean="0"/>
              <a:pPr/>
              <a:t>19/1/2017</a:t>
            </a:fld>
            <a:endParaRPr lang="zh-TW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zh-TW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B156B-59AE-415F-B24B-8756D48BB977}" type="slidenum">
              <a:rPr lang="en-US" altLang="zh-HK" smtClean="0"/>
              <a:pPr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2071991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altLang="zh-HK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 altLang="zh-HK" smtClean="0"/>
              <a:t>Click to edit Master text styles</a:t>
            </a:r>
          </a:p>
          <a:p>
            <a:pPr lvl="1"/>
            <a:r>
              <a:rPr lang="en-US" altLang="zh-HK" smtClean="0"/>
              <a:t>Second level</a:t>
            </a:r>
          </a:p>
          <a:p>
            <a:pPr lvl="2"/>
            <a:r>
              <a:rPr lang="en-US" altLang="zh-HK" smtClean="0"/>
              <a:t>Third level</a:t>
            </a:r>
          </a:p>
          <a:p>
            <a:pPr lvl="3"/>
            <a:r>
              <a:rPr lang="en-US" altLang="zh-HK" smtClean="0"/>
              <a:t>Fourth level</a:t>
            </a:r>
          </a:p>
          <a:p>
            <a:pPr lvl="4"/>
            <a:r>
              <a:rPr lang="en-US" altLang="zh-HK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HK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4CF99945-0A15-4715-AB6C-F5E56CF20F70}" type="datetimeFigureOut">
              <a:rPr lang="zh-HK" altLang="en-US" smtClean="0"/>
              <a:pPr/>
              <a:t>19/1/2017</a:t>
            </a:fld>
            <a:endParaRPr lang="zh-TW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zh-TW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22B156B-59AE-415F-B24B-8756D48BB977}" type="slidenum">
              <a:rPr lang="en-US" altLang="zh-HK" smtClean="0"/>
              <a:pPr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4437591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altLang="zh-HK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zh-HK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HK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99945-0A15-4715-AB6C-F5E56CF20F70}" type="datetimeFigureOut">
              <a:rPr lang="zh-HK" altLang="en-US" smtClean="0"/>
              <a:pPr/>
              <a:t>19/1/2017</a:t>
            </a:fld>
            <a:endParaRPr lang="zh-TW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B156B-59AE-415F-B24B-8756D48BB977}" type="slidenum">
              <a:rPr lang="en-US" altLang="zh-HK" smtClean="0"/>
              <a:pPr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91066958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altLang="zh-HK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altLang="zh-HK" smtClean="0"/>
              <a:t>Click to edit Master text styles</a:t>
            </a:r>
          </a:p>
          <a:p>
            <a:pPr lvl="1"/>
            <a:r>
              <a:rPr lang="en-US" altLang="zh-HK" smtClean="0"/>
              <a:t>Second level</a:t>
            </a:r>
          </a:p>
          <a:p>
            <a:pPr lvl="2"/>
            <a:r>
              <a:rPr lang="en-US" altLang="zh-HK" smtClean="0"/>
              <a:t>Third level</a:t>
            </a:r>
          </a:p>
          <a:p>
            <a:pPr lvl="3"/>
            <a:r>
              <a:rPr lang="en-US" altLang="zh-HK" smtClean="0"/>
              <a:t>Fourth level</a:t>
            </a:r>
          </a:p>
          <a:p>
            <a:pPr lvl="4"/>
            <a:r>
              <a:rPr lang="en-US" altLang="zh-HK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4CF99945-0A15-4715-AB6C-F5E56CF20F70}" type="datetimeFigureOut">
              <a:rPr lang="zh-HK" altLang="en-US" smtClean="0"/>
              <a:pPr/>
              <a:t>19/1/2017</a:t>
            </a:fld>
            <a:endParaRPr 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022B156B-59AE-415F-B24B-8756D48BB977}" type="slidenum">
              <a:rPr lang="en-US" altLang="zh-HK" smtClean="0"/>
              <a:pPr/>
              <a:t>‹#›</a:t>
            </a:fld>
            <a:endParaRPr lang="zh-HK" alt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049738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0" r:id="rId1"/>
    <p:sldLayoutId id="2147483731" r:id="rId2"/>
    <p:sldLayoutId id="2147483732" r:id="rId3"/>
    <p:sldLayoutId id="2147483733" r:id="rId4"/>
    <p:sldLayoutId id="2147483734" r:id="rId5"/>
    <p:sldLayoutId id="2147483735" r:id="rId6"/>
    <p:sldLayoutId id="2147483736" r:id="rId7"/>
    <p:sldLayoutId id="2147483737" r:id="rId8"/>
    <p:sldLayoutId id="2147483738" r:id="rId9"/>
    <p:sldLayoutId id="2147483739" r:id="rId10"/>
    <p:sldLayoutId id="2147483740" r:id="rId11"/>
    <p:sldLayoutId id="2147483741" r:id="rId12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5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3.xml"/><Relationship Id="rId3" Type="http://schemas.openxmlformats.org/officeDocument/2006/relationships/diagramLayout" Target="../diagrams/layout2.xml"/><Relationship Id="rId7" Type="http://schemas.openxmlformats.org/officeDocument/2006/relationships/diagramData" Target="../diagrams/data3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11" Type="http://schemas.microsoft.com/office/2007/relationships/diagramDrawing" Target="../diagrams/drawing3.xml"/><Relationship Id="rId5" Type="http://schemas.openxmlformats.org/officeDocument/2006/relationships/diagramColors" Target="../diagrams/colors2.xml"/><Relationship Id="rId10" Type="http://schemas.openxmlformats.org/officeDocument/2006/relationships/diagramColors" Target="../diagrams/colors3.xml"/><Relationship Id="rId4" Type="http://schemas.openxmlformats.org/officeDocument/2006/relationships/diagramQuickStyle" Target="../diagrams/quickStyle2.xml"/><Relationship Id="rId9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2071049" y="1035149"/>
            <a:ext cx="8264015" cy="1828800"/>
          </a:xfrm>
        </p:spPr>
        <p:txBody>
          <a:bodyPr>
            <a:normAutofit/>
          </a:bodyPr>
          <a:lstStyle/>
          <a:p>
            <a:r>
              <a:rPr lang="zh-TW" altLang="en-US" sz="6600" dirty="0"/>
              <a:t>       同創共融文化</a:t>
            </a:r>
            <a:r>
              <a:rPr lang="en-US" altLang="zh-TW" sz="6000" dirty="0"/>
              <a:t/>
            </a:r>
            <a:br>
              <a:rPr lang="en-US" altLang="zh-TW" sz="6000" dirty="0"/>
            </a:br>
            <a:r>
              <a:rPr lang="zh-TW" altLang="en-US" sz="6000" dirty="0"/>
              <a:t>無分「你」 「我」 「他」</a:t>
            </a:r>
            <a:endParaRPr lang="zh-TW" sz="6000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3154017" y="3429000"/>
            <a:ext cx="5516370" cy="2718581"/>
          </a:xfrm>
          <a:solidFill>
            <a:srgbClr val="FFFF66"/>
          </a:solidFill>
        </p:spPr>
        <p:txBody>
          <a:bodyPr>
            <a:normAutofit fontScale="77500" lnSpcReduction="20000"/>
          </a:bodyPr>
          <a:lstStyle/>
          <a:p>
            <a:pPr algn="ctr"/>
            <a:r>
              <a:rPr lang="zh-TW" altLang="en-US" sz="5800" b="1" dirty="0">
                <a:solidFill>
                  <a:sysClr val="windowText" lastClr="000000"/>
                </a:solidFill>
              </a:rPr>
              <a:t>荃灣商會學校</a:t>
            </a:r>
            <a:r>
              <a:rPr lang="en-US" altLang="zh-TW" sz="5800" b="1" dirty="0">
                <a:solidFill>
                  <a:sysClr val="windowText" lastClr="000000"/>
                </a:solidFill>
              </a:rPr>
              <a:t>(</a:t>
            </a:r>
            <a:r>
              <a:rPr lang="zh-TW" altLang="en-US" sz="5800" b="1" dirty="0">
                <a:solidFill>
                  <a:sysClr val="windowText" lastClr="000000"/>
                </a:solidFill>
              </a:rPr>
              <a:t>青衣</a:t>
            </a:r>
            <a:r>
              <a:rPr lang="en-US" altLang="zh-TW" sz="5800" b="1" dirty="0">
                <a:solidFill>
                  <a:sysClr val="windowText" lastClr="000000"/>
                </a:solidFill>
              </a:rPr>
              <a:t>)</a:t>
            </a:r>
          </a:p>
          <a:p>
            <a:pPr algn="ctr"/>
            <a:r>
              <a:rPr lang="zh-TW" altLang="en-US" sz="4300" dirty="0">
                <a:solidFill>
                  <a:sysClr val="windowText" lastClr="000000"/>
                </a:solidFill>
              </a:rPr>
              <a:t>周劍豪校長</a:t>
            </a:r>
            <a:endParaRPr lang="en-US" altLang="zh-TW" sz="4300" dirty="0">
              <a:solidFill>
                <a:sysClr val="windowText" lastClr="000000"/>
              </a:solidFill>
            </a:endParaRPr>
          </a:p>
          <a:p>
            <a:pPr algn="ctr"/>
            <a:r>
              <a:rPr lang="zh-TW" altLang="en-US" sz="4300" dirty="0">
                <a:solidFill>
                  <a:sysClr val="windowText" lastClr="000000"/>
                </a:solidFill>
              </a:rPr>
              <a:t>何慶榮老師</a:t>
            </a:r>
            <a:endParaRPr lang="en-US" altLang="zh-TW" sz="4300" dirty="0">
              <a:solidFill>
                <a:sysClr val="windowText" lastClr="000000"/>
              </a:solidFill>
            </a:endParaRPr>
          </a:p>
          <a:p>
            <a:pPr algn="ctr"/>
            <a:r>
              <a:rPr lang="zh-TW" altLang="en-US" sz="4300" dirty="0">
                <a:solidFill>
                  <a:sysClr val="windowText" lastClr="000000"/>
                </a:solidFill>
              </a:rPr>
              <a:t>譚思華姑娘</a:t>
            </a:r>
            <a:endParaRPr lang="en-US" altLang="zh-TW" sz="4300" dirty="0">
              <a:solidFill>
                <a:sysClr val="windowText" lastClr="000000"/>
              </a:solidFill>
            </a:endParaRPr>
          </a:p>
        </p:txBody>
      </p:sp>
      <p:sp>
        <p:nvSpPr>
          <p:cNvPr id="4" name="文字方塊 3"/>
          <p:cNvSpPr txBox="1"/>
          <p:nvPr/>
        </p:nvSpPr>
        <p:spPr>
          <a:xfrm>
            <a:off x="9369084" y="6334780"/>
            <a:ext cx="2822916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r"/>
            <a:r>
              <a:rPr lang="en-US" altLang="zh-HK" sz="2800" b="1" dirty="0">
                <a:solidFill>
                  <a:schemeClr val="tx2">
                    <a:lumMod val="85000"/>
                    <a:lumOff val="15000"/>
                  </a:schemeClr>
                </a:solidFill>
              </a:rPr>
              <a:t>2017</a:t>
            </a:r>
            <a:r>
              <a:rPr lang="zh-TW" altLang="en-US" sz="2800" b="1" dirty="0">
                <a:solidFill>
                  <a:schemeClr val="tx2">
                    <a:lumMod val="85000"/>
                    <a:lumOff val="15000"/>
                  </a:schemeClr>
                </a:solidFill>
              </a:rPr>
              <a:t>年</a:t>
            </a:r>
            <a:r>
              <a:rPr lang="en-US" altLang="zh-TW" sz="2800" b="1" dirty="0">
                <a:solidFill>
                  <a:schemeClr val="tx2">
                    <a:lumMod val="85000"/>
                    <a:lumOff val="15000"/>
                  </a:schemeClr>
                </a:solidFill>
              </a:rPr>
              <a:t>1</a:t>
            </a:r>
            <a:r>
              <a:rPr lang="zh-TW" altLang="en-US" sz="2800" b="1" dirty="0">
                <a:solidFill>
                  <a:schemeClr val="tx2">
                    <a:lumMod val="85000"/>
                    <a:lumOff val="15000"/>
                  </a:schemeClr>
                </a:solidFill>
              </a:rPr>
              <a:t>月</a:t>
            </a:r>
            <a:r>
              <a:rPr lang="en-US" altLang="zh-TW" sz="2800" b="1" dirty="0">
                <a:solidFill>
                  <a:schemeClr val="tx2">
                    <a:lumMod val="85000"/>
                    <a:lumOff val="15000"/>
                  </a:schemeClr>
                </a:solidFill>
              </a:rPr>
              <a:t>11</a:t>
            </a:r>
            <a:r>
              <a:rPr lang="zh-TW" altLang="en-US" sz="2800" b="1" dirty="0">
                <a:solidFill>
                  <a:schemeClr val="tx2">
                    <a:lumMod val="85000"/>
                    <a:lumOff val="15000"/>
                  </a:schemeClr>
                </a:solidFill>
              </a:rPr>
              <a:t>日</a:t>
            </a:r>
            <a:endParaRPr lang="zh-HK" altLang="en-US" sz="2800" b="1" dirty="0">
              <a:solidFill>
                <a:schemeClr val="tx2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96750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slow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799" y="-154745"/>
            <a:ext cx="10058402" cy="1219200"/>
          </a:xfrm>
        </p:spPr>
        <p:txBody>
          <a:bodyPr>
            <a:normAutofit/>
          </a:bodyPr>
          <a:lstStyle/>
          <a:p>
            <a:pPr algn="ctr">
              <a:defRPr/>
            </a:pPr>
            <a:r>
              <a:rPr lang="zh-TW" altLang="en-US" sz="6600" dirty="0"/>
              <a:t>學童背景的差異</a:t>
            </a:r>
            <a:endParaRPr lang="zh-HK" altLang="zh-HK" sz="6600" dirty="0"/>
          </a:p>
        </p:txBody>
      </p:sp>
      <p:sp>
        <p:nvSpPr>
          <p:cNvPr id="5" name="Rectangle 4"/>
          <p:cNvSpPr txBox="1">
            <a:spLocks noChangeArrowheads="1"/>
          </p:cNvSpPr>
          <p:nvPr/>
        </p:nvSpPr>
        <p:spPr>
          <a:xfrm>
            <a:off x="689113" y="1179547"/>
            <a:ext cx="11502887" cy="5294142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25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zh-TW" sz="3600" b="1" i="0" kern="1200">
                <a:solidFill>
                  <a:schemeClr val="tx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20000"/>
              </a:lnSpc>
              <a:defRPr/>
            </a:pPr>
            <a:endParaRPr lang="en-US" altLang="zh-TW" sz="11200" dirty="0">
              <a:solidFill>
                <a:srgbClr val="FF0000"/>
              </a:solidFill>
            </a:endParaRPr>
          </a:p>
          <a:p>
            <a:pPr>
              <a:lnSpc>
                <a:spcPct val="120000"/>
              </a:lnSpc>
              <a:defRPr/>
            </a:pPr>
            <a:endParaRPr lang="en-US" altLang="zh-TW" sz="11200" dirty="0">
              <a:solidFill>
                <a:srgbClr val="FF0000"/>
              </a:solidFill>
            </a:endParaRPr>
          </a:p>
          <a:p>
            <a:pPr>
              <a:lnSpc>
                <a:spcPct val="170000"/>
              </a:lnSpc>
              <a:defRPr/>
            </a:pPr>
            <a:r>
              <a:rPr lang="zh-TW" altLang="en-US" sz="11200" dirty="0">
                <a:solidFill>
                  <a:srgbClr val="FF0000"/>
                </a:solidFill>
              </a:rPr>
              <a:t>我們的措施</a:t>
            </a:r>
            <a:r>
              <a:rPr lang="en-US" altLang="zh-TW" sz="11200" dirty="0">
                <a:solidFill>
                  <a:srgbClr val="FF0000"/>
                </a:solidFill>
              </a:rPr>
              <a:t>:</a:t>
            </a:r>
          </a:p>
          <a:p>
            <a:pPr lvl="0">
              <a:lnSpc>
                <a:spcPct val="170000"/>
              </a:lnSpc>
            </a:pPr>
            <a:r>
              <a:rPr lang="en-US" altLang="zh-TW" sz="9600" dirty="0">
                <a:solidFill>
                  <a:schemeClr val="tx2">
                    <a:lumMod val="85000"/>
                    <a:lumOff val="15000"/>
                  </a:schemeClr>
                </a:solidFill>
                <a:latin typeface="+mn-ea"/>
                <a:ea typeface="+mn-ea"/>
              </a:rPr>
              <a:t>8. </a:t>
            </a:r>
            <a:r>
              <a:rPr lang="zh-TW" altLang="zh-HK" sz="9600" dirty="0">
                <a:solidFill>
                  <a:schemeClr val="tx2">
                    <a:lumMod val="85000"/>
                    <a:lumOff val="15000"/>
                  </a:schemeClr>
                </a:solidFill>
                <a:latin typeface="+mn-ea"/>
                <a:ea typeface="+mn-ea"/>
              </a:rPr>
              <a:t>聘請巴籍教學助理負責聯絡</a:t>
            </a:r>
            <a:endParaRPr lang="en-US" altLang="zh-TW" sz="9600" dirty="0">
              <a:solidFill>
                <a:schemeClr val="tx2">
                  <a:lumMod val="85000"/>
                  <a:lumOff val="15000"/>
                </a:schemeClr>
              </a:solidFill>
              <a:latin typeface="+mn-ea"/>
              <a:ea typeface="+mn-ea"/>
            </a:endParaRPr>
          </a:p>
          <a:p>
            <a:pPr lvl="0">
              <a:lnSpc>
                <a:spcPct val="170000"/>
              </a:lnSpc>
            </a:pPr>
            <a:r>
              <a:rPr lang="en-US" altLang="zh-TW" sz="9600" dirty="0">
                <a:solidFill>
                  <a:schemeClr val="tx2">
                    <a:lumMod val="85000"/>
                    <a:lumOff val="15000"/>
                  </a:schemeClr>
                </a:solidFill>
                <a:latin typeface="+mn-ea"/>
                <a:ea typeface="+mn-ea"/>
              </a:rPr>
              <a:t>9. </a:t>
            </a:r>
            <a:r>
              <a:rPr lang="zh-TW" altLang="en-US" sz="9600" dirty="0">
                <a:solidFill>
                  <a:schemeClr val="tx2">
                    <a:lumMod val="85000"/>
                    <a:lumOff val="15000"/>
                  </a:schemeClr>
                </a:solidFill>
                <a:latin typeface="+mn-ea"/>
                <a:ea typeface="+mn-ea"/>
              </a:rPr>
              <a:t>善用校外機構的支援</a:t>
            </a:r>
            <a:endParaRPr lang="zh-HK" altLang="en-US" sz="9600" dirty="0">
              <a:solidFill>
                <a:schemeClr val="tx2">
                  <a:lumMod val="85000"/>
                  <a:lumOff val="15000"/>
                </a:schemeClr>
              </a:solidFill>
              <a:latin typeface="+mn-ea"/>
              <a:ea typeface="+mn-ea"/>
            </a:endParaRPr>
          </a:p>
          <a:p>
            <a:pPr lvl="0">
              <a:lnSpc>
                <a:spcPct val="170000"/>
              </a:lnSpc>
            </a:pPr>
            <a:r>
              <a:rPr lang="en-US" altLang="zh-TW" sz="9600" dirty="0">
                <a:solidFill>
                  <a:schemeClr val="tx2">
                    <a:lumMod val="85000"/>
                    <a:lumOff val="15000"/>
                  </a:schemeClr>
                </a:solidFill>
                <a:latin typeface="+mn-ea"/>
                <a:ea typeface="+mn-ea"/>
              </a:rPr>
              <a:t>10. </a:t>
            </a:r>
            <a:r>
              <a:rPr lang="zh-TW" altLang="zh-HK" sz="9600" dirty="0">
                <a:solidFill>
                  <a:schemeClr val="tx2">
                    <a:lumMod val="85000"/>
                    <a:lumOff val="15000"/>
                  </a:schemeClr>
                </a:solidFill>
                <a:latin typeface="+mn-ea"/>
                <a:ea typeface="+mn-ea"/>
              </a:rPr>
              <a:t>陽光電話計劃</a:t>
            </a:r>
            <a:endParaRPr lang="zh-HK" altLang="en-US" sz="9600" dirty="0">
              <a:solidFill>
                <a:schemeClr val="tx2">
                  <a:lumMod val="85000"/>
                  <a:lumOff val="15000"/>
                </a:schemeClr>
              </a:solidFill>
              <a:latin typeface="+mn-ea"/>
              <a:ea typeface="+mn-ea"/>
            </a:endParaRPr>
          </a:p>
          <a:p>
            <a:pPr lvl="0">
              <a:lnSpc>
                <a:spcPct val="170000"/>
              </a:lnSpc>
            </a:pPr>
            <a:r>
              <a:rPr lang="en-US" altLang="zh-TW" sz="9600" dirty="0">
                <a:solidFill>
                  <a:schemeClr val="tx2">
                    <a:lumMod val="85000"/>
                    <a:lumOff val="15000"/>
                  </a:schemeClr>
                </a:solidFill>
                <a:latin typeface="+mn-ea"/>
                <a:ea typeface="+mn-ea"/>
              </a:rPr>
              <a:t>11. </a:t>
            </a:r>
            <a:r>
              <a:rPr lang="zh-TW" altLang="en-US" sz="9600" dirty="0">
                <a:solidFill>
                  <a:schemeClr val="tx2">
                    <a:lumMod val="85000"/>
                    <a:lumOff val="15000"/>
                  </a:schemeClr>
                </a:solidFill>
                <a:latin typeface="+mn-ea"/>
                <a:ea typeface="+mn-ea"/>
              </a:rPr>
              <a:t>安排家長</a:t>
            </a:r>
            <a:r>
              <a:rPr lang="en-US" altLang="zh-TW" sz="9600" dirty="0">
                <a:solidFill>
                  <a:schemeClr val="tx2">
                    <a:lumMod val="85000"/>
                    <a:lumOff val="15000"/>
                  </a:schemeClr>
                </a:solidFill>
                <a:latin typeface="+mn-ea"/>
                <a:ea typeface="+mn-ea"/>
              </a:rPr>
              <a:t>(</a:t>
            </a:r>
            <a:r>
              <a:rPr lang="zh-TW" altLang="en-US" sz="9600" dirty="0">
                <a:solidFill>
                  <a:schemeClr val="tx2">
                    <a:lumMod val="85000"/>
                    <a:lumOff val="15000"/>
                  </a:schemeClr>
                </a:solidFill>
                <a:latin typeface="+mn-ea"/>
                <a:ea typeface="+mn-ea"/>
              </a:rPr>
              <a:t>親子</a:t>
            </a:r>
            <a:r>
              <a:rPr lang="en-US" altLang="zh-TW" sz="9600" dirty="0">
                <a:solidFill>
                  <a:schemeClr val="tx2">
                    <a:lumMod val="85000"/>
                    <a:lumOff val="15000"/>
                  </a:schemeClr>
                </a:solidFill>
                <a:latin typeface="+mn-ea"/>
                <a:ea typeface="+mn-ea"/>
              </a:rPr>
              <a:t>)</a:t>
            </a:r>
            <a:r>
              <a:rPr lang="zh-TW" altLang="en-US" sz="9600" dirty="0">
                <a:solidFill>
                  <a:schemeClr val="tx2">
                    <a:lumMod val="85000"/>
                    <a:lumOff val="15000"/>
                  </a:schemeClr>
                </a:solidFill>
                <a:latin typeface="+mn-ea"/>
                <a:ea typeface="+mn-ea"/>
              </a:rPr>
              <a:t>到校參觀</a:t>
            </a:r>
            <a:endParaRPr lang="en-US" altLang="zh-TW" sz="9600" dirty="0">
              <a:solidFill>
                <a:schemeClr val="tx2">
                  <a:lumMod val="85000"/>
                  <a:lumOff val="15000"/>
                </a:schemeClr>
              </a:solidFill>
              <a:latin typeface="+mn-ea"/>
              <a:ea typeface="+mn-ea"/>
            </a:endParaRPr>
          </a:p>
          <a:p>
            <a:pPr lvl="0">
              <a:lnSpc>
                <a:spcPct val="170000"/>
              </a:lnSpc>
            </a:pPr>
            <a:r>
              <a:rPr lang="en-US" altLang="zh-TW" sz="9600" dirty="0">
                <a:solidFill>
                  <a:schemeClr val="tx2">
                    <a:lumMod val="85000"/>
                    <a:lumOff val="15000"/>
                  </a:schemeClr>
                </a:solidFill>
                <a:latin typeface="+mn-ea"/>
                <a:ea typeface="+mn-ea"/>
              </a:rPr>
              <a:t>12. </a:t>
            </a:r>
            <a:r>
              <a:rPr lang="zh-TW" altLang="zh-HK" sz="9600" dirty="0">
                <a:solidFill>
                  <a:schemeClr val="tx2">
                    <a:lumMod val="85000"/>
                    <a:lumOff val="15000"/>
                  </a:schemeClr>
                </a:solidFill>
                <a:latin typeface="+mn-ea"/>
                <a:ea typeface="+mn-ea"/>
              </a:rPr>
              <a:t>安排新生家長會</a:t>
            </a:r>
            <a:r>
              <a:rPr lang="en-US" altLang="zh-TW" sz="9600" dirty="0">
                <a:solidFill>
                  <a:schemeClr val="tx2">
                    <a:lumMod val="85000"/>
                    <a:lumOff val="15000"/>
                  </a:schemeClr>
                </a:solidFill>
                <a:latin typeface="+mn-ea"/>
                <a:ea typeface="+mn-ea"/>
              </a:rPr>
              <a:t>(</a:t>
            </a:r>
            <a:r>
              <a:rPr lang="zh-TW" altLang="en-US" sz="9600" dirty="0">
                <a:solidFill>
                  <a:schemeClr val="tx2">
                    <a:lumMod val="85000"/>
                    <a:lumOff val="15000"/>
                  </a:schemeClr>
                </a:solidFill>
                <a:latin typeface="+mn-ea"/>
                <a:ea typeface="+mn-ea"/>
              </a:rPr>
              <a:t>在內地進行</a:t>
            </a:r>
            <a:r>
              <a:rPr lang="zh-TW" altLang="en-US" sz="9600" dirty="0">
                <a:solidFill>
                  <a:schemeClr val="tx2">
                    <a:lumMod val="85000"/>
                    <a:lumOff val="15000"/>
                  </a:schemeClr>
                </a:solidFill>
                <a:latin typeface="+mn-ea"/>
              </a:rPr>
              <a:t>， 配合一周一行</a:t>
            </a:r>
            <a:r>
              <a:rPr lang="en-US" altLang="zh-TW" sz="9600" dirty="0">
                <a:solidFill>
                  <a:schemeClr val="tx2">
                    <a:lumMod val="85000"/>
                    <a:lumOff val="15000"/>
                  </a:schemeClr>
                </a:solidFill>
                <a:latin typeface="+mn-ea"/>
              </a:rPr>
              <a:t>)</a:t>
            </a:r>
            <a:r>
              <a:rPr lang="zh-TW" altLang="zh-HK" sz="9600" dirty="0">
                <a:solidFill>
                  <a:schemeClr val="tx2">
                    <a:lumMod val="85000"/>
                    <a:lumOff val="15000"/>
                  </a:schemeClr>
                </a:solidFill>
                <a:latin typeface="+mn-ea"/>
                <a:ea typeface="+mn-ea"/>
              </a:rPr>
              <a:t>，簡介學校背景、</a:t>
            </a:r>
            <a:endParaRPr lang="en-US" altLang="zh-TW" sz="9600" dirty="0">
              <a:solidFill>
                <a:schemeClr val="tx2">
                  <a:lumMod val="85000"/>
                  <a:lumOff val="15000"/>
                </a:schemeClr>
              </a:solidFill>
              <a:latin typeface="+mn-ea"/>
              <a:ea typeface="+mn-ea"/>
            </a:endParaRPr>
          </a:p>
          <a:p>
            <a:pPr lvl="0">
              <a:lnSpc>
                <a:spcPct val="170000"/>
              </a:lnSpc>
            </a:pPr>
            <a:r>
              <a:rPr lang="en-US" altLang="zh-TW" sz="9600" dirty="0">
                <a:solidFill>
                  <a:schemeClr val="tx2">
                    <a:lumMod val="85000"/>
                    <a:lumOff val="15000"/>
                  </a:schemeClr>
                </a:solidFill>
                <a:latin typeface="+mn-ea"/>
                <a:ea typeface="+mn-ea"/>
              </a:rPr>
              <a:t>       </a:t>
            </a:r>
            <a:r>
              <a:rPr lang="zh-TW" altLang="zh-HK" sz="9600" dirty="0">
                <a:solidFill>
                  <a:schemeClr val="tx2">
                    <a:lumMod val="85000"/>
                    <a:lumOff val="15000"/>
                  </a:schemeClr>
                </a:solidFill>
                <a:latin typeface="+mn-ea"/>
                <a:ea typeface="+mn-ea"/>
              </a:rPr>
              <a:t>辦</a:t>
            </a:r>
            <a:r>
              <a:rPr lang="zh-TW" altLang="en-US" sz="9600" dirty="0">
                <a:solidFill>
                  <a:schemeClr val="tx2">
                    <a:lumMod val="85000"/>
                    <a:lumOff val="15000"/>
                  </a:schemeClr>
                </a:solidFill>
                <a:latin typeface="+mn-ea"/>
                <a:ea typeface="+mn-ea"/>
              </a:rPr>
              <a:t>學理念、發展方向、介紹班主任、科任及輔導人員</a:t>
            </a:r>
            <a:r>
              <a:rPr lang="zh-TW" altLang="en-US" sz="9600" dirty="0">
                <a:solidFill>
                  <a:schemeClr val="tx2">
                    <a:lumMod val="85000"/>
                    <a:lumOff val="15000"/>
                  </a:schemeClr>
                </a:solidFill>
                <a:latin typeface="+mn-ea"/>
              </a:rPr>
              <a:t>，了解家長需</a:t>
            </a:r>
            <a:endParaRPr lang="en-US" altLang="zh-TW" sz="9600" dirty="0">
              <a:solidFill>
                <a:schemeClr val="tx2">
                  <a:lumMod val="85000"/>
                  <a:lumOff val="15000"/>
                </a:schemeClr>
              </a:solidFill>
              <a:latin typeface="+mn-ea"/>
            </a:endParaRPr>
          </a:p>
          <a:p>
            <a:pPr lvl="0">
              <a:lnSpc>
                <a:spcPct val="170000"/>
              </a:lnSpc>
            </a:pPr>
            <a:r>
              <a:rPr lang="en-US" altLang="zh-TW" sz="9600" dirty="0">
                <a:solidFill>
                  <a:schemeClr val="tx2">
                    <a:lumMod val="85000"/>
                    <a:lumOff val="15000"/>
                  </a:schemeClr>
                </a:solidFill>
                <a:latin typeface="+mn-ea"/>
              </a:rPr>
              <a:t>       </a:t>
            </a:r>
            <a:r>
              <a:rPr lang="zh-TW" altLang="en-US" sz="9600" dirty="0">
                <a:solidFill>
                  <a:schemeClr val="tx2">
                    <a:lumMod val="85000"/>
                    <a:lumOff val="15000"/>
                  </a:schemeClr>
                </a:solidFill>
                <a:latin typeface="+mn-ea"/>
              </a:rPr>
              <a:t>要</a:t>
            </a:r>
            <a:r>
              <a:rPr lang="en-US" altLang="zh-TW" sz="9600" dirty="0">
                <a:solidFill>
                  <a:schemeClr val="tx2">
                    <a:lumMod val="85000"/>
                    <a:lumOff val="15000"/>
                  </a:schemeClr>
                </a:solidFill>
                <a:latin typeface="+mn-ea"/>
              </a:rPr>
              <a:t>;</a:t>
            </a:r>
            <a:r>
              <a:rPr lang="zh-TW" altLang="en-US" sz="9600" dirty="0">
                <a:solidFill>
                  <a:schemeClr val="tx2">
                    <a:lumMod val="85000"/>
                    <a:lumOff val="15000"/>
                  </a:schemeClr>
                </a:solidFill>
                <a:latin typeface="+mn-ea"/>
              </a:rPr>
              <a:t>發報學校資訊</a:t>
            </a:r>
            <a:endParaRPr lang="zh-HK" altLang="en-US" sz="9600" dirty="0">
              <a:solidFill>
                <a:schemeClr val="tx2">
                  <a:lumMod val="85000"/>
                  <a:lumOff val="15000"/>
                </a:schemeClr>
              </a:solidFill>
              <a:latin typeface="+mn-ea"/>
              <a:ea typeface="+mn-ea"/>
            </a:endParaRPr>
          </a:p>
          <a:p>
            <a:pPr lvl="0">
              <a:lnSpc>
                <a:spcPct val="120000"/>
              </a:lnSpc>
            </a:pPr>
            <a:endParaRPr lang="en-US" altLang="zh-TW" sz="9600" dirty="0">
              <a:solidFill>
                <a:schemeClr val="tx2">
                  <a:lumMod val="85000"/>
                  <a:lumOff val="15000"/>
                </a:schemeClr>
              </a:solidFill>
              <a:latin typeface="+mn-ea"/>
              <a:ea typeface="+mn-ea"/>
            </a:endParaRPr>
          </a:p>
          <a:p>
            <a:pPr lvl="0">
              <a:lnSpc>
                <a:spcPct val="120000"/>
              </a:lnSpc>
            </a:pPr>
            <a:r>
              <a:rPr lang="zh-TW" altLang="en-US" sz="4000" dirty="0"/>
              <a:t/>
            </a:r>
            <a:br>
              <a:rPr lang="zh-TW" altLang="en-US" sz="4000" dirty="0"/>
            </a:br>
            <a:endParaRPr lang="zh-TW" altLang="en-US" sz="2900" dirty="0">
              <a:solidFill>
                <a:schemeClr val="tx2">
                  <a:lumMod val="75000"/>
                  <a:lumOff val="25000"/>
                </a:schemeClr>
              </a:solidFill>
              <a:latin typeface="+mn-ea"/>
              <a:ea typeface="+mn-ea"/>
            </a:endParaRPr>
          </a:p>
        </p:txBody>
      </p:sp>
      <p:sp>
        <p:nvSpPr>
          <p:cNvPr id="7" name="右大括弧 6"/>
          <p:cNvSpPr/>
          <p:nvPr/>
        </p:nvSpPr>
        <p:spPr>
          <a:xfrm>
            <a:off x="4774311" y="2146851"/>
            <a:ext cx="367531" cy="821633"/>
          </a:xfrm>
          <a:prstGeom prst="rightBrace">
            <a:avLst/>
          </a:prstGeom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HK" altLang="en-US" dirty="0"/>
          </a:p>
        </p:txBody>
      </p:sp>
      <p:sp>
        <p:nvSpPr>
          <p:cNvPr id="8" name="矩形: 圓角 7"/>
          <p:cNvSpPr/>
          <p:nvPr/>
        </p:nvSpPr>
        <p:spPr>
          <a:xfrm>
            <a:off x="5267739" y="2193232"/>
            <a:ext cx="2027583" cy="728871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800" b="1" dirty="0">
                <a:solidFill>
                  <a:schemeClr val="tx2">
                    <a:lumMod val="85000"/>
                    <a:lumOff val="15000"/>
                  </a:schemeClr>
                </a:solidFill>
                <a:latin typeface="+mn-ea"/>
              </a:rPr>
              <a:t>老師</a:t>
            </a:r>
            <a:r>
              <a:rPr lang="zh-TW" altLang="en-US" sz="2800" b="1" dirty="0">
                <a:solidFill>
                  <a:schemeClr val="tx2">
                    <a:lumMod val="85000"/>
                    <a:lumOff val="15000"/>
                  </a:schemeClr>
                </a:solidFill>
              </a:rPr>
              <a:t>層面</a:t>
            </a:r>
            <a:endParaRPr lang="zh-HK" altLang="en-US" sz="2800" b="1" dirty="0">
              <a:solidFill>
                <a:schemeClr val="tx2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9" name="右大括弧 8"/>
          <p:cNvSpPr/>
          <p:nvPr/>
        </p:nvSpPr>
        <p:spPr>
          <a:xfrm rot="10800000" flipH="1">
            <a:off x="10018645" y="3180522"/>
            <a:ext cx="940903" cy="2358886"/>
          </a:xfrm>
          <a:prstGeom prst="rightBrace">
            <a:avLst>
              <a:gd name="adj1" fmla="val 8333"/>
              <a:gd name="adj2" fmla="val 54018"/>
            </a:avLst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HK" altLang="en-US" dirty="0"/>
          </a:p>
        </p:txBody>
      </p:sp>
      <p:sp>
        <p:nvSpPr>
          <p:cNvPr id="10" name="矩形: 圓角 9"/>
          <p:cNvSpPr/>
          <p:nvPr/>
        </p:nvSpPr>
        <p:spPr>
          <a:xfrm>
            <a:off x="10959549" y="3180522"/>
            <a:ext cx="622852" cy="2358886"/>
          </a:xfrm>
          <a:prstGeom prst="roundRect">
            <a:avLst/>
          </a:prstGeom>
          <a:solidFill>
            <a:srgbClr val="00B0F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800" b="1" dirty="0">
                <a:solidFill>
                  <a:schemeClr val="tx2">
                    <a:lumMod val="85000"/>
                    <a:lumOff val="15000"/>
                  </a:schemeClr>
                </a:solidFill>
                <a:latin typeface="+mn-ea"/>
              </a:rPr>
              <a:t>家長</a:t>
            </a:r>
            <a:r>
              <a:rPr lang="zh-TW" altLang="en-US" sz="2800" b="1" dirty="0">
                <a:solidFill>
                  <a:schemeClr val="tx2">
                    <a:lumMod val="85000"/>
                    <a:lumOff val="15000"/>
                  </a:schemeClr>
                </a:solidFill>
              </a:rPr>
              <a:t>層面</a:t>
            </a:r>
            <a:endParaRPr lang="zh-HK" altLang="en-US" sz="2800" b="1" dirty="0">
              <a:solidFill>
                <a:schemeClr val="tx2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55446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slow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ChangeArrowheads="1"/>
          </p:cNvSpPr>
          <p:nvPr>
            <p:ph type="title"/>
          </p:nvPr>
        </p:nvSpPr>
        <p:spPr>
          <a:xfrm>
            <a:off x="590552" y="103188"/>
            <a:ext cx="10991849" cy="1168229"/>
          </a:xfrm>
        </p:spPr>
        <p:txBody>
          <a:bodyPr>
            <a:normAutofit/>
          </a:bodyPr>
          <a:lstStyle/>
          <a:p>
            <a:pPr algn="ctr">
              <a:defRPr/>
            </a:pPr>
            <a:r>
              <a:rPr lang="zh-TW" altLang="en-US" sz="6600" b="1" dirty="0">
                <a:latin typeface="+mn-ea"/>
                <a:ea typeface="+mn-ea"/>
              </a:rPr>
              <a:t>核心活動</a:t>
            </a:r>
            <a:r>
              <a:rPr lang="en-US" altLang="zh-TW" sz="6600" b="1" dirty="0">
                <a:latin typeface="+mn-ea"/>
                <a:ea typeface="+mn-ea"/>
              </a:rPr>
              <a:t>(Core </a:t>
            </a:r>
            <a:r>
              <a:rPr lang="en-US" altLang="zh-TW" sz="6600" b="1" dirty="0" err="1">
                <a:latin typeface="+mn-ea"/>
                <a:ea typeface="+mn-ea"/>
              </a:rPr>
              <a:t>Programme</a:t>
            </a:r>
            <a:r>
              <a:rPr lang="en-US" altLang="zh-TW" sz="6600" b="1" dirty="0">
                <a:latin typeface="+mn-ea"/>
                <a:ea typeface="+mn-ea"/>
              </a:rPr>
              <a:t> )</a:t>
            </a:r>
            <a:endParaRPr lang="en-US" altLang="zh-TW" sz="6600" b="1" dirty="0">
              <a:solidFill>
                <a:srgbClr val="FFFF00"/>
              </a:solidFill>
              <a:latin typeface="+mn-ea"/>
              <a:ea typeface="+mn-ea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1726000" y="1157100"/>
            <a:ext cx="8017565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75000"/>
                    <a:lumOff val="25000"/>
                  </a:srgbClr>
                </a:solidFill>
                <a:effectLst/>
                <a:uLnTx/>
                <a:uFillTx/>
                <a:latin typeface="Microsoft JhengHei UI"/>
                <a:ea typeface="Microsoft JhengHei UI"/>
                <a:cs typeface="+mn-cs"/>
              </a:rPr>
              <a:t>學校的共融文化活動</a:t>
            </a:r>
            <a:endParaRPr kumimoji="0" lang="en-US" altLang="zh-TW" sz="2800" b="1" i="0" u="none" strike="noStrike" kern="1200" cap="none" spc="0" normalizeH="0" baseline="0" noProof="0" dirty="0">
              <a:ln>
                <a:noFill/>
              </a:ln>
              <a:solidFill>
                <a:srgbClr val="000000">
                  <a:lumMod val="75000"/>
                  <a:lumOff val="25000"/>
                </a:srgbClr>
              </a:solidFill>
              <a:effectLst/>
              <a:uLnTx/>
              <a:uFillTx/>
              <a:latin typeface="Microsoft JhengHei UI"/>
              <a:ea typeface="Microsoft JhengHei UI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HK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75000"/>
                    <a:lumOff val="25000"/>
                  </a:srgbClr>
                </a:solidFill>
                <a:effectLst/>
                <a:uLnTx/>
                <a:uFillTx/>
                <a:latin typeface="Microsoft JhengHei UI"/>
                <a:ea typeface="Microsoft JhengHei UI"/>
                <a:cs typeface="+mn-cs"/>
              </a:rPr>
              <a:t>透過參與不同類形的活動，建立共融和諧的文化</a:t>
            </a:r>
            <a:endParaRPr kumimoji="0" lang="en-US" altLang="zh-TW" sz="2800" b="1" i="0" u="none" strike="noStrike" kern="1200" cap="none" spc="0" normalizeH="0" baseline="0" noProof="0" dirty="0">
              <a:ln>
                <a:noFill/>
              </a:ln>
              <a:solidFill>
                <a:srgbClr val="000000">
                  <a:lumMod val="75000"/>
                  <a:lumOff val="25000"/>
                </a:srgbClr>
              </a:solidFill>
              <a:effectLst/>
              <a:uLnTx/>
              <a:uFillTx/>
              <a:latin typeface="Microsoft JhengHei UI"/>
              <a:ea typeface="Microsoft JhengHei UI"/>
              <a:cs typeface="+mn-cs"/>
            </a:endParaRPr>
          </a:p>
        </p:txBody>
      </p:sp>
      <p:graphicFrame>
        <p:nvGraphicFramePr>
          <p:cNvPr id="3" name="資料庫圖表 2"/>
          <p:cNvGraphicFramePr/>
          <p:nvPr>
            <p:extLst>
              <p:ext uri="{D42A27DB-BD31-4B8C-83A1-F6EECF244321}">
                <p14:modId xmlns:p14="http://schemas.microsoft.com/office/powerpoint/2010/main" val="4159938780"/>
              </p:ext>
            </p:extLst>
          </p:nvPr>
        </p:nvGraphicFramePr>
        <p:xfrm>
          <a:off x="857838" y="2111207"/>
          <a:ext cx="9386954" cy="494479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4993136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zh-TW" altLang="en-US" sz="6600" dirty="0"/>
              <a:t>全方位學生輔導服務</a:t>
            </a:r>
            <a:r>
              <a:rPr lang="en-US" altLang="zh-TW" sz="6600" dirty="0"/>
              <a:t>(</a:t>
            </a:r>
            <a:r>
              <a:rPr lang="zh-TW" altLang="en-US" sz="6600" dirty="0"/>
              <a:t>共融</a:t>
            </a:r>
            <a:r>
              <a:rPr lang="en-US" altLang="zh-TW" sz="6600" dirty="0"/>
              <a:t>)</a:t>
            </a:r>
            <a:endParaRPr lang="zh-HK" altLang="en-US" sz="6600" dirty="0"/>
          </a:p>
        </p:txBody>
      </p:sp>
      <p:sp>
        <p:nvSpPr>
          <p:cNvPr id="9" name="Text Box 5"/>
          <p:cNvSpPr txBox="1">
            <a:spLocks noGrp="1" noChangeArrowheads="1"/>
          </p:cNvSpPr>
          <p:nvPr>
            <p:ph idx="1"/>
          </p:nvPr>
        </p:nvSpPr>
        <p:spPr bwMode="auto">
          <a:xfrm>
            <a:off x="1374703" y="1737495"/>
            <a:ext cx="3394244" cy="4093428"/>
          </a:xfrm>
          <a:prstGeom prst="rect">
            <a:avLst/>
          </a:prstGeom>
          <a:solidFill>
            <a:schemeClr val="bg1"/>
          </a:solidFill>
          <a:ln w="9525">
            <a:solidFill>
              <a:srgbClr val="00B050"/>
            </a:solidFill>
            <a:miter lim="800000"/>
            <a:headEnd/>
            <a:tailEnd/>
          </a:ln>
          <a:effectLst/>
          <a:extLst/>
        </p:spPr>
        <p:txBody>
          <a:bodyPr wrap="square">
            <a:spAutoFit/>
          </a:bodyPr>
          <a:lstStyle>
            <a:defPPr>
              <a:defRPr lang="zh-TW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9pPr>
          </a:lstStyle>
          <a:p>
            <a:pPr marL="0" indent="0" algn="ctr" eaLnBrk="1" hangingPunct="1">
              <a:spcBef>
                <a:spcPct val="50000"/>
              </a:spcBef>
              <a:buClrTx/>
              <a:buSzTx/>
              <a:buNone/>
            </a:pPr>
            <a:r>
              <a:rPr kumimoji="1" lang="zh-TW" altLang="en-US" sz="4400" b="1" u="sng" dirty="0">
                <a:solidFill>
                  <a:schemeClr val="tx2">
                    <a:lumMod val="85000"/>
                    <a:lumOff val="15000"/>
                  </a:schemeClr>
                </a:solidFill>
                <a:latin typeface="新細明體" panose="02020500000000000000" pitchFamily="18" charset="-120"/>
              </a:rPr>
              <a:t>四大範疇</a:t>
            </a:r>
            <a:endParaRPr kumimoji="1" lang="en-US" altLang="zh-TW" sz="4400" b="1" u="sng" dirty="0">
              <a:solidFill>
                <a:schemeClr val="tx2">
                  <a:lumMod val="85000"/>
                  <a:lumOff val="15000"/>
                </a:schemeClr>
              </a:solidFill>
              <a:latin typeface="新細明體" panose="02020500000000000000" pitchFamily="18" charset="-120"/>
            </a:endParaRPr>
          </a:p>
          <a:p>
            <a:pPr eaLnBrk="1" hangingPunct="1">
              <a:spcBef>
                <a:spcPct val="50000"/>
              </a:spcBef>
            </a:pPr>
            <a:r>
              <a:rPr kumimoji="1" lang="zh-TW" altLang="en-US" sz="3600" b="1" dirty="0">
                <a:solidFill>
                  <a:srgbClr val="00B0F0"/>
                </a:solidFill>
                <a:latin typeface="標楷體" panose="03000509000000000000" pitchFamily="65" charset="-120"/>
              </a:rPr>
              <a:t>政策與組織</a:t>
            </a:r>
          </a:p>
          <a:p>
            <a:pPr eaLnBrk="1" hangingPunct="1">
              <a:spcBef>
                <a:spcPct val="50000"/>
              </a:spcBef>
            </a:pPr>
            <a:r>
              <a:rPr kumimoji="1" lang="zh-TW" altLang="en-US" sz="3600" b="1" dirty="0">
                <a:solidFill>
                  <a:srgbClr val="00B0F0"/>
                </a:solidFill>
                <a:latin typeface="標楷體" panose="03000509000000000000" pitchFamily="65" charset="-120"/>
              </a:rPr>
              <a:t>個人成長教育</a:t>
            </a:r>
          </a:p>
          <a:p>
            <a:pPr eaLnBrk="1" hangingPunct="1">
              <a:spcBef>
                <a:spcPct val="50000"/>
              </a:spcBef>
            </a:pPr>
            <a:r>
              <a:rPr kumimoji="1" lang="zh-TW" altLang="en-US" sz="3600" b="1" dirty="0">
                <a:solidFill>
                  <a:srgbClr val="00B0F0"/>
                </a:solidFill>
                <a:latin typeface="標楷體" panose="03000509000000000000" pitchFamily="65" charset="-120"/>
              </a:rPr>
              <a:t>輔助服務</a:t>
            </a:r>
          </a:p>
          <a:p>
            <a:pPr eaLnBrk="1" hangingPunct="1">
              <a:spcBef>
                <a:spcPct val="50000"/>
              </a:spcBef>
            </a:pPr>
            <a:r>
              <a:rPr kumimoji="1" lang="zh-TW" altLang="en-US" sz="3600" b="1" dirty="0">
                <a:solidFill>
                  <a:srgbClr val="00B0F0"/>
                </a:solidFill>
                <a:latin typeface="標楷體" panose="03000509000000000000" pitchFamily="65" charset="-120"/>
              </a:rPr>
              <a:t>支援服務</a:t>
            </a:r>
          </a:p>
        </p:txBody>
      </p:sp>
      <p:sp>
        <p:nvSpPr>
          <p:cNvPr id="10" name="向右箭號 9"/>
          <p:cNvSpPr/>
          <p:nvPr/>
        </p:nvSpPr>
        <p:spPr>
          <a:xfrm>
            <a:off x="4914314" y="3077308"/>
            <a:ext cx="2363371" cy="67524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11" name="Text Box 5"/>
          <p:cNvSpPr txBox="1">
            <a:spLocks noChangeArrowheads="1"/>
          </p:cNvSpPr>
          <p:nvPr/>
        </p:nvSpPr>
        <p:spPr bwMode="auto">
          <a:xfrm>
            <a:off x="7582488" y="2005818"/>
            <a:ext cx="3394244" cy="3262432"/>
          </a:xfrm>
          <a:prstGeom prst="rect">
            <a:avLst/>
          </a:prstGeom>
          <a:solidFill>
            <a:schemeClr val="bg1"/>
          </a:solidFill>
          <a:ln w="9525">
            <a:solidFill>
              <a:srgbClr val="FFC000"/>
            </a:solidFill>
            <a:miter lim="800000"/>
            <a:headEnd/>
            <a:tailEnd/>
          </a:ln>
          <a:effectLst/>
          <a:extLst/>
        </p:spPr>
        <p:txBody>
          <a:bodyPr vert="horz" wrap="square" lIns="91440" tIns="45720" rIns="91440" bIns="45720" rtlCol="0">
            <a:spAutoFit/>
          </a:bodyPr>
          <a:lstStyle>
            <a:defPPr>
              <a:defRPr lang="zh-TW"/>
            </a:defPPr>
            <a:lvl1pPr marL="347472" indent="-347472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lang="zh-TW" sz="2400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1pPr>
            <a:lvl2pPr marL="457200" indent="-283464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lang="zh-TW" sz="2000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2pPr>
            <a:lvl3pPr marL="914400" indent="-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lang="zh-TW" sz="1800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3pPr>
            <a:lvl4pPr marL="1371600" indent="-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lang="zh-TW" sz="1600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4pPr>
            <a:lvl5pPr marL="1828800" indent="-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lang="zh-TW" sz="1600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5pPr>
            <a:lvl6pPr marL="228600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lang="zh-TW" sz="1600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6pPr>
            <a:lvl7pPr marL="274320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lang="zh-TW" sz="1600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7pPr>
            <a:lvl8pPr marL="320040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lang="zh-TW" sz="1600" kern="1200" baseline="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8pPr>
            <a:lvl9pPr marL="365760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lang="zh-TW" sz="1600" kern="1200" baseline="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9pPr>
          </a:lstStyle>
          <a:p>
            <a:pPr marL="0" indent="0" algn="ctr" eaLnBrk="1" hangingPunct="1"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kumimoji="1" lang="zh-TW" altLang="en-US" sz="4400" b="1" u="sng" dirty="0">
                <a:solidFill>
                  <a:schemeClr val="tx2">
                    <a:lumMod val="85000"/>
                    <a:lumOff val="15000"/>
                  </a:schemeClr>
                </a:solidFill>
                <a:latin typeface="新細明體" panose="02020500000000000000" pitchFamily="18" charset="-120"/>
              </a:rPr>
              <a:t>三大層面</a:t>
            </a:r>
            <a:endParaRPr kumimoji="1" lang="en-US" altLang="zh-TW" sz="4400" b="1" u="sng" dirty="0">
              <a:solidFill>
                <a:schemeClr val="tx2">
                  <a:lumMod val="85000"/>
                  <a:lumOff val="15000"/>
                </a:schemeClr>
              </a:solidFill>
              <a:latin typeface="新細明體" panose="02020500000000000000" pitchFamily="18" charset="-120"/>
            </a:endParaRPr>
          </a:p>
          <a:p>
            <a:pPr eaLnBrk="1" hangingPunct="1">
              <a:spcBef>
                <a:spcPct val="50000"/>
              </a:spcBef>
            </a:pPr>
            <a:r>
              <a:rPr kumimoji="1" lang="zh-TW" altLang="en-US" sz="3600" b="1" dirty="0">
                <a:solidFill>
                  <a:schemeClr val="accent6">
                    <a:lumMod val="50000"/>
                  </a:schemeClr>
                </a:solidFill>
                <a:latin typeface="標楷體" panose="03000509000000000000" pitchFamily="65" charset="-120"/>
              </a:rPr>
              <a:t>學生</a:t>
            </a:r>
            <a:endParaRPr kumimoji="1" lang="en-US" altLang="zh-TW" sz="3600" b="1" dirty="0">
              <a:solidFill>
                <a:schemeClr val="accent6">
                  <a:lumMod val="50000"/>
                </a:schemeClr>
              </a:solidFill>
              <a:latin typeface="標楷體" panose="03000509000000000000" pitchFamily="65" charset="-120"/>
            </a:endParaRPr>
          </a:p>
          <a:p>
            <a:pPr eaLnBrk="1" hangingPunct="1">
              <a:spcBef>
                <a:spcPct val="50000"/>
              </a:spcBef>
            </a:pPr>
            <a:r>
              <a:rPr kumimoji="1" lang="zh-TW" altLang="en-US" sz="3600" b="1" dirty="0">
                <a:solidFill>
                  <a:schemeClr val="accent6">
                    <a:lumMod val="50000"/>
                  </a:schemeClr>
                </a:solidFill>
                <a:latin typeface="標楷體" panose="03000509000000000000" pitchFamily="65" charset="-120"/>
              </a:rPr>
              <a:t>家長</a:t>
            </a:r>
            <a:endParaRPr kumimoji="1" lang="en-US" altLang="zh-TW" sz="3600" b="1" dirty="0">
              <a:solidFill>
                <a:schemeClr val="accent6">
                  <a:lumMod val="50000"/>
                </a:schemeClr>
              </a:solidFill>
              <a:latin typeface="標楷體" panose="03000509000000000000" pitchFamily="65" charset="-120"/>
            </a:endParaRPr>
          </a:p>
          <a:p>
            <a:pPr eaLnBrk="1" hangingPunct="1">
              <a:spcBef>
                <a:spcPct val="50000"/>
              </a:spcBef>
            </a:pPr>
            <a:r>
              <a:rPr kumimoji="1" lang="zh-TW" altLang="en-US" sz="3600" b="1" dirty="0">
                <a:solidFill>
                  <a:schemeClr val="accent6">
                    <a:lumMod val="50000"/>
                  </a:schemeClr>
                </a:solidFill>
                <a:latin typeface="標楷體" panose="03000509000000000000" pitchFamily="65" charset="-120"/>
              </a:rPr>
              <a:t>教師</a:t>
            </a:r>
          </a:p>
        </p:txBody>
      </p:sp>
    </p:spTree>
    <p:extLst>
      <p:ext uri="{BB962C8B-B14F-4D97-AF65-F5344CB8AC3E}">
        <p14:creationId xmlns:p14="http://schemas.microsoft.com/office/powerpoint/2010/main" val="25698109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slow"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065210" y="0"/>
            <a:ext cx="10058402" cy="1219200"/>
          </a:xfrm>
        </p:spPr>
        <p:txBody>
          <a:bodyPr>
            <a:normAutofit/>
          </a:bodyPr>
          <a:lstStyle/>
          <a:p>
            <a:pPr algn="ctr"/>
            <a:r>
              <a:rPr lang="zh-TW" altLang="en-US" sz="6600" dirty="0"/>
              <a:t>不知彼，不知己</a:t>
            </a:r>
            <a:endParaRPr lang="zh-HK" altLang="en-US" sz="66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065210" y="1272209"/>
            <a:ext cx="10058400" cy="99060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zh-TW" altLang="en-US" sz="3200" b="1" dirty="0">
                <a:solidFill>
                  <a:schemeClr val="tx2">
                    <a:lumMod val="75000"/>
                    <a:lumOff val="25000"/>
                  </a:schemeClr>
                </a:solidFill>
              </a:rPr>
              <a:t>無論任何人做任何事，都必須知己知彼，否則只會一事無成，處處碰釘</a:t>
            </a:r>
            <a:endParaRPr lang="zh-HK" altLang="en-US" sz="3200" b="1" dirty="0">
              <a:solidFill>
                <a:schemeClr val="tx2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6" name="圓角矩形 5"/>
          <p:cNvSpPr/>
          <p:nvPr/>
        </p:nvSpPr>
        <p:spPr>
          <a:xfrm>
            <a:off x="755374" y="2514600"/>
            <a:ext cx="10522226" cy="4009292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3600" b="1" dirty="0">
                <a:solidFill>
                  <a:schemeClr val="tx2">
                    <a:lumMod val="65000"/>
                    <a:lumOff val="35000"/>
                  </a:schemeClr>
                </a:solidFill>
              </a:rPr>
              <a:t>學生輔導人員應</a:t>
            </a:r>
            <a:r>
              <a:rPr lang="en-US" altLang="zh-TW" sz="3600" b="1" dirty="0">
                <a:solidFill>
                  <a:schemeClr val="tx2">
                    <a:lumMod val="65000"/>
                    <a:lumOff val="35000"/>
                  </a:schemeClr>
                </a:solidFill>
              </a:rPr>
              <a:t>: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zh-TW" altLang="en-US" sz="3200" b="1" dirty="0"/>
              <a:t>了解學校的行政架構、整體發展方向、教育目標、學校文化的特殊性和複雜性</a:t>
            </a:r>
            <a:r>
              <a:rPr lang="zh-HK" altLang="en-US" sz="3200" b="1" dirty="0"/>
              <a:t>，</a:t>
            </a:r>
            <a:r>
              <a:rPr lang="zh-TW" altLang="en-US" sz="3200" b="1" dirty="0"/>
              <a:t>例如行政文化、教師文化、職員文化、</a:t>
            </a:r>
            <a:r>
              <a:rPr lang="zh-TW" altLang="en-US" sz="3200" b="1" dirty="0">
                <a:solidFill>
                  <a:schemeClr val="tx2">
                    <a:lumMod val="75000"/>
                    <a:lumOff val="25000"/>
                  </a:schemeClr>
                </a:solidFill>
              </a:rPr>
              <a:t>學生文化</a:t>
            </a:r>
            <a:r>
              <a:rPr lang="zh-TW" altLang="en-US" sz="3200" b="1" dirty="0"/>
              <a:t>等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zh-TW" altLang="en-US" sz="3200" b="1" dirty="0"/>
              <a:t>配合學校發展需要和校長對學生輔導人員的實際期望</a:t>
            </a:r>
            <a:endParaRPr lang="en-US" altLang="zh-TW" sz="3200" b="1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zh-TW" altLang="en-US" sz="3200" b="1" dirty="0"/>
              <a:t>了解教師的團隊的互動形態</a:t>
            </a:r>
            <a:endParaRPr lang="en-US" altLang="zh-TW" sz="3200" b="1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zh-TW" altLang="en-US" sz="3200" b="1" dirty="0"/>
              <a:t>掌握校長、教師、家長及學生的特性和習慣</a:t>
            </a:r>
          </a:p>
        </p:txBody>
      </p:sp>
    </p:spTree>
    <p:extLst>
      <p:ext uri="{BB962C8B-B14F-4D97-AF65-F5344CB8AC3E}">
        <p14:creationId xmlns:p14="http://schemas.microsoft.com/office/powerpoint/2010/main" val="25783442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zh-TW" altLang="en-US" sz="6600" dirty="0"/>
              <a:t>學生輔導人員的角色</a:t>
            </a:r>
            <a:endParaRPr lang="zh-HK" altLang="en-US" sz="66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66621" y="2787697"/>
            <a:ext cx="12192000" cy="2610220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zh-TW" altLang="en-US" sz="6000" b="1" dirty="0">
                <a:solidFill>
                  <a:schemeClr val="accent6">
                    <a:lumMod val="50000"/>
                  </a:schemeClr>
                </a:solidFill>
              </a:rPr>
              <a:t>  </a:t>
            </a:r>
            <a:r>
              <a:rPr lang="zh-TW" altLang="en-US" sz="7000" b="1" dirty="0">
                <a:solidFill>
                  <a:schemeClr val="accent6">
                    <a:lumMod val="50000"/>
                  </a:schemeClr>
                </a:solidFill>
              </a:rPr>
              <a:t>  </a:t>
            </a:r>
            <a:r>
              <a:rPr lang="zh-TW" altLang="en-US" sz="10100" b="1" dirty="0">
                <a:solidFill>
                  <a:schemeClr val="accent6">
                    <a:lumMod val="50000"/>
                  </a:schemeClr>
                </a:solidFill>
              </a:rPr>
              <a:t>融入教職員團體，分工合作</a:t>
            </a:r>
            <a:r>
              <a:rPr lang="en-US" altLang="zh-TW" sz="10100" b="1" dirty="0">
                <a:solidFill>
                  <a:schemeClr val="accent6">
                    <a:lumMod val="50000"/>
                  </a:schemeClr>
                </a:solidFill>
              </a:rPr>
              <a:t>?</a:t>
            </a:r>
          </a:p>
          <a:p>
            <a:pPr marL="0" indent="0">
              <a:buNone/>
            </a:pPr>
            <a:endParaRPr lang="en-US" altLang="zh-TW" sz="5900" dirty="0"/>
          </a:p>
          <a:p>
            <a:pPr marL="0" indent="0">
              <a:buNone/>
            </a:pPr>
            <a:r>
              <a:rPr lang="zh-TW" altLang="en-US" sz="8400" dirty="0"/>
              <a:t>                     </a:t>
            </a:r>
            <a:endParaRPr lang="en-US" altLang="zh-TW" sz="10100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35504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slow"/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4"/>
          <p:cNvSpPr>
            <a:spLocks noGrp="1" noChangeArrowheads="1"/>
          </p:cNvSpPr>
          <p:nvPr>
            <p:ph idx="1"/>
          </p:nvPr>
        </p:nvSpPr>
        <p:spPr>
          <a:xfrm>
            <a:off x="2363374" y="1905415"/>
            <a:ext cx="8362950" cy="3992563"/>
          </a:xfrm>
        </p:spPr>
        <p:txBody>
          <a:bodyPr>
            <a:normAutofit fontScale="92500" lnSpcReduction="10000"/>
          </a:bodyPr>
          <a:lstStyle/>
          <a:p>
            <a:r>
              <a:rPr lang="zh-TW" altLang="en-US" sz="4000" b="1" dirty="0">
                <a:solidFill>
                  <a:srgbClr val="0070C0"/>
                </a:solidFill>
              </a:rPr>
              <a:t>建構共融關愛校園文化</a:t>
            </a:r>
          </a:p>
          <a:p>
            <a:r>
              <a:rPr lang="zh-TW" altLang="en-US" sz="4000" b="1" dirty="0">
                <a:solidFill>
                  <a:schemeClr val="accent6">
                    <a:lumMod val="50000"/>
                  </a:schemeClr>
                </a:solidFill>
              </a:rPr>
              <a:t>協助學校擬定學生輔導政策及計劃</a:t>
            </a:r>
            <a:endParaRPr lang="en-US" altLang="zh-TW" sz="4000" b="1" dirty="0">
              <a:solidFill>
                <a:schemeClr val="accent6">
                  <a:lumMod val="50000"/>
                </a:schemeClr>
              </a:solidFill>
            </a:endParaRPr>
          </a:p>
          <a:p>
            <a:r>
              <a:rPr lang="zh-HK" altLang="en-US" sz="4000" b="1" dirty="0">
                <a:solidFill>
                  <a:schemeClr val="accent6">
                    <a:lumMod val="50000"/>
                  </a:schemeClr>
                </a:solidFill>
              </a:rPr>
              <a:t>協助</a:t>
            </a:r>
            <a:r>
              <a:rPr lang="zh-TW" altLang="en-US" sz="4000" b="1" dirty="0">
                <a:solidFill>
                  <a:schemeClr val="accent6">
                    <a:lumMod val="50000"/>
                  </a:schemeClr>
                </a:solidFill>
              </a:rPr>
              <a:t>修訂危機處理手冊</a:t>
            </a:r>
          </a:p>
          <a:p>
            <a:r>
              <a:rPr lang="zh-TW" altLang="en-US" sz="4000" b="1" dirty="0">
                <a:solidFill>
                  <a:schemeClr val="accent6">
                    <a:lumMod val="50000"/>
                  </a:schemeClr>
                </a:solidFill>
              </a:rPr>
              <a:t>協助訂</a:t>
            </a:r>
            <a:r>
              <a:rPr lang="zh-TW" altLang="en-US" sz="4000" b="1" dirty="0">
                <a:solidFill>
                  <a:schemeClr val="accent6">
                    <a:lumMod val="50000"/>
                  </a:schemeClr>
                </a:solidFill>
                <a:latin typeface="標楷體" panose="03000509000000000000" pitchFamily="65" charset="-120"/>
              </a:rPr>
              <a:t>立校本轉介機制</a:t>
            </a:r>
            <a:endParaRPr lang="en-US" altLang="zh-TW" sz="4000" b="1" dirty="0">
              <a:solidFill>
                <a:schemeClr val="accent6">
                  <a:lumMod val="50000"/>
                </a:schemeClr>
              </a:solidFill>
              <a:latin typeface="標楷體" panose="03000509000000000000" pitchFamily="65" charset="-120"/>
            </a:endParaRPr>
          </a:p>
          <a:p>
            <a:r>
              <a:rPr lang="zh-TW" altLang="en-US" sz="4000" b="1" dirty="0">
                <a:solidFill>
                  <a:schemeClr val="accent6">
                    <a:lumMod val="50000"/>
                  </a:schemeClr>
                </a:solidFill>
                <a:latin typeface="標楷體" panose="03000509000000000000" pitchFamily="65" charset="-120"/>
              </a:rPr>
              <a:t>支援個別有需要的學生及家庭</a:t>
            </a:r>
            <a:endParaRPr lang="en-US" altLang="zh-TW" sz="4000" b="1" dirty="0">
              <a:solidFill>
                <a:schemeClr val="accent6">
                  <a:lumMod val="50000"/>
                </a:schemeClr>
              </a:solidFill>
              <a:latin typeface="標楷體" panose="03000509000000000000" pitchFamily="65" charset="-120"/>
            </a:endParaRPr>
          </a:p>
          <a:p>
            <a:r>
              <a:rPr lang="zh-TW" altLang="en-US" sz="4000" b="1" dirty="0">
                <a:solidFill>
                  <a:schemeClr val="accent6">
                    <a:lumMod val="50000"/>
                  </a:schemeClr>
                </a:solidFill>
              </a:rPr>
              <a:t>協助評估學生的輔導服務</a:t>
            </a:r>
            <a:r>
              <a:rPr lang="zh-HK" altLang="en-US" sz="4000" b="1" dirty="0">
                <a:solidFill>
                  <a:schemeClr val="accent6">
                    <a:lumMod val="50000"/>
                  </a:schemeClr>
                </a:solidFill>
              </a:rPr>
              <a:t>，</a:t>
            </a:r>
            <a:r>
              <a:rPr lang="zh-TW" altLang="en-US" sz="4000" b="1" dirty="0">
                <a:solidFill>
                  <a:schemeClr val="accent6">
                    <a:lumMod val="50000"/>
                  </a:schemeClr>
                </a:solidFill>
              </a:rPr>
              <a:t>並持續改善</a:t>
            </a:r>
          </a:p>
        </p:txBody>
      </p:sp>
      <p:sp>
        <p:nvSpPr>
          <p:cNvPr id="54275" name="投影片編號版面配置區 1"/>
          <p:cNvSpPr>
            <a:spLocks noGrp="1"/>
          </p:cNvSpPr>
          <p:nvPr>
            <p:ph type="sldNum" sz="quarter" idx="12"/>
          </p:nvPr>
        </p:nvSpPr>
        <p:spPr bwMode="auto">
          <a:xfrm>
            <a:off x="8077200" y="6245225"/>
            <a:ext cx="2133600" cy="4762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fld id="{66110727-F1CA-4C81-8D26-0D158D21F4D1}" type="slidenum">
              <a:rPr lang="en-US" altLang="zh-TW">
                <a:solidFill>
                  <a:schemeClr val="tx2"/>
                </a:solidFill>
              </a:rPr>
              <a:pPr/>
              <a:t>15</a:t>
            </a:fld>
            <a:endParaRPr lang="en-US" altLang="zh-TW">
              <a:solidFill>
                <a:schemeClr val="tx2"/>
              </a:solidFill>
            </a:endParaRPr>
          </a:p>
        </p:txBody>
      </p:sp>
      <p:sp>
        <p:nvSpPr>
          <p:cNvPr id="22534" name="Rectangle 6"/>
          <p:cNvSpPr>
            <a:spLocks noChangeArrowheads="1"/>
          </p:cNvSpPr>
          <p:nvPr/>
        </p:nvSpPr>
        <p:spPr bwMode="auto">
          <a:xfrm>
            <a:off x="1823500" y="217048"/>
            <a:ext cx="8229600" cy="1143000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  <a:effectLst/>
          <a:extLst/>
        </p:spPr>
        <p:txBody>
          <a:bodyPr anchor="ctr"/>
          <a:lstStyle>
            <a:lvl1pPr algn="ctr" eaLnBrk="0" hangingPunct="0">
              <a:defRPr kumimoji="1" sz="4400">
                <a:solidFill>
                  <a:schemeClr val="tx2"/>
                </a:solidFill>
                <a:latin typeface="Arial" pitchFamily="34" charset="0"/>
                <a:ea typeface="新細明體" pitchFamily="18" charset="-120"/>
              </a:defRPr>
            </a:lvl1pPr>
            <a:lvl2pPr algn="ctr" eaLnBrk="0" hangingPunct="0">
              <a:defRPr kumimoji="1" sz="4400">
                <a:solidFill>
                  <a:schemeClr val="tx2"/>
                </a:solidFill>
                <a:latin typeface="Arial" pitchFamily="34" charset="0"/>
                <a:ea typeface="新細明體" pitchFamily="18" charset="-120"/>
              </a:defRPr>
            </a:lvl2pPr>
            <a:lvl3pPr algn="ctr" eaLnBrk="0" hangingPunct="0">
              <a:defRPr kumimoji="1" sz="4400">
                <a:solidFill>
                  <a:schemeClr val="tx2"/>
                </a:solidFill>
                <a:latin typeface="Arial" pitchFamily="34" charset="0"/>
                <a:ea typeface="新細明體" pitchFamily="18" charset="-120"/>
              </a:defRPr>
            </a:lvl3pPr>
            <a:lvl4pPr algn="ctr" eaLnBrk="0" hangingPunct="0">
              <a:defRPr kumimoji="1" sz="4400">
                <a:solidFill>
                  <a:schemeClr val="tx2"/>
                </a:solidFill>
                <a:latin typeface="Arial" pitchFamily="34" charset="0"/>
                <a:ea typeface="新細明體" pitchFamily="18" charset="-120"/>
              </a:defRPr>
            </a:lvl4pPr>
            <a:lvl5pPr algn="ctr" eaLnBrk="0" hangingPunct="0">
              <a:defRPr kumimoji="1" sz="4400">
                <a:solidFill>
                  <a:schemeClr val="tx2"/>
                </a:solidFill>
                <a:latin typeface="Arial" pitchFamily="34" charset="0"/>
                <a:ea typeface="新細明體" pitchFamily="18" charset="-120"/>
              </a:defRPr>
            </a:lvl5pPr>
            <a:lvl6pPr marL="457200" algn="ctr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pitchFamily="34" charset="0"/>
                <a:ea typeface="新細明體" pitchFamily="18" charset="-120"/>
              </a:defRPr>
            </a:lvl6pPr>
            <a:lvl7pPr marL="914400" algn="ctr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pitchFamily="34" charset="0"/>
                <a:ea typeface="新細明體" pitchFamily="18" charset="-120"/>
              </a:defRPr>
            </a:lvl7pPr>
            <a:lvl8pPr marL="1371600" algn="ctr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pitchFamily="34" charset="0"/>
                <a:ea typeface="新細明體" pitchFamily="18" charset="-120"/>
              </a:defRPr>
            </a:lvl8pPr>
            <a:lvl9pPr marL="1828800" algn="ctr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>
              <a:defRPr/>
            </a:pPr>
            <a:r>
              <a:rPr lang="en-US" altLang="zh-TW" sz="6600" b="1" dirty="0">
                <a:solidFill>
                  <a:schemeClr val="tx1">
                    <a:lumMod val="50000"/>
                  </a:schemeClr>
                </a:solidFill>
                <a:latin typeface="+mn-ea"/>
                <a:ea typeface="+mn-ea"/>
              </a:rPr>
              <a:t>(I) </a:t>
            </a:r>
            <a:r>
              <a:rPr lang="zh-TW" altLang="en-US" sz="6600" b="1" dirty="0">
                <a:solidFill>
                  <a:schemeClr val="tx1">
                    <a:lumMod val="50000"/>
                  </a:schemeClr>
                </a:solidFill>
                <a:latin typeface="+mn-ea"/>
                <a:ea typeface="+mn-ea"/>
              </a:rPr>
              <a:t>政策與組織</a:t>
            </a:r>
          </a:p>
        </p:txBody>
      </p:sp>
    </p:spTree>
    <p:extLst>
      <p:ext uri="{BB962C8B-B14F-4D97-AF65-F5344CB8AC3E}">
        <p14:creationId xmlns:p14="http://schemas.microsoft.com/office/powerpoint/2010/main" val="3060357852"/>
      </p:ext>
    </p:extLst>
  </p:cSld>
  <p:clrMapOvr>
    <a:masterClrMapping/>
  </p:clrMapOvr>
  <p:transition>
    <p:split orient="vert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altLang="zh-TW" sz="6600" dirty="0"/>
              <a:t>(Ⅱ)</a:t>
            </a:r>
            <a:r>
              <a:rPr lang="zh-TW" altLang="en-US" sz="6600" dirty="0"/>
              <a:t>個人成長教育 </a:t>
            </a:r>
            <a:endParaRPr lang="zh-HK" altLang="en-US" sz="66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62708" y="1752600"/>
            <a:ext cx="11310423" cy="4549726"/>
          </a:xfrm>
        </p:spPr>
        <p:txBody>
          <a:bodyPr>
            <a:normAutofit fontScale="70000" lnSpcReduction="20000"/>
          </a:bodyPr>
          <a:lstStyle/>
          <a:p>
            <a:pPr marL="0" indent="0" algn="ctr">
              <a:buNone/>
            </a:pPr>
            <a:r>
              <a:rPr lang="zh-TW" altLang="en-US" sz="5100" b="1" dirty="0">
                <a:solidFill>
                  <a:schemeClr val="tx2">
                    <a:lumMod val="75000"/>
                    <a:lumOff val="25000"/>
                  </a:schemeClr>
                </a:solidFill>
                <a:latin typeface="+mn-ea"/>
              </a:rPr>
              <a:t>目標</a:t>
            </a:r>
            <a:endParaRPr lang="en-US" altLang="zh-TW" sz="5100" b="1" dirty="0">
              <a:solidFill>
                <a:schemeClr val="tx2">
                  <a:lumMod val="75000"/>
                  <a:lumOff val="25000"/>
                </a:schemeClr>
              </a:solidFill>
              <a:latin typeface="+mn-ea"/>
            </a:endParaRPr>
          </a:p>
          <a:p>
            <a:r>
              <a:rPr lang="zh-TW" altLang="en-US" sz="4500" b="1" dirty="0">
                <a:solidFill>
                  <a:schemeClr val="accent6">
                    <a:lumMod val="50000"/>
                  </a:schemeClr>
                </a:solidFill>
              </a:rPr>
              <a:t>以人為本，以學生為中心</a:t>
            </a:r>
          </a:p>
          <a:p>
            <a:r>
              <a:rPr lang="zh-TW" altLang="en-US" sz="4500" b="1" dirty="0">
                <a:solidFill>
                  <a:schemeClr val="accent6">
                    <a:lumMod val="50000"/>
                  </a:schemeClr>
                </a:solidFill>
              </a:rPr>
              <a:t>照顧全體學生（從兒童至青少年期）的成長需要</a:t>
            </a:r>
            <a:endParaRPr lang="en-US" altLang="zh-TW" sz="4500" b="1" dirty="0">
              <a:solidFill>
                <a:schemeClr val="accent6">
                  <a:lumMod val="50000"/>
                </a:schemeClr>
              </a:solidFill>
            </a:endParaRPr>
          </a:p>
          <a:p>
            <a:r>
              <a:rPr lang="zh-HK" altLang="en-US" sz="4500" b="1" dirty="0">
                <a:solidFill>
                  <a:schemeClr val="accent6">
                    <a:lumMod val="50000"/>
                  </a:schemeClr>
                </a:solidFill>
              </a:rPr>
              <a:t>發展</a:t>
            </a:r>
            <a:r>
              <a:rPr lang="zh-TW" altLang="en-US" sz="4500" b="1" dirty="0">
                <a:solidFill>
                  <a:schemeClr val="accent6">
                    <a:lumMod val="50000"/>
                  </a:schemeClr>
                </a:solidFill>
              </a:rPr>
              <a:t>及</a:t>
            </a:r>
            <a:r>
              <a:rPr lang="zh-HK" altLang="en-US" sz="4500" b="1" dirty="0">
                <a:solidFill>
                  <a:schemeClr val="accent6">
                    <a:lumMod val="50000"/>
                  </a:schemeClr>
                </a:solidFill>
              </a:rPr>
              <a:t>預防</a:t>
            </a:r>
            <a:r>
              <a:rPr lang="zh-TW" altLang="en-US" sz="4500" b="1" dirty="0">
                <a:solidFill>
                  <a:schemeClr val="accent6">
                    <a:lumMod val="50000"/>
                  </a:schemeClr>
                </a:solidFill>
              </a:rPr>
              <a:t>性質</a:t>
            </a:r>
            <a:endParaRPr lang="en-US" altLang="zh-TW" sz="4500" b="1" dirty="0">
              <a:solidFill>
                <a:schemeClr val="accent6">
                  <a:lumMod val="50000"/>
                </a:schemeClr>
              </a:solidFill>
            </a:endParaRPr>
          </a:p>
          <a:p>
            <a:r>
              <a:rPr lang="zh-TW" altLang="en-US" sz="4500" b="1" dirty="0">
                <a:solidFill>
                  <a:schemeClr val="accent6">
                    <a:lumMod val="50000"/>
                  </a:schemeClr>
                </a:solidFill>
              </a:rPr>
              <a:t>規劃成長課</a:t>
            </a:r>
            <a:r>
              <a:rPr lang="en-US" altLang="zh-TW" sz="4500" b="1" dirty="0">
                <a:solidFill>
                  <a:schemeClr val="accent6">
                    <a:lumMod val="50000"/>
                  </a:schemeClr>
                </a:solidFill>
              </a:rPr>
              <a:t>(</a:t>
            </a:r>
            <a:r>
              <a:rPr lang="zh-TW" altLang="en-US" sz="4500" b="1" dirty="0">
                <a:solidFill>
                  <a:schemeClr val="accent6">
                    <a:lumMod val="50000"/>
                  </a:schemeClr>
                </a:solidFill>
              </a:rPr>
              <a:t>每年每班最少十二節</a:t>
            </a:r>
            <a:r>
              <a:rPr lang="en-US" altLang="zh-TW" sz="4500" b="1" dirty="0">
                <a:solidFill>
                  <a:schemeClr val="accent6">
                    <a:lumMod val="50000"/>
                  </a:schemeClr>
                </a:solidFill>
              </a:rPr>
              <a:t>)</a:t>
            </a:r>
            <a:endParaRPr lang="zh-TW" altLang="en-US" sz="4500" b="1" dirty="0">
              <a:solidFill>
                <a:schemeClr val="accent6">
                  <a:lumMod val="50000"/>
                </a:schemeClr>
              </a:solidFill>
            </a:endParaRPr>
          </a:p>
          <a:p>
            <a:r>
              <a:rPr lang="zh-TW" altLang="en-US" sz="4500" b="1" dirty="0">
                <a:solidFill>
                  <a:schemeClr val="accent6">
                    <a:lumMod val="50000"/>
                  </a:schemeClr>
                </a:solidFill>
              </a:rPr>
              <a:t>讓學生掌握在</a:t>
            </a:r>
            <a:r>
              <a:rPr lang="zh-TW" altLang="en-US" sz="4500" b="1" dirty="0">
                <a:solidFill>
                  <a:srgbClr val="0070C0"/>
                </a:solidFill>
              </a:rPr>
              <a:t>個人發展</a:t>
            </a:r>
            <a:r>
              <a:rPr lang="zh-TW" altLang="en-US" sz="4500" b="1" dirty="0">
                <a:solidFill>
                  <a:schemeClr val="accent6">
                    <a:lumMod val="50000"/>
                  </a:schemeClr>
                </a:solidFill>
              </a:rPr>
              <a:t>、</a:t>
            </a:r>
            <a:r>
              <a:rPr lang="zh-TW" altLang="en-US" sz="4500" b="1" dirty="0">
                <a:solidFill>
                  <a:srgbClr val="00B050"/>
                </a:solidFill>
              </a:rPr>
              <a:t>群性發展</a:t>
            </a:r>
            <a:r>
              <a:rPr lang="zh-TW" altLang="en-US" sz="4500" b="1" dirty="0">
                <a:solidFill>
                  <a:schemeClr val="accent6">
                    <a:lumMod val="50000"/>
                  </a:schemeClr>
                </a:solidFill>
              </a:rPr>
              <a:t>、</a:t>
            </a:r>
            <a:r>
              <a:rPr lang="zh-TW" altLang="en-US" sz="4500" b="1" dirty="0">
                <a:solidFill>
                  <a:srgbClr val="FF0000"/>
                </a:solidFill>
              </a:rPr>
              <a:t>學業</a:t>
            </a:r>
            <a:r>
              <a:rPr lang="zh-TW" altLang="en-US" sz="4500" b="1" dirty="0">
                <a:solidFill>
                  <a:schemeClr val="accent6">
                    <a:lumMod val="50000"/>
                  </a:schemeClr>
                </a:solidFill>
              </a:rPr>
              <a:t>及</a:t>
            </a:r>
            <a:r>
              <a:rPr lang="zh-TW" altLang="en-US" sz="4500" b="1" dirty="0">
                <a:solidFill>
                  <a:schemeClr val="accent1"/>
                </a:solidFill>
              </a:rPr>
              <a:t>事業</a:t>
            </a:r>
            <a:r>
              <a:rPr lang="zh-TW" altLang="en-US" sz="4500" b="1" dirty="0">
                <a:solidFill>
                  <a:schemeClr val="accent6">
                    <a:lumMod val="50000"/>
                  </a:schemeClr>
                </a:solidFill>
              </a:rPr>
              <a:t>四方面的知識、技能和態度</a:t>
            </a:r>
          </a:p>
          <a:p>
            <a:r>
              <a:rPr lang="zh-TW" altLang="en-US" sz="4500" b="1" dirty="0">
                <a:solidFill>
                  <a:schemeClr val="accent6">
                    <a:lumMod val="50000"/>
                  </a:schemeClr>
                </a:solidFill>
              </a:rPr>
              <a:t>與全校不同系統結合</a:t>
            </a:r>
            <a:r>
              <a:rPr lang="en-US" altLang="zh-TW" sz="4500" b="1" dirty="0">
                <a:solidFill>
                  <a:schemeClr val="accent6">
                    <a:lumMod val="50000"/>
                  </a:schemeClr>
                </a:solidFill>
              </a:rPr>
              <a:t>(</a:t>
            </a:r>
            <a:r>
              <a:rPr lang="zh-TW" altLang="en-US" sz="4500" b="1" dirty="0">
                <a:solidFill>
                  <a:schemeClr val="accent6">
                    <a:lumMod val="50000"/>
                  </a:schemeClr>
                </a:solidFill>
              </a:rPr>
              <a:t>例如與常識科合辦社區服務計劃、戶外參觀及校內活動</a:t>
            </a:r>
            <a:r>
              <a:rPr lang="en-US" altLang="zh-TW" sz="4500" b="1" dirty="0">
                <a:solidFill>
                  <a:schemeClr val="accent6">
                    <a:lumMod val="50000"/>
                  </a:schemeClr>
                </a:solidFill>
              </a:rPr>
              <a:t>)</a:t>
            </a:r>
            <a:endParaRPr lang="zh-TW" altLang="en-US" sz="4500" b="1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20701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slow"/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標題 1"/>
          <p:cNvSpPr>
            <a:spLocks noGrp="1"/>
          </p:cNvSpPr>
          <p:nvPr>
            <p:ph type="title"/>
          </p:nvPr>
        </p:nvSpPr>
        <p:spPr>
          <a:xfrm>
            <a:off x="2909491" y="-268286"/>
            <a:ext cx="6373018" cy="1320800"/>
          </a:xfrm>
        </p:spPr>
        <p:txBody>
          <a:bodyPr>
            <a:noAutofit/>
          </a:bodyPr>
          <a:lstStyle/>
          <a:p>
            <a:pPr eaLnBrk="1" hangingPunct="1"/>
            <a:r>
              <a:rPr lang="zh-TW" altLang="en-US" sz="6000" dirty="0">
                <a:solidFill>
                  <a:schemeClr val="tx2">
                    <a:lumMod val="75000"/>
                    <a:lumOff val="25000"/>
                  </a:schemeClr>
                </a:solidFill>
              </a:rPr>
              <a:t>學習範疇及重點 </a:t>
            </a:r>
            <a:endParaRPr lang="zh-HK" altLang="en-US" sz="6000" dirty="0">
              <a:solidFill>
                <a:schemeClr val="tx2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11267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034" t="22792" r="23712" b="7542"/>
          <a:stretch>
            <a:fillRect/>
          </a:stretch>
        </p:blipFill>
        <p:spPr bwMode="auto">
          <a:xfrm>
            <a:off x="2657872" y="914399"/>
            <a:ext cx="6624637" cy="5943601"/>
          </a:xfrm>
          <a:prstGeom prst="rect">
            <a:avLst/>
          </a:prstGeom>
          <a:solidFill>
            <a:schemeClr val="accent1"/>
          </a:solidFill>
          <a:ln w="38100">
            <a:solidFill>
              <a:srgbClr val="00B050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</p:pic>
      <p:sp>
        <p:nvSpPr>
          <p:cNvPr id="5" name="圓角矩形 4"/>
          <p:cNvSpPr/>
          <p:nvPr/>
        </p:nvSpPr>
        <p:spPr>
          <a:xfrm>
            <a:off x="3123028" y="1280160"/>
            <a:ext cx="1604548" cy="5039679"/>
          </a:xfrm>
          <a:prstGeom prst="roundRect">
            <a:avLst/>
          </a:prstGeom>
          <a:noFill/>
          <a:ln w="38100"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HK" altLang="en-US"/>
          </a:p>
        </p:txBody>
      </p:sp>
      <p:sp>
        <p:nvSpPr>
          <p:cNvPr id="7" name="直線圖說文字 1 6"/>
          <p:cNvSpPr/>
          <p:nvPr/>
        </p:nvSpPr>
        <p:spPr>
          <a:xfrm>
            <a:off x="1524000" y="1916113"/>
            <a:ext cx="827088" cy="3313112"/>
          </a:xfrm>
          <a:prstGeom prst="borderCallout1">
            <a:avLst>
              <a:gd name="adj1" fmla="val 3735"/>
              <a:gd name="adj2" fmla="val 100431"/>
              <a:gd name="adj3" fmla="val -7268"/>
              <a:gd name="adj4" fmla="val 194069"/>
            </a:avLst>
          </a:prstGeom>
          <a:ln w="38100"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zh-TW" altLang="en-US" sz="3600" b="1" dirty="0">
                <a:solidFill>
                  <a:schemeClr val="bg1"/>
                </a:solidFill>
                <a:latin typeface="+mn-ea"/>
              </a:rPr>
              <a:t>非學術範疇</a:t>
            </a:r>
          </a:p>
          <a:p>
            <a:pPr algn="ctr" eaLnBrk="1" hangingPunct="1">
              <a:defRPr/>
            </a:pPr>
            <a:endParaRPr lang="zh-HK" altLang="en-US" dirty="0"/>
          </a:p>
        </p:txBody>
      </p:sp>
    </p:spTree>
    <p:extLst>
      <p:ext uri="{BB962C8B-B14F-4D97-AF65-F5344CB8AC3E}">
        <p14:creationId xmlns:p14="http://schemas.microsoft.com/office/powerpoint/2010/main" val="12701032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slow"/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altLang="zh-TW" sz="6600" dirty="0"/>
              <a:t>(Ⅲ)</a:t>
            </a:r>
            <a:r>
              <a:rPr lang="zh-TW" altLang="en-US" sz="6600" dirty="0"/>
              <a:t>輔助服務</a:t>
            </a:r>
            <a:endParaRPr lang="zh-HK" altLang="en-US" sz="66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zh-TW" altLang="en-US" sz="2800" b="1" dirty="0">
                <a:solidFill>
                  <a:srgbClr val="7030A0"/>
                </a:solidFill>
              </a:rPr>
              <a:t>及早識別及輔導有需要學生</a:t>
            </a:r>
          </a:p>
          <a:p>
            <a:pPr>
              <a:lnSpc>
                <a:spcPct val="150000"/>
              </a:lnSpc>
            </a:pPr>
            <a:r>
              <a:rPr lang="zh-TW" altLang="en-US" sz="2800" b="1" dirty="0">
                <a:solidFill>
                  <a:srgbClr val="7030A0"/>
                </a:solidFill>
              </a:rPr>
              <a:t>個人及小組輔導</a:t>
            </a:r>
          </a:p>
          <a:p>
            <a:pPr>
              <a:lnSpc>
                <a:spcPct val="150000"/>
              </a:lnSpc>
            </a:pPr>
            <a:r>
              <a:rPr lang="zh-TW" altLang="en-US" sz="2800" b="1" dirty="0">
                <a:solidFill>
                  <a:srgbClr val="7030A0"/>
                </a:solidFill>
              </a:rPr>
              <a:t>轉介有需要的學生接受合適的服務</a:t>
            </a:r>
          </a:p>
          <a:p>
            <a:pPr>
              <a:lnSpc>
                <a:spcPct val="150000"/>
              </a:lnSpc>
            </a:pPr>
            <a:r>
              <a:rPr lang="zh-TW" altLang="en-US" sz="2800" b="1" dirty="0">
                <a:solidFill>
                  <a:srgbClr val="7030A0"/>
                </a:solidFill>
              </a:rPr>
              <a:t>協助學校處理及跟進危機事件</a:t>
            </a:r>
          </a:p>
          <a:p>
            <a:pPr>
              <a:lnSpc>
                <a:spcPct val="150000"/>
              </a:lnSpc>
            </a:pPr>
            <a:r>
              <a:rPr lang="zh-TW" altLang="en-US" sz="2800" b="1" dirty="0">
                <a:solidFill>
                  <a:srgbClr val="7030A0"/>
                </a:solidFill>
              </a:rPr>
              <a:t>執行就學政策</a:t>
            </a:r>
          </a:p>
          <a:p>
            <a:endParaRPr lang="zh-HK" altLang="en-US" dirty="0"/>
          </a:p>
        </p:txBody>
      </p:sp>
    </p:spTree>
    <p:extLst>
      <p:ext uri="{BB962C8B-B14F-4D97-AF65-F5344CB8AC3E}">
        <p14:creationId xmlns:p14="http://schemas.microsoft.com/office/powerpoint/2010/main" val="18400716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slow"/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altLang="zh-TW" sz="6600" dirty="0"/>
              <a:t>(Ⅳ)</a:t>
            </a:r>
            <a:r>
              <a:rPr lang="zh-TW" altLang="en-US" sz="6600" dirty="0"/>
              <a:t>支援服務</a:t>
            </a:r>
            <a:endParaRPr lang="zh-HK" altLang="en-US" sz="6600" dirty="0"/>
          </a:p>
        </p:txBody>
      </p:sp>
      <p:graphicFrame>
        <p:nvGraphicFramePr>
          <p:cNvPr id="5" name="內容版面配置區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5712128"/>
              </p:ext>
            </p:extLst>
          </p:nvPr>
        </p:nvGraphicFramePr>
        <p:xfrm>
          <a:off x="1096963" y="1846263"/>
          <a:ext cx="10058400" cy="40227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708531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066801" y="181401"/>
            <a:ext cx="10058402" cy="1219200"/>
          </a:xfrm>
        </p:spPr>
        <p:txBody>
          <a:bodyPr>
            <a:normAutofit/>
          </a:bodyPr>
          <a:lstStyle/>
          <a:p>
            <a:pPr algn="ctr"/>
            <a:r>
              <a:rPr lang="zh-HK" altLang="en-US" sz="6600" dirty="0"/>
              <a:t>荃商共融文化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066801" y="1400601"/>
            <a:ext cx="10058400" cy="225699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zh-TW" altLang="en-US" sz="4000" b="1" dirty="0">
                <a:solidFill>
                  <a:schemeClr val="tx2">
                    <a:lumMod val="75000"/>
                    <a:lumOff val="25000"/>
                  </a:schemeClr>
                </a:solidFill>
              </a:rPr>
              <a:t>同建積極樂觀校園文化</a:t>
            </a:r>
            <a:endParaRPr lang="en-US" altLang="zh-TW" sz="4000" b="1" dirty="0">
              <a:solidFill>
                <a:schemeClr val="tx2">
                  <a:lumMod val="75000"/>
                  <a:lumOff val="25000"/>
                </a:schemeClr>
              </a:solidFill>
            </a:endParaRPr>
          </a:p>
          <a:p>
            <a:pPr marL="0" indent="0" algn="ctr">
              <a:buNone/>
            </a:pPr>
            <a:r>
              <a:rPr lang="zh-TW" altLang="en-US" sz="4000" b="1" dirty="0">
                <a:solidFill>
                  <a:schemeClr val="accent6">
                    <a:lumMod val="50000"/>
                  </a:schemeClr>
                </a:solidFill>
                <a:latin typeface="+mn-ea"/>
              </a:rPr>
              <a:t>整間學校成員的共同價值取向</a:t>
            </a:r>
            <a:r>
              <a:rPr lang="en-US" altLang="zh-TW" sz="4000" b="1" dirty="0">
                <a:solidFill>
                  <a:schemeClr val="accent6">
                    <a:lumMod val="50000"/>
                  </a:schemeClr>
                </a:solidFill>
                <a:latin typeface="+mn-ea"/>
              </a:rPr>
              <a:t>(</a:t>
            </a:r>
            <a:r>
              <a:rPr lang="zh-TW" altLang="en-US" sz="4000" b="1" dirty="0">
                <a:solidFill>
                  <a:schemeClr val="accent6">
                    <a:lumMod val="50000"/>
                  </a:schemeClr>
                </a:solidFill>
                <a:latin typeface="+mn-ea"/>
              </a:rPr>
              <a:t>共融校園</a:t>
            </a:r>
            <a:r>
              <a:rPr lang="en-US" altLang="zh-TW" sz="4000" b="1" dirty="0">
                <a:solidFill>
                  <a:schemeClr val="accent6">
                    <a:lumMod val="50000"/>
                  </a:schemeClr>
                </a:solidFill>
                <a:latin typeface="+mn-ea"/>
              </a:rPr>
              <a:t>)</a:t>
            </a:r>
          </a:p>
          <a:p>
            <a:pPr marL="0" indent="0" algn="ctr">
              <a:buNone/>
            </a:pPr>
            <a:r>
              <a:rPr lang="en-US" altLang="zh-TW" sz="4000" b="1" dirty="0">
                <a:solidFill>
                  <a:schemeClr val="accent6">
                    <a:lumMod val="50000"/>
                  </a:schemeClr>
                </a:solidFill>
                <a:latin typeface="+mn-ea"/>
              </a:rPr>
              <a:t>                                 </a:t>
            </a:r>
          </a:p>
        </p:txBody>
      </p:sp>
      <p:graphicFrame>
        <p:nvGraphicFramePr>
          <p:cNvPr id="6" name="資料庫圖表 5"/>
          <p:cNvGraphicFramePr/>
          <p:nvPr>
            <p:extLst>
              <p:ext uri="{D42A27DB-BD31-4B8C-83A1-F6EECF244321}">
                <p14:modId xmlns:p14="http://schemas.microsoft.com/office/powerpoint/2010/main" val="2735986172"/>
              </p:ext>
            </p:extLst>
          </p:nvPr>
        </p:nvGraphicFramePr>
        <p:xfrm>
          <a:off x="1794717" y="2910485"/>
          <a:ext cx="8364025" cy="351681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421625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sz="4000" dirty="0">
                <a:solidFill>
                  <a:schemeClr val="tx1">
                    <a:lumMod val="75000"/>
                  </a:schemeClr>
                </a:solidFill>
                <a:latin typeface="+mn-ea"/>
                <a:ea typeface="+mn-ea"/>
              </a:rPr>
              <a:t>建立共融校園</a:t>
            </a:r>
            <a:r>
              <a:rPr lang="en-US" altLang="zh-TW" sz="4000" dirty="0">
                <a:solidFill>
                  <a:schemeClr val="tx1">
                    <a:lumMod val="75000"/>
                  </a:schemeClr>
                </a:solidFill>
                <a:latin typeface="+mn-ea"/>
                <a:ea typeface="+mn-ea"/>
              </a:rPr>
              <a:t>~</a:t>
            </a:r>
            <a:r>
              <a:rPr lang="zh-TW" altLang="en-US" sz="4000" dirty="0">
                <a:solidFill>
                  <a:schemeClr val="tx1">
                    <a:lumMod val="75000"/>
                  </a:schemeClr>
                </a:solidFill>
                <a:latin typeface="+mn-ea"/>
                <a:ea typeface="+mn-ea"/>
              </a:rPr>
              <a:t>學生輔導人員與學校不同功能組別的關係</a:t>
            </a:r>
            <a:endParaRPr lang="zh-HK" altLang="en-US" sz="4000" dirty="0">
              <a:solidFill>
                <a:schemeClr val="tx1">
                  <a:lumMod val="75000"/>
                </a:schemeClr>
              </a:solidFill>
              <a:latin typeface="+mn-ea"/>
              <a:ea typeface="+mn-ea"/>
            </a:endParaRPr>
          </a:p>
        </p:txBody>
      </p:sp>
      <p:graphicFrame>
        <p:nvGraphicFramePr>
          <p:cNvPr id="4" name="內容版面配置區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00957999"/>
              </p:ext>
            </p:extLst>
          </p:nvPr>
        </p:nvGraphicFramePr>
        <p:xfrm>
          <a:off x="-168812" y="1528689"/>
          <a:ext cx="12192000" cy="459837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7747226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slow"/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065210" y="397565"/>
            <a:ext cx="10058402" cy="1219200"/>
          </a:xfrm>
        </p:spPr>
        <p:txBody>
          <a:bodyPr>
            <a:noAutofit/>
          </a:bodyPr>
          <a:lstStyle/>
          <a:p>
            <a:pPr algn="ctr"/>
            <a:r>
              <a:rPr lang="zh-TW" altLang="en-US" sz="4800" dirty="0">
                <a:solidFill>
                  <a:schemeClr val="tx1">
                    <a:lumMod val="75000"/>
                  </a:schemeClr>
                </a:solidFill>
                <a:latin typeface="+mn-ea"/>
                <a:ea typeface="+mn-ea"/>
              </a:rPr>
              <a:t>建立共融校園</a:t>
            </a:r>
            <a:r>
              <a:rPr lang="en-US" altLang="zh-TW" sz="4800" dirty="0">
                <a:solidFill>
                  <a:schemeClr val="tx1">
                    <a:lumMod val="75000"/>
                  </a:schemeClr>
                </a:solidFill>
                <a:latin typeface="+mn-ea"/>
                <a:ea typeface="+mn-ea"/>
              </a:rPr>
              <a:t>~</a:t>
            </a:r>
            <a:r>
              <a:rPr lang="zh-TW" altLang="en-US" sz="4800" dirty="0">
                <a:solidFill>
                  <a:schemeClr val="tx1">
                    <a:lumMod val="75000"/>
                  </a:schemeClr>
                </a:solidFill>
                <a:latin typeface="+mn-ea"/>
                <a:ea typeface="+mn-ea"/>
              </a:rPr>
              <a:t>學生輔導人員與學校不同功能組別的關係</a:t>
            </a:r>
            <a:endParaRPr lang="zh-HK" altLang="en-US" sz="4800" dirty="0">
              <a:latin typeface="+mn-ea"/>
              <a:ea typeface="+mn-ea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065211" y="2044147"/>
            <a:ext cx="10265397" cy="3972339"/>
          </a:xfrm>
        </p:spPr>
        <p:txBody>
          <a:bodyPr>
            <a:normAutofit/>
          </a:bodyPr>
          <a:lstStyle/>
          <a:p>
            <a:pPr algn="just"/>
            <a:r>
              <a:rPr lang="zh-TW" altLang="en-US" sz="2800" b="1" dirty="0">
                <a:solidFill>
                  <a:srgbClr val="7030A0"/>
                </a:solidFill>
                <a:latin typeface="+mn-ea"/>
              </a:rPr>
              <a:t>訓育</a:t>
            </a:r>
            <a:r>
              <a:rPr lang="en-US" altLang="zh-TW" sz="2800" b="1" dirty="0">
                <a:solidFill>
                  <a:srgbClr val="7030A0"/>
                </a:solidFill>
                <a:latin typeface="+mn-ea"/>
              </a:rPr>
              <a:t>:</a:t>
            </a:r>
            <a:r>
              <a:rPr lang="zh-TW" altLang="en-US" sz="2800" b="1" dirty="0">
                <a:solidFill>
                  <a:srgbClr val="7030A0"/>
                </a:solidFill>
                <a:latin typeface="+mn-ea"/>
              </a:rPr>
              <a:t>政策的宣示，要清晰，要一綫到底，盡量讓老師明白以作配合</a:t>
            </a:r>
            <a:r>
              <a:rPr lang="en-US" altLang="zh-TW" sz="2800" b="1" dirty="0">
                <a:solidFill>
                  <a:srgbClr val="7030A0"/>
                </a:solidFill>
                <a:latin typeface="+mn-ea"/>
              </a:rPr>
              <a:t>(</a:t>
            </a:r>
            <a:r>
              <a:rPr lang="zh-TW" altLang="en-US" sz="2800" b="1" dirty="0">
                <a:solidFill>
                  <a:srgbClr val="7030A0"/>
                </a:solidFill>
                <a:latin typeface="+mn-ea"/>
              </a:rPr>
              <a:t>如學生服飾儀容要求</a:t>
            </a:r>
            <a:r>
              <a:rPr lang="en-US" altLang="zh-TW" sz="2800" b="1" dirty="0">
                <a:solidFill>
                  <a:srgbClr val="7030A0"/>
                </a:solidFill>
                <a:latin typeface="+mn-ea"/>
              </a:rPr>
              <a:t>,</a:t>
            </a:r>
            <a:r>
              <a:rPr lang="zh-TW" altLang="en-US" sz="2800" b="1" dirty="0">
                <a:solidFill>
                  <a:srgbClr val="7030A0"/>
                </a:solidFill>
                <a:latin typeface="+mn-ea"/>
              </a:rPr>
              <a:t>停課原則等</a:t>
            </a:r>
            <a:r>
              <a:rPr lang="en-US" altLang="zh-TW" sz="2800" b="1" dirty="0">
                <a:solidFill>
                  <a:srgbClr val="7030A0"/>
                </a:solidFill>
                <a:latin typeface="+mn-ea"/>
              </a:rPr>
              <a:t>)</a:t>
            </a:r>
          </a:p>
          <a:p>
            <a:pPr algn="just"/>
            <a:r>
              <a:rPr lang="zh-TW" altLang="en-US" sz="2800" b="1" dirty="0">
                <a:solidFill>
                  <a:srgbClr val="CE028A"/>
                </a:solidFill>
                <a:latin typeface="+mn-ea"/>
              </a:rPr>
              <a:t>輔導</a:t>
            </a:r>
            <a:r>
              <a:rPr lang="en-US" altLang="zh-TW" sz="2800" b="1" dirty="0">
                <a:solidFill>
                  <a:srgbClr val="CE028A"/>
                </a:solidFill>
                <a:latin typeface="+mn-ea"/>
              </a:rPr>
              <a:t>:</a:t>
            </a:r>
            <a:r>
              <a:rPr lang="zh-TW" altLang="en-US" sz="2800" b="1" dirty="0">
                <a:solidFill>
                  <a:srgbClr val="CE028A"/>
                </a:solidFill>
                <a:latin typeface="+mn-ea"/>
              </a:rPr>
              <a:t>重視個人關係與關懷</a:t>
            </a:r>
            <a:endParaRPr lang="en-US" altLang="zh-TW" sz="2800" b="1" dirty="0">
              <a:solidFill>
                <a:srgbClr val="CE028A"/>
              </a:solidFill>
              <a:latin typeface="+mn-ea"/>
            </a:endParaRPr>
          </a:p>
          <a:p>
            <a:pPr algn="just"/>
            <a:r>
              <a:rPr lang="zh-TW" altLang="en-US" sz="2800" b="1" dirty="0">
                <a:solidFill>
                  <a:srgbClr val="7030A0"/>
                </a:solidFill>
                <a:latin typeface="+mn-ea"/>
              </a:rPr>
              <a:t>德育</a:t>
            </a:r>
            <a:r>
              <a:rPr lang="en-US" altLang="zh-TW" sz="2800" b="1" dirty="0">
                <a:solidFill>
                  <a:srgbClr val="7030A0"/>
                </a:solidFill>
                <a:latin typeface="+mn-ea"/>
              </a:rPr>
              <a:t>:</a:t>
            </a:r>
            <a:r>
              <a:rPr lang="zh-TW" altLang="en-US" sz="2800" b="1" dirty="0">
                <a:solidFill>
                  <a:srgbClr val="7030A0"/>
                </a:solidFill>
                <a:latin typeface="+mn-ea"/>
              </a:rPr>
              <a:t>突出品格及生命價值教育，公民活動及義工服務</a:t>
            </a:r>
            <a:endParaRPr lang="en-US" altLang="zh-TW" sz="2800" b="1" dirty="0">
              <a:solidFill>
                <a:srgbClr val="7030A0"/>
              </a:solidFill>
              <a:latin typeface="+mn-ea"/>
            </a:endParaRPr>
          </a:p>
          <a:p>
            <a:pPr algn="just"/>
            <a:r>
              <a:rPr lang="zh-TW" altLang="en-US" sz="2800" b="1" dirty="0">
                <a:solidFill>
                  <a:srgbClr val="7030A0"/>
                </a:solidFill>
                <a:latin typeface="+mn-ea"/>
              </a:rPr>
              <a:t>聯課活動</a:t>
            </a:r>
            <a:r>
              <a:rPr lang="en-US" altLang="zh-TW" sz="2800" b="1" dirty="0">
                <a:solidFill>
                  <a:srgbClr val="7030A0"/>
                </a:solidFill>
                <a:latin typeface="+mn-ea"/>
              </a:rPr>
              <a:t>:</a:t>
            </a:r>
            <a:r>
              <a:rPr lang="zh-TW" altLang="en-US" sz="2800" b="1" dirty="0">
                <a:solidFill>
                  <a:srgbClr val="7030A0"/>
                </a:solidFill>
                <a:latin typeface="+mn-ea"/>
              </a:rPr>
              <a:t>著重參與，檢視現存活動組別，尋找多元化活動</a:t>
            </a:r>
            <a:endParaRPr lang="en-US" altLang="zh-TW" sz="2800" b="1" dirty="0">
              <a:solidFill>
                <a:srgbClr val="7030A0"/>
              </a:solidFill>
              <a:latin typeface="+mn-ea"/>
            </a:endParaRPr>
          </a:p>
          <a:p>
            <a:pPr algn="just"/>
            <a:r>
              <a:rPr lang="zh-TW" altLang="en-US" sz="2800" b="1" dirty="0">
                <a:solidFill>
                  <a:srgbClr val="7030A0"/>
                </a:solidFill>
                <a:latin typeface="+mn-ea"/>
              </a:rPr>
              <a:t>家教會</a:t>
            </a:r>
            <a:r>
              <a:rPr lang="en-US" altLang="zh-TW" sz="2800" b="1" dirty="0">
                <a:solidFill>
                  <a:srgbClr val="7030A0"/>
                </a:solidFill>
                <a:latin typeface="+mn-ea"/>
              </a:rPr>
              <a:t>:</a:t>
            </a:r>
            <a:r>
              <a:rPr lang="zh-TW" altLang="en-US" sz="2800" b="1" dirty="0">
                <a:solidFill>
                  <a:srgbClr val="7030A0"/>
                </a:solidFill>
                <a:latin typeface="+mn-ea"/>
              </a:rPr>
              <a:t>成立家教會，建立家長網絡，組織家長義工</a:t>
            </a:r>
          </a:p>
        </p:txBody>
      </p:sp>
    </p:spTree>
    <p:extLst>
      <p:ext uri="{BB962C8B-B14F-4D97-AF65-F5344CB8AC3E}">
        <p14:creationId xmlns:p14="http://schemas.microsoft.com/office/powerpoint/2010/main" val="34199513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slow"/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6695" y="50007"/>
            <a:ext cx="10058402" cy="1219200"/>
          </a:xfrm>
        </p:spPr>
        <p:txBody>
          <a:bodyPr>
            <a:noAutofit/>
          </a:bodyPr>
          <a:lstStyle/>
          <a:p>
            <a:pPr algn="ctr"/>
            <a:r>
              <a:rPr lang="zh-TW" altLang="en-US" sz="4800" dirty="0">
                <a:latin typeface="+mn-ea"/>
                <a:ea typeface="+mn-ea"/>
              </a:rPr>
              <a:t>建立共融校園</a:t>
            </a:r>
            <a:r>
              <a:rPr lang="en-US" altLang="zh-TW" sz="4800" dirty="0">
                <a:latin typeface="+mn-ea"/>
                <a:ea typeface="+mn-ea"/>
              </a:rPr>
              <a:t>~</a:t>
            </a:r>
            <a:r>
              <a:rPr lang="zh-TW" altLang="en-US" sz="4800" dirty="0">
                <a:latin typeface="+mn-ea"/>
                <a:ea typeface="+mn-ea"/>
              </a:rPr>
              <a:t>學生輔導人員的崗位</a:t>
            </a:r>
            <a:endParaRPr lang="en-US" sz="4800" dirty="0">
              <a:latin typeface="+mn-ea"/>
              <a:ea typeface="+mn-ea"/>
            </a:endParaRPr>
          </a:p>
        </p:txBody>
      </p:sp>
      <p:graphicFrame>
        <p:nvGraphicFramePr>
          <p:cNvPr id="7" name="資料庫圖表 6"/>
          <p:cNvGraphicFramePr/>
          <p:nvPr>
            <p:extLst>
              <p:ext uri="{D42A27DB-BD31-4B8C-83A1-F6EECF244321}">
                <p14:modId xmlns:p14="http://schemas.microsoft.com/office/powerpoint/2010/main" val="1891942976"/>
              </p:ext>
            </p:extLst>
          </p:nvPr>
        </p:nvGraphicFramePr>
        <p:xfrm>
          <a:off x="0" y="1043920"/>
          <a:ext cx="12192000" cy="53568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0174039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slow"/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72447" y="0"/>
            <a:ext cx="10058402" cy="1179443"/>
          </a:xfrm>
        </p:spPr>
        <p:txBody>
          <a:bodyPr>
            <a:normAutofit/>
          </a:bodyPr>
          <a:lstStyle/>
          <a:p>
            <a:pPr algn="ctr"/>
            <a:r>
              <a:rPr lang="zh-TW" altLang="en-US" sz="4800" dirty="0">
                <a:latin typeface="+mn-ea"/>
              </a:rPr>
              <a:t>建立共融校園</a:t>
            </a:r>
            <a:r>
              <a:rPr lang="en-US" altLang="zh-TW" sz="4800" dirty="0">
                <a:latin typeface="+mn-ea"/>
              </a:rPr>
              <a:t>~</a:t>
            </a:r>
            <a:r>
              <a:rPr lang="zh-TW" altLang="en-US" sz="4800" dirty="0">
                <a:solidFill>
                  <a:schemeClr val="accent3">
                    <a:lumMod val="50000"/>
                  </a:schemeClr>
                </a:solidFill>
                <a:latin typeface="+mn-ea"/>
              </a:rPr>
              <a:t>學生成長支援</a:t>
            </a:r>
            <a:endParaRPr lang="en-US" sz="4800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3" name="矩形 2"/>
          <p:cNvSpPr/>
          <p:nvPr/>
        </p:nvSpPr>
        <p:spPr>
          <a:xfrm>
            <a:off x="342825" y="1455290"/>
            <a:ext cx="739817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zh-TW" altLang="en-US" sz="3600" b="1" dirty="0">
                <a:solidFill>
                  <a:srgbClr val="7030A0"/>
                </a:solidFill>
              </a:rPr>
              <a:t>識別學生在成長支援上的各項需要</a:t>
            </a:r>
          </a:p>
        </p:txBody>
      </p:sp>
      <p:sp>
        <p:nvSpPr>
          <p:cNvPr id="7" name="矩形: 圓角 6"/>
          <p:cNvSpPr/>
          <p:nvPr/>
        </p:nvSpPr>
        <p:spPr>
          <a:xfrm>
            <a:off x="5049079" y="2284702"/>
            <a:ext cx="6692348" cy="324678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4000" b="1" u="sng" dirty="0"/>
              <a:t>思考</a:t>
            </a:r>
            <a:endParaRPr lang="en-US" altLang="zh-TW" sz="4000" b="1" u="sng" dirty="0"/>
          </a:p>
          <a:p>
            <a:pPr algn="ctr"/>
            <a:r>
              <a:rPr lang="zh-TW" altLang="en-US" sz="3600" b="1" dirty="0">
                <a:solidFill>
                  <a:schemeClr val="tx2">
                    <a:lumMod val="85000"/>
                    <a:lumOff val="15000"/>
                  </a:schemeClr>
                </a:solidFill>
              </a:rPr>
              <a:t>你對學生有多了解</a:t>
            </a:r>
            <a:r>
              <a:rPr lang="en-US" altLang="zh-TW" sz="3600" b="1" dirty="0">
                <a:solidFill>
                  <a:schemeClr val="tx2">
                    <a:lumMod val="85000"/>
                    <a:lumOff val="15000"/>
                  </a:schemeClr>
                </a:solidFill>
              </a:rPr>
              <a:t>?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zh-TW" altLang="en-US" sz="2800" b="1" dirty="0">
                <a:solidFill>
                  <a:schemeClr val="tx2">
                    <a:lumMod val="85000"/>
                    <a:lumOff val="15000"/>
                  </a:schemeClr>
                </a:solidFill>
              </a:rPr>
              <a:t>背景文化</a:t>
            </a:r>
            <a:endParaRPr lang="en-US" altLang="zh-TW" sz="2800" b="1" dirty="0">
              <a:solidFill>
                <a:schemeClr val="tx2">
                  <a:lumMod val="85000"/>
                  <a:lumOff val="15000"/>
                </a:schemeClr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zh-TW" altLang="en-US" sz="2800" b="1" dirty="0">
                <a:solidFill>
                  <a:schemeClr val="tx2">
                    <a:lumMod val="85000"/>
                    <a:lumOff val="15000"/>
                  </a:schemeClr>
                </a:solidFill>
              </a:rPr>
              <a:t>家庭支援</a:t>
            </a:r>
            <a:endParaRPr lang="en-US" altLang="zh-TW" sz="2800" b="1" dirty="0">
              <a:solidFill>
                <a:schemeClr val="tx2">
                  <a:lumMod val="85000"/>
                  <a:lumOff val="15000"/>
                </a:schemeClr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zh-TW" altLang="en-US" sz="2800" b="1" dirty="0">
                <a:solidFill>
                  <a:schemeClr val="tx2">
                    <a:lumMod val="85000"/>
                    <a:lumOff val="15000"/>
                  </a:schemeClr>
                </a:solidFill>
              </a:rPr>
              <a:t>生活差異和習慣</a:t>
            </a:r>
            <a:endParaRPr lang="en-US" altLang="zh-TW" sz="2800" b="1" dirty="0">
              <a:solidFill>
                <a:schemeClr val="tx2">
                  <a:lumMod val="85000"/>
                  <a:lumOff val="15000"/>
                </a:schemeClr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zh-TW" altLang="en-US" sz="2800" b="1" dirty="0">
                <a:solidFill>
                  <a:schemeClr val="tx2">
                    <a:lumMod val="85000"/>
                    <a:lumOff val="15000"/>
                  </a:schemeClr>
                </a:solidFill>
              </a:rPr>
              <a:t>學習表現差異</a:t>
            </a:r>
            <a:endParaRPr lang="en-US" altLang="zh-TW" sz="2800" b="1" dirty="0">
              <a:solidFill>
                <a:schemeClr val="tx2">
                  <a:lumMod val="85000"/>
                  <a:lumOff val="15000"/>
                </a:schemeClr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zh-HK" altLang="en-US" sz="2800" b="1" dirty="0">
              <a:solidFill>
                <a:schemeClr val="tx2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75225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slow"/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14311" y="-150591"/>
            <a:ext cx="10474257" cy="1219200"/>
          </a:xfrm>
        </p:spPr>
        <p:txBody>
          <a:bodyPr>
            <a:noAutofit/>
          </a:bodyPr>
          <a:lstStyle/>
          <a:p>
            <a:pPr algn="ctr"/>
            <a:r>
              <a:rPr lang="zh-TW" altLang="en-US" sz="4800" dirty="0">
                <a:latin typeface="+mn-ea"/>
                <a:ea typeface="+mn-ea"/>
              </a:rPr>
              <a:t>建立共融校園</a:t>
            </a:r>
            <a:r>
              <a:rPr lang="en-US" altLang="zh-TW" sz="4800" dirty="0">
                <a:latin typeface="+mn-ea"/>
                <a:ea typeface="+mn-ea"/>
              </a:rPr>
              <a:t>~</a:t>
            </a:r>
            <a:r>
              <a:rPr lang="zh-TW" altLang="en-US" sz="4800" dirty="0">
                <a:solidFill>
                  <a:schemeClr val="accent3">
                    <a:lumMod val="50000"/>
                  </a:schemeClr>
                </a:solidFill>
                <a:latin typeface="+mn-ea"/>
                <a:ea typeface="+mn-ea"/>
              </a:rPr>
              <a:t>學生成長支援</a:t>
            </a:r>
            <a:endParaRPr lang="zh-HK" altLang="en-US" sz="4800" dirty="0">
              <a:latin typeface="+mn-ea"/>
              <a:ea typeface="+mn-ea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334327" y="1384755"/>
            <a:ext cx="611577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zh-TW" altLang="en-US" sz="4000" b="1" dirty="0">
                <a:solidFill>
                  <a:srgbClr val="7030A0"/>
                </a:solidFill>
              </a:rPr>
              <a:t>了解學生特性，對症下藥</a:t>
            </a:r>
          </a:p>
        </p:txBody>
      </p:sp>
      <p:graphicFrame>
        <p:nvGraphicFramePr>
          <p:cNvPr id="8" name="資料庫圖表 7"/>
          <p:cNvGraphicFramePr/>
          <p:nvPr>
            <p:extLst>
              <p:ext uri="{D42A27DB-BD31-4B8C-83A1-F6EECF244321}">
                <p14:modId xmlns:p14="http://schemas.microsoft.com/office/powerpoint/2010/main" val="3448737081"/>
              </p:ext>
            </p:extLst>
          </p:nvPr>
        </p:nvGraphicFramePr>
        <p:xfrm>
          <a:off x="-1457738" y="2104691"/>
          <a:ext cx="11052311" cy="440764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圖說文字: 直線 8"/>
          <p:cNvSpPr/>
          <p:nvPr/>
        </p:nvSpPr>
        <p:spPr>
          <a:xfrm>
            <a:off x="5751440" y="2104691"/>
            <a:ext cx="1616765" cy="516835"/>
          </a:xfrm>
          <a:prstGeom prst="borderCallout1">
            <a:avLst>
              <a:gd name="adj1" fmla="val 52083"/>
              <a:gd name="adj2" fmla="val 758"/>
              <a:gd name="adj3" fmla="val 97116"/>
              <a:gd name="adj4" fmla="val -32540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HK" altLang="en-US" sz="2000" b="1" dirty="0"/>
              <a:t>巴基斯坦</a:t>
            </a:r>
          </a:p>
        </p:txBody>
      </p:sp>
      <p:sp>
        <p:nvSpPr>
          <p:cNvPr id="10" name="圖說文字: 直線 9"/>
          <p:cNvSpPr/>
          <p:nvPr/>
        </p:nvSpPr>
        <p:spPr>
          <a:xfrm>
            <a:off x="5751440" y="2704304"/>
            <a:ext cx="1616765" cy="516835"/>
          </a:xfrm>
          <a:prstGeom prst="borderCallout1">
            <a:avLst>
              <a:gd name="adj1" fmla="val 52083"/>
              <a:gd name="adj2" fmla="val 758"/>
              <a:gd name="adj3" fmla="val 50962"/>
              <a:gd name="adj4" fmla="val -31720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000" b="1" dirty="0"/>
              <a:t>印度</a:t>
            </a:r>
            <a:endParaRPr lang="zh-HK" altLang="en-US" sz="2000" b="1" dirty="0"/>
          </a:p>
        </p:txBody>
      </p:sp>
      <p:sp>
        <p:nvSpPr>
          <p:cNvPr id="11" name="圖說文字: 直線 10"/>
          <p:cNvSpPr/>
          <p:nvPr/>
        </p:nvSpPr>
        <p:spPr>
          <a:xfrm>
            <a:off x="5751440" y="3310487"/>
            <a:ext cx="1616765" cy="516835"/>
          </a:xfrm>
          <a:prstGeom prst="borderCallout1">
            <a:avLst>
              <a:gd name="adj1" fmla="val 34134"/>
              <a:gd name="adj2" fmla="val 758"/>
              <a:gd name="adj3" fmla="val -18268"/>
              <a:gd name="adj4" fmla="val -34998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000" b="1" dirty="0"/>
              <a:t>尼泊爾</a:t>
            </a:r>
            <a:endParaRPr lang="zh-HK" altLang="en-US" sz="2000" b="1" dirty="0"/>
          </a:p>
        </p:txBody>
      </p:sp>
      <p:sp>
        <p:nvSpPr>
          <p:cNvPr id="12" name="圖說文字: 直線 11"/>
          <p:cNvSpPr/>
          <p:nvPr/>
        </p:nvSpPr>
        <p:spPr>
          <a:xfrm>
            <a:off x="8640417" y="3296091"/>
            <a:ext cx="3313044" cy="1549644"/>
          </a:xfrm>
          <a:prstGeom prst="borderCallout1">
            <a:avLst>
              <a:gd name="adj1" fmla="val 47783"/>
              <a:gd name="adj2" fmla="val 959"/>
              <a:gd name="adj3" fmla="val -11545"/>
              <a:gd name="adj4" fmla="val -37569"/>
            </a:avLst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TW" altLang="en-US" b="1" dirty="0">
                <a:solidFill>
                  <a:schemeClr val="tx2">
                    <a:lumMod val="75000"/>
                    <a:lumOff val="25000"/>
                  </a:schemeClr>
                </a:solidFill>
                <a:latin typeface="+mn-ea"/>
              </a:rPr>
              <a:t>宗教信仰</a:t>
            </a:r>
            <a:r>
              <a:rPr lang="en-US" altLang="zh-TW" b="1" dirty="0">
                <a:solidFill>
                  <a:schemeClr val="tx2">
                    <a:lumMod val="75000"/>
                    <a:lumOff val="25000"/>
                  </a:schemeClr>
                </a:solidFill>
                <a:latin typeface="+mn-ea"/>
              </a:rPr>
              <a:t>: </a:t>
            </a:r>
            <a:r>
              <a:rPr lang="zh-TW" altLang="en-US" b="1" dirty="0">
                <a:solidFill>
                  <a:schemeClr val="tx2">
                    <a:lumMod val="75000"/>
                    <a:lumOff val="25000"/>
                  </a:schemeClr>
                </a:solidFill>
                <a:latin typeface="+mn-ea"/>
              </a:rPr>
              <a:t>印度教</a:t>
            </a:r>
            <a:r>
              <a:rPr lang="en-US" altLang="zh-TW" b="1" dirty="0">
                <a:solidFill>
                  <a:schemeClr val="tx2">
                    <a:lumMod val="75000"/>
                    <a:lumOff val="25000"/>
                  </a:schemeClr>
                </a:solidFill>
                <a:latin typeface="+mn-ea"/>
              </a:rPr>
              <a:t>/</a:t>
            </a:r>
            <a:r>
              <a:rPr lang="zh-TW" altLang="en-US" b="1" dirty="0">
                <a:solidFill>
                  <a:schemeClr val="tx2">
                    <a:lumMod val="75000"/>
                    <a:lumOff val="25000"/>
                  </a:schemeClr>
                </a:solidFill>
                <a:latin typeface="+mn-ea"/>
              </a:rPr>
              <a:t>錫克教</a:t>
            </a:r>
            <a:r>
              <a:rPr lang="en-US" altLang="zh-TW" b="1" dirty="0">
                <a:solidFill>
                  <a:schemeClr val="tx2">
                    <a:lumMod val="75000"/>
                    <a:lumOff val="25000"/>
                  </a:schemeClr>
                </a:solidFill>
                <a:latin typeface="+mn-ea"/>
              </a:rPr>
              <a:t>/</a:t>
            </a:r>
            <a:r>
              <a:rPr lang="zh-TW" altLang="en-US" b="1" dirty="0">
                <a:solidFill>
                  <a:schemeClr val="tx2">
                    <a:lumMod val="75000"/>
                    <a:lumOff val="25000"/>
                  </a:schemeClr>
                </a:solidFill>
                <a:latin typeface="+mn-ea"/>
              </a:rPr>
              <a:t>伊斯蘭教</a:t>
            </a:r>
            <a:endParaRPr lang="en-US" altLang="zh-TW" b="1" dirty="0">
              <a:solidFill>
                <a:schemeClr val="tx2">
                  <a:lumMod val="75000"/>
                  <a:lumOff val="25000"/>
                </a:schemeClr>
              </a:solidFill>
              <a:latin typeface="+mn-ea"/>
            </a:endParaRPr>
          </a:p>
          <a:p>
            <a:r>
              <a:rPr lang="zh-TW" altLang="en-US" b="1" dirty="0">
                <a:solidFill>
                  <a:schemeClr val="tx2">
                    <a:lumMod val="75000"/>
                    <a:lumOff val="25000"/>
                  </a:schemeClr>
                </a:solidFill>
              </a:rPr>
              <a:t>飲食習慣</a:t>
            </a:r>
            <a:r>
              <a:rPr lang="en-US" altLang="zh-TW" b="1" dirty="0">
                <a:solidFill>
                  <a:schemeClr val="tx2">
                    <a:lumMod val="75000"/>
                    <a:lumOff val="25000"/>
                  </a:schemeClr>
                </a:solidFill>
              </a:rPr>
              <a:t>: </a:t>
            </a:r>
            <a:r>
              <a:rPr lang="zh-TW" altLang="en-US" b="1" dirty="0">
                <a:solidFill>
                  <a:schemeClr val="tx2">
                    <a:lumMod val="75000"/>
                    <a:lumOff val="25000"/>
                  </a:schemeClr>
                </a:solidFill>
              </a:rPr>
              <a:t>咖哩</a:t>
            </a:r>
            <a:r>
              <a:rPr lang="en-US" altLang="zh-TW" b="1" dirty="0">
                <a:solidFill>
                  <a:schemeClr val="tx2">
                    <a:lumMod val="75000"/>
                    <a:lumOff val="25000"/>
                  </a:schemeClr>
                </a:solidFill>
              </a:rPr>
              <a:t>+</a:t>
            </a:r>
            <a:r>
              <a:rPr lang="zh-TW" altLang="en-US" b="1" dirty="0">
                <a:solidFill>
                  <a:schemeClr val="tx2">
                    <a:lumMod val="75000"/>
                    <a:lumOff val="25000"/>
                  </a:schemeClr>
                </a:solidFill>
              </a:rPr>
              <a:t>部份用右手用膳</a:t>
            </a:r>
            <a:r>
              <a:rPr lang="en-US" altLang="zh-TW" b="1" dirty="0">
                <a:solidFill>
                  <a:schemeClr val="tx2">
                    <a:lumMod val="75000"/>
                    <a:lumOff val="25000"/>
                  </a:schemeClr>
                </a:solidFill>
              </a:rPr>
              <a:t>+</a:t>
            </a:r>
            <a:r>
              <a:rPr lang="zh-TW" altLang="en-US" b="1" dirty="0">
                <a:solidFill>
                  <a:schemeClr val="tx2">
                    <a:lumMod val="75000"/>
                    <a:lumOff val="25000"/>
                  </a:schemeClr>
                </a:solidFill>
              </a:rPr>
              <a:t>不吃牛肉</a:t>
            </a:r>
            <a:r>
              <a:rPr lang="en-US" altLang="zh-TW" b="1" dirty="0">
                <a:solidFill>
                  <a:schemeClr val="tx2">
                    <a:lumMod val="75000"/>
                    <a:lumOff val="25000"/>
                  </a:schemeClr>
                </a:solidFill>
              </a:rPr>
              <a:t>/</a:t>
            </a:r>
            <a:r>
              <a:rPr lang="zh-TW" altLang="en-US" b="1" dirty="0">
                <a:solidFill>
                  <a:schemeClr val="tx2">
                    <a:lumMod val="75000"/>
                    <a:lumOff val="25000"/>
                  </a:schemeClr>
                </a:solidFill>
              </a:rPr>
              <a:t>食長素</a:t>
            </a:r>
            <a:endParaRPr lang="en-US" altLang="zh-TW" b="1" dirty="0">
              <a:solidFill>
                <a:schemeClr val="tx2">
                  <a:lumMod val="75000"/>
                  <a:lumOff val="25000"/>
                </a:schemeClr>
              </a:solidFill>
              <a:latin typeface="+mn-ea"/>
            </a:endParaRPr>
          </a:p>
          <a:p>
            <a:endParaRPr lang="zh-HK" altLang="en-US" dirty="0"/>
          </a:p>
        </p:txBody>
      </p:sp>
      <p:sp>
        <p:nvSpPr>
          <p:cNvPr id="14" name="圖說文字: 直線 13"/>
          <p:cNvSpPr/>
          <p:nvPr/>
        </p:nvSpPr>
        <p:spPr>
          <a:xfrm>
            <a:off x="8640417" y="4962089"/>
            <a:ext cx="3313044" cy="842107"/>
          </a:xfrm>
          <a:prstGeom prst="borderCallout1">
            <a:avLst>
              <a:gd name="adj1" fmla="val 60611"/>
              <a:gd name="adj2" fmla="val -641"/>
              <a:gd name="adj3" fmla="val -129458"/>
              <a:gd name="adj4" fmla="val -66769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zh-TW" altLang="en-US" b="1" dirty="0">
                <a:solidFill>
                  <a:schemeClr val="tx2">
                    <a:lumMod val="75000"/>
                    <a:lumOff val="25000"/>
                  </a:schemeClr>
                </a:solidFill>
                <a:latin typeface="+mn-ea"/>
              </a:rPr>
              <a:t>宗教信仰</a:t>
            </a:r>
            <a:r>
              <a:rPr lang="en-US" altLang="zh-TW" b="1" dirty="0">
                <a:solidFill>
                  <a:schemeClr val="tx2">
                    <a:lumMod val="75000"/>
                    <a:lumOff val="25000"/>
                  </a:schemeClr>
                </a:solidFill>
                <a:latin typeface="+mn-ea"/>
              </a:rPr>
              <a:t>: </a:t>
            </a:r>
            <a:r>
              <a:rPr lang="zh-TW" altLang="en-US" b="1" dirty="0">
                <a:solidFill>
                  <a:schemeClr val="tx2">
                    <a:lumMod val="75000"/>
                    <a:lumOff val="25000"/>
                  </a:schemeClr>
                </a:solidFill>
                <a:latin typeface="+mn-ea"/>
              </a:rPr>
              <a:t>印度教及佛教</a:t>
            </a:r>
            <a:endParaRPr lang="en-US" altLang="zh-TW" b="1" dirty="0">
              <a:solidFill>
                <a:schemeClr val="tx2">
                  <a:lumMod val="75000"/>
                  <a:lumOff val="25000"/>
                </a:schemeClr>
              </a:solidFill>
              <a:latin typeface="+mn-ea"/>
            </a:endParaRPr>
          </a:p>
          <a:p>
            <a:r>
              <a:rPr lang="zh-TW" altLang="en-US" b="1" dirty="0">
                <a:solidFill>
                  <a:schemeClr val="tx2">
                    <a:lumMod val="75000"/>
                    <a:lumOff val="25000"/>
                  </a:schemeClr>
                </a:solidFill>
              </a:rPr>
              <a:t>飲食習慣</a:t>
            </a:r>
            <a:r>
              <a:rPr lang="en-US" altLang="zh-TW" b="1" dirty="0">
                <a:solidFill>
                  <a:schemeClr val="tx2">
                    <a:lumMod val="75000"/>
                    <a:lumOff val="25000"/>
                  </a:schemeClr>
                </a:solidFill>
              </a:rPr>
              <a:t>: </a:t>
            </a:r>
            <a:r>
              <a:rPr lang="zh-TW" altLang="en-US" b="1" dirty="0">
                <a:solidFill>
                  <a:schemeClr val="tx2">
                    <a:lumMod val="75000"/>
                    <a:lumOff val="25000"/>
                  </a:schemeClr>
                </a:solidFill>
              </a:rPr>
              <a:t>咖哩</a:t>
            </a:r>
            <a:r>
              <a:rPr lang="en-US" altLang="zh-TW" b="1" dirty="0">
                <a:solidFill>
                  <a:schemeClr val="tx2">
                    <a:lumMod val="75000"/>
                    <a:lumOff val="25000"/>
                  </a:schemeClr>
                </a:solidFill>
              </a:rPr>
              <a:t>+</a:t>
            </a:r>
            <a:r>
              <a:rPr lang="zh-TW" altLang="en-US" b="1" dirty="0">
                <a:solidFill>
                  <a:schemeClr val="tx2">
                    <a:lumMod val="75000"/>
                    <a:lumOff val="25000"/>
                  </a:schemeClr>
                </a:solidFill>
              </a:rPr>
              <a:t>部份用右手用膳</a:t>
            </a:r>
            <a:endParaRPr lang="zh-HK" altLang="en-US" dirty="0"/>
          </a:p>
        </p:txBody>
      </p:sp>
      <p:sp>
        <p:nvSpPr>
          <p:cNvPr id="15" name="圖說文字: 直線 14"/>
          <p:cNvSpPr/>
          <p:nvPr/>
        </p:nvSpPr>
        <p:spPr>
          <a:xfrm>
            <a:off x="8640417" y="1178927"/>
            <a:ext cx="3313044" cy="2058987"/>
          </a:xfrm>
          <a:prstGeom prst="borderCallout1">
            <a:avLst>
              <a:gd name="adj1" fmla="val 51645"/>
              <a:gd name="adj2" fmla="val 159"/>
              <a:gd name="adj3" fmla="val 51967"/>
              <a:gd name="adj4" fmla="val -38769"/>
            </a:avLst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zh-TW" altLang="en-US" b="1" dirty="0">
                <a:solidFill>
                  <a:schemeClr val="tx2">
                    <a:lumMod val="75000"/>
                    <a:lumOff val="25000"/>
                  </a:schemeClr>
                </a:solidFill>
                <a:latin typeface="+mn-ea"/>
              </a:rPr>
              <a:t>宗教信仰</a:t>
            </a:r>
            <a:r>
              <a:rPr lang="en-US" altLang="zh-TW" b="1" dirty="0">
                <a:solidFill>
                  <a:schemeClr val="tx2">
                    <a:lumMod val="75000"/>
                    <a:lumOff val="25000"/>
                  </a:schemeClr>
                </a:solidFill>
                <a:latin typeface="+mn-ea"/>
              </a:rPr>
              <a:t>:</a:t>
            </a:r>
            <a:r>
              <a:rPr lang="zh-HK" altLang="en-US" b="1" dirty="0">
                <a:solidFill>
                  <a:schemeClr val="tx2">
                    <a:lumMod val="75000"/>
                    <a:lumOff val="25000"/>
                  </a:schemeClr>
                </a:solidFill>
                <a:latin typeface="+mn-ea"/>
              </a:rPr>
              <a:t>回教</a:t>
            </a:r>
            <a:r>
              <a:rPr lang="en-US" altLang="zh-HK" b="1" dirty="0">
                <a:solidFill>
                  <a:schemeClr val="tx2">
                    <a:lumMod val="75000"/>
                    <a:lumOff val="25000"/>
                  </a:schemeClr>
                </a:solidFill>
                <a:latin typeface="+mn-ea"/>
              </a:rPr>
              <a:t>/</a:t>
            </a:r>
            <a:r>
              <a:rPr lang="zh-HK" altLang="en-US" b="1" dirty="0">
                <a:solidFill>
                  <a:schemeClr val="tx2">
                    <a:lumMod val="75000"/>
                    <a:lumOff val="25000"/>
                  </a:schemeClr>
                </a:solidFill>
                <a:latin typeface="+mn-ea"/>
              </a:rPr>
              <a:t>伊斯蘭</a:t>
            </a:r>
            <a:endParaRPr lang="en-US" altLang="zh-HK" b="1" dirty="0">
              <a:solidFill>
                <a:schemeClr val="tx2">
                  <a:lumMod val="75000"/>
                  <a:lumOff val="25000"/>
                </a:schemeClr>
              </a:solidFill>
              <a:latin typeface="+mn-ea"/>
            </a:endParaRPr>
          </a:p>
          <a:p>
            <a:pPr algn="just"/>
            <a:r>
              <a:rPr lang="zh-TW" altLang="en-US" b="1" dirty="0">
                <a:solidFill>
                  <a:schemeClr val="tx2">
                    <a:lumMod val="75000"/>
                    <a:lumOff val="25000"/>
                  </a:schemeClr>
                </a:solidFill>
                <a:latin typeface="+mn-ea"/>
              </a:rPr>
              <a:t>衣著</a:t>
            </a:r>
            <a:r>
              <a:rPr lang="en-US" altLang="zh-TW" b="1" dirty="0">
                <a:solidFill>
                  <a:schemeClr val="tx2">
                    <a:lumMod val="75000"/>
                    <a:lumOff val="25000"/>
                  </a:schemeClr>
                </a:solidFill>
                <a:latin typeface="+mn-ea"/>
              </a:rPr>
              <a:t>:</a:t>
            </a:r>
            <a:r>
              <a:rPr lang="zh-TW" altLang="en-US" b="1" dirty="0">
                <a:solidFill>
                  <a:schemeClr val="tx2">
                    <a:lumMod val="75000"/>
                    <a:lumOff val="25000"/>
                  </a:schemeClr>
                </a:solidFill>
                <a:latin typeface="+mn-ea"/>
              </a:rPr>
              <a:t>女生 </a:t>
            </a:r>
            <a:r>
              <a:rPr lang="en-US" altLang="zh-TW" b="1" dirty="0">
                <a:solidFill>
                  <a:schemeClr val="tx2">
                    <a:lumMod val="75000"/>
                    <a:lumOff val="25000"/>
                  </a:schemeClr>
                </a:solidFill>
                <a:latin typeface="+mn-ea"/>
              </a:rPr>
              <a:t>~</a:t>
            </a:r>
            <a:r>
              <a:rPr lang="zh-TW" altLang="en-US" b="1" dirty="0">
                <a:solidFill>
                  <a:schemeClr val="tx2">
                    <a:lumMod val="75000"/>
                    <a:lumOff val="25000"/>
                  </a:schemeClr>
                </a:solidFill>
                <a:latin typeface="+mn-ea"/>
              </a:rPr>
              <a:t> 包頭巾</a:t>
            </a:r>
            <a:r>
              <a:rPr lang="en-US" altLang="zh-TW" b="1" dirty="0">
                <a:solidFill>
                  <a:schemeClr val="tx2">
                    <a:lumMod val="75000"/>
                    <a:lumOff val="25000"/>
                  </a:schemeClr>
                </a:solidFill>
                <a:latin typeface="+mn-ea"/>
              </a:rPr>
              <a:t>, </a:t>
            </a:r>
            <a:r>
              <a:rPr lang="zh-TW" altLang="en-US" b="1" dirty="0">
                <a:solidFill>
                  <a:schemeClr val="tx2">
                    <a:lumMod val="75000"/>
                    <a:lumOff val="25000"/>
                  </a:schemeClr>
                </a:solidFill>
                <a:latin typeface="+mn-ea"/>
              </a:rPr>
              <a:t>穿長褲</a:t>
            </a:r>
          </a:p>
          <a:p>
            <a:pPr algn="just"/>
            <a:r>
              <a:rPr lang="zh-TW" altLang="en-US" b="1" dirty="0">
                <a:solidFill>
                  <a:schemeClr val="tx2">
                    <a:lumMod val="75000"/>
                    <a:lumOff val="25000"/>
                  </a:schemeClr>
                </a:solidFill>
                <a:latin typeface="+mn-ea"/>
              </a:rPr>
              <a:t>          男生 </a:t>
            </a:r>
            <a:r>
              <a:rPr lang="en-US" altLang="zh-TW" b="1" dirty="0">
                <a:solidFill>
                  <a:schemeClr val="tx2">
                    <a:lumMod val="75000"/>
                    <a:lumOff val="25000"/>
                  </a:schemeClr>
                </a:solidFill>
                <a:latin typeface="+mn-ea"/>
              </a:rPr>
              <a:t>~</a:t>
            </a:r>
            <a:r>
              <a:rPr lang="zh-TW" altLang="en-US" b="1" dirty="0">
                <a:solidFill>
                  <a:schemeClr val="tx2">
                    <a:lumMod val="75000"/>
                    <a:lumOff val="25000"/>
                  </a:schemeClr>
                </a:solidFill>
                <a:latin typeface="+mn-ea"/>
              </a:rPr>
              <a:t> 留鬚象徵一種立</a:t>
            </a:r>
            <a:endParaRPr lang="en-US" altLang="zh-TW" b="1" dirty="0">
              <a:solidFill>
                <a:schemeClr val="tx2">
                  <a:lumMod val="75000"/>
                  <a:lumOff val="25000"/>
                </a:schemeClr>
              </a:solidFill>
              <a:latin typeface="+mn-ea"/>
            </a:endParaRPr>
          </a:p>
          <a:p>
            <a:pPr algn="just"/>
            <a:r>
              <a:rPr lang="en-US" altLang="zh-TW" b="1" dirty="0">
                <a:solidFill>
                  <a:schemeClr val="tx2">
                    <a:lumMod val="75000"/>
                    <a:lumOff val="25000"/>
                  </a:schemeClr>
                </a:solidFill>
                <a:latin typeface="+mn-ea"/>
              </a:rPr>
              <a:t>                       </a:t>
            </a:r>
            <a:r>
              <a:rPr lang="zh-TW" altLang="en-US" b="1" dirty="0">
                <a:solidFill>
                  <a:schemeClr val="tx2">
                    <a:lumMod val="75000"/>
                    <a:lumOff val="25000"/>
                  </a:schemeClr>
                </a:solidFill>
                <a:latin typeface="+mn-ea"/>
              </a:rPr>
              <a:t>志敬虔</a:t>
            </a:r>
            <a:r>
              <a:rPr lang="en-US" altLang="zh-TW" b="1" dirty="0">
                <a:solidFill>
                  <a:schemeClr val="tx2">
                    <a:lumMod val="75000"/>
                    <a:lumOff val="25000"/>
                  </a:schemeClr>
                </a:solidFill>
                <a:latin typeface="+mn-ea"/>
              </a:rPr>
              <a:t>,</a:t>
            </a:r>
            <a:r>
              <a:rPr lang="zh-TW" altLang="en-US" b="1" dirty="0">
                <a:solidFill>
                  <a:schemeClr val="tx2">
                    <a:lumMod val="75000"/>
                    <a:lumOff val="25000"/>
                  </a:schemeClr>
                </a:solidFill>
                <a:latin typeface="+mn-ea"/>
              </a:rPr>
              <a:t>終生不剃</a:t>
            </a:r>
          </a:p>
          <a:p>
            <a:pPr algn="just"/>
            <a:r>
              <a:rPr lang="zh-TW" altLang="en-US" b="1" dirty="0">
                <a:solidFill>
                  <a:schemeClr val="tx2">
                    <a:lumMod val="75000"/>
                    <a:lumOff val="25000"/>
                  </a:schemeClr>
                </a:solidFill>
              </a:rPr>
              <a:t>飲食習慣</a:t>
            </a:r>
            <a:r>
              <a:rPr lang="en-US" altLang="zh-TW" b="1" dirty="0">
                <a:solidFill>
                  <a:schemeClr val="tx2">
                    <a:lumMod val="75000"/>
                    <a:lumOff val="25000"/>
                  </a:schemeClr>
                </a:solidFill>
              </a:rPr>
              <a:t>:</a:t>
            </a:r>
            <a:r>
              <a:rPr lang="zh-TW" altLang="en-US" b="1" dirty="0">
                <a:solidFill>
                  <a:schemeClr val="tx2">
                    <a:lumMod val="75000"/>
                    <a:lumOff val="25000"/>
                  </a:schemeClr>
                </a:solidFill>
              </a:rPr>
              <a:t>咖哩</a:t>
            </a:r>
            <a:r>
              <a:rPr lang="en-US" altLang="zh-TW" b="1" dirty="0">
                <a:solidFill>
                  <a:schemeClr val="tx2">
                    <a:lumMod val="75000"/>
                    <a:lumOff val="25000"/>
                  </a:schemeClr>
                </a:solidFill>
              </a:rPr>
              <a:t>+</a:t>
            </a:r>
            <a:r>
              <a:rPr lang="zh-TW" altLang="en-US" b="1" dirty="0">
                <a:solidFill>
                  <a:schemeClr val="tx2">
                    <a:lumMod val="75000"/>
                    <a:lumOff val="25000"/>
                  </a:schemeClr>
                </a:solidFill>
              </a:rPr>
              <a:t>部份用右手用膳</a:t>
            </a:r>
            <a:r>
              <a:rPr lang="en-US" altLang="zh-TW" b="1" dirty="0">
                <a:solidFill>
                  <a:schemeClr val="tx2">
                    <a:lumMod val="75000"/>
                    <a:lumOff val="25000"/>
                  </a:schemeClr>
                </a:solidFill>
              </a:rPr>
              <a:t>+</a:t>
            </a:r>
            <a:r>
              <a:rPr lang="zh-TW" altLang="en-US" b="1" dirty="0">
                <a:solidFill>
                  <a:schemeClr val="tx2">
                    <a:lumMod val="75000"/>
                    <a:lumOff val="25000"/>
                  </a:schemeClr>
                </a:solidFill>
              </a:rPr>
              <a:t>不吃豬肉</a:t>
            </a:r>
            <a:r>
              <a:rPr lang="en-US" altLang="zh-TW" b="1" dirty="0">
                <a:solidFill>
                  <a:schemeClr val="tx2">
                    <a:lumMod val="75000"/>
                    <a:lumOff val="25000"/>
                  </a:schemeClr>
                </a:solidFill>
              </a:rPr>
              <a:t>, </a:t>
            </a:r>
            <a:r>
              <a:rPr lang="zh-TW" altLang="en-US" b="1" dirty="0">
                <a:solidFill>
                  <a:schemeClr val="tx2">
                    <a:lumMod val="75000"/>
                    <a:lumOff val="25000"/>
                  </a:schemeClr>
                </a:solidFill>
              </a:rPr>
              <a:t>其他肉類煮前須念經</a:t>
            </a:r>
            <a:r>
              <a:rPr lang="en-US" altLang="zh-TW" b="1" dirty="0">
                <a:solidFill>
                  <a:schemeClr val="tx2">
                    <a:lumMod val="75000"/>
                    <a:lumOff val="25000"/>
                  </a:schemeClr>
                </a:solidFill>
              </a:rPr>
              <a:t>(</a:t>
            </a:r>
            <a:r>
              <a:rPr lang="en-US" altLang="zh-TW" b="1" dirty="0" err="1">
                <a:solidFill>
                  <a:schemeClr val="tx2">
                    <a:lumMod val="75000"/>
                    <a:lumOff val="25000"/>
                  </a:schemeClr>
                </a:solidFill>
              </a:rPr>
              <a:t>Halah</a:t>
            </a:r>
            <a:r>
              <a:rPr lang="en-US" altLang="zh-TW" b="1" dirty="0">
                <a:solidFill>
                  <a:schemeClr val="tx2">
                    <a:lumMod val="75000"/>
                    <a:lumOff val="25000"/>
                  </a:schemeClr>
                </a:solidFill>
              </a:rPr>
              <a:t>) </a:t>
            </a:r>
            <a:endParaRPr lang="en-US" altLang="zh-TW" b="1" dirty="0">
              <a:solidFill>
                <a:schemeClr val="tx2">
                  <a:lumMod val="75000"/>
                  <a:lumOff val="25000"/>
                </a:schemeClr>
              </a:solidFill>
              <a:latin typeface="+mn-ea"/>
            </a:endParaRPr>
          </a:p>
        </p:txBody>
      </p:sp>
      <p:sp>
        <p:nvSpPr>
          <p:cNvPr id="17" name="圖說文字: 直線 16"/>
          <p:cNvSpPr/>
          <p:nvPr/>
        </p:nvSpPr>
        <p:spPr>
          <a:xfrm>
            <a:off x="116745" y="4293704"/>
            <a:ext cx="1513272" cy="2345636"/>
          </a:xfrm>
          <a:prstGeom prst="borderCallout1">
            <a:avLst>
              <a:gd name="adj1" fmla="val 46821"/>
              <a:gd name="adj2" fmla="val 100405"/>
              <a:gd name="adj3" fmla="val 59855"/>
              <a:gd name="adj4" fmla="val 125840"/>
            </a:avLst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zh-TW" altLang="en-US" b="1" dirty="0">
                <a:latin typeface="+mn-ea"/>
              </a:rPr>
              <a:t>身份認同及歸屬感較低</a:t>
            </a:r>
            <a:endParaRPr lang="en-US" altLang="zh-TW" b="1" dirty="0">
              <a:latin typeface="+mn-ea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zh-TW" altLang="en-US" b="1" dirty="0"/>
              <a:t>家長未能在學業上輔助子女</a:t>
            </a:r>
            <a:endParaRPr lang="en-US" altLang="zh-TW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zh-TW" altLang="en-US" b="1" dirty="0"/>
              <a:t>生活習慣差異</a:t>
            </a:r>
            <a:endParaRPr lang="zh-HK" altLang="en-US" b="1" dirty="0"/>
          </a:p>
        </p:txBody>
      </p:sp>
      <p:sp>
        <p:nvSpPr>
          <p:cNvPr id="4" name="箭號: 向右 3"/>
          <p:cNvSpPr/>
          <p:nvPr/>
        </p:nvSpPr>
        <p:spPr>
          <a:xfrm rot="16200000">
            <a:off x="3760944" y="3588667"/>
            <a:ext cx="530086" cy="190875"/>
          </a:xfrm>
          <a:prstGeom prst="rightArrow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 dirty="0"/>
          </a:p>
        </p:txBody>
      </p:sp>
      <p:sp>
        <p:nvSpPr>
          <p:cNvPr id="18" name="箭號: 向右 17"/>
          <p:cNvSpPr/>
          <p:nvPr/>
        </p:nvSpPr>
        <p:spPr>
          <a:xfrm rot="7893599">
            <a:off x="3250127" y="4989428"/>
            <a:ext cx="506365" cy="210722"/>
          </a:xfrm>
          <a:prstGeom prst="rightArrow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 dirty="0"/>
          </a:p>
        </p:txBody>
      </p:sp>
      <p:sp>
        <p:nvSpPr>
          <p:cNvPr id="19" name="箭號: 向右 18"/>
          <p:cNvSpPr/>
          <p:nvPr/>
        </p:nvSpPr>
        <p:spPr>
          <a:xfrm rot="2407597">
            <a:off x="4496439" y="4994087"/>
            <a:ext cx="530086" cy="190875"/>
          </a:xfrm>
          <a:prstGeom prst="rightArrow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 dirty="0"/>
          </a:p>
        </p:txBody>
      </p:sp>
    </p:spTree>
    <p:extLst>
      <p:ext uri="{BB962C8B-B14F-4D97-AF65-F5344CB8AC3E}">
        <p14:creationId xmlns:p14="http://schemas.microsoft.com/office/powerpoint/2010/main" val="40337238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slow"/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72447" y="0"/>
            <a:ext cx="10058402" cy="1179443"/>
          </a:xfrm>
        </p:spPr>
        <p:txBody>
          <a:bodyPr>
            <a:normAutofit/>
          </a:bodyPr>
          <a:lstStyle/>
          <a:p>
            <a:pPr algn="ctr"/>
            <a:r>
              <a:rPr lang="zh-TW" altLang="en-US" sz="4800" dirty="0">
                <a:latin typeface="+mn-ea"/>
              </a:rPr>
              <a:t>建立共融校園</a:t>
            </a:r>
            <a:r>
              <a:rPr lang="en-US" altLang="zh-TW" sz="4800" dirty="0">
                <a:latin typeface="+mn-ea"/>
              </a:rPr>
              <a:t>~</a:t>
            </a:r>
            <a:r>
              <a:rPr lang="zh-TW" altLang="en-US" sz="4800" dirty="0">
                <a:solidFill>
                  <a:schemeClr val="accent3">
                    <a:lumMod val="50000"/>
                  </a:schemeClr>
                </a:solidFill>
                <a:latin typeface="+mn-ea"/>
              </a:rPr>
              <a:t>學生成長支援</a:t>
            </a:r>
            <a:endParaRPr lang="en-US" sz="4800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3" name="矩形 2"/>
          <p:cNvSpPr/>
          <p:nvPr/>
        </p:nvSpPr>
        <p:spPr>
          <a:xfrm>
            <a:off x="186918" y="1424512"/>
            <a:ext cx="919354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zh-TW" altLang="en-US" sz="4000" b="1" dirty="0">
                <a:solidFill>
                  <a:srgbClr val="7030A0"/>
                </a:solidFill>
              </a:rPr>
              <a:t>安排切合他們個人成長需要的學習經歷</a:t>
            </a:r>
          </a:p>
        </p:txBody>
      </p:sp>
      <p:sp>
        <p:nvSpPr>
          <p:cNvPr id="4" name="矩形 3"/>
          <p:cNvSpPr/>
          <p:nvPr/>
        </p:nvSpPr>
        <p:spPr>
          <a:xfrm>
            <a:off x="3835464" y="2371661"/>
            <a:ext cx="392264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3200" b="1" dirty="0">
                <a:solidFill>
                  <a:schemeClr val="tx2">
                    <a:lumMod val="85000"/>
                    <a:lumOff val="15000"/>
                  </a:schemeClr>
                </a:solidFill>
                <a:latin typeface="+mn-ea"/>
              </a:rPr>
              <a:t>學生面對的</a:t>
            </a:r>
            <a:r>
              <a:rPr lang="zh-HK" altLang="en-US" sz="3200" b="1" dirty="0">
                <a:solidFill>
                  <a:schemeClr val="tx2">
                    <a:lumMod val="85000"/>
                    <a:lumOff val="15000"/>
                  </a:schemeClr>
                </a:solidFill>
                <a:latin typeface="+mn-ea"/>
              </a:rPr>
              <a:t>適應問題</a:t>
            </a:r>
            <a:endParaRPr lang="zh-HK" altLang="en-US" sz="3200" dirty="0">
              <a:solidFill>
                <a:schemeClr val="tx2">
                  <a:lumMod val="85000"/>
                  <a:lumOff val="15000"/>
                </a:schemeClr>
              </a:solidFill>
              <a:latin typeface="+mn-ea"/>
            </a:endParaRPr>
          </a:p>
        </p:txBody>
      </p:sp>
      <p:graphicFrame>
        <p:nvGraphicFramePr>
          <p:cNvPr id="5" name="資料庫圖表 4"/>
          <p:cNvGraphicFramePr/>
          <p:nvPr>
            <p:extLst>
              <p:ext uri="{D42A27DB-BD31-4B8C-83A1-F6EECF244321}">
                <p14:modId xmlns:p14="http://schemas.microsoft.com/office/powerpoint/2010/main" val="1992729128"/>
              </p:ext>
            </p:extLst>
          </p:nvPr>
        </p:nvGraphicFramePr>
        <p:xfrm>
          <a:off x="2694607" y="2689107"/>
          <a:ext cx="6979478" cy="418887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圖說文字: 直線 5"/>
          <p:cNvSpPr/>
          <p:nvPr/>
        </p:nvSpPr>
        <p:spPr>
          <a:xfrm>
            <a:off x="8478765" y="2530803"/>
            <a:ext cx="3116888" cy="1830182"/>
          </a:xfrm>
          <a:prstGeom prst="borderCallout1">
            <a:avLst>
              <a:gd name="adj1" fmla="val 37568"/>
              <a:gd name="adj2" fmla="val -462"/>
              <a:gd name="adj3" fmla="val 89609"/>
              <a:gd name="adj4" fmla="val -24077"/>
            </a:avLst>
          </a:prstGeom>
          <a:ln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zh-HK" altLang="en-US" sz="2400" b="1" dirty="0">
                <a:solidFill>
                  <a:schemeClr val="tx2">
                    <a:lumMod val="85000"/>
                    <a:lumOff val="15000"/>
                  </a:schemeClr>
                </a:solidFill>
              </a:rPr>
              <a:t>語言學習問題</a:t>
            </a:r>
            <a:endParaRPr lang="en-US" altLang="zh-HK" sz="2400" b="1" dirty="0">
              <a:solidFill>
                <a:schemeClr val="tx2">
                  <a:lumMod val="85000"/>
                  <a:lumOff val="15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zh-TW" altLang="en-US" sz="2400" b="1" dirty="0">
                <a:solidFill>
                  <a:schemeClr val="tx2">
                    <a:lumMod val="85000"/>
                    <a:lumOff val="15000"/>
                  </a:schemeClr>
                </a:solidFill>
              </a:rPr>
              <a:t>家長缺乏親職教育的概念</a:t>
            </a:r>
            <a:endParaRPr lang="en-US" altLang="zh-TW" sz="2400" b="1" dirty="0">
              <a:solidFill>
                <a:schemeClr val="tx2">
                  <a:lumMod val="85000"/>
                  <a:lumOff val="15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zh-TW" altLang="en-US" sz="2400" b="1" dirty="0">
                <a:solidFill>
                  <a:schemeClr val="tx2">
                    <a:lumMod val="85000"/>
                    <a:lumOff val="15000"/>
                  </a:schemeClr>
                </a:solidFill>
              </a:rPr>
              <a:t>飲食文化的差異</a:t>
            </a:r>
            <a:endParaRPr lang="en-US" altLang="zh-TW" sz="2400" b="1" dirty="0">
              <a:solidFill>
                <a:schemeClr val="tx2">
                  <a:lumMod val="85000"/>
                  <a:lumOff val="15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zh-TW" altLang="en-US" sz="2400" b="1" dirty="0">
                <a:solidFill>
                  <a:schemeClr val="tx2">
                    <a:lumMod val="85000"/>
                    <a:lumOff val="15000"/>
                  </a:schemeClr>
                </a:solidFill>
              </a:rPr>
              <a:t>服飾</a:t>
            </a:r>
            <a:r>
              <a:rPr lang="zh-HK" altLang="en-US" sz="2400" b="1" dirty="0">
                <a:solidFill>
                  <a:schemeClr val="tx2">
                    <a:lumMod val="85000"/>
                    <a:lumOff val="15000"/>
                  </a:schemeClr>
                </a:solidFill>
              </a:rPr>
              <a:t>問題</a:t>
            </a:r>
            <a:endParaRPr lang="en-US" altLang="zh-HK" sz="2400" b="1" dirty="0">
              <a:solidFill>
                <a:schemeClr val="tx2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8" name="圖說文字: 直線 7"/>
          <p:cNvSpPr/>
          <p:nvPr/>
        </p:nvSpPr>
        <p:spPr>
          <a:xfrm>
            <a:off x="393150" y="3909391"/>
            <a:ext cx="3442314" cy="2570922"/>
          </a:xfrm>
          <a:prstGeom prst="borderCallout1">
            <a:avLst>
              <a:gd name="adj1" fmla="val 81297"/>
              <a:gd name="adj2" fmla="val 100405"/>
              <a:gd name="adj3" fmla="val 83864"/>
              <a:gd name="adj4" fmla="val 134955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zh-HK" altLang="en-US" sz="2400" b="1" dirty="0">
                <a:solidFill>
                  <a:schemeClr val="tx2">
                    <a:lumMod val="85000"/>
                    <a:lumOff val="15000"/>
                  </a:schemeClr>
                </a:solidFill>
                <a:latin typeface="+mn-ea"/>
              </a:rPr>
              <a:t>語言學習問題</a:t>
            </a:r>
            <a:r>
              <a:rPr lang="en-US" altLang="zh-TW" sz="2400" b="1" dirty="0">
                <a:solidFill>
                  <a:schemeClr val="tx2">
                    <a:lumMod val="85000"/>
                    <a:lumOff val="15000"/>
                  </a:schemeClr>
                </a:solidFill>
                <a:latin typeface="+mn-ea"/>
              </a:rPr>
              <a:t>(</a:t>
            </a:r>
            <a:r>
              <a:rPr lang="zh-TW" altLang="en-US" sz="2400" b="1" dirty="0">
                <a:solidFill>
                  <a:schemeClr val="tx2">
                    <a:lumMod val="85000"/>
                    <a:lumOff val="15000"/>
                  </a:schemeClr>
                </a:solidFill>
                <a:latin typeface="+mn-ea"/>
              </a:rPr>
              <a:t>沒有學習過廣東話及英語</a:t>
            </a:r>
            <a:r>
              <a:rPr lang="en-US" altLang="zh-TW" sz="2400" b="1" dirty="0">
                <a:solidFill>
                  <a:schemeClr val="tx2">
                    <a:lumMod val="85000"/>
                    <a:lumOff val="15000"/>
                  </a:schemeClr>
                </a:solidFill>
                <a:latin typeface="+mn-ea"/>
              </a:rPr>
              <a:t>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zh-TW" altLang="en-US" sz="2400" b="1" dirty="0">
                <a:solidFill>
                  <a:schemeClr val="tx2">
                    <a:lumMod val="85000"/>
                    <a:lumOff val="15000"/>
                  </a:schemeClr>
                </a:solidFill>
                <a:latin typeface="+mn-ea"/>
              </a:rPr>
              <a:t>舟車勞頓</a:t>
            </a:r>
            <a:r>
              <a:rPr lang="en-US" altLang="zh-TW" sz="2400" b="1" dirty="0">
                <a:solidFill>
                  <a:schemeClr val="tx2">
                    <a:lumMod val="85000"/>
                    <a:lumOff val="15000"/>
                  </a:schemeClr>
                </a:solidFill>
                <a:latin typeface="+mn-ea"/>
              </a:rPr>
              <a:t>~</a:t>
            </a:r>
            <a:r>
              <a:rPr lang="zh-TW" altLang="en-US" sz="2400" b="1" dirty="0">
                <a:solidFill>
                  <a:schemeClr val="tx2">
                    <a:lumMod val="85000"/>
                    <a:lumOff val="15000"/>
                  </a:schemeClr>
                </a:solidFill>
                <a:latin typeface="+mn-ea"/>
              </a:rPr>
              <a:t>較容易疲倦</a:t>
            </a:r>
            <a:endParaRPr lang="en-US" altLang="zh-TW" sz="2400" b="1" dirty="0">
              <a:solidFill>
                <a:schemeClr val="tx2">
                  <a:lumMod val="85000"/>
                  <a:lumOff val="15000"/>
                </a:schemeClr>
              </a:solidFill>
              <a:latin typeface="+mn-ea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zh-TW" altLang="en-US" sz="2400" b="1" dirty="0">
                <a:solidFill>
                  <a:schemeClr val="tx2">
                    <a:lumMod val="85000"/>
                    <a:lumOff val="15000"/>
                  </a:schemeClr>
                </a:solidFill>
                <a:latin typeface="+mn-ea"/>
              </a:rPr>
              <a:t>跟家長互動時間減少</a:t>
            </a:r>
            <a:endParaRPr lang="en-US" altLang="zh-TW" sz="2400" b="1" dirty="0">
              <a:solidFill>
                <a:schemeClr val="tx2">
                  <a:lumMod val="85000"/>
                  <a:lumOff val="15000"/>
                </a:schemeClr>
              </a:solidFill>
              <a:latin typeface="+mn-ea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zh-TW" altLang="en-US" sz="2400" b="1" dirty="0">
                <a:solidFill>
                  <a:schemeClr val="tx2">
                    <a:lumMod val="85000"/>
                    <a:lumOff val="15000"/>
                  </a:schemeClr>
                </a:solidFill>
                <a:latin typeface="+mn-ea"/>
              </a:rPr>
              <a:t>居住於內地</a:t>
            </a:r>
            <a:r>
              <a:rPr lang="en-US" altLang="zh-TW" sz="2400" b="1" dirty="0">
                <a:solidFill>
                  <a:schemeClr val="tx2">
                    <a:lumMod val="85000"/>
                    <a:lumOff val="15000"/>
                  </a:schemeClr>
                </a:solidFill>
                <a:latin typeface="+mn-ea"/>
              </a:rPr>
              <a:t>,</a:t>
            </a:r>
            <a:r>
              <a:rPr lang="zh-TW" altLang="en-US" sz="2400" b="1" dirty="0">
                <a:solidFill>
                  <a:schemeClr val="tx2">
                    <a:lumMod val="85000"/>
                    <a:lumOff val="15000"/>
                  </a:schemeClr>
                </a:solidFill>
                <a:latin typeface="+mn-ea"/>
              </a:rPr>
              <a:t>對本港的時事、人物及地理概念較模糊</a:t>
            </a:r>
            <a:endParaRPr lang="zh-HK" altLang="en-US" dirty="0"/>
          </a:p>
        </p:txBody>
      </p:sp>
      <p:sp>
        <p:nvSpPr>
          <p:cNvPr id="9" name="圖說文字: 直線 8"/>
          <p:cNvSpPr/>
          <p:nvPr/>
        </p:nvSpPr>
        <p:spPr>
          <a:xfrm>
            <a:off x="972447" y="2345155"/>
            <a:ext cx="2699031" cy="1007527"/>
          </a:xfrm>
          <a:prstGeom prst="borderCallout1">
            <a:avLst>
              <a:gd name="adj1" fmla="val 60840"/>
              <a:gd name="adj2" fmla="val 98973"/>
              <a:gd name="adj3" fmla="val 126968"/>
              <a:gd name="adj4" fmla="val 143859"/>
            </a:avLst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zh-TW" altLang="en-US" sz="2400" b="1" dirty="0">
                <a:solidFill>
                  <a:schemeClr val="tx2">
                    <a:lumMod val="85000"/>
                    <a:lumOff val="15000"/>
                  </a:schemeClr>
                </a:solidFill>
              </a:rPr>
              <a:t>出現溝通問題</a:t>
            </a:r>
            <a:endParaRPr lang="zh-HK" altLang="en-US" sz="2400" b="1" dirty="0">
              <a:solidFill>
                <a:schemeClr val="tx2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70061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 animBg="1"/>
      <p:bldP spid="9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72447" y="0"/>
            <a:ext cx="10058402" cy="1179443"/>
          </a:xfrm>
        </p:spPr>
        <p:txBody>
          <a:bodyPr>
            <a:normAutofit/>
          </a:bodyPr>
          <a:lstStyle/>
          <a:p>
            <a:pPr algn="ctr"/>
            <a:r>
              <a:rPr lang="zh-TW" altLang="en-US" sz="4800" dirty="0">
                <a:latin typeface="+mn-ea"/>
              </a:rPr>
              <a:t>建立共融校園</a:t>
            </a:r>
            <a:r>
              <a:rPr lang="en-US" altLang="zh-TW" sz="4800" dirty="0">
                <a:latin typeface="+mn-ea"/>
              </a:rPr>
              <a:t>~</a:t>
            </a:r>
            <a:r>
              <a:rPr lang="zh-TW" altLang="en-US" sz="4800" dirty="0">
                <a:solidFill>
                  <a:schemeClr val="accent3">
                    <a:lumMod val="50000"/>
                  </a:schemeClr>
                </a:solidFill>
                <a:latin typeface="+mn-ea"/>
              </a:rPr>
              <a:t>學校氣氛</a:t>
            </a:r>
            <a:endParaRPr lang="en-US" sz="4800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3" name="矩形 2"/>
          <p:cNvSpPr/>
          <p:nvPr/>
        </p:nvSpPr>
        <p:spPr>
          <a:xfrm>
            <a:off x="450501" y="1179443"/>
            <a:ext cx="709841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zh-TW" altLang="en-US" sz="3600" b="1" dirty="0">
                <a:solidFill>
                  <a:srgbClr val="7030A0"/>
                </a:solidFill>
              </a:rPr>
              <a:t>教師、師生和學生間的人際關係</a:t>
            </a:r>
          </a:p>
        </p:txBody>
      </p:sp>
      <p:graphicFrame>
        <p:nvGraphicFramePr>
          <p:cNvPr id="4" name="資料庫圖表 3"/>
          <p:cNvGraphicFramePr/>
          <p:nvPr>
            <p:extLst>
              <p:ext uri="{D42A27DB-BD31-4B8C-83A1-F6EECF244321}">
                <p14:modId xmlns:p14="http://schemas.microsoft.com/office/powerpoint/2010/main" val="1404356270"/>
              </p:ext>
            </p:extLst>
          </p:nvPr>
        </p:nvGraphicFramePr>
        <p:xfrm>
          <a:off x="1400380" y="2080247"/>
          <a:ext cx="8778239" cy="39904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矩形: 圓角 4"/>
          <p:cNvSpPr/>
          <p:nvPr/>
        </p:nvSpPr>
        <p:spPr>
          <a:xfrm rot="19387957">
            <a:off x="7036048" y="2318335"/>
            <a:ext cx="2175751" cy="1543744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000" b="1" dirty="0">
                <a:solidFill>
                  <a:schemeClr val="tx2">
                    <a:lumMod val="85000"/>
                    <a:lumOff val="15000"/>
                  </a:schemeClr>
                </a:solidFill>
              </a:rPr>
              <a:t>實踐學校的</a:t>
            </a:r>
            <a:endParaRPr lang="en-US" altLang="zh-TW" sz="2000" b="1" dirty="0">
              <a:solidFill>
                <a:schemeClr val="tx2">
                  <a:lumMod val="85000"/>
                  <a:lumOff val="15000"/>
                </a:schemeClr>
              </a:solidFill>
            </a:endParaRPr>
          </a:p>
          <a:p>
            <a:pPr algn="ctr"/>
            <a:r>
              <a:rPr lang="zh-TW" altLang="zh-HK" sz="2000" b="1" dirty="0">
                <a:solidFill>
                  <a:schemeClr val="tx2">
                    <a:lumMod val="85000"/>
                    <a:lumOff val="15000"/>
                  </a:schemeClr>
                </a:solidFill>
              </a:rPr>
              <a:t>辦學宗旨和目標</a:t>
            </a:r>
            <a:endParaRPr lang="zh-TW" altLang="en-US" sz="2000" b="1" dirty="0">
              <a:solidFill>
                <a:schemeClr val="tx2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8" name="矩形: 圓角 7"/>
          <p:cNvSpPr/>
          <p:nvPr/>
        </p:nvSpPr>
        <p:spPr>
          <a:xfrm rot="2402394">
            <a:off x="2283845" y="2276014"/>
            <a:ext cx="2166344" cy="1543744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zh-TW" altLang="en-US" sz="2000" b="1" dirty="0">
                <a:solidFill>
                  <a:schemeClr val="tx2">
                    <a:lumMod val="95000"/>
                    <a:lumOff val="5000"/>
                  </a:schemeClr>
                </a:solidFill>
                <a:latin typeface="+mn-ea"/>
              </a:rPr>
              <a:t>視所有學生都可有無限的成就</a:t>
            </a:r>
            <a:endParaRPr lang="en-US" altLang="zh-TW" sz="2000" b="1" dirty="0">
              <a:solidFill>
                <a:schemeClr val="tx2">
                  <a:lumMod val="95000"/>
                  <a:lumOff val="5000"/>
                </a:schemeClr>
              </a:solidFill>
              <a:latin typeface="+mn-ea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zh-TW" altLang="en-US" sz="2000" b="1" dirty="0">
                <a:solidFill>
                  <a:schemeClr val="tx2">
                    <a:lumMod val="95000"/>
                    <a:lumOff val="5000"/>
                  </a:schemeClr>
                </a:solidFill>
                <a:latin typeface="+mn-ea"/>
              </a:rPr>
              <a:t>無分彼此</a:t>
            </a:r>
          </a:p>
        </p:txBody>
      </p:sp>
      <p:sp>
        <p:nvSpPr>
          <p:cNvPr id="9" name="矩形: 圓角 8"/>
          <p:cNvSpPr/>
          <p:nvPr/>
        </p:nvSpPr>
        <p:spPr>
          <a:xfrm>
            <a:off x="4474816" y="5609509"/>
            <a:ext cx="2629368" cy="87220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400" b="1" dirty="0">
                <a:solidFill>
                  <a:schemeClr val="tx2">
                    <a:lumMod val="85000"/>
                    <a:lumOff val="15000"/>
                  </a:schemeClr>
                </a:solidFill>
              </a:rPr>
              <a:t>尊重學生的個別差異</a:t>
            </a:r>
            <a:endParaRPr lang="zh-HK" altLang="en-US" sz="2400" b="1" dirty="0">
              <a:solidFill>
                <a:schemeClr val="tx2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45789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8" grpId="0" animBg="1"/>
      <p:bldP spid="9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72447" y="0"/>
            <a:ext cx="10058402" cy="1179443"/>
          </a:xfrm>
        </p:spPr>
        <p:txBody>
          <a:bodyPr>
            <a:normAutofit/>
          </a:bodyPr>
          <a:lstStyle/>
          <a:p>
            <a:pPr algn="ctr"/>
            <a:r>
              <a:rPr lang="zh-TW" altLang="en-US" sz="4800" dirty="0">
                <a:latin typeface="+mn-ea"/>
              </a:rPr>
              <a:t>建立共融校園</a:t>
            </a:r>
            <a:r>
              <a:rPr lang="en-US" altLang="zh-TW" sz="4800" dirty="0">
                <a:latin typeface="+mn-ea"/>
              </a:rPr>
              <a:t>~</a:t>
            </a:r>
            <a:r>
              <a:rPr lang="zh-TW" altLang="en-US" sz="4800" dirty="0">
                <a:solidFill>
                  <a:schemeClr val="accent3">
                    <a:lumMod val="50000"/>
                  </a:schemeClr>
                </a:solidFill>
                <a:latin typeface="+mn-ea"/>
              </a:rPr>
              <a:t>學校氣氛</a:t>
            </a:r>
            <a:endParaRPr lang="en-US" sz="4800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3" name="矩形 2"/>
          <p:cNvSpPr/>
          <p:nvPr/>
        </p:nvSpPr>
        <p:spPr>
          <a:xfrm>
            <a:off x="972447" y="1272209"/>
            <a:ext cx="11455128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TW" altLang="en-US" sz="3600" b="1" dirty="0">
                <a:solidFill>
                  <a:srgbClr val="7030A0"/>
                </a:solidFill>
              </a:rPr>
              <a:t>親子同樂日</a:t>
            </a:r>
            <a:endParaRPr lang="en-US" altLang="zh-TW" sz="3600" b="1" dirty="0">
              <a:solidFill>
                <a:srgbClr val="7030A0"/>
              </a:solidFill>
            </a:endParaRP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TW" altLang="en-US" sz="3600" b="1" dirty="0">
                <a:solidFill>
                  <a:srgbClr val="7030A0"/>
                </a:solidFill>
              </a:rPr>
              <a:t>共融領袖訓練活動</a:t>
            </a:r>
            <a:endParaRPr lang="en-US" altLang="zh-TW" sz="3600" b="1" dirty="0">
              <a:solidFill>
                <a:srgbClr val="7030A0"/>
              </a:solidFill>
            </a:endParaRP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TW" altLang="en-US" sz="3600" b="1" dirty="0">
                <a:solidFill>
                  <a:srgbClr val="7030A0"/>
                </a:solidFill>
              </a:rPr>
              <a:t>生日會</a:t>
            </a:r>
            <a:endParaRPr lang="en-US" altLang="zh-TW" sz="3600" b="1" dirty="0">
              <a:solidFill>
                <a:srgbClr val="7030A0"/>
              </a:solidFill>
            </a:endParaRP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TW" altLang="en-US" sz="3600" b="1" dirty="0">
                <a:solidFill>
                  <a:srgbClr val="7030A0"/>
                </a:solidFill>
              </a:rPr>
              <a:t>農曆新年揮春設計活動</a:t>
            </a:r>
            <a:endParaRPr lang="en-US" altLang="zh-TW" sz="3600" b="1" dirty="0">
              <a:solidFill>
                <a:srgbClr val="7030A0"/>
              </a:solidFill>
            </a:endParaRP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TW" altLang="en-US" sz="3600" b="1" dirty="0">
                <a:solidFill>
                  <a:srgbClr val="7030A0"/>
                </a:solidFill>
              </a:rPr>
              <a:t>萬聖節活動</a:t>
            </a:r>
            <a:endParaRPr lang="en-US" altLang="zh-TW" sz="3600" b="1" dirty="0">
              <a:solidFill>
                <a:srgbClr val="7030A0"/>
              </a:solidFill>
            </a:endParaRP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TW" altLang="en-US" sz="3600" b="1" dirty="0">
                <a:solidFill>
                  <a:srgbClr val="7030A0"/>
                </a:solidFill>
              </a:rPr>
              <a:t>聖誕節活動</a:t>
            </a:r>
            <a:endParaRPr lang="en-US" altLang="zh-TW" sz="3600" b="1" dirty="0">
              <a:solidFill>
                <a:srgbClr val="7030A0"/>
              </a:solidFill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zh-TW" altLang="en-US" sz="3600" b="1" dirty="0">
              <a:solidFill>
                <a:srgbClr val="7030A0"/>
              </a:solidFill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zh-TW" altLang="en-US" sz="3600" b="1" dirty="0">
              <a:solidFill>
                <a:srgbClr val="7030A0"/>
              </a:solidFill>
            </a:endParaRPr>
          </a:p>
        </p:txBody>
      </p:sp>
      <p:graphicFrame>
        <p:nvGraphicFramePr>
          <p:cNvPr id="10" name="內容版面配置區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49107876"/>
              </p:ext>
            </p:extLst>
          </p:nvPr>
        </p:nvGraphicFramePr>
        <p:xfrm>
          <a:off x="4505737" y="1736034"/>
          <a:ext cx="9289774" cy="435226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971645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0" grpId="0">
        <p:bldAsOne/>
      </p:bldGraphic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72447" y="0"/>
            <a:ext cx="10058402" cy="1179443"/>
          </a:xfrm>
        </p:spPr>
        <p:txBody>
          <a:bodyPr>
            <a:normAutofit/>
          </a:bodyPr>
          <a:lstStyle/>
          <a:p>
            <a:pPr algn="ctr"/>
            <a:r>
              <a:rPr lang="zh-TW" altLang="en-US" sz="4800" dirty="0">
                <a:latin typeface="+mn-ea"/>
              </a:rPr>
              <a:t>建立共融校園</a:t>
            </a:r>
            <a:r>
              <a:rPr lang="en-US" altLang="zh-TW" sz="4800" dirty="0">
                <a:latin typeface="+mn-ea"/>
              </a:rPr>
              <a:t>~</a:t>
            </a:r>
            <a:r>
              <a:rPr lang="zh-TW" altLang="en-US" sz="4800" dirty="0">
                <a:solidFill>
                  <a:schemeClr val="accent3">
                    <a:lumMod val="50000"/>
                  </a:schemeClr>
                </a:solidFill>
                <a:latin typeface="+mn-ea"/>
              </a:rPr>
              <a:t>家校合作</a:t>
            </a:r>
          </a:p>
        </p:txBody>
      </p:sp>
      <p:sp>
        <p:nvSpPr>
          <p:cNvPr id="3" name="矩形 2"/>
          <p:cNvSpPr/>
          <p:nvPr/>
        </p:nvSpPr>
        <p:spPr>
          <a:xfrm>
            <a:off x="198742" y="1280785"/>
            <a:ext cx="1062983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zh-TW" altLang="en-US" sz="3600" b="1" dirty="0">
                <a:solidFill>
                  <a:srgbClr val="7030A0"/>
                </a:solidFill>
              </a:rPr>
              <a:t>適切的渠道讓家長表達意見及了解學校最新的資訊</a:t>
            </a:r>
          </a:p>
        </p:txBody>
      </p:sp>
      <p:sp>
        <p:nvSpPr>
          <p:cNvPr id="10" name="矩形 9"/>
          <p:cNvSpPr/>
          <p:nvPr/>
        </p:nvSpPr>
        <p:spPr>
          <a:xfrm>
            <a:off x="486352" y="1808537"/>
            <a:ext cx="8550145" cy="33518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 algn="just">
              <a:lnSpc>
                <a:spcPct val="150000"/>
              </a:lnSpc>
              <a:buFontTx/>
              <a:buAutoNum type="arabicPeriod"/>
            </a:pPr>
            <a:r>
              <a:rPr lang="zh-TW" altLang="en-US" sz="2400" b="1" dirty="0">
                <a:solidFill>
                  <a:schemeClr val="tx2">
                    <a:lumMod val="85000"/>
                    <a:lumOff val="15000"/>
                  </a:schemeClr>
                </a:solidFill>
              </a:rPr>
              <a:t>學校</a:t>
            </a:r>
            <a:r>
              <a:rPr lang="zh-TW" altLang="en-US" sz="2400" b="1" dirty="0">
                <a:solidFill>
                  <a:srgbClr val="000000">
                    <a:lumMod val="85000"/>
                    <a:lumOff val="15000"/>
                  </a:srgbClr>
                </a:solidFill>
              </a:rPr>
              <a:t>與家長建立微信群</a:t>
            </a:r>
            <a:r>
              <a:rPr lang="en-US" altLang="zh-TW" sz="2400" b="1" dirty="0">
                <a:solidFill>
                  <a:srgbClr val="000000">
                    <a:lumMod val="85000"/>
                    <a:lumOff val="15000"/>
                  </a:srgbClr>
                </a:solidFill>
              </a:rPr>
              <a:t>(</a:t>
            </a:r>
            <a:r>
              <a:rPr lang="zh-TW" altLang="en-US" sz="2400" b="1" dirty="0">
                <a:solidFill>
                  <a:schemeClr val="tx2">
                    <a:lumMod val="85000"/>
                    <a:lumOff val="15000"/>
                  </a:schemeClr>
                </a:solidFill>
              </a:rPr>
              <a:t>班主任及科任與家長建立微信群</a:t>
            </a:r>
            <a:r>
              <a:rPr lang="en-US" altLang="zh-TW" sz="2400" b="1" dirty="0">
                <a:solidFill>
                  <a:schemeClr val="tx2">
                    <a:lumMod val="85000"/>
                    <a:lumOff val="15000"/>
                  </a:schemeClr>
                </a:solidFill>
              </a:rPr>
              <a:t>)</a:t>
            </a:r>
            <a:endParaRPr lang="en-US" altLang="zh-TW" sz="2400" b="1" dirty="0">
              <a:solidFill>
                <a:srgbClr val="000000">
                  <a:lumMod val="85000"/>
                  <a:lumOff val="15000"/>
                </a:srgbClr>
              </a:solidFill>
            </a:endParaRPr>
          </a:p>
          <a:p>
            <a:pPr marL="514350" lvl="0" indent="-514350" algn="just">
              <a:lnSpc>
                <a:spcPct val="150000"/>
              </a:lnSpc>
              <a:buAutoNum type="arabicPeriod"/>
            </a:pPr>
            <a:r>
              <a:rPr lang="zh-TW" altLang="en-US" sz="2400" b="1" dirty="0">
                <a:solidFill>
                  <a:schemeClr val="tx2">
                    <a:lumMod val="85000"/>
                    <a:lumOff val="15000"/>
                  </a:schemeClr>
                </a:solidFill>
              </a:rPr>
              <a:t>雙語通告</a:t>
            </a:r>
            <a:endParaRPr lang="en-US" altLang="zh-TW" sz="2400" b="1" dirty="0">
              <a:solidFill>
                <a:schemeClr val="tx2">
                  <a:lumMod val="85000"/>
                  <a:lumOff val="15000"/>
                </a:schemeClr>
              </a:solidFill>
            </a:endParaRPr>
          </a:p>
          <a:p>
            <a:pPr marL="514350" lvl="0" indent="-514350" algn="just">
              <a:lnSpc>
                <a:spcPct val="150000"/>
              </a:lnSpc>
              <a:buAutoNum type="arabicPeriod"/>
            </a:pPr>
            <a:r>
              <a:rPr lang="zh-TW" altLang="en-US" sz="2400" b="1" dirty="0">
                <a:solidFill>
                  <a:schemeClr val="tx2">
                    <a:lumMod val="85000"/>
                    <a:lumOff val="15000"/>
                  </a:schemeClr>
                </a:solidFill>
              </a:rPr>
              <a:t>歡迎</a:t>
            </a:r>
            <a:r>
              <a:rPr lang="zh-TW" altLang="en-US" sz="2400" b="1" dirty="0">
                <a:solidFill>
                  <a:srgbClr val="000000">
                    <a:lumMod val="85000"/>
                    <a:lumOff val="15000"/>
                  </a:srgbClr>
                </a:solidFill>
              </a:rPr>
              <a:t>家長到校與校長、教師、輔導人員面談</a:t>
            </a:r>
            <a:endParaRPr lang="en-US" altLang="zh-TW" sz="2400" b="1" dirty="0">
              <a:solidFill>
                <a:srgbClr val="000000">
                  <a:lumMod val="85000"/>
                  <a:lumOff val="15000"/>
                </a:srgbClr>
              </a:solidFill>
            </a:endParaRPr>
          </a:p>
          <a:p>
            <a:pPr marL="514350" lvl="0" indent="-514350" algn="just">
              <a:lnSpc>
                <a:spcPct val="150000"/>
              </a:lnSpc>
              <a:buAutoNum type="arabicPeriod"/>
            </a:pPr>
            <a:r>
              <a:rPr lang="zh-TW" altLang="en-US" sz="2400" b="1" dirty="0">
                <a:solidFill>
                  <a:srgbClr val="000000">
                    <a:lumMod val="85000"/>
                    <a:lumOff val="15000"/>
                  </a:srgbClr>
                </a:solidFill>
              </a:rPr>
              <a:t>陽光電話計劃</a:t>
            </a:r>
            <a:r>
              <a:rPr lang="en-US" altLang="zh-TW" sz="2400" b="1" dirty="0">
                <a:solidFill>
                  <a:srgbClr val="000000">
                    <a:lumMod val="85000"/>
                    <a:lumOff val="15000"/>
                  </a:srgbClr>
                </a:solidFill>
              </a:rPr>
              <a:t>;</a:t>
            </a:r>
            <a:r>
              <a:rPr lang="zh-TW" altLang="en-US" sz="2400" b="1" dirty="0">
                <a:solidFill>
                  <a:schemeClr val="tx2">
                    <a:lumMod val="85000"/>
                    <a:lumOff val="15000"/>
                  </a:schemeClr>
                </a:solidFill>
              </a:rPr>
              <a:t>歡迎</a:t>
            </a:r>
            <a:r>
              <a:rPr lang="zh-TW" altLang="en-US" sz="2400" b="1" dirty="0">
                <a:solidFill>
                  <a:srgbClr val="000000">
                    <a:lumMod val="85000"/>
                    <a:lumOff val="15000"/>
                  </a:srgbClr>
                </a:solidFill>
              </a:rPr>
              <a:t>家長致電溝通</a:t>
            </a:r>
            <a:endParaRPr lang="en-US" altLang="zh-TW" sz="2400" b="1" dirty="0">
              <a:solidFill>
                <a:srgbClr val="000000">
                  <a:lumMod val="85000"/>
                  <a:lumOff val="15000"/>
                </a:srgbClr>
              </a:solidFill>
            </a:endParaRPr>
          </a:p>
          <a:p>
            <a:pPr marL="514350" indent="-514350" algn="just">
              <a:lnSpc>
                <a:spcPct val="150000"/>
              </a:lnSpc>
              <a:buFontTx/>
              <a:buAutoNum type="arabicPeriod"/>
            </a:pPr>
            <a:r>
              <a:rPr lang="zh-TW" altLang="en-US" sz="2400" b="1" dirty="0">
                <a:solidFill>
                  <a:srgbClr val="000000">
                    <a:lumMod val="85000"/>
                    <a:lumOff val="15000"/>
                  </a:srgbClr>
                </a:solidFill>
              </a:rPr>
              <a:t>家長透過學校網頁</a:t>
            </a:r>
            <a:r>
              <a:rPr lang="zh-TW" altLang="en-US" sz="2400" b="1" dirty="0">
                <a:solidFill>
                  <a:schemeClr val="tx2">
                    <a:lumMod val="85000"/>
                    <a:lumOff val="15000"/>
                  </a:schemeClr>
                </a:solidFill>
              </a:rPr>
              <a:t>了解學校最新的資訊</a:t>
            </a:r>
            <a:endParaRPr lang="en-US" altLang="zh-TW" sz="2400" b="1" dirty="0">
              <a:solidFill>
                <a:schemeClr val="tx2">
                  <a:lumMod val="85000"/>
                  <a:lumOff val="15000"/>
                </a:schemeClr>
              </a:solidFill>
            </a:endParaRPr>
          </a:p>
          <a:p>
            <a:pPr marL="514350" indent="-514350" algn="just">
              <a:lnSpc>
                <a:spcPct val="150000"/>
              </a:lnSpc>
              <a:buFontTx/>
              <a:buAutoNum type="arabicPeriod"/>
            </a:pPr>
            <a:r>
              <a:rPr lang="zh-TW" altLang="en-US" sz="2400" b="1" dirty="0">
                <a:solidFill>
                  <a:schemeClr val="tx2">
                    <a:lumMod val="85000"/>
                    <a:lumOff val="15000"/>
                  </a:schemeClr>
                </a:solidFill>
              </a:rPr>
              <a:t>成立家教會</a:t>
            </a:r>
          </a:p>
        </p:txBody>
      </p:sp>
      <p:sp>
        <p:nvSpPr>
          <p:cNvPr id="11" name="矩形 10"/>
          <p:cNvSpPr/>
          <p:nvPr/>
        </p:nvSpPr>
        <p:spPr>
          <a:xfrm>
            <a:off x="341893" y="5106278"/>
            <a:ext cx="231986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zh-TW" altLang="en-US" sz="3600" b="1" dirty="0">
                <a:solidFill>
                  <a:srgbClr val="7030A0"/>
                </a:solidFill>
              </a:rPr>
              <a:t>家長教育</a:t>
            </a:r>
          </a:p>
        </p:txBody>
      </p:sp>
      <p:sp>
        <p:nvSpPr>
          <p:cNvPr id="12" name="矩形 11"/>
          <p:cNvSpPr/>
          <p:nvPr/>
        </p:nvSpPr>
        <p:spPr>
          <a:xfrm>
            <a:off x="537581" y="5566270"/>
            <a:ext cx="8550145" cy="17713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lvl="0" indent="-514350" algn="just">
              <a:lnSpc>
                <a:spcPct val="150000"/>
              </a:lnSpc>
              <a:buFontTx/>
              <a:buAutoNum type="arabicPeriod"/>
            </a:pPr>
            <a:r>
              <a:rPr lang="zh-TW" altLang="en-US" sz="2400" b="1" dirty="0">
                <a:solidFill>
                  <a:schemeClr val="tx2">
                    <a:lumMod val="85000"/>
                    <a:lumOff val="15000"/>
                  </a:schemeClr>
                </a:solidFill>
                <a:latin typeface="+mn-ea"/>
              </a:rPr>
              <a:t>家長日</a:t>
            </a:r>
            <a:r>
              <a:rPr lang="en-US" altLang="zh-TW" sz="2400" b="1" dirty="0">
                <a:solidFill>
                  <a:schemeClr val="tx2">
                    <a:lumMod val="85000"/>
                    <a:lumOff val="15000"/>
                  </a:schemeClr>
                </a:solidFill>
                <a:latin typeface="+mn-ea"/>
              </a:rPr>
              <a:t>(</a:t>
            </a:r>
            <a:r>
              <a:rPr lang="zh-TW" altLang="en-US" sz="2400" b="1" dirty="0">
                <a:solidFill>
                  <a:schemeClr val="tx2">
                    <a:lumMod val="85000"/>
                    <a:lumOff val="15000"/>
                  </a:schemeClr>
                </a:solidFill>
                <a:latin typeface="+mn-ea"/>
              </a:rPr>
              <a:t>本地及內地</a:t>
            </a:r>
            <a:r>
              <a:rPr lang="en-US" altLang="zh-TW" sz="2400" b="1" dirty="0">
                <a:solidFill>
                  <a:schemeClr val="tx2">
                    <a:lumMod val="85000"/>
                    <a:lumOff val="15000"/>
                  </a:schemeClr>
                </a:solidFill>
                <a:latin typeface="+mn-ea"/>
              </a:rPr>
              <a:t>)</a:t>
            </a:r>
          </a:p>
          <a:p>
            <a:pPr marL="514350" lvl="0" indent="-514350" algn="just">
              <a:lnSpc>
                <a:spcPct val="150000"/>
              </a:lnSpc>
              <a:buFontTx/>
              <a:buAutoNum type="arabicPeriod"/>
            </a:pPr>
            <a:r>
              <a:rPr lang="zh-TW" altLang="en-US" sz="2400" b="1" dirty="0">
                <a:solidFill>
                  <a:schemeClr val="tx2">
                    <a:lumMod val="85000"/>
                    <a:lumOff val="15000"/>
                  </a:schemeClr>
                </a:solidFill>
                <a:latin typeface="+mn-ea"/>
              </a:rPr>
              <a:t>安排</a:t>
            </a:r>
            <a:r>
              <a:rPr lang="zh-TW" altLang="en-US" sz="2400" b="1" dirty="0">
                <a:solidFill>
                  <a:srgbClr val="000000">
                    <a:lumMod val="85000"/>
                    <a:lumOff val="15000"/>
                  </a:srgbClr>
                </a:solidFill>
                <a:latin typeface="+mn-ea"/>
              </a:rPr>
              <a:t>家長講座</a:t>
            </a:r>
            <a:endParaRPr lang="en-US" altLang="zh-TW" sz="2400" b="1" dirty="0">
              <a:solidFill>
                <a:schemeClr val="tx2">
                  <a:lumMod val="85000"/>
                  <a:lumOff val="15000"/>
                </a:schemeClr>
              </a:solidFill>
              <a:latin typeface="+mn-ea"/>
            </a:endParaRPr>
          </a:p>
          <a:p>
            <a:pPr marL="514350" lvl="0" indent="-514350" algn="just">
              <a:lnSpc>
                <a:spcPct val="150000"/>
              </a:lnSpc>
              <a:buFontTx/>
              <a:buAutoNum type="arabicPeriod"/>
            </a:pPr>
            <a:endParaRPr lang="en-US" altLang="zh-TW" sz="2800" b="1" dirty="0">
              <a:solidFill>
                <a:srgbClr val="000000">
                  <a:lumMod val="85000"/>
                  <a:lumOff val="15000"/>
                </a:srgbClr>
              </a:solidFill>
            </a:endParaRPr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 rotWithShape="1">
          <a:blip r:embed="rId2"/>
          <a:srcRect l="12282" t="7708" r="11183" b="12446"/>
          <a:stretch/>
        </p:blipFill>
        <p:spPr>
          <a:xfrm>
            <a:off x="7114724" y="4008485"/>
            <a:ext cx="2973527" cy="174412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0756189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slow"/>
    </mc:Fallback>
  </mc:AlternateContent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72447" y="0"/>
            <a:ext cx="10058402" cy="1179443"/>
          </a:xfrm>
        </p:spPr>
        <p:txBody>
          <a:bodyPr>
            <a:normAutofit/>
          </a:bodyPr>
          <a:lstStyle/>
          <a:p>
            <a:pPr algn="ctr"/>
            <a:r>
              <a:rPr lang="zh-TW" altLang="en-US" sz="4800" dirty="0">
                <a:latin typeface="+mn-ea"/>
              </a:rPr>
              <a:t>建立共融校園</a:t>
            </a:r>
            <a:r>
              <a:rPr lang="en-US" altLang="zh-TW" sz="4800" dirty="0">
                <a:latin typeface="+mn-ea"/>
              </a:rPr>
              <a:t>~</a:t>
            </a:r>
            <a:r>
              <a:rPr lang="zh-TW" altLang="en-US" sz="4800" dirty="0">
                <a:solidFill>
                  <a:schemeClr val="accent3">
                    <a:lumMod val="50000"/>
                  </a:schemeClr>
                </a:solidFill>
                <a:latin typeface="+mn-ea"/>
              </a:rPr>
              <a:t>對外聯繫</a:t>
            </a:r>
          </a:p>
        </p:txBody>
      </p:sp>
      <p:sp>
        <p:nvSpPr>
          <p:cNvPr id="3" name="矩形 2"/>
          <p:cNvSpPr/>
          <p:nvPr/>
        </p:nvSpPr>
        <p:spPr>
          <a:xfrm>
            <a:off x="495656" y="1539998"/>
            <a:ext cx="1148757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zh-TW" altLang="en-US" sz="3600" b="1" dirty="0">
                <a:solidFill>
                  <a:srgbClr val="7030A0"/>
                </a:solidFill>
              </a:rPr>
              <a:t>透過與外界的聯繫和協作，支援學生學習及學校的重</a:t>
            </a:r>
            <a:endParaRPr lang="en-US" altLang="zh-TW" sz="3600" b="1" dirty="0">
              <a:solidFill>
                <a:srgbClr val="7030A0"/>
              </a:solidFill>
            </a:endParaRPr>
          </a:p>
          <a:p>
            <a:pPr lvl="0" algn="just"/>
            <a:r>
              <a:rPr lang="zh-TW" altLang="en-US" sz="3600" b="1" dirty="0">
                <a:solidFill>
                  <a:srgbClr val="7030A0"/>
                </a:solidFill>
              </a:rPr>
              <a:t>  點發展工作，讓學生盡快適應校園生活</a:t>
            </a:r>
          </a:p>
        </p:txBody>
      </p:sp>
      <p:sp>
        <p:nvSpPr>
          <p:cNvPr id="7" name="矩形 6"/>
          <p:cNvSpPr/>
          <p:nvPr/>
        </p:nvSpPr>
        <p:spPr>
          <a:xfrm>
            <a:off x="717202" y="2925857"/>
            <a:ext cx="10560398" cy="46166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lvl="0" indent="-514350" algn="just">
              <a:lnSpc>
                <a:spcPct val="150000"/>
              </a:lnSpc>
              <a:buFontTx/>
              <a:buAutoNum type="arabicPeriod"/>
            </a:pPr>
            <a:r>
              <a:rPr lang="zh-TW" altLang="en-US" sz="2800" b="1" dirty="0">
                <a:solidFill>
                  <a:schemeClr val="tx2">
                    <a:lumMod val="85000"/>
                    <a:lumOff val="15000"/>
                  </a:schemeClr>
                </a:solidFill>
              </a:rPr>
              <a:t>參與院校的支援計劃</a:t>
            </a:r>
            <a:r>
              <a:rPr lang="en-US" altLang="zh-TW" sz="2800" b="1" dirty="0">
                <a:solidFill>
                  <a:schemeClr val="tx2">
                    <a:lumMod val="85000"/>
                    <a:lumOff val="15000"/>
                  </a:schemeClr>
                </a:solidFill>
              </a:rPr>
              <a:t>~</a:t>
            </a:r>
            <a:r>
              <a:rPr lang="zh-TW" altLang="en-US" sz="2800" b="1" dirty="0">
                <a:solidFill>
                  <a:schemeClr val="tx2">
                    <a:lumMod val="85000"/>
                    <a:lumOff val="15000"/>
                  </a:schemeClr>
                </a:solidFill>
              </a:rPr>
              <a:t>非華語生中文學與教</a:t>
            </a:r>
            <a:endParaRPr lang="en-US" altLang="zh-TW" sz="2800" b="1" dirty="0">
              <a:solidFill>
                <a:schemeClr val="tx2">
                  <a:lumMod val="85000"/>
                  <a:lumOff val="15000"/>
                </a:schemeClr>
              </a:solidFill>
            </a:endParaRPr>
          </a:p>
          <a:p>
            <a:pPr marL="514350" lvl="0" indent="-514350" algn="just">
              <a:lnSpc>
                <a:spcPct val="150000"/>
              </a:lnSpc>
              <a:buFontTx/>
              <a:buAutoNum type="arabicPeriod"/>
            </a:pPr>
            <a:r>
              <a:rPr lang="zh-HK" altLang="en-US" sz="2800" b="1" dirty="0">
                <a:solidFill>
                  <a:schemeClr val="tx2">
                    <a:lumMod val="85000"/>
                    <a:lumOff val="15000"/>
                  </a:schemeClr>
                </a:solidFill>
              </a:rPr>
              <a:t>參與</a:t>
            </a:r>
            <a:r>
              <a:rPr lang="zh-TW" altLang="en-US" sz="2800" b="1" dirty="0">
                <a:solidFill>
                  <a:schemeClr val="tx2">
                    <a:lumMod val="85000"/>
                    <a:lumOff val="15000"/>
                  </a:schemeClr>
                </a:solidFill>
              </a:rPr>
              <a:t>社福機構的非華語生中文學習計劃</a:t>
            </a:r>
            <a:endParaRPr lang="en-US" altLang="zh-TW" sz="2800" b="1" dirty="0">
              <a:solidFill>
                <a:schemeClr val="tx2">
                  <a:lumMod val="85000"/>
                  <a:lumOff val="15000"/>
                </a:schemeClr>
              </a:solidFill>
            </a:endParaRPr>
          </a:p>
          <a:p>
            <a:pPr marL="514350" lvl="0" indent="-514350" algn="just">
              <a:lnSpc>
                <a:spcPct val="150000"/>
              </a:lnSpc>
              <a:buFontTx/>
              <a:buAutoNum type="arabicPeriod"/>
            </a:pPr>
            <a:r>
              <a:rPr lang="zh-TW" altLang="en-US" sz="2800" b="1" dirty="0">
                <a:solidFill>
                  <a:schemeClr val="tx2">
                    <a:lumMod val="85000"/>
                    <a:lumOff val="15000"/>
                  </a:schemeClr>
                </a:solidFill>
              </a:rPr>
              <a:t>舉辦不同類型的活動及配合德育主題的講座，培養學生自律、堅毅的精神</a:t>
            </a:r>
            <a:endParaRPr lang="en-US" altLang="zh-TW" sz="2800" b="1" dirty="0">
              <a:solidFill>
                <a:schemeClr val="tx2">
                  <a:lumMod val="85000"/>
                  <a:lumOff val="15000"/>
                </a:schemeClr>
              </a:solidFill>
            </a:endParaRPr>
          </a:p>
          <a:p>
            <a:pPr marL="514350" lvl="0" indent="-514350" algn="just">
              <a:lnSpc>
                <a:spcPct val="150000"/>
              </a:lnSpc>
              <a:buFontTx/>
              <a:buAutoNum type="arabicPeriod"/>
            </a:pPr>
            <a:endParaRPr lang="en-US" altLang="zh-TW" sz="2800" b="1" dirty="0">
              <a:solidFill>
                <a:schemeClr val="tx2">
                  <a:lumMod val="85000"/>
                  <a:lumOff val="15000"/>
                </a:schemeClr>
              </a:solidFill>
            </a:endParaRPr>
          </a:p>
          <a:p>
            <a:pPr lvl="0" algn="just">
              <a:lnSpc>
                <a:spcPct val="150000"/>
              </a:lnSpc>
            </a:pPr>
            <a:endParaRPr lang="en-US" altLang="zh-TW" sz="2800" b="1" dirty="0">
              <a:solidFill>
                <a:schemeClr val="tx2">
                  <a:lumMod val="85000"/>
                  <a:lumOff val="15000"/>
                </a:schemeClr>
              </a:solidFill>
            </a:endParaRPr>
          </a:p>
          <a:p>
            <a:pPr marL="514350" lvl="0" indent="-514350" algn="just">
              <a:lnSpc>
                <a:spcPct val="150000"/>
              </a:lnSpc>
              <a:buFontTx/>
              <a:buAutoNum type="arabicPeriod"/>
            </a:pPr>
            <a:endParaRPr lang="en-US" altLang="zh-TW" sz="2800" b="1" dirty="0">
              <a:solidFill>
                <a:srgbClr val="000000">
                  <a:lumMod val="85000"/>
                  <a:lumOff val="1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6799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eaLnBrk="1" hangingPunct="1">
              <a:defRPr/>
            </a:pPr>
            <a:r>
              <a:rPr lang="zh-TW" altLang="en-US" sz="6600" b="1" dirty="0">
                <a:latin typeface="+mn-ea"/>
                <a:ea typeface="+mn-ea"/>
              </a:rPr>
              <a:t>核心信念 </a:t>
            </a:r>
            <a:r>
              <a:rPr lang="en-US" altLang="zh-TW" sz="6600" b="1" dirty="0">
                <a:latin typeface="+mn-ea"/>
                <a:ea typeface="+mn-ea"/>
              </a:rPr>
              <a:t>(Core Value)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61537" y="1417638"/>
            <a:ext cx="11449878" cy="4708525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zh-TW" altLang="en-US" sz="4400" b="1" dirty="0">
                <a:solidFill>
                  <a:schemeClr val="tx2">
                    <a:lumMod val="75000"/>
                    <a:lumOff val="25000"/>
                  </a:schemeClr>
                </a:solidFill>
                <a:latin typeface="+mn-ea"/>
              </a:rPr>
              <a:t>辦學宗旨</a:t>
            </a:r>
            <a:endParaRPr lang="en-US" altLang="zh-TW" sz="4400" b="1" dirty="0">
              <a:solidFill>
                <a:schemeClr val="tx2">
                  <a:lumMod val="75000"/>
                  <a:lumOff val="25000"/>
                </a:schemeClr>
              </a:solidFill>
              <a:latin typeface="+mn-ea"/>
            </a:endParaRPr>
          </a:p>
          <a:p>
            <a:pPr algn="just">
              <a:lnSpc>
                <a:spcPct val="170000"/>
              </a:lnSpc>
              <a:buNone/>
            </a:pPr>
            <a:r>
              <a:rPr lang="en-US" altLang="zh-TW" b="1" dirty="0">
                <a:solidFill>
                  <a:schemeClr val="tx2">
                    <a:lumMod val="75000"/>
                    <a:lumOff val="25000"/>
                  </a:schemeClr>
                </a:solidFill>
                <a:latin typeface="+mn-ea"/>
              </a:rPr>
              <a:t>    </a:t>
            </a:r>
            <a:r>
              <a:rPr lang="zh-TW" altLang="en-US" b="1" dirty="0">
                <a:solidFill>
                  <a:schemeClr val="tx2">
                    <a:lumMod val="75000"/>
                    <a:lumOff val="25000"/>
                  </a:schemeClr>
                </a:solidFill>
                <a:latin typeface="+mn-ea"/>
              </a:rPr>
              <a:t>以「信、愛、勤」為校訓，並以</a:t>
            </a:r>
            <a:r>
              <a:rPr lang="zh-TW" altLang="en-US" sz="2800" b="1" dirty="0">
                <a:solidFill>
                  <a:schemeClr val="accent6">
                    <a:lumMod val="75000"/>
                  </a:schemeClr>
                </a:solidFill>
                <a:latin typeface="+mn-ea"/>
              </a:rPr>
              <a:t>有教無類</a:t>
            </a:r>
            <a:r>
              <a:rPr lang="zh-TW" altLang="en-US" b="1" dirty="0">
                <a:solidFill>
                  <a:schemeClr val="tx2">
                    <a:lumMod val="75000"/>
                    <a:lumOff val="25000"/>
                  </a:schemeClr>
                </a:solidFill>
                <a:latin typeface="+mn-ea"/>
              </a:rPr>
              <a:t>的精神，培育學生                              「德、智、體、群、美」五育均衡發展，協助他們建立正確的人生觀。為學生提供優良的學習環境及選擇全面而均衡的課程，讓他們愉快地學習，努力發展個人潛能。</a:t>
            </a:r>
            <a:endParaRPr lang="en-US" altLang="zh-TW" sz="3600" b="1" dirty="0">
              <a:solidFill>
                <a:schemeClr val="tx2">
                  <a:lumMod val="75000"/>
                  <a:lumOff val="25000"/>
                </a:schemeClr>
              </a:solidFill>
              <a:latin typeface="+mn-ea"/>
            </a:endParaRPr>
          </a:p>
          <a:p>
            <a:pPr algn="ctr" eaLnBrk="1" hangingPunct="1">
              <a:buFontTx/>
              <a:buNone/>
            </a:pPr>
            <a:endParaRPr lang="en-US" altLang="zh-TW" sz="4400" b="1" dirty="0"/>
          </a:p>
          <a:p>
            <a:pPr eaLnBrk="1" hangingPunct="1"/>
            <a:endParaRPr lang="en-US" altLang="zh-TW" sz="4400" dirty="0">
              <a:solidFill>
                <a:srgbClr val="FF993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8355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72447" y="0"/>
            <a:ext cx="10058402" cy="1179443"/>
          </a:xfrm>
        </p:spPr>
        <p:txBody>
          <a:bodyPr>
            <a:normAutofit/>
          </a:bodyPr>
          <a:lstStyle/>
          <a:p>
            <a:pPr algn="ctr"/>
            <a:r>
              <a:rPr lang="zh-TW" altLang="en-US" sz="4800" dirty="0">
                <a:latin typeface="+mn-ea"/>
              </a:rPr>
              <a:t>建立共融校園</a:t>
            </a:r>
            <a:r>
              <a:rPr lang="en-US" altLang="zh-TW" sz="4800" dirty="0">
                <a:latin typeface="+mn-ea"/>
              </a:rPr>
              <a:t>~</a:t>
            </a:r>
            <a:r>
              <a:rPr lang="zh-TW" altLang="en-US" sz="4800" dirty="0">
                <a:solidFill>
                  <a:schemeClr val="accent3">
                    <a:lumMod val="50000"/>
                  </a:schemeClr>
                </a:solidFill>
                <a:latin typeface="+mn-ea"/>
              </a:rPr>
              <a:t>情意發展和態度</a:t>
            </a:r>
          </a:p>
        </p:txBody>
      </p:sp>
      <p:sp>
        <p:nvSpPr>
          <p:cNvPr id="3" name="矩形 2"/>
          <p:cNvSpPr/>
          <p:nvPr/>
        </p:nvSpPr>
        <p:spPr>
          <a:xfrm>
            <a:off x="455899" y="1266955"/>
            <a:ext cx="1148757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zh-TW" altLang="en-US" sz="3600" b="1" dirty="0">
                <a:solidFill>
                  <a:srgbClr val="7030A0"/>
                </a:solidFill>
              </a:rPr>
              <a:t>品德</a:t>
            </a:r>
          </a:p>
        </p:txBody>
      </p:sp>
      <p:sp>
        <p:nvSpPr>
          <p:cNvPr id="7" name="矩形 6"/>
          <p:cNvSpPr/>
          <p:nvPr/>
        </p:nvSpPr>
        <p:spPr>
          <a:xfrm>
            <a:off x="654442" y="1913286"/>
            <a:ext cx="11090485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lvl="0" indent="-514350" algn="just">
              <a:lnSpc>
                <a:spcPct val="150000"/>
              </a:lnSpc>
              <a:buFontTx/>
              <a:buAutoNum type="arabicPeriod"/>
            </a:pPr>
            <a:r>
              <a:rPr lang="zh-TW" altLang="en-US" sz="2800" b="1" dirty="0">
                <a:solidFill>
                  <a:schemeClr val="tx2">
                    <a:lumMod val="85000"/>
                    <a:lumOff val="15000"/>
                  </a:schemeClr>
                </a:solidFill>
              </a:rPr>
              <a:t>學生重視品德及個人操守的發展，例如孝親、尊師、誠信、守禮、</a:t>
            </a:r>
            <a:r>
              <a:rPr lang="zh-TW" altLang="en-US" sz="2800" b="1" dirty="0">
                <a:solidFill>
                  <a:schemeClr val="accent6">
                    <a:lumMod val="75000"/>
                  </a:schemeClr>
                </a:solidFill>
              </a:rPr>
              <a:t>樂於助人</a:t>
            </a:r>
            <a:r>
              <a:rPr lang="zh-TW" altLang="en-US" sz="2800" b="1" dirty="0">
                <a:solidFill>
                  <a:schemeClr val="tx2">
                    <a:lumMod val="85000"/>
                    <a:lumOff val="15000"/>
                  </a:schemeClr>
                </a:solidFill>
              </a:rPr>
              <a:t>　</a:t>
            </a:r>
            <a:endParaRPr lang="en-US" altLang="zh-TW" sz="2800" b="1" dirty="0">
              <a:solidFill>
                <a:schemeClr val="tx2">
                  <a:lumMod val="85000"/>
                  <a:lumOff val="15000"/>
                </a:schemeClr>
              </a:solidFill>
            </a:endParaRPr>
          </a:p>
          <a:p>
            <a:pPr lvl="0" algn="just">
              <a:lnSpc>
                <a:spcPct val="150000"/>
              </a:lnSpc>
            </a:pPr>
            <a:endParaRPr lang="en-US" altLang="zh-TW" sz="2800" b="1" dirty="0">
              <a:solidFill>
                <a:schemeClr val="tx2">
                  <a:lumMod val="85000"/>
                  <a:lumOff val="15000"/>
                </a:schemeClr>
              </a:solidFill>
            </a:endParaRPr>
          </a:p>
          <a:p>
            <a:pPr marL="514350" lvl="0" indent="-514350" algn="just">
              <a:lnSpc>
                <a:spcPct val="150000"/>
              </a:lnSpc>
              <a:buFontTx/>
              <a:buAutoNum type="arabicPeriod"/>
            </a:pPr>
            <a:endParaRPr lang="en-US" altLang="zh-TW" sz="2800" b="1" dirty="0">
              <a:solidFill>
                <a:srgbClr val="000000">
                  <a:lumMod val="85000"/>
                  <a:lumOff val="15000"/>
                </a:srgbClr>
              </a:solidFill>
            </a:endParaRPr>
          </a:p>
        </p:txBody>
      </p:sp>
      <p:sp>
        <p:nvSpPr>
          <p:cNvPr id="5" name="圖說文字: 直線 4"/>
          <p:cNvSpPr/>
          <p:nvPr/>
        </p:nvSpPr>
        <p:spPr>
          <a:xfrm>
            <a:off x="9316279" y="3153080"/>
            <a:ext cx="2040834" cy="1061111"/>
          </a:xfrm>
          <a:prstGeom prst="borderCallout1">
            <a:avLst>
              <a:gd name="adj1" fmla="val 53634"/>
              <a:gd name="adj2" fmla="val 136"/>
              <a:gd name="adj3" fmla="val 106686"/>
              <a:gd name="adj4" fmla="val -3658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400" b="1" dirty="0">
                <a:solidFill>
                  <a:schemeClr val="tx2">
                    <a:lumMod val="75000"/>
                    <a:lumOff val="25000"/>
                  </a:schemeClr>
                </a:solidFill>
                <a:latin typeface="+mn-ea"/>
              </a:rPr>
              <a:t>協助學弟學妹</a:t>
            </a:r>
            <a:endParaRPr lang="en-US" altLang="zh-TW" sz="2400" b="1" dirty="0">
              <a:solidFill>
                <a:schemeClr val="tx2">
                  <a:lumMod val="75000"/>
                  <a:lumOff val="25000"/>
                </a:schemeClr>
              </a:solidFill>
              <a:latin typeface="+mn-ea"/>
            </a:endParaRPr>
          </a:p>
          <a:p>
            <a:pPr algn="ctr"/>
            <a:r>
              <a:rPr lang="zh-TW" altLang="en-US" sz="2400" b="1" dirty="0">
                <a:solidFill>
                  <a:schemeClr val="tx2">
                    <a:lumMod val="75000"/>
                    <a:lumOff val="25000"/>
                  </a:schemeClr>
                </a:solidFill>
                <a:latin typeface="+mn-ea"/>
              </a:rPr>
              <a:t>學習綁鞋帶</a:t>
            </a:r>
            <a:endParaRPr lang="zh-HK" altLang="en-US" b="1" dirty="0">
              <a:solidFill>
                <a:schemeClr val="tx2">
                  <a:lumMod val="75000"/>
                  <a:lumOff val="25000"/>
                </a:schemeClr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3794780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slow"/>
    </mc:Fallback>
  </mc:AlternateContent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72447" y="0"/>
            <a:ext cx="10058402" cy="1179443"/>
          </a:xfrm>
        </p:spPr>
        <p:txBody>
          <a:bodyPr>
            <a:normAutofit/>
          </a:bodyPr>
          <a:lstStyle/>
          <a:p>
            <a:pPr algn="ctr"/>
            <a:r>
              <a:rPr lang="zh-TW" altLang="en-US" sz="4800" dirty="0">
                <a:latin typeface="+mn-ea"/>
              </a:rPr>
              <a:t>建立共融校園</a:t>
            </a:r>
            <a:r>
              <a:rPr lang="en-US" altLang="zh-TW" sz="4800" dirty="0">
                <a:latin typeface="+mn-ea"/>
              </a:rPr>
              <a:t>~</a:t>
            </a:r>
            <a:r>
              <a:rPr lang="zh-TW" altLang="en-US" sz="4800" dirty="0">
                <a:solidFill>
                  <a:schemeClr val="accent3">
                    <a:lumMod val="50000"/>
                  </a:schemeClr>
                </a:solidFill>
                <a:latin typeface="+mn-ea"/>
              </a:rPr>
              <a:t>情意發展和態度</a:t>
            </a:r>
          </a:p>
        </p:txBody>
      </p:sp>
      <p:sp>
        <p:nvSpPr>
          <p:cNvPr id="3" name="矩形 2"/>
          <p:cNvSpPr/>
          <p:nvPr/>
        </p:nvSpPr>
        <p:spPr>
          <a:xfrm>
            <a:off x="455899" y="1266955"/>
            <a:ext cx="1148757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zh-TW" altLang="en-US" sz="3600" b="1" dirty="0">
                <a:solidFill>
                  <a:srgbClr val="7030A0"/>
                </a:solidFill>
              </a:rPr>
              <a:t>培養健康生活習慣，鼓勵學生參與合適他們發展的活動</a:t>
            </a:r>
          </a:p>
        </p:txBody>
      </p:sp>
      <p:sp>
        <p:nvSpPr>
          <p:cNvPr id="7" name="矩形 6"/>
          <p:cNvSpPr/>
          <p:nvPr/>
        </p:nvSpPr>
        <p:spPr>
          <a:xfrm>
            <a:off x="654442" y="1913286"/>
            <a:ext cx="11090485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ct val="150000"/>
              </a:lnSpc>
            </a:pPr>
            <a:r>
              <a:rPr lang="zh-TW" altLang="en-US" sz="2800" b="1" dirty="0">
                <a:solidFill>
                  <a:schemeClr val="tx2">
                    <a:lumMod val="85000"/>
                    <a:lumOff val="15000"/>
                  </a:schemeClr>
                </a:solidFill>
              </a:rPr>
              <a:t>　</a:t>
            </a:r>
            <a:endParaRPr lang="en-US" altLang="zh-TW" sz="2800" b="1" dirty="0">
              <a:solidFill>
                <a:schemeClr val="tx2">
                  <a:lumMod val="85000"/>
                  <a:lumOff val="15000"/>
                </a:schemeClr>
              </a:solidFill>
            </a:endParaRPr>
          </a:p>
          <a:p>
            <a:pPr lvl="0" algn="just">
              <a:lnSpc>
                <a:spcPct val="150000"/>
              </a:lnSpc>
            </a:pPr>
            <a:endParaRPr lang="en-US" altLang="zh-TW" sz="2800" b="1" dirty="0">
              <a:solidFill>
                <a:schemeClr val="tx2">
                  <a:lumMod val="85000"/>
                  <a:lumOff val="15000"/>
                </a:schemeClr>
              </a:solidFill>
            </a:endParaRPr>
          </a:p>
          <a:p>
            <a:pPr marL="514350" lvl="0" indent="-514350" algn="just">
              <a:lnSpc>
                <a:spcPct val="150000"/>
              </a:lnSpc>
              <a:buFontTx/>
              <a:buAutoNum type="arabicPeriod"/>
            </a:pPr>
            <a:endParaRPr lang="en-US" altLang="zh-TW" sz="2800" b="1" dirty="0">
              <a:solidFill>
                <a:srgbClr val="000000">
                  <a:lumMod val="85000"/>
                  <a:lumOff val="1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95107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slow"/>
    </mc:Fallback>
  </mc:AlternateContent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72447" y="0"/>
            <a:ext cx="10058402" cy="1179443"/>
          </a:xfrm>
        </p:spPr>
        <p:txBody>
          <a:bodyPr>
            <a:normAutofit/>
          </a:bodyPr>
          <a:lstStyle/>
          <a:p>
            <a:pPr algn="ctr"/>
            <a:r>
              <a:rPr lang="zh-TW" altLang="en-US" sz="4800" dirty="0">
                <a:latin typeface="+mn-ea"/>
              </a:rPr>
              <a:t>建立共融校園</a:t>
            </a:r>
            <a:r>
              <a:rPr lang="en-US" altLang="zh-TW" sz="4800" dirty="0">
                <a:latin typeface="+mn-ea"/>
              </a:rPr>
              <a:t>~</a:t>
            </a:r>
            <a:r>
              <a:rPr lang="zh-TW" altLang="en-US" sz="4800" dirty="0">
                <a:solidFill>
                  <a:schemeClr val="accent3">
                    <a:lumMod val="50000"/>
                  </a:schemeClr>
                </a:solidFill>
                <a:latin typeface="+mn-ea"/>
              </a:rPr>
              <a:t>群性發展</a:t>
            </a:r>
          </a:p>
        </p:txBody>
      </p:sp>
      <p:sp>
        <p:nvSpPr>
          <p:cNvPr id="3" name="矩形 2"/>
          <p:cNvSpPr/>
          <p:nvPr/>
        </p:nvSpPr>
        <p:spPr>
          <a:xfrm>
            <a:off x="115768" y="1292102"/>
            <a:ext cx="1148757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zh-TW" altLang="en-US" sz="3600" b="1" dirty="0">
                <a:solidFill>
                  <a:srgbClr val="7030A0"/>
                </a:solidFill>
              </a:rPr>
              <a:t>建立個人社交圈子，與人相處融洽和睦</a:t>
            </a:r>
          </a:p>
        </p:txBody>
      </p:sp>
      <p:sp>
        <p:nvSpPr>
          <p:cNvPr id="7" name="矩形 6"/>
          <p:cNvSpPr/>
          <p:nvPr/>
        </p:nvSpPr>
        <p:spPr>
          <a:xfrm>
            <a:off x="654442" y="1913286"/>
            <a:ext cx="11090485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ct val="150000"/>
              </a:lnSpc>
            </a:pPr>
            <a:r>
              <a:rPr lang="zh-TW" altLang="en-US" sz="2800" b="1" dirty="0">
                <a:solidFill>
                  <a:schemeClr val="tx2">
                    <a:lumMod val="85000"/>
                    <a:lumOff val="15000"/>
                  </a:schemeClr>
                </a:solidFill>
              </a:rPr>
              <a:t>　</a:t>
            </a:r>
            <a:endParaRPr lang="en-US" altLang="zh-TW" sz="2800" b="1" dirty="0">
              <a:solidFill>
                <a:schemeClr val="tx2">
                  <a:lumMod val="85000"/>
                  <a:lumOff val="15000"/>
                </a:schemeClr>
              </a:solidFill>
            </a:endParaRPr>
          </a:p>
          <a:p>
            <a:pPr lvl="0" algn="just">
              <a:lnSpc>
                <a:spcPct val="150000"/>
              </a:lnSpc>
            </a:pPr>
            <a:endParaRPr lang="en-US" altLang="zh-TW" sz="2800" b="1" dirty="0">
              <a:solidFill>
                <a:schemeClr val="tx2">
                  <a:lumMod val="85000"/>
                  <a:lumOff val="15000"/>
                </a:schemeClr>
              </a:solidFill>
            </a:endParaRPr>
          </a:p>
          <a:p>
            <a:pPr marL="514350" lvl="0" indent="-514350" algn="just">
              <a:lnSpc>
                <a:spcPct val="150000"/>
              </a:lnSpc>
              <a:buFontTx/>
              <a:buAutoNum type="arabicPeriod"/>
            </a:pPr>
            <a:endParaRPr lang="en-US" altLang="zh-TW" sz="2800" b="1" dirty="0">
              <a:solidFill>
                <a:srgbClr val="000000">
                  <a:lumMod val="85000"/>
                  <a:lumOff val="1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91065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slow"/>
    </mc:Fallback>
  </mc:AlternateContent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72447" y="0"/>
            <a:ext cx="10058402" cy="1179443"/>
          </a:xfrm>
        </p:spPr>
        <p:txBody>
          <a:bodyPr>
            <a:normAutofit/>
          </a:bodyPr>
          <a:lstStyle/>
          <a:p>
            <a:pPr algn="ctr"/>
            <a:r>
              <a:rPr lang="zh-TW" altLang="en-US" sz="4800" dirty="0">
                <a:latin typeface="+mn-ea"/>
              </a:rPr>
              <a:t>建立共融校園</a:t>
            </a:r>
            <a:r>
              <a:rPr lang="en-US" altLang="zh-TW" sz="4800" dirty="0">
                <a:latin typeface="+mn-ea"/>
              </a:rPr>
              <a:t>~</a:t>
            </a:r>
            <a:r>
              <a:rPr lang="zh-TW" altLang="en-US" sz="4800" dirty="0">
                <a:solidFill>
                  <a:schemeClr val="accent3">
                    <a:lumMod val="50000"/>
                  </a:schemeClr>
                </a:solidFill>
                <a:latin typeface="+mn-ea"/>
              </a:rPr>
              <a:t>群性發展</a:t>
            </a:r>
          </a:p>
        </p:txBody>
      </p:sp>
      <p:sp>
        <p:nvSpPr>
          <p:cNvPr id="3" name="矩形 2"/>
          <p:cNvSpPr/>
          <p:nvPr/>
        </p:nvSpPr>
        <p:spPr>
          <a:xfrm>
            <a:off x="115768" y="1292102"/>
            <a:ext cx="1148757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zh-TW" altLang="en-US" sz="3600" b="1" dirty="0">
                <a:solidFill>
                  <a:srgbClr val="7030A0"/>
                </a:solidFill>
              </a:rPr>
              <a:t>建立個人社交圈子，與人相處融洽和睦</a:t>
            </a:r>
          </a:p>
        </p:txBody>
      </p:sp>
      <p:sp>
        <p:nvSpPr>
          <p:cNvPr id="7" name="矩形 6"/>
          <p:cNvSpPr/>
          <p:nvPr/>
        </p:nvSpPr>
        <p:spPr>
          <a:xfrm>
            <a:off x="654442" y="1913286"/>
            <a:ext cx="11090485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ct val="150000"/>
              </a:lnSpc>
            </a:pPr>
            <a:r>
              <a:rPr lang="zh-TW" altLang="en-US" sz="2800" b="1" dirty="0">
                <a:solidFill>
                  <a:schemeClr val="tx2">
                    <a:lumMod val="85000"/>
                    <a:lumOff val="15000"/>
                  </a:schemeClr>
                </a:solidFill>
              </a:rPr>
              <a:t>　</a:t>
            </a:r>
            <a:endParaRPr lang="en-US" altLang="zh-TW" sz="2800" b="1" dirty="0">
              <a:solidFill>
                <a:schemeClr val="tx2">
                  <a:lumMod val="85000"/>
                  <a:lumOff val="15000"/>
                </a:schemeClr>
              </a:solidFill>
            </a:endParaRPr>
          </a:p>
          <a:p>
            <a:pPr lvl="0" algn="just">
              <a:lnSpc>
                <a:spcPct val="150000"/>
              </a:lnSpc>
            </a:pPr>
            <a:endParaRPr lang="en-US" altLang="zh-TW" sz="2800" b="1" dirty="0">
              <a:solidFill>
                <a:schemeClr val="tx2">
                  <a:lumMod val="85000"/>
                  <a:lumOff val="15000"/>
                </a:schemeClr>
              </a:solidFill>
            </a:endParaRPr>
          </a:p>
          <a:p>
            <a:pPr marL="514350" lvl="0" indent="-514350" algn="just">
              <a:lnSpc>
                <a:spcPct val="150000"/>
              </a:lnSpc>
              <a:buFontTx/>
              <a:buAutoNum type="arabicPeriod"/>
            </a:pPr>
            <a:endParaRPr lang="en-US" altLang="zh-TW" sz="2800" b="1" dirty="0">
              <a:solidFill>
                <a:srgbClr val="000000">
                  <a:lumMod val="85000"/>
                  <a:lumOff val="1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43603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slow"/>
    </mc:Fallback>
  </mc:AlternateContent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72447" y="0"/>
            <a:ext cx="10058402" cy="1179443"/>
          </a:xfrm>
        </p:spPr>
        <p:txBody>
          <a:bodyPr>
            <a:normAutofit/>
          </a:bodyPr>
          <a:lstStyle/>
          <a:p>
            <a:pPr algn="ctr"/>
            <a:r>
              <a:rPr lang="zh-TW" altLang="en-US" sz="4800" dirty="0">
                <a:latin typeface="+mn-ea"/>
              </a:rPr>
              <a:t>共融活動達致的成效</a:t>
            </a:r>
          </a:p>
        </p:txBody>
      </p:sp>
      <p:sp>
        <p:nvSpPr>
          <p:cNvPr id="3" name="矩形 2"/>
          <p:cNvSpPr/>
          <p:nvPr/>
        </p:nvSpPr>
        <p:spPr>
          <a:xfrm>
            <a:off x="352214" y="1188853"/>
            <a:ext cx="11487572" cy="9081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ct val="150000"/>
              </a:lnSpc>
            </a:pPr>
            <a:r>
              <a:rPr lang="zh-TW" altLang="en-US" sz="4000" b="1" dirty="0">
                <a:solidFill>
                  <a:schemeClr val="tx2">
                    <a:lumMod val="75000"/>
                    <a:lumOff val="25000"/>
                  </a:schemeClr>
                </a:solidFill>
                <a:latin typeface="+mn-ea"/>
              </a:rPr>
              <a:t>同一校園下，同等的學習機會</a:t>
            </a:r>
            <a:endParaRPr lang="en-US" altLang="zh-TW" sz="4000" b="1" dirty="0">
              <a:solidFill>
                <a:schemeClr val="tx2">
                  <a:lumMod val="75000"/>
                  <a:lumOff val="25000"/>
                </a:schemeClr>
              </a:solidFill>
              <a:latin typeface="+mn-ea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1303799" y="3831166"/>
            <a:ext cx="11090485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ct val="150000"/>
              </a:lnSpc>
            </a:pPr>
            <a:r>
              <a:rPr lang="zh-TW" altLang="en-US" sz="2800" b="1" dirty="0">
                <a:solidFill>
                  <a:schemeClr val="tx2">
                    <a:lumMod val="85000"/>
                    <a:lumOff val="15000"/>
                  </a:schemeClr>
                </a:solidFill>
              </a:rPr>
              <a:t>　</a:t>
            </a:r>
            <a:endParaRPr lang="en-US" altLang="zh-TW" sz="2800" b="1" dirty="0">
              <a:solidFill>
                <a:schemeClr val="tx2">
                  <a:lumMod val="85000"/>
                  <a:lumOff val="15000"/>
                </a:schemeClr>
              </a:solidFill>
            </a:endParaRPr>
          </a:p>
          <a:p>
            <a:pPr lvl="0" algn="just">
              <a:lnSpc>
                <a:spcPct val="150000"/>
              </a:lnSpc>
            </a:pPr>
            <a:endParaRPr lang="en-US" altLang="zh-TW" sz="2800" b="1" dirty="0">
              <a:solidFill>
                <a:schemeClr val="tx2">
                  <a:lumMod val="85000"/>
                  <a:lumOff val="15000"/>
                </a:schemeClr>
              </a:solidFill>
            </a:endParaRPr>
          </a:p>
          <a:p>
            <a:pPr marL="514350" lvl="0" indent="-514350" algn="just">
              <a:lnSpc>
                <a:spcPct val="150000"/>
              </a:lnSpc>
              <a:buFontTx/>
              <a:buAutoNum type="arabicPeriod"/>
            </a:pPr>
            <a:endParaRPr lang="en-US" altLang="zh-TW" sz="2800" b="1" dirty="0">
              <a:solidFill>
                <a:srgbClr val="000000">
                  <a:lumMod val="85000"/>
                  <a:lumOff val="15000"/>
                </a:srgbClr>
              </a:solidFill>
            </a:endParaRPr>
          </a:p>
        </p:txBody>
      </p:sp>
      <p:sp>
        <p:nvSpPr>
          <p:cNvPr id="4" name="矩形 3"/>
          <p:cNvSpPr/>
          <p:nvPr/>
        </p:nvSpPr>
        <p:spPr>
          <a:xfrm>
            <a:off x="3482097" y="2327991"/>
            <a:ext cx="549381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sz="3600" b="1" dirty="0"/>
              <a:t>無分「你」 「我」 「他」</a:t>
            </a:r>
            <a:endParaRPr lang="zh-HK" alt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15740693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slow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>
              <a:defRPr/>
            </a:pPr>
            <a:r>
              <a:rPr lang="zh-TW" altLang="en-US" sz="6600" b="1" dirty="0">
                <a:latin typeface="+mn-ea"/>
                <a:ea typeface="+mn-ea"/>
              </a:rPr>
              <a:t>核心人物</a:t>
            </a:r>
            <a:r>
              <a:rPr lang="en-US" altLang="zh-TW" sz="6600" b="1" dirty="0">
                <a:latin typeface="+mn-ea"/>
                <a:ea typeface="+mn-ea"/>
              </a:rPr>
              <a:t>(Core Team)</a:t>
            </a:r>
            <a:endParaRPr lang="en-US" altLang="zh-TW" sz="6600" b="1" dirty="0">
              <a:solidFill>
                <a:srgbClr val="FFFF00"/>
              </a:solidFill>
              <a:latin typeface="+mn-ea"/>
              <a:ea typeface="+mn-ea"/>
            </a:endParaRP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981200" y="1600201"/>
            <a:ext cx="7354888" cy="4456113"/>
          </a:xfrm>
        </p:spPr>
        <p:txBody>
          <a:bodyPr>
            <a:normAutofit lnSpcReduction="10000"/>
          </a:bodyPr>
          <a:lstStyle/>
          <a:p>
            <a:pPr algn="ctr" eaLnBrk="1" hangingPunct="1">
              <a:buFontTx/>
              <a:buNone/>
            </a:pPr>
            <a:r>
              <a:rPr lang="zh-TW" altLang="en-US" sz="4200" b="1" dirty="0">
                <a:solidFill>
                  <a:schemeClr val="tx2">
                    <a:lumMod val="75000"/>
                    <a:lumOff val="25000"/>
                  </a:schemeClr>
                </a:solidFill>
                <a:latin typeface="+mn-ea"/>
              </a:rPr>
              <a:t>學校團隊中的關鍵人物</a:t>
            </a:r>
            <a:endParaRPr lang="en-US" altLang="zh-TW" sz="4200" b="1" dirty="0">
              <a:solidFill>
                <a:schemeClr val="tx2">
                  <a:lumMod val="75000"/>
                  <a:lumOff val="25000"/>
                </a:schemeClr>
              </a:solidFill>
              <a:latin typeface="+mn-ea"/>
            </a:endParaRPr>
          </a:p>
          <a:p>
            <a:pPr eaLnBrk="1" hangingPunct="1"/>
            <a:r>
              <a:rPr lang="zh-TW" altLang="en-US" sz="3800" b="1" dirty="0">
                <a:solidFill>
                  <a:schemeClr val="tx2">
                    <a:lumMod val="75000"/>
                    <a:lumOff val="25000"/>
                  </a:schemeClr>
                </a:solidFill>
                <a:latin typeface="+mn-ea"/>
              </a:rPr>
              <a:t>校長</a:t>
            </a:r>
          </a:p>
          <a:p>
            <a:pPr eaLnBrk="1" hangingPunct="1"/>
            <a:r>
              <a:rPr lang="zh-TW" altLang="en-US" sz="3800" b="1" dirty="0">
                <a:solidFill>
                  <a:schemeClr val="tx2">
                    <a:lumMod val="75000"/>
                    <a:lumOff val="25000"/>
                  </a:schemeClr>
                </a:solidFill>
                <a:latin typeface="+mn-ea"/>
              </a:rPr>
              <a:t>主任</a:t>
            </a:r>
          </a:p>
          <a:p>
            <a:pPr eaLnBrk="1" hangingPunct="1"/>
            <a:r>
              <a:rPr lang="zh-TW" altLang="en-US" sz="3800" b="1" dirty="0">
                <a:solidFill>
                  <a:schemeClr val="tx2">
                    <a:lumMod val="75000"/>
                    <a:lumOff val="25000"/>
                  </a:schemeClr>
                </a:solidFill>
                <a:latin typeface="+mn-ea"/>
              </a:rPr>
              <a:t>教師</a:t>
            </a:r>
            <a:endParaRPr lang="en-US" altLang="zh-TW" sz="3800" b="1" dirty="0">
              <a:solidFill>
                <a:schemeClr val="tx2">
                  <a:lumMod val="75000"/>
                  <a:lumOff val="25000"/>
                </a:schemeClr>
              </a:solidFill>
              <a:latin typeface="+mn-ea"/>
            </a:endParaRPr>
          </a:p>
          <a:p>
            <a:pPr eaLnBrk="1" hangingPunct="1"/>
            <a:r>
              <a:rPr lang="zh-TW" altLang="en-US" sz="3800" b="1" dirty="0">
                <a:solidFill>
                  <a:schemeClr val="tx2">
                    <a:lumMod val="75000"/>
                    <a:lumOff val="25000"/>
                  </a:schemeClr>
                </a:solidFill>
                <a:latin typeface="+mn-ea"/>
              </a:rPr>
              <a:t>輔導人員</a:t>
            </a:r>
          </a:p>
          <a:p>
            <a:pPr eaLnBrk="1" hangingPunct="1"/>
            <a:r>
              <a:rPr lang="zh-TW" altLang="en-US" sz="3800" b="1" dirty="0">
                <a:solidFill>
                  <a:schemeClr val="tx2">
                    <a:lumMod val="75000"/>
                    <a:lumOff val="25000"/>
                  </a:schemeClr>
                </a:solidFill>
                <a:latin typeface="+mn-ea"/>
              </a:rPr>
              <a:t>書記</a:t>
            </a:r>
            <a:r>
              <a:rPr lang="en-US" altLang="zh-TW" sz="3800" b="1" dirty="0">
                <a:solidFill>
                  <a:schemeClr val="tx2">
                    <a:lumMod val="75000"/>
                    <a:lumOff val="25000"/>
                  </a:schemeClr>
                </a:solidFill>
                <a:latin typeface="+mn-ea"/>
              </a:rPr>
              <a:t>/</a:t>
            </a:r>
            <a:r>
              <a:rPr lang="zh-TW" altLang="en-US" sz="3800" b="1" dirty="0">
                <a:solidFill>
                  <a:schemeClr val="tx2">
                    <a:lumMod val="75000"/>
                    <a:lumOff val="25000"/>
                  </a:schemeClr>
                </a:solidFill>
                <a:latin typeface="+mn-ea"/>
              </a:rPr>
              <a:t>校內職工</a:t>
            </a:r>
          </a:p>
          <a:p>
            <a:pPr eaLnBrk="1" hangingPunct="1"/>
            <a:r>
              <a:rPr lang="zh-TW" altLang="en-US" sz="3800" b="1" dirty="0">
                <a:solidFill>
                  <a:schemeClr val="tx2">
                    <a:lumMod val="75000"/>
                    <a:lumOff val="25000"/>
                  </a:schemeClr>
                </a:solidFill>
                <a:latin typeface="+mn-ea"/>
              </a:rPr>
              <a:t>學姐學長</a:t>
            </a:r>
            <a:endParaRPr lang="zh-TW" altLang="en-US" sz="3800" dirty="0">
              <a:solidFill>
                <a:schemeClr val="tx2">
                  <a:lumMod val="75000"/>
                  <a:lumOff val="25000"/>
                </a:schemeClr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7567482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zh-TW" altLang="en-US" sz="6600" dirty="0"/>
              <a:t>全校推行共融理念</a:t>
            </a:r>
            <a:endParaRPr lang="zh-HK" altLang="en-US" sz="66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555541" y="1885123"/>
            <a:ext cx="10464181" cy="3773556"/>
          </a:xfrm>
        </p:spPr>
        <p:txBody>
          <a:bodyPr>
            <a:normAutofit fontScale="92500" lnSpcReduction="20000"/>
          </a:bodyPr>
          <a:lstStyle/>
          <a:p>
            <a:pPr algn="just">
              <a:spcBef>
                <a:spcPct val="50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None/>
            </a:pPr>
            <a:r>
              <a:rPr lang="zh-TW" altLang="en-US" sz="4200" b="1" dirty="0">
                <a:solidFill>
                  <a:schemeClr val="tx2">
                    <a:lumMod val="75000"/>
                    <a:lumOff val="25000"/>
                  </a:schemeClr>
                </a:solidFill>
                <a:latin typeface="+mn-ea"/>
              </a:rPr>
              <a:t>學校團隊中的關鍵人物負責訂定共融政策</a:t>
            </a:r>
            <a:endParaRPr lang="en-US" altLang="zh-TW" sz="4200" b="1" dirty="0">
              <a:solidFill>
                <a:schemeClr val="tx2">
                  <a:lumMod val="75000"/>
                  <a:lumOff val="25000"/>
                </a:schemeClr>
              </a:solidFill>
              <a:latin typeface="+mn-ea"/>
            </a:endParaRPr>
          </a:p>
          <a:p>
            <a:pPr algn="just">
              <a:spcBef>
                <a:spcPct val="50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None/>
            </a:pPr>
            <a:r>
              <a:rPr lang="zh-TW" altLang="en-US" sz="4200" b="1" dirty="0">
                <a:solidFill>
                  <a:schemeClr val="tx2">
                    <a:lumMod val="75000"/>
                    <a:lumOff val="25000"/>
                  </a:schemeClr>
                </a:solidFill>
                <a:latin typeface="+mn-ea"/>
              </a:rPr>
              <a:t>、統籌、策劃和推行各類共融的教育活動</a:t>
            </a:r>
            <a:endParaRPr lang="en-US" altLang="zh-TW" sz="4200" b="1" dirty="0">
              <a:solidFill>
                <a:schemeClr val="tx2">
                  <a:lumMod val="75000"/>
                  <a:lumOff val="25000"/>
                </a:schemeClr>
              </a:solidFill>
              <a:latin typeface="+mn-ea"/>
            </a:endParaRPr>
          </a:p>
          <a:p>
            <a:pPr algn="just">
              <a:spcBef>
                <a:spcPct val="50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None/>
            </a:pPr>
            <a:r>
              <a:rPr lang="zh-TW" altLang="en-US" sz="4200" b="1" dirty="0">
                <a:solidFill>
                  <a:schemeClr val="tx2">
                    <a:lumMod val="75000"/>
                    <a:lumOff val="25000"/>
                  </a:schemeClr>
                </a:solidFill>
                <a:latin typeface="+mn-ea"/>
              </a:rPr>
              <a:t>及措施，</a:t>
            </a:r>
            <a:r>
              <a:rPr lang="zh-TW" altLang="en-US" sz="4200" b="1" dirty="0">
                <a:solidFill>
                  <a:schemeClr val="accent6">
                    <a:lumMod val="75000"/>
                  </a:schemeClr>
                </a:solidFill>
                <a:latin typeface="+mn-ea"/>
              </a:rPr>
              <a:t>不分種族、宗教和地域界限</a:t>
            </a:r>
            <a:r>
              <a:rPr lang="zh-TW" altLang="en-US" sz="4200" b="1" dirty="0">
                <a:solidFill>
                  <a:schemeClr val="tx2">
                    <a:lumMod val="75000"/>
                    <a:lumOff val="25000"/>
                  </a:schemeClr>
                </a:solidFill>
                <a:latin typeface="+mn-ea"/>
              </a:rPr>
              <a:t>致力</a:t>
            </a:r>
            <a:endParaRPr lang="en-US" altLang="zh-TW" sz="4200" b="1" dirty="0">
              <a:solidFill>
                <a:schemeClr val="tx2">
                  <a:lumMod val="75000"/>
                  <a:lumOff val="25000"/>
                </a:schemeClr>
              </a:solidFill>
              <a:latin typeface="+mn-ea"/>
            </a:endParaRPr>
          </a:p>
          <a:p>
            <a:pPr algn="just">
              <a:spcBef>
                <a:spcPct val="50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None/>
            </a:pPr>
            <a:r>
              <a:rPr lang="zh-TW" altLang="en-US" sz="4200" b="1" dirty="0">
                <a:solidFill>
                  <a:schemeClr val="tx2">
                    <a:lumMod val="75000"/>
                    <a:lumOff val="25000"/>
                  </a:schemeClr>
                </a:solidFill>
                <a:latin typeface="+mn-ea"/>
              </a:rPr>
              <a:t>協助每一位學生融入校園生活，並塑造學</a:t>
            </a:r>
            <a:endParaRPr lang="en-US" altLang="zh-TW" sz="4200" b="1" dirty="0">
              <a:solidFill>
                <a:schemeClr val="tx2">
                  <a:lumMod val="75000"/>
                  <a:lumOff val="25000"/>
                </a:schemeClr>
              </a:solidFill>
              <a:latin typeface="+mn-ea"/>
            </a:endParaRPr>
          </a:p>
          <a:p>
            <a:pPr algn="just">
              <a:spcBef>
                <a:spcPct val="50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None/>
            </a:pPr>
            <a:r>
              <a:rPr lang="zh-TW" altLang="en-US" sz="4200" b="1" dirty="0">
                <a:solidFill>
                  <a:schemeClr val="tx2">
                    <a:lumMod val="75000"/>
                    <a:lumOff val="25000"/>
                  </a:schemeClr>
                </a:solidFill>
                <a:latin typeface="+mn-ea"/>
              </a:rPr>
              <a:t>校整體的共融文化。 </a:t>
            </a:r>
          </a:p>
          <a:p>
            <a:endParaRPr lang="zh-TW" altLang="en-US" dirty="0"/>
          </a:p>
          <a:p>
            <a:endParaRPr lang="zh-HK" altLang="en-US" dirty="0"/>
          </a:p>
        </p:txBody>
      </p:sp>
    </p:spTree>
    <p:extLst>
      <p:ext uri="{BB962C8B-B14F-4D97-AF65-F5344CB8AC3E}">
        <p14:creationId xmlns:p14="http://schemas.microsoft.com/office/powerpoint/2010/main" val="22416603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slow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065212" y="0"/>
            <a:ext cx="10058402" cy="1219200"/>
          </a:xfrm>
        </p:spPr>
        <p:txBody>
          <a:bodyPr>
            <a:normAutofit/>
          </a:bodyPr>
          <a:lstStyle/>
          <a:p>
            <a:pPr algn="ctr"/>
            <a:r>
              <a:rPr lang="zh-TW" altLang="en-US" sz="6600" dirty="0"/>
              <a:t>學童的背景</a:t>
            </a:r>
            <a:endParaRPr lang="zh-HK" altLang="en-US" sz="66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674812" y="3634409"/>
            <a:ext cx="10058400" cy="3773556"/>
          </a:xfrm>
        </p:spPr>
        <p:txBody>
          <a:bodyPr>
            <a:normAutofit/>
          </a:bodyPr>
          <a:lstStyle/>
          <a:p>
            <a:endParaRPr lang="zh-TW" altLang="en-US" dirty="0"/>
          </a:p>
          <a:p>
            <a:endParaRPr lang="zh-HK" altLang="en-US" dirty="0"/>
          </a:p>
        </p:txBody>
      </p:sp>
      <p:graphicFrame>
        <p:nvGraphicFramePr>
          <p:cNvPr id="4" name="資料庫圖表 3"/>
          <p:cNvGraphicFramePr/>
          <p:nvPr>
            <p:extLst>
              <p:ext uri="{D42A27DB-BD31-4B8C-83A1-F6EECF244321}">
                <p14:modId xmlns:p14="http://schemas.microsoft.com/office/powerpoint/2010/main" val="3728712945"/>
              </p:ext>
            </p:extLst>
          </p:nvPr>
        </p:nvGraphicFramePr>
        <p:xfrm>
          <a:off x="85405" y="1683024"/>
          <a:ext cx="10424421" cy="331304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左大括弧 4"/>
          <p:cNvSpPr/>
          <p:nvPr/>
        </p:nvSpPr>
        <p:spPr>
          <a:xfrm rot="16200000">
            <a:off x="3695769" y="1550502"/>
            <a:ext cx="596348" cy="7288699"/>
          </a:xfrm>
          <a:prstGeom prst="leftBrace">
            <a:avLst>
              <a:gd name="adj1" fmla="val 8333"/>
              <a:gd name="adj2" fmla="val 50533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6" name="矩形 5"/>
          <p:cNvSpPr/>
          <p:nvPr/>
        </p:nvSpPr>
        <p:spPr>
          <a:xfrm>
            <a:off x="1674812" y="5367132"/>
            <a:ext cx="4638261" cy="848138"/>
          </a:xfrm>
          <a:prstGeom prst="rect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3200" b="1" dirty="0">
                <a:solidFill>
                  <a:schemeClr val="tx2">
                    <a:lumMod val="85000"/>
                    <a:lumOff val="15000"/>
                  </a:schemeClr>
                </a:solidFill>
              </a:rPr>
              <a:t>非華語學生</a:t>
            </a:r>
            <a:endParaRPr lang="en-US" altLang="zh-TW" sz="3200" b="1" dirty="0">
              <a:solidFill>
                <a:schemeClr val="tx2">
                  <a:lumMod val="85000"/>
                  <a:lumOff val="15000"/>
                </a:schemeClr>
              </a:solidFill>
            </a:endParaRPr>
          </a:p>
          <a:p>
            <a:pPr algn="ctr"/>
            <a:r>
              <a:rPr lang="en-US" altLang="zh-TW" b="1" dirty="0">
                <a:solidFill>
                  <a:srgbClr val="FF0000"/>
                </a:solidFill>
              </a:rPr>
              <a:t>(</a:t>
            </a:r>
            <a:r>
              <a:rPr lang="zh-TW" altLang="en-US" b="1" dirty="0">
                <a:solidFill>
                  <a:srgbClr val="FF0000"/>
                </a:solidFill>
              </a:rPr>
              <a:t>印度、印尼、巴基斯坦、尼泊爾及韓國</a:t>
            </a:r>
            <a:r>
              <a:rPr lang="en-US" altLang="zh-TW" b="1" dirty="0">
                <a:solidFill>
                  <a:srgbClr val="FF0000"/>
                </a:solidFill>
              </a:rPr>
              <a:t>)</a:t>
            </a:r>
            <a:endParaRPr lang="zh-HK" altLang="en-US" b="1" dirty="0">
              <a:solidFill>
                <a:srgbClr val="FF0000"/>
              </a:solidFill>
            </a:endParaRPr>
          </a:p>
        </p:txBody>
      </p:sp>
      <p:sp>
        <p:nvSpPr>
          <p:cNvPr id="9" name="文字方塊 8"/>
          <p:cNvSpPr txBox="1"/>
          <p:nvPr/>
        </p:nvSpPr>
        <p:spPr>
          <a:xfrm>
            <a:off x="10536676" y="1659112"/>
            <a:ext cx="1342575" cy="980661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170688" tIns="97536" rIns="170688" bIns="97536" numCol="1" spcCol="1270" anchor="ctr" anchorCtr="0">
            <a:noAutofit/>
          </a:bodyPr>
          <a:lstStyle/>
          <a:p>
            <a:pPr marL="0" lvl="0" indent="0" algn="ctr" defTabSz="1066800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None/>
            </a:pPr>
            <a:r>
              <a:rPr lang="zh-TW" altLang="en-US" sz="2400" b="1" kern="1200" dirty="0">
                <a:solidFill>
                  <a:schemeClr val="tx2">
                    <a:lumMod val="85000"/>
                    <a:lumOff val="15000"/>
                  </a:schemeClr>
                </a:solidFill>
                <a:latin typeface="+mn-ea"/>
                <a:ea typeface="+mn-ea"/>
              </a:rPr>
              <a:t>本地生</a:t>
            </a:r>
            <a:endParaRPr lang="en-US" altLang="zh-TW" sz="2400" b="1" kern="1200" dirty="0">
              <a:solidFill>
                <a:schemeClr val="tx2">
                  <a:lumMod val="85000"/>
                  <a:lumOff val="15000"/>
                </a:schemeClr>
              </a:solidFill>
              <a:latin typeface="+mn-ea"/>
              <a:ea typeface="+mn-ea"/>
            </a:endParaRPr>
          </a:p>
        </p:txBody>
      </p:sp>
      <p:grpSp>
        <p:nvGrpSpPr>
          <p:cNvPr id="10" name="群組 9"/>
          <p:cNvGrpSpPr/>
          <p:nvPr/>
        </p:nvGrpSpPr>
        <p:grpSpPr>
          <a:xfrm>
            <a:off x="10408183" y="2671011"/>
            <a:ext cx="1599562" cy="2340666"/>
            <a:chOff x="7404980" y="983736"/>
            <a:chExt cx="2807795" cy="2340666"/>
          </a:xfrm>
        </p:grpSpPr>
        <p:sp>
          <p:nvSpPr>
            <p:cNvPr id="11" name="矩形 10"/>
            <p:cNvSpPr/>
            <p:nvPr/>
          </p:nvSpPr>
          <p:spPr>
            <a:xfrm>
              <a:off x="7630532" y="983736"/>
              <a:ext cx="2356692" cy="2327760"/>
            </a:xfrm>
            <a:prstGeom prst="rect">
              <a:avLst/>
            </a:prstGeom>
          </p:spPr>
          <p:style>
            <a:lnRef idx="2">
              <a:schemeClr val="accent2">
                <a:tint val="40000"/>
                <a:alpha val="90000"/>
                <a:hueOff val="-6647249"/>
                <a:satOff val="-35722"/>
                <a:lumOff val="-6038"/>
                <a:alphaOff val="0"/>
              </a:schemeClr>
            </a:lnRef>
            <a:fillRef idx="1">
              <a:schemeClr val="accent2">
                <a:tint val="40000"/>
                <a:alpha val="90000"/>
                <a:hueOff val="-6647249"/>
                <a:satOff val="-35722"/>
                <a:lumOff val="-6038"/>
                <a:alphaOff val="0"/>
              </a:schemeClr>
            </a:fillRef>
            <a:effectRef idx="0">
              <a:schemeClr val="accent2">
                <a:tint val="40000"/>
                <a:alpha val="90000"/>
                <a:hueOff val="-6647249"/>
                <a:satOff val="-35722"/>
                <a:lumOff val="-6038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2" name="文字方塊 11"/>
            <p:cNvSpPr txBox="1"/>
            <p:nvPr/>
          </p:nvSpPr>
          <p:spPr>
            <a:xfrm>
              <a:off x="7404980" y="996642"/>
              <a:ext cx="2807795" cy="232776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28016" tIns="128016" rIns="170688" bIns="192024" numCol="1" spcCol="1270" anchor="t" anchorCtr="0">
              <a:noAutofit/>
            </a:bodyPr>
            <a:lstStyle/>
            <a:p>
              <a:pPr marL="228600" lvl="1" indent="-228600" defTabSz="10668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r>
                <a:rPr lang="zh-TW" altLang="en-US" sz="2000" b="1" dirty="0">
                  <a:solidFill>
                    <a:schemeClr val="tx1">
                      <a:lumMod val="75000"/>
                    </a:schemeClr>
                  </a:solidFill>
                </a:rPr>
                <a:t>具中、英文的基礎水平</a:t>
              </a:r>
              <a:endParaRPr lang="en-US" altLang="zh-TW" sz="2000" b="1" dirty="0">
                <a:solidFill>
                  <a:schemeClr val="tx1">
                    <a:lumMod val="75000"/>
                  </a:schemeClr>
                </a:solidFill>
              </a:endParaRPr>
            </a:p>
            <a:p>
              <a:pPr marL="0" lvl="1" defTabSz="10668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</a:pPr>
              <a:endParaRPr lang="zh-TW" altLang="en-US" sz="2000" b="1" dirty="0">
                <a:solidFill>
                  <a:schemeClr val="tx1">
                    <a:lumMod val="75000"/>
                  </a:schemeClr>
                </a:solidFill>
              </a:endParaRPr>
            </a:p>
          </p:txBody>
        </p:sp>
      </p:grpSp>
      <p:graphicFrame>
        <p:nvGraphicFramePr>
          <p:cNvPr id="13" name="資料庫圖表 12"/>
          <p:cNvGraphicFramePr/>
          <p:nvPr>
            <p:extLst>
              <p:ext uri="{D42A27DB-BD31-4B8C-83A1-F6EECF244321}">
                <p14:modId xmlns:p14="http://schemas.microsoft.com/office/powerpoint/2010/main" val="2613291527"/>
              </p:ext>
            </p:extLst>
          </p:nvPr>
        </p:nvGraphicFramePr>
        <p:xfrm>
          <a:off x="7772326" y="-135469"/>
          <a:ext cx="2635857" cy="17651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14" name="左大括弧 13"/>
          <p:cNvSpPr/>
          <p:nvPr/>
        </p:nvSpPr>
        <p:spPr>
          <a:xfrm rot="16200000">
            <a:off x="9610478" y="3252413"/>
            <a:ext cx="596348" cy="3941199"/>
          </a:xfrm>
          <a:prstGeom prst="leftBrace">
            <a:avLst>
              <a:gd name="adj1" fmla="val 8333"/>
              <a:gd name="adj2" fmla="val 50533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15" name="矩形 14"/>
          <p:cNvSpPr/>
          <p:nvPr/>
        </p:nvSpPr>
        <p:spPr>
          <a:xfrm>
            <a:off x="8269357" y="5367132"/>
            <a:ext cx="3352800" cy="848138"/>
          </a:xfrm>
          <a:prstGeom prst="rect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3200" b="1" dirty="0">
                <a:solidFill>
                  <a:schemeClr val="tx2">
                    <a:lumMod val="85000"/>
                    <a:lumOff val="15000"/>
                  </a:schemeClr>
                </a:solidFill>
              </a:rPr>
              <a:t>華語學生</a:t>
            </a:r>
            <a:endParaRPr lang="en-US" altLang="zh-TW" sz="3200" b="1" dirty="0">
              <a:solidFill>
                <a:schemeClr val="tx2">
                  <a:lumMod val="85000"/>
                  <a:lumOff val="15000"/>
                </a:schemeClr>
              </a:solidFill>
            </a:endParaRPr>
          </a:p>
          <a:p>
            <a:pPr algn="ctr"/>
            <a:r>
              <a:rPr lang="en-US" altLang="zh-TW" b="1" dirty="0">
                <a:solidFill>
                  <a:srgbClr val="FF0000"/>
                </a:solidFill>
              </a:rPr>
              <a:t>(</a:t>
            </a:r>
            <a:r>
              <a:rPr lang="zh-TW" altLang="en-US" b="1" dirty="0">
                <a:solidFill>
                  <a:srgbClr val="FF0000"/>
                </a:solidFill>
              </a:rPr>
              <a:t>新移民、跨境生及本地生</a:t>
            </a:r>
            <a:r>
              <a:rPr lang="en-US" altLang="zh-TW" b="1" dirty="0">
                <a:solidFill>
                  <a:srgbClr val="FF0000"/>
                </a:solidFill>
              </a:rPr>
              <a:t>)</a:t>
            </a:r>
            <a:endParaRPr lang="zh-HK" alt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43237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  <p:bldP spid="5" grpId="0" animBg="1"/>
      <p:bldP spid="6" grpId="0" animBg="1"/>
      <p:bldP spid="9" grpId="0" animBg="1"/>
      <p:bldGraphic spid="13" grpId="0">
        <p:bldAsOne/>
      </p:bldGraphic>
      <p:bldP spid="14" grpId="0" animBg="1"/>
      <p:bldP spid="1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>
              <a:defRPr/>
            </a:pPr>
            <a:r>
              <a:rPr lang="zh-TW" altLang="en-US" sz="6600" dirty="0"/>
              <a:t>學童背景的差異</a:t>
            </a:r>
            <a:endParaRPr lang="zh-HK" altLang="zh-HK" sz="6600" dirty="0"/>
          </a:p>
        </p:txBody>
      </p:sp>
      <p:sp>
        <p:nvSpPr>
          <p:cNvPr id="41987" name="Rectangle 3"/>
          <p:cNvSpPr>
            <a:spLocks noGrp="1" noChangeArrowheads="1"/>
          </p:cNvSpPr>
          <p:nvPr>
            <p:ph idx="1"/>
          </p:nvPr>
        </p:nvSpPr>
        <p:spPr>
          <a:xfrm>
            <a:off x="336343" y="1772121"/>
            <a:ext cx="10058402" cy="4310270"/>
          </a:xfrm>
        </p:spPr>
        <p:txBody>
          <a:bodyPr>
            <a:normAutofit/>
          </a:bodyPr>
          <a:lstStyle/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zh-TW" altLang="en-US" sz="3200" b="1" dirty="0">
                <a:solidFill>
                  <a:srgbClr val="FF0000"/>
                </a:solidFill>
                <a:latin typeface="+mn-ea"/>
              </a:rPr>
              <a:t>我們面對的問題：</a:t>
            </a:r>
            <a:endParaRPr lang="zh-TW" altLang="en-US" sz="3600" b="1" dirty="0">
              <a:solidFill>
                <a:srgbClr val="FF0000"/>
              </a:solidFill>
              <a:latin typeface="+mn-ea"/>
            </a:endParaRPr>
          </a:p>
          <a:p>
            <a:pPr marL="457200" indent="-457200">
              <a:buFont typeface="+mj-lt"/>
              <a:buAutoNum type="arabicPeriod"/>
              <a:defRPr/>
            </a:pPr>
            <a:r>
              <a:rPr lang="zh-TW" altLang="en-US" sz="2800" b="1" dirty="0">
                <a:solidFill>
                  <a:schemeClr val="tx2">
                    <a:lumMod val="75000"/>
                    <a:lumOff val="25000"/>
                  </a:schemeClr>
                </a:solidFill>
                <a:latin typeface="+mn-ea"/>
              </a:rPr>
              <a:t>如何讓老師接受他們，並願意給予愛與關懷？</a:t>
            </a:r>
            <a:endParaRPr lang="en-US" altLang="zh-TW" sz="2800" b="1" dirty="0">
              <a:solidFill>
                <a:schemeClr val="tx2">
                  <a:lumMod val="75000"/>
                  <a:lumOff val="25000"/>
                </a:schemeClr>
              </a:solidFill>
              <a:latin typeface="+mn-ea"/>
            </a:endParaRPr>
          </a:p>
          <a:p>
            <a:pPr marL="457200" indent="-457200">
              <a:buFont typeface="+mj-lt"/>
              <a:buAutoNum type="arabicPeriod"/>
              <a:defRPr/>
            </a:pPr>
            <a:r>
              <a:rPr lang="zh-TW" altLang="en-US" sz="2800" b="1" dirty="0">
                <a:solidFill>
                  <a:schemeClr val="tx2">
                    <a:lumMod val="75000"/>
                    <a:lumOff val="25000"/>
                  </a:schemeClr>
                </a:solidFill>
                <a:latin typeface="+mn-ea"/>
              </a:rPr>
              <a:t>如何讓他們融入學校的環境？跟本地學生互相包容？</a:t>
            </a:r>
            <a:endParaRPr lang="en-US" altLang="zh-TW" sz="2800" b="1" dirty="0">
              <a:solidFill>
                <a:schemeClr val="tx2">
                  <a:lumMod val="75000"/>
                  <a:lumOff val="25000"/>
                </a:schemeClr>
              </a:solidFill>
              <a:latin typeface="+mn-ea"/>
            </a:endParaRPr>
          </a:p>
          <a:p>
            <a:pPr marL="457200" indent="-457200" eaLnBrk="1" hangingPunct="1">
              <a:buFont typeface="+mj-lt"/>
              <a:buAutoNum type="arabicPeriod"/>
              <a:defRPr/>
            </a:pPr>
            <a:r>
              <a:rPr lang="zh-TW" altLang="en-US" sz="2800" b="1" dirty="0">
                <a:solidFill>
                  <a:schemeClr val="tx2">
                    <a:lumMod val="75000"/>
                    <a:lumOff val="25000"/>
                  </a:schemeClr>
                </a:solidFill>
                <a:latin typeface="+mn-ea"/>
              </a:rPr>
              <a:t>如何令本地學生的家長接受他們？</a:t>
            </a:r>
            <a:endParaRPr lang="en-US" altLang="zh-TW" sz="2800" b="1" dirty="0">
              <a:solidFill>
                <a:schemeClr val="tx2">
                  <a:lumMod val="75000"/>
                  <a:lumOff val="25000"/>
                </a:schemeClr>
              </a:solidFill>
              <a:latin typeface="+mn-ea"/>
            </a:endParaRPr>
          </a:p>
          <a:p>
            <a:pPr marL="457200" indent="-457200">
              <a:buFont typeface="+mj-lt"/>
              <a:buAutoNum type="arabicPeriod"/>
              <a:defRPr/>
            </a:pPr>
            <a:r>
              <a:rPr lang="zh-TW" altLang="en-US" sz="2800" b="1" dirty="0">
                <a:solidFill>
                  <a:schemeClr val="tx2">
                    <a:lumMod val="75000"/>
                    <a:lumOff val="25000"/>
                  </a:schemeClr>
                </a:solidFill>
                <a:latin typeface="+mn-ea"/>
              </a:rPr>
              <a:t>如何與不同類型學生</a:t>
            </a:r>
            <a:r>
              <a:rPr lang="en-US" altLang="zh-TW" sz="2800" b="1" dirty="0">
                <a:solidFill>
                  <a:schemeClr val="tx2">
                    <a:lumMod val="75000"/>
                    <a:lumOff val="25000"/>
                  </a:schemeClr>
                </a:solidFill>
                <a:latin typeface="+mn-ea"/>
              </a:rPr>
              <a:t>(</a:t>
            </a:r>
            <a:r>
              <a:rPr lang="zh-TW" altLang="en-US" sz="2800" b="1" dirty="0">
                <a:solidFill>
                  <a:schemeClr val="tx2">
                    <a:lumMod val="75000"/>
                    <a:lumOff val="25000"/>
                  </a:schemeClr>
                </a:solidFill>
                <a:latin typeface="+mn-ea"/>
              </a:rPr>
              <a:t>非華語生、跨境生及本地生</a:t>
            </a:r>
            <a:r>
              <a:rPr lang="en-US" altLang="zh-TW" sz="2800" b="1" dirty="0">
                <a:solidFill>
                  <a:schemeClr val="tx2">
                    <a:lumMod val="75000"/>
                    <a:lumOff val="25000"/>
                  </a:schemeClr>
                </a:solidFill>
                <a:latin typeface="+mn-ea"/>
              </a:rPr>
              <a:t>)</a:t>
            </a:r>
            <a:r>
              <a:rPr lang="zh-TW" altLang="en-US" sz="2800" b="1" dirty="0">
                <a:solidFill>
                  <a:schemeClr val="tx2">
                    <a:lumMod val="75000"/>
                    <a:lumOff val="25000"/>
                  </a:schemeClr>
                </a:solidFill>
                <a:latin typeface="+mn-ea"/>
              </a:rPr>
              <a:t>的家長溝通？</a:t>
            </a:r>
            <a:endParaRPr lang="en-US" altLang="zh-TW" sz="2800" b="1" dirty="0">
              <a:solidFill>
                <a:schemeClr val="tx2">
                  <a:lumMod val="75000"/>
                  <a:lumOff val="25000"/>
                </a:schemeClr>
              </a:solidFill>
              <a:latin typeface="+mn-ea"/>
            </a:endParaRPr>
          </a:p>
          <a:p>
            <a:pPr marL="457200" indent="-457200" eaLnBrk="1" hangingPunct="1">
              <a:buFont typeface="+mj-lt"/>
              <a:buAutoNum type="arabicPeriod"/>
              <a:defRPr/>
            </a:pPr>
            <a:r>
              <a:rPr lang="zh-TW" altLang="en-US" sz="2800" b="1" dirty="0">
                <a:solidFill>
                  <a:schemeClr val="tx2">
                    <a:lumMod val="75000"/>
                    <a:lumOff val="25000"/>
                  </a:schemeClr>
                </a:solidFill>
                <a:latin typeface="+mn-ea"/>
              </a:rPr>
              <a:t>還有其他</a:t>
            </a:r>
            <a:r>
              <a:rPr lang="en-US" altLang="zh-TW" sz="2800" b="1" dirty="0">
                <a:solidFill>
                  <a:schemeClr val="tx2">
                    <a:lumMod val="75000"/>
                    <a:lumOff val="25000"/>
                  </a:schemeClr>
                </a:solidFill>
                <a:latin typeface="+mn-ea"/>
              </a:rPr>
              <a:t>……</a:t>
            </a:r>
          </a:p>
          <a:p>
            <a:pPr eaLnBrk="1" hangingPunct="1">
              <a:lnSpc>
                <a:spcPct val="80000"/>
              </a:lnSpc>
              <a:defRPr/>
            </a:pPr>
            <a:endParaRPr lang="en-US" altLang="zh-TW" dirty="0"/>
          </a:p>
          <a:p>
            <a:pPr eaLnBrk="1" hangingPunct="1">
              <a:lnSpc>
                <a:spcPct val="80000"/>
              </a:lnSpc>
              <a:defRPr/>
            </a:pPr>
            <a:endParaRPr lang="en-US" altLang="zh-TW" sz="800" dirty="0"/>
          </a:p>
          <a:p>
            <a:pPr eaLnBrk="1" hangingPunct="1">
              <a:lnSpc>
                <a:spcPct val="80000"/>
              </a:lnSpc>
              <a:defRPr/>
            </a:pPr>
            <a:endParaRPr lang="en-US" altLang="zh-TW" sz="800" dirty="0"/>
          </a:p>
          <a:p>
            <a:pPr eaLnBrk="1" hangingPunct="1">
              <a:lnSpc>
                <a:spcPct val="80000"/>
              </a:lnSpc>
              <a:defRPr/>
            </a:pPr>
            <a:endParaRPr lang="en-US" altLang="zh-TW" sz="800" dirty="0"/>
          </a:p>
          <a:p>
            <a:pPr eaLnBrk="1" hangingPunct="1">
              <a:lnSpc>
                <a:spcPct val="80000"/>
              </a:lnSpc>
              <a:defRPr/>
            </a:pPr>
            <a:endParaRPr lang="en-US" altLang="zh-TW" sz="800" dirty="0"/>
          </a:p>
        </p:txBody>
      </p:sp>
      <p:sp>
        <p:nvSpPr>
          <p:cNvPr id="3" name="右大括弧 2"/>
          <p:cNvSpPr/>
          <p:nvPr/>
        </p:nvSpPr>
        <p:spPr>
          <a:xfrm>
            <a:off x="9029770" y="3213650"/>
            <a:ext cx="304800" cy="331305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4" name="矩形: 圓角 3"/>
          <p:cNvSpPr/>
          <p:nvPr/>
        </p:nvSpPr>
        <p:spPr>
          <a:xfrm>
            <a:off x="9334570" y="3213650"/>
            <a:ext cx="1789044" cy="331305"/>
          </a:xfrm>
          <a:prstGeom prst="round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000" b="1" dirty="0">
                <a:solidFill>
                  <a:schemeClr val="tx2">
                    <a:lumMod val="85000"/>
                    <a:lumOff val="15000"/>
                  </a:schemeClr>
                </a:solidFill>
              </a:rPr>
              <a:t>學生層面</a:t>
            </a:r>
            <a:endParaRPr lang="zh-HK" altLang="en-US" sz="2000" b="1" dirty="0">
              <a:solidFill>
                <a:schemeClr val="tx2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7" name="右大括弧 6"/>
          <p:cNvSpPr/>
          <p:nvPr/>
        </p:nvSpPr>
        <p:spPr>
          <a:xfrm>
            <a:off x="7957930" y="2576065"/>
            <a:ext cx="304800" cy="364433"/>
          </a:xfrm>
          <a:prstGeom prst="rightBrace">
            <a:avLst/>
          </a:prstGeom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HK" altLang="en-US" dirty="0"/>
          </a:p>
        </p:txBody>
      </p:sp>
      <p:sp>
        <p:nvSpPr>
          <p:cNvPr id="8" name="矩形: 圓角 7"/>
          <p:cNvSpPr/>
          <p:nvPr/>
        </p:nvSpPr>
        <p:spPr>
          <a:xfrm>
            <a:off x="8262730" y="2576064"/>
            <a:ext cx="1789044" cy="364433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000" b="1" dirty="0">
                <a:solidFill>
                  <a:schemeClr val="tx2">
                    <a:lumMod val="85000"/>
                    <a:lumOff val="15000"/>
                  </a:schemeClr>
                </a:solidFill>
                <a:latin typeface="+mn-ea"/>
              </a:rPr>
              <a:t>老師</a:t>
            </a:r>
            <a:r>
              <a:rPr lang="zh-TW" altLang="en-US" sz="2000" b="1" dirty="0">
                <a:solidFill>
                  <a:schemeClr val="tx2">
                    <a:lumMod val="85000"/>
                    <a:lumOff val="15000"/>
                  </a:schemeClr>
                </a:solidFill>
              </a:rPr>
              <a:t>層面</a:t>
            </a:r>
            <a:endParaRPr lang="zh-HK" altLang="en-US" sz="2000" b="1" dirty="0">
              <a:solidFill>
                <a:schemeClr val="tx2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0" name="右大括弧 9"/>
          <p:cNvSpPr/>
          <p:nvPr/>
        </p:nvSpPr>
        <p:spPr>
          <a:xfrm>
            <a:off x="9894008" y="3793076"/>
            <a:ext cx="845619" cy="989301"/>
          </a:xfrm>
          <a:prstGeom prst="rightBrace">
            <a:avLst>
              <a:gd name="adj1" fmla="val 8333"/>
              <a:gd name="adj2" fmla="val 54018"/>
            </a:avLst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HK" altLang="en-US" dirty="0"/>
          </a:p>
        </p:txBody>
      </p:sp>
      <p:sp>
        <p:nvSpPr>
          <p:cNvPr id="11" name="矩形: 圓角 10"/>
          <p:cNvSpPr/>
          <p:nvPr/>
        </p:nvSpPr>
        <p:spPr>
          <a:xfrm>
            <a:off x="10739627" y="3793076"/>
            <a:ext cx="1358348" cy="989301"/>
          </a:xfrm>
          <a:prstGeom prst="roundRect">
            <a:avLst/>
          </a:prstGeom>
          <a:solidFill>
            <a:srgbClr val="00B0F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000" b="1" dirty="0">
                <a:solidFill>
                  <a:schemeClr val="tx2">
                    <a:lumMod val="85000"/>
                    <a:lumOff val="15000"/>
                  </a:schemeClr>
                </a:solidFill>
                <a:latin typeface="+mn-ea"/>
              </a:rPr>
              <a:t>家長</a:t>
            </a:r>
            <a:r>
              <a:rPr lang="zh-TW" altLang="en-US" sz="2000" b="1" dirty="0">
                <a:solidFill>
                  <a:schemeClr val="tx2">
                    <a:lumMod val="85000"/>
                    <a:lumOff val="15000"/>
                  </a:schemeClr>
                </a:solidFill>
              </a:rPr>
              <a:t>層面</a:t>
            </a:r>
            <a:endParaRPr lang="zh-HK" altLang="en-US" sz="2000" b="1" dirty="0">
              <a:solidFill>
                <a:schemeClr val="tx2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2150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slow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>
          <a:xfrm>
            <a:off x="1097280" y="286603"/>
            <a:ext cx="10058400" cy="1141919"/>
          </a:xfrm>
        </p:spPr>
        <p:txBody>
          <a:bodyPr>
            <a:normAutofit/>
          </a:bodyPr>
          <a:lstStyle/>
          <a:p>
            <a:pPr algn="ctr">
              <a:defRPr/>
            </a:pPr>
            <a:r>
              <a:rPr lang="zh-TW" altLang="en-US" sz="6600" dirty="0"/>
              <a:t>處理學童文化的差異</a:t>
            </a:r>
            <a:endParaRPr lang="zh-HK" altLang="zh-HK" sz="6600" dirty="0"/>
          </a:p>
        </p:txBody>
      </p:sp>
      <p:sp>
        <p:nvSpPr>
          <p:cNvPr id="41987" name="Rectangle 3"/>
          <p:cNvSpPr>
            <a:spLocks noGrp="1" noChangeArrowheads="1"/>
          </p:cNvSpPr>
          <p:nvPr>
            <p:ph idx="1"/>
          </p:nvPr>
        </p:nvSpPr>
        <p:spPr>
          <a:xfrm>
            <a:off x="1065213" y="1524000"/>
            <a:ext cx="10315550" cy="5228492"/>
          </a:xfrm>
        </p:spPr>
        <p:txBody>
          <a:bodyPr>
            <a:normAutofit/>
          </a:bodyPr>
          <a:lstStyle/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zh-TW" altLang="en-US" sz="3600" b="1" dirty="0">
                <a:solidFill>
                  <a:srgbClr val="FF0000"/>
                </a:solidFill>
                <a:latin typeface="+mn-ea"/>
              </a:rPr>
              <a:t>我們的政策：</a:t>
            </a:r>
            <a:endParaRPr lang="zh-TW" altLang="en-US" sz="4100" b="1" dirty="0">
              <a:solidFill>
                <a:srgbClr val="FF0000"/>
              </a:solidFill>
              <a:latin typeface="+mn-ea"/>
            </a:endParaRPr>
          </a:p>
          <a:p>
            <a:pPr marL="457200" indent="-457200">
              <a:buFont typeface="+mj-lt"/>
              <a:buAutoNum type="arabicPeriod"/>
              <a:defRPr/>
            </a:pPr>
            <a:r>
              <a:rPr lang="zh-TW" altLang="en-US" sz="2600" b="1" dirty="0">
                <a:solidFill>
                  <a:schemeClr val="tx2">
                    <a:lumMod val="75000"/>
                    <a:lumOff val="25000"/>
                  </a:schemeClr>
                </a:solidFill>
                <a:latin typeface="+mn-ea"/>
              </a:rPr>
              <a:t>重視不同類形學生的需要，設立支援措施</a:t>
            </a:r>
            <a:r>
              <a:rPr lang="en-US" altLang="zh-TW" sz="2600" b="1" dirty="0">
                <a:solidFill>
                  <a:schemeClr val="tx2">
                    <a:lumMod val="75000"/>
                    <a:lumOff val="25000"/>
                  </a:schemeClr>
                </a:solidFill>
                <a:latin typeface="+mn-ea"/>
              </a:rPr>
              <a:t>(</a:t>
            </a:r>
            <a:r>
              <a:rPr lang="zh-TW" altLang="en-US" sz="2600" b="1" dirty="0">
                <a:solidFill>
                  <a:schemeClr val="tx2">
                    <a:lumMod val="75000"/>
                    <a:lumOff val="25000"/>
                  </a:schemeClr>
                </a:solidFill>
                <a:latin typeface="+mn-ea"/>
              </a:rPr>
              <a:t>分班上中文及英文課</a:t>
            </a:r>
            <a:r>
              <a:rPr lang="en-US" altLang="zh-TW" sz="2600" b="1" dirty="0">
                <a:solidFill>
                  <a:schemeClr val="tx2">
                    <a:lumMod val="75000"/>
                    <a:lumOff val="25000"/>
                  </a:schemeClr>
                </a:solidFill>
                <a:latin typeface="+mn-ea"/>
              </a:rPr>
              <a:t>)</a:t>
            </a:r>
          </a:p>
          <a:p>
            <a:pPr marL="457200" indent="-457200">
              <a:buFont typeface="+mj-lt"/>
              <a:buAutoNum type="arabicPeriod"/>
              <a:defRPr/>
            </a:pPr>
            <a:r>
              <a:rPr lang="zh-TW" altLang="en-US" sz="2600" b="1" dirty="0">
                <a:solidFill>
                  <a:schemeClr val="tx2">
                    <a:lumMod val="75000"/>
                    <a:lumOff val="25000"/>
                  </a:schemeClr>
                </a:solidFill>
                <a:latin typeface="+mn-ea"/>
              </a:rPr>
              <a:t>為有需要的學生提供支援</a:t>
            </a:r>
            <a:endParaRPr lang="en-US" altLang="zh-TW" sz="2600" b="1" dirty="0">
              <a:solidFill>
                <a:schemeClr val="tx2">
                  <a:lumMod val="75000"/>
                  <a:lumOff val="25000"/>
                </a:schemeClr>
              </a:solidFill>
              <a:latin typeface="+mn-ea"/>
            </a:endParaRPr>
          </a:p>
          <a:p>
            <a:pPr marL="457200" indent="-457200">
              <a:buFont typeface="+mj-lt"/>
              <a:buAutoNum type="arabicPeriod"/>
              <a:defRPr/>
            </a:pPr>
            <a:r>
              <a:rPr lang="zh-TW" altLang="en-US" sz="2600" b="1" dirty="0">
                <a:solidFill>
                  <a:schemeClr val="tx2">
                    <a:lumMod val="75000"/>
                    <a:lumOff val="25000"/>
                  </a:schemeClr>
                </a:solidFill>
                <a:latin typeface="+mn-ea"/>
              </a:rPr>
              <a:t>課堂及課外活動多元化，所有學生均能參與課堂內及外的學習 </a:t>
            </a:r>
            <a:endParaRPr lang="en-US" altLang="zh-TW" sz="2600" b="1" dirty="0">
              <a:solidFill>
                <a:schemeClr val="tx2">
                  <a:lumMod val="75000"/>
                  <a:lumOff val="25000"/>
                </a:schemeClr>
              </a:solidFill>
              <a:latin typeface="+mn-ea"/>
            </a:endParaRPr>
          </a:p>
          <a:p>
            <a:pPr marL="457200" indent="-457200">
              <a:buFont typeface="+mj-lt"/>
              <a:buAutoNum type="arabicPeriod"/>
              <a:defRPr/>
            </a:pPr>
            <a:r>
              <a:rPr lang="zh-TW" altLang="en-US" sz="2600" b="1" dirty="0">
                <a:solidFill>
                  <a:schemeClr val="tx2">
                    <a:lumMod val="75000"/>
                    <a:lumOff val="25000"/>
                  </a:schemeClr>
                </a:solidFill>
                <a:latin typeface="+mn-ea"/>
              </a:rPr>
              <a:t>形造融洽校園氣氛，無分彼此</a:t>
            </a:r>
            <a:endParaRPr lang="en-US" altLang="zh-TW" sz="2600" b="1" dirty="0">
              <a:solidFill>
                <a:schemeClr val="tx2">
                  <a:lumMod val="75000"/>
                  <a:lumOff val="25000"/>
                </a:schemeClr>
              </a:solidFill>
              <a:latin typeface="+mn-ea"/>
            </a:endParaRPr>
          </a:p>
          <a:p>
            <a:pPr marL="457200" indent="-457200">
              <a:buFont typeface="+mj-lt"/>
              <a:buAutoNum type="arabicPeriod"/>
              <a:defRPr/>
            </a:pPr>
            <a:r>
              <a:rPr lang="zh-TW" altLang="en-US" sz="2600" b="1" dirty="0">
                <a:solidFill>
                  <a:schemeClr val="tx2">
                    <a:lumMod val="75000"/>
                    <a:lumOff val="25000"/>
                  </a:schemeClr>
                </a:solidFill>
                <a:latin typeface="+mn-ea"/>
              </a:rPr>
              <a:t>教師發展活動，持續進行專業進修活動</a:t>
            </a:r>
            <a:endParaRPr lang="en-US" altLang="zh-TW" sz="2600" b="1" dirty="0">
              <a:solidFill>
                <a:schemeClr val="tx2">
                  <a:lumMod val="75000"/>
                  <a:lumOff val="25000"/>
                </a:schemeClr>
              </a:solidFill>
              <a:latin typeface="+mn-ea"/>
            </a:endParaRPr>
          </a:p>
          <a:p>
            <a:pPr marL="457200" indent="-457200">
              <a:buFont typeface="+mj-lt"/>
              <a:buAutoNum type="arabicPeriod"/>
              <a:defRPr/>
            </a:pPr>
            <a:r>
              <a:rPr lang="zh-TW" altLang="en-US" sz="2600" b="1" dirty="0">
                <a:solidFill>
                  <a:schemeClr val="tx2">
                    <a:lumMod val="75000"/>
                    <a:lumOff val="25000"/>
                  </a:schemeClr>
                </a:solidFill>
                <a:latin typeface="+mn-ea"/>
              </a:rPr>
              <a:t>進行協作教學，支援教師照顧學生的個別差異</a:t>
            </a:r>
            <a:endParaRPr lang="en-US" altLang="zh-TW" sz="2600" b="1" dirty="0">
              <a:solidFill>
                <a:schemeClr val="tx2">
                  <a:lumMod val="75000"/>
                  <a:lumOff val="25000"/>
                </a:schemeClr>
              </a:solidFill>
              <a:latin typeface="+mn-ea"/>
            </a:endParaRPr>
          </a:p>
          <a:p>
            <a:pPr marL="457200" indent="-457200">
              <a:buFont typeface="+mj-lt"/>
              <a:buAutoNum type="arabicPeriod"/>
              <a:defRPr/>
            </a:pPr>
            <a:r>
              <a:rPr lang="zh-TW" altLang="en-US" sz="2600" b="1" dirty="0">
                <a:solidFill>
                  <a:schemeClr val="tx2">
                    <a:lumMod val="75000"/>
                    <a:lumOff val="25000"/>
                  </a:schemeClr>
                </a:solidFill>
                <a:latin typeface="+mn-ea"/>
              </a:rPr>
              <a:t>學校以各種方式讓學生和家長知悉支援措施的詳情，例如通過周年校務計劃、通訊、家長日、開放日及網頁等</a:t>
            </a:r>
            <a:endParaRPr lang="en-US" altLang="zh-TW" sz="2600" b="1" dirty="0">
              <a:solidFill>
                <a:schemeClr val="tx2">
                  <a:lumMod val="75000"/>
                  <a:lumOff val="25000"/>
                </a:schemeClr>
              </a:solidFill>
              <a:latin typeface="+mn-ea"/>
            </a:endParaRPr>
          </a:p>
          <a:p>
            <a:pPr eaLnBrk="1" hangingPunct="1">
              <a:lnSpc>
                <a:spcPct val="80000"/>
              </a:lnSpc>
              <a:defRPr/>
            </a:pPr>
            <a:endParaRPr lang="en-US" altLang="zh-TW" sz="800" dirty="0"/>
          </a:p>
          <a:p>
            <a:pPr eaLnBrk="1" hangingPunct="1">
              <a:lnSpc>
                <a:spcPct val="80000"/>
              </a:lnSpc>
              <a:defRPr/>
            </a:pPr>
            <a:endParaRPr lang="en-US" altLang="zh-TW" sz="800" dirty="0"/>
          </a:p>
          <a:p>
            <a:pPr eaLnBrk="1" hangingPunct="1">
              <a:lnSpc>
                <a:spcPct val="80000"/>
              </a:lnSpc>
              <a:defRPr/>
            </a:pPr>
            <a:endParaRPr lang="en-US" altLang="zh-TW" sz="800" dirty="0"/>
          </a:p>
          <a:p>
            <a:pPr eaLnBrk="1" hangingPunct="1">
              <a:lnSpc>
                <a:spcPct val="80000"/>
              </a:lnSpc>
              <a:defRPr/>
            </a:pPr>
            <a:endParaRPr lang="en-US" altLang="zh-TW" sz="800" dirty="0"/>
          </a:p>
        </p:txBody>
      </p:sp>
      <p:sp>
        <p:nvSpPr>
          <p:cNvPr id="4" name="右大括弧 3"/>
          <p:cNvSpPr/>
          <p:nvPr/>
        </p:nvSpPr>
        <p:spPr>
          <a:xfrm>
            <a:off x="11168874" y="2154998"/>
            <a:ext cx="324678" cy="2213118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5" name="矩形: 圓角 4"/>
          <p:cNvSpPr/>
          <p:nvPr/>
        </p:nvSpPr>
        <p:spPr>
          <a:xfrm>
            <a:off x="11450050" y="2375338"/>
            <a:ext cx="547371" cy="1992778"/>
          </a:xfrm>
          <a:prstGeom prst="round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000" b="1" dirty="0">
                <a:solidFill>
                  <a:schemeClr val="tx2">
                    <a:lumMod val="85000"/>
                    <a:lumOff val="15000"/>
                  </a:schemeClr>
                </a:solidFill>
              </a:rPr>
              <a:t>學生層面</a:t>
            </a:r>
            <a:endParaRPr lang="zh-HK" altLang="en-US" sz="2000" b="1" dirty="0">
              <a:solidFill>
                <a:schemeClr val="tx2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6" name="右大括弧 5"/>
          <p:cNvSpPr/>
          <p:nvPr/>
        </p:nvSpPr>
        <p:spPr>
          <a:xfrm>
            <a:off x="9157743" y="4503064"/>
            <a:ext cx="420539" cy="808383"/>
          </a:xfrm>
          <a:prstGeom prst="rightBrace">
            <a:avLst/>
          </a:prstGeom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HK" altLang="en-US" dirty="0"/>
          </a:p>
        </p:txBody>
      </p:sp>
      <p:sp>
        <p:nvSpPr>
          <p:cNvPr id="7" name="矩形: 圓角 6"/>
          <p:cNvSpPr/>
          <p:nvPr/>
        </p:nvSpPr>
        <p:spPr>
          <a:xfrm>
            <a:off x="9717189" y="4503064"/>
            <a:ext cx="1470992" cy="808383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000" b="1" dirty="0">
                <a:solidFill>
                  <a:schemeClr val="tx2">
                    <a:lumMod val="85000"/>
                    <a:lumOff val="15000"/>
                  </a:schemeClr>
                </a:solidFill>
                <a:latin typeface="+mn-ea"/>
              </a:rPr>
              <a:t>老師</a:t>
            </a:r>
            <a:r>
              <a:rPr lang="zh-TW" altLang="en-US" sz="2000" b="1" dirty="0">
                <a:solidFill>
                  <a:schemeClr val="tx2">
                    <a:lumMod val="85000"/>
                    <a:lumOff val="15000"/>
                  </a:schemeClr>
                </a:solidFill>
              </a:rPr>
              <a:t>層面</a:t>
            </a:r>
            <a:endParaRPr lang="zh-HK" altLang="en-US" sz="2000" b="1" dirty="0">
              <a:solidFill>
                <a:schemeClr val="tx2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8" name="右大括弧 7"/>
          <p:cNvSpPr/>
          <p:nvPr/>
        </p:nvSpPr>
        <p:spPr>
          <a:xfrm>
            <a:off x="10289628" y="5956306"/>
            <a:ext cx="410822" cy="700708"/>
          </a:xfrm>
          <a:prstGeom prst="rightBrace">
            <a:avLst>
              <a:gd name="adj1" fmla="val 8333"/>
              <a:gd name="adj2" fmla="val 54018"/>
            </a:avLst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HK" altLang="en-US" dirty="0"/>
          </a:p>
        </p:txBody>
      </p:sp>
      <p:sp>
        <p:nvSpPr>
          <p:cNvPr id="9" name="矩形: 圓角 8"/>
          <p:cNvSpPr/>
          <p:nvPr/>
        </p:nvSpPr>
        <p:spPr>
          <a:xfrm>
            <a:off x="10595717" y="5956306"/>
            <a:ext cx="1470992" cy="700708"/>
          </a:xfrm>
          <a:prstGeom prst="roundRect">
            <a:avLst/>
          </a:prstGeom>
          <a:solidFill>
            <a:srgbClr val="00B0F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000" b="1" dirty="0">
                <a:solidFill>
                  <a:schemeClr val="tx2">
                    <a:lumMod val="85000"/>
                    <a:lumOff val="15000"/>
                  </a:schemeClr>
                </a:solidFill>
                <a:latin typeface="+mn-ea"/>
              </a:rPr>
              <a:t>家長</a:t>
            </a:r>
            <a:r>
              <a:rPr lang="zh-TW" altLang="en-US" sz="2000" b="1" dirty="0">
                <a:solidFill>
                  <a:schemeClr val="tx2">
                    <a:lumMod val="85000"/>
                    <a:lumOff val="15000"/>
                  </a:schemeClr>
                </a:solidFill>
              </a:rPr>
              <a:t>層面</a:t>
            </a:r>
            <a:endParaRPr lang="zh-HK" altLang="en-US" sz="2000" b="1" dirty="0">
              <a:solidFill>
                <a:schemeClr val="tx2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36451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slow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 txBox="1">
            <a:spLocks noChangeArrowheads="1"/>
          </p:cNvSpPr>
          <p:nvPr/>
        </p:nvSpPr>
        <p:spPr>
          <a:xfrm>
            <a:off x="887896" y="1603718"/>
            <a:ext cx="10787270" cy="5294142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25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zh-TW" sz="3600" b="1" i="0" kern="1200">
                <a:solidFill>
                  <a:schemeClr val="tx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20000"/>
              </a:lnSpc>
              <a:defRPr/>
            </a:pPr>
            <a:endParaRPr lang="en-US" altLang="zh-TW" sz="11200" i="1" dirty="0">
              <a:solidFill>
                <a:srgbClr val="FF0000"/>
              </a:solidFill>
            </a:endParaRPr>
          </a:p>
          <a:p>
            <a:pPr>
              <a:lnSpc>
                <a:spcPct val="120000"/>
              </a:lnSpc>
              <a:defRPr/>
            </a:pPr>
            <a:endParaRPr lang="en-US" altLang="zh-TW" sz="11200" b="0" dirty="0">
              <a:solidFill>
                <a:srgbClr val="FF0000"/>
              </a:solidFill>
            </a:endParaRPr>
          </a:p>
          <a:p>
            <a:pPr>
              <a:lnSpc>
                <a:spcPct val="120000"/>
              </a:lnSpc>
              <a:defRPr/>
            </a:pPr>
            <a:r>
              <a:rPr lang="zh-TW" altLang="en-US" sz="11200" dirty="0">
                <a:solidFill>
                  <a:srgbClr val="FF0000"/>
                </a:solidFill>
              </a:rPr>
              <a:t>我們的措施</a:t>
            </a:r>
            <a:r>
              <a:rPr lang="en-US" altLang="zh-TW" sz="11200" dirty="0">
                <a:solidFill>
                  <a:srgbClr val="FF0000"/>
                </a:solidFill>
              </a:rPr>
              <a:t>:</a:t>
            </a:r>
          </a:p>
          <a:p>
            <a:pPr lvl="0">
              <a:lnSpc>
                <a:spcPct val="120000"/>
              </a:lnSpc>
            </a:pPr>
            <a:endParaRPr lang="zh-HK" altLang="en-US" sz="9600" dirty="0">
              <a:solidFill>
                <a:schemeClr val="tx2">
                  <a:lumMod val="85000"/>
                  <a:lumOff val="15000"/>
                </a:schemeClr>
              </a:solidFill>
              <a:latin typeface="+mn-ea"/>
              <a:ea typeface="+mn-ea"/>
            </a:endParaRPr>
          </a:p>
          <a:p>
            <a:pPr lvl="0">
              <a:lnSpc>
                <a:spcPct val="170000"/>
              </a:lnSpc>
            </a:pPr>
            <a:r>
              <a:rPr lang="en-US" altLang="zh-TW" sz="9600" dirty="0">
                <a:solidFill>
                  <a:schemeClr val="tx2">
                    <a:lumMod val="85000"/>
                    <a:lumOff val="15000"/>
                  </a:schemeClr>
                </a:solidFill>
                <a:latin typeface="+mn-ea"/>
                <a:ea typeface="+mn-ea"/>
              </a:rPr>
              <a:t>1. </a:t>
            </a:r>
            <a:r>
              <a:rPr lang="zh-TW" altLang="zh-HK" sz="9600" dirty="0">
                <a:solidFill>
                  <a:schemeClr val="tx2">
                    <a:lumMod val="85000"/>
                    <a:lumOff val="15000"/>
                  </a:schemeClr>
                </a:solidFill>
                <a:latin typeface="+mn-ea"/>
                <a:ea typeface="+mn-ea"/>
              </a:rPr>
              <a:t>舉辦小學適應班</a:t>
            </a:r>
            <a:endParaRPr lang="zh-HK" altLang="en-US" sz="9600" dirty="0">
              <a:solidFill>
                <a:schemeClr val="tx2">
                  <a:lumMod val="85000"/>
                  <a:lumOff val="15000"/>
                </a:schemeClr>
              </a:solidFill>
              <a:latin typeface="+mn-ea"/>
              <a:ea typeface="+mn-ea"/>
            </a:endParaRPr>
          </a:p>
          <a:p>
            <a:pPr>
              <a:lnSpc>
                <a:spcPct val="170000"/>
              </a:lnSpc>
            </a:pPr>
            <a:r>
              <a:rPr lang="en-US" altLang="zh-TW" sz="9600" dirty="0">
                <a:solidFill>
                  <a:schemeClr val="tx2">
                    <a:lumMod val="85000"/>
                    <a:lumOff val="15000"/>
                  </a:schemeClr>
                </a:solidFill>
                <a:latin typeface="+mn-ea"/>
                <a:ea typeface="+mn-ea"/>
              </a:rPr>
              <a:t>2.</a:t>
            </a:r>
            <a:r>
              <a:rPr lang="zh-TW" altLang="en-US" sz="9600" dirty="0">
                <a:solidFill>
                  <a:schemeClr val="tx2">
                    <a:lumMod val="85000"/>
                    <a:lumOff val="15000"/>
                  </a:schemeClr>
                </a:solidFill>
                <a:latin typeface="+mn-ea"/>
              </a:rPr>
              <a:t>為每一個非華語學生改中文名</a:t>
            </a:r>
            <a:endParaRPr lang="en-US" altLang="zh-TW" sz="9600" dirty="0">
              <a:solidFill>
                <a:schemeClr val="tx2">
                  <a:lumMod val="85000"/>
                  <a:lumOff val="15000"/>
                </a:schemeClr>
              </a:solidFill>
              <a:latin typeface="+mn-ea"/>
            </a:endParaRPr>
          </a:p>
          <a:p>
            <a:pPr lvl="0">
              <a:lnSpc>
                <a:spcPct val="170000"/>
              </a:lnSpc>
            </a:pPr>
            <a:r>
              <a:rPr lang="en-US" altLang="zh-TW" sz="9600" dirty="0">
                <a:solidFill>
                  <a:schemeClr val="tx2">
                    <a:lumMod val="85000"/>
                    <a:lumOff val="15000"/>
                  </a:schemeClr>
                </a:solidFill>
                <a:latin typeface="+mn-ea"/>
                <a:ea typeface="+mn-ea"/>
              </a:rPr>
              <a:t>3. </a:t>
            </a:r>
            <a:r>
              <a:rPr lang="zh-TW" altLang="zh-HK" sz="9600" dirty="0">
                <a:solidFill>
                  <a:schemeClr val="tx2">
                    <a:lumMod val="85000"/>
                    <a:lumOff val="15000"/>
                  </a:schemeClr>
                </a:solidFill>
                <a:latin typeface="+mn-ea"/>
                <a:ea typeface="+mn-ea"/>
              </a:rPr>
              <a:t>調適手冊</a:t>
            </a:r>
            <a:r>
              <a:rPr lang="en-US" altLang="zh-TW" sz="9600" dirty="0">
                <a:solidFill>
                  <a:schemeClr val="tx2">
                    <a:lumMod val="85000"/>
                    <a:lumOff val="15000"/>
                  </a:schemeClr>
                </a:solidFill>
                <a:latin typeface="+mn-ea"/>
                <a:ea typeface="+mn-ea"/>
              </a:rPr>
              <a:t>(</a:t>
            </a:r>
            <a:r>
              <a:rPr lang="zh-TW" altLang="en-US" sz="9600" dirty="0">
                <a:solidFill>
                  <a:schemeClr val="tx2">
                    <a:lumMod val="85000"/>
                    <a:lumOff val="15000"/>
                  </a:schemeClr>
                </a:solidFill>
                <a:latin typeface="+mn-ea"/>
                <a:ea typeface="+mn-ea"/>
              </a:rPr>
              <a:t>英文版</a:t>
            </a:r>
            <a:r>
              <a:rPr lang="en-US" altLang="zh-TW" sz="9600" dirty="0">
                <a:solidFill>
                  <a:schemeClr val="tx2">
                    <a:lumMod val="85000"/>
                    <a:lumOff val="15000"/>
                  </a:schemeClr>
                </a:solidFill>
                <a:latin typeface="+mn-ea"/>
                <a:ea typeface="+mn-ea"/>
              </a:rPr>
              <a:t>)</a:t>
            </a:r>
            <a:r>
              <a:rPr lang="zh-TW" altLang="zh-HK" sz="9600" dirty="0">
                <a:solidFill>
                  <a:schemeClr val="tx2">
                    <a:lumMod val="85000"/>
                    <a:lumOff val="15000"/>
                  </a:schemeClr>
                </a:solidFill>
                <a:latin typeface="+mn-ea"/>
                <a:ea typeface="+mn-ea"/>
              </a:rPr>
              <a:t>、校服</a:t>
            </a:r>
            <a:r>
              <a:rPr lang="en-US" altLang="zh-TW" sz="9600" dirty="0">
                <a:solidFill>
                  <a:schemeClr val="tx2">
                    <a:lumMod val="85000"/>
                    <a:lumOff val="15000"/>
                  </a:schemeClr>
                </a:solidFill>
                <a:latin typeface="+mn-ea"/>
                <a:ea typeface="+mn-ea"/>
              </a:rPr>
              <a:t>(</a:t>
            </a:r>
            <a:r>
              <a:rPr lang="zh-TW" altLang="en-US" sz="9600" dirty="0">
                <a:solidFill>
                  <a:schemeClr val="tx2">
                    <a:lumMod val="85000"/>
                    <a:lumOff val="15000"/>
                  </a:schemeClr>
                </a:solidFill>
                <a:latin typeface="+mn-ea"/>
                <a:ea typeface="+mn-ea"/>
              </a:rPr>
              <a:t>配合宗教需要</a:t>
            </a:r>
            <a:r>
              <a:rPr lang="en-US" altLang="zh-TW" sz="9600" dirty="0">
                <a:solidFill>
                  <a:schemeClr val="tx2">
                    <a:lumMod val="85000"/>
                    <a:lumOff val="15000"/>
                  </a:schemeClr>
                </a:solidFill>
                <a:latin typeface="+mn-ea"/>
                <a:ea typeface="+mn-ea"/>
              </a:rPr>
              <a:t>)</a:t>
            </a:r>
            <a:r>
              <a:rPr lang="zh-TW" altLang="zh-HK" sz="9600" dirty="0">
                <a:solidFill>
                  <a:schemeClr val="tx2">
                    <a:lumMod val="85000"/>
                    <a:lumOff val="15000"/>
                  </a:schemeClr>
                </a:solidFill>
                <a:latin typeface="+mn-ea"/>
                <a:ea typeface="+mn-ea"/>
              </a:rPr>
              <a:t>、通告</a:t>
            </a:r>
            <a:r>
              <a:rPr lang="en-US" altLang="zh-TW" sz="9600" dirty="0">
                <a:solidFill>
                  <a:schemeClr val="tx2">
                    <a:lumMod val="85000"/>
                    <a:lumOff val="15000"/>
                  </a:schemeClr>
                </a:solidFill>
                <a:latin typeface="+mn-ea"/>
                <a:ea typeface="+mn-ea"/>
              </a:rPr>
              <a:t>(</a:t>
            </a:r>
            <a:r>
              <a:rPr lang="zh-TW" altLang="en-US" sz="9600" dirty="0">
                <a:solidFill>
                  <a:schemeClr val="tx2">
                    <a:lumMod val="85000"/>
                    <a:lumOff val="15000"/>
                  </a:schemeClr>
                </a:solidFill>
                <a:latin typeface="+mn-ea"/>
                <a:ea typeface="+mn-ea"/>
              </a:rPr>
              <a:t>中、</a:t>
            </a:r>
            <a:r>
              <a:rPr lang="zh-TW" altLang="en-US" sz="9600" dirty="0">
                <a:solidFill>
                  <a:schemeClr val="tx2">
                    <a:lumMod val="85000"/>
                    <a:lumOff val="15000"/>
                  </a:schemeClr>
                </a:solidFill>
                <a:latin typeface="+mn-ea"/>
              </a:rPr>
              <a:t>英文版</a:t>
            </a:r>
            <a:r>
              <a:rPr lang="en-US" altLang="zh-TW" sz="9600" dirty="0">
                <a:solidFill>
                  <a:schemeClr val="tx2">
                    <a:lumMod val="85000"/>
                    <a:lumOff val="15000"/>
                  </a:schemeClr>
                </a:solidFill>
                <a:latin typeface="+mn-ea"/>
              </a:rPr>
              <a:t>)</a:t>
            </a:r>
            <a:r>
              <a:rPr lang="zh-TW" altLang="zh-HK" sz="9600" dirty="0">
                <a:solidFill>
                  <a:schemeClr val="tx2">
                    <a:lumMod val="85000"/>
                    <a:lumOff val="15000"/>
                  </a:schemeClr>
                </a:solidFill>
                <a:latin typeface="+mn-ea"/>
                <a:ea typeface="+mn-ea"/>
              </a:rPr>
              <a:t>、</a:t>
            </a:r>
            <a:endParaRPr lang="en-US" altLang="zh-TW" sz="9600" dirty="0">
              <a:solidFill>
                <a:schemeClr val="tx2">
                  <a:lumMod val="85000"/>
                  <a:lumOff val="15000"/>
                </a:schemeClr>
              </a:solidFill>
              <a:latin typeface="+mn-ea"/>
              <a:ea typeface="+mn-ea"/>
            </a:endParaRPr>
          </a:p>
          <a:p>
            <a:pPr lvl="0">
              <a:lnSpc>
                <a:spcPct val="170000"/>
              </a:lnSpc>
            </a:pPr>
            <a:r>
              <a:rPr lang="en-US" altLang="zh-TW" sz="9600" dirty="0">
                <a:solidFill>
                  <a:schemeClr val="tx2">
                    <a:lumMod val="85000"/>
                    <a:lumOff val="15000"/>
                  </a:schemeClr>
                </a:solidFill>
                <a:latin typeface="+mn-ea"/>
                <a:ea typeface="+mn-ea"/>
              </a:rPr>
              <a:t>    </a:t>
            </a:r>
            <a:r>
              <a:rPr lang="zh-TW" altLang="zh-HK" sz="9600" dirty="0">
                <a:solidFill>
                  <a:schemeClr val="tx2">
                    <a:lumMod val="85000"/>
                    <a:lumOff val="15000"/>
                  </a:schemeClr>
                </a:solidFill>
                <a:latin typeface="+mn-ea"/>
                <a:ea typeface="+mn-ea"/>
              </a:rPr>
              <a:t>成績表</a:t>
            </a:r>
            <a:r>
              <a:rPr lang="en-US" altLang="zh-TW" sz="9600" dirty="0">
                <a:solidFill>
                  <a:schemeClr val="tx2">
                    <a:lumMod val="85000"/>
                    <a:lumOff val="15000"/>
                  </a:schemeClr>
                </a:solidFill>
                <a:latin typeface="+mn-ea"/>
              </a:rPr>
              <a:t>(</a:t>
            </a:r>
            <a:r>
              <a:rPr lang="zh-TW" altLang="en-US" sz="9600" dirty="0">
                <a:solidFill>
                  <a:schemeClr val="tx2">
                    <a:lumMod val="85000"/>
                    <a:lumOff val="15000"/>
                  </a:schemeClr>
                </a:solidFill>
                <a:latin typeface="+mn-ea"/>
              </a:rPr>
              <a:t>中、英文版</a:t>
            </a:r>
            <a:r>
              <a:rPr lang="en-US" altLang="zh-TW" sz="9600" dirty="0">
                <a:solidFill>
                  <a:schemeClr val="tx2">
                    <a:lumMod val="85000"/>
                    <a:lumOff val="15000"/>
                  </a:schemeClr>
                </a:solidFill>
                <a:latin typeface="+mn-ea"/>
              </a:rPr>
              <a:t>)</a:t>
            </a:r>
            <a:endParaRPr lang="zh-HK" altLang="en-US" sz="9600" dirty="0">
              <a:solidFill>
                <a:schemeClr val="tx2">
                  <a:lumMod val="85000"/>
                  <a:lumOff val="15000"/>
                </a:schemeClr>
              </a:solidFill>
              <a:latin typeface="+mn-ea"/>
              <a:ea typeface="+mn-ea"/>
            </a:endParaRPr>
          </a:p>
          <a:p>
            <a:pPr>
              <a:lnSpc>
                <a:spcPct val="170000"/>
              </a:lnSpc>
            </a:pPr>
            <a:r>
              <a:rPr lang="en-US" altLang="zh-TW" sz="9600" dirty="0">
                <a:solidFill>
                  <a:schemeClr val="tx2">
                    <a:lumMod val="85000"/>
                    <a:lumOff val="15000"/>
                  </a:schemeClr>
                </a:solidFill>
                <a:latin typeface="+mn-ea"/>
                <a:ea typeface="+mn-ea"/>
              </a:rPr>
              <a:t>4. </a:t>
            </a:r>
            <a:r>
              <a:rPr lang="zh-TW" altLang="en-US" sz="9600" dirty="0">
                <a:solidFill>
                  <a:schemeClr val="tx2">
                    <a:lumMod val="85000"/>
                    <a:lumOff val="15000"/>
                  </a:schemeClr>
                </a:solidFill>
                <a:latin typeface="+mn-ea"/>
                <a:ea typeface="+mn-ea"/>
              </a:rPr>
              <a:t>訂定上、下課時間</a:t>
            </a:r>
            <a:r>
              <a:rPr lang="en-US" altLang="zh-TW" sz="9600" dirty="0">
                <a:solidFill>
                  <a:schemeClr val="tx2">
                    <a:lumMod val="85000"/>
                    <a:lumOff val="15000"/>
                  </a:schemeClr>
                </a:solidFill>
                <a:latin typeface="+mn-ea"/>
                <a:ea typeface="+mn-ea"/>
              </a:rPr>
              <a:t>(</a:t>
            </a:r>
            <a:r>
              <a:rPr lang="zh-TW" altLang="en-US" sz="9600" dirty="0">
                <a:solidFill>
                  <a:schemeClr val="tx2">
                    <a:lumMod val="85000"/>
                    <a:lumOff val="15000"/>
                  </a:schemeClr>
                </a:solidFill>
                <a:latin typeface="+mn-ea"/>
                <a:ea typeface="+mn-ea"/>
              </a:rPr>
              <a:t>配合內地交通</a:t>
            </a:r>
            <a:r>
              <a:rPr lang="zh-TW" altLang="en-US" sz="8000" dirty="0">
                <a:solidFill>
                  <a:schemeClr val="tx2">
                    <a:lumMod val="75000"/>
                    <a:lumOff val="25000"/>
                  </a:schemeClr>
                </a:solidFill>
                <a:latin typeface="+mn-ea"/>
              </a:rPr>
              <a:t>，</a:t>
            </a:r>
            <a:r>
              <a:rPr lang="zh-TW" altLang="en-US" sz="9600" dirty="0">
                <a:solidFill>
                  <a:schemeClr val="tx2">
                    <a:lumMod val="85000"/>
                    <a:lumOff val="15000"/>
                  </a:schemeClr>
                </a:solidFill>
                <a:latin typeface="+mn-ea"/>
                <a:ea typeface="+mn-ea"/>
              </a:rPr>
              <a:t>免擠塞</a:t>
            </a:r>
            <a:r>
              <a:rPr lang="en-US" altLang="zh-TW" sz="9600" dirty="0">
                <a:solidFill>
                  <a:schemeClr val="tx2">
                    <a:lumMod val="85000"/>
                    <a:lumOff val="15000"/>
                  </a:schemeClr>
                </a:solidFill>
                <a:latin typeface="+mn-ea"/>
                <a:ea typeface="+mn-ea"/>
              </a:rPr>
              <a:t>)</a:t>
            </a:r>
          </a:p>
          <a:p>
            <a:pPr lvl="0">
              <a:lnSpc>
                <a:spcPct val="170000"/>
              </a:lnSpc>
            </a:pPr>
            <a:r>
              <a:rPr lang="en-US" altLang="zh-TW" sz="9600" dirty="0">
                <a:solidFill>
                  <a:schemeClr val="tx2">
                    <a:lumMod val="85000"/>
                    <a:lumOff val="15000"/>
                  </a:schemeClr>
                </a:solidFill>
                <a:latin typeface="+mn-ea"/>
                <a:ea typeface="+mn-ea"/>
              </a:rPr>
              <a:t>5. </a:t>
            </a:r>
            <a:r>
              <a:rPr lang="zh-TW" altLang="zh-HK" sz="9600" dirty="0">
                <a:solidFill>
                  <a:schemeClr val="tx2">
                    <a:lumMod val="85000"/>
                    <a:lumOff val="15000"/>
                  </a:schemeClr>
                </a:solidFill>
                <a:latin typeface="+mn-ea"/>
                <a:ea typeface="+mn-ea"/>
              </a:rPr>
              <a:t>安排學生午膳</a:t>
            </a:r>
            <a:r>
              <a:rPr lang="en-US" altLang="zh-TW" sz="9600" dirty="0">
                <a:solidFill>
                  <a:schemeClr val="tx2">
                    <a:lumMod val="85000"/>
                    <a:lumOff val="15000"/>
                  </a:schemeClr>
                </a:solidFill>
                <a:latin typeface="+mn-ea"/>
                <a:ea typeface="+mn-ea"/>
              </a:rPr>
              <a:t>(</a:t>
            </a:r>
            <a:r>
              <a:rPr lang="zh-TW" altLang="en-US" sz="9600" dirty="0">
                <a:solidFill>
                  <a:schemeClr val="tx2">
                    <a:lumMod val="85000"/>
                    <a:lumOff val="15000"/>
                  </a:schemeClr>
                </a:solidFill>
                <a:latin typeface="+mn-ea"/>
                <a:ea typeface="+mn-ea"/>
              </a:rPr>
              <a:t>素食餐單</a:t>
            </a:r>
            <a:r>
              <a:rPr lang="en-US" altLang="zh-TW" sz="9600" dirty="0">
                <a:solidFill>
                  <a:schemeClr val="tx2">
                    <a:lumMod val="85000"/>
                    <a:lumOff val="15000"/>
                  </a:schemeClr>
                </a:solidFill>
                <a:latin typeface="+mn-ea"/>
                <a:ea typeface="+mn-ea"/>
              </a:rPr>
              <a:t>)</a:t>
            </a:r>
            <a:r>
              <a:rPr lang="zh-TW" altLang="zh-HK" sz="9600" dirty="0">
                <a:solidFill>
                  <a:schemeClr val="tx2">
                    <a:lumMod val="85000"/>
                    <a:lumOff val="15000"/>
                  </a:schemeClr>
                </a:solidFill>
                <a:latin typeface="+mn-ea"/>
                <a:ea typeface="+mn-ea"/>
              </a:rPr>
              <a:t>、校車</a:t>
            </a:r>
            <a:endParaRPr lang="en-US" altLang="zh-TW" sz="9600" dirty="0">
              <a:solidFill>
                <a:schemeClr val="tx2">
                  <a:lumMod val="85000"/>
                  <a:lumOff val="15000"/>
                </a:schemeClr>
              </a:solidFill>
              <a:latin typeface="+mn-ea"/>
              <a:ea typeface="+mn-ea"/>
            </a:endParaRPr>
          </a:p>
          <a:p>
            <a:pPr lvl="0">
              <a:lnSpc>
                <a:spcPct val="170000"/>
              </a:lnSpc>
            </a:pPr>
            <a:r>
              <a:rPr lang="en-US" altLang="zh-TW" sz="9600" dirty="0">
                <a:solidFill>
                  <a:schemeClr val="tx2">
                    <a:lumMod val="85000"/>
                    <a:lumOff val="15000"/>
                  </a:schemeClr>
                </a:solidFill>
                <a:latin typeface="+mn-ea"/>
                <a:ea typeface="+mn-ea"/>
              </a:rPr>
              <a:t>6. </a:t>
            </a:r>
            <a:r>
              <a:rPr lang="zh-TW" altLang="en-US" sz="9600" dirty="0">
                <a:solidFill>
                  <a:schemeClr val="tx2">
                    <a:lumMod val="85000"/>
                    <a:lumOff val="15000"/>
                  </a:schemeClr>
                </a:solidFill>
                <a:latin typeface="+mn-ea"/>
                <a:ea typeface="+mn-ea"/>
              </a:rPr>
              <a:t>聯絡友校</a:t>
            </a:r>
            <a:r>
              <a:rPr lang="en-US" altLang="zh-TW" sz="9600" dirty="0">
                <a:solidFill>
                  <a:schemeClr val="tx2">
                    <a:lumMod val="85000"/>
                    <a:lumOff val="15000"/>
                  </a:schemeClr>
                </a:solidFill>
                <a:latin typeface="+mn-ea"/>
                <a:ea typeface="+mn-ea"/>
              </a:rPr>
              <a:t>(</a:t>
            </a:r>
            <a:r>
              <a:rPr lang="zh-TW" altLang="en-US" sz="9600" dirty="0">
                <a:solidFill>
                  <a:schemeClr val="tx2">
                    <a:lumMod val="85000"/>
                    <a:lumOff val="15000"/>
                  </a:schemeClr>
                </a:solidFill>
                <a:latin typeface="+mn-ea"/>
                <a:ea typeface="+mn-ea"/>
              </a:rPr>
              <a:t>在區內接送跨境生</a:t>
            </a:r>
            <a:r>
              <a:rPr lang="zh-TW" altLang="en-US" sz="9600" dirty="0">
                <a:solidFill>
                  <a:schemeClr val="tx2">
                    <a:lumMod val="85000"/>
                    <a:lumOff val="15000"/>
                  </a:schemeClr>
                </a:solidFill>
                <a:latin typeface="+mn-ea"/>
              </a:rPr>
              <a:t>，合併校車</a:t>
            </a:r>
            <a:r>
              <a:rPr lang="en-US" altLang="zh-TW" sz="9600" dirty="0">
                <a:solidFill>
                  <a:schemeClr val="tx2">
                    <a:lumMod val="85000"/>
                    <a:lumOff val="15000"/>
                  </a:schemeClr>
                </a:solidFill>
                <a:latin typeface="+mn-ea"/>
              </a:rPr>
              <a:t>)</a:t>
            </a:r>
          </a:p>
          <a:p>
            <a:pPr lvl="0">
              <a:lnSpc>
                <a:spcPct val="170000"/>
              </a:lnSpc>
            </a:pPr>
            <a:r>
              <a:rPr lang="en-US" altLang="zh-TW" sz="9600" dirty="0">
                <a:solidFill>
                  <a:schemeClr val="tx2">
                    <a:lumMod val="85000"/>
                    <a:lumOff val="15000"/>
                  </a:schemeClr>
                </a:solidFill>
                <a:latin typeface="+mn-ea"/>
                <a:ea typeface="+mn-ea"/>
              </a:rPr>
              <a:t>7. </a:t>
            </a:r>
            <a:r>
              <a:rPr lang="zh-TW" altLang="en-US" sz="9600" dirty="0">
                <a:solidFill>
                  <a:schemeClr val="tx2">
                    <a:lumMod val="85000"/>
                    <a:lumOff val="15000"/>
                  </a:schemeClr>
                </a:solidFill>
                <a:latin typeface="+mn-ea"/>
                <a:ea typeface="+mn-ea"/>
              </a:rPr>
              <a:t>舉行共融活動</a:t>
            </a:r>
            <a:endParaRPr lang="en-US" altLang="zh-TW" sz="9600" dirty="0">
              <a:solidFill>
                <a:schemeClr val="tx2">
                  <a:lumMod val="85000"/>
                  <a:lumOff val="15000"/>
                </a:schemeClr>
              </a:solidFill>
              <a:latin typeface="+mn-ea"/>
              <a:ea typeface="+mn-ea"/>
            </a:endParaRPr>
          </a:p>
          <a:p>
            <a:pPr lvl="0">
              <a:lnSpc>
                <a:spcPct val="120000"/>
              </a:lnSpc>
            </a:pPr>
            <a:endParaRPr lang="en-US" altLang="zh-TW" sz="9600" dirty="0">
              <a:solidFill>
                <a:schemeClr val="tx2">
                  <a:lumMod val="85000"/>
                  <a:lumOff val="15000"/>
                </a:schemeClr>
              </a:solidFill>
              <a:latin typeface="+mn-ea"/>
              <a:ea typeface="+mn-ea"/>
            </a:endParaRPr>
          </a:p>
          <a:p>
            <a:pPr lvl="0">
              <a:lnSpc>
                <a:spcPct val="120000"/>
              </a:lnSpc>
            </a:pPr>
            <a:r>
              <a:rPr lang="zh-TW" altLang="en-US" sz="4000" dirty="0"/>
              <a:t/>
            </a:r>
            <a:br>
              <a:rPr lang="zh-TW" altLang="en-US" sz="4000" dirty="0"/>
            </a:br>
            <a:endParaRPr lang="zh-TW" altLang="en-US" sz="2900" dirty="0">
              <a:solidFill>
                <a:schemeClr val="tx2">
                  <a:lumMod val="75000"/>
                  <a:lumOff val="25000"/>
                </a:schemeClr>
              </a:solidFill>
              <a:latin typeface="+mn-ea"/>
              <a:ea typeface="+mn-ea"/>
            </a:endParaRPr>
          </a:p>
        </p:txBody>
      </p:sp>
      <p:sp>
        <p:nvSpPr>
          <p:cNvPr id="4" name="右大括弧 3"/>
          <p:cNvSpPr/>
          <p:nvPr/>
        </p:nvSpPr>
        <p:spPr>
          <a:xfrm>
            <a:off x="9349407" y="2027582"/>
            <a:ext cx="377688" cy="3856382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HK" altLang="en-US" dirty="0"/>
          </a:p>
        </p:txBody>
      </p:sp>
      <p:sp>
        <p:nvSpPr>
          <p:cNvPr id="6" name="矩形: 圓角 5"/>
          <p:cNvSpPr/>
          <p:nvPr/>
        </p:nvSpPr>
        <p:spPr>
          <a:xfrm>
            <a:off x="9952383" y="2027582"/>
            <a:ext cx="993913" cy="3856382"/>
          </a:xfrm>
          <a:prstGeom prst="round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4000" b="1" dirty="0">
                <a:solidFill>
                  <a:schemeClr val="tx2">
                    <a:lumMod val="85000"/>
                    <a:lumOff val="15000"/>
                  </a:schemeClr>
                </a:solidFill>
              </a:rPr>
              <a:t>學生層面</a:t>
            </a:r>
            <a:endParaRPr lang="zh-HK" altLang="en-US" sz="4000" b="1" dirty="0">
              <a:solidFill>
                <a:schemeClr val="tx2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>
          <a:xfrm>
            <a:off x="1065212" y="-19778"/>
            <a:ext cx="10058402" cy="1033463"/>
          </a:xfrm>
        </p:spPr>
        <p:txBody>
          <a:bodyPr>
            <a:normAutofit/>
          </a:bodyPr>
          <a:lstStyle/>
          <a:p>
            <a:pPr algn="ctr">
              <a:defRPr/>
            </a:pPr>
            <a:r>
              <a:rPr lang="zh-TW" altLang="en-US" sz="6600" dirty="0"/>
              <a:t>處理學童文化的差異</a:t>
            </a:r>
            <a:endParaRPr lang="zh-HK" altLang="zh-HK" sz="6600" dirty="0"/>
          </a:p>
        </p:txBody>
      </p:sp>
    </p:spTree>
    <p:extLst>
      <p:ext uri="{BB962C8B-B14F-4D97-AF65-F5344CB8AC3E}">
        <p14:creationId xmlns:p14="http://schemas.microsoft.com/office/powerpoint/2010/main" val="28789664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slow"/>
    </mc:Fallback>
  </mc:AlternateContent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6B9F25"/>
      </a:hlink>
      <a:folHlink>
        <a:srgbClr val="B26B0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D26EA377-59BD-4C9C-9D94-EE8416EE4C79}"/>
    </a:ext>
  </a:extLst>
</a:theme>
</file>

<file path=ppt/theme/theme2.xml><?xml version="1.0" encoding="utf-8"?>
<a:theme xmlns:a="http://schemas.openxmlformats.org/drawingml/2006/main" name="Office Theme">
  <a:themeElements>
    <a:clrScheme name="Nature Illustration">
      <a:dk1>
        <a:srgbClr val="9A5315"/>
      </a:dk1>
      <a:lt1>
        <a:srgbClr val="FFFFFF"/>
      </a:lt1>
      <a:dk2>
        <a:srgbClr val="000000"/>
      </a:dk2>
      <a:lt2>
        <a:srgbClr val="D1E5F9"/>
      </a:lt2>
      <a:accent1>
        <a:srgbClr val="F3771A"/>
      </a:accent1>
      <a:accent2>
        <a:srgbClr val="8BBEF1"/>
      </a:accent2>
      <a:accent3>
        <a:srgbClr val="6DC025"/>
      </a:accent3>
      <a:accent4>
        <a:srgbClr val="9A5315"/>
      </a:accent4>
      <a:accent5>
        <a:srgbClr val="F1471F"/>
      </a:accent5>
      <a:accent6>
        <a:srgbClr val="DA6FDF"/>
      </a:accent6>
      <a:hlink>
        <a:srgbClr val="6DC025"/>
      </a:hlink>
      <a:folHlink>
        <a:srgbClr val="9A5315"/>
      </a:folHlink>
    </a:clrScheme>
    <a:fontScheme name="Segoe Print">
      <a:majorFont>
        <a:latin typeface="Segoe Print"/>
        <a:ea typeface=""/>
        <a:cs typeface=""/>
      </a:majorFont>
      <a:minorFont>
        <a:latin typeface="Segoe Prin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Nature Illustration">
      <a:dk1>
        <a:srgbClr val="9A5315"/>
      </a:dk1>
      <a:lt1>
        <a:srgbClr val="FFFFFF"/>
      </a:lt1>
      <a:dk2>
        <a:srgbClr val="000000"/>
      </a:dk2>
      <a:lt2>
        <a:srgbClr val="D1E5F9"/>
      </a:lt2>
      <a:accent1>
        <a:srgbClr val="F3771A"/>
      </a:accent1>
      <a:accent2>
        <a:srgbClr val="8BBEF1"/>
      </a:accent2>
      <a:accent3>
        <a:srgbClr val="6DC025"/>
      </a:accent3>
      <a:accent4>
        <a:srgbClr val="9A5315"/>
      </a:accent4>
      <a:accent5>
        <a:srgbClr val="F1471F"/>
      </a:accent5>
      <a:accent6>
        <a:srgbClr val="DA6FDF"/>
      </a:accent6>
      <a:hlink>
        <a:srgbClr val="6DC025"/>
      </a:hlink>
      <a:folHlink>
        <a:srgbClr val="9A5315"/>
      </a:folHlink>
    </a:clrScheme>
    <a:fontScheme name="Segoe Print">
      <a:majorFont>
        <a:latin typeface="Segoe Print"/>
        <a:ea typeface=""/>
        <a:cs typeface=""/>
      </a:majorFont>
      <a:minorFont>
        <a:latin typeface="Segoe Prin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6A140405B7A4D4DB671BC55BC966BAA" ma:contentTypeVersion="0" ma:contentTypeDescription="Create a new document." ma:contentTypeScope="" ma:versionID="f7e5ee24bc16741a6ac306dc8bf18322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c64490b4aec6201516c3a874156f37b2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85CAE603-7D9D-4D9D-A249-25A4CBC864F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6251615-10FB-4EDF-B891-B698323BA67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6CDBB6AF-37D1-4161-AABF-E757B6D6B69C}">
  <ds:schemaRefs>
    <ds:schemaRef ds:uri="http://schemas.microsoft.com/office/2006/documentManagement/types"/>
    <ds:schemaRef ds:uri="http://purl.org/dc/elements/1.1/"/>
    <ds:schemaRef ds:uri="http://www.w3.org/XML/1998/namespace"/>
    <ds:schemaRef ds:uri="http://purl.org/dc/terms/"/>
    <ds:schemaRef ds:uri="http://purl.org/dc/dcmitype/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0</TotalTime>
  <Words>2021</Words>
  <Application>Microsoft Office PowerPoint</Application>
  <PresentationFormat>寬螢幕</PresentationFormat>
  <Paragraphs>311</Paragraphs>
  <Slides>34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8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34</vt:i4>
      </vt:variant>
    </vt:vector>
  </HeadingPairs>
  <TitlesOfParts>
    <vt:vector size="43" baseType="lpstr">
      <vt:lpstr>Microsoft JhengHei UI</vt:lpstr>
      <vt:lpstr>新細明體</vt:lpstr>
      <vt:lpstr>標楷體</vt:lpstr>
      <vt:lpstr>Arial</vt:lpstr>
      <vt:lpstr>Calibri</vt:lpstr>
      <vt:lpstr>Calibri Light</vt:lpstr>
      <vt:lpstr>Segoe Print</vt:lpstr>
      <vt:lpstr>Wingdings</vt:lpstr>
      <vt:lpstr>Retrospect</vt:lpstr>
      <vt:lpstr>       同創共融文化 無分「你」 「我」 「他」</vt:lpstr>
      <vt:lpstr>荃商共融文化</vt:lpstr>
      <vt:lpstr>核心信念 (Core Value)</vt:lpstr>
      <vt:lpstr>核心人物(Core Team)</vt:lpstr>
      <vt:lpstr>全校推行共融理念</vt:lpstr>
      <vt:lpstr>學童的背景</vt:lpstr>
      <vt:lpstr>學童背景的差異</vt:lpstr>
      <vt:lpstr>處理學童文化的差異</vt:lpstr>
      <vt:lpstr>處理學童文化的差異</vt:lpstr>
      <vt:lpstr>學童背景的差異</vt:lpstr>
      <vt:lpstr>核心活動(Core Programme )</vt:lpstr>
      <vt:lpstr>全方位學生輔導服務(共融)</vt:lpstr>
      <vt:lpstr>不知彼，不知己</vt:lpstr>
      <vt:lpstr>學生輔導人員的角色</vt:lpstr>
      <vt:lpstr>PowerPoint 簡報</vt:lpstr>
      <vt:lpstr>(Ⅱ)個人成長教育 </vt:lpstr>
      <vt:lpstr>學習範疇及重點 </vt:lpstr>
      <vt:lpstr>(Ⅲ)輔助服務</vt:lpstr>
      <vt:lpstr>(Ⅳ)支援服務</vt:lpstr>
      <vt:lpstr>建立共融校園~學生輔導人員與學校不同功能組別的關係</vt:lpstr>
      <vt:lpstr>建立共融校園~學生輔導人員與學校不同功能組別的關係</vt:lpstr>
      <vt:lpstr>建立共融校園~學生輔導人員的崗位</vt:lpstr>
      <vt:lpstr>建立共融校園~學生成長支援</vt:lpstr>
      <vt:lpstr>建立共融校園~學生成長支援</vt:lpstr>
      <vt:lpstr>建立共融校園~學生成長支援</vt:lpstr>
      <vt:lpstr>建立共融校園~學校氣氛</vt:lpstr>
      <vt:lpstr>建立共融校園~學校氣氛</vt:lpstr>
      <vt:lpstr>建立共融校園~家校合作</vt:lpstr>
      <vt:lpstr>建立共融校園~對外聯繫</vt:lpstr>
      <vt:lpstr>建立共融校園~情意發展和態度</vt:lpstr>
      <vt:lpstr>建立共融校園~情意發展和態度</vt:lpstr>
      <vt:lpstr>建立共融校園~群性發展</vt:lpstr>
      <vt:lpstr>建立共融校園~群性發展</vt:lpstr>
      <vt:lpstr>共融活動達致的成效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2016-12-03T22:23:50Z</dcterms:created>
  <dcterms:modified xsi:type="dcterms:W3CDTF">2017-01-19T02:45:10Z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TC034313779991</vt:lpwstr>
  </property>
  <property fmtid="{D5CDD505-2E9C-101B-9397-08002B2CF9AE}" pid="3" name="ContentTypeId">
    <vt:lpwstr>0x01010026A140405B7A4D4DB671BC55BC966BAA</vt:lpwstr>
  </property>
</Properties>
</file>