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4"/>
    <p:sldMasterId id="2147483794" r:id="rId5"/>
  </p:sldMasterIdLst>
  <p:notesMasterIdLst>
    <p:notesMasterId r:id="rId61"/>
  </p:notesMasterIdLst>
  <p:handoutMasterIdLst>
    <p:handoutMasterId r:id="rId62"/>
  </p:handoutMasterIdLst>
  <p:sldIdLst>
    <p:sldId id="256" r:id="rId6"/>
    <p:sldId id="410" r:id="rId7"/>
    <p:sldId id="374" r:id="rId8"/>
    <p:sldId id="379" r:id="rId9"/>
    <p:sldId id="271" r:id="rId10"/>
    <p:sldId id="273" r:id="rId11"/>
    <p:sldId id="403" r:id="rId12"/>
    <p:sldId id="450" r:id="rId13"/>
    <p:sldId id="380" r:id="rId14"/>
    <p:sldId id="404" r:id="rId15"/>
    <p:sldId id="376" r:id="rId16"/>
    <p:sldId id="406" r:id="rId17"/>
    <p:sldId id="411" r:id="rId18"/>
    <p:sldId id="395" r:id="rId19"/>
    <p:sldId id="452" r:id="rId20"/>
    <p:sldId id="393" r:id="rId21"/>
    <p:sldId id="401" r:id="rId22"/>
    <p:sldId id="428" r:id="rId23"/>
    <p:sldId id="408" r:id="rId24"/>
    <p:sldId id="409" r:id="rId25"/>
    <p:sldId id="453" r:id="rId26"/>
    <p:sldId id="388" r:id="rId27"/>
    <p:sldId id="412" r:id="rId28"/>
    <p:sldId id="413" r:id="rId29"/>
    <p:sldId id="414" r:id="rId30"/>
    <p:sldId id="416" r:id="rId31"/>
    <p:sldId id="418" r:id="rId32"/>
    <p:sldId id="451" r:id="rId33"/>
    <p:sldId id="419" r:id="rId34"/>
    <p:sldId id="420" r:id="rId35"/>
    <p:sldId id="422" r:id="rId36"/>
    <p:sldId id="426" r:id="rId37"/>
    <p:sldId id="455" r:id="rId38"/>
    <p:sldId id="456" r:id="rId39"/>
    <p:sldId id="457" r:id="rId40"/>
    <p:sldId id="458" r:id="rId41"/>
    <p:sldId id="459" r:id="rId42"/>
    <p:sldId id="460" r:id="rId43"/>
    <p:sldId id="461" r:id="rId44"/>
    <p:sldId id="462" r:id="rId45"/>
    <p:sldId id="465" r:id="rId46"/>
    <p:sldId id="466" r:id="rId47"/>
    <p:sldId id="469" r:id="rId48"/>
    <p:sldId id="471" r:id="rId49"/>
    <p:sldId id="424" r:id="rId50"/>
    <p:sldId id="429" r:id="rId51"/>
    <p:sldId id="430" r:id="rId52"/>
    <p:sldId id="431" r:id="rId53"/>
    <p:sldId id="432" r:id="rId54"/>
    <p:sldId id="433" r:id="rId55"/>
    <p:sldId id="434" r:id="rId56"/>
    <p:sldId id="436" r:id="rId57"/>
    <p:sldId id="475" r:id="rId58"/>
    <p:sldId id="474" r:id="rId59"/>
    <p:sldId id="473" r:id="rId60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D377"/>
    <a:srgbClr val="FF6600"/>
    <a:srgbClr val="FDA399"/>
    <a:srgbClr val="EFFA60"/>
    <a:srgbClr val="157D47"/>
    <a:srgbClr val="784B26"/>
    <a:srgbClr val="AF6D37"/>
    <a:srgbClr val="F4E6AA"/>
    <a:srgbClr val="E7F25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7" autoAdjust="0"/>
    <p:restoredTop sz="94660"/>
  </p:normalViewPr>
  <p:slideViewPr>
    <p:cSldViewPr>
      <p:cViewPr varScale="1">
        <p:scale>
          <a:sx n="87" d="100"/>
          <a:sy n="87" d="100"/>
        </p:scale>
        <p:origin x="124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viewProps" Target="view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28D044-F5DA-4E0F-9C50-27E93710CE94}" type="doc">
      <dgm:prSet loTypeId="urn:microsoft.com/office/officeart/2005/8/layout/pyramid2" loCatId="list" qsTypeId="urn:microsoft.com/office/officeart/2005/8/quickstyle/3d3" qsCatId="3D" csTypeId="urn:microsoft.com/office/officeart/2005/8/colors/accent1_2" csCatId="accent1" phldr="1"/>
      <dgm:spPr/>
    </dgm:pt>
    <dgm:pt modelId="{2892037F-F296-447D-8619-2585669CBD01}">
      <dgm:prSet phldrT="[文字]" custT="1"/>
      <dgm:spPr/>
      <dgm:t>
        <a:bodyPr/>
        <a:lstStyle/>
        <a:p>
          <a:pPr algn="l"/>
          <a:r>
            <a:rPr lang="zh-TW" altLang="en-US" sz="2800" dirty="0" smtClean="0"/>
            <a:t>運用專長去投身有意義的活動，令周遭的人獲益所帶來的滿足感。</a:t>
          </a:r>
          <a:endParaRPr lang="zh-HK" altLang="en-US" sz="2800" dirty="0"/>
        </a:p>
      </dgm:t>
    </dgm:pt>
    <dgm:pt modelId="{E64C4727-6F7C-4076-9DDA-3B34E68F8A09}" type="parTrans" cxnId="{4B0F22F2-39EA-4800-8FED-DE7F0C5F3E64}">
      <dgm:prSet/>
      <dgm:spPr/>
      <dgm:t>
        <a:bodyPr/>
        <a:lstStyle/>
        <a:p>
          <a:endParaRPr lang="zh-HK" altLang="en-US"/>
        </a:p>
      </dgm:t>
    </dgm:pt>
    <dgm:pt modelId="{98674FEF-31FA-4B6A-83DC-747B514304E3}" type="sibTrans" cxnId="{4B0F22F2-39EA-4800-8FED-DE7F0C5F3E64}">
      <dgm:prSet/>
      <dgm:spPr/>
      <dgm:t>
        <a:bodyPr/>
        <a:lstStyle/>
        <a:p>
          <a:endParaRPr lang="zh-HK" altLang="en-US"/>
        </a:p>
      </dgm:t>
    </dgm:pt>
    <dgm:pt modelId="{64C5FDA7-0D40-4493-9759-06306683EB2D}">
      <dgm:prSet phldrT="[文字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800" dirty="0" smtClean="0"/>
            <a:t>透過才能的發揮及努力而獲得成功所帶來的滿足感</a:t>
          </a:r>
          <a:endParaRPr lang="zh-HK" altLang="en-US" sz="2800" dirty="0"/>
        </a:p>
      </dgm:t>
    </dgm:pt>
    <dgm:pt modelId="{778EC22D-0F02-4A7F-90BE-B4ED39F136C1}" type="parTrans" cxnId="{BE0D7786-398C-43B7-A636-982FCB08BD2D}">
      <dgm:prSet/>
      <dgm:spPr/>
      <dgm:t>
        <a:bodyPr/>
        <a:lstStyle/>
        <a:p>
          <a:endParaRPr lang="zh-HK" altLang="en-US"/>
        </a:p>
      </dgm:t>
    </dgm:pt>
    <dgm:pt modelId="{54FD101C-99BF-4325-A56C-245A14673DD6}" type="sibTrans" cxnId="{BE0D7786-398C-43B7-A636-982FCB08BD2D}">
      <dgm:prSet/>
      <dgm:spPr/>
      <dgm:t>
        <a:bodyPr/>
        <a:lstStyle/>
        <a:p>
          <a:endParaRPr lang="zh-HK" altLang="en-US"/>
        </a:p>
      </dgm:t>
    </dgm:pt>
    <dgm:pt modelId="{95AA2FA0-55EE-4CCB-ABA4-BB24FFAF73B5}">
      <dgm:prSet phldrT="[文字]" custT="1"/>
      <dgm:spPr/>
      <dgm:t>
        <a:bodyPr/>
        <a:lstStyle/>
        <a:p>
          <a:r>
            <a:rPr lang="zh-TW" altLang="en-US" sz="3200" dirty="0" smtClean="0"/>
            <a:t>享樂帶來的感官滿足感</a:t>
          </a:r>
          <a:endParaRPr lang="zh-HK" altLang="en-US" sz="3200" dirty="0"/>
        </a:p>
      </dgm:t>
    </dgm:pt>
    <dgm:pt modelId="{A712A581-3BCE-4E92-A22B-72843556F92C}" type="parTrans" cxnId="{C069FFFD-6E0D-40CD-AC18-AB8A6E0A2E8B}">
      <dgm:prSet/>
      <dgm:spPr/>
      <dgm:t>
        <a:bodyPr/>
        <a:lstStyle/>
        <a:p>
          <a:endParaRPr lang="zh-HK" altLang="en-US"/>
        </a:p>
      </dgm:t>
    </dgm:pt>
    <dgm:pt modelId="{6AEAFE49-9057-48E5-91D8-9D9E08914DC2}" type="sibTrans" cxnId="{C069FFFD-6E0D-40CD-AC18-AB8A6E0A2E8B}">
      <dgm:prSet/>
      <dgm:spPr/>
      <dgm:t>
        <a:bodyPr/>
        <a:lstStyle/>
        <a:p>
          <a:endParaRPr lang="zh-HK" altLang="en-US"/>
        </a:p>
      </dgm:t>
    </dgm:pt>
    <dgm:pt modelId="{F4DB4432-2B5D-4A52-B0B6-D798CF3C3D15}" type="pres">
      <dgm:prSet presAssocID="{0328D044-F5DA-4E0F-9C50-27E93710CE94}" presName="compositeShape" presStyleCnt="0">
        <dgm:presLayoutVars>
          <dgm:dir/>
          <dgm:resizeHandles/>
        </dgm:presLayoutVars>
      </dgm:prSet>
      <dgm:spPr/>
    </dgm:pt>
    <dgm:pt modelId="{1B47893C-80C0-4E0D-9C55-7937ECBD2CB6}" type="pres">
      <dgm:prSet presAssocID="{0328D044-F5DA-4E0F-9C50-27E93710CE94}" presName="pyramid" presStyleLbl="node1" presStyleIdx="0" presStyleCnt="1" custLinFactNeighborX="-25015" custLinFactNeighborY="-110"/>
      <dgm:spPr>
        <a:solidFill>
          <a:srgbClr val="FFC000"/>
        </a:solidFill>
        <a:ln>
          <a:solidFill>
            <a:srgbClr val="FF0000"/>
          </a:solidFill>
        </a:ln>
      </dgm:spPr>
    </dgm:pt>
    <dgm:pt modelId="{9DAC4545-94BF-493C-B639-6871F70A1908}" type="pres">
      <dgm:prSet presAssocID="{0328D044-F5DA-4E0F-9C50-27E93710CE94}" presName="theList" presStyleCnt="0"/>
      <dgm:spPr/>
    </dgm:pt>
    <dgm:pt modelId="{446252A0-F05D-48B1-990D-D9A9CC675BB9}" type="pres">
      <dgm:prSet presAssocID="{2892037F-F296-447D-8619-2585669CBD01}" presName="aNode" presStyleLbl="fgAcc1" presStyleIdx="0" presStyleCnt="3" custScaleX="214674" custLinFactNeighborX="29994" custLinFactNeighborY="-9164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92E81E9-AE07-456D-A7FE-A8F65E200CFF}" type="pres">
      <dgm:prSet presAssocID="{2892037F-F296-447D-8619-2585669CBD01}" presName="aSpace" presStyleCnt="0"/>
      <dgm:spPr/>
    </dgm:pt>
    <dgm:pt modelId="{016F0312-4218-4DDD-8F4F-E74325237C0A}" type="pres">
      <dgm:prSet presAssocID="{64C5FDA7-0D40-4493-9759-06306683EB2D}" presName="aNode" presStyleLbl="fgAcc1" presStyleIdx="1" presStyleCnt="3" custScaleX="209006" custLinFactNeighborX="29984" custLinFactNeighborY="62888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4588984-FCA8-4A03-BE9B-38931104F145}" type="pres">
      <dgm:prSet presAssocID="{64C5FDA7-0D40-4493-9759-06306683EB2D}" presName="aSpace" presStyleCnt="0"/>
      <dgm:spPr/>
    </dgm:pt>
    <dgm:pt modelId="{6AC8A474-1F8D-4085-A79A-095D58948F4C}" type="pres">
      <dgm:prSet presAssocID="{95AA2FA0-55EE-4CCB-ABA4-BB24FFAF73B5}" presName="aNode" presStyleLbl="fgAcc1" presStyleIdx="2" presStyleCnt="3" custScaleX="177102" custLinFactY="6924" custLinFactNeighborX="30975" custLinFactNeighborY="100000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51D78B9-6A48-4EB8-A0DA-BF7AA218956E}" type="pres">
      <dgm:prSet presAssocID="{95AA2FA0-55EE-4CCB-ABA4-BB24FFAF73B5}" presName="aSpace" presStyleCnt="0"/>
      <dgm:spPr/>
    </dgm:pt>
  </dgm:ptLst>
  <dgm:cxnLst>
    <dgm:cxn modelId="{4B0F22F2-39EA-4800-8FED-DE7F0C5F3E64}" srcId="{0328D044-F5DA-4E0F-9C50-27E93710CE94}" destId="{2892037F-F296-447D-8619-2585669CBD01}" srcOrd="0" destOrd="0" parTransId="{E64C4727-6F7C-4076-9DDA-3B34E68F8A09}" sibTransId="{98674FEF-31FA-4B6A-83DC-747B514304E3}"/>
    <dgm:cxn modelId="{C4D9A443-17FE-449D-8DC7-CAA208CD250B}" type="presOf" srcId="{2892037F-F296-447D-8619-2585669CBD01}" destId="{446252A0-F05D-48B1-990D-D9A9CC675BB9}" srcOrd="0" destOrd="0" presId="urn:microsoft.com/office/officeart/2005/8/layout/pyramid2"/>
    <dgm:cxn modelId="{BE0D7786-398C-43B7-A636-982FCB08BD2D}" srcId="{0328D044-F5DA-4E0F-9C50-27E93710CE94}" destId="{64C5FDA7-0D40-4493-9759-06306683EB2D}" srcOrd="1" destOrd="0" parTransId="{778EC22D-0F02-4A7F-90BE-B4ED39F136C1}" sibTransId="{54FD101C-99BF-4325-A56C-245A14673DD6}"/>
    <dgm:cxn modelId="{9B9BB439-6D0E-44AE-9617-847A07EC2EA6}" type="presOf" srcId="{95AA2FA0-55EE-4CCB-ABA4-BB24FFAF73B5}" destId="{6AC8A474-1F8D-4085-A79A-095D58948F4C}" srcOrd="0" destOrd="0" presId="urn:microsoft.com/office/officeart/2005/8/layout/pyramid2"/>
    <dgm:cxn modelId="{69AA14AD-FB6F-472C-83CC-8088A855FF8E}" type="presOf" srcId="{64C5FDA7-0D40-4493-9759-06306683EB2D}" destId="{016F0312-4218-4DDD-8F4F-E74325237C0A}" srcOrd="0" destOrd="0" presId="urn:microsoft.com/office/officeart/2005/8/layout/pyramid2"/>
    <dgm:cxn modelId="{C069FFFD-6E0D-40CD-AC18-AB8A6E0A2E8B}" srcId="{0328D044-F5DA-4E0F-9C50-27E93710CE94}" destId="{95AA2FA0-55EE-4CCB-ABA4-BB24FFAF73B5}" srcOrd="2" destOrd="0" parTransId="{A712A581-3BCE-4E92-A22B-72843556F92C}" sibTransId="{6AEAFE49-9057-48E5-91D8-9D9E08914DC2}"/>
    <dgm:cxn modelId="{5632A860-9A94-4D3C-9E95-51A3838799FE}" type="presOf" srcId="{0328D044-F5DA-4E0F-9C50-27E93710CE94}" destId="{F4DB4432-2B5D-4A52-B0B6-D798CF3C3D15}" srcOrd="0" destOrd="0" presId="urn:microsoft.com/office/officeart/2005/8/layout/pyramid2"/>
    <dgm:cxn modelId="{DFCF5CCC-12D2-4AE4-A0CC-DBD01CCE1FD4}" type="presParOf" srcId="{F4DB4432-2B5D-4A52-B0B6-D798CF3C3D15}" destId="{1B47893C-80C0-4E0D-9C55-7937ECBD2CB6}" srcOrd="0" destOrd="0" presId="urn:microsoft.com/office/officeart/2005/8/layout/pyramid2"/>
    <dgm:cxn modelId="{71714D12-0EF0-4E79-A9B4-84F734DF2749}" type="presParOf" srcId="{F4DB4432-2B5D-4A52-B0B6-D798CF3C3D15}" destId="{9DAC4545-94BF-493C-B639-6871F70A1908}" srcOrd="1" destOrd="0" presId="urn:microsoft.com/office/officeart/2005/8/layout/pyramid2"/>
    <dgm:cxn modelId="{8C01085F-FCC6-4361-9B21-BAE5337818CA}" type="presParOf" srcId="{9DAC4545-94BF-493C-B639-6871F70A1908}" destId="{446252A0-F05D-48B1-990D-D9A9CC675BB9}" srcOrd="0" destOrd="0" presId="urn:microsoft.com/office/officeart/2005/8/layout/pyramid2"/>
    <dgm:cxn modelId="{73833209-FEE6-4891-AF02-4D66DEB1AEC2}" type="presParOf" srcId="{9DAC4545-94BF-493C-B639-6871F70A1908}" destId="{692E81E9-AE07-456D-A7FE-A8F65E200CFF}" srcOrd="1" destOrd="0" presId="urn:microsoft.com/office/officeart/2005/8/layout/pyramid2"/>
    <dgm:cxn modelId="{43D4E39D-6EBD-422D-AEEF-79094698F146}" type="presParOf" srcId="{9DAC4545-94BF-493C-B639-6871F70A1908}" destId="{016F0312-4218-4DDD-8F4F-E74325237C0A}" srcOrd="2" destOrd="0" presId="urn:microsoft.com/office/officeart/2005/8/layout/pyramid2"/>
    <dgm:cxn modelId="{F09CF73B-583C-45E1-88C2-D6DD82415B45}" type="presParOf" srcId="{9DAC4545-94BF-493C-B639-6871F70A1908}" destId="{A4588984-FCA8-4A03-BE9B-38931104F145}" srcOrd="3" destOrd="0" presId="urn:microsoft.com/office/officeart/2005/8/layout/pyramid2"/>
    <dgm:cxn modelId="{CA6F51E1-2686-4E6B-9F93-A2C55B1F8533}" type="presParOf" srcId="{9DAC4545-94BF-493C-B639-6871F70A1908}" destId="{6AC8A474-1F8D-4085-A79A-095D58948F4C}" srcOrd="4" destOrd="0" presId="urn:microsoft.com/office/officeart/2005/8/layout/pyramid2"/>
    <dgm:cxn modelId="{F737EC42-8155-4A68-B78E-A4BF1D7AE9FF}" type="presParOf" srcId="{9DAC4545-94BF-493C-B639-6871F70A1908}" destId="{851D78B9-6A48-4EB8-A0DA-BF7AA218956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84AC29-A463-4577-B9D9-14E3E5C16CA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HK" altLang="en-US"/>
        </a:p>
      </dgm:t>
    </dgm:pt>
    <dgm:pt modelId="{056032F3-0DAD-47BC-AB04-15CC3E516472}">
      <dgm:prSet phldrT="[文字]"/>
      <dgm:spPr>
        <a:solidFill>
          <a:srgbClr val="FF6600"/>
        </a:solidFill>
      </dgm:spPr>
      <dgm:t>
        <a:bodyPr/>
        <a:lstStyle/>
        <a:p>
          <a:r>
            <a:rPr lang="zh-TW" altLang="en-US" dirty="0" smtClean="0"/>
            <a:t>   </a:t>
          </a:r>
          <a:r>
            <a:rPr lang="en-US" altLang="zh-TW" b="1" dirty="0" smtClean="0"/>
            <a:t>1.</a:t>
          </a:r>
          <a:r>
            <a:rPr lang="zh-TW" altLang="en-US" b="1" dirty="0" smtClean="0"/>
            <a:t> 個人長處</a:t>
          </a:r>
          <a:endParaRPr lang="zh-HK" altLang="en-US" b="1" dirty="0"/>
        </a:p>
      </dgm:t>
    </dgm:pt>
    <dgm:pt modelId="{9B362F25-EB25-4603-AC36-19D90C8BADA5}" type="parTrans" cxnId="{BB81ACE5-DF2B-49E4-85BB-373F952792F1}">
      <dgm:prSet/>
      <dgm:spPr/>
      <dgm:t>
        <a:bodyPr/>
        <a:lstStyle/>
        <a:p>
          <a:endParaRPr lang="zh-HK" altLang="en-US"/>
        </a:p>
      </dgm:t>
    </dgm:pt>
    <dgm:pt modelId="{CFB3F2FD-30AE-4E9E-86A7-F040B9A7E108}" type="sibTrans" cxnId="{BB81ACE5-DF2B-49E4-85BB-373F952792F1}">
      <dgm:prSet/>
      <dgm:spPr>
        <a:ln>
          <a:solidFill>
            <a:srgbClr val="FF6600"/>
          </a:solidFill>
        </a:ln>
      </dgm:spPr>
      <dgm:t>
        <a:bodyPr/>
        <a:lstStyle/>
        <a:p>
          <a:endParaRPr lang="zh-HK" altLang="en-US"/>
        </a:p>
      </dgm:t>
    </dgm:pt>
    <dgm:pt modelId="{8AA5D6D8-7AD3-4E35-8076-B890736C5403}">
      <dgm:prSet phldrT="[文字]"/>
      <dgm:spPr>
        <a:solidFill>
          <a:srgbClr val="FF6600"/>
        </a:solidFill>
      </dgm:spPr>
      <dgm:t>
        <a:bodyPr/>
        <a:lstStyle/>
        <a:p>
          <a:r>
            <a:rPr lang="zh-TW" altLang="en-US" b="1" dirty="0" smtClean="0"/>
            <a:t> </a:t>
          </a:r>
          <a:r>
            <a:rPr lang="en-US" altLang="zh-TW" b="1" dirty="0" smtClean="0"/>
            <a:t>2.</a:t>
          </a:r>
          <a:r>
            <a:rPr lang="zh-TW" altLang="en-US" b="1" dirty="0" smtClean="0"/>
            <a:t> 正面情緒</a:t>
          </a:r>
          <a:endParaRPr lang="zh-HK" altLang="en-US" b="1" dirty="0"/>
        </a:p>
      </dgm:t>
    </dgm:pt>
    <dgm:pt modelId="{A420C7AA-FF59-4670-9CAB-78ACCD87D843}" type="parTrans" cxnId="{13AEF470-7665-4A9A-939C-0033B3B75129}">
      <dgm:prSet/>
      <dgm:spPr/>
      <dgm:t>
        <a:bodyPr/>
        <a:lstStyle/>
        <a:p>
          <a:endParaRPr lang="zh-HK" altLang="en-US"/>
        </a:p>
      </dgm:t>
    </dgm:pt>
    <dgm:pt modelId="{53F6CABC-25C9-4FDF-AD75-EFBD804728BF}" type="sibTrans" cxnId="{13AEF470-7665-4A9A-939C-0033B3B75129}">
      <dgm:prSet/>
      <dgm:spPr/>
      <dgm:t>
        <a:bodyPr/>
        <a:lstStyle/>
        <a:p>
          <a:endParaRPr lang="zh-HK" altLang="en-US"/>
        </a:p>
      </dgm:t>
    </dgm:pt>
    <dgm:pt modelId="{7D7BC5E0-C6F8-46F3-AF50-CA1F9D435A4C}">
      <dgm:prSet phldrT="[文字]"/>
      <dgm:spPr>
        <a:solidFill>
          <a:srgbClr val="FF6600"/>
        </a:solidFill>
        <a:ln>
          <a:solidFill>
            <a:schemeClr val="bg1"/>
          </a:solidFill>
        </a:ln>
      </dgm:spPr>
      <dgm:t>
        <a:bodyPr/>
        <a:lstStyle/>
        <a:p>
          <a:r>
            <a:rPr lang="zh-TW" altLang="en-US" b="1" dirty="0" smtClean="0"/>
            <a:t>  </a:t>
          </a:r>
          <a:r>
            <a:rPr lang="en-US" altLang="zh-TW" b="1" dirty="0" smtClean="0"/>
            <a:t>3.</a:t>
          </a:r>
          <a:r>
            <a:rPr lang="zh-TW" altLang="en-US" b="1" dirty="0" smtClean="0"/>
            <a:t> 正面品格</a:t>
          </a:r>
          <a:endParaRPr lang="zh-HK" altLang="en-US" b="1" dirty="0"/>
        </a:p>
      </dgm:t>
    </dgm:pt>
    <dgm:pt modelId="{48BBF6E3-E803-4A6B-B98B-BE94750F8E50}" type="parTrans" cxnId="{A9CEABB6-D6E7-4B96-9FEF-50BF77EC1847}">
      <dgm:prSet/>
      <dgm:spPr/>
      <dgm:t>
        <a:bodyPr/>
        <a:lstStyle/>
        <a:p>
          <a:endParaRPr lang="zh-HK" altLang="en-US"/>
        </a:p>
      </dgm:t>
    </dgm:pt>
    <dgm:pt modelId="{2A86863B-5766-402A-856C-C88743DEF183}" type="sibTrans" cxnId="{A9CEABB6-D6E7-4B96-9FEF-50BF77EC1847}">
      <dgm:prSet/>
      <dgm:spPr/>
      <dgm:t>
        <a:bodyPr/>
        <a:lstStyle/>
        <a:p>
          <a:endParaRPr lang="zh-HK" altLang="en-US"/>
        </a:p>
      </dgm:t>
    </dgm:pt>
    <dgm:pt modelId="{0EFAEDE2-0F50-4737-969C-24022299C420}" type="pres">
      <dgm:prSet presAssocID="{4784AC29-A463-4577-B9D9-14E3E5C16CA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HK" altLang="en-US"/>
        </a:p>
      </dgm:t>
    </dgm:pt>
    <dgm:pt modelId="{D4C8E55F-D2FF-4915-85B2-197570C6BF51}" type="pres">
      <dgm:prSet presAssocID="{4784AC29-A463-4577-B9D9-14E3E5C16CAF}" presName="Name1" presStyleCnt="0"/>
      <dgm:spPr/>
    </dgm:pt>
    <dgm:pt modelId="{09D57DB2-4445-430E-AD7D-DAF39223323C}" type="pres">
      <dgm:prSet presAssocID="{4784AC29-A463-4577-B9D9-14E3E5C16CAF}" presName="cycle" presStyleCnt="0"/>
      <dgm:spPr/>
    </dgm:pt>
    <dgm:pt modelId="{1DA793E5-9C2E-4F7C-B8E1-BFCBBBD44969}" type="pres">
      <dgm:prSet presAssocID="{4784AC29-A463-4577-B9D9-14E3E5C16CAF}" presName="srcNode" presStyleLbl="node1" presStyleIdx="0" presStyleCnt="3"/>
      <dgm:spPr/>
    </dgm:pt>
    <dgm:pt modelId="{15CE05F5-6162-4E37-BD17-A7A0EF85231B}" type="pres">
      <dgm:prSet presAssocID="{4784AC29-A463-4577-B9D9-14E3E5C16CAF}" presName="conn" presStyleLbl="parChTrans1D2" presStyleIdx="0" presStyleCnt="1"/>
      <dgm:spPr/>
      <dgm:t>
        <a:bodyPr/>
        <a:lstStyle/>
        <a:p>
          <a:endParaRPr lang="zh-HK" altLang="en-US"/>
        </a:p>
      </dgm:t>
    </dgm:pt>
    <dgm:pt modelId="{499F3453-BE6E-432E-8600-B764885AE6D9}" type="pres">
      <dgm:prSet presAssocID="{4784AC29-A463-4577-B9D9-14E3E5C16CAF}" presName="extraNode" presStyleLbl="node1" presStyleIdx="0" presStyleCnt="3"/>
      <dgm:spPr/>
    </dgm:pt>
    <dgm:pt modelId="{644B0981-08AA-47A1-AB09-8EBFB7264C95}" type="pres">
      <dgm:prSet presAssocID="{4784AC29-A463-4577-B9D9-14E3E5C16CAF}" presName="dstNode" presStyleLbl="node1" presStyleIdx="0" presStyleCnt="3"/>
      <dgm:spPr/>
    </dgm:pt>
    <dgm:pt modelId="{9F9B29F3-070D-4E0A-A8F8-5659DC2134AA}" type="pres">
      <dgm:prSet presAssocID="{056032F3-0DAD-47BC-AB04-15CC3E516472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86D388F-9D3A-471E-9506-1B1DD1181D31}" type="pres">
      <dgm:prSet presAssocID="{056032F3-0DAD-47BC-AB04-15CC3E516472}" presName="accent_1" presStyleCnt="0"/>
      <dgm:spPr/>
    </dgm:pt>
    <dgm:pt modelId="{7E0AA8F6-33C7-4655-9C70-6E2630E17644}" type="pres">
      <dgm:prSet presAssocID="{056032F3-0DAD-47BC-AB04-15CC3E516472}" presName="accentRepeatNode" presStyleLbl="solidFgAcc1" presStyleIdx="0" presStyleCnt="3"/>
      <dgm:spPr>
        <a:ln>
          <a:solidFill>
            <a:srgbClr val="FF6600"/>
          </a:solidFill>
        </a:ln>
      </dgm:spPr>
      <dgm:t>
        <a:bodyPr/>
        <a:lstStyle/>
        <a:p>
          <a:endParaRPr lang="zh-HK" altLang="en-US"/>
        </a:p>
      </dgm:t>
    </dgm:pt>
    <dgm:pt modelId="{F847E02F-A520-4BAD-B8C0-290DE6C1F314}" type="pres">
      <dgm:prSet presAssocID="{8AA5D6D8-7AD3-4E35-8076-B890736C540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6346FB6-EACC-43C0-B56C-384EF7EAC761}" type="pres">
      <dgm:prSet presAssocID="{8AA5D6D8-7AD3-4E35-8076-B890736C5403}" presName="accent_2" presStyleCnt="0"/>
      <dgm:spPr/>
    </dgm:pt>
    <dgm:pt modelId="{8BE37AC3-18CB-408D-BEC4-9CA8B96BE09A}" type="pres">
      <dgm:prSet presAssocID="{8AA5D6D8-7AD3-4E35-8076-B890736C5403}" presName="accentRepeatNode" presStyleLbl="solidFgAcc1" presStyleIdx="1" presStyleCnt="3"/>
      <dgm:spPr>
        <a:ln>
          <a:solidFill>
            <a:srgbClr val="FF6600"/>
          </a:solidFill>
        </a:ln>
      </dgm:spPr>
      <dgm:t>
        <a:bodyPr/>
        <a:lstStyle/>
        <a:p>
          <a:endParaRPr lang="zh-HK" altLang="en-US"/>
        </a:p>
      </dgm:t>
    </dgm:pt>
    <dgm:pt modelId="{099C896C-7C79-4919-88D4-5CB362E1930C}" type="pres">
      <dgm:prSet presAssocID="{7D7BC5E0-C6F8-46F3-AF50-CA1F9D435A4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DE5A0F5-63DB-412D-92CF-4C2EFEF349ED}" type="pres">
      <dgm:prSet presAssocID="{7D7BC5E0-C6F8-46F3-AF50-CA1F9D435A4C}" presName="accent_3" presStyleCnt="0"/>
      <dgm:spPr/>
    </dgm:pt>
    <dgm:pt modelId="{8860C67E-635A-47CF-8898-D8F43866AAA8}" type="pres">
      <dgm:prSet presAssocID="{7D7BC5E0-C6F8-46F3-AF50-CA1F9D435A4C}" presName="accentRepeatNode" presStyleLbl="solidFgAcc1" presStyleIdx="2" presStyleCnt="3"/>
      <dgm:spPr>
        <a:ln>
          <a:solidFill>
            <a:srgbClr val="FF6600"/>
          </a:solidFill>
        </a:ln>
      </dgm:spPr>
      <dgm:t>
        <a:bodyPr/>
        <a:lstStyle/>
        <a:p>
          <a:endParaRPr lang="zh-HK" altLang="en-US"/>
        </a:p>
      </dgm:t>
    </dgm:pt>
  </dgm:ptLst>
  <dgm:cxnLst>
    <dgm:cxn modelId="{A9CEABB6-D6E7-4B96-9FEF-50BF77EC1847}" srcId="{4784AC29-A463-4577-B9D9-14E3E5C16CAF}" destId="{7D7BC5E0-C6F8-46F3-AF50-CA1F9D435A4C}" srcOrd="2" destOrd="0" parTransId="{48BBF6E3-E803-4A6B-B98B-BE94750F8E50}" sibTransId="{2A86863B-5766-402A-856C-C88743DEF183}"/>
    <dgm:cxn modelId="{502A9AB7-6BD1-49FC-86AA-400D1BF7056F}" type="presOf" srcId="{7D7BC5E0-C6F8-46F3-AF50-CA1F9D435A4C}" destId="{099C896C-7C79-4919-88D4-5CB362E1930C}" srcOrd="0" destOrd="0" presId="urn:microsoft.com/office/officeart/2008/layout/VerticalCurvedList"/>
    <dgm:cxn modelId="{03F7FE6E-968C-41D6-B695-01BAA178FDC0}" type="presOf" srcId="{4784AC29-A463-4577-B9D9-14E3E5C16CAF}" destId="{0EFAEDE2-0F50-4737-969C-24022299C420}" srcOrd="0" destOrd="0" presId="urn:microsoft.com/office/officeart/2008/layout/VerticalCurvedList"/>
    <dgm:cxn modelId="{2E3D0742-DEED-4891-BE78-FD199F569C89}" type="presOf" srcId="{8AA5D6D8-7AD3-4E35-8076-B890736C5403}" destId="{F847E02F-A520-4BAD-B8C0-290DE6C1F314}" srcOrd="0" destOrd="0" presId="urn:microsoft.com/office/officeart/2008/layout/VerticalCurvedList"/>
    <dgm:cxn modelId="{BB81ACE5-DF2B-49E4-85BB-373F952792F1}" srcId="{4784AC29-A463-4577-B9D9-14E3E5C16CAF}" destId="{056032F3-0DAD-47BC-AB04-15CC3E516472}" srcOrd="0" destOrd="0" parTransId="{9B362F25-EB25-4603-AC36-19D90C8BADA5}" sibTransId="{CFB3F2FD-30AE-4E9E-86A7-F040B9A7E108}"/>
    <dgm:cxn modelId="{08730AA7-6F92-4AFB-B507-014593223F38}" type="presOf" srcId="{056032F3-0DAD-47BC-AB04-15CC3E516472}" destId="{9F9B29F3-070D-4E0A-A8F8-5659DC2134AA}" srcOrd="0" destOrd="0" presId="urn:microsoft.com/office/officeart/2008/layout/VerticalCurvedList"/>
    <dgm:cxn modelId="{B9C7F9E3-018D-423A-8B6D-579CC4481645}" type="presOf" srcId="{CFB3F2FD-30AE-4E9E-86A7-F040B9A7E108}" destId="{15CE05F5-6162-4E37-BD17-A7A0EF85231B}" srcOrd="0" destOrd="0" presId="urn:microsoft.com/office/officeart/2008/layout/VerticalCurvedList"/>
    <dgm:cxn modelId="{13AEF470-7665-4A9A-939C-0033B3B75129}" srcId="{4784AC29-A463-4577-B9D9-14E3E5C16CAF}" destId="{8AA5D6D8-7AD3-4E35-8076-B890736C5403}" srcOrd="1" destOrd="0" parTransId="{A420C7AA-FF59-4670-9CAB-78ACCD87D843}" sibTransId="{53F6CABC-25C9-4FDF-AD75-EFBD804728BF}"/>
    <dgm:cxn modelId="{F49E3D6E-4FD7-467E-882B-0D6CB1D7249B}" type="presParOf" srcId="{0EFAEDE2-0F50-4737-969C-24022299C420}" destId="{D4C8E55F-D2FF-4915-85B2-197570C6BF51}" srcOrd="0" destOrd="0" presId="urn:microsoft.com/office/officeart/2008/layout/VerticalCurvedList"/>
    <dgm:cxn modelId="{ABDD67D0-595C-497A-A829-2B8F52CF5BD9}" type="presParOf" srcId="{D4C8E55F-D2FF-4915-85B2-197570C6BF51}" destId="{09D57DB2-4445-430E-AD7D-DAF39223323C}" srcOrd="0" destOrd="0" presId="urn:microsoft.com/office/officeart/2008/layout/VerticalCurvedList"/>
    <dgm:cxn modelId="{D1852DBE-56A4-49F9-8A4A-410CCAAFA04C}" type="presParOf" srcId="{09D57DB2-4445-430E-AD7D-DAF39223323C}" destId="{1DA793E5-9C2E-4F7C-B8E1-BFCBBBD44969}" srcOrd="0" destOrd="0" presId="urn:microsoft.com/office/officeart/2008/layout/VerticalCurvedList"/>
    <dgm:cxn modelId="{A72EC2C8-C283-46C9-A77F-82ECD99057A6}" type="presParOf" srcId="{09D57DB2-4445-430E-AD7D-DAF39223323C}" destId="{15CE05F5-6162-4E37-BD17-A7A0EF85231B}" srcOrd="1" destOrd="0" presId="urn:microsoft.com/office/officeart/2008/layout/VerticalCurvedList"/>
    <dgm:cxn modelId="{FEF1F198-3941-4FD3-A599-D750B12236BD}" type="presParOf" srcId="{09D57DB2-4445-430E-AD7D-DAF39223323C}" destId="{499F3453-BE6E-432E-8600-B764885AE6D9}" srcOrd="2" destOrd="0" presId="urn:microsoft.com/office/officeart/2008/layout/VerticalCurvedList"/>
    <dgm:cxn modelId="{8F2896B5-F3F1-4453-B2AD-56A61DA59F4A}" type="presParOf" srcId="{09D57DB2-4445-430E-AD7D-DAF39223323C}" destId="{644B0981-08AA-47A1-AB09-8EBFB7264C95}" srcOrd="3" destOrd="0" presId="urn:microsoft.com/office/officeart/2008/layout/VerticalCurvedList"/>
    <dgm:cxn modelId="{952C0BBE-2AF1-4B27-89D0-BC598A386D4C}" type="presParOf" srcId="{D4C8E55F-D2FF-4915-85B2-197570C6BF51}" destId="{9F9B29F3-070D-4E0A-A8F8-5659DC2134AA}" srcOrd="1" destOrd="0" presId="urn:microsoft.com/office/officeart/2008/layout/VerticalCurvedList"/>
    <dgm:cxn modelId="{9C46DFC9-2A3D-4071-AED3-B7CEEFF4BF04}" type="presParOf" srcId="{D4C8E55F-D2FF-4915-85B2-197570C6BF51}" destId="{186D388F-9D3A-471E-9506-1B1DD1181D31}" srcOrd="2" destOrd="0" presId="urn:microsoft.com/office/officeart/2008/layout/VerticalCurvedList"/>
    <dgm:cxn modelId="{291A7F66-6BF7-4492-9909-B5C382AF2D5C}" type="presParOf" srcId="{186D388F-9D3A-471E-9506-1B1DD1181D31}" destId="{7E0AA8F6-33C7-4655-9C70-6E2630E17644}" srcOrd="0" destOrd="0" presId="urn:microsoft.com/office/officeart/2008/layout/VerticalCurvedList"/>
    <dgm:cxn modelId="{2B9E43A7-380D-4C6D-85BA-38D75C45A131}" type="presParOf" srcId="{D4C8E55F-D2FF-4915-85B2-197570C6BF51}" destId="{F847E02F-A520-4BAD-B8C0-290DE6C1F314}" srcOrd="3" destOrd="0" presId="urn:microsoft.com/office/officeart/2008/layout/VerticalCurvedList"/>
    <dgm:cxn modelId="{F74208DD-059E-46FA-8A71-B1640CDAF628}" type="presParOf" srcId="{D4C8E55F-D2FF-4915-85B2-197570C6BF51}" destId="{B6346FB6-EACC-43C0-B56C-384EF7EAC761}" srcOrd="4" destOrd="0" presId="urn:microsoft.com/office/officeart/2008/layout/VerticalCurvedList"/>
    <dgm:cxn modelId="{4ED23B1A-F172-4C85-BC28-37A05964A6EC}" type="presParOf" srcId="{B6346FB6-EACC-43C0-B56C-384EF7EAC761}" destId="{8BE37AC3-18CB-408D-BEC4-9CA8B96BE09A}" srcOrd="0" destOrd="0" presId="urn:microsoft.com/office/officeart/2008/layout/VerticalCurvedList"/>
    <dgm:cxn modelId="{F36DD77D-CCF0-4B42-A0CD-5B8AF98E0394}" type="presParOf" srcId="{D4C8E55F-D2FF-4915-85B2-197570C6BF51}" destId="{099C896C-7C79-4919-88D4-5CB362E1930C}" srcOrd="5" destOrd="0" presId="urn:microsoft.com/office/officeart/2008/layout/VerticalCurvedList"/>
    <dgm:cxn modelId="{9B1AA76F-9FCC-4E4D-B3DC-7E432AA16AAE}" type="presParOf" srcId="{D4C8E55F-D2FF-4915-85B2-197570C6BF51}" destId="{9DE5A0F5-63DB-412D-92CF-4C2EFEF349ED}" srcOrd="6" destOrd="0" presId="urn:microsoft.com/office/officeart/2008/layout/VerticalCurvedList"/>
    <dgm:cxn modelId="{593792DE-7C18-4583-8269-C4B0EF9A55FC}" type="presParOf" srcId="{9DE5A0F5-63DB-412D-92CF-4C2EFEF349ED}" destId="{8860C67E-635A-47CF-8898-D8F43866AAA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A6DB45-B1A3-4613-93DF-309C6FCE619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HK" altLang="en-US"/>
        </a:p>
      </dgm:t>
    </dgm:pt>
    <dgm:pt modelId="{76225C73-8E0F-40D6-920C-4B45A887DF81}">
      <dgm:prSet phldrT="[文字]" custT="1"/>
      <dgm:spPr>
        <a:solidFill>
          <a:srgbClr val="FF6600"/>
        </a:solidFill>
      </dgm:spPr>
      <dgm:t>
        <a:bodyPr/>
        <a:lstStyle/>
        <a:p>
          <a:pPr algn="ctr"/>
          <a:endParaRPr lang="en-US" altLang="zh-TW" sz="3600" b="1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ctr"/>
          <a:r>
            <a: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個人長處</a:t>
          </a:r>
          <a:endParaRPr lang="en-US" altLang="zh-TW" sz="3600" b="1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ctr"/>
          <a:r>
            <a: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正面情緒</a:t>
          </a:r>
          <a:endParaRPr lang="en-US" altLang="zh-TW" sz="3600" b="1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ctr"/>
          <a:r>
            <a: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正面品格</a:t>
          </a:r>
          <a:endParaRPr lang="en-US" altLang="zh-TW" sz="3600" b="1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ctr"/>
          <a:endParaRPr lang="zh-HK" altLang="en-US" sz="4000" dirty="0"/>
        </a:p>
      </dgm:t>
    </dgm:pt>
    <dgm:pt modelId="{C32F80AF-40F7-4E23-8D4C-3D4237684C69}" type="parTrans" cxnId="{DE37EBEF-BC67-4944-A5E8-5D5A59D87774}">
      <dgm:prSet/>
      <dgm:spPr/>
      <dgm:t>
        <a:bodyPr/>
        <a:lstStyle/>
        <a:p>
          <a:endParaRPr lang="zh-HK" altLang="en-US"/>
        </a:p>
      </dgm:t>
    </dgm:pt>
    <dgm:pt modelId="{E25CD2DC-62F3-4CAB-B0E8-51B4D5FB73C1}" type="sibTrans" cxnId="{DE37EBEF-BC67-4944-A5E8-5D5A59D87774}">
      <dgm:prSet/>
      <dgm:spPr/>
      <dgm:t>
        <a:bodyPr/>
        <a:lstStyle/>
        <a:p>
          <a:endParaRPr lang="zh-HK" altLang="en-US"/>
        </a:p>
      </dgm:t>
    </dgm:pt>
    <dgm:pt modelId="{A679BDDF-A5F9-4B4F-BF8A-60183128F4BE}">
      <dgm:prSet phldrT="[文字]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r>
            <a: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認識和發揮    自己的潛能</a:t>
          </a:r>
          <a:endParaRPr lang="zh-HK" altLang="en-US" sz="36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A4544B2-7DB2-4AE5-8201-840AF25D1169}" type="parTrans" cxnId="{01E3A3DD-6529-498D-BDA2-D9350EB1626F}">
      <dgm:prSet/>
      <dgm:spPr/>
      <dgm:t>
        <a:bodyPr/>
        <a:lstStyle/>
        <a:p>
          <a:endParaRPr lang="zh-HK" altLang="en-US"/>
        </a:p>
      </dgm:t>
    </dgm:pt>
    <dgm:pt modelId="{C4B51A75-5F98-4DC6-B468-E480EDC04F87}" type="sibTrans" cxnId="{01E3A3DD-6529-498D-BDA2-D9350EB1626F}">
      <dgm:prSet/>
      <dgm:spPr/>
      <dgm:t>
        <a:bodyPr/>
        <a:lstStyle/>
        <a:p>
          <a:endParaRPr lang="zh-HK" altLang="en-US"/>
        </a:p>
      </dgm:t>
    </dgm:pt>
    <dgm:pt modelId="{62A3BF38-0869-4C5D-A3ED-4F667A492F1C}">
      <dgm:prSet phldrT="[文字]" custT="1"/>
      <dgm:spPr>
        <a:solidFill>
          <a:srgbClr val="FFFF00"/>
        </a:solidFill>
        <a:ln>
          <a:solidFill>
            <a:schemeClr val="bg2">
              <a:lumMod val="90000"/>
            </a:schemeClr>
          </a:solidFill>
        </a:ln>
      </dgm:spPr>
      <dgm:t>
        <a:bodyPr/>
        <a:lstStyle/>
        <a:p>
          <a:r>
            <a:rPr lang="en-US" altLang="zh-HK" sz="36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2. </a:t>
          </a:r>
          <a:r>
            <a:rPr lang="zh-TW" altLang="en-US" sz="36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正面的品格   和情緒</a:t>
          </a:r>
          <a:endParaRPr lang="zh-HK" altLang="en-US" sz="36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E092D6EE-2C8E-45C1-A410-0715C0AECDA4}" type="parTrans" cxnId="{2E964CA7-A9A2-403D-9751-70EC0EED72EA}">
      <dgm:prSet/>
      <dgm:spPr/>
      <dgm:t>
        <a:bodyPr/>
        <a:lstStyle/>
        <a:p>
          <a:endParaRPr lang="zh-HK" altLang="en-US"/>
        </a:p>
      </dgm:t>
    </dgm:pt>
    <dgm:pt modelId="{DDE58E12-E3D1-467D-A57B-530DE53CDCFF}" type="sibTrans" cxnId="{2E964CA7-A9A2-403D-9751-70EC0EED72EA}">
      <dgm:prSet/>
      <dgm:spPr/>
      <dgm:t>
        <a:bodyPr/>
        <a:lstStyle/>
        <a:p>
          <a:endParaRPr lang="zh-HK" altLang="en-US"/>
        </a:p>
      </dgm:t>
    </dgm:pt>
    <dgm:pt modelId="{66A4824C-44C2-4139-8A0B-2726843B9609}">
      <dgm:prSet phldrT="[文字]" custT="1"/>
      <dgm:spPr>
        <a:solidFill>
          <a:srgbClr val="157D47"/>
        </a:solidFill>
        <a:ln>
          <a:solidFill>
            <a:srgbClr val="157D47"/>
          </a:solidFill>
        </a:ln>
      </dgm:spPr>
      <dgm:t>
        <a:bodyPr/>
        <a:lstStyle/>
        <a:p>
          <a:r>
            <a: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 正面的社群   和組織 </a:t>
          </a:r>
          <a:endParaRPr lang="zh-HK" altLang="en-US" sz="36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A26B332-554D-4549-8422-057F4205E192}" type="parTrans" cxnId="{A418459B-404E-4FED-AA81-3E71A912530F}">
      <dgm:prSet/>
      <dgm:spPr/>
      <dgm:t>
        <a:bodyPr/>
        <a:lstStyle/>
        <a:p>
          <a:endParaRPr lang="zh-HK" altLang="en-US"/>
        </a:p>
      </dgm:t>
    </dgm:pt>
    <dgm:pt modelId="{70BBF6A4-3922-48E3-8A1A-223A10FD7D97}" type="sibTrans" cxnId="{A418459B-404E-4FED-AA81-3E71A912530F}">
      <dgm:prSet/>
      <dgm:spPr/>
      <dgm:t>
        <a:bodyPr/>
        <a:lstStyle/>
        <a:p>
          <a:endParaRPr lang="zh-HK" altLang="en-US"/>
        </a:p>
      </dgm:t>
    </dgm:pt>
    <dgm:pt modelId="{0B00F361-FEDB-4BED-91C7-8C7C0F2D4FC8}" type="pres">
      <dgm:prSet presAssocID="{2CA6DB45-B1A3-4613-93DF-309C6FCE619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HK" altLang="en-US"/>
        </a:p>
      </dgm:t>
    </dgm:pt>
    <dgm:pt modelId="{ECB3152A-4D24-49E3-873F-C83C640F403D}" type="pres">
      <dgm:prSet presAssocID="{76225C73-8E0F-40D6-920C-4B45A887DF81}" presName="hierRoot1" presStyleCnt="0">
        <dgm:presLayoutVars>
          <dgm:hierBranch val="init"/>
        </dgm:presLayoutVars>
      </dgm:prSet>
      <dgm:spPr/>
    </dgm:pt>
    <dgm:pt modelId="{D096EF40-C5CA-4C30-8CAB-6888F5E8FE21}" type="pres">
      <dgm:prSet presAssocID="{76225C73-8E0F-40D6-920C-4B45A887DF81}" presName="rootComposite1" presStyleCnt="0"/>
      <dgm:spPr/>
    </dgm:pt>
    <dgm:pt modelId="{91A0BEA0-67EC-4855-9533-69F8706C781D}" type="pres">
      <dgm:prSet presAssocID="{76225C73-8E0F-40D6-920C-4B45A887DF81}" presName="rootText1" presStyleLbl="node0" presStyleIdx="0" presStyleCnt="1" custScaleX="59104" custScaleY="208735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35F9827C-DE40-4013-A21E-7C5177CA774E}" type="pres">
      <dgm:prSet presAssocID="{76225C73-8E0F-40D6-920C-4B45A887DF81}" presName="rootConnector1" presStyleLbl="node1" presStyleIdx="0" presStyleCnt="0"/>
      <dgm:spPr/>
      <dgm:t>
        <a:bodyPr/>
        <a:lstStyle/>
        <a:p>
          <a:endParaRPr lang="zh-HK" altLang="en-US"/>
        </a:p>
      </dgm:t>
    </dgm:pt>
    <dgm:pt modelId="{C1BB4B46-3EC2-4E09-85EA-268124918FA0}" type="pres">
      <dgm:prSet presAssocID="{76225C73-8E0F-40D6-920C-4B45A887DF81}" presName="hierChild2" presStyleCnt="0"/>
      <dgm:spPr/>
    </dgm:pt>
    <dgm:pt modelId="{A37B27C2-3873-4DAC-BEE6-8A2F2ACB9320}" type="pres">
      <dgm:prSet presAssocID="{9A4544B2-7DB2-4AE5-8201-840AF25D1169}" presName="Name64" presStyleLbl="parChTrans1D2" presStyleIdx="0" presStyleCnt="3"/>
      <dgm:spPr/>
      <dgm:t>
        <a:bodyPr/>
        <a:lstStyle/>
        <a:p>
          <a:endParaRPr lang="zh-HK" altLang="en-US"/>
        </a:p>
      </dgm:t>
    </dgm:pt>
    <dgm:pt modelId="{56439A79-4633-4AF3-8F64-03765B6BD388}" type="pres">
      <dgm:prSet presAssocID="{A679BDDF-A5F9-4B4F-BF8A-60183128F4BE}" presName="hierRoot2" presStyleCnt="0">
        <dgm:presLayoutVars>
          <dgm:hierBranch val="init"/>
        </dgm:presLayoutVars>
      </dgm:prSet>
      <dgm:spPr/>
    </dgm:pt>
    <dgm:pt modelId="{327E331A-FF4B-4F2E-B258-F8CDE7DED866}" type="pres">
      <dgm:prSet presAssocID="{A679BDDF-A5F9-4B4F-BF8A-60183128F4BE}" presName="rootComposite" presStyleCnt="0"/>
      <dgm:spPr/>
    </dgm:pt>
    <dgm:pt modelId="{06E9D0A1-4814-4250-A41E-D47DD5EDAD25}" type="pres">
      <dgm:prSet presAssocID="{A679BDDF-A5F9-4B4F-BF8A-60183128F4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2B675D77-A15D-4514-B389-31E5624282DD}" type="pres">
      <dgm:prSet presAssocID="{A679BDDF-A5F9-4B4F-BF8A-60183128F4BE}" presName="rootConnector" presStyleLbl="node2" presStyleIdx="0" presStyleCnt="3"/>
      <dgm:spPr/>
      <dgm:t>
        <a:bodyPr/>
        <a:lstStyle/>
        <a:p>
          <a:endParaRPr lang="zh-HK" altLang="en-US"/>
        </a:p>
      </dgm:t>
    </dgm:pt>
    <dgm:pt modelId="{BC107678-F428-4A51-A9ED-0A320AEF7456}" type="pres">
      <dgm:prSet presAssocID="{A679BDDF-A5F9-4B4F-BF8A-60183128F4BE}" presName="hierChild4" presStyleCnt="0"/>
      <dgm:spPr/>
    </dgm:pt>
    <dgm:pt modelId="{C0FB8FED-3C13-4011-8495-4215B7E27EF6}" type="pres">
      <dgm:prSet presAssocID="{A679BDDF-A5F9-4B4F-BF8A-60183128F4BE}" presName="hierChild5" presStyleCnt="0"/>
      <dgm:spPr/>
    </dgm:pt>
    <dgm:pt modelId="{3D5B53E5-3F14-4418-A02D-543A8574BCEE}" type="pres">
      <dgm:prSet presAssocID="{E092D6EE-2C8E-45C1-A410-0715C0AECDA4}" presName="Name64" presStyleLbl="parChTrans1D2" presStyleIdx="1" presStyleCnt="3"/>
      <dgm:spPr/>
      <dgm:t>
        <a:bodyPr/>
        <a:lstStyle/>
        <a:p>
          <a:endParaRPr lang="zh-HK" altLang="en-US"/>
        </a:p>
      </dgm:t>
    </dgm:pt>
    <dgm:pt modelId="{06E22F2F-924C-46EE-94CA-2F77DC52C27F}" type="pres">
      <dgm:prSet presAssocID="{62A3BF38-0869-4C5D-A3ED-4F667A492F1C}" presName="hierRoot2" presStyleCnt="0">
        <dgm:presLayoutVars>
          <dgm:hierBranch val="init"/>
        </dgm:presLayoutVars>
      </dgm:prSet>
      <dgm:spPr/>
    </dgm:pt>
    <dgm:pt modelId="{EA2085BC-7C78-4366-A1CC-37C460F4A668}" type="pres">
      <dgm:prSet presAssocID="{62A3BF38-0869-4C5D-A3ED-4F667A492F1C}" presName="rootComposite" presStyleCnt="0"/>
      <dgm:spPr/>
    </dgm:pt>
    <dgm:pt modelId="{7F8091D1-64C8-4DAE-BB67-B63EA0C3BA0A}" type="pres">
      <dgm:prSet presAssocID="{62A3BF38-0869-4C5D-A3ED-4F667A492F1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ADE16C1F-9D6A-4EB6-86AE-0E08292E5FBF}" type="pres">
      <dgm:prSet presAssocID="{62A3BF38-0869-4C5D-A3ED-4F667A492F1C}" presName="rootConnector" presStyleLbl="node2" presStyleIdx="1" presStyleCnt="3"/>
      <dgm:spPr/>
      <dgm:t>
        <a:bodyPr/>
        <a:lstStyle/>
        <a:p>
          <a:endParaRPr lang="zh-HK" altLang="en-US"/>
        </a:p>
      </dgm:t>
    </dgm:pt>
    <dgm:pt modelId="{515E6542-8D0E-4D20-B7FB-3E32C48957B0}" type="pres">
      <dgm:prSet presAssocID="{62A3BF38-0869-4C5D-A3ED-4F667A492F1C}" presName="hierChild4" presStyleCnt="0"/>
      <dgm:spPr/>
    </dgm:pt>
    <dgm:pt modelId="{C9A03A33-B570-4DF1-9612-4EE3401DC028}" type="pres">
      <dgm:prSet presAssocID="{62A3BF38-0869-4C5D-A3ED-4F667A492F1C}" presName="hierChild5" presStyleCnt="0"/>
      <dgm:spPr/>
    </dgm:pt>
    <dgm:pt modelId="{531B8B60-579E-4D68-BAE6-A4A513328579}" type="pres">
      <dgm:prSet presAssocID="{9A26B332-554D-4549-8422-057F4205E192}" presName="Name64" presStyleLbl="parChTrans1D2" presStyleIdx="2" presStyleCnt="3"/>
      <dgm:spPr/>
      <dgm:t>
        <a:bodyPr/>
        <a:lstStyle/>
        <a:p>
          <a:endParaRPr lang="zh-HK" altLang="en-US"/>
        </a:p>
      </dgm:t>
    </dgm:pt>
    <dgm:pt modelId="{EFF5B1CC-52E4-4C74-83FF-C4E0BF7EA98F}" type="pres">
      <dgm:prSet presAssocID="{66A4824C-44C2-4139-8A0B-2726843B9609}" presName="hierRoot2" presStyleCnt="0">
        <dgm:presLayoutVars>
          <dgm:hierBranch val="init"/>
        </dgm:presLayoutVars>
      </dgm:prSet>
      <dgm:spPr/>
    </dgm:pt>
    <dgm:pt modelId="{E54288BC-0946-4DF5-9617-17D860FE245E}" type="pres">
      <dgm:prSet presAssocID="{66A4824C-44C2-4139-8A0B-2726843B9609}" presName="rootComposite" presStyleCnt="0"/>
      <dgm:spPr/>
    </dgm:pt>
    <dgm:pt modelId="{A71647E9-ED65-42DB-99CE-BD3FCA839B00}" type="pres">
      <dgm:prSet presAssocID="{66A4824C-44C2-4139-8A0B-2726843B960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C4B0105A-40F4-4FEE-B7FD-1D99D53829F6}" type="pres">
      <dgm:prSet presAssocID="{66A4824C-44C2-4139-8A0B-2726843B9609}" presName="rootConnector" presStyleLbl="node2" presStyleIdx="2" presStyleCnt="3"/>
      <dgm:spPr/>
      <dgm:t>
        <a:bodyPr/>
        <a:lstStyle/>
        <a:p>
          <a:endParaRPr lang="zh-HK" altLang="en-US"/>
        </a:p>
      </dgm:t>
    </dgm:pt>
    <dgm:pt modelId="{D57576D7-6864-4C06-8C6D-63DAED9E5E34}" type="pres">
      <dgm:prSet presAssocID="{66A4824C-44C2-4139-8A0B-2726843B9609}" presName="hierChild4" presStyleCnt="0"/>
      <dgm:spPr/>
    </dgm:pt>
    <dgm:pt modelId="{E92E1C9B-674B-43A3-B769-B96B0CACE363}" type="pres">
      <dgm:prSet presAssocID="{66A4824C-44C2-4139-8A0B-2726843B9609}" presName="hierChild5" presStyleCnt="0"/>
      <dgm:spPr/>
    </dgm:pt>
    <dgm:pt modelId="{A3B2ED3C-BEF1-48F7-B4DE-8ACAF62C3DD3}" type="pres">
      <dgm:prSet presAssocID="{76225C73-8E0F-40D6-920C-4B45A887DF81}" presName="hierChild3" presStyleCnt="0"/>
      <dgm:spPr/>
    </dgm:pt>
  </dgm:ptLst>
  <dgm:cxnLst>
    <dgm:cxn modelId="{36C6444D-A1ED-4859-B769-71F931D96F3E}" type="presOf" srcId="{A679BDDF-A5F9-4B4F-BF8A-60183128F4BE}" destId="{2B675D77-A15D-4514-B389-31E5624282DD}" srcOrd="1" destOrd="0" presId="urn:microsoft.com/office/officeart/2009/3/layout/HorizontalOrganizationChart"/>
    <dgm:cxn modelId="{C4ECBE3C-E9CA-48BA-9BEB-DD1228E4750C}" type="presOf" srcId="{76225C73-8E0F-40D6-920C-4B45A887DF81}" destId="{91A0BEA0-67EC-4855-9533-69F8706C781D}" srcOrd="0" destOrd="0" presId="urn:microsoft.com/office/officeart/2009/3/layout/HorizontalOrganizationChart"/>
    <dgm:cxn modelId="{13D3A548-7E3B-44D2-BF25-F9F43C3B260D}" type="presOf" srcId="{62A3BF38-0869-4C5D-A3ED-4F667A492F1C}" destId="{ADE16C1F-9D6A-4EB6-86AE-0E08292E5FBF}" srcOrd="1" destOrd="0" presId="urn:microsoft.com/office/officeart/2009/3/layout/HorizontalOrganizationChart"/>
    <dgm:cxn modelId="{A418459B-404E-4FED-AA81-3E71A912530F}" srcId="{76225C73-8E0F-40D6-920C-4B45A887DF81}" destId="{66A4824C-44C2-4139-8A0B-2726843B9609}" srcOrd="2" destOrd="0" parTransId="{9A26B332-554D-4549-8422-057F4205E192}" sibTransId="{70BBF6A4-3922-48E3-8A1A-223A10FD7D97}"/>
    <dgm:cxn modelId="{314693CB-7768-4C21-8401-9C7784E8387E}" type="presOf" srcId="{66A4824C-44C2-4139-8A0B-2726843B9609}" destId="{C4B0105A-40F4-4FEE-B7FD-1D99D53829F6}" srcOrd="1" destOrd="0" presId="urn:microsoft.com/office/officeart/2009/3/layout/HorizontalOrganizationChart"/>
    <dgm:cxn modelId="{943433E7-A506-4C2B-AA9A-1211E8E9FAA4}" type="presOf" srcId="{2CA6DB45-B1A3-4613-93DF-309C6FCE6199}" destId="{0B00F361-FEDB-4BED-91C7-8C7C0F2D4FC8}" srcOrd="0" destOrd="0" presId="urn:microsoft.com/office/officeart/2009/3/layout/HorizontalOrganizationChart"/>
    <dgm:cxn modelId="{A4ACC833-6105-48A6-9B1A-0C1CF464611E}" type="presOf" srcId="{A679BDDF-A5F9-4B4F-BF8A-60183128F4BE}" destId="{06E9D0A1-4814-4250-A41E-D47DD5EDAD25}" srcOrd="0" destOrd="0" presId="urn:microsoft.com/office/officeart/2009/3/layout/HorizontalOrganizationChart"/>
    <dgm:cxn modelId="{DE37EBEF-BC67-4944-A5E8-5D5A59D87774}" srcId="{2CA6DB45-B1A3-4613-93DF-309C6FCE6199}" destId="{76225C73-8E0F-40D6-920C-4B45A887DF81}" srcOrd="0" destOrd="0" parTransId="{C32F80AF-40F7-4E23-8D4C-3D4237684C69}" sibTransId="{E25CD2DC-62F3-4CAB-B0E8-51B4D5FB73C1}"/>
    <dgm:cxn modelId="{746FA740-4743-4FD1-A049-8360672E9ED6}" type="presOf" srcId="{E092D6EE-2C8E-45C1-A410-0715C0AECDA4}" destId="{3D5B53E5-3F14-4418-A02D-543A8574BCEE}" srcOrd="0" destOrd="0" presId="urn:microsoft.com/office/officeart/2009/3/layout/HorizontalOrganizationChart"/>
    <dgm:cxn modelId="{01E3A3DD-6529-498D-BDA2-D9350EB1626F}" srcId="{76225C73-8E0F-40D6-920C-4B45A887DF81}" destId="{A679BDDF-A5F9-4B4F-BF8A-60183128F4BE}" srcOrd="0" destOrd="0" parTransId="{9A4544B2-7DB2-4AE5-8201-840AF25D1169}" sibTransId="{C4B51A75-5F98-4DC6-B468-E480EDC04F87}"/>
    <dgm:cxn modelId="{36010273-B812-4149-83E6-CA8C8B91C687}" type="presOf" srcId="{9A26B332-554D-4549-8422-057F4205E192}" destId="{531B8B60-579E-4D68-BAE6-A4A513328579}" srcOrd="0" destOrd="0" presId="urn:microsoft.com/office/officeart/2009/3/layout/HorizontalOrganizationChart"/>
    <dgm:cxn modelId="{2E964CA7-A9A2-403D-9751-70EC0EED72EA}" srcId="{76225C73-8E0F-40D6-920C-4B45A887DF81}" destId="{62A3BF38-0869-4C5D-A3ED-4F667A492F1C}" srcOrd="1" destOrd="0" parTransId="{E092D6EE-2C8E-45C1-A410-0715C0AECDA4}" sibTransId="{DDE58E12-E3D1-467D-A57B-530DE53CDCFF}"/>
    <dgm:cxn modelId="{E00794CA-30A3-44BA-AB77-6985DFF17CCA}" type="presOf" srcId="{62A3BF38-0869-4C5D-A3ED-4F667A492F1C}" destId="{7F8091D1-64C8-4DAE-BB67-B63EA0C3BA0A}" srcOrd="0" destOrd="0" presId="urn:microsoft.com/office/officeart/2009/3/layout/HorizontalOrganizationChart"/>
    <dgm:cxn modelId="{9E202E10-324B-4241-A09E-93788B65E923}" type="presOf" srcId="{9A4544B2-7DB2-4AE5-8201-840AF25D1169}" destId="{A37B27C2-3873-4DAC-BEE6-8A2F2ACB9320}" srcOrd="0" destOrd="0" presId="urn:microsoft.com/office/officeart/2009/3/layout/HorizontalOrganizationChart"/>
    <dgm:cxn modelId="{B98E5860-095B-4B0A-9D12-5317469D5097}" type="presOf" srcId="{66A4824C-44C2-4139-8A0B-2726843B9609}" destId="{A71647E9-ED65-42DB-99CE-BD3FCA839B00}" srcOrd="0" destOrd="0" presId="urn:microsoft.com/office/officeart/2009/3/layout/HorizontalOrganizationChart"/>
    <dgm:cxn modelId="{5899EC04-376F-4F2A-BA9E-28896F01F9F2}" type="presOf" srcId="{76225C73-8E0F-40D6-920C-4B45A887DF81}" destId="{35F9827C-DE40-4013-A21E-7C5177CA774E}" srcOrd="1" destOrd="0" presId="urn:microsoft.com/office/officeart/2009/3/layout/HorizontalOrganizationChart"/>
    <dgm:cxn modelId="{66BAF35B-BC59-4BC6-9F49-69C2ED1D7EAB}" type="presParOf" srcId="{0B00F361-FEDB-4BED-91C7-8C7C0F2D4FC8}" destId="{ECB3152A-4D24-49E3-873F-C83C640F403D}" srcOrd="0" destOrd="0" presId="urn:microsoft.com/office/officeart/2009/3/layout/HorizontalOrganizationChart"/>
    <dgm:cxn modelId="{1ABCA5B8-13AC-482F-952C-80F432EB18A4}" type="presParOf" srcId="{ECB3152A-4D24-49E3-873F-C83C640F403D}" destId="{D096EF40-C5CA-4C30-8CAB-6888F5E8FE21}" srcOrd="0" destOrd="0" presId="urn:microsoft.com/office/officeart/2009/3/layout/HorizontalOrganizationChart"/>
    <dgm:cxn modelId="{6A8AE8D4-1A32-4B7D-A8F8-CD089E28F4B3}" type="presParOf" srcId="{D096EF40-C5CA-4C30-8CAB-6888F5E8FE21}" destId="{91A0BEA0-67EC-4855-9533-69F8706C781D}" srcOrd="0" destOrd="0" presId="urn:microsoft.com/office/officeart/2009/3/layout/HorizontalOrganizationChart"/>
    <dgm:cxn modelId="{6B731A46-786B-41F7-880B-502DB2F1B93A}" type="presParOf" srcId="{D096EF40-C5CA-4C30-8CAB-6888F5E8FE21}" destId="{35F9827C-DE40-4013-A21E-7C5177CA774E}" srcOrd="1" destOrd="0" presId="urn:microsoft.com/office/officeart/2009/3/layout/HorizontalOrganizationChart"/>
    <dgm:cxn modelId="{0952AA65-CC40-4BDD-9856-19FF3BAA38D1}" type="presParOf" srcId="{ECB3152A-4D24-49E3-873F-C83C640F403D}" destId="{C1BB4B46-3EC2-4E09-85EA-268124918FA0}" srcOrd="1" destOrd="0" presId="urn:microsoft.com/office/officeart/2009/3/layout/HorizontalOrganizationChart"/>
    <dgm:cxn modelId="{8B93D80C-5287-43E2-BD0D-06FEB57D55FF}" type="presParOf" srcId="{C1BB4B46-3EC2-4E09-85EA-268124918FA0}" destId="{A37B27C2-3873-4DAC-BEE6-8A2F2ACB9320}" srcOrd="0" destOrd="0" presId="urn:microsoft.com/office/officeart/2009/3/layout/HorizontalOrganizationChart"/>
    <dgm:cxn modelId="{B8992D3C-3050-4991-87B4-C60267875EB0}" type="presParOf" srcId="{C1BB4B46-3EC2-4E09-85EA-268124918FA0}" destId="{56439A79-4633-4AF3-8F64-03765B6BD388}" srcOrd="1" destOrd="0" presId="urn:microsoft.com/office/officeart/2009/3/layout/HorizontalOrganizationChart"/>
    <dgm:cxn modelId="{545F85E4-C05D-4761-B9D3-5E6C1898A185}" type="presParOf" srcId="{56439A79-4633-4AF3-8F64-03765B6BD388}" destId="{327E331A-FF4B-4F2E-B258-F8CDE7DED866}" srcOrd="0" destOrd="0" presId="urn:microsoft.com/office/officeart/2009/3/layout/HorizontalOrganizationChart"/>
    <dgm:cxn modelId="{1C9CC577-3B34-4FAE-A5D1-1BE931D69881}" type="presParOf" srcId="{327E331A-FF4B-4F2E-B258-F8CDE7DED866}" destId="{06E9D0A1-4814-4250-A41E-D47DD5EDAD25}" srcOrd="0" destOrd="0" presId="urn:microsoft.com/office/officeart/2009/3/layout/HorizontalOrganizationChart"/>
    <dgm:cxn modelId="{B48EC5A2-9088-4681-BF9E-58CC8E289058}" type="presParOf" srcId="{327E331A-FF4B-4F2E-B258-F8CDE7DED866}" destId="{2B675D77-A15D-4514-B389-31E5624282DD}" srcOrd="1" destOrd="0" presId="urn:microsoft.com/office/officeart/2009/3/layout/HorizontalOrganizationChart"/>
    <dgm:cxn modelId="{06450F9D-36F6-4605-B948-931E231510ED}" type="presParOf" srcId="{56439A79-4633-4AF3-8F64-03765B6BD388}" destId="{BC107678-F428-4A51-A9ED-0A320AEF7456}" srcOrd="1" destOrd="0" presId="urn:microsoft.com/office/officeart/2009/3/layout/HorizontalOrganizationChart"/>
    <dgm:cxn modelId="{C74F6D86-417A-4D60-98EC-CC4BAAB0087A}" type="presParOf" srcId="{56439A79-4633-4AF3-8F64-03765B6BD388}" destId="{C0FB8FED-3C13-4011-8495-4215B7E27EF6}" srcOrd="2" destOrd="0" presId="urn:microsoft.com/office/officeart/2009/3/layout/HorizontalOrganizationChart"/>
    <dgm:cxn modelId="{117D6783-6B74-45FC-A66C-B133493057C2}" type="presParOf" srcId="{C1BB4B46-3EC2-4E09-85EA-268124918FA0}" destId="{3D5B53E5-3F14-4418-A02D-543A8574BCEE}" srcOrd="2" destOrd="0" presId="urn:microsoft.com/office/officeart/2009/3/layout/HorizontalOrganizationChart"/>
    <dgm:cxn modelId="{FF602D0C-C224-49AF-852A-BFC90D044DDF}" type="presParOf" srcId="{C1BB4B46-3EC2-4E09-85EA-268124918FA0}" destId="{06E22F2F-924C-46EE-94CA-2F77DC52C27F}" srcOrd="3" destOrd="0" presId="urn:microsoft.com/office/officeart/2009/3/layout/HorizontalOrganizationChart"/>
    <dgm:cxn modelId="{E910588E-DAD2-472D-B4E7-266239408A3C}" type="presParOf" srcId="{06E22F2F-924C-46EE-94CA-2F77DC52C27F}" destId="{EA2085BC-7C78-4366-A1CC-37C460F4A668}" srcOrd="0" destOrd="0" presId="urn:microsoft.com/office/officeart/2009/3/layout/HorizontalOrganizationChart"/>
    <dgm:cxn modelId="{F691B715-601D-445F-985B-B58B3EC4AB62}" type="presParOf" srcId="{EA2085BC-7C78-4366-A1CC-37C460F4A668}" destId="{7F8091D1-64C8-4DAE-BB67-B63EA0C3BA0A}" srcOrd="0" destOrd="0" presId="urn:microsoft.com/office/officeart/2009/3/layout/HorizontalOrganizationChart"/>
    <dgm:cxn modelId="{9CEE6EAC-E2D0-4452-B2CE-C7A1CBA84BD4}" type="presParOf" srcId="{EA2085BC-7C78-4366-A1CC-37C460F4A668}" destId="{ADE16C1F-9D6A-4EB6-86AE-0E08292E5FBF}" srcOrd="1" destOrd="0" presId="urn:microsoft.com/office/officeart/2009/3/layout/HorizontalOrganizationChart"/>
    <dgm:cxn modelId="{D0C8F002-B967-4109-A632-936D9426BBDE}" type="presParOf" srcId="{06E22F2F-924C-46EE-94CA-2F77DC52C27F}" destId="{515E6542-8D0E-4D20-B7FB-3E32C48957B0}" srcOrd="1" destOrd="0" presId="urn:microsoft.com/office/officeart/2009/3/layout/HorizontalOrganizationChart"/>
    <dgm:cxn modelId="{D7E38EEB-27A5-47FD-8BD4-CC85DF840A06}" type="presParOf" srcId="{06E22F2F-924C-46EE-94CA-2F77DC52C27F}" destId="{C9A03A33-B570-4DF1-9612-4EE3401DC028}" srcOrd="2" destOrd="0" presId="urn:microsoft.com/office/officeart/2009/3/layout/HorizontalOrganizationChart"/>
    <dgm:cxn modelId="{8511FEAF-6691-4A0B-921C-9364DDA67DA7}" type="presParOf" srcId="{C1BB4B46-3EC2-4E09-85EA-268124918FA0}" destId="{531B8B60-579E-4D68-BAE6-A4A513328579}" srcOrd="4" destOrd="0" presId="urn:microsoft.com/office/officeart/2009/3/layout/HorizontalOrganizationChart"/>
    <dgm:cxn modelId="{29556321-C030-4AB7-96E0-430A5C682445}" type="presParOf" srcId="{C1BB4B46-3EC2-4E09-85EA-268124918FA0}" destId="{EFF5B1CC-52E4-4C74-83FF-C4E0BF7EA98F}" srcOrd="5" destOrd="0" presId="urn:microsoft.com/office/officeart/2009/3/layout/HorizontalOrganizationChart"/>
    <dgm:cxn modelId="{60613189-350C-41FE-85F5-5863A49D21A2}" type="presParOf" srcId="{EFF5B1CC-52E4-4C74-83FF-C4E0BF7EA98F}" destId="{E54288BC-0946-4DF5-9617-17D860FE245E}" srcOrd="0" destOrd="0" presId="urn:microsoft.com/office/officeart/2009/3/layout/HorizontalOrganizationChart"/>
    <dgm:cxn modelId="{09E9234A-B932-47B9-BC73-F1C455C44363}" type="presParOf" srcId="{E54288BC-0946-4DF5-9617-17D860FE245E}" destId="{A71647E9-ED65-42DB-99CE-BD3FCA839B00}" srcOrd="0" destOrd="0" presId="urn:microsoft.com/office/officeart/2009/3/layout/HorizontalOrganizationChart"/>
    <dgm:cxn modelId="{BEC8D8E4-D445-4A8A-BBF0-1DF75F6C0E84}" type="presParOf" srcId="{E54288BC-0946-4DF5-9617-17D860FE245E}" destId="{C4B0105A-40F4-4FEE-B7FD-1D99D53829F6}" srcOrd="1" destOrd="0" presId="urn:microsoft.com/office/officeart/2009/3/layout/HorizontalOrganizationChart"/>
    <dgm:cxn modelId="{B6864BEE-F01D-4E29-B565-C8C44AF82CC7}" type="presParOf" srcId="{EFF5B1CC-52E4-4C74-83FF-C4E0BF7EA98F}" destId="{D57576D7-6864-4C06-8C6D-63DAED9E5E34}" srcOrd="1" destOrd="0" presId="urn:microsoft.com/office/officeart/2009/3/layout/HorizontalOrganizationChart"/>
    <dgm:cxn modelId="{21941320-0C79-4B1C-A295-335E1CDAA32E}" type="presParOf" srcId="{EFF5B1CC-52E4-4C74-83FF-C4E0BF7EA98F}" destId="{E92E1C9B-674B-43A3-B769-B96B0CACE363}" srcOrd="2" destOrd="0" presId="urn:microsoft.com/office/officeart/2009/3/layout/HorizontalOrganizationChart"/>
    <dgm:cxn modelId="{E8F65923-2969-4A6F-85B2-2BC906240D55}" type="presParOf" srcId="{ECB3152A-4D24-49E3-873F-C83C640F403D}" destId="{A3B2ED3C-BEF1-48F7-B4DE-8ACAF62C3DD3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A6DB45-B1A3-4613-93DF-309C6FCE619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HK" altLang="en-US"/>
        </a:p>
      </dgm:t>
    </dgm:pt>
    <dgm:pt modelId="{76225C73-8E0F-40D6-920C-4B45A887DF81}">
      <dgm:prSet phldrT="[文字]" custT="1"/>
      <dgm:spPr>
        <a:solidFill>
          <a:srgbClr val="FF6600"/>
        </a:solidFill>
      </dgm:spPr>
      <dgm:t>
        <a:bodyPr/>
        <a:lstStyle/>
        <a:p>
          <a:pPr algn="ctr"/>
          <a:endParaRPr lang="en-US" altLang="zh-TW" sz="3600" b="1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ctr"/>
          <a:r>
            <a: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個人長處</a:t>
          </a:r>
          <a:endParaRPr lang="en-US" altLang="zh-TW" sz="3600" b="1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ctr"/>
          <a:r>
            <a: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正面情緒</a:t>
          </a:r>
          <a:endParaRPr lang="en-US" altLang="zh-TW" sz="3600" b="1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ctr"/>
          <a:r>
            <a: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正面品格</a:t>
          </a:r>
          <a:endParaRPr lang="en-US" altLang="zh-TW" sz="3600" b="1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ctr"/>
          <a:endParaRPr lang="zh-HK" altLang="en-US" sz="4000" dirty="0"/>
        </a:p>
      </dgm:t>
    </dgm:pt>
    <dgm:pt modelId="{C32F80AF-40F7-4E23-8D4C-3D4237684C69}" type="parTrans" cxnId="{DE37EBEF-BC67-4944-A5E8-5D5A59D87774}">
      <dgm:prSet/>
      <dgm:spPr/>
      <dgm:t>
        <a:bodyPr/>
        <a:lstStyle/>
        <a:p>
          <a:endParaRPr lang="zh-HK" altLang="en-US"/>
        </a:p>
      </dgm:t>
    </dgm:pt>
    <dgm:pt modelId="{E25CD2DC-62F3-4CAB-B0E8-51B4D5FB73C1}" type="sibTrans" cxnId="{DE37EBEF-BC67-4944-A5E8-5D5A59D87774}">
      <dgm:prSet/>
      <dgm:spPr/>
      <dgm:t>
        <a:bodyPr/>
        <a:lstStyle/>
        <a:p>
          <a:endParaRPr lang="zh-HK" altLang="en-US"/>
        </a:p>
      </dgm:t>
    </dgm:pt>
    <dgm:pt modelId="{A679BDDF-A5F9-4B4F-BF8A-60183128F4BE}">
      <dgm:prSet phldrT="[文字]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r>
            <a: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1.</a:t>
          </a:r>
          <a:r>
            <a: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認識和發揮    自己的潛能</a:t>
          </a:r>
          <a:endParaRPr lang="zh-HK" altLang="en-US" sz="36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A4544B2-7DB2-4AE5-8201-840AF25D1169}" type="parTrans" cxnId="{01E3A3DD-6529-498D-BDA2-D9350EB1626F}">
      <dgm:prSet/>
      <dgm:spPr/>
      <dgm:t>
        <a:bodyPr/>
        <a:lstStyle/>
        <a:p>
          <a:endParaRPr lang="zh-HK" altLang="en-US"/>
        </a:p>
      </dgm:t>
    </dgm:pt>
    <dgm:pt modelId="{C4B51A75-5F98-4DC6-B468-E480EDC04F87}" type="sibTrans" cxnId="{01E3A3DD-6529-498D-BDA2-D9350EB1626F}">
      <dgm:prSet/>
      <dgm:spPr/>
      <dgm:t>
        <a:bodyPr/>
        <a:lstStyle/>
        <a:p>
          <a:endParaRPr lang="zh-HK" altLang="en-US"/>
        </a:p>
      </dgm:t>
    </dgm:pt>
    <dgm:pt modelId="{62A3BF38-0869-4C5D-A3ED-4F667A492F1C}">
      <dgm:prSet phldrT="[文字]" custT="1"/>
      <dgm:spPr>
        <a:solidFill>
          <a:srgbClr val="FFFF00"/>
        </a:solidFill>
        <a:ln>
          <a:solidFill>
            <a:schemeClr val="bg2">
              <a:lumMod val="90000"/>
            </a:schemeClr>
          </a:solidFill>
        </a:ln>
      </dgm:spPr>
      <dgm:t>
        <a:bodyPr/>
        <a:lstStyle/>
        <a:p>
          <a:r>
            <a:rPr lang="en-US" altLang="zh-HK" sz="36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2. </a:t>
          </a:r>
          <a:r>
            <a:rPr lang="zh-TW" altLang="en-US" sz="36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正面的品格   和情緒</a:t>
          </a:r>
          <a:endParaRPr lang="zh-HK" altLang="en-US" sz="36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E092D6EE-2C8E-45C1-A410-0715C0AECDA4}" type="parTrans" cxnId="{2E964CA7-A9A2-403D-9751-70EC0EED72EA}">
      <dgm:prSet/>
      <dgm:spPr/>
      <dgm:t>
        <a:bodyPr/>
        <a:lstStyle/>
        <a:p>
          <a:endParaRPr lang="zh-HK" altLang="en-US"/>
        </a:p>
      </dgm:t>
    </dgm:pt>
    <dgm:pt modelId="{DDE58E12-E3D1-467D-A57B-530DE53CDCFF}" type="sibTrans" cxnId="{2E964CA7-A9A2-403D-9751-70EC0EED72EA}">
      <dgm:prSet/>
      <dgm:spPr/>
      <dgm:t>
        <a:bodyPr/>
        <a:lstStyle/>
        <a:p>
          <a:endParaRPr lang="zh-HK" altLang="en-US"/>
        </a:p>
      </dgm:t>
    </dgm:pt>
    <dgm:pt modelId="{66A4824C-44C2-4139-8A0B-2726843B9609}">
      <dgm:prSet phldrT="[文字]" custT="1"/>
      <dgm:spPr>
        <a:solidFill>
          <a:srgbClr val="157D47"/>
        </a:solidFill>
        <a:ln>
          <a:solidFill>
            <a:srgbClr val="157D47"/>
          </a:solidFill>
        </a:ln>
      </dgm:spPr>
      <dgm:t>
        <a:bodyPr/>
        <a:lstStyle/>
        <a:p>
          <a:r>
            <a: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3.</a:t>
          </a:r>
          <a:r>
            <a: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 正面的社群   和組織 </a:t>
          </a:r>
          <a:endParaRPr lang="zh-HK" altLang="en-US" sz="36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A26B332-554D-4549-8422-057F4205E192}" type="parTrans" cxnId="{A418459B-404E-4FED-AA81-3E71A912530F}">
      <dgm:prSet/>
      <dgm:spPr/>
      <dgm:t>
        <a:bodyPr/>
        <a:lstStyle/>
        <a:p>
          <a:endParaRPr lang="zh-HK" altLang="en-US"/>
        </a:p>
      </dgm:t>
    </dgm:pt>
    <dgm:pt modelId="{70BBF6A4-3922-48E3-8A1A-223A10FD7D97}" type="sibTrans" cxnId="{A418459B-404E-4FED-AA81-3E71A912530F}">
      <dgm:prSet/>
      <dgm:spPr/>
      <dgm:t>
        <a:bodyPr/>
        <a:lstStyle/>
        <a:p>
          <a:endParaRPr lang="zh-HK" altLang="en-US"/>
        </a:p>
      </dgm:t>
    </dgm:pt>
    <dgm:pt modelId="{0B00F361-FEDB-4BED-91C7-8C7C0F2D4FC8}" type="pres">
      <dgm:prSet presAssocID="{2CA6DB45-B1A3-4613-93DF-309C6FCE619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HK" altLang="en-US"/>
        </a:p>
      </dgm:t>
    </dgm:pt>
    <dgm:pt modelId="{ECB3152A-4D24-49E3-873F-C83C640F403D}" type="pres">
      <dgm:prSet presAssocID="{76225C73-8E0F-40D6-920C-4B45A887DF81}" presName="hierRoot1" presStyleCnt="0">
        <dgm:presLayoutVars>
          <dgm:hierBranch val="init"/>
        </dgm:presLayoutVars>
      </dgm:prSet>
      <dgm:spPr/>
    </dgm:pt>
    <dgm:pt modelId="{D096EF40-C5CA-4C30-8CAB-6888F5E8FE21}" type="pres">
      <dgm:prSet presAssocID="{76225C73-8E0F-40D6-920C-4B45A887DF81}" presName="rootComposite1" presStyleCnt="0"/>
      <dgm:spPr/>
    </dgm:pt>
    <dgm:pt modelId="{91A0BEA0-67EC-4855-9533-69F8706C781D}" type="pres">
      <dgm:prSet presAssocID="{76225C73-8E0F-40D6-920C-4B45A887DF81}" presName="rootText1" presStyleLbl="node0" presStyleIdx="0" presStyleCnt="1" custScaleX="59104" custScaleY="208735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35F9827C-DE40-4013-A21E-7C5177CA774E}" type="pres">
      <dgm:prSet presAssocID="{76225C73-8E0F-40D6-920C-4B45A887DF81}" presName="rootConnector1" presStyleLbl="node1" presStyleIdx="0" presStyleCnt="0"/>
      <dgm:spPr/>
      <dgm:t>
        <a:bodyPr/>
        <a:lstStyle/>
        <a:p>
          <a:endParaRPr lang="zh-HK" altLang="en-US"/>
        </a:p>
      </dgm:t>
    </dgm:pt>
    <dgm:pt modelId="{C1BB4B46-3EC2-4E09-85EA-268124918FA0}" type="pres">
      <dgm:prSet presAssocID="{76225C73-8E0F-40D6-920C-4B45A887DF81}" presName="hierChild2" presStyleCnt="0"/>
      <dgm:spPr/>
    </dgm:pt>
    <dgm:pt modelId="{A37B27C2-3873-4DAC-BEE6-8A2F2ACB9320}" type="pres">
      <dgm:prSet presAssocID="{9A4544B2-7DB2-4AE5-8201-840AF25D1169}" presName="Name64" presStyleLbl="parChTrans1D2" presStyleIdx="0" presStyleCnt="3"/>
      <dgm:spPr/>
      <dgm:t>
        <a:bodyPr/>
        <a:lstStyle/>
        <a:p>
          <a:endParaRPr lang="zh-HK" altLang="en-US"/>
        </a:p>
      </dgm:t>
    </dgm:pt>
    <dgm:pt modelId="{56439A79-4633-4AF3-8F64-03765B6BD388}" type="pres">
      <dgm:prSet presAssocID="{A679BDDF-A5F9-4B4F-BF8A-60183128F4BE}" presName="hierRoot2" presStyleCnt="0">
        <dgm:presLayoutVars>
          <dgm:hierBranch val="init"/>
        </dgm:presLayoutVars>
      </dgm:prSet>
      <dgm:spPr/>
    </dgm:pt>
    <dgm:pt modelId="{327E331A-FF4B-4F2E-B258-F8CDE7DED866}" type="pres">
      <dgm:prSet presAssocID="{A679BDDF-A5F9-4B4F-BF8A-60183128F4BE}" presName="rootComposite" presStyleCnt="0"/>
      <dgm:spPr/>
    </dgm:pt>
    <dgm:pt modelId="{06E9D0A1-4814-4250-A41E-D47DD5EDAD25}" type="pres">
      <dgm:prSet presAssocID="{A679BDDF-A5F9-4B4F-BF8A-60183128F4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2B675D77-A15D-4514-B389-31E5624282DD}" type="pres">
      <dgm:prSet presAssocID="{A679BDDF-A5F9-4B4F-BF8A-60183128F4BE}" presName="rootConnector" presStyleLbl="node2" presStyleIdx="0" presStyleCnt="3"/>
      <dgm:spPr/>
      <dgm:t>
        <a:bodyPr/>
        <a:lstStyle/>
        <a:p>
          <a:endParaRPr lang="zh-HK" altLang="en-US"/>
        </a:p>
      </dgm:t>
    </dgm:pt>
    <dgm:pt modelId="{BC107678-F428-4A51-A9ED-0A320AEF7456}" type="pres">
      <dgm:prSet presAssocID="{A679BDDF-A5F9-4B4F-BF8A-60183128F4BE}" presName="hierChild4" presStyleCnt="0"/>
      <dgm:spPr/>
    </dgm:pt>
    <dgm:pt modelId="{C0FB8FED-3C13-4011-8495-4215B7E27EF6}" type="pres">
      <dgm:prSet presAssocID="{A679BDDF-A5F9-4B4F-BF8A-60183128F4BE}" presName="hierChild5" presStyleCnt="0"/>
      <dgm:spPr/>
    </dgm:pt>
    <dgm:pt modelId="{3D5B53E5-3F14-4418-A02D-543A8574BCEE}" type="pres">
      <dgm:prSet presAssocID="{E092D6EE-2C8E-45C1-A410-0715C0AECDA4}" presName="Name64" presStyleLbl="parChTrans1D2" presStyleIdx="1" presStyleCnt="3"/>
      <dgm:spPr/>
      <dgm:t>
        <a:bodyPr/>
        <a:lstStyle/>
        <a:p>
          <a:endParaRPr lang="zh-HK" altLang="en-US"/>
        </a:p>
      </dgm:t>
    </dgm:pt>
    <dgm:pt modelId="{06E22F2F-924C-46EE-94CA-2F77DC52C27F}" type="pres">
      <dgm:prSet presAssocID="{62A3BF38-0869-4C5D-A3ED-4F667A492F1C}" presName="hierRoot2" presStyleCnt="0">
        <dgm:presLayoutVars>
          <dgm:hierBranch val="init"/>
        </dgm:presLayoutVars>
      </dgm:prSet>
      <dgm:spPr/>
    </dgm:pt>
    <dgm:pt modelId="{EA2085BC-7C78-4366-A1CC-37C460F4A668}" type="pres">
      <dgm:prSet presAssocID="{62A3BF38-0869-4C5D-A3ED-4F667A492F1C}" presName="rootComposite" presStyleCnt="0"/>
      <dgm:spPr/>
    </dgm:pt>
    <dgm:pt modelId="{7F8091D1-64C8-4DAE-BB67-B63EA0C3BA0A}" type="pres">
      <dgm:prSet presAssocID="{62A3BF38-0869-4C5D-A3ED-4F667A492F1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ADE16C1F-9D6A-4EB6-86AE-0E08292E5FBF}" type="pres">
      <dgm:prSet presAssocID="{62A3BF38-0869-4C5D-A3ED-4F667A492F1C}" presName="rootConnector" presStyleLbl="node2" presStyleIdx="1" presStyleCnt="3"/>
      <dgm:spPr/>
      <dgm:t>
        <a:bodyPr/>
        <a:lstStyle/>
        <a:p>
          <a:endParaRPr lang="zh-HK" altLang="en-US"/>
        </a:p>
      </dgm:t>
    </dgm:pt>
    <dgm:pt modelId="{515E6542-8D0E-4D20-B7FB-3E32C48957B0}" type="pres">
      <dgm:prSet presAssocID="{62A3BF38-0869-4C5D-A3ED-4F667A492F1C}" presName="hierChild4" presStyleCnt="0"/>
      <dgm:spPr/>
    </dgm:pt>
    <dgm:pt modelId="{C9A03A33-B570-4DF1-9612-4EE3401DC028}" type="pres">
      <dgm:prSet presAssocID="{62A3BF38-0869-4C5D-A3ED-4F667A492F1C}" presName="hierChild5" presStyleCnt="0"/>
      <dgm:spPr/>
    </dgm:pt>
    <dgm:pt modelId="{531B8B60-579E-4D68-BAE6-A4A513328579}" type="pres">
      <dgm:prSet presAssocID="{9A26B332-554D-4549-8422-057F4205E192}" presName="Name64" presStyleLbl="parChTrans1D2" presStyleIdx="2" presStyleCnt="3"/>
      <dgm:spPr/>
      <dgm:t>
        <a:bodyPr/>
        <a:lstStyle/>
        <a:p>
          <a:endParaRPr lang="zh-HK" altLang="en-US"/>
        </a:p>
      </dgm:t>
    </dgm:pt>
    <dgm:pt modelId="{EFF5B1CC-52E4-4C74-83FF-C4E0BF7EA98F}" type="pres">
      <dgm:prSet presAssocID="{66A4824C-44C2-4139-8A0B-2726843B9609}" presName="hierRoot2" presStyleCnt="0">
        <dgm:presLayoutVars>
          <dgm:hierBranch val="init"/>
        </dgm:presLayoutVars>
      </dgm:prSet>
      <dgm:spPr/>
    </dgm:pt>
    <dgm:pt modelId="{E54288BC-0946-4DF5-9617-17D860FE245E}" type="pres">
      <dgm:prSet presAssocID="{66A4824C-44C2-4139-8A0B-2726843B9609}" presName="rootComposite" presStyleCnt="0"/>
      <dgm:spPr/>
    </dgm:pt>
    <dgm:pt modelId="{A71647E9-ED65-42DB-99CE-BD3FCA839B00}" type="pres">
      <dgm:prSet presAssocID="{66A4824C-44C2-4139-8A0B-2726843B960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C4B0105A-40F4-4FEE-B7FD-1D99D53829F6}" type="pres">
      <dgm:prSet presAssocID="{66A4824C-44C2-4139-8A0B-2726843B9609}" presName="rootConnector" presStyleLbl="node2" presStyleIdx="2" presStyleCnt="3"/>
      <dgm:spPr/>
      <dgm:t>
        <a:bodyPr/>
        <a:lstStyle/>
        <a:p>
          <a:endParaRPr lang="zh-HK" altLang="en-US"/>
        </a:p>
      </dgm:t>
    </dgm:pt>
    <dgm:pt modelId="{D57576D7-6864-4C06-8C6D-63DAED9E5E34}" type="pres">
      <dgm:prSet presAssocID="{66A4824C-44C2-4139-8A0B-2726843B9609}" presName="hierChild4" presStyleCnt="0"/>
      <dgm:spPr/>
    </dgm:pt>
    <dgm:pt modelId="{E92E1C9B-674B-43A3-B769-B96B0CACE363}" type="pres">
      <dgm:prSet presAssocID="{66A4824C-44C2-4139-8A0B-2726843B9609}" presName="hierChild5" presStyleCnt="0"/>
      <dgm:spPr/>
    </dgm:pt>
    <dgm:pt modelId="{A3B2ED3C-BEF1-48F7-B4DE-8ACAF62C3DD3}" type="pres">
      <dgm:prSet presAssocID="{76225C73-8E0F-40D6-920C-4B45A887DF81}" presName="hierChild3" presStyleCnt="0"/>
      <dgm:spPr/>
    </dgm:pt>
  </dgm:ptLst>
  <dgm:cxnLst>
    <dgm:cxn modelId="{89B22471-5789-4F22-95CE-AC18F10C450B}" type="presOf" srcId="{62A3BF38-0869-4C5D-A3ED-4F667A492F1C}" destId="{7F8091D1-64C8-4DAE-BB67-B63EA0C3BA0A}" srcOrd="0" destOrd="0" presId="urn:microsoft.com/office/officeart/2009/3/layout/HorizontalOrganizationChart"/>
    <dgm:cxn modelId="{F608E247-369A-40CD-9CF0-88A66928EBF9}" type="presOf" srcId="{9A26B332-554D-4549-8422-057F4205E192}" destId="{531B8B60-579E-4D68-BAE6-A4A513328579}" srcOrd="0" destOrd="0" presId="urn:microsoft.com/office/officeart/2009/3/layout/HorizontalOrganizationChart"/>
    <dgm:cxn modelId="{A418459B-404E-4FED-AA81-3E71A912530F}" srcId="{76225C73-8E0F-40D6-920C-4B45A887DF81}" destId="{66A4824C-44C2-4139-8A0B-2726843B9609}" srcOrd="2" destOrd="0" parTransId="{9A26B332-554D-4549-8422-057F4205E192}" sibTransId="{70BBF6A4-3922-48E3-8A1A-223A10FD7D97}"/>
    <dgm:cxn modelId="{B1400396-7716-44D6-80E6-C94450114ABC}" type="presOf" srcId="{9A4544B2-7DB2-4AE5-8201-840AF25D1169}" destId="{A37B27C2-3873-4DAC-BEE6-8A2F2ACB9320}" srcOrd="0" destOrd="0" presId="urn:microsoft.com/office/officeart/2009/3/layout/HorizontalOrganizationChart"/>
    <dgm:cxn modelId="{C3E5D333-DAE0-49A9-8E08-86080F7D1A55}" type="presOf" srcId="{2CA6DB45-B1A3-4613-93DF-309C6FCE6199}" destId="{0B00F361-FEDB-4BED-91C7-8C7C0F2D4FC8}" srcOrd="0" destOrd="0" presId="urn:microsoft.com/office/officeart/2009/3/layout/HorizontalOrganizationChart"/>
    <dgm:cxn modelId="{A1E45128-0BDC-4AD9-9D06-1C849AD75FD7}" type="presOf" srcId="{A679BDDF-A5F9-4B4F-BF8A-60183128F4BE}" destId="{06E9D0A1-4814-4250-A41E-D47DD5EDAD25}" srcOrd="0" destOrd="0" presId="urn:microsoft.com/office/officeart/2009/3/layout/HorizontalOrganizationChart"/>
    <dgm:cxn modelId="{165EAF27-D333-4439-BA88-393DE80CD843}" type="presOf" srcId="{A679BDDF-A5F9-4B4F-BF8A-60183128F4BE}" destId="{2B675D77-A15D-4514-B389-31E5624282DD}" srcOrd="1" destOrd="0" presId="urn:microsoft.com/office/officeart/2009/3/layout/HorizontalOrganizationChart"/>
    <dgm:cxn modelId="{DE37EBEF-BC67-4944-A5E8-5D5A59D87774}" srcId="{2CA6DB45-B1A3-4613-93DF-309C6FCE6199}" destId="{76225C73-8E0F-40D6-920C-4B45A887DF81}" srcOrd="0" destOrd="0" parTransId="{C32F80AF-40F7-4E23-8D4C-3D4237684C69}" sibTransId="{E25CD2DC-62F3-4CAB-B0E8-51B4D5FB73C1}"/>
    <dgm:cxn modelId="{01E3A3DD-6529-498D-BDA2-D9350EB1626F}" srcId="{76225C73-8E0F-40D6-920C-4B45A887DF81}" destId="{A679BDDF-A5F9-4B4F-BF8A-60183128F4BE}" srcOrd="0" destOrd="0" parTransId="{9A4544B2-7DB2-4AE5-8201-840AF25D1169}" sibTransId="{C4B51A75-5F98-4DC6-B468-E480EDC04F87}"/>
    <dgm:cxn modelId="{F1529E5D-7714-4CD8-8F26-91DB24A28479}" type="presOf" srcId="{76225C73-8E0F-40D6-920C-4B45A887DF81}" destId="{91A0BEA0-67EC-4855-9533-69F8706C781D}" srcOrd="0" destOrd="0" presId="urn:microsoft.com/office/officeart/2009/3/layout/HorizontalOrganizationChart"/>
    <dgm:cxn modelId="{399D06D3-B9F5-4521-A200-4FE44BB1B218}" type="presOf" srcId="{66A4824C-44C2-4139-8A0B-2726843B9609}" destId="{C4B0105A-40F4-4FEE-B7FD-1D99D53829F6}" srcOrd="1" destOrd="0" presId="urn:microsoft.com/office/officeart/2009/3/layout/HorizontalOrganizationChart"/>
    <dgm:cxn modelId="{5ECE45E2-E41E-4E9A-B859-E7959A9569F9}" type="presOf" srcId="{66A4824C-44C2-4139-8A0B-2726843B9609}" destId="{A71647E9-ED65-42DB-99CE-BD3FCA839B00}" srcOrd="0" destOrd="0" presId="urn:microsoft.com/office/officeart/2009/3/layout/HorizontalOrganizationChart"/>
    <dgm:cxn modelId="{2E964CA7-A9A2-403D-9751-70EC0EED72EA}" srcId="{76225C73-8E0F-40D6-920C-4B45A887DF81}" destId="{62A3BF38-0869-4C5D-A3ED-4F667A492F1C}" srcOrd="1" destOrd="0" parTransId="{E092D6EE-2C8E-45C1-A410-0715C0AECDA4}" sibTransId="{DDE58E12-E3D1-467D-A57B-530DE53CDCFF}"/>
    <dgm:cxn modelId="{FE7AEFA9-F535-4FD2-939A-36F57F5EA12F}" type="presOf" srcId="{E092D6EE-2C8E-45C1-A410-0715C0AECDA4}" destId="{3D5B53E5-3F14-4418-A02D-543A8574BCEE}" srcOrd="0" destOrd="0" presId="urn:microsoft.com/office/officeart/2009/3/layout/HorizontalOrganizationChart"/>
    <dgm:cxn modelId="{0B5C22AC-C1E0-4619-B207-952071549810}" type="presOf" srcId="{76225C73-8E0F-40D6-920C-4B45A887DF81}" destId="{35F9827C-DE40-4013-A21E-7C5177CA774E}" srcOrd="1" destOrd="0" presId="urn:microsoft.com/office/officeart/2009/3/layout/HorizontalOrganizationChart"/>
    <dgm:cxn modelId="{AB9331BD-9748-486E-BEB7-7BACE865D863}" type="presOf" srcId="{62A3BF38-0869-4C5D-A3ED-4F667A492F1C}" destId="{ADE16C1F-9D6A-4EB6-86AE-0E08292E5FBF}" srcOrd="1" destOrd="0" presId="urn:microsoft.com/office/officeart/2009/3/layout/HorizontalOrganizationChart"/>
    <dgm:cxn modelId="{E6E8ECB6-F8DA-4C68-94C4-8E4151EE337B}" type="presParOf" srcId="{0B00F361-FEDB-4BED-91C7-8C7C0F2D4FC8}" destId="{ECB3152A-4D24-49E3-873F-C83C640F403D}" srcOrd="0" destOrd="0" presId="urn:microsoft.com/office/officeart/2009/3/layout/HorizontalOrganizationChart"/>
    <dgm:cxn modelId="{F49C3EE3-F73F-4171-99AB-C0816807B5D0}" type="presParOf" srcId="{ECB3152A-4D24-49E3-873F-C83C640F403D}" destId="{D096EF40-C5CA-4C30-8CAB-6888F5E8FE21}" srcOrd="0" destOrd="0" presId="urn:microsoft.com/office/officeart/2009/3/layout/HorizontalOrganizationChart"/>
    <dgm:cxn modelId="{7D757620-CF8B-4F2A-8944-3C4E3C9955CF}" type="presParOf" srcId="{D096EF40-C5CA-4C30-8CAB-6888F5E8FE21}" destId="{91A0BEA0-67EC-4855-9533-69F8706C781D}" srcOrd="0" destOrd="0" presId="urn:microsoft.com/office/officeart/2009/3/layout/HorizontalOrganizationChart"/>
    <dgm:cxn modelId="{36A79C7B-3289-40EC-9941-C3D92907121D}" type="presParOf" srcId="{D096EF40-C5CA-4C30-8CAB-6888F5E8FE21}" destId="{35F9827C-DE40-4013-A21E-7C5177CA774E}" srcOrd="1" destOrd="0" presId="urn:microsoft.com/office/officeart/2009/3/layout/HorizontalOrganizationChart"/>
    <dgm:cxn modelId="{B0EA62D4-2115-4C6B-BCE9-EFB20A6423B7}" type="presParOf" srcId="{ECB3152A-4D24-49E3-873F-C83C640F403D}" destId="{C1BB4B46-3EC2-4E09-85EA-268124918FA0}" srcOrd="1" destOrd="0" presId="urn:microsoft.com/office/officeart/2009/3/layout/HorizontalOrganizationChart"/>
    <dgm:cxn modelId="{1C3AB83C-179A-4D30-AD8A-4DFFFE402153}" type="presParOf" srcId="{C1BB4B46-3EC2-4E09-85EA-268124918FA0}" destId="{A37B27C2-3873-4DAC-BEE6-8A2F2ACB9320}" srcOrd="0" destOrd="0" presId="urn:microsoft.com/office/officeart/2009/3/layout/HorizontalOrganizationChart"/>
    <dgm:cxn modelId="{138DF2F5-8D89-4BB8-B00B-60CC1C0841F1}" type="presParOf" srcId="{C1BB4B46-3EC2-4E09-85EA-268124918FA0}" destId="{56439A79-4633-4AF3-8F64-03765B6BD388}" srcOrd="1" destOrd="0" presId="urn:microsoft.com/office/officeart/2009/3/layout/HorizontalOrganizationChart"/>
    <dgm:cxn modelId="{5AF935A0-DD8C-479D-8DD9-9AC4E91BEBFF}" type="presParOf" srcId="{56439A79-4633-4AF3-8F64-03765B6BD388}" destId="{327E331A-FF4B-4F2E-B258-F8CDE7DED866}" srcOrd="0" destOrd="0" presId="urn:microsoft.com/office/officeart/2009/3/layout/HorizontalOrganizationChart"/>
    <dgm:cxn modelId="{BF3C65F2-8DD6-463E-AB2B-094D34F02EEB}" type="presParOf" srcId="{327E331A-FF4B-4F2E-B258-F8CDE7DED866}" destId="{06E9D0A1-4814-4250-A41E-D47DD5EDAD25}" srcOrd="0" destOrd="0" presId="urn:microsoft.com/office/officeart/2009/3/layout/HorizontalOrganizationChart"/>
    <dgm:cxn modelId="{88BEC600-BA08-482E-B699-C9E2EDB9A297}" type="presParOf" srcId="{327E331A-FF4B-4F2E-B258-F8CDE7DED866}" destId="{2B675D77-A15D-4514-B389-31E5624282DD}" srcOrd="1" destOrd="0" presId="urn:microsoft.com/office/officeart/2009/3/layout/HorizontalOrganizationChart"/>
    <dgm:cxn modelId="{C0764DF9-286D-4793-98EF-EBE6EAD95681}" type="presParOf" srcId="{56439A79-4633-4AF3-8F64-03765B6BD388}" destId="{BC107678-F428-4A51-A9ED-0A320AEF7456}" srcOrd="1" destOrd="0" presId="urn:microsoft.com/office/officeart/2009/3/layout/HorizontalOrganizationChart"/>
    <dgm:cxn modelId="{3CBBCBBE-3E05-4768-A07B-184493EA411D}" type="presParOf" srcId="{56439A79-4633-4AF3-8F64-03765B6BD388}" destId="{C0FB8FED-3C13-4011-8495-4215B7E27EF6}" srcOrd="2" destOrd="0" presId="urn:microsoft.com/office/officeart/2009/3/layout/HorizontalOrganizationChart"/>
    <dgm:cxn modelId="{C968F9FC-C006-4F78-A74A-A8795E020EDC}" type="presParOf" srcId="{C1BB4B46-3EC2-4E09-85EA-268124918FA0}" destId="{3D5B53E5-3F14-4418-A02D-543A8574BCEE}" srcOrd="2" destOrd="0" presId="urn:microsoft.com/office/officeart/2009/3/layout/HorizontalOrganizationChart"/>
    <dgm:cxn modelId="{49ED8931-2378-4A07-B8A8-3A8659B957F1}" type="presParOf" srcId="{C1BB4B46-3EC2-4E09-85EA-268124918FA0}" destId="{06E22F2F-924C-46EE-94CA-2F77DC52C27F}" srcOrd="3" destOrd="0" presId="urn:microsoft.com/office/officeart/2009/3/layout/HorizontalOrganizationChart"/>
    <dgm:cxn modelId="{EFCB0949-E858-4D16-B542-ED28650ECCC9}" type="presParOf" srcId="{06E22F2F-924C-46EE-94CA-2F77DC52C27F}" destId="{EA2085BC-7C78-4366-A1CC-37C460F4A668}" srcOrd="0" destOrd="0" presId="urn:microsoft.com/office/officeart/2009/3/layout/HorizontalOrganizationChart"/>
    <dgm:cxn modelId="{21712037-8F64-4FB2-A92D-561791F006E5}" type="presParOf" srcId="{EA2085BC-7C78-4366-A1CC-37C460F4A668}" destId="{7F8091D1-64C8-4DAE-BB67-B63EA0C3BA0A}" srcOrd="0" destOrd="0" presId="urn:microsoft.com/office/officeart/2009/3/layout/HorizontalOrganizationChart"/>
    <dgm:cxn modelId="{3E8BF6C0-948D-485F-991D-EF996D8A0889}" type="presParOf" srcId="{EA2085BC-7C78-4366-A1CC-37C460F4A668}" destId="{ADE16C1F-9D6A-4EB6-86AE-0E08292E5FBF}" srcOrd="1" destOrd="0" presId="urn:microsoft.com/office/officeart/2009/3/layout/HorizontalOrganizationChart"/>
    <dgm:cxn modelId="{A2E2F623-27C5-4563-AB44-75A8039120C3}" type="presParOf" srcId="{06E22F2F-924C-46EE-94CA-2F77DC52C27F}" destId="{515E6542-8D0E-4D20-B7FB-3E32C48957B0}" srcOrd="1" destOrd="0" presId="urn:microsoft.com/office/officeart/2009/3/layout/HorizontalOrganizationChart"/>
    <dgm:cxn modelId="{EABFCFDC-DCD7-4F53-B526-23DEED1D5E65}" type="presParOf" srcId="{06E22F2F-924C-46EE-94CA-2F77DC52C27F}" destId="{C9A03A33-B570-4DF1-9612-4EE3401DC028}" srcOrd="2" destOrd="0" presId="urn:microsoft.com/office/officeart/2009/3/layout/HorizontalOrganizationChart"/>
    <dgm:cxn modelId="{13F23547-DFF7-4D7C-A2FD-F89D0D090A80}" type="presParOf" srcId="{C1BB4B46-3EC2-4E09-85EA-268124918FA0}" destId="{531B8B60-579E-4D68-BAE6-A4A513328579}" srcOrd="4" destOrd="0" presId="urn:microsoft.com/office/officeart/2009/3/layout/HorizontalOrganizationChart"/>
    <dgm:cxn modelId="{DEB6EF8A-5D1D-41A7-854C-78970D5152F0}" type="presParOf" srcId="{C1BB4B46-3EC2-4E09-85EA-268124918FA0}" destId="{EFF5B1CC-52E4-4C74-83FF-C4E0BF7EA98F}" srcOrd="5" destOrd="0" presId="urn:microsoft.com/office/officeart/2009/3/layout/HorizontalOrganizationChart"/>
    <dgm:cxn modelId="{1A45CEF6-0430-4743-8D8E-242A56A0FB47}" type="presParOf" srcId="{EFF5B1CC-52E4-4C74-83FF-C4E0BF7EA98F}" destId="{E54288BC-0946-4DF5-9617-17D860FE245E}" srcOrd="0" destOrd="0" presId="urn:microsoft.com/office/officeart/2009/3/layout/HorizontalOrganizationChart"/>
    <dgm:cxn modelId="{BB92ECD0-DA6A-44BF-823F-52797ABC26E9}" type="presParOf" srcId="{E54288BC-0946-4DF5-9617-17D860FE245E}" destId="{A71647E9-ED65-42DB-99CE-BD3FCA839B00}" srcOrd="0" destOrd="0" presId="urn:microsoft.com/office/officeart/2009/3/layout/HorizontalOrganizationChart"/>
    <dgm:cxn modelId="{474ABD8C-9F3B-478A-9015-07A20F4FB227}" type="presParOf" srcId="{E54288BC-0946-4DF5-9617-17D860FE245E}" destId="{C4B0105A-40F4-4FEE-B7FD-1D99D53829F6}" srcOrd="1" destOrd="0" presId="urn:microsoft.com/office/officeart/2009/3/layout/HorizontalOrganizationChart"/>
    <dgm:cxn modelId="{C1A248B3-01EB-424F-88D7-5B2C337F9091}" type="presParOf" srcId="{EFF5B1CC-52E4-4C74-83FF-C4E0BF7EA98F}" destId="{D57576D7-6864-4C06-8C6D-63DAED9E5E34}" srcOrd="1" destOrd="0" presId="urn:microsoft.com/office/officeart/2009/3/layout/HorizontalOrganizationChart"/>
    <dgm:cxn modelId="{11941BAC-1418-4816-8148-B05696C7BAD7}" type="presParOf" srcId="{EFF5B1CC-52E4-4C74-83FF-C4E0BF7EA98F}" destId="{E92E1C9B-674B-43A3-B769-B96B0CACE363}" srcOrd="2" destOrd="0" presId="urn:microsoft.com/office/officeart/2009/3/layout/HorizontalOrganizationChart"/>
    <dgm:cxn modelId="{F143DBDC-D37E-4105-84D2-F06372AF576C}" type="presParOf" srcId="{ECB3152A-4D24-49E3-873F-C83C640F403D}" destId="{A3B2ED3C-BEF1-48F7-B4DE-8ACAF62C3DD3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28D044-F5DA-4E0F-9C50-27E93710CE94}" type="doc">
      <dgm:prSet loTypeId="urn:microsoft.com/office/officeart/2005/8/layout/pyramid2" loCatId="list" qsTypeId="urn:microsoft.com/office/officeart/2005/8/quickstyle/3d3" qsCatId="3D" csTypeId="urn:microsoft.com/office/officeart/2005/8/colors/accent1_2" csCatId="accent1" phldr="1"/>
      <dgm:spPr/>
    </dgm:pt>
    <dgm:pt modelId="{2892037F-F296-447D-8619-2585669CBD01}">
      <dgm:prSet phldrT="[文字]" custT="1"/>
      <dgm:spPr/>
      <dgm:t>
        <a:bodyPr/>
        <a:lstStyle/>
        <a:p>
          <a:pPr algn="l"/>
          <a:r>
            <a:rPr lang="zh-TW" altLang="en-US" sz="2800" dirty="0" smtClean="0"/>
            <a:t>運用專長去投身有意義的活動，令周遭的人獲益所帶來的滿足感。</a:t>
          </a:r>
          <a:endParaRPr lang="zh-HK" altLang="en-US" sz="2800" dirty="0"/>
        </a:p>
      </dgm:t>
    </dgm:pt>
    <dgm:pt modelId="{E64C4727-6F7C-4076-9DDA-3B34E68F8A09}" type="parTrans" cxnId="{4B0F22F2-39EA-4800-8FED-DE7F0C5F3E64}">
      <dgm:prSet/>
      <dgm:spPr/>
      <dgm:t>
        <a:bodyPr/>
        <a:lstStyle/>
        <a:p>
          <a:endParaRPr lang="zh-HK" altLang="en-US"/>
        </a:p>
      </dgm:t>
    </dgm:pt>
    <dgm:pt modelId="{98674FEF-31FA-4B6A-83DC-747B514304E3}" type="sibTrans" cxnId="{4B0F22F2-39EA-4800-8FED-DE7F0C5F3E64}">
      <dgm:prSet/>
      <dgm:spPr/>
      <dgm:t>
        <a:bodyPr/>
        <a:lstStyle/>
        <a:p>
          <a:endParaRPr lang="zh-HK" altLang="en-US"/>
        </a:p>
      </dgm:t>
    </dgm:pt>
    <dgm:pt modelId="{64C5FDA7-0D40-4493-9759-06306683EB2D}">
      <dgm:prSet phldrT="[文字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800" dirty="0" smtClean="0"/>
            <a:t>透過才能的發揮及努力而獲得成功所帶來的滿足感</a:t>
          </a:r>
          <a:endParaRPr lang="zh-HK" altLang="en-US" sz="2800" dirty="0"/>
        </a:p>
      </dgm:t>
    </dgm:pt>
    <dgm:pt modelId="{778EC22D-0F02-4A7F-90BE-B4ED39F136C1}" type="parTrans" cxnId="{BE0D7786-398C-43B7-A636-982FCB08BD2D}">
      <dgm:prSet/>
      <dgm:spPr/>
      <dgm:t>
        <a:bodyPr/>
        <a:lstStyle/>
        <a:p>
          <a:endParaRPr lang="zh-HK" altLang="en-US"/>
        </a:p>
      </dgm:t>
    </dgm:pt>
    <dgm:pt modelId="{54FD101C-99BF-4325-A56C-245A14673DD6}" type="sibTrans" cxnId="{BE0D7786-398C-43B7-A636-982FCB08BD2D}">
      <dgm:prSet/>
      <dgm:spPr/>
      <dgm:t>
        <a:bodyPr/>
        <a:lstStyle/>
        <a:p>
          <a:endParaRPr lang="zh-HK" altLang="en-US"/>
        </a:p>
      </dgm:t>
    </dgm:pt>
    <dgm:pt modelId="{95AA2FA0-55EE-4CCB-ABA4-BB24FFAF73B5}">
      <dgm:prSet phldrT="[文字]" custT="1"/>
      <dgm:spPr/>
      <dgm:t>
        <a:bodyPr/>
        <a:lstStyle/>
        <a:p>
          <a:r>
            <a:rPr lang="zh-TW" altLang="en-US" sz="3200" dirty="0" smtClean="0"/>
            <a:t>享樂帶來的感官滿足感</a:t>
          </a:r>
          <a:endParaRPr lang="zh-HK" altLang="en-US" sz="3200" dirty="0"/>
        </a:p>
      </dgm:t>
    </dgm:pt>
    <dgm:pt modelId="{A712A581-3BCE-4E92-A22B-72843556F92C}" type="parTrans" cxnId="{C069FFFD-6E0D-40CD-AC18-AB8A6E0A2E8B}">
      <dgm:prSet/>
      <dgm:spPr/>
      <dgm:t>
        <a:bodyPr/>
        <a:lstStyle/>
        <a:p>
          <a:endParaRPr lang="zh-HK" altLang="en-US"/>
        </a:p>
      </dgm:t>
    </dgm:pt>
    <dgm:pt modelId="{6AEAFE49-9057-48E5-91D8-9D9E08914DC2}" type="sibTrans" cxnId="{C069FFFD-6E0D-40CD-AC18-AB8A6E0A2E8B}">
      <dgm:prSet/>
      <dgm:spPr/>
      <dgm:t>
        <a:bodyPr/>
        <a:lstStyle/>
        <a:p>
          <a:endParaRPr lang="zh-HK" altLang="en-US"/>
        </a:p>
      </dgm:t>
    </dgm:pt>
    <dgm:pt modelId="{F4DB4432-2B5D-4A52-B0B6-D798CF3C3D15}" type="pres">
      <dgm:prSet presAssocID="{0328D044-F5DA-4E0F-9C50-27E93710CE94}" presName="compositeShape" presStyleCnt="0">
        <dgm:presLayoutVars>
          <dgm:dir/>
          <dgm:resizeHandles/>
        </dgm:presLayoutVars>
      </dgm:prSet>
      <dgm:spPr/>
    </dgm:pt>
    <dgm:pt modelId="{1B47893C-80C0-4E0D-9C55-7937ECBD2CB6}" type="pres">
      <dgm:prSet presAssocID="{0328D044-F5DA-4E0F-9C50-27E93710CE94}" presName="pyramid" presStyleLbl="node1" presStyleIdx="0" presStyleCnt="1" custLinFactNeighborX="-25015" custLinFactNeighborY="-110"/>
      <dgm:spPr>
        <a:solidFill>
          <a:srgbClr val="FFC000"/>
        </a:solidFill>
        <a:ln>
          <a:solidFill>
            <a:srgbClr val="FF0000"/>
          </a:solidFill>
        </a:ln>
      </dgm:spPr>
    </dgm:pt>
    <dgm:pt modelId="{9DAC4545-94BF-493C-B639-6871F70A1908}" type="pres">
      <dgm:prSet presAssocID="{0328D044-F5DA-4E0F-9C50-27E93710CE94}" presName="theList" presStyleCnt="0"/>
      <dgm:spPr/>
    </dgm:pt>
    <dgm:pt modelId="{446252A0-F05D-48B1-990D-D9A9CC675BB9}" type="pres">
      <dgm:prSet presAssocID="{2892037F-F296-447D-8619-2585669CBD01}" presName="aNode" presStyleLbl="fgAcc1" presStyleIdx="0" presStyleCnt="3" custScaleX="214674" custLinFactNeighborX="29994" custLinFactNeighborY="-9164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92E81E9-AE07-456D-A7FE-A8F65E200CFF}" type="pres">
      <dgm:prSet presAssocID="{2892037F-F296-447D-8619-2585669CBD01}" presName="aSpace" presStyleCnt="0"/>
      <dgm:spPr/>
    </dgm:pt>
    <dgm:pt modelId="{016F0312-4218-4DDD-8F4F-E74325237C0A}" type="pres">
      <dgm:prSet presAssocID="{64C5FDA7-0D40-4493-9759-06306683EB2D}" presName="aNode" presStyleLbl="fgAcc1" presStyleIdx="1" presStyleCnt="3" custScaleX="209006" custLinFactNeighborX="29984" custLinFactNeighborY="62888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4588984-FCA8-4A03-BE9B-38931104F145}" type="pres">
      <dgm:prSet presAssocID="{64C5FDA7-0D40-4493-9759-06306683EB2D}" presName="aSpace" presStyleCnt="0"/>
      <dgm:spPr/>
    </dgm:pt>
    <dgm:pt modelId="{6AC8A474-1F8D-4085-A79A-095D58948F4C}" type="pres">
      <dgm:prSet presAssocID="{95AA2FA0-55EE-4CCB-ABA4-BB24FFAF73B5}" presName="aNode" presStyleLbl="fgAcc1" presStyleIdx="2" presStyleCnt="3" custScaleX="177102" custLinFactY="6924" custLinFactNeighborX="30975" custLinFactNeighborY="100000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51D78B9-6A48-4EB8-A0DA-BF7AA218956E}" type="pres">
      <dgm:prSet presAssocID="{95AA2FA0-55EE-4CCB-ABA4-BB24FFAF73B5}" presName="aSpace" presStyleCnt="0"/>
      <dgm:spPr/>
    </dgm:pt>
  </dgm:ptLst>
  <dgm:cxnLst>
    <dgm:cxn modelId="{880C2D31-CEA8-4BC6-B983-28B2B703AB7B}" type="presOf" srcId="{0328D044-F5DA-4E0F-9C50-27E93710CE94}" destId="{F4DB4432-2B5D-4A52-B0B6-D798CF3C3D15}" srcOrd="0" destOrd="0" presId="urn:microsoft.com/office/officeart/2005/8/layout/pyramid2"/>
    <dgm:cxn modelId="{4B0F22F2-39EA-4800-8FED-DE7F0C5F3E64}" srcId="{0328D044-F5DA-4E0F-9C50-27E93710CE94}" destId="{2892037F-F296-447D-8619-2585669CBD01}" srcOrd="0" destOrd="0" parTransId="{E64C4727-6F7C-4076-9DDA-3B34E68F8A09}" sibTransId="{98674FEF-31FA-4B6A-83DC-747B514304E3}"/>
    <dgm:cxn modelId="{20699EAC-7875-4CBB-B7FE-777DDD33B064}" type="presOf" srcId="{2892037F-F296-447D-8619-2585669CBD01}" destId="{446252A0-F05D-48B1-990D-D9A9CC675BB9}" srcOrd="0" destOrd="0" presId="urn:microsoft.com/office/officeart/2005/8/layout/pyramid2"/>
    <dgm:cxn modelId="{BE0D7786-398C-43B7-A636-982FCB08BD2D}" srcId="{0328D044-F5DA-4E0F-9C50-27E93710CE94}" destId="{64C5FDA7-0D40-4493-9759-06306683EB2D}" srcOrd="1" destOrd="0" parTransId="{778EC22D-0F02-4A7F-90BE-B4ED39F136C1}" sibTransId="{54FD101C-99BF-4325-A56C-245A14673DD6}"/>
    <dgm:cxn modelId="{17D21C9C-38F4-4AA8-A4C0-9AF23328649E}" type="presOf" srcId="{95AA2FA0-55EE-4CCB-ABA4-BB24FFAF73B5}" destId="{6AC8A474-1F8D-4085-A79A-095D58948F4C}" srcOrd="0" destOrd="0" presId="urn:microsoft.com/office/officeart/2005/8/layout/pyramid2"/>
    <dgm:cxn modelId="{5AF335D0-6B0A-4C15-8FB1-1EBC6D24F9A1}" type="presOf" srcId="{64C5FDA7-0D40-4493-9759-06306683EB2D}" destId="{016F0312-4218-4DDD-8F4F-E74325237C0A}" srcOrd="0" destOrd="0" presId="urn:microsoft.com/office/officeart/2005/8/layout/pyramid2"/>
    <dgm:cxn modelId="{C069FFFD-6E0D-40CD-AC18-AB8A6E0A2E8B}" srcId="{0328D044-F5DA-4E0F-9C50-27E93710CE94}" destId="{95AA2FA0-55EE-4CCB-ABA4-BB24FFAF73B5}" srcOrd="2" destOrd="0" parTransId="{A712A581-3BCE-4E92-A22B-72843556F92C}" sibTransId="{6AEAFE49-9057-48E5-91D8-9D9E08914DC2}"/>
    <dgm:cxn modelId="{C92CD016-F389-45B9-8B00-6AAF6871ADB7}" type="presParOf" srcId="{F4DB4432-2B5D-4A52-B0B6-D798CF3C3D15}" destId="{1B47893C-80C0-4E0D-9C55-7937ECBD2CB6}" srcOrd="0" destOrd="0" presId="urn:microsoft.com/office/officeart/2005/8/layout/pyramid2"/>
    <dgm:cxn modelId="{AE86E46E-3152-4649-93DE-7DB02D23C47C}" type="presParOf" srcId="{F4DB4432-2B5D-4A52-B0B6-D798CF3C3D15}" destId="{9DAC4545-94BF-493C-B639-6871F70A1908}" srcOrd="1" destOrd="0" presId="urn:microsoft.com/office/officeart/2005/8/layout/pyramid2"/>
    <dgm:cxn modelId="{8B55112E-3F1D-492B-9A16-B4993EA1D018}" type="presParOf" srcId="{9DAC4545-94BF-493C-B639-6871F70A1908}" destId="{446252A0-F05D-48B1-990D-D9A9CC675BB9}" srcOrd="0" destOrd="0" presId="urn:microsoft.com/office/officeart/2005/8/layout/pyramid2"/>
    <dgm:cxn modelId="{C852BE1C-61B8-46C3-B7A5-F56EA210253B}" type="presParOf" srcId="{9DAC4545-94BF-493C-B639-6871F70A1908}" destId="{692E81E9-AE07-456D-A7FE-A8F65E200CFF}" srcOrd="1" destOrd="0" presId="urn:microsoft.com/office/officeart/2005/8/layout/pyramid2"/>
    <dgm:cxn modelId="{CC7580DE-6C69-47C3-AC59-936FB568C682}" type="presParOf" srcId="{9DAC4545-94BF-493C-B639-6871F70A1908}" destId="{016F0312-4218-4DDD-8F4F-E74325237C0A}" srcOrd="2" destOrd="0" presId="urn:microsoft.com/office/officeart/2005/8/layout/pyramid2"/>
    <dgm:cxn modelId="{B966FA7D-86D8-4A5A-A83C-A32D0FA42988}" type="presParOf" srcId="{9DAC4545-94BF-493C-B639-6871F70A1908}" destId="{A4588984-FCA8-4A03-BE9B-38931104F145}" srcOrd="3" destOrd="0" presId="urn:microsoft.com/office/officeart/2005/8/layout/pyramid2"/>
    <dgm:cxn modelId="{C46A0B3A-77EF-4FB4-BFB1-275D07363617}" type="presParOf" srcId="{9DAC4545-94BF-493C-B639-6871F70A1908}" destId="{6AC8A474-1F8D-4085-A79A-095D58948F4C}" srcOrd="4" destOrd="0" presId="urn:microsoft.com/office/officeart/2005/8/layout/pyramid2"/>
    <dgm:cxn modelId="{FBB98FDE-696F-4336-A0DA-05C088174456}" type="presParOf" srcId="{9DAC4545-94BF-493C-B639-6871F70A1908}" destId="{851D78B9-6A48-4EB8-A0DA-BF7AA218956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8F75BC-7C88-4A7B-A53C-344DC4A3F30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HK" altLang="en-US"/>
        </a:p>
      </dgm:t>
    </dgm:pt>
    <dgm:pt modelId="{58F57248-AC8B-4AF5-B0BF-100990417B05}">
      <dgm:prSet phldrT="[文字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zh-TW" altLang="en-US" dirty="0"/>
            <a:t>德育及公民教育課程</a:t>
          </a:r>
          <a:endParaRPr lang="zh-HK" altLang="en-US" dirty="0"/>
        </a:p>
      </dgm:t>
    </dgm:pt>
    <dgm:pt modelId="{FCA54BFB-7EA0-43B7-9FE9-664475014DA2}" type="parTrans" cxnId="{F22B4188-ABCA-423F-B41E-FF8CEA998B56}">
      <dgm:prSet/>
      <dgm:spPr/>
      <dgm:t>
        <a:bodyPr/>
        <a:lstStyle/>
        <a:p>
          <a:endParaRPr lang="zh-HK" altLang="en-US"/>
        </a:p>
      </dgm:t>
    </dgm:pt>
    <dgm:pt modelId="{F2A8B5A2-EB9E-4610-B20B-11E643A23E25}" type="sibTrans" cxnId="{F22B4188-ABCA-423F-B41E-FF8CEA998B56}">
      <dgm:prSet/>
      <dgm:spPr/>
      <dgm:t>
        <a:bodyPr/>
        <a:lstStyle/>
        <a:p>
          <a:endParaRPr lang="zh-HK" altLang="en-US"/>
        </a:p>
      </dgm:t>
    </dgm:pt>
    <dgm:pt modelId="{EE210832-3ADA-4E9C-B1B7-005575951016}">
      <dgm:prSet phldrT="[文字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rgbClr val="FF9999"/>
        </a:solidFill>
      </dgm:spPr>
      <dgm:t>
        <a:bodyPr/>
        <a:lstStyle/>
        <a:p>
          <a:r>
            <a:rPr lang="zh-TW" altLang="en-US" dirty="0"/>
            <a:t>體驗式</a:t>
          </a:r>
        </a:p>
        <a:p>
          <a:r>
            <a:rPr lang="zh-TW" altLang="en-US" dirty="0"/>
            <a:t>學習活動</a:t>
          </a:r>
        </a:p>
      </dgm:t>
    </dgm:pt>
    <dgm:pt modelId="{8E91AE32-9DD3-45D3-BA60-FEEC5508B937}" type="parTrans" cxnId="{4526D05A-1189-4B4C-B527-E2B56377DB00}">
      <dgm:prSet/>
      <dgm:spPr>
        <a:solidFill>
          <a:srgbClr val="FFCCFF"/>
        </a:solidFill>
      </dgm:spPr>
      <dgm:t>
        <a:bodyPr/>
        <a:lstStyle/>
        <a:p>
          <a:endParaRPr lang="zh-HK" altLang="en-US"/>
        </a:p>
      </dgm:t>
    </dgm:pt>
    <dgm:pt modelId="{B0DDBE99-D20D-40CA-B92B-1A1656828F7E}" type="sibTrans" cxnId="{4526D05A-1189-4B4C-B527-E2B56377DB00}">
      <dgm:prSet/>
      <dgm:spPr/>
      <dgm:t>
        <a:bodyPr/>
        <a:lstStyle/>
        <a:p>
          <a:endParaRPr lang="zh-HK" altLang="en-US"/>
        </a:p>
      </dgm:t>
    </dgm:pt>
    <dgm:pt modelId="{05112170-F379-468B-94F9-DAC1B46BA091}">
      <dgm:prSet phldrT="[文字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AC75D5"/>
        </a:solidFill>
      </dgm:spPr>
      <dgm:t>
        <a:bodyPr/>
        <a:lstStyle/>
        <a:p>
          <a:r>
            <a:rPr lang="zh-TW" altLang="en-US" dirty="0"/>
            <a:t>全球倫理融入學校教育課程</a:t>
          </a:r>
          <a:endParaRPr lang="zh-HK" altLang="en-US" dirty="0"/>
        </a:p>
      </dgm:t>
    </dgm:pt>
    <dgm:pt modelId="{81B6436A-3CF6-40D5-B89A-BA41D3C6A2A0}" type="parTrans" cxnId="{505833F4-77B3-4EDE-BC2A-804C8E945335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HK" altLang="en-US"/>
        </a:p>
      </dgm:t>
    </dgm:pt>
    <dgm:pt modelId="{17A26D55-CCEC-4FC0-8C9B-62A2773938DC}" type="sibTrans" cxnId="{505833F4-77B3-4EDE-BC2A-804C8E945335}">
      <dgm:prSet/>
      <dgm:spPr/>
      <dgm:t>
        <a:bodyPr/>
        <a:lstStyle/>
        <a:p>
          <a:endParaRPr lang="zh-HK" altLang="en-US"/>
        </a:p>
      </dgm:t>
    </dgm:pt>
    <dgm:pt modelId="{AAA0A932-6CD4-474E-A65C-13BE5737E42F}">
      <dgm:prSet phldrT="[文字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rgbClr val="FF0000"/>
        </a:solidFill>
      </dgm:spPr>
      <dgm:t>
        <a:bodyPr/>
        <a:lstStyle/>
        <a:p>
          <a:r>
            <a:rPr lang="en-US" altLang="zh-TW" dirty="0"/>
            <a:t>WE</a:t>
          </a:r>
          <a:r>
            <a:rPr lang="zh-TW" altLang="en-US" dirty="0"/>
            <a:t> 正向動力計畫</a:t>
          </a:r>
          <a:endParaRPr lang="zh-HK" altLang="en-US" dirty="0"/>
        </a:p>
      </dgm:t>
    </dgm:pt>
    <dgm:pt modelId="{B5419EB3-4EF9-4E45-911D-93DF47780E80}" type="parTrans" cxnId="{D4437E2A-C50F-4572-8BE8-5AF0BE38C5BF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zh-HK" altLang="en-US"/>
        </a:p>
      </dgm:t>
    </dgm:pt>
    <dgm:pt modelId="{A6789AEE-A9BD-4623-97F9-E273A7BABC5E}" type="sibTrans" cxnId="{D4437E2A-C50F-4572-8BE8-5AF0BE38C5BF}">
      <dgm:prSet/>
      <dgm:spPr/>
      <dgm:t>
        <a:bodyPr/>
        <a:lstStyle/>
        <a:p>
          <a:endParaRPr lang="zh-HK" altLang="en-US"/>
        </a:p>
      </dgm:t>
    </dgm:pt>
    <dgm:pt modelId="{74DF0472-4842-4078-A284-F7489F8A0226}" type="pres">
      <dgm:prSet presAssocID="{8E8F75BC-7C88-4A7B-A53C-344DC4A3F30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259312A-3D6F-4BA1-8391-42BFC6A36FF8}" type="pres">
      <dgm:prSet presAssocID="{58F57248-AC8B-4AF5-B0BF-100990417B05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8F8025F2-80C4-4D83-9617-37561285CC25}" type="pres">
      <dgm:prSet presAssocID="{8E91AE32-9DD3-45D3-BA60-FEEC5508B937}" presName="parTrans" presStyleLbl="bgSibTrans2D1" presStyleIdx="0" presStyleCnt="3"/>
      <dgm:spPr/>
      <dgm:t>
        <a:bodyPr/>
        <a:lstStyle/>
        <a:p>
          <a:endParaRPr lang="zh-TW" altLang="en-US"/>
        </a:p>
      </dgm:t>
    </dgm:pt>
    <dgm:pt modelId="{17918FBD-C326-4FAD-85FC-C31BB85C591E}" type="pres">
      <dgm:prSet presAssocID="{EE210832-3ADA-4E9C-B1B7-005575951016}" presName="node" presStyleLbl="node1" presStyleIdx="0" presStyleCnt="3" custRadScaleRad="103690" custRadScaleInc="-4912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19E8103-2426-4886-924A-C56FB5CF9EA8}" type="pres">
      <dgm:prSet presAssocID="{81B6436A-3CF6-40D5-B89A-BA41D3C6A2A0}" presName="parTrans" presStyleLbl="bgSibTrans2D1" presStyleIdx="1" presStyleCnt="3"/>
      <dgm:spPr/>
      <dgm:t>
        <a:bodyPr/>
        <a:lstStyle/>
        <a:p>
          <a:endParaRPr lang="zh-TW" altLang="en-US"/>
        </a:p>
      </dgm:t>
    </dgm:pt>
    <dgm:pt modelId="{35BD158E-CED1-4F76-8738-C7EE26C6782E}" type="pres">
      <dgm:prSet presAssocID="{05112170-F379-468B-94F9-DAC1B46BA091}" presName="node" presStyleLbl="node1" presStyleIdx="1" presStyleCnt="3" custRadScaleRad="103555" custRadScaleInc="7879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699201-3C40-4A81-A343-3F7437093C31}" type="pres">
      <dgm:prSet presAssocID="{B5419EB3-4EF9-4E45-911D-93DF47780E80}" presName="parTrans" presStyleLbl="bgSibTrans2D1" presStyleIdx="2" presStyleCnt="3"/>
      <dgm:spPr/>
      <dgm:t>
        <a:bodyPr/>
        <a:lstStyle/>
        <a:p>
          <a:endParaRPr lang="zh-TW" altLang="en-US"/>
        </a:p>
      </dgm:t>
    </dgm:pt>
    <dgm:pt modelId="{10F8B475-8DBE-4AD7-A5B9-F5EEEB5187A3}" type="pres">
      <dgm:prSet presAssocID="{AAA0A932-6CD4-474E-A65C-13BE5737E42F}" presName="node" presStyleLbl="node1" presStyleIdx="2" presStyleCnt="3" custRadScaleRad="109164" custRadScaleInc="5426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22B4188-ABCA-423F-B41E-FF8CEA998B56}" srcId="{8E8F75BC-7C88-4A7B-A53C-344DC4A3F306}" destId="{58F57248-AC8B-4AF5-B0BF-100990417B05}" srcOrd="0" destOrd="0" parTransId="{FCA54BFB-7EA0-43B7-9FE9-664475014DA2}" sibTransId="{F2A8B5A2-EB9E-4610-B20B-11E643A23E25}"/>
    <dgm:cxn modelId="{4526D05A-1189-4B4C-B527-E2B56377DB00}" srcId="{58F57248-AC8B-4AF5-B0BF-100990417B05}" destId="{EE210832-3ADA-4E9C-B1B7-005575951016}" srcOrd="0" destOrd="0" parTransId="{8E91AE32-9DD3-45D3-BA60-FEEC5508B937}" sibTransId="{B0DDBE99-D20D-40CA-B92B-1A1656828F7E}"/>
    <dgm:cxn modelId="{FEB7FC5D-4988-4BED-985F-6B6E680D1AC2}" type="presOf" srcId="{81B6436A-3CF6-40D5-B89A-BA41D3C6A2A0}" destId="{719E8103-2426-4886-924A-C56FB5CF9EA8}" srcOrd="0" destOrd="0" presId="urn:microsoft.com/office/officeart/2005/8/layout/radial4"/>
    <dgm:cxn modelId="{38E29065-8F82-4681-B170-B100710CFDFF}" type="presOf" srcId="{B5419EB3-4EF9-4E45-911D-93DF47780E80}" destId="{51699201-3C40-4A81-A343-3F7437093C31}" srcOrd="0" destOrd="0" presId="urn:microsoft.com/office/officeart/2005/8/layout/radial4"/>
    <dgm:cxn modelId="{C4847B08-F6CA-4F4E-93CC-A07EA69BA749}" type="presOf" srcId="{EE210832-3ADA-4E9C-B1B7-005575951016}" destId="{17918FBD-C326-4FAD-85FC-C31BB85C591E}" srcOrd="0" destOrd="0" presId="urn:microsoft.com/office/officeart/2005/8/layout/radial4"/>
    <dgm:cxn modelId="{3AC43B44-7C25-469B-A64D-B9F8F9DA02A4}" type="presOf" srcId="{58F57248-AC8B-4AF5-B0BF-100990417B05}" destId="{6259312A-3D6F-4BA1-8391-42BFC6A36FF8}" srcOrd="0" destOrd="0" presId="urn:microsoft.com/office/officeart/2005/8/layout/radial4"/>
    <dgm:cxn modelId="{7B69F4A2-F934-4782-BC3A-4D5D37ABAE92}" type="presOf" srcId="{AAA0A932-6CD4-474E-A65C-13BE5737E42F}" destId="{10F8B475-8DBE-4AD7-A5B9-F5EEEB5187A3}" srcOrd="0" destOrd="0" presId="urn:microsoft.com/office/officeart/2005/8/layout/radial4"/>
    <dgm:cxn modelId="{BB6456AD-008A-4ED2-A705-AE61EBC76FF5}" type="presOf" srcId="{8E8F75BC-7C88-4A7B-A53C-344DC4A3F306}" destId="{74DF0472-4842-4078-A284-F7489F8A0226}" srcOrd="0" destOrd="0" presId="urn:microsoft.com/office/officeart/2005/8/layout/radial4"/>
    <dgm:cxn modelId="{62419319-987C-49C8-899D-2CE9537EF5A0}" type="presOf" srcId="{8E91AE32-9DD3-45D3-BA60-FEEC5508B937}" destId="{8F8025F2-80C4-4D83-9617-37561285CC25}" srcOrd="0" destOrd="0" presId="urn:microsoft.com/office/officeart/2005/8/layout/radial4"/>
    <dgm:cxn modelId="{C55D6308-8EBF-4703-A5FD-04D06C2899AD}" type="presOf" srcId="{05112170-F379-468B-94F9-DAC1B46BA091}" destId="{35BD158E-CED1-4F76-8738-C7EE26C6782E}" srcOrd="0" destOrd="0" presId="urn:microsoft.com/office/officeart/2005/8/layout/radial4"/>
    <dgm:cxn modelId="{505833F4-77B3-4EDE-BC2A-804C8E945335}" srcId="{58F57248-AC8B-4AF5-B0BF-100990417B05}" destId="{05112170-F379-468B-94F9-DAC1B46BA091}" srcOrd="1" destOrd="0" parTransId="{81B6436A-3CF6-40D5-B89A-BA41D3C6A2A0}" sibTransId="{17A26D55-CCEC-4FC0-8C9B-62A2773938DC}"/>
    <dgm:cxn modelId="{D4437E2A-C50F-4572-8BE8-5AF0BE38C5BF}" srcId="{58F57248-AC8B-4AF5-B0BF-100990417B05}" destId="{AAA0A932-6CD4-474E-A65C-13BE5737E42F}" srcOrd="2" destOrd="0" parTransId="{B5419EB3-4EF9-4E45-911D-93DF47780E80}" sibTransId="{A6789AEE-A9BD-4623-97F9-E273A7BABC5E}"/>
    <dgm:cxn modelId="{5B4139A6-6B44-4D1F-BFB1-6ABA55CD0EC9}" type="presParOf" srcId="{74DF0472-4842-4078-A284-F7489F8A0226}" destId="{6259312A-3D6F-4BA1-8391-42BFC6A36FF8}" srcOrd="0" destOrd="0" presId="urn:microsoft.com/office/officeart/2005/8/layout/radial4"/>
    <dgm:cxn modelId="{2CF12C46-EBCE-43C1-8982-106FCE714B03}" type="presParOf" srcId="{74DF0472-4842-4078-A284-F7489F8A0226}" destId="{8F8025F2-80C4-4D83-9617-37561285CC25}" srcOrd="1" destOrd="0" presId="urn:microsoft.com/office/officeart/2005/8/layout/radial4"/>
    <dgm:cxn modelId="{01B6D82D-FD37-455A-BFD3-66229EB30922}" type="presParOf" srcId="{74DF0472-4842-4078-A284-F7489F8A0226}" destId="{17918FBD-C326-4FAD-85FC-C31BB85C591E}" srcOrd="2" destOrd="0" presId="urn:microsoft.com/office/officeart/2005/8/layout/radial4"/>
    <dgm:cxn modelId="{A559C169-5B70-45CB-B485-B20610D3B64E}" type="presParOf" srcId="{74DF0472-4842-4078-A284-F7489F8A0226}" destId="{719E8103-2426-4886-924A-C56FB5CF9EA8}" srcOrd="3" destOrd="0" presId="urn:microsoft.com/office/officeart/2005/8/layout/radial4"/>
    <dgm:cxn modelId="{2109ED6A-F162-4318-AA1C-8628C07EC0ED}" type="presParOf" srcId="{74DF0472-4842-4078-A284-F7489F8A0226}" destId="{35BD158E-CED1-4F76-8738-C7EE26C6782E}" srcOrd="4" destOrd="0" presId="urn:microsoft.com/office/officeart/2005/8/layout/radial4"/>
    <dgm:cxn modelId="{03793343-2B5F-4B84-AD52-9F859A2FDA25}" type="presParOf" srcId="{74DF0472-4842-4078-A284-F7489F8A0226}" destId="{51699201-3C40-4A81-A343-3F7437093C31}" srcOrd="5" destOrd="0" presId="urn:microsoft.com/office/officeart/2005/8/layout/radial4"/>
    <dgm:cxn modelId="{F4DF370D-A2DC-482C-812B-12776A2A0279}" type="presParOf" srcId="{74DF0472-4842-4078-A284-F7489F8A0226}" destId="{10F8B475-8DBE-4AD7-A5B9-F5EEEB5187A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CB42AA-EDD9-4E68-A04C-C2CD3E153CEE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HK" altLang="en-US"/>
        </a:p>
      </dgm:t>
    </dgm:pt>
    <dgm:pt modelId="{B62F1E37-AA08-436E-B31D-E3686AF2F862}">
      <dgm:prSet phldrT="[文字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FF0000"/>
        </a:solidFill>
      </dgm:spPr>
      <dgm:t>
        <a:bodyPr/>
        <a:lstStyle/>
        <a:p>
          <a:r>
            <a:rPr lang="zh-TW" altLang="en-US" dirty="0"/>
            <a:t>關愛</a:t>
          </a:r>
          <a:endParaRPr lang="zh-HK" altLang="en-US" dirty="0"/>
        </a:p>
      </dgm:t>
    </dgm:pt>
    <dgm:pt modelId="{986E4C42-EB46-40EF-89F1-C0DBA60A1067}" type="parTrans" cxnId="{F890CF56-6264-46FC-BFD0-9864B63D6059}">
      <dgm:prSet/>
      <dgm:spPr/>
      <dgm:t>
        <a:bodyPr/>
        <a:lstStyle/>
        <a:p>
          <a:endParaRPr lang="zh-HK" altLang="en-US"/>
        </a:p>
      </dgm:t>
    </dgm:pt>
    <dgm:pt modelId="{7E678477-C4F5-4051-8C17-32F71320B02D}" type="sibTrans" cxnId="{F890CF56-6264-46FC-BFD0-9864B63D6059}">
      <dgm:prSet/>
      <dgm:spPr/>
      <dgm:t>
        <a:bodyPr/>
        <a:lstStyle/>
        <a:p>
          <a:endParaRPr lang="zh-HK" altLang="en-US"/>
        </a:p>
      </dgm:t>
    </dgm:pt>
    <dgm:pt modelId="{856A1DD8-A9DD-4498-B3A8-AB3047DC8E45}">
      <dgm:prSet phldrT="[文字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rgbClr val="FFC000"/>
        </a:solidFill>
      </dgm:spPr>
      <dgm:t>
        <a:bodyPr/>
        <a:lstStyle/>
        <a:p>
          <a:r>
            <a:rPr lang="zh-TW" altLang="en-US" dirty="0"/>
            <a:t>尊重</a:t>
          </a:r>
          <a:endParaRPr lang="zh-HK" altLang="en-US" dirty="0"/>
        </a:p>
      </dgm:t>
    </dgm:pt>
    <dgm:pt modelId="{ECD7E58A-40E9-4327-9B13-7666F31B5C59}" type="parTrans" cxnId="{5BDC03F0-6B4F-4600-B7D7-C84D0CA401A7}">
      <dgm:prSet/>
      <dgm:spPr/>
      <dgm:t>
        <a:bodyPr/>
        <a:lstStyle/>
        <a:p>
          <a:endParaRPr lang="zh-HK" altLang="en-US"/>
        </a:p>
      </dgm:t>
    </dgm:pt>
    <dgm:pt modelId="{ABD81D1C-A4B2-4D7C-8D73-C06E178906AE}" type="sibTrans" cxnId="{5BDC03F0-6B4F-4600-B7D7-C84D0CA401A7}">
      <dgm:prSet/>
      <dgm:spPr/>
      <dgm:t>
        <a:bodyPr/>
        <a:lstStyle/>
        <a:p>
          <a:endParaRPr lang="zh-HK" altLang="en-US"/>
        </a:p>
      </dgm:t>
    </dgm:pt>
    <dgm:pt modelId="{BDDC480B-9A28-4B85-8AB6-E8283436BD1D}">
      <dgm:prSet phldrT="[文字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>
          <a:solidFill>
            <a:srgbClr val="0070C0"/>
          </a:solidFill>
        </a:ln>
      </dgm:spPr>
      <dgm:t>
        <a:bodyPr/>
        <a:lstStyle/>
        <a:p>
          <a:r>
            <a:rPr lang="en-US" altLang="zh-TW" sz="2400" dirty="0"/>
            <a:t>  J2</a:t>
          </a:r>
          <a:r>
            <a:rPr lang="zh-TW" altLang="en-US" sz="2400" dirty="0"/>
            <a:t> 尊重你我 他</a:t>
          </a:r>
          <a:endParaRPr lang="zh-HK" altLang="en-US" sz="2400" dirty="0"/>
        </a:p>
      </dgm:t>
    </dgm:pt>
    <dgm:pt modelId="{7AB415C0-CCA7-4135-8354-7DC8AE1C9A05}" type="parTrans" cxnId="{0BDC7A09-79E2-4755-864F-97DA004D497A}">
      <dgm:prSet/>
      <dgm:spPr/>
      <dgm:t>
        <a:bodyPr/>
        <a:lstStyle/>
        <a:p>
          <a:endParaRPr lang="zh-HK" altLang="en-US"/>
        </a:p>
      </dgm:t>
    </dgm:pt>
    <dgm:pt modelId="{FD680A2A-ACC4-405D-80BA-FD435F5BAC54}" type="sibTrans" cxnId="{0BDC7A09-79E2-4755-864F-97DA004D497A}">
      <dgm:prSet/>
      <dgm:spPr/>
      <dgm:t>
        <a:bodyPr/>
        <a:lstStyle/>
        <a:p>
          <a:endParaRPr lang="zh-HK" altLang="en-US"/>
        </a:p>
      </dgm:t>
    </dgm:pt>
    <dgm:pt modelId="{FDA92950-DC56-4583-9375-D9512906CF8E}">
      <dgm:prSet phldrT="[文字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FF9999"/>
        </a:solidFill>
      </dgm:spPr>
      <dgm:t>
        <a:bodyPr/>
        <a:lstStyle/>
        <a:p>
          <a:r>
            <a:rPr lang="zh-TW" altLang="en-US" dirty="0"/>
            <a:t>責任</a:t>
          </a:r>
          <a:endParaRPr lang="zh-HK" altLang="en-US" dirty="0"/>
        </a:p>
      </dgm:t>
    </dgm:pt>
    <dgm:pt modelId="{C8D9ED8F-3EAD-4B17-BE8B-9B58204C8DDE}" type="parTrans" cxnId="{ACA358C0-2CA3-4CB0-9EDA-006EE8A0BA84}">
      <dgm:prSet/>
      <dgm:spPr/>
      <dgm:t>
        <a:bodyPr/>
        <a:lstStyle/>
        <a:p>
          <a:endParaRPr lang="zh-HK" altLang="en-US"/>
        </a:p>
      </dgm:t>
    </dgm:pt>
    <dgm:pt modelId="{ED96CAF9-4187-4249-B8C1-EC768E5ECF98}" type="sibTrans" cxnId="{ACA358C0-2CA3-4CB0-9EDA-006EE8A0BA84}">
      <dgm:prSet/>
      <dgm:spPr/>
      <dgm:t>
        <a:bodyPr/>
        <a:lstStyle/>
        <a:p>
          <a:endParaRPr lang="zh-HK" altLang="en-US"/>
        </a:p>
      </dgm:t>
    </dgm:pt>
    <dgm:pt modelId="{84F89087-435C-481B-BEEE-568ACE126A84}">
      <dgm:prSet phldrT="[文字]"/>
      <dgm:spPr>
        <a:ln w="38100">
          <a:solidFill>
            <a:srgbClr val="00B050"/>
          </a:solidFill>
        </a:ln>
      </dgm:spPr>
      <dgm:t>
        <a:bodyPr/>
        <a:lstStyle/>
        <a:p>
          <a:r>
            <a:rPr lang="en-US" altLang="zh-TW" dirty="0"/>
            <a:t>J3</a:t>
          </a:r>
          <a:r>
            <a:rPr lang="zh-TW" altLang="en-US" dirty="0"/>
            <a:t> 護蛋小天使</a:t>
          </a:r>
          <a:endParaRPr lang="zh-HK" altLang="en-US" dirty="0"/>
        </a:p>
      </dgm:t>
    </dgm:pt>
    <dgm:pt modelId="{B55ECC66-B5A5-4ED9-A7AA-7F749C7A9F5C}" type="parTrans" cxnId="{89100839-B011-4675-B3DC-AB92AA0FBFE0}">
      <dgm:prSet/>
      <dgm:spPr/>
      <dgm:t>
        <a:bodyPr/>
        <a:lstStyle/>
        <a:p>
          <a:endParaRPr lang="zh-HK" altLang="en-US"/>
        </a:p>
      </dgm:t>
    </dgm:pt>
    <dgm:pt modelId="{C8CD16FF-8829-4611-97B1-C1DD46D134F5}" type="sibTrans" cxnId="{89100839-B011-4675-B3DC-AB92AA0FBFE0}">
      <dgm:prSet/>
      <dgm:spPr/>
      <dgm:t>
        <a:bodyPr/>
        <a:lstStyle/>
        <a:p>
          <a:endParaRPr lang="zh-HK" altLang="en-US"/>
        </a:p>
      </dgm:t>
    </dgm:pt>
    <dgm:pt modelId="{6AEE2B0C-D29C-4782-86D2-370170BADAAF}">
      <dgm:prSet phldrT="[文字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AC75D5"/>
        </a:solidFill>
      </dgm:spPr>
      <dgm:t>
        <a:bodyPr/>
        <a:lstStyle/>
        <a:p>
          <a:r>
            <a:rPr lang="zh-TW" altLang="en-US" dirty="0"/>
            <a:t>感恩</a:t>
          </a:r>
          <a:endParaRPr lang="zh-HK" altLang="en-US" dirty="0"/>
        </a:p>
      </dgm:t>
    </dgm:pt>
    <dgm:pt modelId="{4E25EA15-72F7-4D64-8CC3-65CA8392CCDE}" type="parTrans" cxnId="{94DC1CB5-D156-4623-AEC5-410525B35B89}">
      <dgm:prSet/>
      <dgm:spPr/>
      <dgm:t>
        <a:bodyPr/>
        <a:lstStyle/>
        <a:p>
          <a:endParaRPr lang="zh-HK" altLang="en-US"/>
        </a:p>
      </dgm:t>
    </dgm:pt>
    <dgm:pt modelId="{04B31A30-8238-453E-BD21-BC76C0BB62AA}" type="sibTrans" cxnId="{94DC1CB5-D156-4623-AEC5-410525B35B89}">
      <dgm:prSet/>
      <dgm:spPr/>
      <dgm:t>
        <a:bodyPr/>
        <a:lstStyle/>
        <a:p>
          <a:endParaRPr lang="zh-HK" altLang="en-US"/>
        </a:p>
      </dgm:t>
    </dgm:pt>
    <dgm:pt modelId="{A73295B7-6003-4427-A95F-B842DC0003DF}">
      <dgm:prSet phldrT="[文字]"/>
      <dgm:spPr>
        <a:ln w="38100">
          <a:solidFill>
            <a:srgbClr val="FF9999"/>
          </a:solidFill>
        </a:ln>
      </dgm:spPr>
      <dgm:t>
        <a:bodyPr/>
        <a:lstStyle/>
        <a:p>
          <a:r>
            <a:rPr lang="en-US" altLang="zh-TW" dirty="0"/>
            <a:t>J6</a:t>
          </a:r>
          <a:r>
            <a:rPr lang="zh-TW" altLang="en-US" dirty="0"/>
            <a:t> 存恩有我</a:t>
          </a:r>
          <a:endParaRPr lang="zh-HK" altLang="en-US" dirty="0"/>
        </a:p>
      </dgm:t>
    </dgm:pt>
    <dgm:pt modelId="{03FE8A4E-6055-40F4-B111-CD0D848BE397}" type="parTrans" cxnId="{3AA4B888-D8F9-4565-9C78-497A22C6CC77}">
      <dgm:prSet/>
      <dgm:spPr/>
      <dgm:t>
        <a:bodyPr/>
        <a:lstStyle/>
        <a:p>
          <a:endParaRPr lang="zh-HK" altLang="en-US"/>
        </a:p>
      </dgm:t>
    </dgm:pt>
    <dgm:pt modelId="{CF8FC1B6-5AE6-4728-BD59-C7FF24CD9FE9}" type="sibTrans" cxnId="{3AA4B888-D8F9-4565-9C78-497A22C6CC77}">
      <dgm:prSet/>
      <dgm:spPr/>
      <dgm:t>
        <a:bodyPr/>
        <a:lstStyle/>
        <a:p>
          <a:endParaRPr lang="zh-HK" altLang="en-US"/>
        </a:p>
      </dgm:t>
    </dgm:pt>
    <dgm:pt modelId="{B74F1908-7966-4545-AF0B-8951915363C1}">
      <dgm:prSet phldrT="[文字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>
          <a:solidFill>
            <a:srgbClr val="0070C0"/>
          </a:solidFill>
        </a:ln>
      </dgm:spPr>
      <dgm:t>
        <a:bodyPr/>
        <a:lstStyle/>
        <a:p>
          <a:r>
            <a:rPr lang="en-US" altLang="zh-TW" sz="2400" dirty="0"/>
            <a:t>  J5</a:t>
          </a:r>
          <a:r>
            <a:rPr lang="zh-TW" altLang="en-US" sz="2400" dirty="0"/>
            <a:t> 尊重建和諧</a:t>
          </a:r>
          <a:endParaRPr lang="zh-HK" altLang="en-US" sz="2400" dirty="0"/>
        </a:p>
      </dgm:t>
    </dgm:pt>
    <dgm:pt modelId="{D4C52BA8-DFCB-47B5-89CE-BECA2714ECFE}" type="parTrans" cxnId="{FEC3EE0D-ACB1-47DF-A15B-C1C2CE3576D2}">
      <dgm:prSet/>
      <dgm:spPr/>
      <dgm:t>
        <a:bodyPr/>
        <a:lstStyle/>
        <a:p>
          <a:endParaRPr lang="zh-HK" altLang="en-US"/>
        </a:p>
      </dgm:t>
    </dgm:pt>
    <dgm:pt modelId="{64A1C4E5-A0EF-49CA-8A8F-55361C21DC27}" type="sibTrans" cxnId="{FEC3EE0D-ACB1-47DF-A15B-C1C2CE3576D2}">
      <dgm:prSet/>
      <dgm:spPr/>
      <dgm:t>
        <a:bodyPr/>
        <a:lstStyle/>
        <a:p>
          <a:endParaRPr lang="zh-HK" altLang="en-US"/>
        </a:p>
      </dgm:t>
    </dgm:pt>
    <dgm:pt modelId="{398E51F6-EBE8-4E82-BD2A-0B0AF9AD4D7E}">
      <dgm:prSet phldrT="[文字]" custT="1"/>
      <dgm:spPr>
        <a:ln w="38100">
          <a:solidFill>
            <a:srgbClr val="FF0000"/>
          </a:solidFill>
        </a:ln>
      </dgm:spPr>
      <dgm:t>
        <a:bodyPr/>
        <a:lstStyle/>
        <a:p>
          <a:r>
            <a:rPr lang="en-US" altLang="zh-TW" sz="2400" dirty="0"/>
            <a:t>J4</a:t>
          </a:r>
          <a:r>
            <a:rPr lang="zh-TW" altLang="en-US" sz="2400" dirty="0"/>
            <a:t> 小眼睛建關懷</a:t>
          </a:r>
          <a:endParaRPr lang="zh-HK" altLang="en-US" sz="2400" dirty="0"/>
        </a:p>
      </dgm:t>
    </dgm:pt>
    <dgm:pt modelId="{4EC20600-7CF6-426B-ABE2-9E7B12A8AA80}" type="parTrans" cxnId="{D8DE516E-2EF1-46A1-ADCB-5340FE4D0E4F}">
      <dgm:prSet/>
      <dgm:spPr/>
      <dgm:t>
        <a:bodyPr/>
        <a:lstStyle/>
        <a:p>
          <a:endParaRPr lang="zh-HK" altLang="en-US"/>
        </a:p>
      </dgm:t>
    </dgm:pt>
    <dgm:pt modelId="{82BC6C54-D8ED-4932-ABC4-0520677BABD3}" type="sibTrans" cxnId="{D8DE516E-2EF1-46A1-ADCB-5340FE4D0E4F}">
      <dgm:prSet/>
      <dgm:spPr/>
      <dgm:t>
        <a:bodyPr/>
        <a:lstStyle/>
        <a:p>
          <a:endParaRPr lang="zh-HK" altLang="en-US"/>
        </a:p>
      </dgm:t>
    </dgm:pt>
    <dgm:pt modelId="{6576DEE3-23F8-4979-84EA-DD9A94AAD59B}" type="pres">
      <dgm:prSet presAssocID="{36CB42AA-EDD9-4E68-A04C-C2CD3E153CE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C394834-60B3-46AC-A813-9620CF8C1B14}" type="pres">
      <dgm:prSet presAssocID="{36CB42AA-EDD9-4E68-A04C-C2CD3E153CEE}" presName="children" presStyleCnt="0"/>
      <dgm:spPr/>
    </dgm:pt>
    <dgm:pt modelId="{3AEC0081-DCEF-4923-A6E5-9AFB6676C6D8}" type="pres">
      <dgm:prSet presAssocID="{36CB42AA-EDD9-4E68-A04C-C2CD3E153CEE}" presName="child1group" presStyleCnt="0"/>
      <dgm:spPr/>
    </dgm:pt>
    <dgm:pt modelId="{62BBF86C-AA0A-4675-A7F0-793DF6C9F8D7}" type="pres">
      <dgm:prSet presAssocID="{36CB42AA-EDD9-4E68-A04C-C2CD3E153CEE}" presName="child1" presStyleLbl="bgAcc1" presStyleIdx="0" presStyleCnt="4" custScaleX="170928" custScaleY="132243" custLinFactNeighborX="-11169" custLinFactNeighborY="5004"/>
      <dgm:spPr/>
      <dgm:t>
        <a:bodyPr/>
        <a:lstStyle/>
        <a:p>
          <a:endParaRPr lang="zh-TW" altLang="en-US"/>
        </a:p>
      </dgm:t>
    </dgm:pt>
    <dgm:pt modelId="{4B8DA09B-B13A-49B9-B285-F1AB42E992CA}" type="pres">
      <dgm:prSet presAssocID="{36CB42AA-EDD9-4E68-A04C-C2CD3E153CE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389CF09-91CE-425E-AAB7-D633E1D8AA2C}" type="pres">
      <dgm:prSet presAssocID="{36CB42AA-EDD9-4E68-A04C-C2CD3E153CEE}" presName="child2group" presStyleCnt="0"/>
      <dgm:spPr/>
    </dgm:pt>
    <dgm:pt modelId="{26B83A96-273F-4FDF-9C0A-DD2343EE404E}" type="pres">
      <dgm:prSet presAssocID="{36CB42AA-EDD9-4E68-A04C-C2CD3E153CEE}" presName="child2" presStyleLbl="bgAcc1" presStyleIdx="1" presStyleCnt="4" custScaleX="156272" custScaleY="135926" custLinFactNeighborX="43235" custLinFactNeighborY="7787"/>
      <dgm:spPr/>
      <dgm:t>
        <a:bodyPr/>
        <a:lstStyle/>
        <a:p>
          <a:endParaRPr lang="zh-TW" altLang="en-US"/>
        </a:p>
      </dgm:t>
    </dgm:pt>
    <dgm:pt modelId="{1977B98B-80AE-43FB-95B9-ED4BB2B7D845}" type="pres">
      <dgm:prSet presAssocID="{36CB42AA-EDD9-4E68-A04C-C2CD3E153CE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9EB0147-2F43-43CC-8ECD-D6F41BDF272B}" type="pres">
      <dgm:prSet presAssocID="{36CB42AA-EDD9-4E68-A04C-C2CD3E153CEE}" presName="child3group" presStyleCnt="0"/>
      <dgm:spPr/>
    </dgm:pt>
    <dgm:pt modelId="{E85B5B9B-967C-4A7C-82FA-D3DCB4E88A88}" type="pres">
      <dgm:prSet presAssocID="{36CB42AA-EDD9-4E68-A04C-C2CD3E153CEE}" presName="child3" presStyleLbl="bgAcc1" presStyleIdx="2" presStyleCnt="4" custScaleX="140440" custLinFactNeighborX="30625" custLinFactNeighborY="-5562"/>
      <dgm:spPr/>
      <dgm:t>
        <a:bodyPr/>
        <a:lstStyle/>
        <a:p>
          <a:endParaRPr lang="zh-TW" altLang="en-US"/>
        </a:p>
      </dgm:t>
    </dgm:pt>
    <dgm:pt modelId="{82591152-538F-425A-8942-C3F3BE995EED}" type="pres">
      <dgm:prSet presAssocID="{36CB42AA-EDD9-4E68-A04C-C2CD3E153CE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B75BB74-B3DE-46B5-97CB-E9539118CAA5}" type="pres">
      <dgm:prSet presAssocID="{36CB42AA-EDD9-4E68-A04C-C2CD3E153CEE}" presName="child4group" presStyleCnt="0"/>
      <dgm:spPr/>
    </dgm:pt>
    <dgm:pt modelId="{B9D321AF-6D7B-437F-A8C9-8EF92656FAF8}" type="pres">
      <dgm:prSet presAssocID="{36CB42AA-EDD9-4E68-A04C-C2CD3E153CEE}" presName="child4" presStyleLbl="bgAcc1" presStyleIdx="3" presStyleCnt="4" custScaleX="165371" custLinFactNeighborX="-6846" custLinFactNeighborY="-6118"/>
      <dgm:spPr/>
      <dgm:t>
        <a:bodyPr/>
        <a:lstStyle/>
        <a:p>
          <a:endParaRPr lang="zh-TW" altLang="en-US"/>
        </a:p>
      </dgm:t>
    </dgm:pt>
    <dgm:pt modelId="{0F768D1C-BD1A-4874-8E0F-49D5C55A75E2}" type="pres">
      <dgm:prSet presAssocID="{36CB42AA-EDD9-4E68-A04C-C2CD3E153CE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729C55-F941-43F3-A007-A501CC5D5059}" type="pres">
      <dgm:prSet presAssocID="{36CB42AA-EDD9-4E68-A04C-C2CD3E153CEE}" presName="childPlaceholder" presStyleCnt="0"/>
      <dgm:spPr/>
    </dgm:pt>
    <dgm:pt modelId="{4C8B9130-38A0-462F-AEAF-1159A19CAACC}" type="pres">
      <dgm:prSet presAssocID="{36CB42AA-EDD9-4E68-A04C-C2CD3E153CEE}" presName="circle" presStyleCnt="0"/>
      <dgm:spPr/>
    </dgm:pt>
    <dgm:pt modelId="{B9D16AB4-9B06-4536-AF51-1206EE8E223D}" type="pres">
      <dgm:prSet presAssocID="{36CB42AA-EDD9-4E68-A04C-C2CD3E153CE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55DB140-FD78-411C-BEC1-A2C256E18F61}" type="pres">
      <dgm:prSet presAssocID="{36CB42AA-EDD9-4E68-A04C-C2CD3E153CE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75C643-5824-40BD-BF06-240E292C479C}" type="pres">
      <dgm:prSet presAssocID="{36CB42AA-EDD9-4E68-A04C-C2CD3E153CE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301150-AD7F-46CD-A119-4133272FC3B0}" type="pres">
      <dgm:prSet presAssocID="{36CB42AA-EDD9-4E68-A04C-C2CD3E153CE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478A90-21D1-4805-8FDE-21A26DBE1B45}" type="pres">
      <dgm:prSet presAssocID="{36CB42AA-EDD9-4E68-A04C-C2CD3E153CEE}" presName="quadrantPlaceholder" presStyleCnt="0"/>
      <dgm:spPr/>
    </dgm:pt>
    <dgm:pt modelId="{6718801E-EDA1-4641-842C-3445DF280FFA}" type="pres">
      <dgm:prSet presAssocID="{36CB42AA-EDD9-4E68-A04C-C2CD3E153CEE}" presName="center1" presStyleLbl="fgShp" presStyleIdx="0" presStyleCnt="2"/>
      <dgm:spPr/>
    </dgm:pt>
    <dgm:pt modelId="{AE51D04A-8F07-46B0-AA1E-DE584AAE02EE}" type="pres">
      <dgm:prSet presAssocID="{36CB42AA-EDD9-4E68-A04C-C2CD3E153CEE}" presName="center2" presStyleLbl="fgShp" presStyleIdx="1" presStyleCnt="2"/>
      <dgm:spPr/>
    </dgm:pt>
  </dgm:ptLst>
  <dgm:cxnLst>
    <dgm:cxn modelId="{7FA8E994-DD84-42FC-ACD8-00F92205A87A}" type="presOf" srcId="{BDDC480B-9A28-4B85-8AB6-E8283436BD1D}" destId="{26B83A96-273F-4FDF-9C0A-DD2343EE404E}" srcOrd="0" destOrd="0" presId="urn:microsoft.com/office/officeart/2005/8/layout/cycle4"/>
    <dgm:cxn modelId="{FEC3EE0D-ACB1-47DF-A15B-C1C2CE3576D2}" srcId="{856A1DD8-A9DD-4498-B3A8-AB3047DC8E45}" destId="{B74F1908-7966-4545-AF0B-8951915363C1}" srcOrd="1" destOrd="0" parTransId="{D4C52BA8-DFCB-47B5-89CE-BECA2714ECFE}" sibTransId="{64A1C4E5-A0EF-49CA-8A8F-55361C21DC27}"/>
    <dgm:cxn modelId="{EB57F73B-7753-43A5-8E46-255EB2942AAC}" type="presOf" srcId="{6AEE2B0C-D29C-4782-86D2-370170BADAAF}" destId="{64301150-AD7F-46CD-A119-4133272FC3B0}" srcOrd="0" destOrd="0" presId="urn:microsoft.com/office/officeart/2005/8/layout/cycle4"/>
    <dgm:cxn modelId="{BB3875DD-295E-4B78-9D52-C5EF3A2580F3}" type="presOf" srcId="{398E51F6-EBE8-4E82-BD2A-0B0AF9AD4D7E}" destId="{4B8DA09B-B13A-49B9-B285-F1AB42E992CA}" srcOrd="1" destOrd="0" presId="urn:microsoft.com/office/officeart/2005/8/layout/cycle4"/>
    <dgm:cxn modelId="{3C6D43CE-FA5E-48B0-A69C-33098074B7D9}" type="presOf" srcId="{36CB42AA-EDD9-4E68-A04C-C2CD3E153CEE}" destId="{6576DEE3-23F8-4979-84EA-DD9A94AAD59B}" srcOrd="0" destOrd="0" presId="urn:microsoft.com/office/officeart/2005/8/layout/cycle4"/>
    <dgm:cxn modelId="{105DFAC5-7573-498B-8C24-B3BDE7A208C0}" type="presOf" srcId="{398E51F6-EBE8-4E82-BD2A-0B0AF9AD4D7E}" destId="{62BBF86C-AA0A-4675-A7F0-793DF6C9F8D7}" srcOrd="0" destOrd="0" presId="urn:microsoft.com/office/officeart/2005/8/layout/cycle4"/>
    <dgm:cxn modelId="{89100839-B011-4675-B3DC-AB92AA0FBFE0}" srcId="{FDA92950-DC56-4583-9375-D9512906CF8E}" destId="{84F89087-435C-481B-BEEE-568ACE126A84}" srcOrd="0" destOrd="0" parTransId="{B55ECC66-B5A5-4ED9-A7AA-7F749C7A9F5C}" sibTransId="{C8CD16FF-8829-4611-97B1-C1DD46D134F5}"/>
    <dgm:cxn modelId="{F890CF56-6264-46FC-BFD0-9864B63D6059}" srcId="{36CB42AA-EDD9-4E68-A04C-C2CD3E153CEE}" destId="{B62F1E37-AA08-436E-B31D-E3686AF2F862}" srcOrd="0" destOrd="0" parTransId="{986E4C42-EB46-40EF-89F1-C0DBA60A1067}" sibTransId="{7E678477-C4F5-4051-8C17-32F71320B02D}"/>
    <dgm:cxn modelId="{0BDC7A09-79E2-4755-864F-97DA004D497A}" srcId="{856A1DD8-A9DD-4498-B3A8-AB3047DC8E45}" destId="{BDDC480B-9A28-4B85-8AB6-E8283436BD1D}" srcOrd="0" destOrd="0" parTransId="{7AB415C0-CCA7-4135-8354-7DC8AE1C9A05}" sibTransId="{FD680A2A-ACC4-405D-80BA-FD435F5BAC54}"/>
    <dgm:cxn modelId="{ACA358C0-2CA3-4CB0-9EDA-006EE8A0BA84}" srcId="{36CB42AA-EDD9-4E68-A04C-C2CD3E153CEE}" destId="{FDA92950-DC56-4583-9375-D9512906CF8E}" srcOrd="2" destOrd="0" parTransId="{C8D9ED8F-3EAD-4B17-BE8B-9B58204C8DDE}" sibTransId="{ED96CAF9-4187-4249-B8C1-EC768E5ECF98}"/>
    <dgm:cxn modelId="{4F02041A-22D4-4D3E-8FBC-AC3013F7DCEF}" type="presOf" srcId="{84F89087-435C-481B-BEEE-568ACE126A84}" destId="{82591152-538F-425A-8942-C3F3BE995EED}" srcOrd="1" destOrd="0" presId="urn:microsoft.com/office/officeart/2005/8/layout/cycle4"/>
    <dgm:cxn modelId="{D8DE516E-2EF1-46A1-ADCB-5340FE4D0E4F}" srcId="{B62F1E37-AA08-436E-B31D-E3686AF2F862}" destId="{398E51F6-EBE8-4E82-BD2A-0B0AF9AD4D7E}" srcOrd="0" destOrd="0" parTransId="{4EC20600-7CF6-426B-ABE2-9E7B12A8AA80}" sibTransId="{82BC6C54-D8ED-4932-ABC4-0520677BABD3}"/>
    <dgm:cxn modelId="{466ADD91-1D84-4515-86D7-1122F5024F49}" type="presOf" srcId="{B62F1E37-AA08-436E-B31D-E3686AF2F862}" destId="{B9D16AB4-9B06-4536-AF51-1206EE8E223D}" srcOrd="0" destOrd="0" presId="urn:microsoft.com/office/officeart/2005/8/layout/cycle4"/>
    <dgm:cxn modelId="{A53E4E45-6682-4291-B3F4-FD827C9986D2}" type="presOf" srcId="{856A1DD8-A9DD-4498-B3A8-AB3047DC8E45}" destId="{955DB140-FD78-411C-BEC1-A2C256E18F61}" srcOrd="0" destOrd="0" presId="urn:microsoft.com/office/officeart/2005/8/layout/cycle4"/>
    <dgm:cxn modelId="{231A832A-398B-4253-938A-88C886301173}" type="presOf" srcId="{B74F1908-7966-4545-AF0B-8951915363C1}" destId="{26B83A96-273F-4FDF-9C0A-DD2343EE404E}" srcOrd="0" destOrd="1" presId="urn:microsoft.com/office/officeart/2005/8/layout/cycle4"/>
    <dgm:cxn modelId="{3AA4B888-D8F9-4565-9C78-497A22C6CC77}" srcId="{6AEE2B0C-D29C-4782-86D2-370170BADAAF}" destId="{A73295B7-6003-4427-A95F-B842DC0003DF}" srcOrd="0" destOrd="0" parTransId="{03FE8A4E-6055-40F4-B111-CD0D848BE397}" sibTransId="{CF8FC1B6-5AE6-4728-BD59-C7FF24CD9FE9}"/>
    <dgm:cxn modelId="{94DC1CB5-D156-4623-AEC5-410525B35B89}" srcId="{36CB42AA-EDD9-4E68-A04C-C2CD3E153CEE}" destId="{6AEE2B0C-D29C-4782-86D2-370170BADAAF}" srcOrd="3" destOrd="0" parTransId="{4E25EA15-72F7-4D64-8CC3-65CA8392CCDE}" sibTransId="{04B31A30-8238-453E-BD21-BC76C0BB62AA}"/>
    <dgm:cxn modelId="{92E1FFF9-FD39-4F3B-9D0C-D0F420BBF49B}" type="presOf" srcId="{A73295B7-6003-4427-A95F-B842DC0003DF}" destId="{B9D321AF-6D7B-437F-A8C9-8EF92656FAF8}" srcOrd="0" destOrd="0" presId="urn:microsoft.com/office/officeart/2005/8/layout/cycle4"/>
    <dgm:cxn modelId="{5537D665-DC45-41AA-BFF7-0D6F1A909DC2}" type="presOf" srcId="{FDA92950-DC56-4583-9375-D9512906CF8E}" destId="{D675C643-5824-40BD-BF06-240E292C479C}" srcOrd="0" destOrd="0" presId="urn:microsoft.com/office/officeart/2005/8/layout/cycle4"/>
    <dgm:cxn modelId="{5BDC03F0-6B4F-4600-B7D7-C84D0CA401A7}" srcId="{36CB42AA-EDD9-4E68-A04C-C2CD3E153CEE}" destId="{856A1DD8-A9DD-4498-B3A8-AB3047DC8E45}" srcOrd="1" destOrd="0" parTransId="{ECD7E58A-40E9-4327-9B13-7666F31B5C59}" sibTransId="{ABD81D1C-A4B2-4D7C-8D73-C06E178906AE}"/>
    <dgm:cxn modelId="{EE838942-B9CE-486A-A4D2-B0F8C02987CC}" type="presOf" srcId="{B74F1908-7966-4545-AF0B-8951915363C1}" destId="{1977B98B-80AE-43FB-95B9-ED4BB2B7D845}" srcOrd="1" destOrd="1" presId="urn:microsoft.com/office/officeart/2005/8/layout/cycle4"/>
    <dgm:cxn modelId="{DE70B5E3-7196-479B-8243-87DE6780288C}" type="presOf" srcId="{84F89087-435C-481B-BEEE-568ACE126A84}" destId="{E85B5B9B-967C-4A7C-82FA-D3DCB4E88A88}" srcOrd="0" destOrd="0" presId="urn:microsoft.com/office/officeart/2005/8/layout/cycle4"/>
    <dgm:cxn modelId="{B89EC21F-D1DE-4CDF-A84D-835B4F0D9CCF}" type="presOf" srcId="{A73295B7-6003-4427-A95F-B842DC0003DF}" destId="{0F768D1C-BD1A-4874-8E0F-49D5C55A75E2}" srcOrd="1" destOrd="0" presId="urn:microsoft.com/office/officeart/2005/8/layout/cycle4"/>
    <dgm:cxn modelId="{72B6724D-5A0E-4B39-9082-69C28DEB6624}" type="presOf" srcId="{BDDC480B-9A28-4B85-8AB6-E8283436BD1D}" destId="{1977B98B-80AE-43FB-95B9-ED4BB2B7D845}" srcOrd="1" destOrd="0" presId="urn:microsoft.com/office/officeart/2005/8/layout/cycle4"/>
    <dgm:cxn modelId="{DC257D07-F6D4-47E6-AE09-52DFE8DBA71C}" type="presParOf" srcId="{6576DEE3-23F8-4979-84EA-DD9A94AAD59B}" destId="{9C394834-60B3-46AC-A813-9620CF8C1B14}" srcOrd="0" destOrd="0" presId="urn:microsoft.com/office/officeart/2005/8/layout/cycle4"/>
    <dgm:cxn modelId="{BBFE447F-4697-427F-AE0F-8610AFE21C87}" type="presParOf" srcId="{9C394834-60B3-46AC-A813-9620CF8C1B14}" destId="{3AEC0081-DCEF-4923-A6E5-9AFB6676C6D8}" srcOrd="0" destOrd="0" presId="urn:microsoft.com/office/officeart/2005/8/layout/cycle4"/>
    <dgm:cxn modelId="{8CE54FAE-1B14-476E-9146-E9D5A1FA9C7E}" type="presParOf" srcId="{3AEC0081-DCEF-4923-A6E5-9AFB6676C6D8}" destId="{62BBF86C-AA0A-4675-A7F0-793DF6C9F8D7}" srcOrd="0" destOrd="0" presId="urn:microsoft.com/office/officeart/2005/8/layout/cycle4"/>
    <dgm:cxn modelId="{42548C49-A070-4D9E-9706-7306762BB932}" type="presParOf" srcId="{3AEC0081-DCEF-4923-A6E5-9AFB6676C6D8}" destId="{4B8DA09B-B13A-49B9-B285-F1AB42E992CA}" srcOrd="1" destOrd="0" presId="urn:microsoft.com/office/officeart/2005/8/layout/cycle4"/>
    <dgm:cxn modelId="{2568C955-DA16-4B63-95D3-471EB8D02669}" type="presParOf" srcId="{9C394834-60B3-46AC-A813-9620CF8C1B14}" destId="{9389CF09-91CE-425E-AAB7-D633E1D8AA2C}" srcOrd="1" destOrd="0" presId="urn:microsoft.com/office/officeart/2005/8/layout/cycle4"/>
    <dgm:cxn modelId="{10084452-FD57-4892-80D1-B042678BFC53}" type="presParOf" srcId="{9389CF09-91CE-425E-AAB7-D633E1D8AA2C}" destId="{26B83A96-273F-4FDF-9C0A-DD2343EE404E}" srcOrd="0" destOrd="0" presId="urn:microsoft.com/office/officeart/2005/8/layout/cycle4"/>
    <dgm:cxn modelId="{EEAF3C81-CD18-4C06-806F-E42341ED0DFA}" type="presParOf" srcId="{9389CF09-91CE-425E-AAB7-D633E1D8AA2C}" destId="{1977B98B-80AE-43FB-95B9-ED4BB2B7D845}" srcOrd="1" destOrd="0" presId="urn:microsoft.com/office/officeart/2005/8/layout/cycle4"/>
    <dgm:cxn modelId="{16CD6550-43C8-4646-B8AA-290E7FE0AED0}" type="presParOf" srcId="{9C394834-60B3-46AC-A813-9620CF8C1B14}" destId="{39EB0147-2F43-43CC-8ECD-D6F41BDF272B}" srcOrd="2" destOrd="0" presId="urn:microsoft.com/office/officeart/2005/8/layout/cycle4"/>
    <dgm:cxn modelId="{E7F1289D-5E7D-4543-A959-BCFA0A6859F1}" type="presParOf" srcId="{39EB0147-2F43-43CC-8ECD-D6F41BDF272B}" destId="{E85B5B9B-967C-4A7C-82FA-D3DCB4E88A88}" srcOrd="0" destOrd="0" presId="urn:microsoft.com/office/officeart/2005/8/layout/cycle4"/>
    <dgm:cxn modelId="{2230A8E2-35E3-494F-A3BF-924D2C47EF77}" type="presParOf" srcId="{39EB0147-2F43-43CC-8ECD-D6F41BDF272B}" destId="{82591152-538F-425A-8942-C3F3BE995EED}" srcOrd="1" destOrd="0" presId="urn:microsoft.com/office/officeart/2005/8/layout/cycle4"/>
    <dgm:cxn modelId="{BB73A74C-5C26-4D7C-A901-2089FD58BE21}" type="presParOf" srcId="{9C394834-60B3-46AC-A813-9620CF8C1B14}" destId="{5B75BB74-B3DE-46B5-97CB-E9539118CAA5}" srcOrd="3" destOrd="0" presId="urn:microsoft.com/office/officeart/2005/8/layout/cycle4"/>
    <dgm:cxn modelId="{C8A80C88-4FAF-49E4-9F2F-C55BB807210E}" type="presParOf" srcId="{5B75BB74-B3DE-46B5-97CB-E9539118CAA5}" destId="{B9D321AF-6D7B-437F-A8C9-8EF92656FAF8}" srcOrd="0" destOrd="0" presId="urn:microsoft.com/office/officeart/2005/8/layout/cycle4"/>
    <dgm:cxn modelId="{A21D0788-3319-4B43-8DC1-4345597EF660}" type="presParOf" srcId="{5B75BB74-B3DE-46B5-97CB-E9539118CAA5}" destId="{0F768D1C-BD1A-4874-8E0F-49D5C55A75E2}" srcOrd="1" destOrd="0" presId="urn:microsoft.com/office/officeart/2005/8/layout/cycle4"/>
    <dgm:cxn modelId="{933F9BE1-EBED-4DD0-BDEE-62447F28282A}" type="presParOf" srcId="{9C394834-60B3-46AC-A813-9620CF8C1B14}" destId="{DF729C55-F941-43F3-A007-A501CC5D5059}" srcOrd="4" destOrd="0" presId="urn:microsoft.com/office/officeart/2005/8/layout/cycle4"/>
    <dgm:cxn modelId="{1593B6A9-D41E-4C0C-AD17-E667AC647896}" type="presParOf" srcId="{6576DEE3-23F8-4979-84EA-DD9A94AAD59B}" destId="{4C8B9130-38A0-462F-AEAF-1159A19CAACC}" srcOrd="1" destOrd="0" presId="urn:microsoft.com/office/officeart/2005/8/layout/cycle4"/>
    <dgm:cxn modelId="{88FE6135-CB39-45AA-99AE-AD23651F1318}" type="presParOf" srcId="{4C8B9130-38A0-462F-AEAF-1159A19CAACC}" destId="{B9D16AB4-9B06-4536-AF51-1206EE8E223D}" srcOrd="0" destOrd="0" presId="urn:microsoft.com/office/officeart/2005/8/layout/cycle4"/>
    <dgm:cxn modelId="{F8FA6E7F-255A-4490-B87C-5CB4333E0BFA}" type="presParOf" srcId="{4C8B9130-38A0-462F-AEAF-1159A19CAACC}" destId="{955DB140-FD78-411C-BEC1-A2C256E18F61}" srcOrd="1" destOrd="0" presId="urn:microsoft.com/office/officeart/2005/8/layout/cycle4"/>
    <dgm:cxn modelId="{42FB6B44-348F-4AB6-9312-B9B745AB4D12}" type="presParOf" srcId="{4C8B9130-38A0-462F-AEAF-1159A19CAACC}" destId="{D675C643-5824-40BD-BF06-240E292C479C}" srcOrd="2" destOrd="0" presId="urn:microsoft.com/office/officeart/2005/8/layout/cycle4"/>
    <dgm:cxn modelId="{A7CF04DC-6B27-4BCC-AEBA-5B4B9845972C}" type="presParOf" srcId="{4C8B9130-38A0-462F-AEAF-1159A19CAACC}" destId="{64301150-AD7F-46CD-A119-4133272FC3B0}" srcOrd="3" destOrd="0" presId="urn:microsoft.com/office/officeart/2005/8/layout/cycle4"/>
    <dgm:cxn modelId="{0481DB7D-3DA8-4E72-88D7-511790CB8C08}" type="presParOf" srcId="{4C8B9130-38A0-462F-AEAF-1159A19CAACC}" destId="{BD478A90-21D1-4805-8FDE-21A26DBE1B45}" srcOrd="4" destOrd="0" presId="urn:microsoft.com/office/officeart/2005/8/layout/cycle4"/>
    <dgm:cxn modelId="{528AE8DF-552F-42CB-ACC6-AED2F6A2A6A3}" type="presParOf" srcId="{6576DEE3-23F8-4979-84EA-DD9A94AAD59B}" destId="{6718801E-EDA1-4641-842C-3445DF280FFA}" srcOrd="2" destOrd="0" presId="urn:microsoft.com/office/officeart/2005/8/layout/cycle4"/>
    <dgm:cxn modelId="{2285E2D3-C656-43C3-83C3-CD5840C3BD81}" type="presParOf" srcId="{6576DEE3-23F8-4979-84EA-DD9A94AAD59B}" destId="{AE51D04A-8F07-46B0-AA1E-DE584AAE02EE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BC0E2-16B4-415C-983D-31C28CE27DF2}" type="datetimeFigureOut">
              <a:rPr lang="zh-HK" altLang="en-US" smtClean="0"/>
              <a:t>30/6/2017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8CDE3-24F2-4667-AFE0-9D333B8A8B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20607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A8DDE-8720-44D1-B0C9-AA0268F42681}" type="datetimeFigureOut">
              <a:rPr lang="zh-TW" altLang="en-US" smtClean="0"/>
              <a:pPr/>
              <a:t>2017/6/30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237BB-903E-4B51-A89E-6416F581E6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7115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237BB-903E-4B51-A89E-6416F581E62D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0580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237BB-903E-4B51-A89E-6416F581E62D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0130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CE9BB-B320-42EA-835D-A95487439425}" type="datetimeFigureOut">
              <a:rPr lang="zh-TW" altLang="en-US" smtClean="0"/>
              <a:pPr/>
              <a:t>2017/6/30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B8199-668C-4FFE-B001-57E2C1BD4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55337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CE9BB-B320-42EA-835D-A95487439425}" type="datetimeFigureOut">
              <a:rPr lang="zh-TW" altLang="en-US" smtClean="0"/>
              <a:pPr/>
              <a:t>2017/6/30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B8199-668C-4FFE-B001-57E2C1BD4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742072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2ACE9BB-B320-42EA-835D-A95487439425}" type="datetimeFigureOut">
              <a:rPr lang="zh-TW" altLang="en-US" smtClean="0"/>
              <a:pPr/>
              <a:t>2017/6/30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45B8199-668C-4FFE-B001-57E2C1BD4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標題，文字及美工圖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美工圖案版面配置區 3"/>
          <p:cNvSpPr>
            <a:spLocks noGrp="1"/>
          </p:cNvSpPr>
          <p:nvPr>
            <p:ph type="clipArt"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6B7D9-9053-4A7B-8E3E-4E8DF4A32B9B}" type="slidenum">
              <a:rPr lang="zh-TW" altLang="zh-TW"/>
              <a:pPr>
                <a:defRPr/>
              </a:pPr>
              <a:t>‹#›</a:t>
            </a:fld>
            <a:r>
              <a:rPr lang="zh-TW" altLang="zh-TW"/>
              <a:t>1</a:t>
            </a:r>
            <a:endParaRPr lang="zh-TW" altLang="zh-TW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ottom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5661025"/>
            <a:ext cx="923925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top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72E3D-0AAB-4861-9558-96B3CD97CC72}" type="datetime1">
              <a:rPr lang="zh-TW" altLang="en-US"/>
              <a:pPr>
                <a:defRPr/>
              </a:pPr>
              <a:t>2017/6/30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0E41-B065-426A-8FC4-8D3544CA3C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22725341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D3173-8902-4804-81EE-EDB7E32EE8E8}" type="datetime1">
              <a:rPr lang="zh-TW" altLang="en-US"/>
              <a:pPr>
                <a:defRPr/>
              </a:pPr>
              <a:t>2017/6/30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B6453-D600-4F66-A622-6775B6BF72B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6359575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84DB9-EE38-4F48-AC6B-CCC477EC14FF}" type="datetime1">
              <a:rPr lang="zh-TW" altLang="en-US"/>
              <a:pPr>
                <a:defRPr/>
              </a:pPr>
              <a:t>2017/6/30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76A69-3616-4B2C-992E-F4681129935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1921654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2492375"/>
            <a:ext cx="4038600" cy="366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492375"/>
            <a:ext cx="4038600" cy="366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96B74-9E60-4B0D-94E6-461C202B3ACE}" type="datetime1">
              <a:rPr lang="zh-TW" altLang="en-US"/>
              <a:pPr>
                <a:defRPr/>
              </a:pPr>
              <a:t>2017/6/30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93114-FC4D-42D9-9183-E17BD951857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1438296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35AAB-BA7E-4DA4-BF49-D03F46201FA6}" type="datetime1">
              <a:rPr lang="zh-TW" altLang="en-US"/>
              <a:pPr>
                <a:defRPr/>
              </a:pPr>
              <a:t>2017/6/30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B3C88-4C55-4DB3-AB63-CAF10A8D10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4958378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7711F-C4DC-403E-9BFB-D62EED21EA91}" type="datetime1">
              <a:rPr lang="zh-TW" altLang="en-US"/>
              <a:pPr>
                <a:defRPr/>
              </a:pPr>
              <a:t>2017/6/30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EE566-C4DF-4AE8-AC53-9E712860884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8211712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8C27B-21FD-475C-A04B-689F92036C1B}" type="datetime1">
              <a:rPr lang="zh-TW" altLang="en-US"/>
              <a:pPr>
                <a:defRPr/>
              </a:pPr>
              <a:t>2017/6/30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ED135-B9D8-42E4-BA51-A8F8E8A4E4C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2430917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CE9BB-B320-42EA-835D-A95487439425}" type="datetimeFigureOut">
              <a:rPr lang="zh-TW" altLang="en-US" smtClean="0"/>
              <a:pPr/>
              <a:t>2017/6/30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B8199-668C-4FFE-B001-57E2C1BD4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234608"/>
      </p:ext>
    </p:extLst>
  </p:cSld>
  <p:clrMapOvr>
    <a:masterClrMapping/>
  </p:clrMapOvr>
  <p:transition spd="med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5F366-0018-4F67-ABB5-EA7AAE06BE8B}" type="datetime1">
              <a:rPr lang="zh-TW" altLang="en-US"/>
              <a:pPr>
                <a:defRPr/>
              </a:pPr>
              <a:t>2017/6/30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B3AEE-FFE8-4FB2-8C4A-5551FE098BA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0675983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HK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CF570-C40B-4601-9EE4-7617CE387569}" type="datetime1">
              <a:rPr lang="zh-TW" altLang="en-US"/>
              <a:pPr>
                <a:defRPr/>
              </a:pPr>
              <a:t>2017/6/30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396E7-DBD6-4A36-9449-E119011EE78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6788820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335D3-E46C-4BA9-8F50-7456B442EB48}" type="datetime1">
              <a:rPr lang="zh-TW" altLang="en-US"/>
              <a:pPr>
                <a:defRPr/>
              </a:pPr>
              <a:t>2017/6/30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1FA1B-D013-4044-A4C0-EACD460F55B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8876888"/>
      </p:ext>
    </p:extLst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96975"/>
            <a:ext cx="2058988" cy="49577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975"/>
            <a:ext cx="6029325" cy="49577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F6AC7-968C-456F-8302-8D65044F94B7}" type="datetime1">
              <a:rPr lang="zh-TW" altLang="en-US"/>
              <a:pPr>
                <a:defRPr/>
              </a:pPr>
              <a:t>2017/6/30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1709B-1B10-4793-9664-C5E63A0558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4227398"/>
      </p:ext>
    </p:extLst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標題，文字及美工圖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美工圖案版面配置區 3"/>
          <p:cNvSpPr>
            <a:spLocks noGrp="1"/>
          </p:cNvSpPr>
          <p:nvPr>
            <p:ph type="clipArt"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6B7D9-9053-4A7B-8E3E-4E8DF4A32B9B}" type="slidenum">
              <a:rPr lang="zh-TW" altLang="zh-TW"/>
              <a:pPr>
                <a:defRPr/>
              </a:pPr>
              <a:t>‹#›</a:t>
            </a:fld>
            <a:r>
              <a:rPr lang="zh-TW" altLang="zh-TW"/>
              <a:t>1</a:t>
            </a:r>
            <a:endParaRPr lang="zh-TW" altLang="zh-TW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CE9BB-B320-42EA-835D-A95487439425}" type="datetimeFigureOut">
              <a:rPr lang="zh-TW" altLang="en-US" smtClean="0"/>
              <a:pPr/>
              <a:t>2017/6/30</a:t>
            </a:fld>
            <a:endParaRPr lang="zh-TW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B8199-668C-4FFE-B001-57E2C1BD4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1230535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CE9BB-B320-42EA-835D-A95487439425}" type="datetimeFigureOut">
              <a:rPr lang="zh-TW" altLang="en-US" smtClean="0"/>
              <a:pPr/>
              <a:t>2017/6/30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B8199-668C-4FFE-B001-57E2C1BD4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9739005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CE9BB-B320-42EA-835D-A95487439425}" type="datetimeFigureOut">
              <a:rPr lang="zh-TW" altLang="en-US" smtClean="0"/>
              <a:pPr/>
              <a:t>2017/6/30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B8199-668C-4FFE-B001-57E2C1BD4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599261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CE9BB-B320-42EA-835D-A95487439425}" type="datetimeFigureOut">
              <a:rPr lang="zh-TW" altLang="en-US" smtClean="0"/>
              <a:pPr/>
              <a:t>2017/6/30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B8199-668C-4FFE-B001-57E2C1BD4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6285804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CE9BB-B320-42EA-835D-A95487439425}" type="datetimeFigureOut">
              <a:rPr lang="zh-TW" altLang="en-US" smtClean="0"/>
              <a:pPr/>
              <a:t>2017/6/30</a:t>
            </a:fld>
            <a:endParaRPr lang="zh-TW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B8199-668C-4FFE-B001-57E2C1BD4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8675839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CE9BB-B320-42EA-835D-A95487439425}" type="datetimeFigureOut">
              <a:rPr lang="zh-TW" altLang="en-US" smtClean="0"/>
              <a:pPr/>
              <a:t>2017/6/30</a:t>
            </a:fld>
            <a:endParaRPr lang="zh-TW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B8199-668C-4FFE-B001-57E2C1BD4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242012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CE9BB-B320-42EA-835D-A95487439425}" type="datetimeFigureOut">
              <a:rPr lang="zh-TW" altLang="en-US" smtClean="0"/>
              <a:pPr/>
              <a:t>2017/6/30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B8199-668C-4FFE-B001-57E2C1BD4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378168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DDFF"/>
            </a:gs>
            <a:gs pos="50000">
              <a:srgbClr val="DDFFFF"/>
            </a:gs>
            <a:gs pos="100000">
              <a:srgbClr val="FFDD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fld id="{F2ACE9BB-B320-42EA-835D-A95487439425}" type="datetimeFigureOut">
              <a:rPr lang="zh-TW" altLang="en-US" smtClean="0"/>
              <a:pPr/>
              <a:t>2017/6/30</a:t>
            </a:fld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fld id="{C45B8199-668C-4FFE-B001-57E2C1BD4E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ransition spd="slow"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969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492375"/>
            <a:ext cx="82296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FEBE8C6A-4EE0-4087-9F73-C3DBE7E43B92}" type="datetime1">
              <a:rPr lang="zh-TW" altLang="en-US"/>
              <a:pPr>
                <a:defRPr/>
              </a:pPr>
              <a:t>2017/6/30</a:t>
            </a:fld>
            <a:endParaRPr lang="en-US" altLang="zh-TW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3A032273-8A74-445A-A06A-83A925325E7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2055" name="Picture 7" descr="bottom-0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5661025"/>
            <a:ext cx="923925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top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新細明體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新細明體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新細明體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新細明體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rgbClr val="0033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rgbClr val="0033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003300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33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3300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3300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3300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3300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75209" y="2368456"/>
            <a:ext cx="8229600" cy="4536281"/>
          </a:xfrm>
        </p:spPr>
        <p:txBody>
          <a:bodyPr/>
          <a:lstStyle/>
          <a:p>
            <a:r>
              <a:rPr lang="en-US" altLang="zh-TW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5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5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專題分享</a:t>
            </a:r>
            <a:r>
              <a:rPr lang="en-US" altLang="zh-TW" sz="5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》</a:t>
            </a:r>
            <a:br>
              <a:rPr lang="en-US" altLang="zh-TW" sz="5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創建</a:t>
            </a:r>
            <a:r>
              <a:rPr lang="zh-TW" altLang="en-US" sz="5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正向校園文化</a:t>
            </a:r>
            <a:r>
              <a:rPr lang="zh-TW" altLang="en-US" sz="5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5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成就</a:t>
            </a:r>
            <a:r>
              <a:rPr lang="zh-TW" altLang="en-US" sz="5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未來不倒翁</a:t>
            </a:r>
            <a:r>
              <a:rPr lang="zh-TW" altLang="en-US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</a:br>
            <a:endParaRPr lang="zh-HK" altLang="en-US" dirty="0"/>
          </a:p>
        </p:txBody>
      </p:sp>
      <p:sp>
        <p:nvSpPr>
          <p:cNvPr id="4" name="副標題 6"/>
          <p:cNvSpPr txBox="1">
            <a:spLocks/>
          </p:cNvSpPr>
          <p:nvPr/>
        </p:nvSpPr>
        <p:spPr>
          <a:xfrm>
            <a:off x="788256" y="620688"/>
            <a:ext cx="7632848" cy="14287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zh-TW" altLang="en-US" sz="4400" b="1" kern="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英皇書院同學會小學第二校</a:t>
            </a:r>
            <a:endParaRPr lang="zh-TW" altLang="en-US" sz="4400" b="1" kern="0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6"/>
          <p:cNvSpPr txBox="1">
            <a:spLocks/>
          </p:cNvSpPr>
          <p:nvPr/>
        </p:nvSpPr>
        <p:spPr>
          <a:xfrm>
            <a:off x="773585" y="2420888"/>
            <a:ext cx="7632848" cy="14287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zh-TW" altLang="en-US" sz="4400" b="1" kern="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訓育及輔導工作巡禮</a:t>
            </a:r>
            <a:endParaRPr lang="zh-TW" altLang="en-US" sz="4400" b="1" kern="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7467600" cy="792088"/>
          </a:xfrm>
        </p:spPr>
        <p:txBody>
          <a:bodyPr>
            <a:noAutofit/>
          </a:bodyPr>
          <a:lstStyle/>
          <a:p>
            <a:pPr algn="ctr"/>
            <a:r>
              <a:rPr lang="zh-TW" altLang="en-US" sz="5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</a:t>
            </a:r>
            <a:r>
              <a:rPr lang="zh-TW" altLang="en-US" sz="5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向心理學</a:t>
            </a:r>
            <a:endParaRPr lang="zh-HK" altLang="en-US" sz="50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020707" y="1310287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82134" y="2276872"/>
            <a:ext cx="9061866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+mj-lt"/>
              <a:buAutoNum type="arabicPeriod"/>
            </a:pPr>
            <a:r>
              <a:rPr lang="zh-TW" altLang="en-US" sz="33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傳統心理學：治療人的心理</a:t>
            </a:r>
            <a:r>
              <a:rPr lang="en-US" altLang="zh-TW" sz="33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3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精神問題</a:t>
            </a:r>
            <a:endParaRPr lang="en-US" altLang="zh-TW" sz="3300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57188" indent="-357188">
              <a:buFont typeface="+mj-lt"/>
              <a:buAutoNum type="arabicPeriod"/>
            </a:pPr>
            <a:endParaRPr lang="en-US" altLang="zh-TW" sz="3300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57188" indent="-357188">
              <a:buFont typeface="+mj-lt"/>
              <a:buAutoNum type="arabicPeriod"/>
            </a:pPr>
            <a:r>
              <a:rPr lang="zh-TW" altLang="en-US" sz="33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en-US" altLang="zh-HK" sz="33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1998</a:t>
            </a:r>
            <a:r>
              <a:rPr lang="zh-TW" altLang="zh-HK" sz="33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zh-HK" sz="33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，美國</a:t>
            </a:r>
            <a:r>
              <a:rPr lang="zh-TW" altLang="zh-HK" sz="33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心理學會</a:t>
            </a:r>
            <a:r>
              <a:rPr lang="zh-TW" altLang="zh-HK" sz="33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會長馬</a:t>
            </a:r>
            <a:r>
              <a:rPr lang="zh-TW" altLang="zh-HK" sz="33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丁．沙尼</a:t>
            </a:r>
            <a:r>
              <a:rPr lang="zh-TW" altLang="zh-HK" sz="33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</a:t>
            </a:r>
            <a:r>
              <a:rPr lang="zh-TW" altLang="en-US" sz="33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博士</a:t>
            </a:r>
            <a:r>
              <a:rPr lang="zh-TW" altLang="zh-HK" sz="33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300" dirty="0" err="1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Dr.</a:t>
            </a:r>
            <a:r>
              <a:rPr lang="en-US" altLang="zh-HK" sz="3300" dirty="0" err="1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Martin</a:t>
            </a:r>
            <a:r>
              <a:rPr lang="en-US" altLang="zh-HK" sz="33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Seligman</a:t>
            </a:r>
            <a:r>
              <a:rPr lang="en-US" altLang="zh-TW" sz="3300" dirty="0" smtClean="0">
                <a:solidFill>
                  <a:srgbClr val="002060"/>
                </a:solidFill>
              </a:rPr>
              <a:t>) </a:t>
            </a:r>
            <a:r>
              <a:rPr lang="zh-TW" altLang="en-US" sz="33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聯同其他心理學家及學者發展出正向心理學。</a:t>
            </a:r>
            <a:endParaRPr lang="en-US" altLang="zh-TW" sz="3300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57188" indent="-357188">
              <a:buFont typeface="+mj-lt"/>
              <a:buAutoNum type="arabicPeriod"/>
            </a:pPr>
            <a:endParaRPr lang="en-US" altLang="zh-TW" sz="33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57188" indent="-357188">
              <a:buFont typeface="+mj-lt"/>
              <a:buAutoNum type="arabicPeriod"/>
            </a:pPr>
            <a:r>
              <a:rPr lang="zh-TW" altLang="en-US" sz="3300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使命：使人的生命更豐盛、更有意義、更快樂</a:t>
            </a:r>
            <a:endParaRPr lang="en-US" altLang="zh-TW" sz="3300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28950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467600" cy="792088"/>
          </a:xfrm>
        </p:spPr>
        <p:txBody>
          <a:bodyPr>
            <a:normAutofit/>
          </a:bodyPr>
          <a:lstStyle/>
          <a:p>
            <a:pPr algn="ctr"/>
            <a:r>
              <a:rPr lang="zh-TW" altLang="en-US" sz="45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快樂的三個層次</a:t>
            </a:r>
            <a:endParaRPr lang="zh-HK" altLang="en-US" sz="45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1" name="資料庫圖表 10"/>
          <p:cNvGraphicFramePr/>
          <p:nvPr>
            <p:extLst>
              <p:ext uri="{D42A27DB-BD31-4B8C-83A1-F6EECF244321}">
                <p14:modId xmlns:p14="http://schemas.microsoft.com/office/powerpoint/2010/main" val="1977707103"/>
              </p:ext>
            </p:extLst>
          </p:nvPr>
        </p:nvGraphicFramePr>
        <p:xfrm>
          <a:off x="405414" y="2204864"/>
          <a:ext cx="8321818" cy="3923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24259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7467600" cy="792088"/>
          </a:xfrm>
        </p:spPr>
        <p:txBody>
          <a:bodyPr>
            <a:noAutofit/>
          </a:bodyPr>
          <a:lstStyle/>
          <a:p>
            <a:pPr algn="ctr"/>
            <a:r>
              <a:rPr lang="zh-TW" altLang="en-US" sz="5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</a:t>
            </a:r>
            <a:r>
              <a:rPr lang="zh-TW" altLang="en-US" sz="5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向心理學</a:t>
            </a:r>
            <a:endParaRPr lang="zh-HK" altLang="en-US" sz="50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3" name="資料庫圖表 12"/>
          <p:cNvGraphicFramePr/>
          <p:nvPr>
            <p:extLst>
              <p:ext uri="{D42A27DB-BD31-4B8C-83A1-F6EECF244321}">
                <p14:modId xmlns:p14="http://schemas.microsoft.com/office/powerpoint/2010/main" val="965948992"/>
              </p:ext>
            </p:extLst>
          </p:nvPr>
        </p:nvGraphicFramePr>
        <p:xfrm>
          <a:off x="2627784" y="2625153"/>
          <a:ext cx="5536913" cy="3752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矩形 14"/>
          <p:cNvSpPr/>
          <p:nvPr/>
        </p:nvSpPr>
        <p:spPr>
          <a:xfrm>
            <a:off x="5012951" y="2204864"/>
            <a:ext cx="12105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zh-TW" altLang="en-US" sz="4000" b="1" cap="none" spc="0" dirty="0" smtClean="0">
                <a:ln/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重點</a:t>
            </a:r>
            <a:endParaRPr lang="zh-TW" altLang="en-US" sz="4000" b="1" cap="none" spc="0" dirty="0">
              <a:ln/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向上箭號 15"/>
          <p:cNvSpPr/>
          <p:nvPr/>
        </p:nvSpPr>
        <p:spPr>
          <a:xfrm>
            <a:off x="611560" y="2748093"/>
            <a:ext cx="1512168" cy="3339771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200" b="1" dirty="0" smtClean="0">
                <a:solidFill>
                  <a:schemeClr val="bg1"/>
                </a:solidFill>
              </a:rPr>
              <a:t>抗</a:t>
            </a:r>
            <a:endParaRPr lang="en-US" altLang="zh-TW" sz="4200" b="1" dirty="0" smtClean="0">
              <a:solidFill>
                <a:schemeClr val="bg1"/>
              </a:solidFill>
            </a:endParaRPr>
          </a:p>
          <a:p>
            <a:pPr algn="ctr"/>
            <a:r>
              <a:rPr lang="zh-TW" altLang="en-US" sz="4200" b="1" dirty="0" smtClean="0">
                <a:solidFill>
                  <a:schemeClr val="bg1"/>
                </a:solidFill>
              </a:rPr>
              <a:t>逆</a:t>
            </a:r>
            <a:endParaRPr lang="en-US" altLang="zh-TW" sz="4200" b="1" dirty="0" smtClean="0">
              <a:solidFill>
                <a:schemeClr val="bg1"/>
              </a:solidFill>
            </a:endParaRPr>
          </a:p>
          <a:p>
            <a:pPr algn="ctr"/>
            <a:r>
              <a:rPr lang="zh-TW" altLang="en-US" sz="4200" b="1" dirty="0">
                <a:solidFill>
                  <a:schemeClr val="bg1"/>
                </a:solidFill>
              </a:rPr>
              <a:t>力</a:t>
            </a:r>
            <a:endParaRPr lang="zh-HK" altLang="en-US" sz="4200" b="1" dirty="0">
              <a:solidFill>
                <a:schemeClr val="bg1"/>
              </a:solidFill>
            </a:endParaRPr>
          </a:p>
        </p:txBody>
      </p:sp>
      <p:sp>
        <p:nvSpPr>
          <p:cNvPr id="17" name="向左箭號 16"/>
          <p:cNvSpPr/>
          <p:nvPr/>
        </p:nvSpPr>
        <p:spPr>
          <a:xfrm>
            <a:off x="3072641" y="4417979"/>
            <a:ext cx="655918" cy="174806"/>
          </a:xfrm>
          <a:prstGeom prst="left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" name="向左箭號 17"/>
          <p:cNvSpPr/>
          <p:nvPr/>
        </p:nvSpPr>
        <p:spPr>
          <a:xfrm>
            <a:off x="2817321" y="5549858"/>
            <a:ext cx="655918" cy="174806"/>
          </a:xfrm>
          <a:prstGeom prst="left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00B0F0"/>
              </a:solidFill>
            </a:endParaRPr>
          </a:p>
        </p:txBody>
      </p:sp>
      <p:sp>
        <p:nvSpPr>
          <p:cNvPr id="22" name="向左箭號 21"/>
          <p:cNvSpPr/>
          <p:nvPr/>
        </p:nvSpPr>
        <p:spPr>
          <a:xfrm>
            <a:off x="2826079" y="3315774"/>
            <a:ext cx="655918" cy="174806"/>
          </a:xfrm>
          <a:prstGeom prst="left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9606472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925" y="0"/>
            <a:ext cx="9177925" cy="6844351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724473888"/>
              </p:ext>
            </p:extLst>
          </p:nvPr>
        </p:nvGraphicFramePr>
        <p:xfrm>
          <a:off x="179512" y="1808820"/>
          <a:ext cx="7056784" cy="471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流程圖: 打孔紙帶 5"/>
          <p:cNvSpPr/>
          <p:nvPr/>
        </p:nvSpPr>
        <p:spPr>
          <a:xfrm>
            <a:off x="3028981" y="323215"/>
            <a:ext cx="4392488" cy="1133606"/>
          </a:xfrm>
          <a:prstGeom prst="flowChartPunchedTape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本校正向校園文化的元素</a:t>
            </a:r>
            <a:endParaRPr lang="zh-HK" altLang="en-US" sz="3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9512" y="1412776"/>
            <a:ext cx="2376264" cy="1139372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</a:t>
            </a:r>
            <a:r>
              <a:rPr lang="zh-TW" altLang="en-US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向心理學</a:t>
            </a:r>
            <a:endParaRPr lang="en-US" altLang="zh-TW" sz="3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重點</a:t>
            </a:r>
            <a:endParaRPr lang="zh-HK" altLang="en-US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023636" y="1808820"/>
            <a:ext cx="868844" cy="23762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000" dirty="0" smtClean="0"/>
              <a:t>學</a:t>
            </a:r>
            <a:endParaRPr lang="en-US" altLang="zh-TW" sz="3000" dirty="0" smtClean="0"/>
          </a:p>
          <a:p>
            <a:pPr algn="ctr"/>
            <a:r>
              <a:rPr lang="zh-TW" altLang="en-US" sz="3000" dirty="0" smtClean="0"/>
              <a:t>生</a:t>
            </a:r>
            <a:endParaRPr lang="en-US" altLang="zh-TW" sz="3000" dirty="0" smtClean="0"/>
          </a:p>
          <a:p>
            <a:pPr algn="ctr"/>
            <a:r>
              <a:rPr lang="zh-TW" altLang="en-US" sz="3000" dirty="0" smtClean="0"/>
              <a:t>層</a:t>
            </a:r>
            <a:endParaRPr lang="en-US" altLang="zh-TW" sz="3000" dirty="0" smtClean="0"/>
          </a:p>
          <a:p>
            <a:pPr algn="ctr"/>
            <a:r>
              <a:rPr lang="zh-TW" altLang="en-US" sz="3000" dirty="0"/>
              <a:t>面</a:t>
            </a:r>
            <a:endParaRPr lang="zh-HK" altLang="en-US" sz="3000" dirty="0"/>
          </a:p>
        </p:txBody>
      </p:sp>
      <p:sp>
        <p:nvSpPr>
          <p:cNvPr id="19" name="矩形 18"/>
          <p:cNvSpPr/>
          <p:nvPr/>
        </p:nvSpPr>
        <p:spPr>
          <a:xfrm>
            <a:off x="8054347" y="4509120"/>
            <a:ext cx="868844" cy="20162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000" dirty="0" smtClean="0"/>
              <a:t>政策層</a:t>
            </a:r>
            <a:endParaRPr lang="en-US" altLang="zh-TW" sz="3000" dirty="0" smtClean="0"/>
          </a:p>
          <a:p>
            <a:pPr algn="ctr"/>
            <a:r>
              <a:rPr lang="zh-TW" altLang="en-US" sz="3000" dirty="0"/>
              <a:t>面</a:t>
            </a:r>
            <a:endParaRPr lang="zh-HK" altLang="en-US" sz="3000" dirty="0"/>
          </a:p>
        </p:txBody>
      </p:sp>
      <p:cxnSp>
        <p:nvCxnSpPr>
          <p:cNvPr id="21" name="直線單箭頭接點 20"/>
          <p:cNvCxnSpPr/>
          <p:nvPr/>
        </p:nvCxnSpPr>
        <p:spPr>
          <a:xfrm>
            <a:off x="7267005" y="2262766"/>
            <a:ext cx="74429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>
            <a:off x="7267005" y="5504110"/>
            <a:ext cx="78734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/>
          <p:nvPr/>
        </p:nvCxnSpPr>
        <p:spPr>
          <a:xfrm>
            <a:off x="7267005" y="3861048"/>
            <a:ext cx="74429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612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橢圓 5"/>
          <p:cNvSpPr/>
          <p:nvPr/>
        </p:nvSpPr>
        <p:spPr>
          <a:xfrm>
            <a:off x="8172400" y="5589240"/>
            <a:ext cx="576064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title"/>
          </p:nvPr>
        </p:nvSpPr>
        <p:spPr>
          <a:xfrm>
            <a:off x="418835" y="1268760"/>
            <a:ext cx="8264896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4800" b="1" dirty="0" smtClean="0">
                <a:solidFill>
                  <a:srgbClr val="FF0000"/>
                </a:solidFill>
                <a:latin typeface="Cambria Math" panose="02040503050406030204" pitchFamily="18" charset="0"/>
                <a:ea typeface="標楷體" pitchFamily="65" charset="-120"/>
              </a:rPr>
              <a:t>樂園的啟示：營造正向校園文化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11560" y="2780928"/>
            <a:ext cx="8496944" cy="352839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zh-TW" altLang="en-US" sz="40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50233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7467600" cy="792088"/>
          </a:xfrm>
        </p:spPr>
        <p:txBody>
          <a:bodyPr>
            <a:normAutofit/>
          </a:bodyPr>
          <a:lstStyle/>
          <a:p>
            <a:r>
              <a:rPr lang="zh-TW" altLang="en-US" sz="45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專題</a:t>
            </a:r>
            <a:r>
              <a:rPr lang="zh-TW" altLang="en-US" sz="45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分享內容</a:t>
            </a:r>
            <a:endParaRPr lang="zh-HK" altLang="en-US" sz="4500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3662363"/>
          </a:xfrm>
        </p:spPr>
        <p:txBody>
          <a:bodyPr/>
          <a:lstStyle/>
          <a:p>
            <a:pPr marL="357188" indent="-357188">
              <a:buFont typeface="+mj-lt"/>
              <a:buAutoNum type="arabicPeriod"/>
            </a:pPr>
            <a:r>
              <a:rPr lang="zh-TW" altLang="en-US" sz="2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正向心理學：正向校園文化與抗逆力的關係 </a:t>
            </a:r>
            <a:endParaRPr lang="en-US" altLang="zh-TW" sz="29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57188" indent="-357188">
              <a:buFont typeface="+mj-lt"/>
              <a:buAutoNum type="arabicPeriod"/>
            </a:pPr>
            <a:endParaRPr lang="en-US" altLang="zh-TW" sz="1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57188" indent="-357188">
              <a:buFont typeface="+mj-lt"/>
              <a:buAutoNum type="arabicPeriod"/>
            </a:pPr>
            <a:r>
              <a:rPr lang="zh-TW" altLang="en-US" sz="2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本校「校風及學生支援組」經驗分享</a:t>
            </a:r>
            <a:r>
              <a:rPr lang="zh-TW" altLang="en-US" sz="29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：營造</a:t>
            </a:r>
            <a:r>
              <a:rPr lang="zh-TW" altLang="en-US" sz="2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正向校園文化</a:t>
            </a:r>
            <a:endParaRPr lang="en-US" altLang="zh-TW" sz="29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200150" lvl="1" indent="-742950">
              <a:buFont typeface="Arial" panose="020B0604020202020204" pitchFamily="34" charset="0"/>
              <a:buChar char="•"/>
            </a:pPr>
            <a:endParaRPr lang="en-US" altLang="zh-TW" sz="40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endParaRPr lang="zh-HK" altLang="en-US" sz="40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HK" altLang="en-US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204888"/>
              </p:ext>
            </p:extLst>
          </p:nvPr>
        </p:nvGraphicFramePr>
        <p:xfrm>
          <a:off x="1835696" y="3861048"/>
          <a:ext cx="5184576" cy="2377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06247"/>
                <a:gridCol w="2178329"/>
              </a:tblGrid>
              <a:tr h="36887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分享內容</a:t>
                      </a:r>
                      <a:endParaRPr lang="zh-HK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講者</a:t>
                      </a:r>
                      <a:endParaRPr lang="zh-HK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8788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「</a:t>
                      </a:r>
                      <a:r>
                        <a:rPr lang="en-US" altLang="zh-TW" sz="2000" dirty="0" smtClean="0"/>
                        <a:t>WE</a:t>
                      </a:r>
                      <a:r>
                        <a:rPr lang="zh-TW" altLang="en-US" sz="2000" dirty="0" smtClean="0"/>
                        <a:t>」正向動力計劃</a:t>
                      </a:r>
                      <a:endParaRPr lang="en-US" altLang="zh-TW" sz="20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梁思恩姑娘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6887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訓輔活動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潘偉強主任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6887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學習支援計劃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莫翠珊主任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6887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德公課 </a:t>
                      </a:r>
                      <a:r>
                        <a:rPr lang="en-US" altLang="zh-TW" sz="2000" dirty="0" smtClean="0"/>
                        <a:t>/</a:t>
                      </a:r>
                      <a:r>
                        <a:rPr lang="zh-TW" altLang="en-US" sz="2000" dirty="0" smtClean="0"/>
                        <a:t> 抗逆小組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陳景康主任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6887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政策與組織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林淑芳校長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6541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1556792"/>
            <a:ext cx="8770695" cy="939502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WE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」正向動力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同行成長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計劃</a:t>
            </a:r>
            <a:endParaRPr lang="zh-HK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323528" y="2996952"/>
            <a:ext cx="8136904" cy="327116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zh-TW" altLang="en-US" sz="3000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計劃目標</a:t>
            </a:r>
            <a:endParaRPr lang="en-US" altLang="zh-TW" sz="3000" u="sng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3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讓學生感受到自己是「被關注」「被認同」和「被重視」的，從而提升學生正面的自我形象。</a:t>
            </a:r>
            <a:endParaRPr lang="en-US" altLang="zh-TW" sz="3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1"/>
            <a:endParaRPr lang="en-US" altLang="zh-HK" sz="2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302229" y="908720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10568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79928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400" b="1" dirty="0" smtClean="0">
                <a:solidFill>
                  <a:srgbClr val="FF0000"/>
                </a:solidFill>
              </a:rPr>
              <a:t>「</a:t>
            </a:r>
            <a:r>
              <a:rPr lang="en-US" altLang="zh-TW" sz="4400" b="1" dirty="0" smtClean="0">
                <a:solidFill>
                  <a:srgbClr val="FF0000"/>
                </a:solidFill>
              </a:rPr>
              <a:t>WE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」正向動力 </a:t>
            </a:r>
            <a:r>
              <a:rPr lang="en-US" altLang="zh-TW" sz="44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同行成長</a:t>
            </a:r>
            <a:r>
              <a:rPr lang="en-US" altLang="zh-TW" sz="4400" b="1" dirty="0" smtClean="0">
                <a:solidFill>
                  <a:srgbClr val="FF0000"/>
                </a:solidFill>
              </a:rPr>
              <a:t>)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 計劃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2158132"/>
            <a:ext cx="8567659" cy="4725144"/>
          </a:xfrm>
        </p:spPr>
        <p:txBody>
          <a:bodyPr>
            <a:normAutofit fontScale="40000" lnSpcReduction="20000"/>
          </a:bodyPr>
          <a:lstStyle/>
          <a:p>
            <a:pPr lvl="0">
              <a:buNone/>
            </a:pPr>
            <a:r>
              <a:rPr lang="zh-TW" altLang="en-US" sz="6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目標：提升學生正面的自我形象</a:t>
            </a:r>
            <a:endParaRPr lang="en-US" altLang="zh-TW" sz="65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endParaRPr lang="en-US" altLang="zh-TW" sz="25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r>
              <a:rPr lang="zh-TW" altLang="en-US" sz="6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內容：</a:t>
            </a:r>
            <a:endParaRPr lang="en-US" altLang="zh-TW" sz="65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endParaRPr lang="en-US" altLang="zh-TW" sz="3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6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en-US" sz="65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層面：學生講座、成長課、「好人好事」</a:t>
            </a:r>
            <a:r>
              <a:rPr lang="zh-TW" altLang="en-US" sz="6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6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6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節班級經營活動 </a:t>
            </a:r>
            <a:r>
              <a:rPr lang="en-US" altLang="zh-HK" sz="6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65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我的快樂時光</a:t>
            </a:r>
            <a:r>
              <a:rPr lang="zh-TW" altLang="en-US" sz="6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、賞你一分鐘</a:t>
            </a:r>
            <a:r>
              <a:rPr lang="en-US" altLang="zh-HK" sz="6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0" indent="0">
              <a:buNone/>
            </a:pPr>
            <a:endParaRPr lang="en-US" altLang="zh-HK" sz="35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6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家長</a:t>
            </a:r>
            <a:r>
              <a:rPr lang="zh-TW" altLang="en-US" sz="65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層面：家長工作坊、</a:t>
            </a:r>
            <a:r>
              <a:rPr lang="zh-TW" altLang="en-US" sz="65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「給孩子的信」</a:t>
            </a:r>
            <a:r>
              <a:rPr lang="zh-TW" altLang="en-US" sz="65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6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家長會</a:t>
            </a:r>
            <a:endParaRPr lang="en-US" altLang="zh-TW" sz="65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35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65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教師層面：教師工作坊</a:t>
            </a:r>
            <a:endParaRPr lang="en-US" altLang="zh-TW" sz="65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35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65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營造正向校園氣氛</a:t>
            </a:r>
            <a:r>
              <a:rPr lang="zh-TW" altLang="en-US" sz="65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：口號、</a:t>
            </a:r>
            <a:r>
              <a:rPr lang="zh-TW" altLang="en-US" sz="65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標誌</a:t>
            </a:r>
            <a:r>
              <a:rPr lang="zh-TW" altLang="en-US" sz="65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65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影片、主題曲</a:t>
            </a:r>
            <a:r>
              <a:rPr lang="zh-TW" altLang="en-US" sz="65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65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公仔</a:t>
            </a:r>
            <a:endParaRPr lang="en-US" altLang="zh-TW" sz="65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65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文件夾、壁報板、心意</a:t>
            </a:r>
            <a:r>
              <a:rPr lang="zh-TW" altLang="en-US" sz="65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咭、貼紙</a:t>
            </a:r>
            <a:endParaRPr lang="en-US" altLang="zh-TW" sz="65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HK" sz="2000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284672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標題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7992888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</a:rPr>
              <a:t>營造正向校園氣氛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5B6453-D600-4F66-A622-6775B6BF72BE}" type="slidenum">
              <a:rPr lang="zh-TW" altLang="en-US" smtClean="0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7" name="文字方塊 6"/>
          <p:cNvSpPr txBox="1"/>
          <p:nvPr/>
        </p:nvSpPr>
        <p:spPr>
          <a:xfrm>
            <a:off x="539552" y="2996952"/>
            <a:ext cx="37130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000" dirty="0" smtClean="0">
                <a:solidFill>
                  <a:srgbClr val="FF0000"/>
                </a:solidFill>
              </a:rPr>
              <a:t>全方位學生輔導服務：全方位</a:t>
            </a:r>
            <a:r>
              <a:rPr lang="en-US" altLang="zh-TW" sz="3000" dirty="0" smtClean="0">
                <a:solidFill>
                  <a:srgbClr val="FF0000"/>
                </a:solidFill>
              </a:rPr>
              <a:t>BUDDY</a:t>
            </a:r>
            <a:endParaRPr lang="zh-HK" altLang="en-US" sz="3000" dirty="0">
              <a:solidFill>
                <a:srgbClr val="FF000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4757745" y="3020284"/>
            <a:ext cx="39290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000" dirty="0" smtClean="0">
                <a:solidFill>
                  <a:srgbClr val="FF0000"/>
                </a:solidFill>
              </a:rPr>
              <a:t>「</a:t>
            </a:r>
            <a:r>
              <a:rPr lang="en-US" altLang="zh-TW" sz="3000" dirty="0" smtClean="0">
                <a:solidFill>
                  <a:srgbClr val="FF0000"/>
                </a:solidFill>
              </a:rPr>
              <a:t>WE</a:t>
            </a:r>
            <a:r>
              <a:rPr lang="zh-TW" altLang="en-US" sz="3000" dirty="0" smtClean="0">
                <a:solidFill>
                  <a:srgbClr val="FF0000"/>
                </a:solidFill>
              </a:rPr>
              <a:t>」正向動力計劃：標誌設計</a:t>
            </a:r>
            <a:endParaRPr lang="zh-HK" alt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9595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79928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400" b="1" dirty="0" smtClean="0">
                <a:solidFill>
                  <a:srgbClr val="FF0000"/>
                </a:solidFill>
              </a:rPr>
              <a:t>「</a:t>
            </a:r>
            <a:r>
              <a:rPr lang="en-US" altLang="zh-TW" sz="4400" b="1" dirty="0" smtClean="0">
                <a:solidFill>
                  <a:srgbClr val="FF0000"/>
                </a:solidFill>
              </a:rPr>
              <a:t>WE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」正向動力計劃：學生層面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395536" y="2479855"/>
            <a:ext cx="375761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6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班級經營活動：</a:t>
            </a:r>
            <a:endParaRPr kumimoji="0" lang="en-US" altLang="zh-TW" sz="2600" b="1" i="0" u="none" strike="noStrike" kern="1200" cap="small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6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「我的快樂時光」</a:t>
            </a:r>
            <a:endParaRPr kumimoji="0" lang="zh-TW" altLang="en-US" sz="2600" b="1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427984" y="2060848"/>
            <a:ext cx="446449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zh-TW" altLang="en-US" sz="2600" cap="small" dirty="0">
                <a:latin typeface="標楷體" panose="03000509000000000000" pitchFamily="65" charset="-120"/>
                <a:ea typeface="標楷體" panose="03000509000000000000" pitchFamily="65" charset="-120"/>
              </a:rPr>
              <a:t> 活動理念：</a:t>
            </a:r>
            <a:endParaRPr lang="en-US" altLang="zh-TW" sz="2600" cap="small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spcBef>
                <a:spcPct val="0"/>
              </a:spcBef>
              <a:defRPr/>
            </a:pPr>
            <a:endParaRPr lang="en-US" altLang="zh-TW" sz="2000" cap="small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lvl="0" indent="-514350">
              <a:spcBef>
                <a:spcPct val="0"/>
              </a:spcBef>
              <a:buFontTx/>
              <a:buAutoNum type="arabicPeriod"/>
              <a:defRPr/>
            </a:pPr>
            <a:r>
              <a:rPr lang="zh-TW" altLang="en-US" sz="2600" cap="small" dirty="0">
                <a:latin typeface="標楷體" panose="03000509000000000000" pitchFamily="65" charset="-120"/>
                <a:ea typeface="標楷體" panose="03000509000000000000" pitchFamily="65" charset="-120"/>
              </a:rPr>
              <a:t>透過重溫和複述愉快經歷，便能夠加強</a:t>
            </a:r>
            <a:r>
              <a:rPr lang="zh-TW" altLang="en-US" sz="3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正面情緒</a:t>
            </a:r>
            <a:r>
              <a:rPr lang="en-US" altLang="zh-TW" sz="3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600" cap="small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600" cap="small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正向校園文化元素 </a:t>
            </a:r>
            <a:r>
              <a:rPr lang="en-US" altLang="zh-TW" sz="2600" cap="small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r>
              <a:rPr lang="zh-TW" altLang="en-US" sz="2600" cap="small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600" cap="small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lvl="0" indent="-514350">
              <a:spcBef>
                <a:spcPct val="0"/>
              </a:spcBef>
              <a:buFontTx/>
              <a:buAutoNum type="arabicPeriod"/>
              <a:defRPr/>
            </a:pPr>
            <a:endParaRPr lang="en-US" altLang="zh-TW" sz="1000" cap="small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lvl="0" indent="-514350">
              <a:spcBef>
                <a:spcPct val="0"/>
              </a:spcBef>
              <a:buFontTx/>
              <a:buAutoNum type="arabicPeriod"/>
              <a:defRPr/>
            </a:pPr>
            <a:r>
              <a:rPr lang="zh-TW" altLang="en-US" sz="2600" cap="small" dirty="0">
                <a:latin typeface="標楷體" panose="03000509000000000000" pitchFamily="65" charset="-120"/>
                <a:ea typeface="標楷體" panose="03000509000000000000" pitchFamily="65" charset="-120"/>
              </a:rPr>
              <a:t>當同學在同儕面前分享自己的故事</a:t>
            </a:r>
            <a:r>
              <a:rPr lang="en-US" altLang="zh-TW" sz="2600" cap="small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600" cap="small" dirty="0">
                <a:latin typeface="標楷體" panose="03000509000000000000" pitchFamily="65" charset="-120"/>
                <a:ea typeface="標楷體" panose="03000509000000000000" pitchFamily="65" charset="-120"/>
              </a:rPr>
              <a:t>經歷，便能成為班中的主角，感受到被尊重和被重視，正面的自我形象亦會因此而提升。</a:t>
            </a:r>
            <a:endParaRPr lang="zh-HK" altLang="en-US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25767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349896"/>
            <a:ext cx="7467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5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專題分享目標：</a:t>
            </a:r>
            <a:endParaRPr lang="zh-TW" altLang="en-US" sz="5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483" name="內容版面配置區 2"/>
          <p:cNvSpPr>
            <a:spLocks noGrp="1"/>
          </p:cNvSpPr>
          <p:nvPr>
            <p:ph idx="1"/>
          </p:nvPr>
        </p:nvSpPr>
        <p:spPr>
          <a:xfrm>
            <a:off x="251520" y="2492896"/>
            <a:ext cx="8390706" cy="48736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500" b="1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探討如何透過</a:t>
            </a:r>
            <a:endParaRPr lang="en-US" altLang="zh-TW" sz="4500" b="1" dirty="0" smtClean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5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「建立正向的校園文化」</a:t>
            </a:r>
            <a:endParaRPr lang="en-US" altLang="zh-TW" sz="45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500" b="1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提升學生的抗逆能力</a:t>
            </a:r>
            <a:endParaRPr lang="en-US" altLang="zh-TW" sz="4500" b="1" dirty="0" smtClean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177394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79928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400" b="1" dirty="0" smtClean="0">
                <a:solidFill>
                  <a:srgbClr val="FF0000"/>
                </a:solidFill>
              </a:rPr>
              <a:t>「</a:t>
            </a:r>
            <a:r>
              <a:rPr lang="en-US" altLang="zh-TW" sz="4400" b="1" dirty="0" smtClean="0">
                <a:solidFill>
                  <a:srgbClr val="FF0000"/>
                </a:solidFill>
              </a:rPr>
              <a:t>WE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」正向動力計劃：家長層面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407350" y="2276872"/>
            <a:ext cx="8185347" cy="2874497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zh-TW" altLang="en-US" sz="3200" b="1" cap="small" dirty="0" smtClean="0">
                <a:solidFill>
                  <a:srgbClr val="7030A0"/>
                </a:solidFill>
              </a:rPr>
              <a:t>「給</a:t>
            </a:r>
            <a:r>
              <a:rPr lang="zh-TW" altLang="en-US" sz="3200" b="1" cap="small" dirty="0">
                <a:solidFill>
                  <a:srgbClr val="7030A0"/>
                </a:solidFill>
              </a:rPr>
              <a:t>孩子的信」</a:t>
            </a:r>
            <a:r>
              <a:rPr lang="zh-TW" altLang="en-US" sz="3200" b="1" cap="small" dirty="0" smtClean="0">
                <a:solidFill>
                  <a:srgbClr val="7030A0"/>
                </a:solidFill>
              </a:rPr>
              <a:t>活動</a:t>
            </a:r>
            <a:endParaRPr lang="en-US" altLang="zh-TW" sz="3200" b="1" cap="small" dirty="0" smtClean="0">
              <a:solidFill>
                <a:srgbClr val="7030A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zh-TW" altLang="en-US" sz="2800" b="1" cap="small" dirty="0">
              <a:solidFill>
                <a:schemeClr val="accent3">
                  <a:lumMod val="75000"/>
                </a:scheme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000" i="0" u="none" strike="noStrike" kern="120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活動理念：</a:t>
            </a:r>
            <a:endParaRPr kumimoji="0" lang="en-US" altLang="zh-TW" sz="3000" i="0" u="none" strike="noStrike" kern="1200" cap="small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i="0" u="none" strike="noStrike" kern="1200" cap="small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zh-TW" altLang="en-US" sz="3000" cap="small" dirty="0" smtClean="0">
                <a:latin typeface="+mj-lt"/>
                <a:ea typeface="+mj-ea"/>
                <a:cs typeface="+mj-cs"/>
              </a:rPr>
              <a:t>讓家長以書信的方式，向子女表達愛意，從而提升孩子的</a:t>
            </a:r>
            <a:r>
              <a:rPr lang="zh-TW" altLang="en-US" sz="3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正面情緒</a:t>
            </a:r>
            <a:r>
              <a:rPr lang="en-US" altLang="zh-TW" sz="3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altLang="zh-TW" sz="3000" cap="small" dirty="0">
                <a:solidFill>
                  <a:srgbClr val="7030A0"/>
                </a:solidFill>
              </a:rPr>
              <a:t>(</a:t>
            </a:r>
            <a:r>
              <a:rPr lang="zh-TW" altLang="en-US" sz="3000" cap="small" dirty="0">
                <a:solidFill>
                  <a:srgbClr val="7030A0"/>
                </a:solidFill>
              </a:rPr>
              <a:t>正向校園文化元素 </a:t>
            </a:r>
            <a:r>
              <a:rPr lang="en-US" altLang="zh-TW" sz="3000" cap="small" dirty="0">
                <a:solidFill>
                  <a:srgbClr val="7030A0"/>
                </a:solidFill>
              </a:rPr>
              <a:t>2)</a:t>
            </a:r>
            <a:r>
              <a:rPr lang="zh-TW" altLang="en-US" sz="3000" cap="small" dirty="0"/>
              <a:t>。</a:t>
            </a:r>
            <a:endParaRPr lang="en-US" altLang="zh-TW" sz="3000" cap="small" dirty="0"/>
          </a:p>
        </p:txBody>
      </p:sp>
    </p:spTree>
    <p:extLst>
      <p:ext uri="{BB962C8B-B14F-4D97-AF65-F5344CB8AC3E}">
        <p14:creationId xmlns:p14="http://schemas.microsoft.com/office/powerpoint/2010/main" val="265945734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931347453"/>
              </p:ext>
            </p:extLst>
          </p:nvPr>
        </p:nvGraphicFramePr>
        <p:xfrm>
          <a:off x="179512" y="1808820"/>
          <a:ext cx="7056784" cy="471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流程圖: 打孔紙帶 5"/>
          <p:cNvSpPr/>
          <p:nvPr/>
        </p:nvSpPr>
        <p:spPr>
          <a:xfrm>
            <a:off x="3028981" y="323215"/>
            <a:ext cx="4392488" cy="1133606"/>
          </a:xfrm>
          <a:prstGeom prst="flowChartPunchedTape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本校正向校園文化的元素</a:t>
            </a:r>
            <a:endParaRPr lang="zh-HK" altLang="en-US" sz="3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9512" y="1412776"/>
            <a:ext cx="2376264" cy="1139372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</a:t>
            </a:r>
            <a:r>
              <a:rPr lang="zh-TW" altLang="en-US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向心理學</a:t>
            </a:r>
            <a:endParaRPr lang="en-US" altLang="zh-TW" sz="3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重點</a:t>
            </a:r>
            <a:endParaRPr lang="zh-HK" altLang="en-US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023636" y="1808820"/>
            <a:ext cx="868844" cy="23762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000" dirty="0" smtClean="0"/>
              <a:t>學</a:t>
            </a:r>
            <a:endParaRPr lang="en-US" altLang="zh-TW" sz="3000" dirty="0" smtClean="0"/>
          </a:p>
          <a:p>
            <a:pPr algn="ctr"/>
            <a:r>
              <a:rPr lang="zh-TW" altLang="en-US" sz="3000" dirty="0" smtClean="0"/>
              <a:t>生</a:t>
            </a:r>
            <a:endParaRPr lang="en-US" altLang="zh-TW" sz="3000" dirty="0" smtClean="0"/>
          </a:p>
          <a:p>
            <a:pPr algn="ctr"/>
            <a:r>
              <a:rPr lang="zh-TW" altLang="en-US" sz="3000" dirty="0" smtClean="0"/>
              <a:t>層</a:t>
            </a:r>
            <a:endParaRPr lang="en-US" altLang="zh-TW" sz="3000" dirty="0" smtClean="0"/>
          </a:p>
          <a:p>
            <a:pPr algn="ctr"/>
            <a:r>
              <a:rPr lang="zh-TW" altLang="en-US" sz="3000" dirty="0"/>
              <a:t>面</a:t>
            </a:r>
            <a:endParaRPr lang="zh-HK" altLang="en-US" sz="3000" dirty="0"/>
          </a:p>
        </p:txBody>
      </p:sp>
      <p:sp>
        <p:nvSpPr>
          <p:cNvPr id="19" name="矩形 18"/>
          <p:cNvSpPr/>
          <p:nvPr/>
        </p:nvSpPr>
        <p:spPr>
          <a:xfrm>
            <a:off x="8054347" y="4509120"/>
            <a:ext cx="868844" cy="20162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000" dirty="0" smtClean="0"/>
              <a:t>政策層</a:t>
            </a:r>
            <a:endParaRPr lang="en-US" altLang="zh-TW" sz="3000" dirty="0" smtClean="0"/>
          </a:p>
          <a:p>
            <a:pPr algn="ctr"/>
            <a:r>
              <a:rPr lang="zh-TW" altLang="en-US" sz="3000" dirty="0"/>
              <a:t>面</a:t>
            </a:r>
            <a:endParaRPr lang="zh-HK" altLang="en-US" sz="3000" dirty="0"/>
          </a:p>
        </p:txBody>
      </p:sp>
      <p:cxnSp>
        <p:nvCxnSpPr>
          <p:cNvPr id="21" name="直線單箭頭接點 20"/>
          <p:cNvCxnSpPr/>
          <p:nvPr/>
        </p:nvCxnSpPr>
        <p:spPr>
          <a:xfrm>
            <a:off x="7267005" y="2262766"/>
            <a:ext cx="74429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>
            <a:off x="7267005" y="5504110"/>
            <a:ext cx="78734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/>
          <p:nvPr/>
        </p:nvCxnSpPr>
        <p:spPr>
          <a:xfrm>
            <a:off x="7267005" y="3861048"/>
            <a:ext cx="74429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9960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467600" cy="792088"/>
          </a:xfrm>
        </p:spPr>
        <p:txBody>
          <a:bodyPr>
            <a:noAutofit/>
          </a:bodyPr>
          <a:lstStyle/>
          <a:p>
            <a:pPr algn="ctr"/>
            <a:r>
              <a:rPr lang="zh-TW" altLang="en-US" sz="10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訓輔活動</a:t>
            </a:r>
            <a:endParaRPr lang="zh-HK" altLang="en-US" sz="10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 bwMode="auto">
          <a:xfrm>
            <a:off x="683568" y="4077072"/>
            <a:ext cx="746760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9pPr>
          </a:lstStyle>
          <a:p>
            <a:r>
              <a:rPr lang="en-US" altLang="zh-TW" sz="5000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潘偉強主任</a:t>
            </a:r>
            <a:r>
              <a:rPr lang="en-US" altLang="zh-TW" sz="5000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HK" altLang="en-US" sz="5000" kern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41963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橢圓 1"/>
          <p:cNvSpPr/>
          <p:nvPr/>
        </p:nvSpPr>
        <p:spPr>
          <a:xfrm>
            <a:off x="3257555" y="2556664"/>
            <a:ext cx="2736304" cy="2088232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err="1" smtClean="0">
                <a:solidFill>
                  <a:schemeClr val="bg1"/>
                </a:solidFill>
              </a:rPr>
              <a:t>yl</a:t>
            </a:r>
            <a:endParaRPr lang="zh-HK" altLang="en-US" dirty="0">
              <a:solidFill>
                <a:schemeClr val="bg1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516771" y="3255785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/>
              <a:t>訓輔活動</a:t>
            </a:r>
            <a:endParaRPr lang="zh-HK" altLang="en-US" sz="4000" dirty="0"/>
          </a:p>
        </p:txBody>
      </p:sp>
      <p:sp>
        <p:nvSpPr>
          <p:cNvPr id="5" name="向右箭號 4"/>
          <p:cNvSpPr/>
          <p:nvPr/>
        </p:nvSpPr>
        <p:spPr>
          <a:xfrm rot="19922585">
            <a:off x="6053980" y="2476738"/>
            <a:ext cx="72008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" name="矩形 5"/>
          <p:cNvSpPr/>
          <p:nvPr/>
        </p:nvSpPr>
        <p:spPr>
          <a:xfrm>
            <a:off x="7073416" y="1780845"/>
            <a:ext cx="1512168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56330" y="1594581"/>
            <a:ext cx="1512168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學氐</a:t>
            </a:r>
            <a:endParaRPr lang="zh-HK" alt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073416" y="3962527"/>
            <a:ext cx="1512168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85076" y="3869234"/>
            <a:ext cx="1512168" cy="15956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向右箭號 12"/>
          <p:cNvSpPr/>
          <p:nvPr/>
        </p:nvSpPr>
        <p:spPr>
          <a:xfrm rot="12897181">
            <a:off x="2612287" y="2379645"/>
            <a:ext cx="72008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" name="矩形 13"/>
          <p:cNvSpPr/>
          <p:nvPr/>
        </p:nvSpPr>
        <p:spPr>
          <a:xfrm>
            <a:off x="3543810" y="954688"/>
            <a:ext cx="2400275" cy="10241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天</a:t>
            </a:r>
            <a:endParaRPr lang="zh-HK" alt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向右箭號 15"/>
          <p:cNvSpPr/>
          <p:nvPr/>
        </p:nvSpPr>
        <p:spPr>
          <a:xfrm rot="9246396">
            <a:off x="2516341" y="4007329"/>
            <a:ext cx="72008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" name="向右箭號 17"/>
          <p:cNvSpPr/>
          <p:nvPr/>
        </p:nvSpPr>
        <p:spPr>
          <a:xfrm rot="16200000">
            <a:off x="4274986" y="1983936"/>
            <a:ext cx="72008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9" name="向右箭號 18"/>
          <p:cNvSpPr/>
          <p:nvPr/>
        </p:nvSpPr>
        <p:spPr>
          <a:xfrm rot="1909068">
            <a:off x="5887890" y="4007875"/>
            <a:ext cx="83217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" name="向右箭號 19"/>
          <p:cNvSpPr/>
          <p:nvPr/>
        </p:nvSpPr>
        <p:spPr>
          <a:xfrm rot="5400000">
            <a:off x="4261400" y="4816104"/>
            <a:ext cx="72008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1" name="矩形 20"/>
          <p:cNvSpPr/>
          <p:nvPr/>
        </p:nvSpPr>
        <p:spPr>
          <a:xfrm>
            <a:off x="3379302" y="5528520"/>
            <a:ext cx="2400275" cy="9099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冊</a:t>
            </a:r>
            <a:endParaRPr lang="zh-HK" alt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3728285" y="1143614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hlinkClick r:id="" action="ppaction://hlinkshowjump?jump=nextslide"/>
              </a:rPr>
              <a:t>班級經營</a:t>
            </a:r>
            <a:endParaRPr lang="zh-HK" altLang="en-US" sz="3600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794609" y="5660337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/>
              <a:t>禮貌周</a:t>
            </a:r>
            <a:endParaRPr lang="zh-HK" altLang="en-US" sz="3600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827584" y="1858513"/>
            <a:ext cx="15696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3600" dirty="0" smtClean="0"/>
              <a:t>學生</a:t>
            </a:r>
            <a:endParaRPr lang="en-US" altLang="zh-TW" sz="3600" dirty="0" smtClean="0"/>
          </a:p>
          <a:p>
            <a:r>
              <a:rPr lang="zh-TW" altLang="en-US" sz="3600" dirty="0" smtClean="0"/>
              <a:t>評議會</a:t>
            </a:r>
            <a:endParaRPr lang="zh-HK" altLang="en-US" sz="3600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7292740" y="2044776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/>
              <a:t>成長</a:t>
            </a:r>
            <a:endParaRPr lang="en-US" altLang="zh-TW" sz="3600" dirty="0" smtClean="0"/>
          </a:p>
          <a:p>
            <a:r>
              <a:rPr lang="zh-TW" altLang="en-US" sz="3600" dirty="0" smtClean="0"/>
              <a:t>足跡</a:t>
            </a:r>
            <a:endParaRPr lang="zh-HK" altLang="en-US" sz="36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7292740" y="4226458"/>
            <a:ext cx="1104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/>
              <a:t>三好</a:t>
            </a:r>
            <a:endParaRPr lang="en-US" altLang="zh-TW" sz="3600" dirty="0" smtClean="0"/>
          </a:p>
          <a:p>
            <a:r>
              <a:rPr lang="zh-TW" altLang="en-US" sz="3600" dirty="0" smtClean="0"/>
              <a:t>學生</a:t>
            </a:r>
            <a:endParaRPr lang="zh-HK" altLang="en-US" sz="36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1087162" y="4066907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/>
              <a:t>秩序</a:t>
            </a:r>
            <a:endParaRPr lang="en-US" altLang="zh-TW" sz="3600" dirty="0" smtClean="0"/>
          </a:p>
          <a:p>
            <a:r>
              <a:rPr lang="zh-TW" altLang="en-US" sz="3600" dirty="0" smtClean="0"/>
              <a:t>之星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8658451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01" y="1361473"/>
            <a:ext cx="228168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064401" y="1355620"/>
            <a:ext cx="21355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3600" dirty="0" smtClean="0">
                <a:solidFill>
                  <a:prstClr val="black"/>
                </a:solidFill>
              </a:rPr>
              <a:t> 班級</a:t>
            </a:r>
            <a:r>
              <a:rPr lang="zh-TW" altLang="en-US" sz="3600" dirty="0">
                <a:solidFill>
                  <a:prstClr val="black"/>
                </a:solidFill>
              </a:rPr>
              <a:t>經營</a:t>
            </a:r>
            <a:endParaRPr lang="zh-HK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386544" y="2942978"/>
            <a:ext cx="1283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</a:rPr>
              <a:t>班相</a:t>
            </a:r>
            <a:endParaRPr lang="zh-HK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776092" y="2286977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</a:rPr>
              <a:t>我的快樂時光</a:t>
            </a:r>
            <a:endParaRPr lang="zh-HK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779164" y="3615311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</a:rPr>
              <a:t>賞你一分鐘</a:t>
            </a:r>
            <a:endParaRPr lang="zh-HK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821094" y="298914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</a:rPr>
              <a:t>班呼</a:t>
            </a:r>
            <a:endParaRPr lang="zh-HK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357614" y="361531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</a:rPr>
              <a:t>生日之星</a:t>
            </a:r>
            <a:endParaRPr lang="zh-HK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357614" y="2286977"/>
            <a:ext cx="1842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</a:rPr>
              <a:t>天才表演</a:t>
            </a:r>
            <a:endParaRPr lang="zh-HK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80532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天才表演</a:t>
            </a:r>
            <a:endParaRPr lang="zh-HK" altLang="en-US" b="1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388895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目標：</a:t>
            </a:r>
            <a:endParaRPr lang="en-US" altLang="zh-TW" dirty="0" smtClean="0"/>
          </a:p>
          <a:p>
            <a:r>
              <a:rPr lang="zh-TW" altLang="en-US" sz="3000" dirty="0" smtClean="0"/>
              <a:t>提供</a:t>
            </a:r>
            <a:r>
              <a:rPr lang="zh-TW" altLang="en-US" sz="3000" dirty="0"/>
              <a:t>學生發揮潛能的機會</a:t>
            </a:r>
            <a:r>
              <a:rPr lang="zh-TW" altLang="en-US" sz="3000" dirty="0" smtClean="0"/>
              <a:t>。</a:t>
            </a:r>
            <a:r>
              <a:rPr lang="en-US" altLang="zh-TW" sz="3000" dirty="0" smtClean="0">
                <a:solidFill>
                  <a:srgbClr val="0070C0"/>
                </a:solidFill>
              </a:rPr>
              <a:t>(</a:t>
            </a:r>
            <a:r>
              <a:rPr lang="zh-TW" altLang="en-US" sz="3000" dirty="0" smtClean="0">
                <a:solidFill>
                  <a:srgbClr val="0070C0"/>
                </a:solidFill>
              </a:rPr>
              <a:t>正向校園文化元素 </a:t>
            </a:r>
            <a:r>
              <a:rPr lang="en-US" altLang="zh-TW" sz="3000" dirty="0" smtClean="0">
                <a:solidFill>
                  <a:srgbClr val="0070C0"/>
                </a:solidFill>
              </a:rPr>
              <a:t>1)</a:t>
            </a:r>
            <a:endParaRPr lang="en-US" altLang="zh-TW" sz="3000" dirty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推行方式：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dirty="0"/>
              <a:t> 班級經營課內進行。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en-US" dirty="0"/>
              <a:t> 每位學生均有演出的機會。</a:t>
            </a:r>
            <a:endParaRPr lang="en-US" altLang="zh-TW" dirty="0"/>
          </a:p>
          <a:p>
            <a:pPr marL="742950" indent="-742950">
              <a:buAutoNum type="arabicPeriod"/>
            </a:pPr>
            <a:endParaRPr lang="zh-HK" altLang="en-US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32900130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147616"/>
            <a:ext cx="8229600" cy="1143000"/>
          </a:xfrm>
        </p:spPr>
        <p:txBody>
          <a:bodyPr/>
          <a:lstStyle/>
          <a:p>
            <a:r>
              <a:rPr lang="zh-TW" altLang="en-US" b="1" dirty="0" smtClean="0"/>
              <a:t>禮貌周</a:t>
            </a:r>
            <a:endParaRPr lang="zh-HK" altLang="en-US" b="1" dirty="0"/>
          </a:p>
        </p:txBody>
      </p:sp>
      <p:sp>
        <p:nvSpPr>
          <p:cNvPr id="5" name="文字方塊 4"/>
          <p:cNvSpPr txBox="1"/>
          <p:nvPr/>
        </p:nvSpPr>
        <p:spPr>
          <a:xfrm>
            <a:off x="899592" y="17008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HK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467544" y="2300872"/>
            <a:ext cx="8285789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zh-TW" altLang="en-US" sz="3600" dirty="0">
                <a:solidFill>
                  <a:prstClr val="black"/>
                </a:solidFill>
              </a:rPr>
              <a:t>目的：</a:t>
            </a:r>
            <a:endParaRPr lang="en-US" altLang="zh-TW" sz="3600" dirty="0">
              <a:solidFill>
                <a:prstClr val="black"/>
              </a:solidFill>
            </a:endParaRPr>
          </a:p>
          <a:p>
            <a:pPr marL="571500" lvl="0" indent="-5715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TW" altLang="en-US" sz="3600" dirty="0" smtClean="0">
                <a:solidFill>
                  <a:prstClr val="black"/>
                </a:solidFill>
              </a:rPr>
              <a:t>推行</a:t>
            </a:r>
            <a:r>
              <a:rPr lang="zh-TW" altLang="en-US" sz="3600" dirty="0">
                <a:solidFill>
                  <a:prstClr val="black"/>
                </a:solidFill>
              </a:rPr>
              <a:t>正面的</a:t>
            </a:r>
            <a:r>
              <a:rPr lang="zh-TW" altLang="en-US" sz="3600" dirty="0" smtClean="0">
                <a:solidFill>
                  <a:prstClr val="black"/>
                </a:solidFill>
              </a:rPr>
              <a:t>品格 </a:t>
            </a:r>
            <a:r>
              <a:rPr lang="en-US" altLang="zh-TW" sz="3600" dirty="0" smtClean="0">
                <a:solidFill>
                  <a:srgbClr val="0070C0"/>
                </a:solidFill>
              </a:rPr>
              <a:t>(</a:t>
            </a:r>
            <a:r>
              <a:rPr lang="zh-TW" altLang="en-US" sz="3600" dirty="0" smtClean="0">
                <a:solidFill>
                  <a:srgbClr val="0070C0"/>
                </a:solidFill>
              </a:rPr>
              <a:t>正向校園文化元素 </a:t>
            </a:r>
            <a:r>
              <a:rPr lang="en-US" altLang="zh-TW" sz="3600" dirty="0" smtClean="0">
                <a:solidFill>
                  <a:srgbClr val="0070C0"/>
                </a:solidFill>
              </a:rPr>
              <a:t>2)</a:t>
            </a:r>
          </a:p>
          <a:p>
            <a:pPr lvl="0">
              <a:spcBef>
                <a:spcPct val="20000"/>
              </a:spcBef>
            </a:pPr>
            <a:endParaRPr lang="zh-HK" altLang="en-US" sz="3600" dirty="0" smtClean="0">
              <a:solidFill>
                <a:prstClr val="black"/>
              </a:solidFill>
            </a:endParaRPr>
          </a:p>
          <a:p>
            <a:r>
              <a:rPr lang="zh-TW" altLang="en-US" sz="3600" dirty="0" smtClean="0"/>
              <a:t>推行方式：</a:t>
            </a:r>
            <a:endParaRPr lang="en-US" altLang="zh-TW" sz="3600" dirty="0" smtClean="0"/>
          </a:p>
          <a:p>
            <a:r>
              <a:rPr lang="en-US" altLang="zh-TW" sz="3600" dirty="0" smtClean="0"/>
              <a:t>1.</a:t>
            </a:r>
            <a:r>
              <a:rPr lang="zh-TW" altLang="en-US" sz="3600" dirty="0" smtClean="0"/>
              <a:t> 教職員派發貼紙，</a:t>
            </a:r>
            <a:r>
              <a:rPr lang="zh-TW" altLang="en-US" sz="3600" dirty="0" smtClean="0">
                <a:solidFill>
                  <a:prstClr val="black"/>
                </a:solidFill>
              </a:rPr>
              <a:t>獎勵學生禮貌行為。</a:t>
            </a:r>
            <a:endParaRPr lang="en-US" altLang="zh-TW" sz="3600" dirty="0" smtClean="0">
              <a:solidFill>
                <a:prstClr val="black"/>
              </a:solidFill>
            </a:endParaRPr>
          </a:p>
          <a:p>
            <a:r>
              <a:rPr lang="en-US" altLang="zh-TW" sz="3600" dirty="0" smtClean="0"/>
              <a:t>2.</a:t>
            </a:r>
            <a:r>
              <a:rPr lang="zh-TW" altLang="en-US" sz="3600" dirty="0" smtClean="0"/>
              <a:t> 學生派發貼紙，獎勵其他同學。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9017467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/>
          <a:lstStyle/>
          <a:p>
            <a:r>
              <a:rPr lang="zh-TW" altLang="en-US" b="1" dirty="0" smtClean="0"/>
              <a:t>學生評議會</a:t>
            </a:r>
            <a:endParaRPr lang="zh-HK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916832"/>
            <a:ext cx="8964488" cy="46085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dirty="0" smtClean="0"/>
              <a:t>目的：</a:t>
            </a:r>
            <a:endParaRPr lang="en-US" altLang="zh-TW" dirty="0" smtClean="0"/>
          </a:p>
          <a:p>
            <a:pPr marL="514350" indent="-514350">
              <a:buAutoNum type="arabicPeriod"/>
            </a:pPr>
            <a:r>
              <a:rPr lang="zh-TW" altLang="en-US" sz="3000" dirty="0"/>
              <a:t>讓</a:t>
            </a:r>
            <a:r>
              <a:rPr lang="zh-TW" altLang="en-US" sz="3000" dirty="0" smtClean="0"/>
              <a:t>學生發揮自己的領導才能。</a:t>
            </a:r>
            <a:r>
              <a:rPr lang="en-US" altLang="zh-TW" sz="3000" dirty="0" smtClean="0">
                <a:solidFill>
                  <a:srgbClr val="0070C0"/>
                </a:solidFill>
              </a:rPr>
              <a:t>(</a:t>
            </a:r>
            <a:r>
              <a:rPr lang="zh-TW" altLang="en-US" sz="3000" dirty="0" smtClean="0">
                <a:solidFill>
                  <a:srgbClr val="0070C0"/>
                </a:solidFill>
              </a:rPr>
              <a:t>正向校園文化元素 </a:t>
            </a:r>
            <a:r>
              <a:rPr lang="en-US" altLang="zh-TW" sz="3000" dirty="0" smtClean="0">
                <a:solidFill>
                  <a:srgbClr val="0070C0"/>
                </a:solidFill>
              </a:rPr>
              <a:t>1)</a:t>
            </a:r>
          </a:p>
          <a:p>
            <a:pPr marL="514350" indent="-514350">
              <a:buAutoNum type="arabicPeriod"/>
            </a:pPr>
            <a:r>
              <a:rPr lang="zh-TW" altLang="en-US" sz="3000" dirty="0" smtClean="0"/>
              <a:t>學生向校方提供意見，貢獻學校。</a:t>
            </a:r>
            <a:r>
              <a:rPr lang="en-US" altLang="zh-TW" sz="2700" dirty="0" smtClean="0">
                <a:solidFill>
                  <a:srgbClr val="0070C0"/>
                </a:solidFill>
              </a:rPr>
              <a:t>(</a:t>
            </a:r>
            <a:r>
              <a:rPr lang="zh-TW" altLang="en-US" sz="2700" dirty="0" smtClean="0">
                <a:solidFill>
                  <a:srgbClr val="0070C0"/>
                </a:solidFill>
              </a:rPr>
              <a:t>快樂的第二</a:t>
            </a:r>
            <a:r>
              <a:rPr lang="en-US" altLang="zh-TW" sz="2700" dirty="0" smtClean="0">
                <a:solidFill>
                  <a:srgbClr val="0070C0"/>
                </a:solidFill>
              </a:rPr>
              <a:t>/</a:t>
            </a:r>
            <a:r>
              <a:rPr lang="zh-TW" altLang="en-US" sz="2700" dirty="0" smtClean="0">
                <a:solidFill>
                  <a:srgbClr val="0070C0"/>
                </a:solidFill>
              </a:rPr>
              <a:t>第三層</a:t>
            </a:r>
            <a:r>
              <a:rPr lang="en-US" altLang="zh-TW" sz="2700" dirty="0" smtClean="0">
                <a:solidFill>
                  <a:srgbClr val="0070C0"/>
                </a:solidFill>
              </a:rPr>
              <a:t>)</a:t>
            </a:r>
          </a:p>
          <a:p>
            <a:pPr marL="514350" indent="-514350">
              <a:buAutoNum type="arabicPeriod"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推行方式：</a:t>
            </a:r>
            <a:endParaRPr lang="en-US" altLang="zh-TW" dirty="0"/>
          </a:p>
          <a:p>
            <a:pPr>
              <a:buAutoNum type="arabicPeriod"/>
            </a:pPr>
            <a:r>
              <a:rPr lang="zh-TW" altLang="en-US" dirty="0"/>
              <a:t>每年舉行三次會議，由學生主持。</a:t>
            </a:r>
            <a:endParaRPr lang="en-US" altLang="zh-TW" dirty="0"/>
          </a:p>
          <a:p>
            <a:pPr>
              <a:buAutoNum type="arabicPeriod"/>
            </a:pPr>
            <a:r>
              <a:rPr lang="zh-TW" altLang="en-US" dirty="0"/>
              <a:t>班代表向校方提出意見。</a:t>
            </a:r>
            <a:endParaRPr lang="en-US" altLang="zh-TW" dirty="0"/>
          </a:p>
          <a:p>
            <a:pPr>
              <a:buAutoNum type="arabicPeriod"/>
            </a:pPr>
            <a:r>
              <a:rPr lang="zh-TW" altLang="en-US" dirty="0"/>
              <a:t>學校參考學生意見，制定政策。</a:t>
            </a:r>
            <a:endParaRPr lang="zh-HK" altLang="en-US" dirty="0"/>
          </a:p>
          <a:p>
            <a:pPr marL="514350" indent="-514350">
              <a:buAutoNum type="arabicPeriod"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122793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467600" cy="792088"/>
          </a:xfrm>
        </p:spPr>
        <p:txBody>
          <a:bodyPr>
            <a:normAutofit/>
          </a:bodyPr>
          <a:lstStyle/>
          <a:p>
            <a:pPr algn="ctr"/>
            <a:r>
              <a:rPr lang="zh-TW" altLang="en-US" sz="45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快樂的三個層次</a:t>
            </a:r>
            <a:endParaRPr lang="zh-HK" altLang="en-US" sz="45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1" name="資料庫圖表 10"/>
          <p:cNvGraphicFramePr/>
          <p:nvPr>
            <p:extLst>
              <p:ext uri="{D42A27DB-BD31-4B8C-83A1-F6EECF244321}">
                <p14:modId xmlns:p14="http://schemas.microsoft.com/office/powerpoint/2010/main" val="978897825"/>
              </p:ext>
            </p:extLst>
          </p:nvPr>
        </p:nvGraphicFramePr>
        <p:xfrm>
          <a:off x="405414" y="2204864"/>
          <a:ext cx="8321818" cy="3923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51186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29600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959651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4184" y="643745"/>
            <a:ext cx="7467600" cy="792088"/>
          </a:xfrm>
        </p:spPr>
        <p:txBody>
          <a:bodyPr>
            <a:normAutofit/>
          </a:bodyPr>
          <a:lstStyle/>
          <a:p>
            <a:r>
              <a:rPr lang="zh-TW" altLang="en-US" sz="45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專題</a:t>
            </a:r>
            <a:r>
              <a:rPr lang="zh-TW" altLang="en-US" sz="45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分享內容</a:t>
            </a:r>
            <a:endParaRPr lang="zh-HK" altLang="en-US" sz="4500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3662363"/>
          </a:xfrm>
        </p:spPr>
        <p:txBody>
          <a:bodyPr/>
          <a:lstStyle/>
          <a:p>
            <a:pPr marL="357188" indent="-357188">
              <a:buFont typeface="+mj-lt"/>
              <a:buAutoNum type="arabicPeriod"/>
            </a:pPr>
            <a:r>
              <a:rPr lang="zh-TW" altLang="en-US" sz="2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正向心理學：正向校園文化與抗逆力的關係 </a:t>
            </a:r>
            <a:endParaRPr lang="en-US" altLang="zh-TW" sz="29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57188" indent="-357188">
              <a:buFont typeface="+mj-lt"/>
              <a:buAutoNum type="arabicPeriod"/>
            </a:pPr>
            <a:endParaRPr lang="en-US" altLang="zh-TW" sz="1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57188" indent="-357188">
              <a:buFont typeface="+mj-lt"/>
              <a:buAutoNum type="arabicPeriod"/>
            </a:pPr>
            <a:r>
              <a:rPr lang="zh-TW" altLang="en-US" sz="2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本校「校風及學生支援組」經驗分享</a:t>
            </a:r>
            <a:r>
              <a:rPr lang="zh-TW" altLang="en-US" sz="29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：營造</a:t>
            </a:r>
            <a:r>
              <a:rPr lang="zh-TW" altLang="en-US" sz="2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正向校園文化</a:t>
            </a:r>
            <a:endParaRPr lang="en-US" altLang="zh-TW" sz="29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200150" lvl="1" indent="-742950">
              <a:buFont typeface="Arial" panose="020B0604020202020204" pitchFamily="34" charset="0"/>
              <a:buChar char="•"/>
            </a:pPr>
            <a:endParaRPr lang="en-US" altLang="zh-TW" sz="40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endParaRPr lang="zh-HK" altLang="en-US" sz="40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HK" altLang="en-US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996675"/>
              </p:ext>
            </p:extLst>
          </p:nvPr>
        </p:nvGraphicFramePr>
        <p:xfrm>
          <a:off x="1835696" y="3861048"/>
          <a:ext cx="5184576" cy="2377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06247"/>
                <a:gridCol w="2178329"/>
              </a:tblGrid>
              <a:tr h="36887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分享內容</a:t>
                      </a:r>
                      <a:endParaRPr lang="zh-HK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講者</a:t>
                      </a:r>
                      <a:endParaRPr lang="zh-HK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8788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「</a:t>
                      </a:r>
                      <a:r>
                        <a:rPr lang="en-US" altLang="zh-TW" sz="2000" dirty="0" smtClean="0"/>
                        <a:t>WE</a:t>
                      </a:r>
                      <a:r>
                        <a:rPr lang="zh-TW" altLang="en-US" sz="2000" dirty="0" smtClean="0"/>
                        <a:t>」正向動力計劃</a:t>
                      </a:r>
                      <a:endParaRPr lang="en-US" altLang="zh-TW" sz="20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梁思恩姑娘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6887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訓輔活動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潘偉強主任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6887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學習支援計劃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莫翠珊主任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6887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德公課 </a:t>
                      </a:r>
                      <a:r>
                        <a:rPr lang="en-US" altLang="zh-TW" sz="2000" dirty="0" smtClean="0"/>
                        <a:t>/</a:t>
                      </a:r>
                      <a:r>
                        <a:rPr lang="zh-TW" altLang="en-US" sz="2000" dirty="0" smtClean="0"/>
                        <a:t> 抗逆小組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陳景康主任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6887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政策與組織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林淑芳校長</a:t>
                      </a:r>
                      <a:endParaRPr lang="zh-HK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903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成長足跡</a:t>
            </a:r>
            <a:endParaRPr lang="zh-HK" altLang="en-US" b="1" dirty="0"/>
          </a:p>
        </p:txBody>
      </p:sp>
      <p:sp>
        <p:nvSpPr>
          <p:cNvPr id="4" name="文字方塊 3"/>
          <p:cNvSpPr txBox="1"/>
          <p:nvPr/>
        </p:nvSpPr>
        <p:spPr>
          <a:xfrm>
            <a:off x="682553" y="2204864"/>
            <a:ext cx="84946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簡介：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zh-TW" altLang="zh-HK" sz="3600" dirty="0" smtClean="0">
                <a:latin typeface="+mn-ea"/>
                <a:cs typeface="標楷體"/>
              </a:rPr>
              <a:t>成長</a:t>
            </a:r>
            <a:r>
              <a:rPr lang="zh-TW" altLang="zh-HK" sz="3600" dirty="0">
                <a:latin typeface="+mn-ea"/>
                <a:cs typeface="標楷體"/>
              </a:rPr>
              <a:t>足跡計劃</a:t>
            </a:r>
            <a:r>
              <a:rPr lang="zh-TW" altLang="zh-HK" sz="3600" dirty="0" smtClean="0">
                <a:latin typeface="+mn-ea"/>
                <a:cs typeface="標楷體"/>
              </a:rPr>
              <a:t>是</a:t>
            </a:r>
            <a:r>
              <a:rPr lang="zh-TW" altLang="en-US" sz="3600" dirty="0" smtClean="0">
                <a:latin typeface="+mn-ea"/>
                <a:cs typeface="標楷體"/>
              </a:rPr>
              <a:t>小學生涯正能量的總結</a:t>
            </a:r>
            <a:r>
              <a:rPr lang="zh-TW" altLang="zh-HK" sz="3600" dirty="0" smtClean="0">
                <a:latin typeface="+mn-ea"/>
                <a:cs typeface="標楷體"/>
              </a:rPr>
              <a:t>。</a:t>
            </a:r>
            <a:endParaRPr lang="en-US" altLang="zh-TW" sz="3600" dirty="0" smtClean="0">
              <a:latin typeface="+mn-ea"/>
            </a:endParaRPr>
          </a:p>
          <a:p>
            <a:endParaRPr lang="zh-HK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82553" y="3682191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+mn-ea"/>
              </a:rPr>
              <a:t>天才表演工作紙      個人潛能 </a:t>
            </a:r>
            <a:r>
              <a:rPr lang="en-US" altLang="zh-TW" sz="3600" dirty="0" smtClean="0">
                <a:latin typeface="+mn-ea"/>
              </a:rPr>
              <a:t>/</a:t>
            </a:r>
            <a:r>
              <a:rPr lang="zh-TW" altLang="en-US" sz="3600" dirty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優點</a:t>
            </a:r>
            <a:endParaRPr lang="zh-HK" altLang="en-US" sz="3600" dirty="0">
              <a:latin typeface="+mn-ea"/>
            </a:endParaRPr>
          </a:p>
        </p:txBody>
      </p:sp>
      <p:sp>
        <p:nvSpPr>
          <p:cNvPr id="6" name="向右箭號 5"/>
          <p:cNvSpPr/>
          <p:nvPr/>
        </p:nvSpPr>
        <p:spPr>
          <a:xfrm>
            <a:off x="4211960" y="3861341"/>
            <a:ext cx="36004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682553" y="4473986"/>
            <a:ext cx="7273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/>
              <a:t>禮貌雙周工作紙       正面的品格</a:t>
            </a:r>
            <a:endParaRPr lang="zh-HK" altLang="en-US" sz="3600" dirty="0"/>
          </a:p>
        </p:txBody>
      </p:sp>
      <p:sp>
        <p:nvSpPr>
          <p:cNvPr id="9" name="向右箭號 8"/>
          <p:cNvSpPr/>
          <p:nvPr/>
        </p:nvSpPr>
        <p:spPr>
          <a:xfrm>
            <a:off x="4211960" y="4653135"/>
            <a:ext cx="36004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755576" y="5301208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/>
              <a:t>父母給孩子的信      正面的情緒      </a:t>
            </a:r>
            <a:endParaRPr lang="zh-HK" altLang="en-US" sz="3600" dirty="0"/>
          </a:p>
        </p:txBody>
      </p:sp>
      <p:sp>
        <p:nvSpPr>
          <p:cNvPr id="11" name="向右箭號 10"/>
          <p:cNvSpPr/>
          <p:nvPr/>
        </p:nvSpPr>
        <p:spPr>
          <a:xfrm>
            <a:off x="4211960" y="5480357"/>
            <a:ext cx="36004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30565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467600" cy="792088"/>
          </a:xfrm>
        </p:spPr>
        <p:txBody>
          <a:bodyPr>
            <a:noAutofit/>
          </a:bodyPr>
          <a:lstStyle/>
          <a:p>
            <a:pPr algn="ctr"/>
            <a:r>
              <a:rPr lang="zh-TW" altLang="en-US" sz="9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學習支援計劃</a:t>
            </a:r>
            <a:endParaRPr lang="zh-HK" altLang="en-US" sz="9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 bwMode="auto">
          <a:xfrm>
            <a:off x="683568" y="4077072"/>
            <a:ext cx="746760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9pPr>
          </a:lstStyle>
          <a:p>
            <a:r>
              <a:rPr lang="en-US" altLang="zh-TW" sz="5500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500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莫翠珊主任</a:t>
            </a:r>
            <a:r>
              <a:rPr lang="en-US" altLang="zh-TW" sz="5500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HK" altLang="en-US" sz="5500" kern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5392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7992888" cy="1143000"/>
          </a:xfrm>
        </p:spPr>
        <p:txBody>
          <a:bodyPr>
            <a:normAutofit fontScale="90000"/>
          </a:bodyPr>
          <a:lstStyle/>
          <a:p>
            <a:r>
              <a:rPr lang="zh-TW" altLang="en-US" sz="5600" b="1" dirty="0" smtClean="0">
                <a:solidFill>
                  <a:srgbClr val="FF0000"/>
                </a:solidFill>
              </a:rPr>
              <a:t>這 </a:t>
            </a:r>
            <a:r>
              <a:rPr lang="zh-TW" altLang="en-US" sz="5600" b="1" dirty="0">
                <a:solidFill>
                  <a:srgbClr val="FF0000"/>
                </a:solidFill>
              </a:rPr>
              <a:t>“才”是</a:t>
            </a:r>
            <a:r>
              <a:rPr lang="zh-TW" altLang="en-US" sz="5600" b="1" dirty="0" smtClean="0">
                <a:solidFill>
                  <a:srgbClr val="FF0000"/>
                </a:solidFill>
              </a:rPr>
              <a:t>我</a:t>
            </a:r>
            <a:r>
              <a:rPr lang="zh-TW" altLang="en-US" b="1" dirty="0">
                <a:solidFill>
                  <a:srgbClr val="FF0000"/>
                </a:solidFill>
              </a:rPr>
              <a:t/>
            </a:r>
            <a:br>
              <a:rPr lang="zh-TW" altLang="en-US" b="1" dirty="0">
                <a:solidFill>
                  <a:srgbClr val="FF0000"/>
                </a:solidFill>
              </a:rPr>
            </a:b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341784" y="2264375"/>
            <a:ext cx="8244408" cy="2276137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i="0" u="none" strike="noStrike" kern="1200" cap="sm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活動理念：</a:t>
            </a:r>
            <a:endParaRPr kumimoji="0" lang="en-US" altLang="zh-TW" sz="2800" i="0" u="none" strike="noStrike" kern="1200" cap="small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i="0" u="none" strike="noStrike" kern="1200" cap="small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zh-TW" altLang="en-US" sz="2800" cap="small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透過鼓勵</a:t>
            </a:r>
            <a:r>
              <a:rPr lang="zh-TW" altLang="en-US" sz="2800" cap="small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學生參與校隊訓練或各項服務團隊</a:t>
            </a:r>
            <a:r>
              <a:rPr lang="zh-TW" altLang="en-US" sz="2800" cap="small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，讓學生能夠認識和發揮自己的潛能。</a:t>
            </a:r>
            <a:endParaRPr lang="en-US" altLang="zh-TW" sz="2800" cap="small" dirty="0" smtClean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zh-TW" sz="1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zh-TW" sz="2800" cap="small" dirty="0" smtClean="0"/>
              <a:t>(</a:t>
            </a:r>
            <a:r>
              <a:rPr lang="zh-TW" altLang="en-US" sz="2800" cap="small" dirty="0" smtClean="0"/>
              <a:t>正向校園文化元素  </a:t>
            </a:r>
            <a:r>
              <a:rPr lang="en-US" altLang="zh-TW" sz="2800" cap="small" dirty="0" smtClean="0"/>
              <a:t>1)</a:t>
            </a:r>
            <a:r>
              <a:rPr lang="zh-TW" altLang="en-US" sz="2800" cap="small" dirty="0" smtClean="0"/>
              <a:t>。</a:t>
            </a:r>
            <a:endParaRPr kumimoji="0" lang="zh-TW" altLang="en-US" sz="2800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871988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064896" cy="792088"/>
          </a:xfrm>
        </p:spPr>
        <p:txBody>
          <a:bodyPr>
            <a:noAutofit/>
          </a:bodyPr>
          <a:lstStyle/>
          <a:p>
            <a:pPr algn="ctr"/>
            <a:r>
              <a:rPr lang="zh-TW" altLang="en-US" sz="8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成長課</a:t>
            </a:r>
            <a:r>
              <a:rPr lang="en-US" altLang="zh-TW" sz="8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8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成長小組</a:t>
            </a:r>
            <a:endParaRPr lang="zh-HK" altLang="en-US" sz="8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 bwMode="auto">
          <a:xfrm>
            <a:off x="683568" y="4077072"/>
            <a:ext cx="746760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9pPr>
          </a:lstStyle>
          <a:p>
            <a:r>
              <a:rPr lang="en-US" altLang="zh-TW" sz="5500" kern="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500" kern="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陳景康主任</a:t>
            </a:r>
            <a:r>
              <a:rPr lang="en-US" altLang="zh-TW" sz="5500" kern="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HK" altLang="en-US" sz="5500" kern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56603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09203" y="1154444"/>
            <a:ext cx="8229600" cy="1143000"/>
          </a:xfr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l"/>
            <a:r>
              <a:rPr lang="zh-TW" alt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校本德育</a:t>
            </a:r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及公民教育課 </a:t>
            </a:r>
            <a:endParaRPr lang="zh-HK" alt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 descr="圖3.1 七種首要培育的價值觀和態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354" y="2472701"/>
            <a:ext cx="4200292" cy="352824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5934983" y="3405828"/>
            <a:ext cx="2571484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>
            <a:spAutoFit/>
          </a:bodyPr>
          <a:lstStyle/>
          <a:p>
            <a:r>
              <a:rPr lang="zh-TW" altLang="en-US" sz="2400" b="1" dirty="0">
                <a:solidFill>
                  <a:schemeClr val="accent5">
                    <a:lumMod val="25000"/>
                  </a:schemeClr>
                </a:solidFill>
                <a:latin typeface="Arial" panose="020B0604020202020204" pitchFamily="34" charset="0"/>
              </a:rPr>
              <a:t>七種首要培育的價值觀和態度</a:t>
            </a:r>
            <a:endParaRPr lang="zh-HK" altLang="en-US" sz="2400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60818" y="6000948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000000"/>
                </a:solidFill>
                <a:latin typeface="Arial" panose="020B0604020202020204" pitchFamily="34" charset="0"/>
              </a:rPr>
              <a:t>《</a:t>
            </a:r>
            <a:r>
              <a:rPr lang="zh-TW" altLang="en-US" dirty="0">
                <a:solidFill>
                  <a:srgbClr val="000000"/>
                </a:solidFill>
                <a:latin typeface="Arial" panose="020B0604020202020204" pitchFamily="34" charset="0"/>
              </a:rPr>
              <a:t>新修訂德育及公民教育課程架構</a:t>
            </a:r>
            <a:r>
              <a:rPr lang="en-US" altLang="zh-TW" dirty="0">
                <a:solidFill>
                  <a:srgbClr val="000000"/>
                </a:solidFill>
                <a:latin typeface="Arial" panose="020B0604020202020204" pitchFamily="34" charset="0"/>
              </a:rPr>
              <a:t>》</a:t>
            </a:r>
            <a:endParaRPr lang="zh-HK" altLang="en-US" dirty="0"/>
          </a:p>
        </p:txBody>
      </p:sp>
      <p:sp>
        <p:nvSpPr>
          <p:cNvPr id="8" name="矩形 7"/>
          <p:cNvSpPr/>
          <p:nvPr/>
        </p:nvSpPr>
        <p:spPr>
          <a:xfrm>
            <a:off x="5410515" y="2066806"/>
            <a:ext cx="3620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TW" sz="2800" dirty="0">
                <a:solidFill>
                  <a:srgbClr val="0070C0"/>
                </a:solidFill>
              </a:rPr>
              <a:t>(</a:t>
            </a:r>
            <a:r>
              <a:rPr kumimoji="1" lang="zh-TW" altLang="en-US" sz="2800" dirty="0">
                <a:solidFill>
                  <a:srgbClr val="0070C0"/>
                </a:solidFill>
              </a:rPr>
              <a:t>正向校園文化元素</a:t>
            </a:r>
            <a:r>
              <a:rPr kumimoji="1" lang="en-US" altLang="zh-TW" sz="2800" dirty="0">
                <a:solidFill>
                  <a:srgbClr val="0070C0"/>
                </a:solidFill>
              </a:rPr>
              <a:t>2)</a:t>
            </a:r>
            <a:endParaRPr kumimoji="1" lang="zh-HK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6836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55600" y="1389069"/>
            <a:ext cx="8229600" cy="1143000"/>
          </a:xfr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校本德育及公民教育課</a:t>
            </a:r>
            <a:endParaRPr lang="zh-HK" alt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2" name="內容版面配置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4425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512536" y="3190629"/>
            <a:ext cx="4185761" cy="83099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zh-TW" altLang="en-US" sz="2400" dirty="0">
                <a:solidFill>
                  <a:schemeClr val="accent5">
                    <a:lumMod val="25000"/>
                  </a:schemeClr>
                </a:solidFill>
              </a:rPr>
              <a:t>一至三年級每星期一節；</a:t>
            </a:r>
            <a:endParaRPr kumimoji="1" lang="en-US" altLang="zh-TW" sz="2400" dirty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kumimoji="1" lang="zh-TW" altLang="en-US" sz="2400" dirty="0">
                <a:solidFill>
                  <a:schemeClr val="accent5">
                    <a:lumMod val="25000"/>
                  </a:schemeClr>
                </a:solidFill>
              </a:rPr>
              <a:t>四至六年級隔星期兩節連堂。</a:t>
            </a:r>
          </a:p>
        </p:txBody>
      </p:sp>
    </p:spTree>
    <p:extLst>
      <p:ext uri="{BB962C8B-B14F-4D97-AF65-F5344CB8AC3E}">
        <p14:creationId xmlns:p14="http://schemas.microsoft.com/office/powerpoint/2010/main" val="5387814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7C40DB0-2382-0B41-BB7E-915A0C89E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30804"/>
            <a:ext cx="8229600" cy="114300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全球倫理融入學校教育課程</a:t>
            </a:r>
            <a:endParaRPr lang="zh-HK" alt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61429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368200ED-EAA5-0148-A0C0-E547FFF0EC8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altLang="zh-TW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WE</a:t>
            </a:r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正向動力</a:t>
            </a:r>
            <a:r>
              <a:rPr lang="zh-TW" altLang="zh-TW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計劃 </a:t>
            </a:r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altLang="zh-TW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課堂</a:t>
            </a:r>
            <a:r>
              <a:rPr lang="en-US" altLang="zh-TW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)</a:t>
            </a:r>
            <a:endParaRPr lang="zh-HK" alt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71413" y="2220837"/>
            <a:ext cx="81868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透過小組活動，讓學生</a:t>
            </a:r>
            <a:endParaRPr kumimoji="1"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kumimoji="1"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感受到自己是「被關注」、「被認同」和「被重視」。 </a:t>
            </a:r>
            <a:endParaRPr kumimoji="1"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kumimoji="1"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發掘和反思彼此的長處；</a:t>
            </a:r>
            <a:endParaRPr kumimoji="1"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kumimoji="1"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用正面積極的態度，互相鼓勵，互相欣賞，共同成長。</a:t>
            </a:r>
            <a:endParaRPr kumimoji="1"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34371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188687" y="2330898"/>
            <a:ext cx="8704037" cy="3949983"/>
          </a:xfrm>
        </p:spPr>
        <p:txBody>
          <a:bodyPr/>
          <a:lstStyle/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目的：深化正面品格，建立正面價值觀 </a:t>
            </a:r>
            <a:r>
              <a:rPr lang="en-US" altLang="zh-TW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正向校園文化元素 </a:t>
            </a:r>
            <a:r>
              <a:rPr lang="en-US" altLang="zh-TW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</a:p>
          <a:p>
            <a:pPr lvl="1"/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13-14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年度參加香港教育學院「協助中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小學規劃生命教育計劃」開展德公科體驗學習活動課程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按校本核心價值觀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CARE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設計體驗學習活動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628650" y="107790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體驗式學習活動</a:t>
            </a:r>
            <a:endParaRPr lang="zh-HK" alt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03324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體驗式學習活動</a:t>
            </a:r>
            <a:endParaRPr lang="zh-HK" alt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561051413"/>
              </p:ext>
            </p:extLst>
          </p:nvPr>
        </p:nvGraphicFramePr>
        <p:xfrm>
          <a:off x="1251661" y="2583543"/>
          <a:ext cx="6832796" cy="3819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7968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924944"/>
            <a:ext cx="7467600" cy="792088"/>
          </a:xfrm>
        </p:spPr>
        <p:txBody>
          <a:bodyPr>
            <a:noAutofit/>
          </a:bodyPr>
          <a:lstStyle/>
          <a:p>
            <a:pPr algn="ctr"/>
            <a:r>
              <a:rPr lang="zh-TW" altLang="en-US" sz="10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熱身活動</a:t>
            </a:r>
            <a:endParaRPr lang="zh-HK" altLang="en-US" sz="10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79163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體驗式學習活動</a:t>
            </a:r>
            <a:endParaRPr lang="zh-HK" alt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732240" y="259084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400" dirty="0" smtClean="0"/>
              <a:t>護蛋小天使</a:t>
            </a:r>
            <a:endParaRPr kumimoji="1" lang="zh-TW" altLang="en-US" sz="2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333539" y="2582907"/>
            <a:ext cx="3159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400" dirty="0" smtClean="0"/>
              <a:t>尊重建和諧</a:t>
            </a:r>
            <a:r>
              <a:rPr kumimoji="1" lang="en-US" altLang="zh-TW" sz="2400" dirty="0" smtClean="0"/>
              <a:t>--</a:t>
            </a:r>
            <a:r>
              <a:rPr kumimoji="1" lang="zh-TW" altLang="en-US" sz="2400" dirty="0" smtClean="0"/>
              <a:t>怒海求生</a:t>
            </a:r>
            <a:endParaRPr kumimoji="1" lang="zh-TW" altLang="en-US" sz="24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755575" y="2532513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400" dirty="0" smtClean="0"/>
              <a:t>小眼睛見關懷</a:t>
            </a:r>
            <a:r>
              <a:rPr kumimoji="1" lang="en-US" altLang="zh-TW" sz="2400" dirty="0" smtClean="0"/>
              <a:t>—</a:t>
            </a:r>
          </a:p>
          <a:p>
            <a:r>
              <a:rPr kumimoji="1" lang="zh-TW" altLang="en-US" sz="2400" dirty="0" smtClean="0"/>
              <a:t>迷圖解碼</a:t>
            </a:r>
            <a:endParaRPr kumimoji="1" lang="zh-TW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826141" y="3645024"/>
            <a:ext cx="32976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TW" altLang="en-US" sz="2800" dirty="0" smtClean="0"/>
              <a:t>二年級</a:t>
            </a:r>
            <a:r>
              <a:rPr kumimoji="1" lang="en-US" altLang="zh-TW" sz="2800" dirty="0" smtClean="0"/>
              <a:t>--</a:t>
            </a:r>
            <a:r>
              <a:rPr kumimoji="1" lang="zh-TW" altLang="en-US" sz="2800" dirty="0" smtClean="0"/>
              <a:t>尊重</a:t>
            </a:r>
            <a:r>
              <a:rPr kumimoji="1" lang="zh-TW" altLang="en-US" sz="2800" dirty="0"/>
              <a:t>你我他</a:t>
            </a:r>
            <a:endParaRPr lang="zh-TW" altLang="en-US" sz="2800" dirty="0"/>
          </a:p>
        </p:txBody>
      </p:sp>
      <p:sp>
        <p:nvSpPr>
          <p:cNvPr id="12" name="矩形 11"/>
          <p:cNvSpPr/>
          <p:nvPr/>
        </p:nvSpPr>
        <p:spPr>
          <a:xfrm>
            <a:off x="826141" y="4387047"/>
            <a:ext cx="31373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TW" altLang="en-US" sz="2800" dirty="0" smtClean="0"/>
              <a:t>六年級 </a:t>
            </a:r>
            <a:r>
              <a:rPr kumimoji="1" lang="en-US" altLang="zh-TW" sz="2800" dirty="0" smtClean="0"/>
              <a:t>--</a:t>
            </a:r>
            <a:r>
              <a:rPr kumimoji="1" lang="zh-TW" altLang="en-US" sz="2800" dirty="0" smtClean="0"/>
              <a:t> 存恩有我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481935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飛躍</a:t>
            </a:r>
            <a:r>
              <a:rPr lang="en-US" altLang="zh-TW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SDU</a:t>
            </a:r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小組</a:t>
            </a:r>
            <a:r>
              <a:rPr lang="en-US" altLang="zh-TW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(SELF</a:t>
            </a:r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altLang="zh-TW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DISCIPLINE</a:t>
            </a:r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altLang="zh-TW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UNIT)</a:t>
            </a:r>
            <a:endParaRPr lang="zh-HK" alt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2496457"/>
            <a:ext cx="7886700" cy="3724494"/>
          </a:xfrm>
        </p:spPr>
        <p:txBody>
          <a:bodyPr/>
          <a:lstStyle/>
          <a:p>
            <a:r>
              <a:rPr lang="zh-TW" altLang="en-US" sz="2700" dirty="0"/>
              <a:t>從前</a:t>
            </a:r>
            <a:r>
              <a:rPr lang="en-US" altLang="zh-TW" sz="2700" dirty="0"/>
              <a:t>……</a:t>
            </a:r>
          </a:p>
          <a:p>
            <a:r>
              <a:rPr lang="zh-TW" altLang="en-US" sz="2700" dirty="0"/>
              <a:t>處理違規學生，糾正偏差行為。</a:t>
            </a:r>
            <a:endParaRPr lang="en-US" altLang="zh-TW" sz="2700" dirty="0"/>
          </a:p>
          <a:p>
            <a:r>
              <a:rPr lang="zh-TW" altLang="en-US" sz="2700" dirty="0"/>
              <a:t>小組討論、反思自己過去一周的過錯及如何改進。</a:t>
            </a:r>
            <a:endParaRPr lang="en-US" altLang="zh-TW" sz="2700" dirty="0"/>
          </a:p>
          <a:p>
            <a:r>
              <a:rPr lang="zh-TW" altLang="en-US" sz="2700" dirty="0"/>
              <a:t>在隨後的兩個星期，每天請隨堂老師評分，</a:t>
            </a:r>
            <a:endParaRPr lang="en-US" altLang="zh-TW" sz="2700" dirty="0"/>
          </a:p>
          <a:p>
            <a:pPr marL="0" indent="0">
              <a:buNone/>
            </a:pPr>
            <a:r>
              <a:rPr lang="en-US" altLang="zh-TW" sz="2700" dirty="0"/>
              <a:t>    </a:t>
            </a:r>
            <a:r>
              <a:rPr lang="zh-TW" altLang="en-US" sz="2700" dirty="0"/>
              <a:t>達到指定分數就</a:t>
            </a:r>
            <a:r>
              <a:rPr lang="en-US" altLang="zh-TW" sz="2700" dirty="0"/>
              <a:t>Passing out</a:t>
            </a:r>
            <a:r>
              <a:rPr lang="zh-TW" altLang="en-US" sz="2700" dirty="0"/>
              <a:t>。</a:t>
            </a:r>
            <a:endParaRPr lang="en-US" altLang="zh-TW" sz="2700" dirty="0"/>
          </a:p>
          <a:p>
            <a:r>
              <a:rPr lang="zh-TW" altLang="en-US" sz="2700" dirty="0"/>
              <a:t>效果</a:t>
            </a:r>
            <a:r>
              <a:rPr lang="en-US" altLang="zh-TW" sz="2700" dirty="0"/>
              <a:t>……</a:t>
            </a:r>
          </a:p>
          <a:p>
            <a:pPr marL="0" indent="0">
              <a:buNone/>
            </a:pPr>
            <a:endParaRPr lang="zh-HK" altLang="en-US" sz="2700" dirty="0"/>
          </a:p>
        </p:txBody>
      </p:sp>
    </p:spTree>
    <p:extLst>
      <p:ext uri="{BB962C8B-B14F-4D97-AF65-F5344CB8AC3E}">
        <p14:creationId xmlns:p14="http://schemas.microsoft.com/office/powerpoint/2010/main" val="38045279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抗逆小組</a:t>
            </a:r>
            <a:r>
              <a:rPr lang="en-US" altLang="zh-TW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—</a:t>
            </a:r>
            <a:r>
              <a:rPr lang="zh-TW" alt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我是不倒翁</a:t>
            </a:r>
            <a:endParaRPr lang="zh-HK" alt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2307770"/>
            <a:ext cx="7886700" cy="3996307"/>
          </a:xfrm>
        </p:spPr>
        <p:txBody>
          <a:bodyPr/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現在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對象為自我形象較低的學生，人數約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6-8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lvl="1" indent="-342900">
              <a:buFontTx/>
              <a:buChar char="•"/>
            </a:pP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協助學生認識自己的潛能、建立正面的品格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正向校園文化元素 </a:t>
            </a:r>
            <a:r>
              <a:rPr lang="en-US" altLang="zh-TW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1,</a:t>
            </a:r>
            <a:r>
              <a:rPr lang="zh-TW" altLang="en-US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逢周五課外活動時段進行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體驗式活動、合作性遊戲、故事分享等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再由駐校社工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跟進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735103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MingLiU" charset="-120"/>
                <a:ea typeface="MingLiU" charset="-120"/>
                <a:cs typeface="MingLiU" charset="-120"/>
              </a:rPr>
              <a:t>遊戲玩法</a:t>
            </a:r>
            <a:r>
              <a:rPr lang="zh-TW" altLang="en-US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MingLiU" charset="-120"/>
                <a:ea typeface="MingLiU" charset="-120"/>
                <a:cs typeface="MingLiU" charset="-120"/>
              </a:rPr>
              <a:t>及</a:t>
            </a:r>
            <a:r>
              <a:rPr kumimoji="1" lang="zh-TW" altLang="en-US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MingLiU" charset="-120"/>
                <a:ea typeface="MingLiU" charset="-120"/>
                <a:cs typeface="MingLiU" charset="-120"/>
              </a:rPr>
              <a:t>注意事項</a:t>
            </a:r>
            <a:endParaRPr kumimoji="1" lang="zh-TW" altLang="en-US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MingLiU" charset="-120"/>
              <a:ea typeface="MingLiU" charset="-120"/>
              <a:cs typeface="MingLiU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36623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每位獲發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一個汽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球及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一支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竹籤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球吹脹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後，想方法用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竹籤穿過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球，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同時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球不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爆</a:t>
            </a:r>
          </a:p>
          <a:p>
            <a:pPr>
              <a:lnSpc>
                <a:spcPct val="150000"/>
              </a:lnSpc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注意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任何時間都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竹籤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指向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別人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21123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2"/>
          <p:cNvSpPr>
            <a:spLocks noGrp="1"/>
          </p:cNvSpPr>
          <p:nvPr>
            <p:ph type="title"/>
          </p:nvPr>
        </p:nvSpPr>
        <p:spPr>
          <a:xfrm>
            <a:off x="461169" y="936334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zh-TW" altLang="zh-HK" sz="7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itchFamily="65" charset="-120"/>
                <a:ea typeface="標楷體" pitchFamily="65" charset="-120"/>
              </a:rPr>
              <a:t>訊息</a:t>
            </a:r>
          </a:p>
        </p:txBody>
      </p:sp>
      <p:sp>
        <p:nvSpPr>
          <p:cNvPr id="15362" name="內容版面配置區 1"/>
          <p:cNvSpPr>
            <a:spLocks noGrp="1"/>
          </p:cNvSpPr>
          <p:nvPr>
            <p:ph idx="1"/>
          </p:nvPr>
        </p:nvSpPr>
        <p:spPr>
          <a:xfrm>
            <a:off x="899592" y="2348880"/>
            <a:ext cx="7516886" cy="396081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zh-TW" altLang="zh-HK" dirty="0">
                <a:solidFill>
                  <a:schemeClr val="tx1"/>
                </a:solidFill>
                <a:latin typeface="標楷體" charset="-120"/>
                <a:ea typeface="標楷體" charset="-120"/>
              </a:rPr>
              <a:t>勇氣</a:t>
            </a:r>
            <a:r>
              <a:rPr lang="zh-TW" altLang="zh-HK" dirty="0" smtClean="0">
                <a:solidFill>
                  <a:schemeClr val="tx1"/>
                </a:solidFill>
                <a:latin typeface="標楷體" charset="-120"/>
                <a:ea typeface="標楷體" charset="-120"/>
              </a:rPr>
              <a:t>與</a:t>
            </a:r>
            <a:r>
              <a:rPr lang="zh-TW" altLang="en-US" dirty="0" smtClean="0">
                <a:solidFill>
                  <a:schemeClr val="tx1"/>
                </a:solidFill>
                <a:latin typeface="標楷體" charset="-120"/>
                <a:ea typeface="標楷體" charset="-120"/>
              </a:rPr>
              <a:t>克服困難</a:t>
            </a:r>
            <a:r>
              <a:rPr lang="zh-TW" altLang="zh-HK" dirty="0" smtClean="0">
                <a:solidFill>
                  <a:schemeClr val="tx1"/>
                </a:solidFill>
                <a:latin typeface="標楷體" charset="-120"/>
                <a:ea typeface="標楷體" charset="-120"/>
              </a:rPr>
              <a:t>的</a:t>
            </a:r>
            <a:r>
              <a:rPr lang="zh-TW" altLang="zh-HK" dirty="0">
                <a:solidFill>
                  <a:schemeClr val="tx1"/>
                </a:solidFill>
                <a:latin typeface="標楷體" charset="-120"/>
                <a:ea typeface="標楷體" charset="-120"/>
              </a:rPr>
              <a:t>關係</a:t>
            </a:r>
          </a:p>
          <a:p>
            <a:pPr eaLnBrk="1" hangingPunct="1"/>
            <a:r>
              <a:rPr lang="zh-TW" altLang="zh-HK" dirty="0" smtClean="0">
                <a:solidFill>
                  <a:schemeClr val="tx1"/>
                </a:solidFill>
                <a:latin typeface="標楷體" charset="-120"/>
                <a:ea typeface="標楷體" charset="-120"/>
              </a:rPr>
              <a:t>願意嘗試</a:t>
            </a:r>
            <a:r>
              <a:rPr lang="zh-TW" altLang="en-US" dirty="0" smtClean="0">
                <a:solidFill>
                  <a:schemeClr val="tx1"/>
                </a:solidFill>
                <a:latin typeface="標楷體" charset="-120"/>
                <a:ea typeface="標楷體" charset="-120"/>
              </a:rPr>
              <a:t>是成功的第一步</a:t>
            </a:r>
            <a:endParaRPr lang="zh-TW" altLang="zh-HK" dirty="0">
              <a:solidFill>
                <a:schemeClr val="tx1"/>
              </a:solidFill>
              <a:latin typeface="標楷體" charset="-120"/>
              <a:ea typeface="標楷體" charset="-120"/>
            </a:endParaRPr>
          </a:p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標楷體" charset="-120"/>
                <a:ea typeface="標楷體" charset="-120"/>
              </a:rPr>
              <a:t>確立目標，堅持到底</a:t>
            </a:r>
            <a:endParaRPr lang="zh-TW" altLang="zh-HK" dirty="0">
              <a:solidFill>
                <a:schemeClr val="tx1"/>
              </a:solidFill>
              <a:latin typeface="標楷體" charset="-120"/>
              <a:ea typeface="標楷體" charset="-120"/>
            </a:endParaRPr>
          </a:p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標楷體" charset="-120"/>
                <a:ea typeface="標楷體" charset="-120"/>
              </a:rPr>
              <a:t>增長知識，</a:t>
            </a:r>
            <a:r>
              <a:rPr lang="zh-TW" altLang="zh-HK" dirty="0" smtClean="0">
                <a:solidFill>
                  <a:schemeClr val="tx1"/>
                </a:solidFill>
                <a:latin typeface="標楷體" charset="-120"/>
                <a:ea typeface="標楷體" charset="-120"/>
              </a:rPr>
              <a:t>掌握</a:t>
            </a:r>
            <a:r>
              <a:rPr lang="zh-TW" altLang="zh-HK" dirty="0">
                <a:solidFill>
                  <a:schemeClr val="tx1"/>
                </a:solidFill>
                <a:latin typeface="標楷體" charset="-120"/>
                <a:ea typeface="標楷體" charset="-120"/>
              </a:rPr>
              <a:t>技巧</a:t>
            </a:r>
          </a:p>
          <a:p>
            <a:pPr eaLnBrk="1" hangingPunct="1"/>
            <a:r>
              <a:rPr lang="zh-TW" altLang="zh-HK" dirty="0">
                <a:solidFill>
                  <a:schemeClr val="tx1"/>
                </a:solidFill>
                <a:latin typeface="標楷體" charset="-120"/>
                <a:ea typeface="標楷體" charset="-120"/>
              </a:rPr>
              <a:t>參考並學習成功例子</a:t>
            </a:r>
          </a:p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標楷體" charset="-120"/>
                <a:ea typeface="標楷體" charset="-120"/>
              </a:rPr>
              <a:t>互相支持鼓勵，能增強大家的勇氣</a:t>
            </a:r>
            <a:endParaRPr lang="zh-TW" altLang="zh-HK" dirty="0">
              <a:solidFill>
                <a:schemeClr val="tx1"/>
              </a:solidFill>
              <a:latin typeface="標楷體" charset="-120"/>
              <a:ea typeface="標楷體" charset="-120"/>
            </a:endParaRPr>
          </a:p>
          <a:p>
            <a:pPr eaLnBrk="1" hangingPunct="1"/>
            <a:endParaRPr lang="en-US" altLang="zh-TW" sz="2800" dirty="0">
              <a:solidFill>
                <a:schemeClr val="tx1"/>
              </a:solidFill>
              <a:latin typeface="標楷體" charset="-120"/>
              <a:ea typeface="標楷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69684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467600" cy="792088"/>
          </a:xfrm>
        </p:spPr>
        <p:txBody>
          <a:bodyPr>
            <a:noAutofit/>
          </a:bodyPr>
          <a:lstStyle/>
          <a:p>
            <a:pPr algn="ctr"/>
            <a:r>
              <a:rPr lang="zh-TW" altLang="en-US" sz="9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政策與組織</a:t>
            </a:r>
            <a:endParaRPr lang="zh-HK" altLang="en-US" sz="9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 bwMode="auto">
          <a:xfrm>
            <a:off x="683568" y="4077072"/>
            <a:ext cx="746760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3300"/>
                </a:solidFill>
                <a:latin typeface="Arial" charset="0"/>
                <a:ea typeface="新細明體" pitchFamily="18" charset="-120"/>
              </a:defRPr>
            </a:lvl9pPr>
          </a:lstStyle>
          <a:p>
            <a:r>
              <a:rPr lang="en-US" altLang="zh-TW" sz="5500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500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林淑芳校長</a:t>
            </a:r>
            <a:r>
              <a:rPr lang="en-US" altLang="zh-TW" sz="5500" kern="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HK" altLang="en-US" sz="5500" kern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03377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文字方塊 2"/>
          <p:cNvSpPr txBox="1">
            <a:spLocks noChangeArrowheads="1"/>
          </p:cNvSpPr>
          <p:nvPr/>
        </p:nvSpPr>
        <p:spPr bwMode="auto">
          <a:xfrm>
            <a:off x="323528" y="980728"/>
            <a:ext cx="7920038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rgbClr val="003300"/>
                </a:solidFill>
                <a:latin typeface="Arial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rgbClr val="003300"/>
                </a:solidFill>
                <a:latin typeface="Arial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003300"/>
                </a:solidFill>
                <a:latin typeface="Arial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HK" sz="5000" dirty="0">
              <a:solidFill>
                <a:schemeClr val="tx1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7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正面的社群和組織</a:t>
            </a:r>
            <a:endParaRPr lang="en-US" altLang="zh-HK" sz="7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個人長處</a:t>
            </a:r>
            <a:endParaRPr lang="en-US" altLang="zh-TW" sz="60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正面情緒</a:t>
            </a:r>
            <a:endParaRPr lang="en-US" altLang="zh-TW" sz="60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正面品格</a:t>
            </a:r>
            <a:endParaRPr lang="en-US" altLang="zh-TW" sz="6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24031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3105150" y="1125538"/>
            <a:ext cx="30051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rgbClr val="003300"/>
                </a:solidFill>
                <a:latin typeface="Arial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rgbClr val="003300"/>
                </a:solidFill>
                <a:latin typeface="Arial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003300"/>
                </a:solidFill>
                <a:latin typeface="Arial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HK" altLang="en-US" sz="44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政策與組織</a:t>
            </a:r>
          </a:p>
          <a:p>
            <a:pPr>
              <a:spcBef>
                <a:spcPct val="0"/>
              </a:spcBef>
              <a:buFontTx/>
              <a:buNone/>
            </a:pPr>
            <a:endParaRPr lang="zh-HK" altLang="en-US" sz="1400">
              <a:solidFill>
                <a:schemeClr val="tx1"/>
              </a:solidFill>
            </a:endParaRP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98425" y="1916113"/>
            <a:ext cx="9001125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rgbClr val="003300"/>
                </a:solidFill>
                <a:latin typeface="Arial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rgbClr val="003300"/>
                </a:solidFill>
                <a:latin typeface="Arial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003300"/>
                </a:solidFill>
                <a:latin typeface="Arial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buFontTx/>
              <a:buNone/>
            </a:pPr>
            <a:r>
              <a:rPr lang="en-US" altLang="zh-HK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HK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教育信念</a:t>
            </a:r>
            <a:endParaRPr lang="en-US" altLang="zh-HK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/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相信每一個學生都是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獨特、有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 能力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、有潛能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的。</a:t>
            </a:r>
            <a:endParaRPr lang="en-US" altLang="zh-TW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/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正面看待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學生的學習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多樣性。</a:t>
            </a:r>
            <a:endParaRPr lang="en-US" altLang="zh-TW" sz="3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Tx/>
              <a:buNone/>
            </a:pP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328397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3198813" y="1341438"/>
            <a:ext cx="300513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rgbClr val="003300"/>
                </a:solidFill>
                <a:latin typeface="Arial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rgbClr val="003300"/>
                </a:solidFill>
                <a:latin typeface="Arial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003300"/>
                </a:solidFill>
                <a:latin typeface="Arial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HK" altLang="en-US" sz="44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政策與組織</a:t>
            </a:r>
          </a:p>
          <a:p>
            <a:pPr>
              <a:spcBef>
                <a:spcPct val="0"/>
              </a:spcBef>
              <a:buFontTx/>
              <a:buNone/>
            </a:pPr>
            <a:endParaRPr lang="zh-HK" altLang="en-US" sz="1400">
              <a:solidFill>
                <a:schemeClr val="tx1"/>
              </a:solidFill>
            </a:endParaRP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395288" y="2205038"/>
            <a:ext cx="859722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rgbClr val="003300"/>
                </a:solidFill>
                <a:latin typeface="Arial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rgbClr val="003300"/>
                </a:solidFill>
                <a:latin typeface="Arial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003300"/>
                </a:solidFill>
                <a:latin typeface="Arial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正向教育配合學校發展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學校首個關注事項</a:t>
            </a: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深化品德教育，促進學生價值觀及態度培養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校本 </a:t>
            </a: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 CARE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精神</a:t>
            </a: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8388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1797130" y="1328529"/>
            <a:ext cx="4980851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rgbClr val="003300"/>
                </a:solidFill>
                <a:latin typeface="Arial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rgbClr val="003300"/>
                </a:solidFill>
                <a:latin typeface="Arial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003300"/>
                </a:solidFill>
                <a:latin typeface="Arial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 sz="4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校本 </a:t>
            </a:r>
            <a:r>
              <a:rPr lang="en-US" altLang="zh-HK" sz="4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 CARE</a:t>
            </a:r>
            <a:r>
              <a:rPr lang="zh-TW" altLang="en-US" sz="4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精神</a:t>
            </a:r>
            <a:r>
              <a:rPr lang="en-US" altLang="zh-HK" sz="4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zh-HK" altLang="en-US" sz="44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zh-HK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999748" y="2313414"/>
            <a:ext cx="4444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責任       感恩       尊重       關愛</a:t>
            </a: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952681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86842" cy="1143000"/>
          </a:xfrm>
          <a:noFill/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故事主題：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_________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的廸廸仔</a:t>
            </a:r>
            <a:endParaRPr lang="zh-TW" altLang="en-US" sz="2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2348880"/>
            <a:ext cx="8358246" cy="3888432"/>
          </a:xfrm>
          <a:noFill/>
        </p:spPr>
        <p:txBody>
          <a:bodyPr>
            <a:noAutofit/>
          </a:bodyPr>
          <a:lstStyle/>
          <a:p>
            <a:pPr marL="0" indent="357188" eaLnBrk="1" hangingPunct="1">
              <a:buFontTx/>
              <a:buNone/>
              <a:defRPr/>
            </a:pPr>
            <a:r>
              <a:rPr lang="zh-TW" altLang="en-US" sz="28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 廸廸仔就讀四年級，家庭背景良好。他喜歡與師長相處，且樂於服務師長。他的成績優異，記憶力很強，曾獲得很多學術方面的獎項。另外，廸廸仔喜歡說話，並經常有意無意地挑戰同學、嘲笑同學，故同學們不大喜歡和他相處，而他也表示不大介懷。每當他與同學的關係出現張力時，他會毫不忍讓，不經思考地傷害同學。他曾經因為剪同學的頭髮、摸同學下體、打同學胸口、講粗口、暴露性器官</a:t>
            </a:r>
            <a:r>
              <a:rPr lang="en-US" altLang="zh-TW" sz="28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...</a:t>
            </a:r>
            <a:r>
              <a:rPr lang="zh-TW" altLang="en-US" sz="28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而多次被記缺點。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3043238" y="820738"/>
            <a:ext cx="300672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rgbClr val="003300"/>
                </a:solidFill>
                <a:latin typeface="Arial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rgbClr val="003300"/>
                </a:solidFill>
                <a:latin typeface="Arial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003300"/>
                </a:solidFill>
                <a:latin typeface="Arial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HK" altLang="en-US" sz="44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政策與組織</a:t>
            </a:r>
          </a:p>
          <a:p>
            <a:pPr>
              <a:spcBef>
                <a:spcPct val="0"/>
              </a:spcBef>
              <a:buFontTx/>
              <a:buNone/>
            </a:pPr>
            <a:endParaRPr lang="zh-HK" altLang="en-US" sz="1400">
              <a:solidFill>
                <a:schemeClr val="tx1"/>
              </a:solidFill>
            </a:endParaRP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658813" y="1484313"/>
            <a:ext cx="802798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rgbClr val="003300"/>
                </a:solidFill>
                <a:latin typeface="Arial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rgbClr val="003300"/>
                </a:solidFill>
                <a:latin typeface="Arial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003300"/>
                </a:solidFill>
                <a:latin typeface="Arial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行政架構的配合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校風及學生支援的組成，包括</a:t>
            </a: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訓輔組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ii.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學習支援組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iii.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德育及公民教育組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HK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iv.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課外活動組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v.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全方位輔導服務 </a:t>
            </a: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基督教女青年會</a:t>
            </a: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清晰目標</a:t>
            </a:r>
            <a:r>
              <a:rPr lang="zh-HK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步伐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一致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，各展</a:t>
            </a:r>
            <a:r>
              <a:rPr lang="zh-HK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所長</a:t>
            </a: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547509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3043238" y="981075"/>
            <a:ext cx="300672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rgbClr val="003300"/>
                </a:solidFill>
                <a:latin typeface="Arial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rgbClr val="003300"/>
                </a:solidFill>
                <a:latin typeface="Arial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003300"/>
                </a:solidFill>
                <a:latin typeface="Arial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HK" altLang="en-US" sz="44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政策與組織</a:t>
            </a:r>
          </a:p>
          <a:p>
            <a:pPr>
              <a:spcBef>
                <a:spcPct val="0"/>
              </a:spcBef>
              <a:buFontTx/>
              <a:buNone/>
            </a:pPr>
            <a:endParaRPr lang="zh-HK" altLang="en-US" sz="1400">
              <a:solidFill>
                <a:schemeClr val="tx1"/>
              </a:solidFill>
            </a:endParaRP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669925" y="1962150"/>
            <a:ext cx="8128000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rgbClr val="003300"/>
                </a:solidFill>
                <a:latin typeface="Arial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rgbClr val="003300"/>
                </a:solidFill>
                <a:latin typeface="Arial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003300"/>
                </a:solidFill>
                <a:latin typeface="Arial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籌組德育及公民教育教研小組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引入外間支援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教師專業發展平台，例如教師工作坊，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與其他學校交流，備課，觀課，評課等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彰顯成效</a:t>
            </a: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2481430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3043238" y="981075"/>
            <a:ext cx="300672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rgbClr val="003300"/>
                </a:solidFill>
                <a:latin typeface="Arial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rgbClr val="003300"/>
                </a:solidFill>
                <a:latin typeface="Arial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003300"/>
                </a:solidFill>
                <a:latin typeface="Arial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HK" altLang="en-US" sz="44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政策與組織</a:t>
            </a:r>
          </a:p>
          <a:p>
            <a:pPr>
              <a:spcBef>
                <a:spcPct val="0"/>
              </a:spcBef>
              <a:buFontTx/>
              <a:buNone/>
            </a:pPr>
            <a:endParaRPr lang="zh-HK" altLang="en-US" sz="1400">
              <a:solidFill>
                <a:schemeClr val="tx1"/>
              </a:solidFill>
            </a:endParaRP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657225" y="1962150"/>
            <a:ext cx="8128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rgbClr val="003300"/>
                </a:solidFill>
                <a:latin typeface="Arial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rgbClr val="003300"/>
                </a:solidFill>
                <a:latin typeface="Arial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003300"/>
                </a:solidFill>
                <a:latin typeface="Arial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rgbClr val="00330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正向團隊文化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以人為本，不忘</a:t>
            </a:r>
            <a:r>
              <a:rPr lang="zh-HK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初衷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彰顯成效，共享成果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HK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夥伴合作，並肩而行</a:t>
            </a:r>
            <a:endParaRPr lang="en-US" altLang="zh-HK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d.</a:t>
            </a:r>
            <a:r>
              <a:rPr lang="zh-HK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勇於嘗試，不斷修正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235094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430449" y="1124744"/>
            <a:ext cx="695575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成功未必由你</a:t>
            </a:r>
            <a:endParaRPr lang="en-US" altLang="zh-TW" sz="6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但成功中必有你！</a:t>
            </a:r>
            <a:endParaRPr lang="zh-HK" altLang="en-US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86322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3356992"/>
            <a:ext cx="7323584" cy="828092"/>
          </a:xfrm>
        </p:spPr>
        <p:txBody>
          <a:bodyPr>
            <a:noAutofit/>
          </a:bodyPr>
          <a:lstStyle/>
          <a:p>
            <a:pPr algn="ctr"/>
            <a:r>
              <a:rPr lang="zh-TW" altLang="en-US" sz="115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總結</a:t>
            </a:r>
            <a:endParaRPr lang="zh-HK" altLang="en-US" sz="115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227874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91680" y="3140968"/>
            <a:ext cx="7323584" cy="828092"/>
          </a:xfrm>
        </p:spPr>
        <p:txBody>
          <a:bodyPr>
            <a:noAutofit/>
          </a:bodyPr>
          <a:lstStyle/>
          <a:p>
            <a:pPr algn="ctr"/>
            <a:r>
              <a:rPr lang="zh-TW" altLang="en-US" sz="115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謝謝！</a:t>
            </a:r>
            <a:endParaRPr lang="zh-HK" altLang="en-US" sz="115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59632" y="1412776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buFont typeface="+mj-lt"/>
              <a:buAutoNum type="arabicPeriod"/>
            </a:pPr>
            <a:endParaRPr lang="zh-HK" altLang="en-US" sz="45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757199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848872" cy="3571900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故事主題：</a:t>
            </a:r>
            <a:r>
              <a:rPr lang="en-US" altLang="zh-TW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___________ </a:t>
            </a:r>
            <a:r>
              <a:rPr lang="zh-TW" altLang="en-US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的廸廸仔</a:t>
            </a:r>
            <a:endParaRPr lang="zh-TW" altLang="en-US" sz="6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86842" cy="1143000"/>
          </a:xfrm>
          <a:noFill/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故事主題：</a:t>
            </a:r>
            <a:r>
              <a:rPr lang="en-US" altLang="zh-TW" sz="4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_________ </a:t>
            </a:r>
            <a:r>
              <a:rPr lang="zh-TW" altLang="en-US" sz="4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的廸廸仔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55576" y="2564903"/>
            <a:ext cx="3384376" cy="3752907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32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麻煩</a:t>
            </a:r>
            <a:endParaRPr lang="en-US" altLang="zh-TW" sz="3200" dirty="0" smtClean="0">
              <a:solidFill>
                <a:schemeClr val="tx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2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想吸引人注意</a:t>
            </a:r>
            <a:endParaRPr lang="en-US" altLang="zh-TW" sz="3200" dirty="0" smtClean="0">
              <a:solidFill>
                <a:schemeClr val="tx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2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擁有雙面人格</a:t>
            </a:r>
            <a:endParaRPr lang="en-US" altLang="zh-TW" sz="3200" dirty="0" smtClean="0">
              <a:solidFill>
                <a:schemeClr val="tx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2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需要治療</a:t>
            </a:r>
            <a:endParaRPr lang="en-US" altLang="zh-TW" sz="3200" dirty="0" smtClean="0">
              <a:solidFill>
                <a:schemeClr val="tx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2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可憐</a:t>
            </a:r>
            <a:endParaRPr lang="en-US" altLang="zh-TW" sz="3200" dirty="0" smtClean="0">
              <a:solidFill>
                <a:schemeClr val="tx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2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聰明</a:t>
            </a:r>
            <a:endParaRPr lang="en-US" altLang="zh-TW" sz="3200" dirty="0" smtClean="0">
              <a:solidFill>
                <a:schemeClr val="tx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  <a:defRPr/>
            </a:pPr>
            <a:endParaRPr lang="zh-TW" altLang="en-US" sz="2000" dirty="0" smtClean="0">
              <a:solidFill>
                <a:schemeClr val="tx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716016" y="2578326"/>
            <a:ext cx="4154057" cy="4857784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32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有行為問題 </a:t>
            </a:r>
            <a:endParaRPr lang="en-US" altLang="zh-TW" sz="3200" dirty="0" smtClean="0">
              <a:solidFill>
                <a:schemeClr val="tx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200" dirty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頑皮</a:t>
            </a:r>
            <a:endParaRPr lang="en-US" altLang="zh-TW" sz="3200" dirty="0" smtClean="0">
              <a:solidFill>
                <a:schemeClr val="tx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200" dirty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需要關注</a:t>
            </a:r>
            <a:endParaRPr lang="en-US" altLang="zh-TW" sz="3200" dirty="0" smtClean="0">
              <a:solidFill>
                <a:schemeClr val="tx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200" dirty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有心理問題</a:t>
            </a:r>
            <a:endParaRPr lang="en-US" altLang="zh-TW" sz="3200" dirty="0" smtClean="0">
              <a:solidFill>
                <a:schemeClr val="tx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2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資優</a:t>
            </a:r>
            <a:endParaRPr lang="en-US" altLang="zh-TW" sz="3200" dirty="0" smtClean="0">
              <a:solidFill>
                <a:schemeClr val="tx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200" dirty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不受朋輩歡迎</a:t>
            </a:r>
          </a:p>
        </p:txBody>
      </p:sp>
    </p:spTree>
    <p:extLst>
      <p:ext uri="{BB962C8B-B14F-4D97-AF65-F5344CB8AC3E}">
        <p14:creationId xmlns:p14="http://schemas.microsoft.com/office/powerpoint/2010/main" val="478331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86842" cy="1143000"/>
          </a:xfrm>
          <a:noFill/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故事主題：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_________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的廸廸仔</a:t>
            </a:r>
            <a:endParaRPr lang="zh-TW" altLang="en-US" sz="2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2348880"/>
            <a:ext cx="8358246" cy="3888432"/>
          </a:xfrm>
          <a:noFill/>
        </p:spPr>
        <p:txBody>
          <a:bodyPr>
            <a:noAutofit/>
          </a:bodyPr>
          <a:lstStyle/>
          <a:p>
            <a:pPr marL="0" indent="357188" eaLnBrk="1" hangingPunct="1">
              <a:buFontTx/>
              <a:buNone/>
              <a:defRPr/>
            </a:pPr>
            <a:r>
              <a:rPr lang="zh-TW" altLang="en-US" sz="28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 廸廸仔就讀四年級，家庭背景良好。他喜歡與師長相處，且樂於服務師長。他的成績優異，記憶力很強，曾獲得很多學術方面的獎項。另外，廸廸仔喜歡說話，並經常有意無意地挑戰同學、嘲笑同學，故同學們不大喜歡和他相處，而他也表示不大介懷。每當他與同學的關係出現張力時，他會毫不忍讓，不經思考地傷害同學。他曾經因為剪同學的頭髮、摸同學下體、打同學胸口、講粗口、暴露性器官</a:t>
            </a:r>
            <a:r>
              <a:rPr lang="en-US" altLang="zh-TW" sz="28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...</a:t>
            </a:r>
            <a:r>
              <a:rPr lang="zh-TW" altLang="en-US" sz="2800" dirty="0" smtClean="0">
                <a:solidFill>
                  <a:schemeClr val="tx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而多次被記缺點。</a:t>
            </a:r>
          </a:p>
        </p:txBody>
      </p:sp>
    </p:spTree>
    <p:extLst>
      <p:ext uri="{BB962C8B-B14F-4D97-AF65-F5344CB8AC3E}">
        <p14:creationId xmlns:p14="http://schemas.microsoft.com/office/powerpoint/2010/main" val="1423904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1700808"/>
            <a:ext cx="7920880" cy="3528392"/>
          </a:xfrm>
        </p:spPr>
        <p:txBody>
          <a:bodyPr>
            <a:noAutofit/>
          </a:bodyPr>
          <a:lstStyle/>
          <a:p>
            <a:pPr algn="l"/>
            <a:r>
              <a:rPr lang="en-US" altLang="zh-TW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什麼是正</a:t>
            </a:r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向心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理學？</a:t>
            </a:r>
            <a:r>
              <a:rPr lang="en-US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正</a:t>
            </a:r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向文化與抗逆力的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關係</a:t>
            </a:r>
            <a:r>
              <a:rPr lang="en-US" altLang="zh-TW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建立正</a:t>
            </a:r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向校園文化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的元素</a:t>
            </a:r>
            <a:endParaRPr lang="en-US" altLang="zh-TW" sz="4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57690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 ppt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COBAPS2_Template">
  <a:themeElements>
    <a:clrScheme name="KCOBAPS2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COBAPS2_Template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COBAPS2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COBAPS2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COBAPS2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COBAPS2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COBAPS2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COBAPS2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COBAPS2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COBAPS2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COBAPS2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COBAPS2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COBAPS2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COBAPS2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F2DC26-907D-481E-AB1F-407F76553B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2241909-90C0-4AFE-BAA5-B5F0420FE7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013856-9311-4C30-B016-C14168187C62}">
  <ds:schemaRefs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school ppt</Template>
  <TotalTime>4485</TotalTime>
  <Words>2090</Words>
  <Application>Microsoft Office PowerPoint</Application>
  <PresentationFormat>如螢幕大小 (4:3)</PresentationFormat>
  <Paragraphs>330</Paragraphs>
  <Slides>55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55</vt:i4>
      </vt:variant>
    </vt:vector>
  </HeadingPairs>
  <TitlesOfParts>
    <vt:vector size="64" baseType="lpstr">
      <vt:lpstr>MingLiU</vt:lpstr>
      <vt:lpstr>新細明體</vt:lpstr>
      <vt:lpstr>標楷體</vt:lpstr>
      <vt:lpstr>Arial</vt:lpstr>
      <vt:lpstr>Calibri</vt:lpstr>
      <vt:lpstr>Cambria Math</vt:lpstr>
      <vt:lpstr>Wingdings</vt:lpstr>
      <vt:lpstr>school ppt</vt:lpstr>
      <vt:lpstr>KCOBAPS2_Template</vt:lpstr>
      <vt:lpstr> 《專題分享》  創建正向校園文化， 成就未來不倒翁 </vt:lpstr>
      <vt:lpstr>專題分享目標：</vt:lpstr>
      <vt:lpstr>專題分享內容</vt:lpstr>
      <vt:lpstr>熱身活動</vt:lpstr>
      <vt:lpstr>     故事主題：_________ 的廸廸仔</vt:lpstr>
      <vt:lpstr>故事主題：  ___________ 的廸廸仔</vt:lpstr>
      <vt:lpstr>     故事主題：_________ 的廸廸仔</vt:lpstr>
      <vt:lpstr>     故事主題：_________ 的廸廸仔</vt:lpstr>
      <vt:lpstr>1. 什麼是正向心理學？ 2. 正向文化與抗逆力的關係 3. 建立正向校園文化的元素</vt:lpstr>
      <vt:lpstr>正向心理學</vt:lpstr>
      <vt:lpstr>快樂的三個層次</vt:lpstr>
      <vt:lpstr>正向心理學</vt:lpstr>
      <vt:lpstr>PowerPoint 簡報</vt:lpstr>
      <vt:lpstr>樂園的啟示：營造正向校園文化</vt:lpstr>
      <vt:lpstr>專題分享內容</vt:lpstr>
      <vt:lpstr>「WE」正向動力(同行成長)計劃</vt:lpstr>
      <vt:lpstr>「WE」正向動力 (同行成長) 計劃</vt:lpstr>
      <vt:lpstr>營造正向校園氣氛</vt:lpstr>
      <vt:lpstr>「WE」正向動力計劃：學生層面</vt:lpstr>
      <vt:lpstr>「WE」正向動力計劃：家長層面</vt:lpstr>
      <vt:lpstr>PowerPoint 簡報</vt:lpstr>
      <vt:lpstr>訓輔活動</vt:lpstr>
      <vt:lpstr>PowerPoint 簡報</vt:lpstr>
      <vt:lpstr>PowerPoint 簡報</vt:lpstr>
      <vt:lpstr>天才表演</vt:lpstr>
      <vt:lpstr>禮貌周</vt:lpstr>
      <vt:lpstr>學生評議會</vt:lpstr>
      <vt:lpstr>快樂的三個層次</vt:lpstr>
      <vt:lpstr>PowerPoint 簡報</vt:lpstr>
      <vt:lpstr>成長足跡</vt:lpstr>
      <vt:lpstr>學習支援計劃</vt:lpstr>
      <vt:lpstr>這 “才”是我 </vt:lpstr>
      <vt:lpstr>成長課/成長小組</vt:lpstr>
      <vt:lpstr>校本德育及公民教育課 </vt:lpstr>
      <vt:lpstr>校本德育及公民教育課</vt:lpstr>
      <vt:lpstr>全球倫理融入學校教育課程</vt:lpstr>
      <vt:lpstr>WE 正向動力計劃  (課堂)</vt:lpstr>
      <vt:lpstr>PowerPoint 簡報</vt:lpstr>
      <vt:lpstr>體驗式學習活動</vt:lpstr>
      <vt:lpstr>體驗式學習活動</vt:lpstr>
      <vt:lpstr>飛躍SDU小組(SELF DISCIPLINE UNIT)</vt:lpstr>
      <vt:lpstr>抗逆小組—我是不倒翁</vt:lpstr>
      <vt:lpstr>遊戲玩法及注意事項</vt:lpstr>
      <vt:lpstr>訊息</vt:lpstr>
      <vt:lpstr>政策與組織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總結</vt:lpstr>
      <vt:lpstr>謝謝！</vt:lpstr>
    </vt:vector>
  </TitlesOfParts>
  <Company>C.M.T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「讚到變Band One」—  提升子女內在潛能  家長工作坊</dc:title>
  <dc:creator>CL</dc:creator>
  <cp:lastModifiedBy>LAU, Wai-man</cp:lastModifiedBy>
  <cp:revision>909</cp:revision>
  <cp:lastPrinted>2016-10-19T01:36:36Z</cp:lastPrinted>
  <dcterms:created xsi:type="dcterms:W3CDTF">2015-10-03T04:34:06Z</dcterms:created>
  <dcterms:modified xsi:type="dcterms:W3CDTF">2017-06-30T01:25:09Z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</Properties>
</file>