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0" r:id="rId4"/>
  </p:sldMasterIdLst>
  <p:notesMasterIdLst>
    <p:notesMasterId r:id="rId46"/>
  </p:notesMasterIdLst>
  <p:sldIdLst>
    <p:sldId id="413" r:id="rId5"/>
    <p:sldId id="353" r:id="rId6"/>
    <p:sldId id="400" r:id="rId7"/>
    <p:sldId id="401" r:id="rId8"/>
    <p:sldId id="355" r:id="rId9"/>
    <p:sldId id="356" r:id="rId10"/>
    <p:sldId id="357" r:id="rId11"/>
    <p:sldId id="358" r:id="rId12"/>
    <p:sldId id="360" r:id="rId13"/>
    <p:sldId id="361" r:id="rId14"/>
    <p:sldId id="403" r:id="rId15"/>
    <p:sldId id="404" r:id="rId16"/>
    <p:sldId id="405" r:id="rId17"/>
    <p:sldId id="412" r:id="rId18"/>
    <p:sldId id="377" r:id="rId19"/>
    <p:sldId id="378" r:id="rId20"/>
    <p:sldId id="379" r:id="rId21"/>
    <p:sldId id="402" r:id="rId22"/>
    <p:sldId id="407" r:id="rId23"/>
    <p:sldId id="371" r:id="rId24"/>
    <p:sldId id="372" r:id="rId25"/>
    <p:sldId id="373" r:id="rId26"/>
    <p:sldId id="374" r:id="rId27"/>
    <p:sldId id="375" r:id="rId28"/>
    <p:sldId id="362" r:id="rId29"/>
    <p:sldId id="366" r:id="rId30"/>
    <p:sldId id="363" r:id="rId31"/>
    <p:sldId id="364" r:id="rId32"/>
    <p:sldId id="365" r:id="rId33"/>
    <p:sldId id="396" r:id="rId34"/>
    <p:sldId id="395" r:id="rId35"/>
    <p:sldId id="397" r:id="rId36"/>
    <p:sldId id="367" r:id="rId37"/>
    <p:sldId id="368" r:id="rId38"/>
    <p:sldId id="408" r:id="rId39"/>
    <p:sldId id="381" r:id="rId40"/>
    <p:sldId id="389" r:id="rId41"/>
    <p:sldId id="390" r:id="rId42"/>
    <p:sldId id="392" r:id="rId43"/>
    <p:sldId id="398" r:id="rId44"/>
    <p:sldId id="399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0091EA"/>
    <a:srgbClr val="FF0000"/>
    <a:srgbClr val="00B415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28" autoAdjust="0"/>
    <p:restoredTop sz="94662"/>
  </p:normalViewPr>
  <p:slideViewPr>
    <p:cSldViewPr>
      <p:cViewPr varScale="1">
        <p:scale>
          <a:sx n="87" d="100"/>
          <a:sy n="87" d="100"/>
        </p:scale>
        <p:origin x="63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5D82CE-FE80-D44B-8640-D8A6AC847872}" type="doc">
      <dgm:prSet loTypeId="urn:microsoft.com/office/officeart/2005/8/layout/chevron2" loCatId="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F8A6629-8ECE-9645-A2DF-4DE24DCA89A6}">
      <dgm:prSet phldrT="[Text]"/>
      <dgm:spPr/>
      <dgm:t>
        <a:bodyPr/>
        <a:lstStyle/>
        <a:p>
          <a:r>
            <a:rPr lang="en-US" altLang="zh-TW" dirty="0" smtClean="0">
              <a:solidFill>
                <a:schemeClr val="bg2">
                  <a:lumMod val="75000"/>
                </a:schemeClr>
              </a:solidFill>
            </a:rPr>
            <a:t>9/2016</a:t>
          </a:r>
          <a:endParaRPr lang="en-US" dirty="0">
            <a:solidFill>
              <a:schemeClr val="bg2">
                <a:lumMod val="75000"/>
              </a:schemeClr>
            </a:solidFill>
          </a:endParaRPr>
        </a:p>
      </dgm:t>
    </dgm:pt>
    <dgm:pt modelId="{42257DD4-67EB-0D4D-9DB3-A042B554F6CB}" type="parTrans" cxnId="{095BE2C2-4FE9-754A-B295-1469065C4FE2}">
      <dgm:prSet/>
      <dgm:spPr/>
      <dgm:t>
        <a:bodyPr/>
        <a:lstStyle/>
        <a:p>
          <a:endParaRPr lang="en-US"/>
        </a:p>
      </dgm:t>
    </dgm:pt>
    <dgm:pt modelId="{A8358B61-F1DA-6747-AB76-D712712B6DEA}" type="sibTrans" cxnId="{095BE2C2-4FE9-754A-B295-1469065C4FE2}">
      <dgm:prSet/>
      <dgm:spPr/>
      <dgm:t>
        <a:bodyPr/>
        <a:lstStyle/>
        <a:p>
          <a:endParaRPr lang="en-US"/>
        </a:p>
      </dgm:t>
    </dgm:pt>
    <dgm:pt modelId="{9153299E-23E2-274D-8452-7E6178A48CD1}">
      <dgm:prSet phldrT="[Text]"/>
      <dgm:spPr/>
      <dgm:t>
        <a:bodyPr/>
        <a:lstStyle/>
        <a:p>
          <a:r>
            <a:rPr lang="zh-TW" altLang="en-US" dirty="0" smtClean="0">
              <a:latin typeface="Microsoft JhengHei" charset="-120"/>
              <a:ea typeface="Microsoft JhengHei" charset="-120"/>
              <a:cs typeface="Microsoft JhengHei" charset="-120"/>
            </a:rPr>
            <a:t>計劃簡介</a:t>
          </a:r>
          <a:endParaRPr lang="en-US" dirty="0">
            <a:latin typeface="Microsoft JhengHei" charset="-120"/>
            <a:ea typeface="Microsoft JhengHei" charset="-120"/>
            <a:cs typeface="Microsoft JhengHei" charset="-120"/>
          </a:endParaRPr>
        </a:p>
      </dgm:t>
    </dgm:pt>
    <dgm:pt modelId="{0774DCB7-FA99-1D4F-BD38-E4A366AA887D}" type="parTrans" cxnId="{02302D10-F5A2-8144-98F6-73698C9A561E}">
      <dgm:prSet/>
      <dgm:spPr/>
      <dgm:t>
        <a:bodyPr/>
        <a:lstStyle/>
        <a:p>
          <a:endParaRPr lang="en-US"/>
        </a:p>
      </dgm:t>
    </dgm:pt>
    <dgm:pt modelId="{8C880A63-F745-2E45-9C84-BD3456DC8A12}" type="sibTrans" cxnId="{02302D10-F5A2-8144-98F6-73698C9A561E}">
      <dgm:prSet/>
      <dgm:spPr/>
      <dgm:t>
        <a:bodyPr/>
        <a:lstStyle/>
        <a:p>
          <a:endParaRPr lang="en-US"/>
        </a:p>
      </dgm:t>
    </dgm:pt>
    <dgm:pt modelId="{DD4E50CD-706D-6F4C-964A-859A69C96B14}">
      <dgm:prSet phldrT="[Text]"/>
      <dgm:spPr/>
      <dgm:t>
        <a:bodyPr/>
        <a:lstStyle/>
        <a:p>
          <a:r>
            <a:rPr lang="zh-TW" altLang="en-US" dirty="0" smtClean="0">
              <a:latin typeface="Microsoft JhengHei" charset="-120"/>
              <a:ea typeface="Microsoft JhengHei" charset="-120"/>
              <a:cs typeface="Microsoft JhengHei" charset="-120"/>
            </a:rPr>
            <a:t>問卷調查，識別目標群</a:t>
          </a:r>
          <a:endParaRPr lang="en-US" dirty="0">
            <a:latin typeface="Microsoft JhengHei" charset="-120"/>
            <a:ea typeface="Microsoft JhengHei" charset="-120"/>
            <a:cs typeface="Microsoft JhengHei" charset="-120"/>
          </a:endParaRPr>
        </a:p>
      </dgm:t>
    </dgm:pt>
    <dgm:pt modelId="{BE8A0621-AEA0-374F-AB96-4E2C51134441}" type="parTrans" cxnId="{8CB90826-AF90-4746-8C2C-E891C047BD2B}">
      <dgm:prSet/>
      <dgm:spPr/>
      <dgm:t>
        <a:bodyPr/>
        <a:lstStyle/>
        <a:p>
          <a:endParaRPr lang="en-US"/>
        </a:p>
      </dgm:t>
    </dgm:pt>
    <dgm:pt modelId="{C80DB03D-68A2-1C44-B29C-23BF243A9A16}" type="sibTrans" cxnId="{8CB90826-AF90-4746-8C2C-E891C047BD2B}">
      <dgm:prSet/>
      <dgm:spPr/>
      <dgm:t>
        <a:bodyPr/>
        <a:lstStyle/>
        <a:p>
          <a:endParaRPr lang="en-US"/>
        </a:p>
      </dgm:t>
    </dgm:pt>
    <dgm:pt modelId="{914ADAF0-B6BD-7B42-A52C-3979FB728824}">
      <dgm:prSet phldrT="[Text]"/>
      <dgm:spPr/>
      <dgm:t>
        <a:bodyPr/>
        <a:lstStyle/>
        <a:p>
          <a:r>
            <a:rPr lang="en-US" altLang="zh-TW" dirty="0" smtClean="0">
              <a:solidFill>
                <a:schemeClr val="bg2">
                  <a:lumMod val="75000"/>
                </a:schemeClr>
              </a:solidFill>
            </a:rPr>
            <a:t>10/2016-5/2017</a:t>
          </a:r>
          <a:endParaRPr lang="en-US" dirty="0">
            <a:solidFill>
              <a:schemeClr val="bg2">
                <a:lumMod val="75000"/>
              </a:schemeClr>
            </a:solidFill>
          </a:endParaRPr>
        </a:p>
      </dgm:t>
    </dgm:pt>
    <dgm:pt modelId="{8E5F6DCE-7BE1-DD46-9CF3-3C36E3203338}" type="parTrans" cxnId="{E0D49E89-139C-144E-8639-DDA9DC5AEF78}">
      <dgm:prSet/>
      <dgm:spPr/>
      <dgm:t>
        <a:bodyPr/>
        <a:lstStyle/>
        <a:p>
          <a:endParaRPr lang="en-US"/>
        </a:p>
      </dgm:t>
    </dgm:pt>
    <dgm:pt modelId="{A0049F7B-7E27-BD4C-A07D-CC5B1D8A8713}" type="sibTrans" cxnId="{E0D49E89-139C-144E-8639-DDA9DC5AEF78}">
      <dgm:prSet/>
      <dgm:spPr/>
      <dgm:t>
        <a:bodyPr/>
        <a:lstStyle/>
        <a:p>
          <a:endParaRPr lang="en-US"/>
        </a:p>
      </dgm:t>
    </dgm:pt>
    <dgm:pt modelId="{5AE2CEA8-0778-8047-BFC6-D2CD325EA82A}">
      <dgm:prSet phldrT="[Text]"/>
      <dgm:spPr/>
      <dgm:t>
        <a:bodyPr/>
        <a:lstStyle/>
        <a:p>
          <a:r>
            <a:rPr lang="zh-TW" altLang="en-US" dirty="0" smtClean="0">
              <a:latin typeface="Microsoft JhengHei" charset="-120"/>
              <a:ea typeface="Microsoft JhengHei" charset="-120"/>
              <a:cs typeface="Microsoft JhengHei" charset="-120"/>
            </a:rPr>
            <a:t>歷奇活動</a:t>
          </a:r>
          <a:endParaRPr lang="en-US" dirty="0">
            <a:latin typeface="Microsoft JhengHei" charset="-120"/>
            <a:ea typeface="Microsoft JhengHei" charset="-120"/>
            <a:cs typeface="Microsoft JhengHei" charset="-120"/>
          </a:endParaRPr>
        </a:p>
      </dgm:t>
    </dgm:pt>
    <dgm:pt modelId="{F4A56A89-1F4B-524B-80B2-C7B6C597A308}" type="parTrans" cxnId="{61234FC9-9D5C-624E-A92F-C8C738A0F646}">
      <dgm:prSet/>
      <dgm:spPr/>
      <dgm:t>
        <a:bodyPr/>
        <a:lstStyle/>
        <a:p>
          <a:endParaRPr lang="en-US"/>
        </a:p>
      </dgm:t>
    </dgm:pt>
    <dgm:pt modelId="{D85EA898-EBF9-7A44-B681-AEE352DA1FFE}" type="sibTrans" cxnId="{61234FC9-9D5C-624E-A92F-C8C738A0F646}">
      <dgm:prSet/>
      <dgm:spPr/>
      <dgm:t>
        <a:bodyPr/>
        <a:lstStyle/>
        <a:p>
          <a:endParaRPr lang="en-US"/>
        </a:p>
      </dgm:t>
    </dgm:pt>
    <dgm:pt modelId="{03EF310F-AB0A-8E49-A688-4A53AB3ACFA9}">
      <dgm:prSet phldrT="[Text]"/>
      <dgm:spPr/>
      <dgm:t>
        <a:bodyPr/>
        <a:lstStyle/>
        <a:p>
          <a:r>
            <a:rPr lang="zh-TW" altLang="en-US" dirty="0" smtClean="0">
              <a:latin typeface="Microsoft JhengHei" charset="-120"/>
              <a:ea typeface="Microsoft JhengHei" charset="-120"/>
              <a:cs typeface="Microsoft JhengHei" charset="-120"/>
            </a:rPr>
            <a:t>生涯規劃活動</a:t>
          </a:r>
          <a:endParaRPr lang="en-US" dirty="0">
            <a:latin typeface="Microsoft JhengHei" charset="-120"/>
            <a:ea typeface="Microsoft JhengHei" charset="-120"/>
            <a:cs typeface="Microsoft JhengHei" charset="-120"/>
          </a:endParaRPr>
        </a:p>
      </dgm:t>
    </dgm:pt>
    <dgm:pt modelId="{DE768727-7925-C04F-B660-C35DE685DBEB}" type="parTrans" cxnId="{7F99DFD5-63C9-7745-811C-21E7794B56DF}">
      <dgm:prSet/>
      <dgm:spPr/>
      <dgm:t>
        <a:bodyPr/>
        <a:lstStyle/>
        <a:p>
          <a:endParaRPr lang="en-US"/>
        </a:p>
      </dgm:t>
    </dgm:pt>
    <dgm:pt modelId="{168216FC-1271-1B43-86B4-B1138A7FEBDF}" type="sibTrans" cxnId="{7F99DFD5-63C9-7745-811C-21E7794B56DF}">
      <dgm:prSet/>
      <dgm:spPr/>
      <dgm:t>
        <a:bodyPr/>
        <a:lstStyle/>
        <a:p>
          <a:endParaRPr lang="en-US"/>
        </a:p>
      </dgm:t>
    </dgm:pt>
    <dgm:pt modelId="{6EAB14B8-A951-EA44-8443-CD72FBA8A924}">
      <dgm:prSet phldrT="[Text]"/>
      <dgm:spPr/>
      <dgm:t>
        <a:bodyPr/>
        <a:lstStyle/>
        <a:p>
          <a:r>
            <a:rPr lang="en-US" altLang="zh-TW" dirty="0" smtClean="0">
              <a:solidFill>
                <a:schemeClr val="bg2">
                  <a:lumMod val="75000"/>
                </a:schemeClr>
              </a:solidFill>
            </a:rPr>
            <a:t>5/2017-7/2017</a:t>
          </a:r>
          <a:endParaRPr lang="en-US" dirty="0">
            <a:solidFill>
              <a:schemeClr val="bg2">
                <a:lumMod val="75000"/>
              </a:schemeClr>
            </a:solidFill>
          </a:endParaRPr>
        </a:p>
      </dgm:t>
    </dgm:pt>
    <dgm:pt modelId="{88B35448-EC6A-4949-B4E7-CE15339669BC}" type="parTrans" cxnId="{9B6F9343-2D90-8C48-928F-4D8AE387D31F}">
      <dgm:prSet/>
      <dgm:spPr/>
      <dgm:t>
        <a:bodyPr/>
        <a:lstStyle/>
        <a:p>
          <a:endParaRPr lang="en-US"/>
        </a:p>
      </dgm:t>
    </dgm:pt>
    <dgm:pt modelId="{E793F19A-9B95-2748-B0A6-6AB54F6E20F8}" type="sibTrans" cxnId="{9B6F9343-2D90-8C48-928F-4D8AE387D31F}">
      <dgm:prSet/>
      <dgm:spPr/>
      <dgm:t>
        <a:bodyPr/>
        <a:lstStyle/>
        <a:p>
          <a:endParaRPr lang="en-US"/>
        </a:p>
      </dgm:t>
    </dgm:pt>
    <dgm:pt modelId="{332E6D10-42BA-5B4B-B32C-101298138C68}">
      <dgm:prSet phldrT="[Text]"/>
      <dgm:spPr/>
      <dgm:t>
        <a:bodyPr/>
        <a:lstStyle/>
        <a:p>
          <a:r>
            <a:rPr lang="zh-TW" altLang="en-US" dirty="0" smtClean="0">
              <a:latin typeface="Microsoft JhengHei" charset="-120"/>
              <a:ea typeface="Microsoft JhengHei" charset="-120"/>
              <a:cs typeface="Microsoft JhengHei" charset="-120"/>
            </a:rPr>
            <a:t>紀律訓練營</a:t>
          </a:r>
          <a:endParaRPr lang="en-US" dirty="0">
            <a:latin typeface="Microsoft JhengHei" charset="-120"/>
            <a:ea typeface="Microsoft JhengHei" charset="-120"/>
            <a:cs typeface="Microsoft JhengHei" charset="-120"/>
          </a:endParaRPr>
        </a:p>
      </dgm:t>
    </dgm:pt>
    <dgm:pt modelId="{80747437-F293-C745-BC08-F69FFE4BCD28}" type="parTrans" cxnId="{B3011936-1105-5F4D-8C53-8777E6035EFB}">
      <dgm:prSet/>
      <dgm:spPr/>
      <dgm:t>
        <a:bodyPr/>
        <a:lstStyle/>
        <a:p>
          <a:endParaRPr lang="en-US"/>
        </a:p>
      </dgm:t>
    </dgm:pt>
    <dgm:pt modelId="{F1428851-61C2-F04E-8891-AC8C79ACB0D3}" type="sibTrans" cxnId="{B3011936-1105-5F4D-8C53-8777E6035EFB}">
      <dgm:prSet/>
      <dgm:spPr/>
      <dgm:t>
        <a:bodyPr/>
        <a:lstStyle/>
        <a:p>
          <a:endParaRPr lang="en-US"/>
        </a:p>
      </dgm:t>
    </dgm:pt>
    <dgm:pt modelId="{7A8DB26E-E1CC-F34E-BAE1-BC784DC89D84}">
      <dgm:prSet phldrT="[Text]"/>
      <dgm:spPr/>
      <dgm:t>
        <a:bodyPr/>
        <a:lstStyle/>
        <a:p>
          <a:r>
            <a:rPr lang="zh-TW" altLang="en-US" dirty="0" smtClean="0">
              <a:latin typeface="Microsoft JhengHei" charset="-120"/>
              <a:ea typeface="Microsoft JhengHei" charset="-120"/>
              <a:cs typeface="Microsoft JhengHei" charset="-120"/>
            </a:rPr>
            <a:t>結業典禮</a:t>
          </a:r>
          <a:endParaRPr lang="en-US" dirty="0">
            <a:latin typeface="Microsoft JhengHei" charset="-120"/>
            <a:ea typeface="Microsoft JhengHei" charset="-120"/>
            <a:cs typeface="Microsoft JhengHei" charset="-120"/>
          </a:endParaRPr>
        </a:p>
      </dgm:t>
    </dgm:pt>
    <dgm:pt modelId="{461A72FE-8AE9-F24A-A2F7-484916E50394}" type="parTrans" cxnId="{63A583D1-6231-E04C-9675-7CBF84B706F4}">
      <dgm:prSet/>
      <dgm:spPr/>
      <dgm:t>
        <a:bodyPr/>
        <a:lstStyle/>
        <a:p>
          <a:endParaRPr lang="en-US"/>
        </a:p>
      </dgm:t>
    </dgm:pt>
    <dgm:pt modelId="{D903948A-4F2D-4D4C-95C0-CEFFF2ED3BF9}" type="sibTrans" cxnId="{63A583D1-6231-E04C-9675-7CBF84B706F4}">
      <dgm:prSet/>
      <dgm:spPr/>
      <dgm:t>
        <a:bodyPr/>
        <a:lstStyle/>
        <a:p>
          <a:endParaRPr lang="en-US"/>
        </a:p>
      </dgm:t>
    </dgm:pt>
    <dgm:pt modelId="{1691E7F5-8DA6-7847-BA43-C6C2E30C1DA4}" type="pres">
      <dgm:prSet presAssocID="{0E5D82CE-FE80-D44B-8640-D8A6AC84787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90634A5-5C4B-E540-A041-AE37221BB6E8}" type="pres">
      <dgm:prSet presAssocID="{FF8A6629-8ECE-9645-A2DF-4DE24DCA89A6}" presName="composite" presStyleCnt="0"/>
      <dgm:spPr/>
    </dgm:pt>
    <dgm:pt modelId="{C9BF64F8-A381-EC4C-BE8B-978E8B4C9308}" type="pres">
      <dgm:prSet presAssocID="{FF8A6629-8ECE-9645-A2DF-4DE24DCA89A6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3C1DEF-39C6-BE4C-8F55-C4E10D2E5611}" type="pres">
      <dgm:prSet presAssocID="{FF8A6629-8ECE-9645-A2DF-4DE24DCA89A6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2746E6-C3AE-4845-B93C-2E887AF73B98}" type="pres">
      <dgm:prSet presAssocID="{A8358B61-F1DA-6747-AB76-D712712B6DEA}" presName="sp" presStyleCnt="0"/>
      <dgm:spPr/>
    </dgm:pt>
    <dgm:pt modelId="{6E4FBBEE-858E-AF4B-B534-83A17791A5D2}" type="pres">
      <dgm:prSet presAssocID="{914ADAF0-B6BD-7B42-A52C-3979FB728824}" presName="composite" presStyleCnt="0"/>
      <dgm:spPr/>
    </dgm:pt>
    <dgm:pt modelId="{81106231-F633-6E44-9834-2AF96A75787B}" type="pres">
      <dgm:prSet presAssocID="{914ADAF0-B6BD-7B42-A52C-3979FB728824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7A1BB1-A406-8449-BFD0-3A85674B24C6}" type="pres">
      <dgm:prSet presAssocID="{914ADAF0-B6BD-7B42-A52C-3979FB728824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CFD20D-98FB-9846-B604-EFE577858D54}" type="pres">
      <dgm:prSet presAssocID="{A0049F7B-7E27-BD4C-A07D-CC5B1D8A8713}" presName="sp" presStyleCnt="0"/>
      <dgm:spPr/>
    </dgm:pt>
    <dgm:pt modelId="{C828EC35-8614-F743-B63C-E573E5547A7D}" type="pres">
      <dgm:prSet presAssocID="{6EAB14B8-A951-EA44-8443-CD72FBA8A924}" presName="composite" presStyleCnt="0"/>
      <dgm:spPr/>
    </dgm:pt>
    <dgm:pt modelId="{76B2340A-093A-8140-A330-24067FF59696}" type="pres">
      <dgm:prSet presAssocID="{6EAB14B8-A951-EA44-8443-CD72FBA8A92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0529FF-7CD3-5D40-B039-8BAFEE393E00}" type="pres">
      <dgm:prSet presAssocID="{6EAB14B8-A951-EA44-8443-CD72FBA8A92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00A78C-5033-A74B-9FD8-6E257AE11479}" type="presOf" srcId="{7A8DB26E-E1CC-F34E-BAE1-BC784DC89D84}" destId="{D40529FF-7CD3-5D40-B039-8BAFEE393E00}" srcOrd="0" destOrd="1" presId="urn:microsoft.com/office/officeart/2005/8/layout/chevron2"/>
    <dgm:cxn modelId="{7F99DFD5-63C9-7745-811C-21E7794B56DF}" srcId="{914ADAF0-B6BD-7B42-A52C-3979FB728824}" destId="{03EF310F-AB0A-8E49-A688-4A53AB3ACFA9}" srcOrd="1" destOrd="0" parTransId="{DE768727-7925-C04F-B660-C35DE685DBEB}" sibTransId="{168216FC-1271-1B43-86B4-B1138A7FEBDF}"/>
    <dgm:cxn modelId="{61234FC9-9D5C-624E-A92F-C8C738A0F646}" srcId="{914ADAF0-B6BD-7B42-A52C-3979FB728824}" destId="{5AE2CEA8-0778-8047-BFC6-D2CD325EA82A}" srcOrd="0" destOrd="0" parTransId="{F4A56A89-1F4B-524B-80B2-C7B6C597A308}" sibTransId="{D85EA898-EBF9-7A44-B681-AEE352DA1FFE}"/>
    <dgm:cxn modelId="{9B6F9343-2D90-8C48-928F-4D8AE387D31F}" srcId="{0E5D82CE-FE80-D44B-8640-D8A6AC847872}" destId="{6EAB14B8-A951-EA44-8443-CD72FBA8A924}" srcOrd="2" destOrd="0" parTransId="{88B35448-EC6A-4949-B4E7-CE15339669BC}" sibTransId="{E793F19A-9B95-2748-B0A6-6AB54F6E20F8}"/>
    <dgm:cxn modelId="{3377A941-C26B-6042-9F53-EB980517B25B}" type="presOf" srcId="{DD4E50CD-706D-6F4C-964A-859A69C96B14}" destId="{2D3C1DEF-39C6-BE4C-8F55-C4E10D2E5611}" srcOrd="0" destOrd="1" presId="urn:microsoft.com/office/officeart/2005/8/layout/chevron2"/>
    <dgm:cxn modelId="{02302D10-F5A2-8144-98F6-73698C9A561E}" srcId="{FF8A6629-8ECE-9645-A2DF-4DE24DCA89A6}" destId="{9153299E-23E2-274D-8452-7E6178A48CD1}" srcOrd="0" destOrd="0" parTransId="{0774DCB7-FA99-1D4F-BD38-E4A366AA887D}" sibTransId="{8C880A63-F745-2E45-9C84-BD3456DC8A12}"/>
    <dgm:cxn modelId="{A8CD834C-C13C-C64C-9417-6A9EB287FEF1}" type="presOf" srcId="{914ADAF0-B6BD-7B42-A52C-3979FB728824}" destId="{81106231-F633-6E44-9834-2AF96A75787B}" srcOrd="0" destOrd="0" presId="urn:microsoft.com/office/officeart/2005/8/layout/chevron2"/>
    <dgm:cxn modelId="{D1601AA0-0EC1-A541-86AA-C1F9373AB1AD}" type="presOf" srcId="{FF8A6629-8ECE-9645-A2DF-4DE24DCA89A6}" destId="{C9BF64F8-A381-EC4C-BE8B-978E8B4C9308}" srcOrd="0" destOrd="0" presId="urn:microsoft.com/office/officeart/2005/8/layout/chevron2"/>
    <dgm:cxn modelId="{BCBDE297-CA07-6942-9607-E2D75A017EA7}" type="presOf" srcId="{03EF310F-AB0A-8E49-A688-4A53AB3ACFA9}" destId="{757A1BB1-A406-8449-BFD0-3A85674B24C6}" srcOrd="0" destOrd="1" presId="urn:microsoft.com/office/officeart/2005/8/layout/chevron2"/>
    <dgm:cxn modelId="{A4699B9B-A5F0-5743-A3F1-564639F3FC62}" type="presOf" srcId="{0E5D82CE-FE80-D44B-8640-D8A6AC847872}" destId="{1691E7F5-8DA6-7847-BA43-C6C2E30C1DA4}" srcOrd="0" destOrd="0" presId="urn:microsoft.com/office/officeart/2005/8/layout/chevron2"/>
    <dgm:cxn modelId="{8CB90826-AF90-4746-8C2C-E891C047BD2B}" srcId="{FF8A6629-8ECE-9645-A2DF-4DE24DCA89A6}" destId="{DD4E50CD-706D-6F4C-964A-859A69C96B14}" srcOrd="1" destOrd="0" parTransId="{BE8A0621-AEA0-374F-AB96-4E2C51134441}" sibTransId="{C80DB03D-68A2-1C44-B29C-23BF243A9A16}"/>
    <dgm:cxn modelId="{63A583D1-6231-E04C-9675-7CBF84B706F4}" srcId="{6EAB14B8-A951-EA44-8443-CD72FBA8A924}" destId="{7A8DB26E-E1CC-F34E-BAE1-BC784DC89D84}" srcOrd="1" destOrd="0" parTransId="{461A72FE-8AE9-F24A-A2F7-484916E50394}" sibTransId="{D903948A-4F2D-4D4C-95C0-CEFFF2ED3BF9}"/>
    <dgm:cxn modelId="{095BE2C2-4FE9-754A-B295-1469065C4FE2}" srcId="{0E5D82CE-FE80-D44B-8640-D8A6AC847872}" destId="{FF8A6629-8ECE-9645-A2DF-4DE24DCA89A6}" srcOrd="0" destOrd="0" parTransId="{42257DD4-67EB-0D4D-9DB3-A042B554F6CB}" sibTransId="{A8358B61-F1DA-6747-AB76-D712712B6DEA}"/>
    <dgm:cxn modelId="{9EB6C2B9-2AAC-D644-98F7-92078A4C22FF}" type="presOf" srcId="{5AE2CEA8-0778-8047-BFC6-D2CD325EA82A}" destId="{757A1BB1-A406-8449-BFD0-3A85674B24C6}" srcOrd="0" destOrd="0" presId="urn:microsoft.com/office/officeart/2005/8/layout/chevron2"/>
    <dgm:cxn modelId="{CE39C07A-64C4-B842-93FC-2969010DB51F}" type="presOf" srcId="{6EAB14B8-A951-EA44-8443-CD72FBA8A924}" destId="{76B2340A-093A-8140-A330-24067FF59696}" srcOrd="0" destOrd="0" presId="urn:microsoft.com/office/officeart/2005/8/layout/chevron2"/>
    <dgm:cxn modelId="{B3011936-1105-5F4D-8C53-8777E6035EFB}" srcId="{6EAB14B8-A951-EA44-8443-CD72FBA8A924}" destId="{332E6D10-42BA-5B4B-B32C-101298138C68}" srcOrd="0" destOrd="0" parTransId="{80747437-F293-C745-BC08-F69FFE4BCD28}" sibTransId="{F1428851-61C2-F04E-8891-AC8C79ACB0D3}"/>
    <dgm:cxn modelId="{E0D49E89-139C-144E-8639-DDA9DC5AEF78}" srcId="{0E5D82CE-FE80-D44B-8640-D8A6AC847872}" destId="{914ADAF0-B6BD-7B42-A52C-3979FB728824}" srcOrd="1" destOrd="0" parTransId="{8E5F6DCE-7BE1-DD46-9CF3-3C36E3203338}" sibTransId="{A0049F7B-7E27-BD4C-A07D-CC5B1D8A8713}"/>
    <dgm:cxn modelId="{F70F334F-0E07-FF43-AA13-7198998968AB}" type="presOf" srcId="{9153299E-23E2-274D-8452-7E6178A48CD1}" destId="{2D3C1DEF-39C6-BE4C-8F55-C4E10D2E5611}" srcOrd="0" destOrd="0" presId="urn:microsoft.com/office/officeart/2005/8/layout/chevron2"/>
    <dgm:cxn modelId="{CCABF944-5E88-FA43-A77B-627582E9B246}" type="presOf" srcId="{332E6D10-42BA-5B4B-B32C-101298138C68}" destId="{D40529FF-7CD3-5D40-B039-8BAFEE393E00}" srcOrd="0" destOrd="0" presId="urn:microsoft.com/office/officeart/2005/8/layout/chevron2"/>
    <dgm:cxn modelId="{AE326894-53AF-9A48-AF28-C64079BFDB0C}" type="presParOf" srcId="{1691E7F5-8DA6-7847-BA43-C6C2E30C1DA4}" destId="{C90634A5-5C4B-E540-A041-AE37221BB6E8}" srcOrd="0" destOrd="0" presId="urn:microsoft.com/office/officeart/2005/8/layout/chevron2"/>
    <dgm:cxn modelId="{0536BBAF-042A-CF41-BB0A-8EF966C249FB}" type="presParOf" srcId="{C90634A5-5C4B-E540-A041-AE37221BB6E8}" destId="{C9BF64F8-A381-EC4C-BE8B-978E8B4C9308}" srcOrd="0" destOrd="0" presId="urn:microsoft.com/office/officeart/2005/8/layout/chevron2"/>
    <dgm:cxn modelId="{6FFB4B2E-672A-624E-A5A8-F537D44B8EB2}" type="presParOf" srcId="{C90634A5-5C4B-E540-A041-AE37221BB6E8}" destId="{2D3C1DEF-39C6-BE4C-8F55-C4E10D2E5611}" srcOrd="1" destOrd="0" presId="urn:microsoft.com/office/officeart/2005/8/layout/chevron2"/>
    <dgm:cxn modelId="{AE798ABE-D4EF-1A40-A4AD-254B62BAE269}" type="presParOf" srcId="{1691E7F5-8DA6-7847-BA43-C6C2E30C1DA4}" destId="{742746E6-C3AE-4845-B93C-2E887AF73B98}" srcOrd="1" destOrd="0" presId="urn:microsoft.com/office/officeart/2005/8/layout/chevron2"/>
    <dgm:cxn modelId="{7BE20F8B-9143-7841-A1F9-E6D7EA3D5F74}" type="presParOf" srcId="{1691E7F5-8DA6-7847-BA43-C6C2E30C1DA4}" destId="{6E4FBBEE-858E-AF4B-B534-83A17791A5D2}" srcOrd="2" destOrd="0" presId="urn:microsoft.com/office/officeart/2005/8/layout/chevron2"/>
    <dgm:cxn modelId="{931206BD-B745-124B-8E4A-48F724E54CF8}" type="presParOf" srcId="{6E4FBBEE-858E-AF4B-B534-83A17791A5D2}" destId="{81106231-F633-6E44-9834-2AF96A75787B}" srcOrd="0" destOrd="0" presId="urn:microsoft.com/office/officeart/2005/8/layout/chevron2"/>
    <dgm:cxn modelId="{74391FA0-67B6-6740-8CB7-4F9F20E5F3F9}" type="presParOf" srcId="{6E4FBBEE-858E-AF4B-B534-83A17791A5D2}" destId="{757A1BB1-A406-8449-BFD0-3A85674B24C6}" srcOrd="1" destOrd="0" presId="urn:microsoft.com/office/officeart/2005/8/layout/chevron2"/>
    <dgm:cxn modelId="{07414C29-8B83-174A-ACC5-A794D69CE2D6}" type="presParOf" srcId="{1691E7F5-8DA6-7847-BA43-C6C2E30C1DA4}" destId="{B9CFD20D-98FB-9846-B604-EFE577858D54}" srcOrd="3" destOrd="0" presId="urn:microsoft.com/office/officeart/2005/8/layout/chevron2"/>
    <dgm:cxn modelId="{F7137FDD-66F2-CC4C-89A1-EF714C3869B7}" type="presParOf" srcId="{1691E7F5-8DA6-7847-BA43-C6C2E30C1DA4}" destId="{C828EC35-8614-F743-B63C-E573E5547A7D}" srcOrd="4" destOrd="0" presId="urn:microsoft.com/office/officeart/2005/8/layout/chevron2"/>
    <dgm:cxn modelId="{6C3F5C15-9824-3A4C-8C76-63679C86DDB1}" type="presParOf" srcId="{C828EC35-8614-F743-B63C-E573E5547A7D}" destId="{76B2340A-093A-8140-A330-24067FF59696}" srcOrd="0" destOrd="0" presId="urn:microsoft.com/office/officeart/2005/8/layout/chevron2"/>
    <dgm:cxn modelId="{FB8BDCBD-D2F2-E943-B16E-C6A79579AFDC}" type="presParOf" srcId="{C828EC35-8614-F743-B63C-E573E5547A7D}" destId="{D40529FF-7CD3-5D40-B039-8BAFEE393E0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59FF6A7-BCAC-7E4F-B01F-12702467CB8B}" type="doc">
      <dgm:prSet loTypeId="urn:microsoft.com/office/officeart/2005/8/layout/pyramid1" loCatId="" qsTypeId="urn:microsoft.com/office/officeart/2005/8/quickstyle/simple4" qsCatId="simple" csTypeId="urn:microsoft.com/office/officeart/2005/8/colors/colorful2" csCatId="colorful" phldr="1"/>
      <dgm:spPr/>
    </dgm:pt>
    <dgm:pt modelId="{14B105F9-73C3-FB46-AAF1-146164AFAA73}">
      <dgm:prSet phldrT="[Text]" custT="1"/>
      <dgm:spPr/>
      <dgm:t>
        <a:bodyPr/>
        <a:lstStyle/>
        <a:p>
          <a:r>
            <a:rPr lang="en-US" altLang="zh-TW" sz="1000" dirty="0" smtClean="0">
              <a:latin typeface="Microsoft JhengHei" charset="-120"/>
              <a:ea typeface="Microsoft JhengHei" charset="-120"/>
              <a:cs typeface="Microsoft JhengHei" charset="-120"/>
            </a:rPr>
            <a:t>6/2017</a:t>
          </a:r>
          <a:r>
            <a:rPr lang="zh-TW" altLang="en-US" sz="1000" dirty="0" smtClean="0">
              <a:latin typeface="Microsoft JhengHei" charset="-120"/>
              <a:ea typeface="Microsoft JhengHei" charset="-120"/>
              <a:cs typeface="Microsoft JhengHei" charset="-120"/>
            </a:rPr>
            <a:t>：</a:t>
          </a:r>
          <a:endParaRPr lang="en-US" altLang="zh-TW" sz="1000" dirty="0" smtClean="0">
            <a:latin typeface="Microsoft JhengHei" charset="-120"/>
            <a:ea typeface="Microsoft JhengHei" charset="-120"/>
            <a:cs typeface="Microsoft JhengHei" charset="-120"/>
          </a:endParaRPr>
        </a:p>
        <a:p>
          <a:r>
            <a:rPr lang="zh-TW" altLang="en-US" sz="900" dirty="0" smtClean="0">
              <a:latin typeface="Microsoft JhengHei" charset="-120"/>
              <a:ea typeface="Microsoft JhengHei" charset="-120"/>
              <a:cs typeface="Microsoft JhengHei" charset="-120"/>
            </a:rPr>
            <a:t>遠征台灣玉山（</a:t>
          </a:r>
          <a:r>
            <a:rPr lang="en-US" altLang="zh-TW" sz="900" dirty="0" smtClean="0">
              <a:latin typeface="Microsoft JhengHei" charset="-120"/>
              <a:ea typeface="Microsoft JhengHei" charset="-120"/>
              <a:cs typeface="Microsoft JhengHei" charset="-120"/>
            </a:rPr>
            <a:t>11</a:t>
          </a:r>
          <a:r>
            <a:rPr lang="zh-TW" altLang="en-US" sz="900" dirty="0" smtClean="0">
              <a:latin typeface="Microsoft JhengHei" charset="-120"/>
              <a:ea typeface="Microsoft JhengHei" charset="-120"/>
              <a:cs typeface="Microsoft JhengHei" charset="-120"/>
            </a:rPr>
            <a:t>人）</a:t>
          </a:r>
          <a:endParaRPr lang="en-US" sz="900" dirty="0">
            <a:latin typeface="Microsoft JhengHei" charset="-120"/>
            <a:ea typeface="Microsoft JhengHei" charset="-120"/>
            <a:cs typeface="Microsoft JhengHei" charset="-120"/>
          </a:endParaRPr>
        </a:p>
      </dgm:t>
    </dgm:pt>
    <dgm:pt modelId="{7F4BEDCF-155F-9943-8027-D029A06FB9AF}" type="parTrans" cxnId="{1A25B91A-E668-5849-9A1A-1C3AB0C634F7}">
      <dgm:prSet/>
      <dgm:spPr/>
      <dgm:t>
        <a:bodyPr/>
        <a:lstStyle/>
        <a:p>
          <a:endParaRPr lang="en-US"/>
        </a:p>
      </dgm:t>
    </dgm:pt>
    <dgm:pt modelId="{F37F1F83-FF1C-3D4F-850E-CD0FE66BF414}" type="sibTrans" cxnId="{1A25B91A-E668-5849-9A1A-1C3AB0C634F7}">
      <dgm:prSet/>
      <dgm:spPr/>
      <dgm:t>
        <a:bodyPr/>
        <a:lstStyle/>
        <a:p>
          <a:endParaRPr lang="en-US"/>
        </a:p>
      </dgm:t>
    </dgm:pt>
    <dgm:pt modelId="{9FB20DD3-1EC3-154E-9FA4-78C4815D21BB}">
      <dgm:prSet phldrT="[Text]" custT="1"/>
      <dgm:spPr/>
      <dgm:t>
        <a:bodyPr/>
        <a:lstStyle/>
        <a:p>
          <a:r>
            <a:rPr lang="en-US" altLang="zh-TW" sz="1700" dirty="0" smtClean="0">
              <a:latin typeface="Microsoft JhengHei" charset="-120"/>
              <a:ea typeface="Microsoft JhengHei" charset="-120"/>
              <a:cs typeface="Microsoft JhengHei" charset="-120"/>
            </a:rPr>
            <a:t>2/2017</a:t>
          </a:r>
          <a:r>
            <a:rPr lang="zh-TW" altLang="en-US" sz="1700" dirty="0" smtClean="0">
              <a:latin typeface="Microsoft JhengHei" charset="-120"/>
              <a:ea typeface="Microsoft JhengHei" charset="-120"/>
              <a:cs typeface="Microsoft JhengHei" charset="-120"/>
            </a:rPr>
            <a:t> </a:t>
          </a:r>
          <a:r>
            <a:rPr lang="en-US" altLang="zh-TW" sz="1700" dirty="0" smtClean="0">
              <a:latin typeface="Microsoft JhengHei" charset="-120"/>
              <a:ea typeface="Microsoft JhengHei" charset="-120"/>
              <a:cs typeface="Microsoft JhengHei" charset="-120"/>
            </a:rPr>
            <a:t>-</a:t>
          </a:r>
          <a:r>
            <a:rPr lang="zh-TW" altLang="en-US" sz="1700" dirty="0" smtClean="0">
              <a:latin typeface="Microsoft JhengHei" charset="-120"/>
              <a:ea typeface="Microsoft JhengHei" charset="-120"/>
              <a:cs typeface="Microsoft JhengHei" charset="-120"/>
            </a:rPr>
            <a:t> </a:t>
          </a:r>
          <a:r>
            <a:rPr lang="en-US" altLang="zh-TW" sz="1700" dirty="0" smtClean="0">
              <a:latin typeface="Microsoft JhengHei" charset="-120"/>
              <a:ea typeface="Microsoft JhengHei" charset="-120"/>
              <a:cs typeface="Microsoft JhengHei" charset="-120"/>
            </a:rPr>
            <a:t>3/2017</a:t>
          </a:r>
          <a:r>
            <a:rPr lang="zh-TW" altLang="en-US" sz="1700" dirty="0" smtClean="0">
              <a:latin typeface="Microsoft JhengHei" charset="-120"/>
              <a:ea typeface="Microsoft JhengHei" charset="-120"/>
              <a:cs typeface="Microsoft JhengHei" charset="-120"/>
            </a:rPr>
            <a:t>：二級山藝（</a:t>
          </a:r>
          <a:r>
            <a:rPr lang="en-US" altLang="zh-TW" sz="1700" dirty="0" smtClean="0">
              <a:latin typeface="Microsoft JhengHei" charset="-120"/>
              <a:ea typeface="Microsoft JhengHei" charset="-120"/>
              <a:cs typeface="Microsoft JhengHei" charset="-120"/>
            </a:rPr>
            <a:t>20</a:t>
          </a:r>
          <a:r>
            <a:rPr lang="zh-TW" altLang="en-US" sz="1700" dirty="0" smtClean="0">
              <a:latin typeface="Microsoft JhengHei" charset="-120"/>
              <a:ea typeface="Microsoft JhengHei" charset="-120"/>
              <a:cs typeface="Microsoft JhengHei" charset="-120"/>
            </a:rPr>
            <a:t>人）</a:t>
          </a:r>
          <a:endParaRPr lang="en-US" sz="1700" dirty="0">
            <a:latin typeface="Microsoft JhengHei" charset="-120"/>
            <a:ea typeface="Microsoft JhengHei" charset="-120"/>
            <a:cs typeface="Microsoft JhengHei" charset="-120"/>
          </a:endParaRPr>
        </a:p>
      </dgm:t>
    </dgm:pt>
    <dgm:pt modelId="{E92C5080-C8BA-404A-ABAA-0371B33C5B2F}" type="parTrans" cxnId="{1BF9485C-C980-3248-8A0D-483BB67C8E17}">
      <dgm:prSet/>
      <dgm:spPr/>
      <dgm:t>
        <a:bodyPr/>
        <a:lstStyle/>
        <a:p>
          <a:endParaRPr lang="en-US"/>
        </a:p>
      </dgm:t>
    </dgm:pt>
    <dgm:pt modelId="{E0B767F8-A00E-6842-98CF-CA7E09D8B1D9}" type="sibTrans" cxnId="{1BF9485C-C980-3248-8A0D-483BB67C8E17}">
      <dgm:prSet/>
      <dgm:spPr/>
      <dgm:t>
        <a:bodyPr/>
        <a:lstStyle/>
        <a:p>
          <a:endParaRPr lang="en-US"/>
        </a:p>
      </dgm:t>
    </dgm:pt>
    <dgm:pt modelId="{2CDC99B4-221B-E94E-B27C-136D22523DCD}">
      <dgm:prSet phldrT="[Text]"/>
      <dgm:spPr/>
      <dgm:t>
        <a:bodyPr/>
        <a:lstStyle/>
        <a:p>
          <a:r>
            <a:rPr lang="en-US" altLang="zh-TW" dirty="0" smtClean="0">
              <a:latin typeface="Microsoft JhengHei" charset="-120"/>
              <a:ea typeface="Microsoft JhengHei" charset="-120"/>
              <a:cs typeface="Microsoft JhengHei" charset="-120"/>
            </a:rPr>
            <a:t>11/2016</a:t>
          </a:r>
          <a:r>
            <a:rPr lang="zh-TW" altLang="en-US" dirty="0" smtClean="0">
              <a:latin typeface="Microsoft JhengHei" charset="-120"/>
              <a:ea typeface="Microsoft JhengHei" charset="-120"/>
              <a:cs typeface="Microsoft JhengHei" charset="-120"/>
            </a:rPr>
            <a:t> </a:t>
          </a:r>
          <a:r>
            <a:rPr lang="en-US" altLang="zh-TW" dirty="0" smtClean="0">
              <a:latin typeface="Microsoft JhengHei" charset="-120"/>
              <a:ea typeface="Microsoft JhengHei" charset="-120"/>
              <a:cs typeface="Microsoft JhengHei" charset="-120"/>
            </a:rPr>
            <a:t>-</a:t>
          </a:r>
          <a:r>
            <a:rPr lang="zh-TW" altLang="en-US" dirty="0" smtClean="0">
              <a:latin typeface="Microsoft JhengHei" charset="-120"/>
              <a:ea typeface="Microsoft JhengHei" charset="-120"/>
              <a:cs typeface="Microsoft JhengHei" charset="-120"/>
            </a:rPr>
            <a:t> </a:t>
          </a:r>
          <a:r>
            <a:rPr lang="en-US" altLang="zh-TW" dirty="0" smtClean="0">
              <a:latin typeface="Microsoft JhengHei" charset="-120"/>
              <a:ea typeface="Microsoft JhengHei" charset="-120"/>
              <a:cs typeface="Microsoft JhengHei" charset="-120"/>
            </a:rPr>
            <a:t>2/2017</a:t>
          </a:r>
          <a:r>
            <a:rPr lang="zh-TW" altLang="en-US" dirty="0" smtClean="0">
              <a:latin typeface="Microsoft JhengHei" charset="-120"/>
              <a:ea typeface="Microsoft JhengHei" charset="-120"/>
              <a:cs typeface="Microsoft JhengHei" charset="-120"/>
            </a:rPr>
            <a:t>：領袖培訓課堂、一級山藝課程（</a:t>
          </a:r>
          <a:r>
            <a:rPr lang="en-US" altLang="zh-TW" dirty="0" smtClean="0">
              <a:latin typeface="Microsoft JhengHei" charset="-120"/>
              <a:ea typeface="Microsoft JhengHei" charset="-120"/>
              <a:cs typeface="Microsoft JhengHei" charset="-120"/>
            </a:rPr>
            <a:t>30</a:t>
          </a:r>
          <a:r>
            <a:rPr lang="zh-TW" altLang="en-US" dirty="0" smtClean="0">
              <a:latin typeface="Microsoft JhengHei" charset="-120"/>
              <a:ea typeface="Microsoft JhengHei" charset="-120"/>
              <a:cs typeface="Microsoft JhengHei" charset="-120"/>
            </a:rPr>
            <a:t>人）</a:t>
          </a:r>
          <a:endParaRPr lang="en-US" dirty="0">
            <a:latin typeface="Microsoft JhengHei" charset="-120"/>
            <a:ea typeface="Microsoft JhengHei" charset="-120"/>
            <a:cs typeface="Microsoft JhengHei" charset="-120"/>
          </a:endParaRPr>
        </a:p>
      </dgm:t>
    </dgm:pt>
    <dgm:pt modelId="{381D9897-C611-5841-AE55-24E9D9963CA2}" type="parTrans" cxnId="{CDEEB3A8-49E0-954F-BAA7-CBB19D14BDA0}">
      <dgm:prSet/>
      <dgm:spPr/>
      <dgm:t>
        <a:bodyPr/>
        <a:lstStyle/>
        <a:p>
          <a:endParaRPr lang="en-US"/>
        </a:p>
      </dgm:t>
    </dgm:pt>
    <dgm:pt modelId="{7011ACC2-5900-EB4B-B165-297DF2E25A5E}" type="sibTrans" cxnId="{CDEEB3A8-49E0-954F-BAA7-CBB19D14BDA0}">
      <dgm:prSet/>
      <dgm:spPr/>
      <dgm:t>
        <a:bodyPr/>
        <a:lstStyle/>
        <a:p>
          <a:endParaRPr lang="en-US"/>
        </a:p>
      </dgm:t>
    </dgm:pt>
    <dgm:pt modelId="{380213EE-8231-1B48-A602-B3BC9782BEC4}">
      <dgm:prSet/>
      <dgm:spPr/>
      <dgm:t>
        <a:bodyPr/>
        <a:lstStyle/>
        <a:p>
          <a:r>
            <a:rPr lang="en-US" altLang="zh-TW" dirty="0" smtClean="0">
              <a:latin typeface="Microsoft JhengHei" charset="-120"/>
              <a:ea typeface="Microsoft JhengHei" charset="-120"/>
              <a:cs typeface="Microsoft JhengHei" charset="-120"/>
            </a:rPr>
            <a:t>9-10/2016</a:t>
          </a:r>
          <a:r>
            <a:rPr lang="zh-TW" altLang="en-US" dirty="0" smtClean="0">
              <a:latin typeface="Microsoft JhengHei" charset="-120"/>
              <a:ea typeface="Microsoft JhengHei" charset="-120"/>
              <a:cs typeface="Microsoft JhengHei" charset="-120"/>
            </a:rPr>
            <a:t>：</a:t>
          </a:r>
          <a:r>
            <a:rPr lang="en-US" altLang="zh-TW" dirty="0" smtClean="0">
              <a:latin typeface="Microsoft JhengHei" charset="-120"/>
              <a:ea typeface="Microsoft JhengHei" charset="-120"/>
              <a:cs typeface="Microsoft JhengHei" charset="-120"/>
            </a:rPr>
            <a:t>10</a:t>
          </a:r>
          <a:r>
            <a:rPr lang="zh-TW" altLang="en-US" dirty="0" smtClean="0">
              <a:latin typeface="Microsoft JhengHei" charset="-120"/>
              <a:ea typeface="Microsoft JhengHei" charset="-120"/>
              <a:cs typeface="Microsoft JhengHei" charset="-120"/>
            </a:rPr>
            <a:t>公里街跑訓練（</a:t>
          </a:r>
          <a:r>
            <a:rPr lang="en-US" altLang="zh-TW" dirty="0" smtClean="0">
              <a:latin typeface="Microsoft JhengHei" charset="-120"/>
              <a:ea typeface="Microsoft JhengHei" charset="-120"/>
              <a:cs typeface="Microsoft JhengHei" charset="-120"/>
            </a:rPr>
            <a:t>40</a:t>
          </a:r>
          <a:r>
            <a:rPr lang="zh-TW" altLang="en-US" dirty="0" smtClean="0">
              <a:latin typeface="Microsoft JhengHei" charset="-120"/>
              <a:ea typeface="Microsoft JhengHei" charset="-120"/>
              <a:cs typeface="Microsoft JhengHei" charset="-120"/>
            </a:rPr>
            <a:t>人）</a:t>
          </a:r>
          <a:endParaRPr lang="en-US" dirty="0">
            <a:latin typeface="Microsoft JhengHei" charset="-120"/>
            <a:ea typeface="Microsoft JhengHei" charset="-120"/>
            <a:cs typeface="Microsoft JhengHei" charset="-120"/>
          </a:endParaRPr>
        </a:p>
      </dgm:t>
    </dgm:pt>
    <dgm:pt modelId="{3C9D574C-FAD2-4245-BA68-E0C3F3AE6641}" type="parTrans" cxnId="{AA89B46C-ACD5-7A49-B7A8-E3CC0E129C9C}">
      <dgm:prSet/>
      <dgm:spPr/>
      <dgm:t>
        <a:bodyPr/>
        <a:lstStyle/>
        <a:p>
          <a:endParaRPr lang="en-US"/>
        </a:p>
      </dgm:t>
    </dgm:pt>
    <dgm:pt modelId="{A592BAD3-1462-F44A-8418-E83E2D59517F}" type="sibTrans" cxnId="{AA89B46C-ACD5-7A49-B7A8-E3CC0E129C9C}">
      <dgm:prSet/>
      <dgm:spPr/>
      <dgm:t>
        <a:bodyPr/>
        <a:lstStyle/>
        <a:p>
          <a:endParaRPr lang="en-US"/>
        </a:p>
      </dgm:t>
    </dgm:pt>
    <dgm:pt modelId="{92AE7082-CAF4-5041-AAD4-D5426D7231E9}" type="pres">
      <dgm:prSet presAssocID="{F59FF6A7-BCAC-7E4F-B01F-12702467CB8B}" presName="Name0" presStyleCnt="0">
        <dgm:presLayoutVars>
          <dgm:dir/>
          <dgm:animLvl val="lvl"/>
          <dgm:resizeHandles val="exact"/>
        </dgm:presLayoutVars>
      </dgm:prSet>
      <dgm:spPr/>
    </dgm:pt>
    <dgm:pt modelId="{E6CC01FB-1488-AD4F-AD3E-AF657B09E75E}" type="pres">
      <dgm:prSet presAssocID="{14B105F9-73C3-FB46-AAF1-146164AFAA73}" presName="Name8" presStyleCnt="0"/>
      <dgm:spPr/>
    </dgm:pt>
    <dgm:pt modelId="{1553A0DD-34F0-8647-823E-723D9F7F5EA8}" type="pres">
      <dgm:prSet presAssocID="{14B105F9-73C3-FB46-AAF1-146164AFAA73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2F3315-E400-7E4F-A253-7DA9226BD994}" type="pres">
      <dgm:prSet presAssocID="{14B105F9-73C3-FB46-AAF1-146164AFAA7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98D868-AE25-6F4D-9459-7227B17D460A}" type="pres">
      <dgm:prSet presAssocID="{9FB20DD3-1EC3-154E-9FA4-78C4815D21BB}" presName="Name8" presStyleCnt="0"/>
      <dgm:spPr/>
    </dgm:pt>
    <dgm:pt modelId="{90CD9A28-495C-B446-B957-1FB481587AE2}" type="pres">
      <dgm:prSet presAssocID="{9FB20DD3-1EC3-154E-9FA4-78C4815D21BB}" presName="level" presStyleLbl="node1" presStyleIdx="1" presStyleCnt="4" custScaleY="6639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BF0E07-BA07-F146-B7A3-BF8699B082DF}" type="pres">
      <dgm:prSet presAssocID="{9FB20DD3-1EC3-154E-9FA4-78C4815D21B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4B328A-1300-6E4A-9414-8FAA7575128A}" type="pres">
      <dgm:prSet presAssocID="{2CDC99B4-221B-E94E-B27C-136D22523DCD}" presName="Name8" presStyleCnt="0"/>
      <dgm:spPr/>
    </dgm:pt>
    <dgm:pt modelId="{1544E22C-8EF7-2D44-8B35-E7654D46BA2B}" type="pres">
      <dgm:prSet presAssocID="{2CDC99B4-221B-E94E-B27C-136D22523DCD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D969AB-4EE4-2448-95C1-2BA795F2C648}" type="pres">
      <dgm:prSet presAssocID="{2CDC99B4-221B-E94E-B27C-136D22523DC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05C683-5DD3-3B46-92EE-A314064AC028}" type="pres">
      <dgm:prSet presAssocID="{380213EE-8231-1B48-A602-B3BC9782BEC4}" presName="Name8" presStyleCnt="0"/>
      <dgm:spPr/>
    </dgm:pt>
    <dgm:pt modelId="{F15246B2-BF90-E844-8924-E57A1E64BC8C}" type="pres">
      <dgm:prSet presAssocID="{380213EE-8231-1B48-A602-B3BC9782BEC4}" presName="level" presStyleLbl="node1" presStyleIdx="3" presStyleCnt="4" custScaleY="13462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047BDD-1C54-3F49-8065-618A72DA1599}" type="pres">
      <dgm:prSet presAssocID="{380213EE-8231-1B48-A602-B3BC9782BEC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0C7B03A-D4CB-6F44-9CDA-18BD7F1437E2}" type="presOf" srcId="{9FB20DD3-1EC3-154E-9FA4-78C4815D21BB}" destId="{7BBF0E07-BA07-F146-B7A3-BF8699B082DF}" srcOrd="1" destOrd="0" presId="urn:microsoft.com/office/officeart/2005/8/layout/pyramid1"/>
    <dgm:cxn modelId="{8327C3D6-BA23-964E-B76E-7D2B6F88256C}" type="presOf" srcId="{2CDC99B4-221B-E94E-B27C-136D22523DCD}" destId="{1544E22C-8EF7-2D44-8B35-E7654D46BA2B}" srcOrd="0" destOrd="0" presId="urn:microsoft.com/office/officeart/2005/8/layout/pyramid1"/>
    <dgm:cxn modelId="{AA89B46C-ACD5-7A49-B7A8-E3CC0E129C9C}" srcId="{F59FF6A7-BCAC-7E4F-B01F-12702467CB8B}" destId="{380213EE-8231-1B48-A602-B3BC9782BEC4}" srcOrd="3" destOrd="0" parTransId="{3C9D574C-FAD2-4245-BA68-E0C3F3AE6641}" sibTransId="{A592BAD3-1462-F44A-8418-E83E2D59517F}"/>
    <dgm:cxn modelId="{A75160B9-0A4F-5145-8E41-652CFD18CAE9}" type="presOf" srcId="{380213EE-8231-1B48-A602-B3BC9782BEC4}" destId="{04047BDD-1C54-3F49-8065-618A72DA1599}" srcOrd="1" destOrd="0" presId="urn:microsoft.com/office/officeart/2005/8/layout/pyramid1"/>
    <dgm:cxn modelId="{7DD87B0B-4E5F-BF4A-8301-DE9A6A1D4C2F}" type="presOf" srcId="{9FB20DD3-1EC3-154E-9FA4-78C4815D21BB}" destId="{90CD9A28-495C-B446-B957-1FB481587AE2}" srcOrd="0" destOrd="0" presId="urn:microsoft.com/office/officeart/2005/8/layout/pyramid1"/>
    <dgm:cxn modelId="{CDEEB3A8-49E0-954F-BAA7-CBB19D14BDA0}" srcId="{F59FF6A7-BCAC-7E4F-B01F-12702467CB8B}" destId="{2CDC99B4-221B-E94E-B27C-136D22523DCD}" srcOrd="2" destOrd="0" parTransId="{381D9897-C611-5841-AE55-24E9D9963CA2}" sibTransId="{7011ACC2-5900-EB4B-B165-297DF2E25A5E}"/>
    <dgm:cxn modelId="{1159D613-8374-934C-A001-2C9C10FC2655}" type="presOf" srcId="{14B105F9-73C3-FB46-AAF1-146164AFAA73}" destId="{1553A0DD-34F0-8647-823E-723D9F7F5EA8}" srcOrd="0" destOrd="0" presId="urn:microsoft.com/office/officeart/2005/8/layout/pyramid1"/>
    <dgm:cxn modelId="{1A25B91A-E668-5849-9A1A-1C3AB0C634F7}" srcId="{F59FF6A7-BCAC-7E4F-B01F-12702467CB8B}" destId="{14B105F9-73C3-FB46-AAF1-146164AFAA73}" srcOrd="0" destOrd="0" parTransId="{7F4BEDCF-155F-9943-8027-D029A06FB9AF}" sibTransId="{F37F1F83-FF1C-3D4F-850E-CD0FE66BF414}"/>
    <dgm:cxn modelId="{E93F002F-3E4D-AD4F-9943-125C187FD104}" type="presOf" srcId="{F59FF6A7-BCAC-7E4F-B01F-12702467CB8B}" destId="{92AE7082-CAF4-5041-AAD4-D5426D7231E9}" srcOrd="0" destOrd="0" presId="urn:microsoft.com/office/officeart/2005/8/layout/pyramid1"/>
    <dgm:cxn modelId="{35C3E04C-AC06-264A-8EE4-78F79A212CF2}" type="presOf" srcId="{380213EE-8231-1B48-A602-B3BC9782BEC4}" destId="{F15246B2-BF90-E844-8924-E57A1E64BC8C}" srcOrd="0" destOrd="0" presId="urn:microsoft.com/office/officeart/2005/8/layout/pyramid1"/>
    <dgm:cxn modelId="{FD50F474-888F-CA42-AE88-A7AE7048E2C9}" type="presOf" srcId="{2CDC99B4-221B-E94E-B27C-136D22523DCD}" destId="{B2D969AB-4EE4-2448-95C1-2BA795F2C648}" srcOrd="1" destOrd="0" presId="urn:microsoft.com/office/officeart/2005/8/layout/pyramid1"/>
    <dgm:cxn modelId="{175A21DF-08B7-E149-9051-93B7CB3E864B}" type="presOf" srcId="{14B105F9-73C3-FB46-AAF1-146164AFAA73}" destId="{9B2F3315-E400-7E4F-A253-7DA9226BD994}" srcOrd="1" destOrd="0" presId="urn:microsoft.com/office/officeart/2005/8/layout/pyramid1"/>
    <dgm:cxn modelId="{1BF9485C-C980-3248-8A0D-483BB67C8E17}" srcId="{F59FF6A7-BCAC-7E4F-B01F-12702467CB8B}" destId="{9FB20DD3-1EC3-154E-9FA4-78C4815D21BB}" srcOrd="1" destOrd="0" parTransId="{E92C5080-C8BA-404A-ABAA-0371B33C5B2F}" sibTransId="{E0B767F8-A00E-6842-98CF-CA7E09D8B1D9}"/>
    <dgm:cxn modelId="{A9D32337-744F-CF46-B43B-76522972A379}" type="presParOf" srcId="{92AE7082-CAF4-5041-AAD4-D5426D7231E9}" destId="{E6CC01FB-1488-AD4F-AD3E-AF657B09E75E}" srcOrd="0" destOrd="0" presId="urn:microsoft.com/office/officeart/2005/8/layout/pyramid1"/>
    <dgm:cxn modelId="{D94D8022-B4DC-0642-ABDE-A5D85B73C751}" type="presParOf" srcId="{E6CC01FB-1488-AD4F-AD3E-AF657B09E75E}" destId="{1553A0DD-34F0-8647-823E-723D9F7F5EA8}" srcOrd="0" destOrd="0" presId="urn:microsoft.com/office/officeart/2005/8/layout/pyramid1"/>
    <dgm:cxn modelId="{34CF896D-AE2A-CB4C-A4A1-CE045D1297DE}" type="presParOf" srcId="{E6CC01FB-1488-AD4F-AD3E-AF657B09E75E}" destId="{9B2F3315-E400-7E4F-A253-7DA9226BD994}" srcOrd="1" destOrd="0" presId="urn:microsoft.com/office/officeart/2005/8/layout/pyramid1"/>
    <dgm:cxn modelId="{52D96B16-07F6-4045-82AB-B1DAEB4C6349}" type="presParOf" srcId="{92AE7082-CAF4-5041-AAD4-D5426D7231E9}" destId="{9398D868-AE25-6F4D-9459-7227B17D460A}" srcOrd="1" destOrd="0" presId="urn:microsoft.com/office/officeart/2005/8/layout/pyramid1"/>
    <dgm:cxn modelId="{013AF6F9-1854-3C42-96C0-4168B5D849C2}" type="presParOf" srcId="{9398D868-AE25-6F4D-9459-7227B17D460A}" destId="{90CD9A28-495C-B446-B957-1FB481587AE2}" srcOrd="0" destOrd="0" presId="urn:microsoft.com/office/officeart/2005/8/layout/pyramid1"/>
    <dgm:cxn modelId="{8ACB1194-8F2D-0C42-92AD-05004436A82B}" type="presParOf" srcId="{9398D868-AE25-6F4D-9459-7227B17D460A}" destId="{7BBF0E07-BA07-F146-B7A3-BF8699B082DF}" srcOrd="1" destOrd="0" presId="urn:microsoft.com/office/officeart/2005/8/layout/pyramid1"/>
    <dgm:cxn modelId="{DD610578-5A6A-F541-8684-A47D3DFD7988}" type="presParOf" srcId="{92AE7082-CAF4-5041-AAD4-D5426D7231E9}" destId="{F14B328A-1300-6E4A-9414-8FAA7575128A}" srcOrd="2" destOrd="0" presId="urn:microsoft.com/office/officeart/2005/8/layout/pyramid1"/>
    <dgm:cxn modelId="{47747333-C131-7248-A804-CA12BFBB2833}" type="presParOf" srcId="{F14B328A-1300-6E4A-9414-8FAA7575128A}" destId="{1544E22C-8EF7-2D44-8B35-E7654D46BA2B}" srcOrd="0" destOrd="0" presId="urn:microsoft.com/office/officeart/2005/8/layout/pyramid1"/>
    <dgm:cxn modelId="{F1EA8D90-734E-154E-AA10-80C64D12AB67}" type="presParOf" srcId="{F14B328A-1300-6E4A-9414-8FAA7575128A}" destId="{B2D969AB-4EE4-2448-95C1-2BA795F2C648}" srcOrd="1" destOrd="0" presId="urn:microsoft.com/office/officeart/2005/8/layout/pyramid1"/>
    <dgm:cxn modelId="{179A5EFD-76DA-AE49-9B24-227E0697C184}" type="presParOf" srcId="{92AE7082-CAF4-5041-AAD4-D5426D7231E9}" destId="{6205C683-5DD3-3B46-92EE-A314064AC028}" srcOrd="3" destOrd="0" presId="urn:microsoft.com/office/officeart/2005/8/layout/pyramid1"/>
    <dgm:cxn modelId="{DCA1B777-AF6A-1943-BA75-F31E0F3628A2}" type="presParOf" srcId="{6205C683-5DD3-3B46-92EE-A314064AC028}" destId="{F15246B2-BF90-E844-8924-E57A1E64BC8C}" srcOrd="0" destOrd="0" presId="urn:microsoft.com/office/officeart/2005/8/layout/pyramid1"/>
    <dgm:cxn modelId="{35135886-4C7C-9D4D-8D34-1082198F2605}" type="presParOf" srcId="{6205C683-5DD3-3B46-92EE-A314064AC028}" destId="{04047BDD-1C54-3F49-8065-618A72DA1599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BF64F8-A381-EC4C-BE8B-978E8B4C9308}">
      <dsp:nvSpPr>
        <dsp:cNvPr id="0" name=""/>
        <dsp:cNvSpPr/>
      </dsp:nvSpPr>
      <dsp:spPr>
        <a:xfrm rot="5400000">
          <a:off x="-178647" y="179226"/>
          <a:ext cx="1190983" cy="833688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200" kern="1200" dirty="0" smtClean="0">
              <a:solidFill>
                <a:schemeClr val="bg2">
                  <a:lumMod val="75000"/>
                </a:schemeClr>
              </a:solidFill>
            </a:rPr>
            <a:t>9/2016</a:t>
          </a:r>
          <a:endParaRPr lang="en-US" sz="1200" kern="1200" dirty="0">
            <a:solidFill>
              <a:schemeClr val="bg2">
                <a:lumMod val="75000"/>
              </a:schemeClr>
            </a:solidFill>
          </a:endParaRPr>
        </a:p>
      </dsp:txBody>
      <dsp:txXfrm rot="-5400000">
        <a:off x="1" y="417422"/>
        <a:ext cx="833688" cy="357295"/>
      </dsp:txXfrm>
    </dsp:sp>
    <dsp:sp modelId="{2D3C1DEF-39C6-BE4C-8F55-C4E10D2E5611}">
      <dsp:nvSpPr>
        <dsp:cNvPr id="0" name=""/>
        <dsp:cNvSpPr/>
      </dsp:nvSpPr>
      <dsp:spPr>
        <a:xfrm rot="5400000">
          <a:off x="3801674" y="-2967407"/>
          <a:ext cx="774139" cy="67101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500" kern="1200" dirty="0" smtClean="0">
              <a:latin typeface="Microsoft JhengHei" charset="-120"/>
              <a:ea typeface="Microsoft JhengHei" charset="-120"/>
              <a:cs typeface="Microsoft JhengHei" charset="-120"/>
            </a:rPr>
            <a:t>計劃簡介</a:t>
          </a:r>
          <a:endParaRPr lang="en-US" sz="1500" kern="1200" dirty="0">
            <a:latin typeface="Microsoft JhengHei" charset="-120"/>
            <a:ea typeface="Microsoft JhengHei" charset="-120"/>
            <a:cs typeface="Microsoft JhengHei" charset="-12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500" kern="1200" dirty="0" smtClean="0">
              <a:latin typeface="Microsoft JhengHei" charset="-120"/>
              <a:ea typeface="Microsoft JhengHei" charset="-120"/>
              <a:cs typeface="Microsoft JhengHei" charset="-120"/>
            </a:rPr>
            <a:t>問卷調查，識別目標群</a:t>
          </a:r>
          <a:endParaRPr lang="en-US" sz="1500" kern="1200" dirty="0">
            <a:latin typeface="Microsoft JhengHei" charset="-120"/>
            <a:ea typeface="Microsoft JhengHei" charset="-120"/>
            <a:cs typeface="Microsoft JhengHei" charset="-120"/>
          </a:endParaRPr>
        </a:p>
      </dsp:txBody>
      <dsp:txXfrm rot="-5400000">
        <a:off x="833688" y="38369"/>
        <a:ext cx="6672321" cy="698559"/>
      </dsp:txXfrm>
    </dsp:sp>
    <dsp:sp modelId="{81106231-F633-6E44-9834-2AF96A75787B}">
      <dsp:nvSpPr>
        <dsp:cNvPr id="0" name=""/>
        <dsp:cNvSpPr/>
      </dsp:nvSpPr>
      <dsp:spPr>
        <a:xfrm rot="5400000">
          <a:off x="-178647" y="1169068"/>
          <a:ext cx="1190983" cy="833688"/>
        </a:xfrm>
        <a:prstGeom prst="chevron">
          <a:avLst/>
        </a:prstGeom>
        <a:gradFill rotWithShape="0">
          <a:gsLst>
            <a:gs pos="0">
              <a:schemeClr val="accent5">
                <a:hueOff val="1247628"/>
                <a:satOff val="-25244"/>
                <a:lumOff val="784"/>
                <a:alphaOff val="0"/>
                <a:tint val="96000"/>
                <a:lumMod val="100000"/>
              </a:schemeClr>
            </a:gs>
            <a:gs pos="78000">
              <a:schemeClr val="accent5">
                <a:hueOff val="1247628"/>
                <a:satOff val="-25244"/>
                <a:lumOff val="784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1247628"/>
              <a:satOff val="-25244"/>
              <a:lumOff val="784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200" kern="1200" dirty="0" smtClean="0">
              <a:solidFill>
                <a:schemeClr val="bg2">
                  <a:lumMod val="75000"/>
                </a:schemeClr>
              </a:solidFill>
            </a:rPr>
            <a:t>10/2016-5/2017</a:t>
          </a:r>
          <a:endParaRPr lang="en-US" sz="1200" kern="1200" dirty="0">
            <a:solidFill>
              <a:schemeClr val="bg2">
                <a:lumMod val="75000"/>
              </a:schemeClr>
            </a:solidFill>
          </a:endParaRPr>
        </a:p>
      </dsp:txBody>
      <dsp:txXfrm rot="-5400000">
        <a:off x="1" y="1407264"/>
        <a:ext cx="833688" cy="357295"/>
      </dsp:txXfrm>
    </dsp:sp>
    <dsp:sp modelId="{757A1BB1-A406-8449-BFD0-3A85674B24C6}">
      <dsp:nvSpPr>
        <dsp:cNvPr id="0" name=""/>
        <dsp:cNvSpPr/>
      </dsp:nvSpPr>
      <dsp:spPr>
        <a:xfrm rot="5400000">
          <a:off x="3801674" y="-1977565"/>
          <a:ext cx="774139" cy="67101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hueOff val="1247628"/>
              <a:satOff val="-25244"/>
              <a:lumOff val="78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500" kern="1200" dirty="0" smtClean="0">
              <a:latin typeface="Microsoft JhengHei" charset="-120"/>
              <a:ea typeface="Microsoft JhengHei" charset="-120"/>
              <a:cs typeface="Microsoft JhengHei" charset="-120"/>
            </a:rPr>
            <a:t>歷奇活動</a:t>
          </a:r>
          <a:endParaRPr lang="en-US" sz="1500" kern="1200" dirty="0">
            <a:latin typeface="Microsoft JhengHei" charset="-120"/>
            <a:ea typeface="Microsoft JhengHei" charset="-120"/>
            <a:cs typeface="Microsoft JhengHei" charset="-12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500" kern="1200" dirty="0" smtClean="0">
              <a:latin typeface="Microsoft JhengHei" charset="-120"/>
              <a:ea typeface="Microsoft JhengHei" charset="-120"/>
              <a:cs typeface="Microsoft JhengHei" charset="-120"/>
            </a:rPr>
            <a:t>生涯規劃活動</a:t>
          </a:r>
          <a:endParaRPr lang="en-US" sz="1500" kern="1200" dirty="0">
            <a:latin typeface="Microsoft JhengHei" charset="-120"/>
            <a:ea typeface="Microsoft JhengHei" charset="-120"/>
            <a:cs typeface="Microsoft JhengHei" charset="-120"/>
          </a:endParaRPr>
        </a:p>
      </dsp:txBody>
      <dsp:txXfrm rot="-5400000">
        <a:off x="833688" y="1028211"/>
        <a:ext cx="6672321" cy="698559"/>
      </dsp:txXfrm>
    </dsp:sp>
    <dsp:sp modelId="{76B2340A-093A-8140-A330-24067FF59696}">
      <dsp:nvSpPr>
        <dsp:cNvPr id="0" name=""/>
        <dsp:cNvSpPr/>
      </dsp:nvSpPr>
      <dsp:spPr>
        <a:xfrm rot="5400000">
          <a:off x="-178647" y="2158909"/>
          <a:ext cx="1190983" cy="833688"/>
        </a:xfrm>
        <a:prstGeom prst="chevron">
          <a:avLst/>
        </a:prstGeom>
        <a:gradFill rotWithShape="0">
          <a:gsLst>
            <a:gs pos="0">
              <a:schemeClr val="accent5">
                <a:hueOff val="2495256"/>
                <a:satOff val="-50489"/>
                <a:lumOff val="1569"/>
                <a:alphaOff val="0"/>
                <a:tint val="96000"/>
                <a:lumMod val="100000"/>
              </a:schemeClr>
            </a:gs>
            <a:gs pos="78000">
              <a:schemeClr val="accent5">
                <a:hueOff val="2495256"/>
                <a:satOff val="-50489"/>
                <a:lumOff val="1569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2495256"/>
              <a:satOff val="-50489"/>
              <a:lumOff val="1569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200" kern="1200" dirty="0" smtClean="0">
              <a:solidFill>
                <a:schemeClr val="bg2">
                  <a:lumMod val="75000"/>
                </a:schemeClr>
              </a:solidFill>
            </a:rPr>
            <a:t>5/2017-7/2017</a:t>
          </a:r>
          <a:endParaRPr lang="en-US" sz="1200" kern="1200" dirty="0">
            <a:solidFill>
              <a:schemeClr val="bg2">
                <a:lumMod val="75000"/>
              </a:schemeClr>
            </a:solidFill>
          </a:endParaRPr>
        </a:p>
      </dsp:txBody>
      <dsp:txXfrm rot="-5400000">
        <a:off x="1" y="2397105"/>
        <a:ext cx="833688" cy="357295"/>
      </dsp:txXfrm>
    </dsp:sp>
    <dsp:sp modelId="{D40529FF-7CD3-5D40-B039-8BAFEE393E00}">
      <dsp:nvSpPr>
        <dsp:cNvPr id="0" name=""/>
        <dsp:cNvSpPr/>
      </dsp:nvSpPr>
      <dsp:spPr>
        <a:xfrm rot="5400000">
          <a:off x="3801674" y="-987723"/>
          <a:ext cx="774139" cy="67101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hueOff val="2495256"/>
              <a:satOff val="-50489"/>
              <a:lumOff val="156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500" kern="1200" dirty="0" smtClean="0">
              <a:latin typeface="Microsoft JhengHei" charset="-120"/>
              <a:ea typeface="Microsoft JhengHei" charset="-120"/>
              <a:cs typeface="Microsoft JhengHei" charset="-120"/>
            </a:rPr>
            <a:t>紀律訓練營</a:t>
          </a:r>
          <a:endParaRPr lang="en-US" sz="1500" kern="1200" dirty="0">
            <a:latin typeface="Microsoft JhengHei" charset="-120"/>
            <a:ea typeface="Microsoft JhengHei" charset="-120"/>
            <a:cs typeface="Microsoft JhengHei" charset="-12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500" kern="1200" dirty="0" smtClean="0">
              <a:latin typeface="Microsoft JhengHei" charset="-120"/>
              <a:ea typeface="Microsoft JhengHei" charset="-120"/>
              <a:cs typeface="Microsoft JhengHei" charset="-120"/>
            </a:rPr>
            <a:t>結業典禮</a:t>
          </a:r>
          <a:endParaRPr lang="en-US" sz="1500" kern="1200" dirty="0">
            <a:latin typeface="Microsoft JhengHei" charset="-120"/>
            <a:ea typeface="Microsoft JhengHei" charset="-120"/>
            <a:cs typeface="Microsoft JhengHei" charset="-120"/>
          </a:endParaRPr>
        </a:p>
      </dsp:txBody>
      <dsp:txXfrm rot="-5400000">
        <a:off x="833688" y="2018053"/>
        <a:ext cx="6672321" cy="6985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53A0DD-34F0-8647-823E-723D9F7F5EA8}">
      <dsp:nvSpPr>
        <dsp:cNvPr id="0" name=""/>
        <dsp:cNvSpPr/>
      </dsp:nvSpPr>
      <dsp:spPr>
        <a:xfrm>
          <a:off x="2831325" y="0"/>
          <a:ext cx="1881148" cy="940574"/>
        </a:xfrm>
        <a:prstGeom prst="trapezoid">
          <a:avLst>
            <a:gd name="adj" fmla="val 1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000" kern="1200" dirty="0" smtClean="0">
              <a:latin typeface="Microsoft JhengHei" charset="-120"/>
              <a:ea typeface="Microsoft JhengHei" charset="-120"/>
              <a:cs typeface="Microsoft JhengHei" charset="-120"/>
            </a:rPr>
            <a:t>6/2017</a:t>
          </a:r>
          <a:r>
            <a:rPr lang="zh-TW" altLang="en-US" sz="1000" kern="1200" dirty="0" smtClean="0">
              <a:latin typeface="Microsoft JhengHei" charset="-120"/>
              <a:ea typeface="Microsoft JhengHei" charset="-120"/>
              <a:cs typeface="Microsoft JhengHei" charset="-120"/>
            </a:rPr>
            <a:t>：</a:t>
          </a:r>
          <a:endParaRPr lang="en-US" altLang="zh-TW" sz="1000" kern="1200" dirty="0" smtClean="0">
            <a:latin typeface="Microsoft JhengHei" charset="-120"/>
            <a:ea typeface="Microsoft JhengHei" charset="-120"/>
            <a:cs typeface="Microsoft JhengHei" charset="-120"/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900" kern="1200" dirty="0" smtClean="0">
              <a:latin typeface="Microsoft JhengHei" charset="-120"/>
              <a:ea typeface="Microsoft JhengHei" charset="-120"/>
              <a:cs typeface="Microsoft JhengHei" charset="-120"/>
            </a:rPr>
            <a:t>遠征台灣玉山（</a:t>
          </a:r>
          <a:r>
            <a:rPr lang="en-US" altLang="zh-TW" sz="900" kern="1200" dirty="0" smtClean="0">
              <a:latin typeface="Microsoft JhengHei" charset="-120"/>
              <a:ea typeface="Microsoft JhengHei" charset="-120"/>
              <a:cs typeface="Microsoft JhengHei" charset="-120"/>
            </a:rPr>
            <a:t>11</a:t>
          </a:r>
          <a:r>
            <a:rPr lang="zh-TW" altLang="en-US" sz="900" kern="1200" dirty="0" smtClean="0">
              <a:latin typeface="Microsoft JhengHei" charset="-120"/>
              <a:ea typeface="Microsoft JhengHei" charset="-120"/>
              <a:cs typeface="Microsoft JhengHei" charset="-120"/>
            </a:rPr>
            <a:t>人）</a:t>
          </a:r>
          <a:endParaRPr lang="en-US" sz="900" kern="1200" dirty="0">
            <a:latin typeface="Microsoft JhengHei" charset="-120"/>
            <a:ea typeface="Microsoft JhengHei" charset="-120"/>
            <a:cs typeface="Microsoft JhengHei" charset="-120"/>
          </a:endParaRPr>
        </a:p>
      </dsp:txBody>
      <dsp:txXfrm>
        <a:off x="2831325" y="0"/>
        <a:ext cx="1881148" cy="940574"/>
      </dsp:txXfrm>
    </dsp:sp>
    <dsp:sp modelId="{90CD9A28-495C-B446-B957-1FB481587AE2}">
      <dsp:nvSpPr>
        <dsp:cNvPr id="0" name=""/>
        <dsp:cNvSpPr/>
      </dsp:nvSpPr>
      <dsp:spPr>
        <a:xfrm>
          <a:off x="2206812" y="940574"/>
          <a:ext cx="3130174" cy="624513"/>
        </a:xfrm>
        <a:prstGeom prst="trapezoid">
          <a:avLst>
            <a:gd name="adj" fmla="val 100000"/>
          </a:avLst>
        </a:prstGeom>
        <a:gradFill rotWithShape="0">
          <a:gsLst>
            <a:gs pos="0">
              <a:schemeClr val="accent2">
                <a:hueOff val="-988095"/>
                <a:satOff val="4733"/>
                <a:lumOff val="4379"/>
                <a:alphaOff val="0"/>
                <a:tint val="96000"/>
                <a:lumMod val="100000"/>
              </a:schemeClr>
            </a:gs>
            <a:gs pos="78000">
              <a:schemeClr val="accent2">
                <a:hueOff val="-988095"/>
                <a:satOff val="4733"/>
                <a:lumOff val="437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700" kern="1200" dirty="0" smtClean="0">
              <a:latin typeface="Microsoft JhengHei" charset="-120"/>
              <a:ea typeface="Microsoft JhengHei" charset="-120"/>
              <a:cs typeface="Microsoft JhengHei" charset="-120"/>
            </a:rPr>
            <a:t>2/2017</a:t>
          </a:r>
          <a:r>
            <a:rPr lang="zh-TW" altLang="en-US" sz="1700" kern="1200" dirty="0" smtClean="0">
              <a:latin typeface="Microsoft JhengHei" charset="-120"/>
              <a:ea typeface="Microsoft JhengHei" charset="-120"/>
              <a:cs typeface="Microsoft JhengHei" charset="-120"/>
            </a:rPr>
            <a:t> </a:t>
          </a:r>
          <a:r>
            <a:rPr lang="en-US" altLang="zh-TW" sz="1700" kern="1200" dirty="0" smtClean="0">
              <a:latin typeface="Microsoft JhengHei" charset="-120"/>
              <a:ea typeface="Microsoft JhengHei" charset="-120"/>
              <a:cs typeface="Microsoft JhengHei" charset="-120"/>
            </a:rPr>
            <a:t>-</a:t>
          </a:r>
          <a:r>
            <a:rPr lang="zh-TW" altLang="en-US" sz="1700" kern="1200" dirty="0" smtClean="0">
              <a:latin typeface="Microsoft JhengHei" charset="-120"/>
              <a:ea typeface="Microsoft JhengHei" charset="-120"/>
              <a:cs typeface="Microsoft JhengHei" charset="-120"/>
            </a:rPr>
            <a:t> </a:t>
          </a:r>
          <a:r>
            <a:rPr lang="en-US" altLang="zh-TW" sz="1700" kern="1200" dirty="0" smtClean="0">
              <a:latin typeface="Microsoft JhengHei" charset="-120"/>
              <a:ea typeface="Microsoft JhengHei" charset="-120"/>
              <a:cs typeface="Microsoft JhengHei" charset="-120"/>
            </a:rPr>
            <a:t>3/2017</a:t>
          </a:r>
          <a:r>
            <a:rPr lang="zh-TW" altLang="en-US" sz="1700" kern="1200" dirty="0" smtClean="0">
              <a:latin typeface="Microsoft JhengHei" charset="-120"/>
              <a:ea typeface="Microsoft JhengHei" charset="-120"/>
              <a:cs typeface="Microsoft JhengHei" charset="-120"/>
            </a:rPr>
            <a:t>：二級山藝（</a:t>
          </a:r>
          <a:r>
            <a:rPr lang="en-US" altLang="zh-TW" sz="1700" kern="1200" dirty="0" smtClean="0">
              <a:latin typeface="Microsoft JhengHei" charset="-120"/>
              <a:ea typeface="Microsoft JhengHei" charset="-120"/>
              <a:cs typeface="Microsoft JhengHei" charset="-120"/>
            </a:rPr>
            <a:t>20</a:t>
          </a:r>
          <a:r>
            <a:rPr lang="zh-TW" altLang="en-US" sz="1700" kern="1200" dirty="0" smtClean="0">
              <a:latin typeface="Microsoft JhengHei" charset="-120"/>
              <a:ea typeface="Microsoft JhengHei" charset="-120"/>
              <a:cs typeface="Microsoft JhengHei" charset="-120"/>
            </a:rPr>
            <a:t>人）</a:t>
          </a:r>
          <a:endParaRPr lang="en-US" sz="1700" kern="1200" dirty="0">
            <a:latin typeface="Microsoft JhengHei" charset="-120"/>
            <a:ea typeface="Microsoft JhengHei" charset="-120"/>
            <a:cs typeface="Microsoft JhengHei" charset="-120"/>
          </a:endParaRPr>
        </a:p>
      </dsp:txBody>
      <dsp:txXfrm>
        <a:off x="2754593" y="940574"/>
        <a:ext cx="2034613" cy="624513"/>
      </dsp:txXfrm>
    </dsp:sp>
    <dsp:sp modelId="{1544E22C-8EF7-2D44-8B35-E7654D46BA2B}">
      <dsp:nvSpPr>
        <dsp:cNvPr id="0" name=""/>
        <dsp:cNvSpPr/>
      </dsp:nvSpPr>
      <dsp:spPr>
        <a:xfrm>
          <a:off x="1266238" y="1565087"/>
          <a:ext cx="5011322" cy="940574"/>
        </a:xfrm>
        <a:prstGeom prst="trapezoid">
          <a:avLst>
            <a:gd name="adj" fmla="val 100000"/>
          </a:avLst>
        </a:prstGeom>
        <a:gradFill rotWithShape="0">
          <a:gsLst>
            <a:gs pos="0">
              <a:schemeClr val="accent2">
                <a:hueOff val="-1976191"/>
                <a:satOff val="9467"/>
                <a:lumOff val="8758"/>
                <a:alphaOff val="0"/>
                <a:tint val="96000"/>
                <a:lumMod val="100000"/>
              </a:schemeClr>
            </a:gs>
            <a:gs pos="78000">
              <a:schemeClr val="accent2">
                <a:hueOff val="-1976191"/>
                <a:satOff val="9467"/>
                <a:lumOff val="875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900" kern="1200" dirty="0" smtClean="0">
              <a:latin typeface="Microsoft JhengHei" charset="-120"/>
              <a:ea typeface="Microsoft JhengHei" charset="-120"/>
              <a:cs typeface="Microsoft JhengHei" charset="-120"/>
            </a:rPr>
            <a:t>11/2016</a:t>
          </a:r>
          <a:r>
            <a:rPr lang="zh-TW" altLang="en-US" sz="1900" kern="1200" dirty="0" smtClean="0">
              <a:latin typeface="Microsoft JhengHei" charset="-120"/>
              <a:ea typeface="Microsoft JhengHei" charset="-120"/>
              <a:cs typeface="Microsoft JhengHei" charset="-120"/>
            </a:rPr>
            <a:t> </a:t>
          </a:r>
          <a:r>
            <a:rPr lang="en-US" altLang="zh-TW" sz="1900" kern="1200" dirty="0" smtClean="0">
              <a:latin typeface="Microsoft JhengHei" charset="-120"/>
              <a:ea typeface="Microsoft JhengHei" charset="-120"/>
              <a:cs typeface="Microsoft JhengHei" charset="-120"/>
            </a:rPr>
            <a:t>-</a:t>
          </a:r>
          <a:r>
            <a:rPr lang="zh-TW" altLang="en-US" sz="1900" kern="1200" dirty="0" smtClean="0">
              <a:latin typeface="Microsoft JhengHei" charset="-120"/>
              <a:ea typeface="Microsoft JhengHei" charset="-120"/>
              <a:cs typeface="Microsoft JhengHei" charset="-120"/>
            </a:rPr>
            <a:t> </a:t>
          </a:r>
          <a:r>
            <a:rPr lang="en-US" altLang="zh-TW" sz="1900" kern="1200" dirty="0" smtClean="0">
              <a:latin typeface="Microsoft JhengHei" charset="-120"/>
              <a:ea typeface="Microsoft JhengHei" charset="-120"/>
              <a:cs typeface="Microsoft JhengHei" charset="-120"/>
            </a:rPr>
            <a:t>2/2017</a:t>
          </a:r>
          <a:r>
            <a:rPr lang="zh-TW" altLang="en-US" sz="1900" kern="1200" dirty="0" smtClean="0">
              <a:latin typeface="Microsoft JhengHei" charset="-120"/>
              <a:ea typeface="Microsoft JhengHei" charset="-120"/>
              <a:cs typeface="Microsoft JhengHei" charset="-120"/>
            </a:rPr>
            <a:t>：領袖培訓課堂、一級山藝課程（</a:t>
          </a:r>
          <a:r>
            <a:rPr lang="en-US" altLang="zh-TW" sz="1900" kern="1200" dirty="0" smtClean="0">
              <a:latin typeface="Microsoft JhengHei" charset="-120"/>
              <a:ea typeface="Microsoft JhengHei" charset="-120"/>
              <a:cs typeface="Microsoft JhengHei" charset="-120"/>
            </a:rPr>
            <a:t>30</a:t>
          </a:r>
          <a:r>
            <a:rPr lang="zh-TW" altLang="en-US" sz="1900" kern="1200" dirty="0" smtClean="0">
              <a:latin typeface="Microsoft JhengHei" charset="-120"/>
              <a:ea typeface="Microsoft JhengHei" charset="-120"/>
              <a:cs typeface="Microsoft JhengHei" charset="-120"/>
            </a:rPr>
            <a:t>人）</a:t>
          </a:r>
          <a:endParaRPr lang="en-US" sz="1900" kern="1200" dirty="0">
            <a:latin typeface="Microsoft JhengHei" charset="-120"/>
            <a:ea typeface="Microsoft JhengHei" charset="-120"/>
            <a:cs typeface="Microsoft JhengHei" charset="-120"/>
          </a:endParaRPr>
        </a:p>
      </dsp:txBody>
      <dsp:txXfrm>
        <a:off x="2143220" y="1565087"/>
        <a:ext cx="3257359" cy="940574"/>
      </dsp:txXfrm>
    </dsp:sp>
    <dsp:sp modelId="{F15246B2-BF90-E844-8924-E57A1E64BC8C}">
      <dsp:nvSpPr>
        <dsp:cNvPr id="0" name=""/>
        <dsp:cNvSpPr/>
      </dsp:nvSpPr>
      <dsp:spPr>
        <a:xfrm>
          <a:off x="0" y="2505661"/>
          <a:ext cx="7543800" cy="1266238"/>
        </a:xfrm>
        <a:prstGeom prst="trapezoid">
          <a:avLst>
            <a:gd name="adj" fmla="val 100000"/>
          </a:avLst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900" kern="1200" dirty="0" smtClean="0">
              <a:latin typeface="Microsoft JhengHei" charset="-120"/>
              <a:ea typeface="Microsoft JhengHei" charset="-120"/>
              <a:cs typeface="Microsoft JhengHei" charset="-120"/>
            </a:rPr>
            <a:t>9-10/2016</a:t>
          </a:r>
          <a:r>
            <a:rPr lang="zh-TW" altLang="en-US" sz="1900" kern="1200" dirty="0" smtClean="0">
              <a:latin typeface="Microsoft JhengHei" charset="-120"/>
              <a:ea typeface="Microsoft JhengHei" charset="-120"/>
              <a:cs typeface="Microsoft JhengHei" charset="-120"/>
            </a:rPr>
            <a:t>：</a:t>
          </a:r>
          <a:r>
            <a:rPr lang="en-US" altLang="zh-TW" sz="1900" kern="1200" dirty="0" smtClean="0">
              <a:latin typeface="Microsoft JhengHei" charset="-120"/>
              <a:ea typeface="Microsoft JhengHei" charset="-120"/>
              <a:cs typeface="Microsoft JhengHei" charset="-120"/>
            </a:rPr>
            <a:t>10</a:t>
          </a:r>
          <a:r>
            <a:rPr lang="zh-TW" altLang="en-US" sz="1900" kern="1200" dirty="0" smtClean="0">
              <a:latin typeface="Microsoft JhengHei" charset="-120"/>
              <a:ea typeface="Microsoft JhengHei" charset="-120"/>
              <a:cs typeface="Microsoft JhengHei" charset="-120"/>
            </a:rPr>
            <a:t>公里街跑訓練（</a:t>
          </a:r>
          <a:r>
            <a:rPr lang="en-US" altLang="zh-TW" sz="1900" kern="1200" dirty="0" smtClean="0">
              <a:latin typeface="Microsoft JhengHei" charset="-120"/>
              <a:ea typeface="Microsoft JhengHei" charset="-120"/>
              <a:cs typeface="Microsoft JhengHei" charset="-120"/>
            </a:rPr>
            <a:t>40</a:t>
          </a:r>
          <a:r>
            <a:rPr lang="zh-TW" altLang="en-US" sz="1900" kern="1200" dirty="0" smtClean="0">
              <a:latin typeface="Microsoft JhengHei" charset="-120"/>
              <a:ea typeface="Microsoft JhengHei" charset="-120"/>
              <a:cs typeface="Microsoft JhengHei" charset="-120"/>
            </a:rPr>
            <a:t>人）</a:t>
          </a:r>
          <a:endParaRPr lang="en-US" sz="1900" kern="1200" dirty="0">
            <a:latin typeface="Microsoft JhengHei" charset="-120"/>
            <a:ea typeface="Microsoft JhengHei" charset="-120"/>
            <a:cs typeface="Microsoft JhengHei" charset="-120"/>
          </a:endParaRPr>
        </a:p>
      </dsp:txBody>
      <dsp:txXfrm>
        <a:off x="1320164" y="2505661"/>
        <a:ext cx="4903470" cy="12662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A6E38-82B1-47BB-A812-313B295FEFF2}" type="datetimeFigureOut">
              <a:rPr lang="en-US" smtClean="0"/>
              <a:pPr/>
              <a:t>6/28/2017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089E94-532B-494D-AD7A-712B16D9F5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98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544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517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55283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2440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87532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9514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8339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128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172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920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577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82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718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421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973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951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07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1" r:id="rId1"/>
    <p:sldLayoutId id="2147484102" r:id="rId2"/>
    <p:sldLayoutId id="2147484103" r:id="rId3"/>
    <p:sldLayoutId id="2147484104" r:id="rId4"/>
    <p:sldLayoutId id="2147484105" r:id="rId5"/>
    <p:sldLayoutId id="2147484106" r:id="rId6"/>
    <p:sldLayoutId id="2147484107" r:id="rId7"/>
    <p:sldLayoutId id="2147484108" r:id="rId8"/>
    <p:sldLayoutId id="2147484109" r:id="rId9"/>
    <p:sldLayoutId id="2147484110" r:id="rId10"/>
    <p:sldLayoutId id="2147484111" r:id="rId11"/>
    <p:sldLayoutId id="2147484112" r:id="rId12"/>
    <p:sldLayoutId id="2147484113" r:id="rId13"/>
    <p:sldLayoutId id="2147484114" r:id="rId14"/>
    <p:sldLayoutId id="2147484115" r:id="rId15"/>
    <p:sldLayoutId id="214748411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381000" y="914400"/>
            <a:ext cx="6902385" cy="838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zh-TW" alt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JhengHei" charset="-120"/>
                <a:ea typeface="Microsoft JhengHei" charset="-120"/>
                <a:cs typeface="Microsoft JhengHei" charset="-120"/>
              </a:rPr>
              <a:t>迎難而上、抗逆自強</a:t>
            </a:r>
            <a:endParaRPr lang="ru-RU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7" name="Rectangle 8"/>
          <p:cNvSpPr txBox="1">
            <a:spLocks noChangeArrowheads="1"/>
          </p:cNvSpPr>
          <p:nvPr/>
        </p:nvSpPr>
        <p:spPr>
          <a:xfrm>
            <a:off x="1905000" y="1981200"/>
            <a:ext cx="4038600" cy="564039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3000" dirty="0" smtClean="0">
                <a:latin typeface="Microsoft JhengHei" charset="-120"/>
                <a:ea typeface="Microsoft JhengHei" charset="-120"/>
                <a:cs typeface="Microsoft JhengHei" charset="-120"/>
              </a:rPr>
              <a:t>從活動中提升抗逆能力</a:t>
            </a:r>
            <a:endParaRPr lang="en-US" sz="300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8" name="Rectangle 8"/>
          <p:cNvSpPr txBox="1">
            <a:spLocks noChangeArrowheads="1"/>
          </p:cNvSpPr>
          <p:nvPr/>
        </p:nvSpPr>
        <p:spPr>
          <a:xfrm>
            <a:off x="4263580" y="5769580"/>
            <a:ext cx="4792980" cy="1031785"/>
          </a:xfrm>
          <a:prstGeom prst="rect">
            <a:avLst/>
          </a:prstGeom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TW" altLang="en-US" sz="2400" dirty="0" smtClean="0">
                <a:solidFill>
                  <a:srgbClr val="0070C0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樂善堂余近卿中學</a:t>
            </a:r>
            <a:endParaRPr lang="en-US" altLang="zh-TW" sz="2400" dirty="0" smtClean="0">
              <a:solidFill>
                <a:srgbClr val="0070C0"/>
              </a:solidFill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pPr marL="0" indent="0" algn="ctr">
              <a:buNone/>
            </a:pPr>
            <a:r>
              <a:rPr lang="zh-TW" altLang="en-US" sz="2000" dirty="0" smtClean="0">
                <a:solidFill>
                  <a:srgbClr val="0070C0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劉振鴻校長、張齊欣副校長、陳卓勛老師　</a:t>
            </a:r>
            <a:endParaRPr lang="en-US" sz="2000" dirty="0">
              <a:solidFill>
                <a:srgbClr val="0070C0"/>
              </a:solidFill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20135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0900"/>
            <a:ext cx="8305800" cy="749300"/>
          </a:xfrm>
        </p:spPr>
        <p:txBody>
          <a:bodyPr>
            <a:normAutofit/>
          </a:bodyPr>
          <a:lstStyle/>
          <a:p>
            <a:r>
              <a:rPr lang="zh-TW" altLang="en-US" b="0" dirty="0" smtClean="0">
                <a:latin typeface="Microsoft JhengHei" charset="-120"/>
                <a:ea typeface="Microsoft JhengHei" charset="-120"/>
                <a:cs typeface="Microsoft JhengHei" charset="-120"/>
              </a:rPr>
              <a:t>思考題：如何讓學生</a:t>
            </a:r>
            <a:r>
              <a:rPr lang="zh-TW" altLang="en-US" b="0" dirty="0">
                <a:latin typeface="Microsoft JhengHei" charset="-120"/>
                <a:ea typeface="Microsoft JhengHei" charset="-120"/>
                <a:cs typeface="Microsoft JhengHei" charset="-120"/>
              </a:rPr>
              <a:t>享受活動</a:t>
            </a:r>
            <a:r>
              <a:rPr lang="zh-TW" altLang="en-US" b="0" dirty="0" smtClean="0">
                <a:latin typeface="Microsoft JhengHei" charset="-120"/>
                <a:ea typeface="Microsoft JhengHei" charset="-120"/>
                <a:cs typeface="Microsoft JhengHei" charset="-120"/>
              </a:rPr>
              <a:t>過程？</a:t>
            </a:r>
            <a:endParaRPr lang="en-US" b="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26090" y="1397000"/>
            <a:ext cx="7832725" cy="1905000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b="1" dirty="0" smtClean="0">
                <a:solidFill>
                  <a:schemeClr val="accent5">
                    <a:lumMod val="50000"/>
                  </a:schemeClr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精心設計的活動，校長</a:t>
            </a:r>
            <a:r>
              <a:rPr lang="zh-TW" altLang="en-US" sz="3600" b="1" dirty="0">
                <a:solidFill>
                  <a:schemeClr val="accent5">
                    <a:lumMod val="50000"/>
                  </a:schemeClr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、老師、導師、</a:t>
            </a:r>
            <a:r>
              <a:rPr lang="zh-TW" altLang="en-US" sz="3600" b="1" dirty="0" smtClean="0">
                <a:solidFill>
                  <a:schemeClr val="accent5">
                    <a:lumMod val="50000"/>
                  </a:schemeClr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教練適時的介入及支援，讓學生</a:t>
            </a:r>
            <a:r>
              <a:rPr lang="zh-TW" altLang="en-US" sz="3600" b="1" dirty="0" smtClean="0">
                <a:solidFill>
                  <a:srgbClr val="FF0000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感到同行，有同喜同悲、齊上齊落的感覺</a:t>
            </a:r>
            <a:endParaRPr lang="en-US" altLang="zh-TW" sz="3600" b="1" dirty="0">
              <a:solidFill>
                <a:srgbClr val="FF0000"/>
              </a:solidFill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6666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30595" y="1447800"/>
            <a:ext cx="6337005" cy="2603036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善用外界資源，</a:t>
            </a:r>
            <a:r>
              <a:rPr lang="zh-TW" altLang="en-US" b="1" dirty="0" smtClean="0">
                <a:latin typeface="微軟正黑體" panose="020B0604030504040204" pitchFamily="34" charset="-120"/>
              </a:rPr>
              <a:t>按學</a:t>
            </a:r>
            <a:r>
              <a:rPr lang="zh-TW" altLang="en-US" b="1" dirty="0">
                <a:latin typeface="微軟正黑體" panose="020B0604030504040204" pitchFamily="34" charset="-120"/>
              </a:rPr>
              <a:t>生</a:t>
            </a:r>
            <a:r>
              <a:rPr lang="zh-TW" altLang="en-US" b="1" dirty="0" smtClean="0">
                <a:latin typeface="微軟正黑體" panose="020B0604030504040204" pitchFamily="34" charset="-120"/>
              </a:rPr>
              <a:t>需要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參與各項計劃</a:t>
            </a:r>
            <a:endParaRPr lang="zh-HK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268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Microsoft JhengHei" charset="-120"/>
                <a:ea typeface="Microsoft JhengHei" charset="-120"/>
                <a:cs typeface="Microsoft JhengHei" charset="-120"/>
              </a:rPr>
              <a:t>多元智能躍進計劃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HK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由</a:t>
            </a:r>
            <a:r>
              <a:rPr lang="zh-TW" altLang="zh-HK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教育局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及不同的</a:t>
            </a:r>
            <a:r>
              <a:rPr lang="zh-TW" altLang="zh-HK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紀律</a:t>
            </a:r>
            <a:r>
              <a:rPr lang="zh-TW" altLang="zh-HK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部隊協作</a:t>
            </a:r>
            <a:r>
              <a:rPr lang="zh-TW" altLang="zh-HK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推行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HK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提升自信心、自律、抗逆力及團隊</a:t>
            </a:r>
            <a:r>
              <a:rPr lang="zh-TW" altLang="zh-HK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精神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0786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Microsoft JhengHei" charset="-120"/>
                <a:ea typeface="Microsoft JhengHei" charset="-120"/>
                <a:cs typeface="Microsoft JhengHei" charset="-120"/>
              </a:rPr>
              <a:t>多元智能躍進計劃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HK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步操、體能鍛鍊、遠足、野外定向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HK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攀石、</a:t>
            </a:r>
            <a:r>
              <a:rPr lang="zh-HK" altLang="zh-HK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緝毒</a:t>
            </a:r>
            <a:r>
              <a:rPr lang="zh-TW" altLang="zh-HK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犬示</a:t>
            </a:r>
            <a:r>
              <a:rPr lang="zh-HK" altLang="zh-HK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範和</a:t>
            </a:r>
            <a:r>
              <a:rPr lang="zh-TW" altLang="zh-HK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領導才能</a:t>
            </a:r>
            <a:r>
              <a:rPr lang="zh-HK" altLang="zh-HK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訓練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1452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讓學生感受到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我也可以做得到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我身邊的人對我的支援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如何同行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….</a:t>
            </a:r>
          </a:p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適時的支援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….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師生夜話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家人對我的支持及信任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7141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創路雄心計劃</a:t>
            </a:r>
            <a:endParaRPr lang="en-US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香港中文大學、消防處、突破機構合辦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目的：建立目標、增加自信心；學習堅毅、捨己為人精神；培養紀律、抗逆能力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對象：中二至中三欠缺動機及目標之學生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一連串歷奇活動及生涯規劃活動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消防友師陪伴</a:t>
            </a:r>
            <a:endParaRPr lang="en-US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6009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流程</a:t>
            </a:r>
            <a:endParaRPr lang="en-US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5769278"/>
              </p:ext>
            </p:extLst>
          </p:nvPr>
        </p:nvGraphicFramePr>
        <p:xfrm>
          <a:off x="798910" y="2171700"/>
          <a:ext cx="7543800" cy="3171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2963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計劃特色</a:t>
            </a:r>
            <a:endParaRPr lang="en-US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大學、</a:t>
            </a:r>
            <a:r>
              <a:rPr lang="en-US" altLang="zh-TW" dirty="0" smtClean="0">
                <a:latin typeface="Microsoft JhengHei" charset="-120"/>
                <a:ea typeface="Microsoft JhengHei" charset="-120"/>
                <a:cs typeface="Microsoft JhengHei" charset="-120"/>
              </a:rPr>
              <a:t>NGO</a:t>
            </a:r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專業協作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教師事前接受培訓，包括參與消防紀律訓練營，擔任監護人角色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消防友師擔任義工導師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包含生涯規劃元素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endParaRPr lang="en-US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38880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乘風航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海上歷奇體驗活動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HK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乘快艇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HK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跳海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與特殊學校學生同行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 </a:t>
            </a:r>
            <a:r>
              <a:rPr lang="zh-TW" altLang="zh-HK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照顧伙伴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4037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781801" cy="1320800"/>
          </a:xfrm>
        </p:spPr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領袖外展訓練</a:t>
            </a:r>
            <a:r>
              <a:rPr lang="zh-TW" altLang="en-US" dirty="0" smtClean="0"/>
              <a:t> </a:t>
            </a:r>
            <a:r>
              <a:rPr lang="en-US" altLang="zh-TW" dirty="0" smtClean="0"/>
              <a:t>(Outward Bound)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中四具領袖潛能的學生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在陌生環境中克服各種挑戰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跳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海、荒島野外求生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五日四夜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03535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我們的信念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sz="3000" dirty="0" smtClean="0">
                <a:latin typeface="Microsoft JhengHei" charset="-120"/>
                <a:ea typeface="Microsoft JhengHei" charset="-120"/>
                <a:cs typeface="Microsoft JhengHei" charset="-120"/>
              </a:rPr>
              <a:t>我們相信「每個學生都是獨特的」</a:t>
            </a:r>
            <a:endParaRPr lang="en-US" altLang="zh-TW" sz="3000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sz="2800" b="1" dirty="0">
                <a:solidFill>
                  <a:schemeClr val="bg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每個教育</a:t>
            </a:r>
            <a:r>
              <a:rPr lang="zh-TW" altLang="en-US" sz="2800" b="1" dirty="0" smtClean="0">
                <a:solidFill>
                  <a:schemeClr val="bg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工作者</a:t>
            </a:r>
            <a:r>
              <a:rPr lang="zh-TW" altLang="en-US" sz="2800" b="1" dirty="0">
                <a:solidFill>
                  <a:schemeClr val="bg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也</a:t>
            </a:r>
            <a:r>
              <a:rPr lang="zh-TW" altLang="en-US" sz="2800" b="1" dirty="0" smtClean="0">
                <a:solidFill>
                  <a:schemeClr val="bg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是</a:t>
            </a:r>
            <a:r>
              <a:rPr lang="zh-TW" altLang="en-US" sz="2800" b="1" dirty="0">
                <a:solidFill>
                  <a:schemeClr val="bg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獨特</a:t>
            </a:r>
            <a:r>
              <a:rPr lang="zh-TW" altLang="en-US" sz="2800" b="1" dirty="0" smtClean="0">
                <a:solidFill>
                  <a:schemeClr val="bg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endParaRPr lang="en-US" altLang="zh-TW" sz="3000" dirty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sz="3000" dirty="0" smtClean="0">
                <a:latin typeface="Microsoft JhengHei" charset="-120"/>
                <a:ea typeface="Microsoft JhengHei" charset="-120"/>
                <a:cs typeface="Microsoft JhengHei" charset="-120"/>
              </a:rPr>
              <a:t>六年的改變會影響一生一世</a:t>
            </a:r>
            <a:endParaRPr lang="en-US" altLang="zh-TW" sz="3000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sz="3000" dirty="0">
                <a:latin typeface="Microsoft JhengHei" charset="-120"/>
                <a:ea typeface="Microsoft JhengHei" charset="-120"/>
                <a:cs typeface="Microsoft JhengHei" charset="-120"/>
              </a:rPr>
              <a:t>正面思維、抗逆能力需要</a:t>
            </a:r>
            <a:r>
              <a:rPr lang="zh-TW" altLang="en-US" sz="3000" dirty="0" smtClean="0">
                <a:latin typeface="Microsoft JhengHei" charset="-120"/>
                <a:ea typeface="Microsoft JhengHei" charset="-120"/>
                <a:cs typeface="Microsoft JhengHei" charset="-120"/>
              </a:rPr>
              <a:t>從他們生活環境</a:t>
            </a:r>
            <a:r>
              <a:rPr lang="zh-TW" altLang="en-US" sz="3000" dirty="0">
                <a:latin typeface="Microsoft JhengHei" charset="-120"/>
                <a:ea typeface="Microsoft JhengHei" charset="-120"/>
                <a:cs typeface="Microsoft JhengHei" charset="-120"/>
              </a:rPr>
              <a:t>建立</a:t>
            </a:r>
            <a:endParaRPr lang="en-US" altLang="zh-TW" sz="3000" dirty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sz="3000" dirty="0">
                <a:latin typeface="Microsoft JhengHei" charset="-120"/>
                <a:ea typeface="Microsoft JhengHei" charset="-120"/>
                <a:cs typeface="Microsoft JhengHei" charset="-120"/>
              </a:rPr>
              <a:t>年青人需要的是一個讓他可生發光發亮的</a:t>
            </a:r>
            <a:r>
              <a:rPr lang="zh-TW" altLang="en-US" sz="3000" dirty="0" smtClean="0">
                <a:latin typeface="Microsoft JhengHei" charset="-120"/>
                <a:ea typeface="Microsoft JhengHei" charset="-120"/>
                <a:cs typeface="Microsoft JhengHei" charset="-120"/>
              </a:rPr>
              <a:t>平台</a:t>
            </a:r>
            <a:endParaRPr lang="en-US" altLang="zh-TW" sz="3000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sz="3000" dirty="0" smtClean="0">
                <a:latin typeface="Microsoft JhengHei" charset="-120"/>
                <a:ea typeface="Microsoft JhengHei" charset="-120"/>
                <a:cs typeface="Microsoft JhengHei" charset="-120"/>
              </a:rPr>
              <a:t>社會上有很多有心人願意為年青人付出</a:t>
            </a:r>
            <a:endParaRPr lang="en-US" altLang="zh-TW" sz="300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34136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4800" y="1295400"/>
            <a:ext cx="7041006" cy="1362075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>
                <a:latin typeface="Microsoft JhengHei" charset="-120"/>
                <a:ea typeface="Microsoft JhengHei" charset="-120"/>
                <a:cs typeface="Microsoft JhengHei" charset="-120"/>
              </a:rPr>
              <a:t>校本</a:t>
            </a:r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計劃</a:t>
            </a:r>
            <a:r>
              <a:rPr lang="zh-TW" altLang="en-US" dirty="0">
                <a:latin typeface="Microsoft JhengHei" charset="-120"/>
                <a:ea typeface="Microsoft JhengHei" charset="-120"/>
                <a:cs typeface="Microsoft JhengHei" charset="-120"/>
              </a:rPr>
              <a:t>，</a:t>
            </a:r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培養學生堅毅精神</a:t>
            </a:r>
            <a:endParaRPr lang="zh-HK" altLang="en-US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99696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義工隊－星夢計劃</a:t>
            </a:r>
            <a:endParaRPr lang="en-US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97868"/>
            <a:ext cx="7543800" cy="3171825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星夢計劃：本學年展開，為期三年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目的：培養學生領袖，建立堅毅精神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對象：中一至中三具領袖潛能之學生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506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Microsoft JhengHei" charset="-120"/>
                <a:ea typeface="Microsoft JhengHei" charset="-120"/>
                <a:cs typeface="Microsoft JhengHei" charset="-120"/>
              </a:rPr>
              <a:t>領袖訓練課堂、義工訓練、體能鍛鍊</a:t>
            </a:r>
            <a:endParaRPr lang="en-US" altLang="zh-TW" dirty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dirty="0">
                <a:latin typeface="Microsoft JhengHei" charset="-120"/>
                <a:ea typeface="Microsoft JhengHei" charset="-120"/>
                <a:cs typeface="Microsoft JhengHei" charset="-120"/>
              </a:rPr>
              <a:t>第一年：山藝課程（一級及二級、一級運動攀登、一級繩索、一級攀岩）</a:t>
            </a:r>
            <a:endParaRPr lang="en-US" altLang="zh-TW" dirty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dirty="0">
                <a:latin typeface="Microsoft JhengHei" charset="-120"/>
                <a:ea typeface="Microsoft JhengHei" charset="-120"/>
                <a:cs typeface="Microsoft JhengHei" charset="-120"/>
              </a:rPr>
              <a:t>第二年：潛水課程</a:t>
            </a:r>
            <a:endParaRPr lang="en-US" altLang="zh-TW" dirty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dirty="0">
                <a:latin typeface="Microsoft JhengHei" charset="-120"/>
                <a:ea typeface="Microsoft JhengHei" charset="-120"/>
                <a:cs typeface="Microsoft JhengHei" charset="-120"/>
              </a:rPr>
              <a:t>第三年：義工訓練營</a:t>
            </a:r>
            <a:endParaRPr lang="en-US" altLang="zh-TW" dirty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dirty="0">
                <a:latin typeface="Microsoft JhengHei" charset="-120"/>
                <a:ea typeface="Microsoft JhengHei" charset="-120"/>
                <a:cs typeface="Microsoft JhengHei" charset="-120"/>
              </a:rPr>
              <a:t>參與者：校長、老師、社工、機構導師</a:t>
            </a:r>
            <a:endParaRPr lang="en-US" altLang="zh-TW" dirty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689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4335878"/>
              </p:ext>
            </p:extLst>
          </p:nvPr>
        </p:nvGraphicFramePr>
        <p:xfrm>
          <a:off x="798910" y="2171700"/>
          <a:ext cx="7543800" cy="3771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8961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計劃特色</a:t>
            </a:r>
            <a:endParaRPr lang="en-US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7924800" cy="41910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有別於一般義工隊，</a:t>
            </a:r>
            <a:r>
              <a:rPr lang="en-US" altLang="zh-TW" dirty="0" smtClean="0">
                <a:latin typeface="Microsoft JhengHei" charset="-120"/>
                <a:ea typeface="Microsoft JhengHei" charset="-120"/>
                <a:cs typeface="Microsoft JhengHei" charset="-120"/>
              </a:rPr>
              <a:t>12</a:t>
            </a:r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位教師及社工擔當「人生教練」，進行</a:t>
            </a:r>
            <a:r>
              <a:rPr lang="en-US" altLang="zh-TW" dirty="0" smtClean="0">
                <a:latin typeface="Microsoft JhengHei" charset="-120"/>
                <a:ea typeface="Microsoft JhengHei" charset="-120"/>
                <a:cs typeface="Microsoft JhengHei" charset="-120"/>
              </a:rPr>
              <a:t>coaching</a:t>
            </a:r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，全程參與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pPr>
              <a:lnSpc>
                <a:spcPct val="120000"/>
              </a:lnSpc>
            </a:pPr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活動後除進行檢討（</a:t>
            </a:r>
            <a:r>
              <a:rPr lang="en-US" altLang="zh-TW" dirty="0" smtClean="0">
                <a:latin typeface="Microsoft JhengHei" charset="-120"/>
                <a:ea typeface="Microsoft JhengHei" charset="-120"/>
                <a:cs typeface="Microsoft JhengHei" charset="-120"/>
              </a:rPr>
              <a:t>Debriefing</a:t>
            </a:r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）外，學生紀錄成長過程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pPr>
              <a:lnSpc>
                <a:spcPct val="120000"/>
              </a:lnSpc>
            </a:pPr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事前與導師、家長商量，進行危機評估，確保學生安全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pPr>
              <a:lnSpc>
                <a:spcPct val="120000"/>
              </a:lnSpc>
            </a:pPr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讓學生在錯誤中學習，在「不能預計」的</a:t>
            </a:r>
            <a:r>
              <a:rPr lang="zh-TW" altLang="en-US" dirty="0">
                <a:latin typeface="Microsoft JhengHei" charset="-120"/>
                <a:ea typeface="Microsoft JhengHei" charset="-120"/>
                <a:cs typeface="Microsoft JhengHei" charset="-120"/>
              </a:rPr>
              <a:t>逆境中</a:t>
            </a:r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成長，</a:t>
            </a:r>
            <a:r>
              <a:rPr lang="zh-TW" altLang="en-US" dirty="0" smtClean="0">
                <a:solidFill>
                  <a:srgbClr val="FF0000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例如為登山團籌款</a:t>
            </a:r>
            <a:endParaRPr lang="en-US" dirty="0">
              <a:solidFill>
                <a:srgbClr val="FF0000"/>
              </a:solidFill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23418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48179" y="2819400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透過</a:t>
            </a:r>
            <a:r>
              <a:rPr lang="en-US" altLang="zh-TW" dirty="0" smtClean="0">
                <a:latin typeface="Microsoft JhengHei" charset="-120"/>
                <a:ea typeface="Microsoft JhengHei" charset="-120"/>
                <a:cs typeface="Microsoft JhengHei" charset="-120"/>
              </a:rPr>
              <a:t>STEM</a:t>
            </a:r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教育</a:t>
            </a:r>
            <a:r>
              <a:rPr lang="en-US" altLang="zh-TW" dirty="0" smtClean="0">
                <a:latin typeface="Microsoft JhengHei" charset="-120"/>
                <a:ea typeface="Microsoft JhengHei" charset="-120"/>
                <a:cs typeface="Microsoft JhengHei" charset="-120"/>
              </a:rPr>
              <a:t/>
            </a:r>
            <a:br>
              <a:rPr lang="en-US" altLang="zh-TW" dirty="0" smtClean="0">
                <a:latin typeface="Microsoft JhengHei" charset="-120"/>
                <a:ea typeface="Microsoft JhengHei" charset="-120"/>
                <a:cs typeface="Microsoft JhengHei" charset="-120"/>
              </a:rPr>
            </a:br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提升學生解難動機及能力</a:t>
            </a:r>
            <a:endParaRPr lang="zh-HK" altLang="en-US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97389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>
                <a:latin typeface="Microsoft JhengHei" charset="-120"/>
                <a:ea typeface="Microsoft JhengHei" charset="-120"/>
                <a:cs typeface="Microsoft JhengHei" charset="-120"/>
              </a:rPr>
              <a:t>AquaCafé</a:t>
            </a:r>
            <a:endParaRPr lang="en-US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學生構思及營運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設計菜單、沖調飲品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反覆練習、試業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dirty="0">
                <a:latin typeface="Microsoft JhengHei" charset="-120"/>
                <a:ea typeface="Microsoft JhengHei" charset="-120"/>
                <a:cs typeface="Microsoft JhengHei" charset="-120"/>
              </a:rPr>
              <a:t>校友</a:t>
            </a:r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親授調配</a:t>
            </a:r>
            <a:r>
              <a:rPr lang="zh-TW" altLang="en-US" dirty="0">
                <a:latin typeface="Microsoft JhengHei" charset="-120"/>
                <a:ea typeface="Microsoft JhengHei" charset="-120"/>
                <a:cs typeface="Microsoft JhengHei" charset="-120"/>
              </a:rPr>
              <a:t>技巧</a:t>
            </a:r>
            <a:endParaRPr lang="en-US" altLang="zh-TW" dirty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endParaRPr lang="en-US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84840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6705599" cy="1320800"/>
          </a:xfrm>
        </p:spPr>
        <p:txBody>
          <a:bodyPr/>
          <a:lstStyle/>
          <a:p>
            <a:r>
              <a:rPr lang="zh-TW" altLang="en-US" dirty="0">
                <a:latin typeface="Microsoft JhengHei" charset="-120"/>
                <a:ea typeface="Microsoft JhengHei" charset="-120"/>
                <a:cs typeface="Microsoft JhengHei" charset="-120"/>
              </a:rPr>
              <a:t>魚菜共生基地、</a:t>
            </a:r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馬蹄蟹養殖基地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成立管理隊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打理海洋生物及蔬菜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培養責任感、耐性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建構關愛文化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39192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海洋中心</a:t>
            </a:r>
            <a:endParaRPr lang="en-US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Microsoft JhengHei" charset="-120"/>
                <a:ea typeface="Microsoft JhengHei" charset="-120"/>
                <a:cs typeface="Microsoft JhengHei" charset="-120"/>
              </a:rPr>
              <a:t>2017</a:t>
            </a:r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年</a:t>
            </a:r>
            <a:r>
              <a:rPr lang="en-US" altLang="zh-TW" dirty="0" smtClean="0">
                <a:latin typeface="Microsoft JhengHei" charset="-120"/>
                <a:ea typeface="Microsoft JhengHei" charset="-120"/>
                <a:cs typeface="Microsoft JhengHei" charset="-120"/>
              </a:rPr>
              <a:t>6</a:t>
            </a:r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月開幕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浮潛活動，增加玩樂元素</a:t>
            </a:r>
            <a:endParaRPr lang="en-US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87271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科研創新</a:t>
            </a:r>
            <a:endParaRPr lang="en-US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著重發掘生活上的問題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運用科技解決問題，提升生活質素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研發過程遇上重重障礙，偶有低潮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教師及技術員：指導學生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學生：發揮創意，獲得巨大成功感</a:t>
            </a:r>
            <a:endParaRPr lang="en-US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15489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-1066800" y="762000"/>
            <a:ext cx="10058402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2800" dirty="0">
                <a:latin typeface="Microsoft JhengHei" charset="-120"/>
                <a:ea typeface="Microsoft JhengHei" charset="-120"/>
                <a:cs typeface="Microsoft JhengHei" charset="-120"/>
              </a:rPr>
              <a:t>我們相信「每個學生都是獨特的」</a:t>
            </a:r>
            <a:endParaRPr lang="en-US" altLang="zh-TW" sz="280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5" name="內容版面配置區 3"/>
          <p:cNvSpPr txBox="1">
            <a:spLocks/>
          </p:cNvSpPr>
          <p:nvPr/>
        </p:nvSpPr>
        <p:spPr>
          <a:xfrm>
            <a:off x="1065214" y="1752600"/>
            <a:ext cx="10058400" cy="4229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每個孩子都能學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學習源於興趣及成就感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每個小寶貝都是獨特的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內容版面配置區 3"/>
          <p:cNvSpPr txBox="1">
            <a:spLocks/>
          </p:cNvSpPr>
          <p:nvPr/>
        </p:nvSpPr>
        <p:spPr>
          <a:xfrm>
            <a:off x="664880" y="4100462"/>
            <a:ext cx="5365571" cy="1523494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>
            <a:lvl1pPr marL="347472" indent="-347472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0664" indent="-283464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sz="5400" b="1" dirty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每個也是唯一的</a:t>
            </a:r>
            <a:r>
              <a:rPr lang="en-US" altLang="zh-TW" sz="5400" b="1" dirty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!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b="1" dirty="0">
                <a:ln w="11430">
                  <a:solidFill>
                    <a:srgbClr val="FFFF00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他們的笑臉是我們每天的動力</a:t>
            </a:r>
            <a:r>
              <a:rPr lang="en-US" altLang="zh-TW" b="1" dirty="0">
                <a:ln w="11430">
                  <a:solidFill>
                    <a:srgbClr val="FFFF00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029085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1371600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>
                <a:latin typeface="Microsoft JhengHei" charset="-120"/>
                <a:ea typeface="Microsoft JhengHei" charset="-120"/>
                <a:cs typeface="Microsoft JhengHei" charset="-120"/>
              </a:rPr>
              <a:t>強化</a:t>
            </a:r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關愛校園文化</a:t>
            </a:r>
            <a:endParaRPr lang="zh-HK" altLang="en-US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2524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Microsoft JhengHei" charset="-120"/>
                <a:ea typeface="Microsoft JhengHei" charset="-120"/>
                <a:cs typeface="Microsoft JhengHei" charset="-120"/>
              </a:rPr>
              <a:t>禮儀之家生活體驗計劃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在校度過三日兩夜宿營訓練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提升自理能力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增強學生對學校歸屬感</a:t>
            </a:r>
            <a:endParaRPr lang="en-US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5653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成果分享活動 </a:t>
            </a:r>
            <a:r>
              <a:rPr lang="en-US" altLang="zh-TW" dirty="0" smtClean="0">
                <a:latin typeface="Microsoft JhengHei" charset="-120"/>
                <a:ea typeface="Microsoft JhengHei" charset="-120"/>
                <a:cs typeface="Microsoft JhengHei" charset="-120"/>
              </a:rPr>
              <a:t>–</a:t>
            </a:r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 適時獎勵學生</a:t>
            </a:r>
            <a:endParaRPr lang="en-US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0085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4800" y="1524000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培養學生關愛精神</a:t>
            </a:r>
            <a:endParaRPr lang="zh-HK" altLang="en-US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54641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8229600" cy="1143000"/>
          </a:xfrm>
        </p:spPr>
        <p:txBody>
          <a:bodyPr/>
          <a:lstStyle/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樂善同心義工</a:t>
            </a:r>
            <a:r>
              <a:rPr lang="zh-TW" altLang="en-US" dirty="0">
                <a:latin typeface="Microsoft JhengHei" charset="-120"/>
                <a:ea typeface="Microsoft JhengHei" charset="-120"/>
                <a:cs typeface="Microsoft JhengHei" charset="-120"/>
              </a:rPr>
              <a:t>隊</a:t>
            </a:r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參與各項義工活動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dirty="0">
                <a:latin typeface="Microsoft JhengHei" charset="-120"/>
                <a:ea typeface="Microsoft JhengHei" charset="-120"/>
                <a:cs typeface="Microsoft JhengHei" charset="-120"/>
              </a:rPr>
              <a:t>建立</a:t>
            </a:r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助人精神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dirty="0">
                <a:latin typeface="Microsoft JhengHei" charset="-120"/>
                <a:ea typeface="Microsoft JhengHei" charset="-120"/>
                <a:cs typeface="Microsoft JhengHei" charset="-120"/>
              </a:rPr>
              <a:t>從義工</a:t>
            </a:r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服務獲取成功感</a:t>
            </a:r>
            <a:endParaRPr lang="en-US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02342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8229600" cy="1143000"/>
          </a:xfrm>
        </p:spPr>
        <p:txBody>
          <a:bodyPr/>
          <a:lstStyle/>
          <a:p>
            <a:r>
              <a:rPr lang="zh-TW" altLang="en-US" dirty="0">
                <a:latin typeface="Microsoft JhengHei" charset="-120"/>
                <a:ea typeface="Microsoft JhengHei" charset="-120"/>
                <a:cs typeface="Microsoft JhengHei" charset="-120"/>
              </a:rPr>
              <a:t>樂善蓮社創新長者學苑</a:t>
            </a:r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與香海正覺蓮社合辦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教授長者</a:t>
            </a:r>
            <a:r>
              <a:rPr lang="en-US" altLang="zh-TW" dirty="0" smtClean="0">
                <a:latin typeface="Microsoft JhengHei" charset="-120"/>
                <a:ea typeface="Microsoft JhengHei" charset="-120"/>
                <a:cs typeface="Microsoft JhengHei" charset="-120"/>
              </a:rPr>
              <a:t>STEM</a:t>
            </a:r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 課程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dirty="0">
                <a:latin typeface="Microsoft JhengHei" charset="-120"/>
                <a:ea typeface="Microsoft JhengHei" charset="-120"/>
                <a:cs typeface="Microsoft JhengHei" charset="-120"/>
              </a:rPr>
              <a:t>學以致用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促進長幼共融</a:t>
            </a:r>
            <a:endParaRPr lang="en-US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05836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906166" cy="1478333"/>
          </a:xfrm>
        </p:spPr>
        <p:txBody>
          <a:bodyPr/>
          <a:lstStyle/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各持份者參與</a:t>
            </a:r>
            <a:endParaRPr lang="en-US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03595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危機評估</a:t>
            </a:r>
            <a:endParaRPr lang="en-US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按學生特性設定不同難度的目標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事前與導師、教練、家長商量，取得共識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預計後果，容許學生從錯誤中成長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6185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人手分配及角色</a:t>
            </a:r>
            <a:endParaRPr lang="en-US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校長及老師與學生共同經歷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按活動性質調整師生比例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歷奇活動需要較多人手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老師兼任</a:t>
            </a:r>
            <a:r>
              <a:rPr lang="en-US" altLang="zh-TW" dirty="0">
                <a:latin typeface="Microsoft JhengHei" charset="-120"/>
                <a:ea typeface="Microsoft JhengHei" charset="-120"/>
                <a:cs typeface="Microsoft JhengHei" charset="-120"/>
              </a:rPr>
              <a:t>f</a:t>
            </a:r>
            <a:r>
              <a:rPr lang="en-US" altLang="zh-TW" dirty="0" smtClean="0">
                <a:latin typeface="Microsoft JhengHei" charset="-120"/>
                <a:ea typeface="Microsoft JhengHei" charset="-120"/>
                <a:cs typeface="Microsoft JhengHei" charset="-120"/>
              </a:rPr>
              <a:t>acilitators</a:t>
            </a:r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及</a:t>
            </a:r>
            <a:r>
              <a:rPr lang="en-US" altLang="zh-TW" dirty="0" smtClean="0">
                <a:latin typeface="Microsoft JhengHei" charset="-120"/>
                <a:ea typeface="Microsoft JhengHei" charset="-120"/>
                <a:cs typeface="Microsoft JhengHei" charset="-120"/>
              </a:rPr>
              <a:t>coaches</a:t>
            </a:r>
          </a:p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參與活動過程及</a:t>
            </a:r>
            <a:r>
              <a:rPr lang="en-US" altLang="zh-TW" dirty="0" smtClean="0">
                <a:latin typeface="Microsoft JhengHei" charset="-120"/>
                <a:ea typeface="Microsoft JhengHei" charset="-120"/>
                <a:cs typeface="Microsoft JhengHei" charset="-120"/>
              </a:rPr>
              <a:t>debriefing</a:t>
            </a:r>
            <a:endParaRPr lang="en-US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6724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檢討工具及成果分享</a:t>
            </a:r>
            <a:endParaRPr lang="en-US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581400" cy="3880772"/>
          </a:xfrm>
        </p:spPr>
        <p:txBody>
          <a:bodyPr/>
          <a:lstStyle/>
          <a:p>
            <a:r>
              <a:rPr lang="en-US" altLang="zh-TW" dirty="0" smtClean="0">
                <a:latin typeface="Microsoft JhengHei" charset="-120"/>
                <a:ea typeface="Microsoft JhengHei" charset="-120"/>
                <a:cs typeface="Microsoft JhengHei" charset="-120"/>
              </a:rPr>
              <a:t>Debriefing</a:t>
            </a:r>
          </a:p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短片拍攝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相片、記錄冊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成果分享會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感染身邊同伴，輸出正能量</a:t>
            </a:r>
            <a:endParaRPr lang="en-US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677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</a:t>
            </a:r>
            <a:r>
              <a:rPr lang="zh-TW" altLang="en-US" dirty="0" smtClean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方向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9900" y="1905000"/>
            <a:ext cx="8229600" cy="4525963"/>
          </a:xfrm>
        </p:spPr>
        <p:txBody>
          <a:bodyPr>
            <a:normAutofit/>
          </a:bodyPr>
          <a:lstStyle/>
          <a:p>
            <a:pPr marL="285750" indent="-285750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學懂做人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……</a:t>
            </a:r>
          </a:p>
          <a:p>
            <a:pPr marL="285750" indent="-285750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自我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管理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為自己找方向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為自己及家人的未來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負責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明白人生總會遇到逆境，在過程中如何面對及從中成長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快樂的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人生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/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愛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32591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>
                <a:latin typeface="Microsoft JhengHei" charset="-120"/>
                <a:ea typeface="Microsoft JhengHei" charset="-120"/>
                <a:cs typeface="Microsoft JhengHei" charset="-120"/>
              </a:rPr>
              <a:t>Q&amp;A</a:t>
            </a:r>
            <a:endParaRPr lang="en-US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0338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297180" y="774406"/>
            <a:ext cx="8686800" cy="838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TW" alt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JhengHei" charset="-120"/>
                <a:ea typeface="Microsoft JhengHei" charset="-120"/>
                <a:cs typeface="Microsoft JhengHei" charset="-120"/>
              </a:rPr>
              <a:t>勿忘初衷</a:t>
            </a:r>
            <a:endParaRPr lang="en-US" altLang="zh-TW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pPr algn="l"/>
            <a:r>
              <a:rPr lang="zh-TW" alt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JhengHei" charset="-120"/>
                <a:ea typeface="Microsoft JhengHei" charset="-120"/>
                <a:cs typeface="Microsoft JhengHei" charset="-120"/>
              </a:rPr>
              <a:t>           結伴同行</a:t>
            </a:r>
            <a:endParaRPr lang="en-US" altLang="zh-TW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pPr algn="l"/>
            <a:r>
              <a:rPr lang="zh-TW" alt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JhengHei" charset="-120"/>
                <a:ea typeface="Microsoft JhengHei" charset="-120"/>
                <a:cs typeface="Microsoft JhengHei" charset="-120"/>
              </a:rPr>
              <a:t>                    創造孩子的未來</a:t>
            </a:r>
            <a:endParaRPr lang="ru-RU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9" name="Rectangle 8"/>
          <p:cNvSpPr txBox="1">
            <a:spLocks noChangeArrowheads="1"/>
          </p:cNvSpPr>
          <p:nvPr/>
        </p:nvSpPr>
        <p:spPr>
          <a:xfrm>
            <a:off x="1371600" y="2001304"/>
            <a:ext cx="3268980" cy="564039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en-US" sz="240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37084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學生特性</a:t>
            </a:r>
            <a:endParaRPr lang="en-US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505200"/>
          </a:xfrm>
        </p:spPr>
        <p:txBody>
          <a:bodyPr/>
          <a:lstStyle/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自信心</a:t>
            </a:r>
            <a:r>
              <a:rPr lang="zh-TW" altLang="en-US" dirty="0">
                <a:latin typeface="Microsoft JhengHei" charset="-120"/>
                <a:ea typeface="Microsoft JhengHei" charset="-120"/>
                <a:cs typeface="Microsoft JhengHei" charset="-120"/>
              </a:rPr>
              <a:t>偏</a:t>
            </a:r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低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面對挑戰及困難時，容易</a:t>
            </a:r>
            <a:r>
              <a:rPr lang="zh-TW" altLang="en-US" dirty="0">
                <a:latin typeface="Microsoft JhengHei" charset="-120"/>
                <a:ea typeface="Microsoft JhengHei" charset="-120"/>
                <a:cs typeface="Microsoft JhengHei" charset="-120"/>
              </a:rPr>
              <a:t>放棄</a:t>
            </a:r>
            <a:endParaRPr lang="en-US" altLang="zh-TW" dirty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dirty="0">
                <a:latin typeface="Microsoft JhengHei" charset="-120"/>
                <a:ea typeface="Microsoft JhengHei" charset="-120"/>
                <a:cs typeface="Microsoft JhengHei" charset="-120"/>
              </a:rPr>
              <a:t>沒有方向和</a:t>
            </a:r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目標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被動，對一般安排的課外活動興趣不大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太容易得到，覺得是理所當然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不懂感恩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35035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apezoid 3"/>
          <p:cNvSpPr/>
          <p:nvPr/>
        </p:nvSpPr>
        <p:spPr>
          <a:xfrm>
            <a:off x="2183965" y="3162957"/>
            <a:ext cx="5001611" cy="1046436"/>
          </a:xfrm>
          <a:prstGeom prst="trapezoid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感到無力感、向上流動性低</a:t>
            </a:r>
            <a:endParaRPr 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Trapezoid 4"/>
          <p:cNvSpPr/>
          <p:nvPr/>
        </p:nvSpPr>
        <p:spPr>
          <a:xfrm>
            <a:off x="2442039" y="2077148"/>
            <a:ext cx="4476289" cy="1058261"/>
          </a:xfrm>
          <a:prstGeom prst="trapezoid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latin typeface="Microsoft JhengHei" charset="-120"/>
                <a:ea typeface="Microsoft JhengHei" charset="-120"/>
                <a:cs typeface="Microsoft JhengHei" charset="-120"/>
              </a:rPr>
              <a:t>學業欠成功感、學習動機低</a:t>
            </a:r>
            <a:endParaRPr lang="en-US" sz="2000" dirty="0"/>
          </a:p>
        </p:txBody>
      </p:sp>
      <p:sp>
        <p:nvSpPr>
          <p:cNvPr id="6" name="Trapezoid 5"/>
          <p:cNvSpPr/>
          <p:nvPr/>
        </p:nvSpPr>
        <p:spPr>
          <a:xfrm>
            <a:off x="2709287" y="995239"/>
            <a:ext cx="3941790" cy="1058261"/>
          </a:xfrm>
          <a:prstGeom prst="trapezoid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latin typeface="Microsoft JhengHei" charset="-120"/>
                <a:ea typeface="Microsoft JhengHei" charset="-120"/>
                <a:cs typeface="Microsoft JhengHei" charset="-120"/>
              </a:rPr>
              <a:t>生活單一，缺少抗逆</a:t>
            </a:r>
            <a:r>
              <a:rPr lang="zh-TW" altLang="en-US" sz="2000" dirty="0" smtClean="0">
                <a:latin typeface="Microsoft JhengHei" charset="-120"/>
                <a:ea typeface="Microsoft JhengHei" charset="-120"/>
                <a:cs typeface="Microsoft JhengHei" charset="-120"/>
              </a:rPr>
              <a:t>、</a:t>
            </a:r>
            <a:endParaRPr lang="en-US" altLang="zh-TW" sz="2000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pPr algn="ctr"/>
            <a:r>
              <a:rPr lang="zh-TW" altLang="en-US" sz="2000" dirty="0" smtClean="0">
                <a:latin typeface="Microsoft JhengHei" charset="-120"/>
                <a:ea typeface="Microsoft JhengHei" charset="-120"/>
                <a:cs typeface="Microsoft JhengHei" charset="-120"/>
              </a:rPr>
              <a:t>解難</a:t>
            </a:r>
            <a:r>
              <a:rPr lang="zh-TW" altLang="en-US" sz="2000" dirty="0">
                <a:latin typeface="Microsoft JhengHei" charset="-120"/>
                <a:ea typeface="Microsoft JhengHei" charset="-120"/>
                <a:cs typeface="Microsoft JhengHei" charset="-120"/>
              </a:rPr>
              <a:t>經驗</a:t>
            </a:r>
            <a:endParaRPr lang="en-US" sz="2000" dirty="0"/>
          </a:p>
        </p:txBody>
      </p:sp>
      <p:sp>
        <p:nvSpPr>
          <p:cNvPr id="8" name="Left Arrow 7"/>
          <p:cNvSpPr/>
          <p:nvPr/>
        </p:nvSpPr>
        <p:spPr>
          <a:xfrm rot="19805872">
            <a:off x="6666132" y="1109914"/>
            <a:ext cx="2165684" cy="175420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250" b="1" dirty="0">
                <a:latin typeface="Microsoft JhengHei" charset="-120"/>
                <a:ea typeface="Microsoft JhengHei" charset="-120"/>
                <a:cs typeface="Microsoft JhengHei" charset="-120"/>
              </a:rPr>
              <a:t>學業壓力</a:t>
            </a:r>
            <a:endParaRPr lang="en-US" sz="2250" b="1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9" name="Left Arrow 8"/>
          <p:cNvSpPr/>
          <p:nvPr/>
        </p:nvSpPr>
        <p:spPr>
          <a:xfrm rot="19625624">
            <a:off x="7052884" y="2646536"/>
            <a:ext cx="1769789" cy="135442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250" b="1" dirty="0" smtClean="0">
                <a:latin typeface="Microsoft JhengHei" charset="-120"/>
                <a:ea typeface="Microsoft JhengHei" charset="-120"/>
                <a:cs typeface="Microsoft JhengHei" charset="-120"/>
              </a:rPr>
              <a:t>個人認同</a:t>
            </a:r>
            <a:endParaRPr lang="en-US" sz="2250" b="1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10" name="Right Arrow 9"/>
          <p:cNvSpPr/>
          <p:nvPr/>
        </p:nvSpPr>
        <p:spPr>
          <a:xfrm rot="985984">
            <a:off x="814050" y="1283169"/>
            <a:ext cx="1698145" cy="13231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250" b="1" dirty="0">
                <a:latin typeface="Microsoft JhengHei" charset="-120"/>
                <a:ea typeface="Microsoft JhengHei" charset="-120"/>
                <a:cs typeface="Microsoft JhengHei" charset="-120"/>
              </a:rPr>
              <a:t>交友</a:t>
            </a:r>
            <a:endParaRPr lang="en-US" sz="2250" b="1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11" name="Right Arrow 10"/>
          <p:cNvSpPr/>
          <p:nvPr/>
        </p:nvSpPr>
        <p:spPr>
          <a:xfrm rot="985984">
            <a:off x="702738" y="2487629"/>
            <a:ext cx="1698145" cy="13231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250" b="1" dirty="0" smtClean="0">
                <a:latin typeface="Microsoft JhengHei" charset="-120"/>
                <a:ea typeface="Microsoft JhengHei" charset="-120"/>
                <a:cs typeface="Microsoft JhengHei" charset="-120"/>
              </a:rPr>
              <a:t>生涯規劃</a:t>
            </a:r>
            <a:endParaRPr lang="en-US" sz="2250" b="1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19657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Microsoft JhengHei" charset="-120"/>
                <a:ea typeface="Microsoft JhengHei" charset="-120"/>
                <a:cs typeface="Microsoft JhengHei" charset="-120"/>
              </a:rPr>
              <a:t>學生需要什麼？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900393" y="1469523"/>
            <a:ext cx="3013546" cy="8039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250" b="1" dirty="0" smtClean="0">
                <a:latin typeface="Microsoft JhengHei" charset="-120"/>
                <a:ea typeface="Microsoft JhengHei" charset="-120"/>
                <a:cs typeface="Microsoft JhengHei" charset="-120"/>
              </a:rPr>
              <a:t>認識自我</a:t>
            </a:r>
            <a:endParaRPr lang="en-US" sz="2250" b="1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05400" y="4945979"/>
            <a:ext cx="3212833" cy="6809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250" dirty="0">
                <a:latin typeface="Microsoft JhengHei" charset="-120"/>
                <a:ea typeface="Microsoft JhengHei" charset="-120"/>
                <a:cs typeface="Microsoft JhengHei" charset="-120"/>
              </a:rPr>
              <a:t>營造一個「家」的感覺</a:t>
            </a:r>
            <a:endParaRPr lang="en-US" sz="225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91862" y="2028799"/>
            <a:ext cx="2815389" cy="10178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250" dirty="0">
                <a:latin typeface="Microsoft JhengHei" charset="-120"/>
                <a:ea typeface="Microsoft JhengHei" charset="-120"/>
                <a:cs typeface="Microsoft JhengHei" charset="-120"/>
              </a:rPr>
              <a:t>擴闊生活圈子，增加課外活動經歷</a:t>
            </a:r>
            <a:endParaRPr lang="en-US" sz="225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5004" y="2532870"/>
            <a:ext cx="2815389" cy="101787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250" dirty="0">
                <a:solidFill>
                  <a:schemeClr val="tx2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從活動中學習，</a:t>
            </a:r>
            <a:endParaRPr lang="en-US" altLang="zh-TW" sz="2250" dirty="0">
              <a:solidFill>
                <a:schemeClr val="tx2"/>
              </a:solidFill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pPr algn="ctr"/>
            <a:r>
              <a:rPr lang="zh-TW" altLang="en-US" sz="2250" dirty="0">
                <a:solidFill>
                  <a:schemeClr val="tx2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提升抗逆能力</a:t>
            </a:r>
            <a:endParaRPr lang="en-US" sz="2250" dirty="0">
              <a:solidFill>
                <a:schemeClr val="tx2"/>
              </a:solidFill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200" y="5012360"/>
            <a:ext cx="3429000" cy="74581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250" dirty="0" smtClean="0">
                <a:solidFill>
                  <a:schemeClr val="tx1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建立夥伴關係，</a:t>
            </a:r>
            <a:r>
              <a:rPr lang="zh-TW" altLang="en-US" sz="2250" dirty="0">
                <a:solidFill>
                  <a:schemeClr val="tx1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加強支援</a:t>
            </a:r>
            <a:endParaRPr lang="en-US" sz="2250" dirty="0">
              <a:solidFill>
                <a:schemeClr val="tx1"/>
              </a:solidFill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47739" y="3657832"/>
            <a:ext cx="8648522" cy="76944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4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讓他們在我們設計的平台上去經歷</a:t>
            </a:r>
            <a:endParaRPr lang="zh-TW" altLang="en-US" sz="4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62943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9" grpId="0" animBg="1"/>
      <p:bldP spid="10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Microsoft JhengHei" charset="-120"/>
                <a:ea typeface="Microsoft JhengHei" charset="-120"/>
                <a:cs typeface="Microsoft JhengHei" charset="-120"/>
              </a:rPr>
              <a:t>透過多元活動</a:t>
            </a:r>
            <a:r>
              <a:rPr lang="en-US" altLang="zh-TW" b="1" dirty="0" smtClean="0">
                <a:latin typeface="Microsoft JhengHei" charset="-120"/>
                <a:ea typeface="Microsoft JhengHei" charset="-120"/>
                <a:cs typeface="Microsoft JhengHei" charset="-120"/>
              </a:rPr>
              <a:t/>
            </a:r>
            <a:br>
              <a:rPr lang="en-US" altLang="zh-TW" b="1" dirty="0" smtClean="0">
                <a:latin typeface="Microsoft JhengHei" charset="-120"/>
                <a:ea typeface="Microsoft JhengHei" charset="-120"/>
                <a:cs typeface="Microsoft JhengHei" charset="-120"/>
              </a:rPr>
            </a:br>
            <a:r>
              <a:rPr lang="zh-TW" altLang="en-US" b="1" dirty="0" smtClean="0">
                <a:latin typeface="Microsoft JhengHei" charset="-120"/>
                <a:ea typeface="Microsoft JhengHei" charset="-120"/>
                <a:cs typeface="Microsoft JhengHei" charset="-120"/>
              </a:rPr>
              <a:t>激發學生潛能、抗逆精神</a:t>
            </a:r>
            <a:endParaRPr lang="en-US" b="1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提供多元課外活動，滿足不同學生需要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dirty="0" smtClean="0">
                <a:solidFill>
                  <a:srgbClr val="FF0000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不同的策略聚焦於需要不同支援</a:t>
            </a:r>
            <a:r>
              <a:rPr lang="zh-TW" altLang="en-US" dirty="0">
                <a:solidFill>
                  <a:srgbClr val="FF0000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的</a:t>
            </a:r>
            <a:r>
              <a:rPr lang="zh-TW" altLang="en-US" dirty="0" smtClean="0">
                <a:solidFill>
                  <a:srgbClr val="FF0000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學生，為他們度身訂做有效的課外</a:t>
            </a:r>
            <a:r>
              <a:rPr lang="zh-TW" altLang="en-US" dirty="0">
                <a:solidFill>
                  <a:srgbClr val="FF0000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活動</a:t>
            </a:r>
            <a:endParaRPr lang="en-US" altLang="zh-TW" dirty="0" smtClean="0">
              <a:solidFill>
                <a:srgbClr val="FF0000"/>
              </a:solidFill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積極引入外界資源，協助學生的不同發展</a:t>
            </a:r>
            <a:endParaRPr lang="en-US" altLang="zh-TW" dirty="0" smtClean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校長</a:t>
            </a:r>
            <a:r>
              <a:rPr lang="zh-TW" altLang="en-US" dirty="0">
                <a:latin typeface="Microsoft JhengHei" charset="-120"/>
                <a:ea typeface="Microsoft JhengHei" charset="-120"/>
                <a:cs typeface="Microsoft JhengHei" charset="-120"/>
              </a:rPr>
              <a:t>、老師、導師、家長、學生協作，建立支援</a:t>
            </a:r>
            <a:r>
              <a:rPr lang="zh-TW" altLang="en-US" dirty="0" smtClean="0">
                <a:latin typeface="Microsoft JhengHei" charset="-120"/>
                <a:ea typeface="Microsoft JhengHei" charset="-120"/>
                <a:cs typeface="Microsoft JhengHei" charset="-120"/>
              </a:rPr>
              <a:t>網絡</a:t>
            </a:r>
          </a:p>
        </p:txBody>
      </p:sp>
    </p:spTree>
    <p:extLst>
      <p:ext uri="{BB962C8B-B14F-4D97-AF65-F5344CB8AC3E}">
        <p14:creationId xmlns:p14="http://schemas.microsoft.com/office/powerpoint/2010/main" val="565743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1568450"/>
            <a:ext cx="7162800" cy="1905000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>
                <a:ln>
                  <a:solidFill>
                    <a:srgbClr val="7030A0"/>
                  </a:solidFill>
                </a:ln>
                <a:solidFill>
                  <a:schemeClr val="accent1">
                    <a:lumMod val="50000"/>
                  </a:schemeClr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從他們的興趣出發，刻意安排情境，</a:t>
            </a:r>
            <a:r>
              <a:rPr lang="zh-TW" altLang="en-US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設定可達到的目標</a:t>
            </a:r>
            <a:r>
              <a:rPr lang="zh-TW" altLang="en-US" dirty="0" smtClean="0">
                <a:ln>
                  <a:solidFill>
                    <a:srgbClr val="7030A0"/>
                  </a:solidFill>
                </a:ln>
                <a:solidFill>
                  <a:schemeClr val="accent1">
                    <a:lumMod val="50000"/>
                  </a:schemeClr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，讓</a:t>
            </a:r>
            <a:r>
              <a:rPr lang="zh-TW" altLang="en-US" dirty="0">
                <a:ln>
                  <a:solidFill>
                    <a:srgbClr val="7030A0"/>
                  </a:solidFill>
                </a:ln>
                <a:solidFill>
                  <a:schemeClr val="accent1">
                    <a:lumMod val="50000"/>
                  </a:schemeClr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學生從體驗</a:t>
            </a:r>
            <a:r>
              <a:rPr lang="zh-TW" altLang="en-US" dirty="0" smtClean="0">
                <a:ln>
                  <a:solidFill>
                    <a:srgbClr val="7030A0"/>
                  </a:solidFill>
                </a:ln>
                <a:solidFill>
                  <a:schemeClr val="accent1">
                    <a:lumMod val="50000"/>
                  </a:schemeClr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中培養解難能力，克服逆境</a:t>
            </a:r>
            <a:endParaRPr lang="en-US" dirty="0">
              <a:ln>
                <a:solidFill>
                  <a:srgbClr val="7030A0"/>
                </a:solidFill>
              </a:ln>
              <a:solidFill>
                <a:schemeClr val="accent1">
                  <a:lumMod val="50000"/>
                </a:schemeClr>
              </a:solidFill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23900" y="647700"/>
            <a:ext cx="7772400" cy="685800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300" dirty="0" smtClean="0">
                <a:latin typeface="Microsoft JhengHei" charset="-120"/>
                <a:ea typeface="Microsoft JhengHei" charset="-120"/>
                <a:cs typeface="Microsoft JhengHei" charset="-120"/>
              </a:rPr>
              <a:t>思考題：如何吸引學生願意參與？</a:t>
            </a:r>
            <a:endParaRPr lang="en-US" sz="330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98546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A140405B7A4D4DB671BC55BC966BAA" ma:contentTypeVersion="0" ma:contentTypeDescription="Create a new document." ma:contentTypeScope="" ma:versionID="f7e5ee24bc16741a6ac306dc8bf1832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E8B7B4E-7E42-4445-9344-C3F2C24C079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3EFAEBA-E775-4D7E-8178-0D32D4A11E53}">
  <ds:schemaRefs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011B010-BE71-444A-BD19-1DDB963DB0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2528</TotalTime>
  <Words>1191</Words>
  <Application>Microsoft Office PowerPoint</Application>
  <PresentationFormat>如螢幕大小 (4:3)</PresentationFormat>
  <Paragraphs>179</Paragraphs>
  <Slides>41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41</vt:i4>
      </vt:variant>
    </vt:vector>
  </HeadingPairs>
  <TitlesOfParts>
    <vt:vector size="49" baseType="lpstr">
      <vt:lpstr>Microsoft JhengHei</vt:lpstr>
      <vt:lpstr>Microsoft JhengHei</vt:lpstr>
      <vt:lpstr>標楷體</vt:lpstr>
      <vt:lpstr>Arial</vt:lpstr>
      <vt:lpstr>Calibri</vt:lpstr>
      <vt:lpstr>Trebuchet MS</vt:lpstr>
      <vt:lpstr>Wingdings 3</vt:lpstr>
      <vt:lpstr>多面向</vt:lpstr>
      <vt:lpstr>PowerPoint 簡報</vt:lpstr>
      <vt:lpstr>我們的信念</vt:lpstr>
      <vt:lpstr>PowerPoint 簡報</vt:lpstr>
      <vt:lpstr>學校方向</vt:lpstr>
      <vt:lpstr>學生特性</vt:lpstr>
      <vt:lpstr>PowerPoint 簡報</vt:lpstr>
      <vt:lpstr>學生需要什麼？</vt:lpstr>
      <vt:lpstr>透過多元活動 激發學生潛能、抗逆精神</vt:lpstr>
      <vt:lpstr>從他們的興趣出發，刻意安排情境，設定可達到的目標，讓學生從體驗中培養解難能力，克服逆境</vt:lpstr>
      <vt:lpstr>思考題：如何讓學生享受活動過程？</vt:lpstr>
      <vt:lpstr>   善用外界資源，按學生需要參與各項計劃</vt:lpstr>
      <vt:lpstr>多元智能躍進計劃</vt:lpstr>
      <vt:lpstr>多元智能躍進計劃</vt:lpstr>
      <vt:lpstr>讓學生感受到</vt:lpstr>
      <vt:lpstr>創路雄心計劃</vt:lpstr>
      <vt:lpstr>流程</vt:lpstr>
      <vt:lpstr>計劃特色</vt:lpstr>
      <vt:lpstr>乘風航</vt:lpstr>
      <vt:lpstr>領袖外展訓練 (Outward Bound)</vt:lpstr>
      <vt:lpstr>校本計劃，培養學生堅毅精神</vt:lpstr>
      <vt:lpstr>義工隊－星夢計劃</vt:lpstr>
      <vt:lpstr>PowerPoint 簡報</vt:lpstr>
      <vt:lpstr>PowerPoint 簡報</vt:lpstr>
      <vt:lpstr>計劃特色</vt:lpstr>
      <vt:lpstr>透過STEM教育 提升學生解難動機及能力</vt:lpstr>
      <vt:lpstr>AquaCafé</vt:lpstr>
      <vt:lpstr>魚菜共生基地、馬蹄蟹養殖基地</vt:lpstr>
      <vt:lpstr>海洋中心</vt:lpstr>
      <vt:lpstr>科研創新</vt:lpstr>
      <vt:lpstr>強化關愛校園文化</vt:lpstr>
      <vt:lpstr>禮儀之家生活體驗計劃</vt:lpstr>
      <vt:lpstr>成果分享活動 – 適時獎勵學生</vt:lpstr>
      <vt:lpstr>培養學生關愛精神</vt:lpstr>
      <vt:lpstr>樂善同心義工隊</vt:lpstr>
      <vt:lpstr>樂善蓮社創新長者學苑</vt:lpstr>
      <vt:lpstr>各持份者參與</vt:lpstr>
      <vt:lpstr>危機評估</vt:lpstr>
      <vt:lpstr>人手分配及角色</vt:lpstr>
      <vt:lpstr>檢討工具及成果分享</vt:lpstr>
      <vt:lpstr>Q&amp;A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LAU, Wai-man</cp:lastModifiedBy>
  <cp:revision>247</cp:revision>
  <dcterms:created xsi:type="dcterms:W3CDTF">2012-04-26T17:06:14Z</dcterms:created>
  <dcterms:modified xsi:type="dcterms:W3CDTF">2017-06-28T08:42:02Z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0x01010026A140405B7A4D4DB671BC55BC966BAA</vt:lpwstr>
  </property>
</Properties>
</file>