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4"/>
  </p:notesMasterIdLst>
  <p:handoutMasterIdLst>
    <p:handoutMasterId r:id="rId35"/>
  </p:handoutMasterIdLst>
  <p:sldIdLst>
    <p:sldId id="256" r:id="rId5"/>
    <p:sldId id="299" r:id="rId6"/>
    <p:sldId id="301" r:id="rId7"/>
    <p:sldId id="303" r:id="rId8"/>
    <p:sldId id="274" r:id="rId9"/>
    <p:sldId id="273" r:id="rId10"/>
    <p:sldId id="277" r:id="rId11"/>
    <p:sldId id="258" r:id="rId12"/>
    <p:sldId id="257" r:id="rId13"/>
    <p:sldId id="289" r:id="rId14"/>
    <p:sldId id="294" r:id="rId15"/>
    <p:sldId id="309" r:id="rId16"/>
    <p:sldId id="281" r:id="rId17"/>
    <p:sldId id="263" r:id="rId18"/>
    <p:sldId id="306" r:id="rId19"/>
    <p:sldId id="304" r:id="rId20"/>
    <p:sldId id="285" r:id="rId21"/>
    <p:sldId id="265" r:id="rId22"/>
    <p:sldId id="291" r:id="rId23"/>
    <p:sldId id="280" r:id="rId24"/>
    <p:sldId id="288" r:id="rId25"/>
    <p:sldId id="305" r:id="rId26"/>
    <p:sldId id="295" r:id="rId27"/>
    <p:sldId id="292" r:id="rId28"/>
    <p:sldId id="260" r:id="rId29"/>
    <p:sldId id="290" r:id="rId30"/>
    <p:sldId id="297" r:id="rId31"/>
    <p:sldId id="261" r:id="rId32"/>
    <p:sldId id="293" r:id="rId33"/>
  </p:sldIdLst>
  <p:sldSz cx="9144000" cy="6858000" type="screen4x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66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9" autoAdjust="0"/>
    <p:restoredTop sz="82122" autoAdjust="0"/>
  </p:normalViewPr>
  <p:slideViewPr>
    <p:cSldViewPr>
      <p:cViewPr varScale="1">
        <p:scale>
          <a:sx n="75" d="100"/>
          <a:sy n="75" d="100"/>
        </p:scale>
        <p:origin x="13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282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1232C3-F1B7-45B1-896D-10940B1FA8A8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6D1A773-F9E1-4ED4-8790-780AD566ECAA}">
      <dgm:prSet phldrT="[文字]" custT="1"/>
      <dgm:spPr/>
      <dgm:t>
        <a:bodyPr/>
        <a:lstStyle/>
        <a:p>
          <a:r>
            <a:rPr lang="zh-TW" altLang="en-US" sz="2000" dirty="0" smtClean="0">
              <a:latin typeface="+mj-ea"/>
              <a:ea typeface="+mj-ea"/>
            </a:rPr>
            <a:t>後天環境</a:t>
          </a:r>
          <a:endParaRPr lang="zh-TW" altLang="en-US" sz="2000" dirty="0">
            <a:latin typeface="+mj-ea"/>
            <a:ea typeface="+mj-ea"/>
          </a:endParaRPr>
        </a:p>
      </dgm:t>
    </dgm:pt>
    <dgm:pt modelId="{377905A4-BBF6-4A89-951F-E34EE0293BA7}" type="parTrans" cxnId="{F47238D3-87BE-4408-8F18-76AA9F9E84C3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C1E8D77A-28CA-4840-8C54-DD308BC8353C}" type="sibTrans" cxnId="{F47238D3-87BE-4408-8F18-76AA9F9E84C3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61935205-F7D8-4CF7-A599-6EDDFFF4E284}">
      <dgm:prSet phldrT="[文字]" custT="1"/>
      <dgm:spPr/>
      <dgm:t>
        <a:bodyPr/>
        <a:lstStyle/>
        <a:p>
          <a:r>
            <a:rPr lang="zh-TW" altLang="en-US" sz="2000" dirty="0" smtClean="0">
              <a:latin typeface="+mj-ea"/>
              <a:ea typeface="+mj-ea"/>
            </a:rPr>
            <a:t>建立正面的關係</a:t>
          </a:r>
          <a:endParaRPr lang="zh-TW" altLang="en-US" sz="2000" dirty="0">
            <a:latin typeface="+mj-ea"/>
            <a:ea typeface="+mj-ea"/>
          </a:endParaRPr>
        </a:p>
      </dgm:t>
    </dgm:pt>
    <dgm:pt modelId="{7A757599-B0EE-46C3-A4C1-BD41F4D89D80}" type="parTrans" cxnId="{6356F284-4305-4E79-A5EB-363209E0FB67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B6B09B0B-7924-49B1-9694-0E242C6FBBCB}" type="sibTrans" cxnId="{6356F284-4305-4E79-A5EB-363209E0FB67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512EDA33-ED54-4462-905C-093A23A4818C}">
      <dgm:prSet phldrT="[文字]" custT="1"/>
      <dgm:spPr/>
      <dgm:t>
        <a:bodyPr/>
        <a:lstStyle/>
        <a:p>
          <a:r>
            <a:rPr lang="zh-TW" altLang="en-US" sz="2000" dirty="0" smtClean="0">
              <a:latin typeface="+mj-ea"/>
              <a:ea typeface="+mj-ea"/>
            </a:rPr>
            <a:t>強化先天</a:t>
          </a:r>
          <a:endParaRPr lang="zh-TW" altLang="en-US" sz="2000" dirty="0">
            <a:latin typeface="+mj-ea"/>
            <a:ea typeface="+mj-ea"/>
          </a:endParaRPr>
        </a:p>
      </dgm:t>
    </dgm:pt>
    <dgm:pt modelId="{19493AA5-43FC-47EF-9C53-C18D675F9FBA}" type="parTrans" cxnId="{8C53EFF6-BC79-4498-A997-DDC75C862937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5C7C8F07-22F5-4442-9548-D5EBB3486EED}" type="sibTrans" cxnId="{8C53EFF6-BC79-4498-A997-DDC75C862937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A3F455AF-3796-423F-A4C8-E41C0D0056CB}">
      <dgm:prSet phldrT="[文字]" custT="1"/>
      <dgm:spPr/>
      <dgm:t>
        <a:bodyPr/>
        <a:lstStyle/>
        <a:p>
          <a:r>
            <a:rPr lang="zh-TW" altLang="en-US" sz="2000" dirty="0" smtClean="0">
              <a:latin typeface="+mj-ea"/>
              <a:ea typeface="+mj-ea"/>
            </a:rPr>
            <a:t>社交能力</a:t>
          </a:r>
          <a:endParaRPr lang="zh-TW" altLang="en-US" sz="2000" dirty="0">
            <a:latin typeface="+mj-ea"/>
            <a:ea typeface="+mj-ea"/>
          </a:endParaRPr>
        </a:p>
      </dgm:t>
    </dgm:pt>
    <dgm:pt modelId="{3E087B6E-56C8-4742-ABBB-8B4B27794CB3}" type="parTrans" cxnId="{49486A6D-5DDA-48F9-9D1A-C9699542ADE0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B3D2D756-E61F-408F-8397-54D9BEA77A51}" type="sibTrans" cxnId="{49486A6D-5DDA-48F9-9D1A-C9699542ADE0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FEC78C29-4039-448F-B844-2A21F9299874}">
      <dgm:prSet phldrT="[文字]" custT="1"/>
      <dgm:spPr/>
      <dgm:t>
        <a:bodyPr/>
        <a:lstStyle/>
        <a:p>
          <a:r>
            <a:rPr lang="zh-TW" altLang="en-US" sz="2000" dirty="0" smtClean="0">
              <a:latin typeface="+mj-ea"/>
              <a:ea typeface="+mj-ea"/>
            </a:rPr>
            <a:t>解決問題能力</a:t>
          </a:r>
          <a:endParaRPr lang="zh-TW" altLang="en-US" sz="2000" dirty="0">
            <a:latin typeface="+mj-ea"/>
            <a:ea typeface="+mj-ea"/>
          </a:endParaRPr>
        </a:p>
      </dgm:t>
    </dgm:pt>
    <dgm:pt modelId="{A9993980-0BB9-4B6B-80FB-825C448AC698}" type="parTrans" cxnId="{C67D8646-C4C7-43C9-BAC0-7C17A6C20BF2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3DF137D2-AB4B-4EFF-A5A3-5A8A18D29C27}" type="sibTrans" cxnId="{C67D8646-C4C7-43C9-BAC0-7C17A6C20BF2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AF88B626-3830-4CFA-8A43-E3CD8CD84505}">
      <dgm:prSet phldrT="[文字]" custT="1"/>
      <dgm:spPr/>
      <dgm:t>
        <a:bodyPr/>
        <a:lstStyle/>
        <a:p>
          <a:r>
            <a:rPr lang="zh-TW" altLang="en-US" sz="2000" dirty="0" smtClean="0">
              <a:latin typeface="+mj-ea"/>
              <a:ea typeface="+mj-ea"/>
            </a:rPr>
            <a:t>自主能力</a:t>
          </a:r>
          <a:endParaRPr lang="zh-TW" altLang="en-US" sz="2000" dirty="0">
            <a:latin typeface="+mj-ea"/>
            <a:ea typeface="+mj-ea"/>
          </a:endParaRPr>
        </a:p>
      </dgm:t>
    </dgm:pt>
    <dgm:pt modelId="{20B113DD-FC5C-4962-B688-2140CA241D28}" type="parTrans" cxnId="{DDFC4D92-629C-42E3-85C8-8EB1FBA8FC86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788D9C19-B88C-4F3D-B2AF-0B13AA0682C7}" type="sibTrans" cxnId="{DDFC4D92-629C-42E3-85C8-8EB1FBA8FC86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D21A25E6-A62A-4848-838E-15C0CD99C724}">
      <dgm:prSet phldrT="[文字]" custT="1"/>
      <dgm:spPr/>
      <dgm:t>
        <a:bodyPr/>
        <a:lstStyle/>
        <a:p>
          <a:r>
            <a:rPr kumimoji="0" lang="zh-TW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微軟正黑體" pitchFamily="34" charset="-120"/>
              <a:ea typeface="微軟正黑體" pitchFamily="34" charset="-120"/>
            </a:rPr>
            <a:t>裝備學生面對及克服成長的挑戰</a:t>
          </a:r>
          <a:endParaRPr lang="zh-TW" altLang="en-US" sz="2000" b="0" dirty="0">
            <a:solidFill>
              <a:schemeClr val="bg1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ED2DBC5E-390F-470C-BA6D-B350AA443886}" type="parTrans" cxnId="{1E7279F3-F268-47EC-9CD0-46C4014F3935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F04C0B9D-B162-4992-BCDC-F2CAEA6B1BC3}" type="sibTrans" cxnId="{1E7279F3-F268-47EC-9CD0-46C4014F3935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BDA73509-C883-43F0-B558-06143B8A7891}">
      <dgm:prSet phldrT="[文字]" custT="1"/>
      <dgm:spPr/>
      <dgm:t>
        <a:bodyPr/>
        <a:lstStyle/>
        <a:p>
          <a:r>
            <a:rPr lang="zh-TW" altLang="en-US" sz="2000" dirty="0" smtClean="0">
              <a:latin typeface="+mj-ea"/>
              <a:ea typeface="+mj-ea"/>
            </a:rPr>
            <a:t>對未來的憧憬</a:t>
          </a:r>
          <a:endParaRPr lang="zh-TW" altLang="en-US" sz="2000" dirty="0">
            <a:latin typeface="+mj-ea"/>
            <a:ea typeface="+mj-ea"/>
          </a:endParaRPr>
        </a:p>
      </dgm:t>
    </dgm:pt>
    <dgm:pt modelId="{AE0517EB-EC5F-4885-8477-2D1319E0B125}" type="parTrans" cxnId="{C71378F5-038B-4FFA-A9EE-E5C9F67F69B9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E5DA18B2-953C-4F3E-B54F-F5E6946F1CDD}" type="sibTrans" cxnId="{C71378F5-038B-4FFA-A9EE-E5C9F67F69B9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4B51DD50-E16E-429B-ADF4-1E8B3BBB9B1A}">
      <dgm:prSet phldrT="[文字]" custT="1"/>
      <dgm:spPr/>
      <dgm:t>
        <a:bodyPr/>
        <a:lstStyle/>
        <a:p>
          <a:r>
            <a:rPr lang="zh-TW" altLang="en-US" sz="2000" dirty="0" smtClean="0">
              <a:latin typeface="+mj-ea"/>
              <a:ea typeface="+mj-ea"/>
            </a:rPr>
            <a:t>提出合理而高的期望</a:t>
          </a:r>
          <a:endParaRPr lang="zh-TW" altLang="en-US" sz="2000" dirty="0">
            <a:latin typeface="+mj-ea"/>
            <a:ea typeface="+mj-ea"/>
          </a:endParaRPr>
        </a:p>
      </dgm:t>
    </dgm:pt>
    <dgm:pt modelId="{68729EB2-32DB-4265-AE61-2F8CF1E4E9A3}" type="parTrans" cxnId="{2EB5AB3C-036A-4056-9E65-3004CF35BE39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4CF283A6-8ECA-485C-B600-C850272A2ABD}" type="sibTrans" cxnId="{2EB5AB3C-036A-4056-9E65-3004CF35BE39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A1E46BB4-2F48-4C26-8265-20471A8CAA5C}">
      <dgm:prSet phldrT="[文字]" custT="1"/>
      <dgm:spPr/>
      <dgm:t>
        <a:bodyPr/>
        <a:lstStyle/>
        <a:p>
          <a:r>
            <a:rPr lang="zh-TW" altLang="en-US" sz="2000" dirty="0" smtClean="0">
              <a:latin typeface="+mj-ea"/>
              <a:ea typeface="+mj-ea"/>
            </a:rPr>
            <a:t>提供有意義的參與機會</a:t>
          </a:r>
          <a:endParaRPr lang="zh-TW" altLang="en-US" sz="2000" dirty="0">
            <a:latin typeface="+mj-ea"/>
            <a:ea typeface="+mj-ea"/>
          </a:endParaRPr>
        </a:p>
      </dgm:t>
    </dgm:pt>
    <dgm:pt modelId="{B6FF157E-9D34-4A3A-B69D-6C0D6DAA961F}" type="parTrans" cxnId="{0466619B-D3E5-4ACE-AF8B-0260D5AA56AC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B1292048-66A3-4E54-BC38-8E222709FA38}" type="sibTrans" cxnId="{0466619B-D3E5-4ACE-AF8B-0260D5AA56AC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C370A406-3E55-4577-8A37-4D58BF89C62F}" type="pres">
      <dgm:prSet presAssocID="{5B1232C3-F1B7-45B1-896D-10940B1FA8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495CB88-803E-43DB-A54B-9470C4093CE8}" type="pres">
      <dgm:prSet presAssocID="{5B1232C3-F1B7-45B1-896D-10940B1FA8A8}" presName="tSp" presStyleCnt="0"/>
      <dgm:spPr/>
    </dgm:pt>
    <dgm:pt modelId="{8A2373F8-38E6-497D-BF5A-762E59A78B05}" type="pres">
      <dgm:prSet presAssocID="{5B1232C3-F1B7-45B1-896D-10940B1FA8A8}" presName="bSp" presStyleCnt="0"/>
      <dgm:spPr/>
    </dgm:pt>
    <dgm:pt modelId="{EB12CD8B-4C32-4C4F-B9B1-5633F1979BAA}" type="pres">
      <dgm:prSet presAssocID="{5B1232C3-F1B7-45B1-896D-10940B1FA8A8}" presName="process" presStyleCnt="0"/>
      <dgm:spPr/>
    </dgm:pt>
    <dgm:pt modelId="{0B602411-F941-4B02-849E-54D670355E7C}" type="pres">
      <dgm:prSet presAssocID="{A6D1A773-F9E1-4ED4-8790-780AD566ECAA}" presName="composite1" presStyleCnt="0"/>
      <dgm:spPr/>
    </dgm:pt>
    <dgm:pt modelId="{30533A5A-3EE5-418A-B829-59B986AB54A7}" type="pres">
      <dgm:prSet presAssocID="{A6D1A773-F9E1-4ED4-8790-780AD566ECAA}" presName="dummyNode1" presStyleLbl="node1" presStyleIdx="0" presStyleCnt="3"/>
      <dgm:spPr/>
    </dgm:pt>
    <dgm:pt modelId="{D71601CA-668B-4CC4-AAD0-D02E99304266}" type="pres">
      <dgm:prSet presAssocID="{A6D1A773-F9E1-4ED4-8790-780AD566ECAA}" presName="childNode1" presStyleLbl="bgAcc1" presStyleIdx="0" presStyleCnt="3" custScaleX="111345" custScaleY="14887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38B7662-EE72-486B-B46D-F70F04A69E14}" type="pres">
      <dgm:prSet presAssocID="{A6D1A773-F9E1-4ED4-8790-780AD566ECAA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59E283D-1157-438D-AD84-49D53787AAEB}" type="pres">
      <dgm:prSet presAssocID="{A6D1A773-F9E1-4ED4-8790-780AD566ECAA}" presName="parentNode1" presStyleLbl="node1" presStyleIdx="0" presStyleCnt="3" custLinFactNeighborX="-3236" custLinFactNeighborY="8029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9A380CF-84CD-4F1F-A5C4-2567E3571102}" type="pres">
      <dgm:prSet presAssocID="{A6D1A773-F9E1-4ED4-8790-780AD566ECAA}" presName="connSite1" presStyleCnt="0"/>
      <dgm:spPr/>
    </dgm:pt>
    <dgm:pt modelId="{E43E2391-114D-42B5-A7B8-2AA7059CBFD8}" type="pres">
      <dgm:prSet presAssocID="{C1E8D77A-28CA-4840-8C54-DD308BC8353C}" presName="Name9" presStyleLbl="sibTrans2D1" presStyleIdx="0" presStyleCnt="2" custAng="683792" custLinFactNeighborX="-1744" custLinFactNeighborY="10159"/>
      <dgm:spPr/>
      <dgm:t>
        <a:bodyPr/>
        <a:lstStyle/>
        <a:p>
          <a:endParaRPr lang="zh-TW" altLang="en-US"/>
        </a:p>
      </dgm:t>
    </dgm:pt>
    <dgm:pt modelId="{40C3CA73-01B5-47BF-ADF0-1319AEFE12D8}" type="pres">
      <dgm:prSet presAssocID="{512EDA33-ED54-4462-905C-093A23A4818C}" presName="composite2" presStyleCnt="0"/>
      <dgm:spPr/>
    </dgm:pt>
    <dgm:pt modelId="{5B27D8AC-F716-4E5F-93FF-34CD3DB6E939}" type="pres">
      <dgm:prSet presAssocID="{512EDA33-ED54-4462-905C-093A23A4818C}" presName="dummyNode2" presStyleLbl="node1" presStyleIdx="0" presStyleCnt="3"/>
      <dgm:spPr/>
    </dgm:pt>
    <dgm:pt modelId="{F5AA8B3B-35CE-4DF5-8F31-A36A4311A205}" type="pres">
      <dgm:prSet presAssocID="{512EDA33-ED54-4462-905C-093A23A4818C}" presName="childNode2" presStyleLbl="bgAcc1" presStyleIdx="1" presStyleCnt="3" custScaleX="114047" custScaleY="14887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76C95F5-7CBB-4C8C-92F8-1C01827E1FD6}" type="pres">
      <dgm:prSet presAssocID="{512EDA33-ED54-4462-905C-093A23A4818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32471F-ECEE-4989-805B-485DCA62187B}" type="pres">
      <dgm:prSet presAssocID="{512EDA33-ED54-4462-905C-093A23A4818C}" presName="parentNode2" presStyleLbl="node1" presStyleIdx="1" presStyleCnt="3" custLinFactNeighborX="-3523" custLinFactNeighborY="-8693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4CA96F6-8709-4FD6-9011-B06A119D91C5}" type="pres">
      <dgm:prSet presAssocID="{512EDA33-ED54-4462-905C-093A23A4818C}" presName="connSite2" presStyleCnt="0"/>
      <dgm:spPr/>
    </dgm:pt>
    <dgm:pt modelId="{FD659B99-3A83-4679-A9DE-229AA19AA749}" type="pres">
      <dgm:prSet presAssocID="{5C7C8F07-22F5-4442-9548-D5EBB3486EED}" presName="Name18" presStyleLbl="sibTrans2D1" presStyleIdx="1" presStyleCnt="2"/>
      <dgm:spPr/>
      <dgm:t>
        <a:bodyPr/>
        <a:lstStyle/>
        <a:p>
          <a:endParaRPr lang="zh-TW" altLang="en-US"/>
        </a:p>
      </dgm:t>
    </dgm:pt>
    <dgm:pt modelId="{BD13B9D7-57D7-4ADC-9FE9-DEDD381D6585}" type="pres">
      <dgm:prSet presAssocID="{D21A25E6-A62A-4848-838E-15C0CD99C724}" presName="composite1" presStyleCnt="0"/>
      <dgm:spPr/>
    </dgm:pt>
    <dgm:pt modelId="{87339FA2-E761-4458-A226-6DE25E0F161C}" type="pres">
      <dgm:prSet presAssocID="{D21A25E6-A62A-4848-838E-15C0CD99C724}" presName="dummyNode1" presStyleLbl="node1" presStyleIdx="1" presStyleCnt="3"/>
      <dgm:spPr/>
    </dgm:pt>
    <dgm:pt modelId="{7F408AA4-2779-4417-912E-F165461C3765}" type="pres">
      <dgm:prSet presAssocID="{D21A25E6-A62A-4848-838E-15C0CD99C724}" presName="childNode1" presStyleLbl="bgAcc1" presStyleIdx="2" presStyleCnt="3" custLinFactNeighborX="2205" custLinFactNeighborY="1516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00ED07B-4229-4171-BD05-01DB1C7F4F59}" type="pres">
      <dgm:prSet presAssocID="{D21A25E6-A62A-4848-838E-15C0CD99C724}" presName="childNode1tx" presStyleLbl="bgAcc1" presStyleIdx="2" presStyleCnt="3">
        <dgm:presLayoutVars>
          <dgm:bulletEnabled val="1"/>
        </dgm:presLayoutVars>
      </dgm:prSet>
      <dgm:spPr/>
    </dgm:pt>
    <dgm:pt modelId="{696E78BF-F802-4C2D-A139-C71E5D484A88}" type="pres">
      <dgm:prSet presAssocID="{D21A25E6-A62A-4848-838E-15C0CD99C724}" presName="parentNode1" presStyleLbl="node1" presStyleIdx="2" presStyleCnt="3" custScaleX="113945" custLinFactY="-25494" custLinFactNeighborX="-15547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12C7F80-AECE-45C8-9F10-403A74ABF855}" type="pres">
      <dgm:prSet presAssocID="{D21A25E6-A62A-4848-838E-15C0CD99C724}" presName="connSite1" presStyleCnt="0"/>
      <dgm:spPr/>
    </dgm:pt>
  </dgm:ptLst>
  <dgm:cxnLst>
    <dgm:cxn modelId="{1C7BD617-93B4-49CB-9B2E-971EAB171643}" type="presOf" srcId="{AF88B626-3830-4CFA-8A43-E3CD8CD84505}" destId="{F5AA8B3B-35CE-4DF5-8F31-A36A4311A205}" srcOrd="0" destOrd="2" presId="urn:microsoft.com/office/officeart/2005/8/layout/hProcess4"/>
    <dgm:cxn modelId="{1E7279F3-F268-47EC-9CD0-46C4014F3935}" srcId="{5B1232C3-F1B7-45B1-896D-10940B1FA8A8}" destId="{D21A25E6-A62A-4848-838E-15C0CD99C724}" srcOrd="2" destOrd="0" parTransId="{ED2DBC5E-390F-470C-BA6D-B350AA443886}" sibTransId="{F04C0B9D-B162-4992-BCDC-F2CAEA6B1BC3}"/>
    <dgm:cxn modelId="{F47238D3-87BE-4408-8F18-76AA9F9E84C3}" srcId="{5B1232C3-F1B7-45B1-896D-10940B1FA8A8}" destId="{A6D1A773-F9E1-4ED4-8790-780AD566ECAA}" srcOrd="0" destOrd="0" parTransId="{377905A4-BBF6-4A89-951F-E34EE0293BA7}" sibTransId="{C1E8D77A-28CA-4840-8C54-DD308BC8353C}"/>
    <dgm:cxn modelId="{9834D45C-51C2-4B6A-8BB8-4C9BE1325582}" type="presOf" srcId="{C1E8D77A-28CA-4840-8C54-DD308BC8353C}" destId="{E43E2391-114D-42B5-A7B8-2AA7059CBFD8}" srcOrd="0" destOrd="0" presId="urn:microsoft.com/office/officeart/2005/8/layout/hProcess4"/>
    <dgm:cxn modelId="{E373E2CD-21A1-4D80-96B7-741DD6B1DB08}" type="presOf" srcId="{5C7C8F07-22F5-4442-9548-D5EBB3486EED}" destId="{FD659B99-3A83-4679-A9DE-229AA19AA749}" srcOrd="0" destOrd="0" presId="urn:microsoft.com/office/officeart/2005/8/layout/hProcess4"/>
    <dgm:cxn modelId="{8C53EFF6-BC79-4498-A997-DDC75C862937}" srcId="{5B1232C3-F1B7-45B1-896D-10940B1FA8A8}" destId="{512EDA33-ED54-4462-905C-093A23A4818C}" srcOrd="1" destOrd="0" parTransId="{19493AA5-43FC-47EF-9C53-C18D675F9FBA}" sibTransId="{5C7C8F07-22F5-4442-9548-D5EBB3486EED}"/>
    <dgm:cxn modelId="{C67D8646-C4C7-43C9-BAC0-7C17A6C20BF2}" srcId="{512EDA33-ED54-4462-905C-093A23A4818C}" destId="{FEC78C29-4039-448F-B844-2A21F9299874}" srcOrd="1" destOrd="0" parTransId="{A9993980-0BB9-4B6B-80FB-825C448AC698}" sibTransId="{3DF137D2-AB4B-4EFF-A5A3-5A8A18D29C27}"/>
    <dgm:cxn modelId="{13475C4B-A456-4CD3-8338-E3328D528262}" type="presOf" srcId="{AF88B626-3830-4CFA-8A43-E3CD8CD84505}" destId="{076C95F5-7CBB-4C8C-92F8-1C01827E1FD6}" srcOrd="1" destOrd="2" presId="urn:microsoft.com/office/officeart/2005/8/layout/hProcess4"/>
    <dgm:cxn modelId="{0B80E1BE-2A36-421A-9723-32B810335358}" type="presOf" srcId="{A3F455AF-3796-423F-A4C8-E41C0D0056CB}" destId="{076C95F5-7CBB-4C8C-92F8-1C01827E1FD6}" srcOrd="1" destOrd="0" presId="urn:microsoft.com/office/officeart/2005/8/layout/hProcess4"/>
    <dgm:cxn modelId="{9CBF7001-1128-4659-B358-143DC9978769}" type="presOf" srcId="{A1E46BB4-2F48-4C26-8265-20471A8CAA5C}" destId="{238B7662-EE72-486B-B46D-F70F04A69E14}" srcOrd="1" destOrd="2" presId="urn:microsoft.com/office/officeart/2005/8/layout/hProcess4"/>
    <dgm:cxn modelId="{3A096CE3-DAF6-4D6E-9E40-9D3FADC9FD0D}" type="presOf" srcId="{512EDA33-ED54-4462-905C-093A23A4818C}" destId="{CA32471F-ECEE-4989-805B-485DCA62187B}" srcOrd="0" destOrd="0" presId="urn:microsoft.com/office/officeart/2005/8/layout/hProcess4"/>
    <dgm:cxn modelId="{62EC89A9-2226-49FA-848B-301A68BF35AF}" type="presOf" srcId="{BDA73509-C883-43F0-B558-06143B8A7891}" destId="{076C95F5-7CBB-4C8C-92F8-1C01827E1FD6}" srcOrd="1" destOrd="3" presId="urn:microsoft.com/office/officeart/2005/8/layout/hProcess4"/>
    <dgm:cxn modelId="{E0F70E6B-69B4-41C2-B083-FF43AC511104}" type="presOf" srcId="{A3F455AF-3796-423F-A4C8-E41C0D0056CB}" destId="{F5AA8B3B-35CE-4DF5-8F31-A36A4311A205}" srcOrd="0" destOrd="0" presId="urn:microsoft.com/office/officeart/2005/8/layout/hProcess4"/>
    <dgm:cxn modelId="{49486A6D-5DDA-48F9-9D1A-C9699542ADE0}" srcId="{512EDA33-ED54-4462-905C-093A23A4818C}" destId="{A3F455AF-3796-423F-A4C8-E41C0D0056CB}" srcOrd="0" destOrd="0" parTransId="{3E087B6E-56C8-4742-ABBB-8B4B27794CB3}" sibTransId="{B3D2D756-E61F-408F-8397-54D9BEA77A51}"/>
    <dgm:cxn modelId="{D282A32E-85A8-4932-972C-E2AA68B4EB9E}" type="presOf" srcId="{61935205-F7D8-4CF7-A599-6EDDFFF4E284}" destId="{D71601CA-668B-4CC4-AAD0-D02E99304266}" srcOrd="0" destOrd="0" presId="urn:microsoft.com/office/officeart/2005/8/layout/hProcess4"/>
    <dgm:cxn modelId="{C71378F5-038B-4FFA-A9EE-E5C9F67F69B9}" srcId="{512EDA33-ED54-4462-905C-093A23A4818C}" destId="{BDA73509-C883-43F0-B558-06143B8A7891}" srcOrd="3" destOrd="0" parTransId="{AE0517EB-EC5F-4885-8477-2D1319E0B125}" sibTransId="{E5DA18B2-953C-4F3E-B54F-F5E6946F1CDD}"/>
    <dgm:cxn modelId="{0466619B-D3E5-4ACE-AF8B-0260D5AA56AC}" srcId="{A6D1A773-F9E1-4ED4-8790-780AD566ECAA}" destId="{A1E46BB4-2F48-4C26-8265-20471A8CAA5C}" srcOrd="2" destOrd="0" parTransId="{B6FF157E-9D34-4A3A-B69D-6C0D6DAA961F}" sibTransId="{B1292048-66A3-4E54-BC38-8E222709FA38}"/>
    <dgm:cxn modelId="{EF68A6A7-BD15-463A-B2B0-1EBBF676C3D0}" type="presOf" srcId="{FEC78C29-4039-448F-B844-2A21F9299874}" destId="{076C95F5-7CBB-4C8C-92F8-1C01827E1FD6}" srcOrd="1" destOrd="1" presId="urn:microsoft.com/office/officeart/2005/8/layout/hProcess4"/>
    <dgm:cxn modelId="{A1C87037-4706-47C1-B194-EC5771F96106}" type="presOf" srcId="{D21A25E6-A62A-4848-838E-15C0CD99C724}" destId="{696E78BF-F802-4C2D-A139-C71E5D484A88}" srcOrd="0" destOrd="0" presId="urn:microsoft.com/office/officeart/2005/8/layout/hProcess4"/>
    <dgm:cxn modelId="{AED669C9-BDFA-47DC-BF11-1B21FC8ED445}" type="presOf" srcId="{61935205-F7D8-4CF7-A599-6EDDFFF4E284}" destId="{238B7662-EE72-486B-B46D-F70F04A69E14}" srcOrd="1" destOrd="0" presId="urn:microsoft.com/office/officeart/2005/8/layout/hProcess4"/>
    <dgm:cxn modelId="{F67FFE68-1AF4-43AF-A68F-AD8B3FF266A0}" type="presOf" srcId="{A1E46BB4-2F48-4C26-8265-20471A8CAA5C}" destId="{D71601CA-668B-4CC4-AAD0-D02E99304266}" srcOrd="0" destOrd="2" presId="urn:microsoft.com/office/officeart/2005/8/layout/hProcess4"/>
    <dgm:cxn modelId="{54B40E42-53DA-4E08-8941-3DBE9212021C}" type="presOf" srcId="{4B51DD50-E16E-429B-ADF4-1E8B3BBB9B1A}" destId="{D71601CA-668B-4CC4-AAD0-D02E99304266}" srcOrd="0" destOrd="1" presId="urn:microsoft.com/office/officeart/2005/8/layout/hProcess4"/>
    <dgm:cxn modelId="{2EB5AB3C-036A-4056-9E65-3004CF35BE39}" srcId="{A6D1A773-F9E1-4ED4-8790-780AD566ECAA}" destId="{4B51DD50-E16E-429B-ADF4-1E8B3BBB9B1A}" srcOrd="1" destOrd="0" parTransId="{68729EB2-32DB-4265-AE61-2F8CF1E4E9A3}" sibTransId="{4CF283A6-8ECA-485C-B600-C850272A2ABD}"/>
    <dgm:cxn modelId="{78D3C29F-2EBD-43C0-9B91-8589EEDD36BD}" type="presOf" srcId="{BDA73509-C883-43F0-B558-06143B8A7891}" destId="{F5AA8B3B-35CE-4DF5-8F31-A36A4311A205}" srcOrd="0" destOrd="3" presId="urn:microsoft.com/office/officeart/2005/8/layout/hProcess4"/>
    <dgm:cxn modelId="{1356A4A4-D844-40D3-BF85-71F8769CBB61}" type="presOf" srcId="{FEC78C29-4039-448F-B844-2A21F9299874}" destId="{F5AA8B3B-35CE-4DF5-8F31-A36A4311A205}" srcOrd="0" destOrd="1" presId="urn:microsoft.com/office/officeart/2005/8/layout/hProcess4"/>
    <dgm:cxn modelId="{9CB1FDBF-DC81-46A5-A640-C03850388495}" type="presOf" srcId="{4B51DD50-E16E-429B-ADF4-1E8B3BBB9B1A}" destId="{238B7662-EE72-486B-B46D-F70F04A69E14}" srcOrd="1" destOrd="1" presId="urn:microsoft.com/office/officeart/2005/8/layout/hProcess4"/>
    <dgm:cxn modelId="{DDFC4D92-629C-42E3-85C8-8EB1FBA8FC86}" srcId="{512EDA33-ED54-4462-905C-093A23A4818C}" destId="{AF88B626-3830-4CFA-8A43-E3CD8CD84505}" srcOrd="2" destOrd="0" parTransId="{20B113DD-FC5C-4962-B688-2140CA241D28}" sibTransId="{788D9C19-B88C-4F3D-B2AF-0B13AA0682C7}"/>
    <dgm:cxn modelId="{92451DE1-D8B6-4E37-AC50-EE92EDE6F098}" type="presOf" srcId="{A6D1A773-F9E1-4ED4-8790-780AD566ECAA}" destId="{659E283D-1157-438D-AD84-49D53787AAEB}" srcOrd="0" destOrd="0" presId="urn:microsoft.com/office/officeart/2005/8/layout/hProcess4"/>
    <dgm:cxn modelId="{6356F284-4305-4E79-A5EB-363209E0FB67}" srcId="{A6D1A773-F9E1-4ED4-8790-780AD566ECAA}" destId="{61935205-F7D8-4CF7-A599-6EDDFFF4E284}" srcOrd="0" destOrd="0" parTransId="{7A757599-B0EE-46C3-A4C1-BD41F4D89D80}" sibTransId="{B6B09B0B-7924-49B1-9694-0E242C6FBBCB}"/>
    <dgm:cxn modelId="{B859F832-4278-41E0-8202-D6887FCD5A63}" type="presOf" srcId="{5B1232C3-F1B7-45B1-896D-10940B1FA8A8}" destId="{C370A406-3E55-4577-8A37-4D58BF89C62F}" srcOrd="0" destOrd="0" presId="urn:microsoft.com/office/officeart/2005/8/layout/hProcess4"/>
    <dgm:cxn modelId="{5D171FA6-06F7-4704-8242-CDC954E0F6E9}" type="presParOf" srcId="{C370A406-3E55-4577-8A37-4D58BF89C62F}" destId="{9495CB88-803E-43DB-A54B-9470C4093CE8}" srcOrd="0" destOrd="0" presId="urn:microsoft.com/office/officeart/2005/8/layout/hProcess4"/>
    <dgm:cxn modelId="{81EA718C-64CC-490A-9F30-D17E95B56C31}" type="presParOf" srcId="{C370A406-3E55-4577-8A37-4D58BF89C62F}" destId="{8A2373F8-38E6-497D-BF5A-762E59A78B05}" srcOrd="1" destOrd="0" presId="urn:microsoft.com/office/officeart/2005/8/layout/hProcess4"/>
    <dgm:cxn modelId="{740F7887-5BBD-42DA-BDF4-14C1041E1760}" type="presParOf" srcId="{C370A406-3E55-4577-8A37-4D58BF89C62F}" destId="{EB12CD8B-4C32-4C4F-B9B1-5633F1979BAA}" srcOrd="2" destOrd="0" presId="urn:microsoft.com/office/officeart/2005/8/layout/hProcess4"/>
    <dgm:cxn modelId="{DF4C4D75-3422-4E95-912A-AB88B149B1B6}" type="presParOf" srcId="{EB12CD8B-4C32-4C4F-B9B1-5633F1979BAA}" destId="{0B602411-F941-4B02-849E-54D670355E7C}" srcOrd="0" destOrd="0" presId="urn:microsoft.com/office/officeart/2005/8/layout/hProcess4"/>
    <dgm:cxn modelId="{26ED508C-4B38-45A3-BDE8-755E925B0508}" type="presParOf" srcId="{0B602411-F941-4B02-849E-54D670355E7C}" destId="{30533A5A-3EE5-418A-B829-59B986AB54A7}" srcOrd="0" destOrd="0" presId="urn:microsoft.com/office/officeart/2005/8/layout/hProcess4"/>
    <dgm:cxn modelId="{B15CE15D-6F63-4B74-B57B-D0950CF3D6BB}" type="presParOf" srcId="{0B602411-F941-4B02-849E-54D670355E7C}" destId="{D71601CA-668B-4CC4-AAD0-D02E99304266}" srcOrd="1" destOrd="0" presId="urn:microsoft.com/office/officeart/2005/8/layout/hProcess4"/>
    <dgm:cxn modelId="{F82AFFFB-642E-4048-BA76-728B8759B2A5}" type="presParOf" srcId="{0B602411-F941-4B02-849E-54D670355E7C}" destId="{238B7662-EE72-486B-B46D-F70F04A69E14}" srcOrd="2" destOrd="0" presId="urn:microsoft.com/office/officeart/2005/8/layout/hProcess4"/>
    <dgm:cxn modelId="{CEA24A4E-D013-4657-9070-4520C6072AE2}" type="presParOf" srcId="{0B602411-F941-4B02-849E-54D670355E7C}" destId="{659E283D-1157-438D-AD84-49D53787AAEB}" srcOrd="3" destOrd="0" presId="urn:microsoft.com/office/officeart/2005/8/layout/hProcess4"/>
    <dgm:cxn modelId="{D89398C1-D967-4BD8-8F0E-C53F804DA66A}" type="presParOf" srcId="{0B602411-F941-4B02-849E-54D670355E7C}" destId="{89A380CF-84CD-4F1F-A5C4-2567E3571102}" srcOrd="4" destOrd="0" presId="urn:microsoft.com/office/officeart/2005/8/layout/hProcess4"/>
    <dgm:cxn modelId="{C1764216-4F33-4AB1-88D1-27675DC0C7A7}" type="presParOf" srcId="{EB12CD8B-4C32-4C4F-B9B1-5633F1979BAA}" destId="{E43E2391-114D-42B5-A7B8-2AA7059CBFD8}" srcOrd="1" destOrd="0" presId="urn:microsoft.com/office/officeart/2005/8/layout/hProcess4"/>
    <dgm:cxn modelId="{22DAE050-6737-4E4B-8AEB-C9368CBEE04F}" type="presParOf" srcId="{EB12CD8B-4C32-4C4F-B9B1-5633F1979BAA}" destId="{40C3CA73-01B5-47BF-ADF0-1319AEFE12D8}" srcOrd="2" destOrd="0" presId="urn:microsoft.com/office/officeart/2005/8/layout/hProcess4"/>
    <dgm:cxn modelId="{4941E5B3-B3ED-4C37-80E3-16BC733B7AA7}" type="presParOf" srcId="{40C3CA73-01B5-47BF-ADF0-1319AEFE12D8}" destId="{5B27D8AC-F716-4E5F-93FF-34CD3DB6E939}" srcOrd="0" destOrd="0" presId="urn:microsoft.com/office/officeart/2005/8/layout/hProcess4"/>
    <dgm:cxn modelId="{47A50837-7150-4DB0-9352-856896EA9169}" type="presParOf" srcId="{40C3CA73-01B5-47BF-ADF0-1319AEFE12D8}" destId="{F5AA8B3B-35CE-4DF5-8F31-A36A4311A205}" srcOrd="1" destOrd="0" presId="urn:microsoft.com/office/officeart/2005/8/layout/hProcess4"/>
    <dgm:cxn modelId="{C8FEF2F8-08C8-4049-80CC-7F848DB39C78}" type="presParOf" srcId="{40C3CA73-01B5-47BF-ADF0-1319AEFE12D8}" destId="{076C95F5-7CBB-4C8C-92F8-1C01827E1FD6}" srcOrd="2" destOrd="0" presId="urn:microsoft.com/office/officeart/2005/8/layout/hProcess4"/>
    <dgm:cxn modelId="{79F049E5-064F-4C92-8E44-B6A693E8513A}" type="presParOf" srcId="{40C3CA73-01B5-47BF-ADF0-1319AEFE12D8}" destId="{CA32471F-ECEE-4989-805B-485DCA62187B}" srcOrd="3" destOrd="0" presId="urn:microsoft.com/office/officeart/2005/8/layout/hProcess4"/>
    <dgm:cxn modelId="{88BA3F7C-AB70-45D4-8722-74AF52C7365D}" type="presParOf" srcId="{40C3CA73-01B5-47BF-ADF0-1319AEFE12D8}" destId="{94CA96F6-8709-4FD6-9011-B06A119D91C5}" srcOrd="4" destOrd="0" presId="urn:microsoft.com/office/officeart/2005/8/layout/hProcess4"/>
    <dgm:cxn modelId="{A89343FB-A8FF-429C-B48C-2DC33507D3E1}" type="presParOf" srcId="{EB12CD8B-4C32-4C4F-B9B1-5633F1979BAA}" destId="{FD659B99-3A83-4679-A9DE-229AA19AA749}" srcOrd="3" destOrd="0" presId="urn:microsoft.com/office/officeart/2005/8/layout/hProcess4"/>
    <dgm:cxn modelId="{A1A3A621-E25E-4DEA-956C-E772CE3470E3}" type="presParOf" srcId="{EB12CD8B-4C32-4C4F-B9B1-5633F1979BAA}" destId="{BD13B9D7-57D7-4ADC-9FE9-DEDD381D6585}" srcOrd="4" destOrd="0" presId="urn:microsoft.com/office/officeart/2005/8/layout/hProcess4"/>
    <dgm:cxn modelId="{8CD8D128-8283-448E-A066-0063057222BD}" type="presParOf" srcId="{BD13B9D7-57D7-4ADC-9FE9-DEDD381D6585}" destId="{87339FA2-E761-4458-A226-6DE25E0F161C}" srcOrd="0" destOrd="0" presId="urn:microsoft.com/office/officeart/2005/8/layout/hProcess4"/>
    <dgm:cxn modelId="{BCCD5697-DA25-4345-A24C-6A68B29D39AD}" type="presParOf" srcId="{BD13B9D7-57D7-4ADC-9FE9-DEDD381D6585}" destId="{7F408AA4-2779-4417-912E-F165461C3765}" srcOrd="1" destOrd="0" presId="urn:microsoft.com/office/officeart/2005/8/layout/hProcess4"/>
    <dgm:cxn modelId="{578396DD-D143-4787-B801-92F3C3973C68}" type="presParOf" srcId="{BD13B9D7-57D7-4ADC-9FE9-DEDD381D6585}" destId="{700ED07B-4229-4171-BD05-01DB1C7F4F59}" srcOrd="2" destOrd="0" presId="urn:microsoft.com/office/officeart/2005/8/layout/hProcess4"/>
    <dgm:cxn modelId="{C47680B3-BDAE-438A-9597-C69AE8BA2DA0}" type="presParOf" srcId="{BD13B9D7-57D7-4ADC-9FE9-DEDD381D6585}" destId="{696E78BF-F802-4C2D-A139-C71E5D484A88}" srcOrd="3" destOrd="0" presId="urn:microsoft.com/office/officeart/2005/8/layout/hProcess4"/>
    <dgm:cxn modelId="{CD3B6F00-C7D1-4B61-9D15-390EC72F4B10}" type="presParOf" srcId="{BD13B9D7-57D7-4ADC-9FE9-DEDD381D6585}" destId="{312C7F80-AECE-45C8-9F10-403A74ABF85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66C7C6-F349-4980-A284-5DDFBC8C576F}" type="doc">
      <dgm:prSet loTypeId="urn:microsoft.com/office/officeart/2005/8/layout/cycle6" loCatId="relationship" qsTypeId="urn:microsoft.com/office/officeart/2005/8/quickstyle/simple1" qsCatId="simple" csTypeId="urn:microsoft.com/office/officeart/2005/8/colors/colorful1#1" csCatId="colorful" phldr="1"/>
      <dgm:spPr/>
    </dgm:pt>
    <dgm:pt modelId="{06263CE7-42C4-48B9-8F62-55A16FB95FAC}">
      <dgm:prSet phldrT="[文字]" custT="1"/>
      <dgm:spPr/>
      <dgm:t>
        <a:bodyPr/>
        <a:lstStyle/>
        <a:p>
          <a:r>
            <a:rPr lang="zh-TW" altLang="en-US" sz="2000" dirty="0" smtClean="0">
              <a:latin typeface="+mj-ea"/>
              <a:ea typeface="+mj-ea"/>
            </a:rPr>
            <a:t>提供有意義的參與機會</a:t>
          </a:r>
          <a:endParaRPr lang="zh-TW" altLang="en-US" sz="2000" dirty="0">
            <a:latin typeface="+mj-ea"/>
            <a:ea typeface="+mj-ea"/>
          </a:endParaRPr>
        </a:p>
      </dgm:t>
    </dgm:pt>
    <dgm:pt modelId="{F4673344-9175-4FD4-8873-17B12C3EBDCC}" type="parTrans" cxnId="{0FD3B100-58C4-4035-A839-28F199C2B0EA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37C1B70B-3AF0-49D1-940B-20383215DF28}" type="sibTrans" cxnId="{0FD3B100-58C4-4035-A839-28F199C2B0EA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2A9F67A9-E4F7-4860-8E4F-18DEC0F69AEC}">
      <dgm:prSet phldrT="[文字]" custT="1"/>
      <dgm:spPr/>
      <dgm:t>
        <a:bodyPr/>
        <a:lstStyle/>
        <a:p>
          <a:r>
            <a:rPr lang="en-US" altLang="zh-TW" sz="2000" dirty="0" smtClean="0">
              <a:latin typeface="+mj-ea"/>
              <a:ea typeface="+mj-ea"/>
            </a:rPr>
            <a:t> </a:t>
          </a:r>
          <a:r>
            <a:rPr lang="zh-TW" altLang="en-US" sz="2000" dirty="0" smtClean="0">
              <a:latin typeface="+mj-ea"/>
              <a:ea typeface="+mj-ea"/>
            </a:rPr>
            <a:t>建立正面的連繫關係</a:t>
          </a:r>
          <a:endParaRPr lang="zh-TW" altLang="en-US" sz="2000" dirty="0">
            <a:latin typeface="+mj-ea"/>
            <a:ea typeface="+mj-ea"/>
          </a:endParaRPr>
        </a:p>
      </dgm:t>
    </dgm:pt>
    <dgm:pt modelId="{2BD6F010-C0B3-470E-9F65-5DD41E56222B}" type="parTrans" cxnId="{B97E5578-2648-4B33-8124-11FE94349D6B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627EEE41-94F4-4510-96F6-818CCD4F20F1}" type="sibTrans" cxnId="{B97E5578-2648-4B33-8124-11FE94349D6B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46E1B4C1-1DC9-471C-91F9-5C76936D11DF}">
      <dgm:prSet phldrT="[文字]" custT="1"/>
      <dgm:spPr/>
      <dgm:t>
        <a:bodyPr/>
        <a:lstStyle/>
        <a:p>
          <a:r>
            <a:rPr lang="en-US" altLang="zh-TW" sz="2000" dirty="0" smtClean="0">
              <a:latin typeface="+mj-ea"/>
              <a:ea typeface="+mj-ea"/>
            </a:rPr>
            <a:t> </a:t>
          </a:r>
          <a:r>
            <a:rPr lang="zh-TW" altLang="zh-TW" sz="2000" dirty="0" smtClean="0">
              <a:latin typeface="+mj-ea"/>
              <a:ea typeface="+mj-ea"/>
            </a:rPr>
            <a:t>設立堅定清晰的規範</a:t>
          </a:r>
          <a:endParaRPr lang="zh-TW" altLang="en-US" sz="2000" dirty="0">
            <a:latin typeface="+mj-ea"/>
            <a:ea typeface="+mj-ea"/>
          </a:endParaRPr>
        </a:p>
      </dgm:t>
    </dgm:pt>
    <dgm:pt modelId="{B16313FD-3228-4BD5-B24D-1922161A7736}" type="parTrans" cxnId="{56BF56ED-B534-487C-A4DD-9BE96FB22A53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72FE98F1-1E00-4072-8184-CB8B8AFA3F23}" type="sibTrans" cxnId="{56BF56ED-B534-487C-A4DD-9BE96FB22A53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6AA69F06-D4E1-454B-BEA8-A66EB658BC6F}">
      <dgm:prSet phldrT="[文字]" custT="1"/>
      <dgm:spPr/>
      <dgm:t>
        <a:bodyPr/>
        <a:lstStyle/>
        <a:p>
          <a:r>
            <a:rPr lang="zh-TW" altLang="en-US" sz="2000" dirty="0" smtClean="0">
              <a:latin typeface="+mj-ea"/>
              <a:ea typeface="+mj-ea"/>
            </a:rPr>
            <a:t>教授生活及社交技能</a:t>
          </a:r>
          <a:endParaRPr lang="zh-TW" altLang="en-US" sz="2000" dirty="0">
            <a:latin typeface="+mj-ea"/>
            <a:ea typeface="+mj-ea"/>
          </a:endParaRPr>
        </a:p>
      </dgm:t>
    </dgm:pt>
    <dgm:pt modelId="{FE2665F1-B62B-4DB3-874F-CC9168EB6AF3}" type="parTrans" cxnId="{24D5AEF3-63D5-4F19-89A9-7CFEE87FC032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6402867B-1B5E-4630-A773-4A4BA87768CD}" type="sibTrans" cxnId="{24D5AEF3-63D5-4F19-89A9-7CFEE87FC032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F0D95B4A-DA2C-4029-9F3B-B3D070B2D687}">
      <dgm:prSet phldrT="[文字]" custT="1"/>
      <dgm:spPr/>
      <dgm:t>
        <a:bodyPr/>
        <a:lstStyle/>
        <a:p>
          <a:r>
            <a:rPr lang="en-US" altLang="zh-TW" sz="2000" dirty="0" smtClean="0">
              <a:latin typeface="+mj-ea"/>
              <a:ea typeface="+mj-ea"/>
            </a:rPr>
            <a:t> </a:t>
          </a:r>
          <a:r>
            <a:rPr lang="zh-TW" altLang="zh-TW" sz="2000" dirty="0" smtClean="0">
              <a:latin typeface="+mj-ea"/>
              <a:ea typeface="+mj-ea"/>
            </a:rPr>
            <a:t>鼓吹關懷支持的氣氛</a:t>
          </a:r>
          <a:endParaRPr lang="zh-TW" altLang="en-US" sz="2000" dirty="0">
            <a:latin typeface="+mj-ea"/>
            <a:ea typeface="+mj-ea"/>
          </a:endParaRPr>
        </a:p>
      </dgm:t>
    </dgm:pt>
    <dgm:pt modelId="{4C43676F-3313-4070-9624-D017169A00B8}" type="parTrans" cxnId="{F0FAAC2F-726D-4CCA-9DFA-A5CA7387F4E7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E5CE5F1E-ED77-4E18-9DDE-4CA1046B73E1}" type="sibTrans" cxnId="{F0FAAC2F-726D-4CCA-9DFA-A5CA7387F4E7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4E3A5E94-560C-4244-8B13-3DD2EDCE9CAB}">
      <dgm:prSet phldrT="[文字]" custT="1"/>
      <dgm:spPr/>
      <dgm:t>
        <a:bodyPr/>
        <a:lstStyle/>
        <a:p>
          <a:r>
            <a:rPr lang="zh-TW" altLang="en-US" sz="2000" dirty="0" smtClean="0">
              <a:latin typeface="+mj-ea"/>
              <a:ea typeface="+mj-ea"/>
            </a:rPr>
            <a:t>傳達合理而高的期望</a:t>
          </a:r>
          <a:endParaRPr lang="zh-TW" altLang="en-US" sz="2000" dirty="0">
            <a:latin typeface="+mj-ea"/>
            <a:ea typeface="+mj-ea"/>
          </a:endParaRPr>
        </a:p>
      </dgm:t>
    </dgm:pt>
    <dgm:pt modelId="{F284A5C5-37F7-4483-BA12-3188EA0624CF}" type="parTrans" cxnId="{BB7FB1B4-5666-40C8-AECF-DA1A8056B611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DA03D696-C25B-4669-BEE5-31846681AF34}" type="sibTrans" cxnId="{BB7FB1B4-5666-40C8-AECF-DA1A8056B611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70327CFB-E8DE-46D5-B45F-DFEAA9787B1F}" type="pres">
      <dgm:prSet presAssocID="{8566C7C6-F349-4980-A284-5DDFBC8C576F}" presName="cycle" presStyleCnt="0">
        <dgm:presLayoutVars>
          <dgm:dir/>
          <dgm:resizeHandles val="exact"/>
        </dgm:presLayoutVars>
      </dgm:prSet>
      <dgm:spPr/>
    </dgm:pt>
    <dgm:pt modelId="{3AA61DCA-4AEC-4492-B8DB-AF9F8ECCDD86}" type="pres">
      <dgm:prSet presAssocID="{06263CE7-42C4-48B9-8F62-55A16FB95FAC}" presName="node" presStyleLbl="node1" presStyleIdx="0" presStyleCnt="6" custScaleX="128902" custScaleY="146894" custRadScaleRad="93655" custRadScaleInc="-867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D9C3448-8292-45D6-968F-04BEEA2C87FB}" type="pres">
      <dgm:prSet presAssocID="{06263CE7-42C4-48B9-8F62-55A16FB95FAC}" presName="spNode" presStyleCnt="0"/>
      <dgm:spPr/>
    </dgm:pt>
    <dgm:pt modelId="{4098E73C-F26B-4F21-817D-C2D46D7E35E6}" type="pres">
      <dgm:prSet presAssocID="{37C1B70B-3AF0-49D1-940B-20383215DF28}" presName="sibTrans" presStyleLbl="sibTrans1D1" presStyleIdx="0" presStyleCnt="6"/>
      <dgm:spPr/>
      <dgm:t>
        <a:bodyPr/>
        <a:lstStyle/>
        <a:p>
          <a:endParaRPr lang="zh-TW" altLang="en-US"/>
        </a:p>
      </dgm:t>
    </dgm:pt>
    <dgm:pt modelId="{A95F5EB3-60F3-4E6A-882E-B60D414842D6}" type="pres">
      <dgm:prSet presAssocID="{2A9F67A9-E4F7-4860-8E4F-18DEC0F69AEC}" presName="node" presStyleLbl="node1" presStyleIdx="1" presStyleCnt="6" custScaleX="128902" custScaleY="14689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E9C9BF9-17DC-4FCE-B56D-318D7AD529BC}" type="pres">
      <dgm:prSet presAssocID="{2A9F67A9-E4F7-4860-8E4F-18DEC0F69AEC}" presName="spNode" presStyleCnt="0"/>
      <dgm:spPr/>
    </dgm:pt>
    <dgm:pt modelId="{09F3E179-FED2-4E47-9B36-BB8A3EC10EB4}" type="pres">
      <dgm:prSet presAssocID="{627EEE41-94F4-4510-96F6-818CCD4F20F1}" presName="sibTrans" presStyleLbl="sibTrans1D1" presStyleIdx="1" presStyleCnt="6"/>
      <dgm:spPr/>
      <dgm:t>
        <a:bodyPr/>
        <a:lstStyle/>
        <a:p>
          <a:endParaRPr lang="zh-TW" altLang="en-US"/>
        </a:p>
      </dgm:t>
    </dgm:pt>
    <dgm:pt modelId="{41C00B68-7C44-4618-8D0E-FEF6DDECA0B6}" type="pres">
      <dgm:prSet presAssocID="{46E1B4C1-1DC9-471C-91F9-5C76936D11DF}" presName="node" presStyleLbl="node1" presStyleIdx="2" presStyleCnt="6" custScaleX="128902" custScaleY="14689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F2FF344-859C-4940-BB78-51C99C8913B8}" type="pres">
      <dgm:prSet presAssocID="{46E1B4C1-1DC9-471C-91F9-5C76936D11DF}" presName="spNode" presStyleCnt="0"/>
      <dgm:spPr/>
    </dgm:pt>
    <dgm:pt modelId="{9AC8C4E4-B96D-4540-880D-760E975ADDD2}" type="pres">
      <dgm:prSet presAssocID="{72FE98F1-1E00-4072-8184-CB8B8AFA3F23}" presName="sibTrans" presStyleLbl="sibTrans1D1" presStyleIdx="2" presStyleCnt="6"/>
      <dgm:spPr/>
      <dgm:t>
        <a:bodyPr/>
        <a:lstStyle/>
        <a:p>
          <a:endParaRPr lang="zh-TW" altLang="en-US"/>
        </a:p>
      </dgm:t>
    </dgm:pt>
    <dgm:pt modelId="{C76D6A06-E47A-4157-9B40-585D0696F56B}" type="pres">
      <dgm:prSet presAssocID="{6AA69F06-D4E1-454B-BEA8-A66EB658BC6F}" presName="node" presStyleLbl="node1" presStyleIdx="3" presStyleCnt="6" custScaleX="128902" custScaleY="14689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FDD0A17-703D-41D3-9C4A-DE545E1D0155}" type="pres">
      <dgm:prSet presAssocID="{6AA69F06-D4E1-454B-BEA8-A66EB658BC6F}" presName="spNode" presStyleCnt="0"/>
      <dgm:spPr/>
    </dgm:pt>
    <dgm:pt modelId="{BECF5296-02A5-4FD9-BDDE-BF6D76A2AA5C}" type="pres">
      <dgm:prSet presAssocID="{6402867B-1B5E-4630-A773-4A4BA87768CD}" presName="sibTrans" presStyleLbl="sibTrans1D1" presStyleIdx="3" presStyleCnt="6"/>
      <dgm:spPr/>
      <dgm:t>
        <a:bodyPr/>
        <a:lstStyle/>
        <a:p>
          <a:endParaRPr lang="zh-TW" altLang="en-US"/>
        </a:p>
      </dgm:t>
    </dgm:pt>
    <dgm:pt modelId="{FCF975E1-38E0-4E9E-9C9C-89968C8AD564}" type="pres">
      <dgm:prSet presAssocID="{F0D95B4A-DA2C-4029-9F3B-B3D070B2D687}" presName="node" presStyleLbl="node1" presStyleIdx="4" presStyleCnt="6" custScaleX="128902" custScaleY="14689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B67F2CF-7971-49BC-874B-56BB81A64DC0}" type="pres">
      <dgm:prSet presAssocID="{F0D95B4A-DA2C-4029-9F3B-B3D070B2D687}" presName="spNode" presStyleCnt="0"/>
      <dgm:spPr/>
    </dgm:pt>
    <dgm:pt modelId="{F73E72FB-631C-484E-8100-4C0D9E1F7941}" type="pres">
      <dgm:prSet presAssocID="{E5CE5F1E-ED77-4E18-9DDE-4CA1046B73E1}" presName="sibTrans" presStyleLbl="sibTrans1D1" presStyleIdx="4" presStyleCnt="6"/>
      <dgm:spPr/>
      <dgm:t>
        <a:bodyPr/>
        <a:lstStyle/>
        <a:p>
          <a:endParaRPr lang="zh-TW" altLang="en-US"/>
        </a:p>
      </dgm:t>
    </dgm:pt>
    <dgm:pt modelId="{CAAF14B5-9BB0-46E0-A65E-7EF3AF965C7F}" type="pres">
      <dgm:prSet presAssocID="{4E3A5E94-560C-4244-8B13-3DD2EDCE9CAB}" presName="node" presStyleLbl="node1" presStyleIdx="5" presStyleCnt="6" custScaleX="128902" custScaleY="14689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E3C2F6A-E80C-4F33-900A-5C98BFC0F8DE}" type="pres">
      <dgm:prSet presAssocID="{4E3A5E94-560C-4244-8B13-3DD2EDCE9CAB}" presName="spNode" presStyleCnt="0"/>
      <dgm:spPr/>
    </dgm:pt>
    <dgm:pt modelId="{0B9D9C7C-46BD-426D-A739-56BE385E6564}" type="pres">
      <dgm:prSet presAssocID="{DA03D696-C25B-4669-BEE5-31846681AF34}" presName="sibTrans" presStyleLbl="sibTrans1D1" presStyleIdx="5" presStyleCnt="6"/>
      <dgm:spPr/>
      <dgm:t>
        <a:bodyPr/>
        <a:lstStyle/>
        <a:p>
          <a:endParaRPr lang="zh-TW" altLang="en-US"/>
        </a:p>
      </dgm:t>
    </dgm:pt>
  </dgm:ptLst>
  <dgm:cxnLst>
    <dgm:cxn modelId="{0FD3B100-58C4-4035-A839-28F199C2B0EA}" srcId="{8566C7C6-F349-4980-A284-5DDFBC8C576F}" destId="{06263CE7-42C4-48B9-8F62-55A16FB95FAC}" srcOrd="0" destOrd="0" parTransId="{F4673344-9175-4FD4-8873-17B12C3EBDCC}" sibTransId="{37C1B70B-3AF0-49D1-940B-20383215DF28}"/>
    <dgm:cxn modelId="{D9BB353A-B8E6-4DD0-9D9E-6B3F60DD97C1}" type="presOf" srcId="{627EEE41-94F4-4510-96F6-818CCD4F20F1}" destId="{09F3E179-FED2-4E47-9B36-BB8A3EC10EB4}" srcOrd="0" destOrd="0" presId="urn:microsoft.com/office/officeart/2005/8/layout/cycle6"/>
    <dgm:cxn modelId="{DB0C703B-0D33-4107-A2FE-4DA1235ADEF9}" type="presOf" srcId="{E5CE5F1E-ED77-4E18-9DDE-4CA1046B73E1}" destId="{F73E72FB-631C-484E-8100-4C0D9E1F7941}" srcOrd="0" destOrd="0" presId="urn:microsoft.com/office/officeart/2005/8/layout/cycle6"/>
    <dgm:cxn modelId="{AB6508E3-6976-4C51-A1D3-DBC25BC8BA73}" type="presOf" srcId="{06263CE7-42C4-48B9-8F62-55A16FB95FAC}" destId="{3AA61DCA-4AEC-4492-B8DB-AF9F8ECCDD86}" srcOrd="0" destOrd="0" presId="urn:microsoft.com/office/officeart/2005/8/layout/cycle6"/>
    <dgm:cxn modelId="{BB7FB1B4-5666-40C8-AECF-DA1A8056B611}" srcId="{8566C7C6-F349-4980-A284-5DDFBC8C576F}" destId="{4E3A5E94-560C-4244-8B13-3DD2EDCE9CAB}" srcOrd="5" destOrd="0" parTransId="{F284A5C5-37F7-4483-BA12-3188EA0624CF}" sibTransId="{DA03D696-C25B-4669-BEE5-31846681AF34}"/>
    <dgm:cxn modelId="{0DD1BAE4-D9FA-4546-88F8-B7072DC31990}" type="presOf" srcId="{6402867B-1B5E-4630-A773-4A4BA87768CD}" destId="{BECF5296-02A5-4FD9-BDDE-BF6D76A2AA5C}" srcOrd="0" destOrd="0" presId="urn:microsoft.com/office/officeart/2005/8/layout/cycle6"/>
    <dgm:cxn modelId="{24D5AEF3-63D5-4F19-89A9-7CFEE87FC032}" srcId="{8566C7C6-F349-4980-A284-5DDFBC8C576F}" destId="{6AA69F06-D4E1-454B-BEA8-A66EB658BC6F}" srcOrd="3" destOrd="0" parTransId="{FE2665F1-B62B-4DB3-874F-CC9168EB6AF3}" sibTransId="{6402867B-1B5E-4630-A773-4A4BA87768CD}"/>
    <dgm:cxn modelId="{2D18CD53-2504-4538-A0D8-6E5FB8EADC87}" type="presOf" srcId="{8566C7C6-F349-4980-A284-5DDFBC8C576F}" destId="{70327CFB-E8DE-46D5-B45F-DFEAA9787B1F}" srcOrd="0" destOrd="0" presId="urn:microsoft.com/office/officeart/2005/8/layout/cycle6"/>
    <dgm:cxn modelId="{B58D8965-FAD5-408E-9930-2B0551D3CF10}" type="presOf" srcId="{F0D95B4A-DA2C-4029-9F3B-B3D070B2D687}" destId="{FCF975E1-38E0-4E9E-9C9C-89968C8AD564}" srcOrd="0" destOrd="0" presId="urn:microsoft.com/office/officeart/2005/8/layout/cycle6"/>
    <dgm:cxn modelId="{F0FAAC2F-726D-4CCA-9DFA-A5CA7387F4E7}" srcId="{8566C7C6-F349-4980-A284-5DDFBC8C576F}" destId="{F0D95B4A-DA2C-4029-9F3B-B3D070B2D687}" srcOrd="4" destOrd="0" parTransId="{4C43676F-3313-4070-9624-D017169A00B8}" sibTransId="{E5CE5F1E-ED77-4E18-9DDE-4CA1046B73E1}"/>
    <dgm:cxn modelId="{28B4F621-6FBC-47EA-A9EC-6FE0FB6485B0}" type="presOf" srcId="{46E1B4C1-1DC9-471C-91F9-5C76936D11DF}" destId="{41C00B68-7C44-4618-8D0E-FEF6DDECA0B6}" srcOrd="0" destOrd="0" presId="urn:microsoft.com/office/officeart/2005/8/layout/cycle6"/>
    <dgm:cxn modelId="{B97E5578-2648-4B33-8124-11FE94349D6B}" srcId="{8566C7C6-F349-4980-A284-5DDFBC8C576F}" destId="{2A9F67A9-E4F7-4860-8E4F-18DEC0F69AEC}" srcOrd="1" destOrd="0" parTransId="{2BD6F010-C0B3-470E-9F65-5DD41E56222B}" sibTransId="{627EEE41-94F4-4510-96F6-818CCD4F20F1}"/>
    <dgm:cxn modelId="{70E04D05-5271-47C6-B21A-65273DE27137}" type="presOf" srcId="{DA03D696-C25B-4669-BEE5-31846681AF34}" destId="{0B9D9C7C-46BD-426D-A739-56BE385E6564}" srcOrd="0" destOrd="0" presId="urn:microsoft.com/office/officeart/2005/8/layout/cycle6"/>
    <dgm:cxn modelId="{56BF56ED-B534-487C-A4DD-9BE96FB22A53}" srcId="{8566C7C6-F349-4980-A284-5DDFBC8C576F}" destId="{46E1B4C1-1DC9-471C-91F9-5C76936D11DF}" srcOrd="2" destOrd="0" parTransId="{B16313FD-3228-4BD5-B24D-1922161A7736}" sibTransId="{72FE98F1-1E00-4072-8184-CB8B8AFA3F23}"/>
    <dgm:cxn modelId="{7D185957-1C36-4CF5-BF09-53A9FB0670BA}" type="presOf" srcId="{2A9F67A9-E4F7-4860-8E4F-18DEC0F69AEC}" destId="{A95F5EB3-60F3-4E6A-882E-B60D414842D6}" srcOrd="0" destOrd="0" presId="urn:microsoft.com/office/officeart/2005/8/layout/cycle6"/>
    <dgm:cxn modelId="{8D0CD92B-9581-4A2D-A4C3-AF6BC1DB6A03}" type="presOf" srcId="{37C1B70B-3AF0-49D1-940B-20383215DF28}" destId="{4098E73C-F26B-4F21-817D-C2D46D7E35E6}" srcOrd="0" destOrd="0" presId="urn:microsoft.com/office/officeart/2005/8/layout/cycle6"/>
    <dgm:cxn modelId="{5E39B020-ED9D-4D60-8C42-08F5B353B7EC}" type="presOf" srcId="{4E3A5E94-560C-4244-8B13-3DD2EDCE9CAB}" destId="{CAAF14B5-9BB0-46E0-A65E-7EF3AF965C7F}" srcOrd="0" destOrd="0" presId="urn:microsoft.com/office/officeart/2005/8/layout/cycle6"/>
    <dgm:cxn modelId="{0278027D-E69A-4530-97FB-864ED455655B}" type="presOf" srcId="{72FE98F1-1E00-4072-8184-CB8B8AFA3F23}" destId="{9AC8C4E4-B96D-4540-880D-760E975ADDD2}" srcOrd="0" destOrd="0" presId="urn:microsoft.com/office/officeart/2005/8/layout/cycle6"/>
    <dgm:cxn modelId="{A897BD04-4B7F-4264-B025-6E8F3EBE9E40}" type="presOf" srcId="{6AA69F06-D4E1-454B-BEA8-A66EB658BC6F}" destId="{C76D6A06-E47A-4157-9B40-585D0696F56B}" srcOrd="0" destOrd="0" presId="urn:microsoft.com/office/officeart/2005/8/layout/cycle6"/>
    <dgm:cxn modelId="{20C7444F-BDA7-4EB7-BBF1-76A7EE1A6CFF}" type="presParOf" srcId="{70327CFB-E8DE-46D5-B45F-DFEAA9787B1F}" destId="{3AA61DCA-4AEC-4492-B8DB-AF9F8ECCDD86}" srcOrd="0" destOrd="0" presId="urn:microsoft.com/office/officeart/2005/8/layout/cycle6"/>
    <dgm:cxn modelId="{9954D8CB-24FE-4568-A078-D6623A305114}" type="presParOf" srcId="{70327CFB-E8DE-46D5-B45F-DFEAA9787B1F}" destId="{DD9C3448-8292-45D6-968F-04BEEA2C87FB}" srcOrd="1" destOrd="0" presId="urn:microsoft.com/office/officeart/2005/8/layout/cycle6"/>
    <dgm:cxn modelId="{AD7F9875-EEE0-4883-825F-73B01DE6CEA7}" type="presParOf" srcId="{70327CFB-E8DE-46D5-B45F-DFEAA9787B1F}" destId="{4098E73C-F26B-4F21-817D-C2D46D7E35E6}" srcOrd="2" destOrd="0" presId="urn:microsoft.com/office/officeart/2005/8/layout/cycle6"/>
    <dgm:cxn modelId="{7DF1E846-363B-45E5-AE50-351EDE2959C5}" type="presParOf" srcId="{70327CFB-E8DE-46D5-B45F-DFEAA9787B1F}" destId="{A95F5EB3-60F3-4E6A-882E-B60D414842D6}" srcOrd="3" destOrd="0" presId="urn:microsoft.com/office/officeart/2005/8/layout/cycle6"/>
    <dgm:cxn modelId="{8A55EA71-6BF7-48D3-95C7-12AF2D52A75F}" type="presParOf" srcId="{70327CFB-E8DE-46D5-B45F-DFEAA9787B1F}" destId="{6E9C9BF9-17DC-4FCE-B56D-318D7AD529BC}" srcOrd="4" destOrd="0" presId="urn:microsoft.com/office/officeart/2005/8/layout/cycle6"/>
    <dgm:cxn modelId="{80ABBFB6-36C5-4C8A-BA93-054D613844F0}" type="presParOf" srcId="{70327CFB-E8DE-46D5-B45F-DFEAA9787B1F}" destId="{09F3E179-FED2-4E47-9B36-BB8A3EC10EB4}" srcOrd="5" destOrd="0" presId="urn:microsoft.com/office/officeart/2005/8/layout/cycle6"/>
    <dgm:cxn modelId="{09F5852F-2222-4EB1-82C5-A316478B564E}" type="presParOf" srcId="{70327CFB-E8DE-46D5-B45F-DFEAA9787B1F}" destId="{41C00B68-7C44-4618-8D0E-FEF6DDECA0B6}" srcOrd="6" destOrd="0" presId="urn:microsoft.com/office/officeart/2005/8/layout/cycle6"/>
    <dgm:cxn modelId="{1AA661FE-1415-4FA4-8B92-8E46714AEDE4}" type="presParOf" srcId="{70327CFB-E8DE-46D5-B45F-DFEAA9787B1F}" destId="{AF2FF344-859C-4940-BB78-51C99C8913B8}" srcOrd="7" destOrd="0" presId="urn:microsoft.com/office/officeart/2005/8/layout/cycle6"/>
    <dgm:cxn modelId="{26C976E6-2469-46AE-93B8-B6F76651739C}" type="presParOf" srcId="{70327CFB-E8DE-46D5-B45F-DFEAA9787B1F}" destId="{9AC8C4E4-B96D-4540-880D-760E975ADDD2}" srcOrd="8" destOrd="0" presId="urn:microsoft.com/office/officeart/2005/8/layout/cycle6"/>
    <dgm:cxn modelId="{57E79262-9A59-4B26-9C5D-3F0EEE8AE5A0}" type="presParOf" srcId="{70327CFB-E8DE-46D5-B45F-DFEAA9787B1F}" destId="{C76D6A06-E47A-4157-9B40-585D0696F56B}" srcOrd="9" destOrd="0" presId="urn:microsoft.com/office/officeart/2005/8/layout/cycle6"/>
    <dgm:cxn modelId="{8A1A8AF7-7550-4B3B-B431-E23BB8E8574F}" type="presParOf" srcId="{70327CFB-E8DE-46D5-B45F-DFEAA9787B1F}" destId="{4FDD0A17-703D-41D3-9C4A-DE545E1D0155}" srcOrd="10" destOrd="0" presId="urn:microsoft.com/office/officeart/2005/8/layout/cycle6"/>
    <dgm:cxn modelId="{0F80BFE7-F180-44E3-9D79-D91E0E61B0EB}" type="presParOf" srcId="{70327CFB-E8DE-46D5-B45F-DFEAA9787B1F}" destId="{BECF5296-02A5-4FD9-BDDE-BF6D76A2AA5C}" srcOrd="11" destOrd="0" presId="urn:microsoft.com/office/officeart/2005/8/layout/cycle6"/>
    <dgm:cxn modelId="{272B54A0-B1F8-4BA5-9050-0B9D4D33061F}" type="presParOf" srcId="{70327CFB-E8DE-46D5-B45F-DFEAA9787B1F}" destId="{FCF975E1-38E0-4E9E-9C9C-89968C8AD564}" srcOrd="12" destOrd="0" presId="urn:microsoft.com/office/officeart/2005/8/layout/cycle6"/>
    <dgm:cxn modelId="{3636F1F3-D53F-43D1-B19D-067EE6D5600C}" type="presParOf" srcId="{70327CFB-E8DE-46D5-B45F-DFEAA9787B1F}" destId="{6B67F2CF-7971-49BC-874B-56BB81A64DC0}" srcOrd="13" destOrd="0" presId="urn:microsoft.com/office/officeart/2005/8/layout/cycle6"/>
    <dgm:cxn modelId="{816AE46E-BC73-4E65-A3FC-80A91576770D}" type="presParOf" srcId="{70327CFB-E8DE-46D5-B45F-DFEAA9787B1F}" destId="{F73E72FB-631C-484E-8100-4C0D9E1F7941}" srcOrd="14" destOrd="0" presId="urn:microsoft.com/office/officeart/2005/8/layout/cycle6"/>
    <dgm:cxn modelId="{7A364279-A711-414C-9E09-137AE6034A0F}" type="presParOf" srcId="{70327CFB-E8DE-46D5-B45F-DFEAA9787B1F}" destId="{CAAF14B5-9BB0-46E0-A65E-7EF3AF965C7F}" srcOrd="15" destOrd="0" presId="urn:microsoft.com/office/officeart/2005/8/layout/cycle6"/>
    <dgm:cxn modelId="{99ABD8FE-6A2B-416B-BBED-D4E17B38A55B}" type="presParOf" srcId="{70327CFB-E8DE-46D5-B45F-DFEAA9787B1F}" destId="{0E3C2F6A-E80C-4F33-900A-5C98BFC0F8DE}" srcOrd="16" destOrd="0" presId="urn:microsoft.com/office/officeart/2005/8/layout/cycle6"/>
    <dgm:cxn modelId="{86615049-8524-43AE-A182-9E32E1D898B0}" type="presParOf" srcId="{70327CFB-E8DE-46D5-B45F-DFEAA9787B1F}" destId="{0B9D9C7C-46BD-426D-A739-56BE385E6564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5D4E97-0104-4F8D-B9BE-E852B3B1CDA7}" type="doc">
      <dgm:prSet loTypeId="urn:microsoft.com/office/officeart/2005/8/layout/arrow4" loCatId="relationship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zh-TW" altLang="en-US"/>
        </a:p>
      </dgm:t>
    </dgm:pt>
    <dgm:pt modelId="{38790D82-123A-470A-B822-4C2989680B79}">
      <dgm:prSet phldrT="[文字]"/>
      <dgm:spPr/>
      <dgm:t>
        <a:bodyPr/>
        <a:lstStyle/>
        <a:p>
          <a:r>
            <a:rPr lang="zh-TW" altLang="en-US" dirty="0" smtClean="0">
              <a:latin typeface="+mj-ea"/>
              <a:ea typeface="+mj-ea"/>
            </a:rPr>
            <a:t>在環境中建立抗逆力</a:t>
          </a:r>
          <a:endParaRPr lang="zh-TW" altLang="en-US" dirty="0">
            <a:latin typeface="+mj-ea"/>
            <a:ea typeface="+mj-ea"/>
          </a:endParaRPr>
        </a:p>
      </dgm:t>
    </dgm:pt>
    <dgm:pt modelId="{CAD4ABFB-0E5B-4D61-BD93-AD67B7C9079F}" type="parTrans" cxnId="{E13614E9-7CFB-4C6A-83E3-F28D44AB98A7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BA5E629A-0910-4869-B61A-D50114CF6B1C}" type="sibTrans" cxnId="{E13614E9-7CFB-4C6A-83E3-F28D44AB98A7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9A7BD50F-EB5B-4989-8432-29F96BAA6637}">
      <dgm:prSet phldrT="[文字]"/>
      <dgm:spPr/>
      <dgm:t>
        <a:bodyPr/>
        <a:lstStyle/>
        <a:p>
          <a:r>
            <a:rPr lang="zh-TW" altLang="en-US" dirty="0" smtClean="0">
              <a:latin typeface="+mj-ea"/>
              <a:ea typeface="+mj-ea"/>
            </a:rPr>
            <a:t>減低受危機的影響</a:t>
          </a:r>
          <a:endParaRPr lang="zh-TW" altLang="en-US" dirty="0">
            <a:latin typeface="+mj-ea"/>
            <a:ea typeface="+mj-ea"/>
          </a:endParaRPr>
        </a:p>
      </dgm:t>
    </dgm:pt>
    <dgm:pt modelId="{2FB93843-A3F5-4457-85F1-19EFFF25BD1C}" type="parTrans" cxnId="{5821FC17-A31A-453C-8549-0862734F3255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1DEC2225-0056-4546-B027-47C1CEBBFF70}" type="sibTrans" cxnId="{5821FC17-A31A-453C-8549-0862734F3255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1D16DBF0-F4DF-438A-B37A-EA1502F67E8E}" type="pres">
      <dgm:prSet presAssocID="{475D4E97-0104-4F8D-B9BE-E852B3B1CDA7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BC00B9B-69E4-4EC6-8C9F-4516C1E05BE5}" type="pres">
      <dgm:prSet presAssocID="{38790D82-123A-470A-B822-4C2989680B79}" presName="upArrow" presStyleLbl="node1" presStyleIdx="0" presStyleCnt="2" custScaleX="132922" custScaleY="143306"/>
      <dgm:spPr/>
    </dgm:pt>
    <dgm:pt modelId="{473965BB-A060-4B03-BAC2-6E42FCDA0D57}" type="pres">
      <dgm:prSet presAssocID="{38790D82-123A-470A-B822-4C2989680B79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159741A-DDF9-4359-8F13-7DACB3CC39CE}" type="pres">
      <dgm:prSet presAssocID="{9A7BD50F-EB5B-4989-8432-29F96BAA6637}" presName="downArrow" presStyleLbl="node1" presStyleIdx="1" presStyleCnt="2" custScaleX="132922" custScaleY="143306"/>
      <dgm:spPr/>
    </dgm:pt>
    <dgm:pt modelId="{CA53FC13-4465-4EC8-BF61-4CC902BB540D}" type="pres">
      <dgm:prSet presAssocID="{9A7BD50F-EB5B-4989-8432-29F96BAA6637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AD3A077-E5FF-4677-9B2E-AD74CE518D93}" type="presOf" srcId="{475D4E97-0104-4F8D-B9BE-E852B3B1CDA7}" destId="{1D16DBF0-F4DF-438A-B37A-EA1502F67E8E}" srcOrd="0" destOrd="0" presId="urn:microsoft.com/office/officeart/2005/8/layout/arrow4"/>
    <dgm:cxn modelId="{E13614E9-7CFB-4C6A-83E3-F28D44AB98A7}" srcId="{475D4E97-0104-4F8D-B9BE-E852B3B1CDA7}" destId="{38790D82-123A-470A-B822-4C2989680B79}" srcOrd="0" destOrd="0" parTransId="{CAD4ABFB-0E5B-4D61-BD93-AD67B7C9079F}" sibTransId="{BA5E629A-0910-4869-B61A-D50114CF6B1C}"/>
    <dgm:cxn modelId="{5821FC17-A31A-453C-8549-0862734F3255}" srcId="{475D4E97-0104-4F8D-B9BE-E852B3B1CDA7}" destId="{9A7BD50F-EB5B-4989-8432-29F96BAA6637}" srcOrd="1" destOrd="0" parTransId="{2FB93843-A3F5-4457-85F1-19EFFF25BD1C}" sibTransId="{1DEC2225-0056-4546-B027-47C1CEBBFF70}"/>
    <dgm:cxn modelId="{BCBE2E3F-F36A-448C-97EF-CB43A979FA37}" type="presOf" srcId="{38790D82-123A-470A-B822-4C2989680B79}" destId="{473965BB-A060-4B03-BAC2-6E42FCDA0D57}" srcOrd="0" destOrd="0" presId="urn:microsoft.com/office/officeart/2005/8/layout/arrow4"/>
    <dgm:cxn modelId="{911B38FE-596E-4364-B282-2A002F3BC1EE}" type="presOf" srcId="{9A7BD50F-EB5B-4989-8432-29F96BAA6637}" destId="{CA53FC13-4465-4EC8-BF61-4CC902BB540D}" srcOrd="0" destOrd="0" presId="urn:microsoft.com/office/officeart/2005/8/layout/arrow4"/>
    <dgm:cxn modelId="{D25FFBB0-0C3B-40D0-BAB3-261E93C0D2A6}" type="presParOf" srcId="{1D16DBF0-F4DF-438A-B37A-EA1502F67E8E}" destId="{FBC00B9B-69E4-4EC6-8C9F-4516C1E05BE5}" srcOrd="0" destOrd="0" presId="urn:microsoft.com/office/officeart/2005/8/layout/arrow4"/>
    <dgm:cxn modelId="{B6E5B501-37A2-43D7-99CF-C0DD26198AE7}" type="presParOf" srcId="{1D16DBF0-F4DF-438A-B37A-EA1502F67E8E}" destId="{473965BB-A060-4B03-BAC2-6E42FCDA0D57}" srcOrd="1" destOrd="0" presId="urn:microsoft.com/office/officeart/2005/8/layout/arrow4"/>
    <dgm:cxn modelId="{0228E7C3-3DE7-44ED-A97A-244166D42C58}" type="presParOf" srcId="{1D16DBF0-F4DF-438A-B37A-EA1502F67E8E}" destId="{0159741A-DDF9-4359-8F13-7DACB3CC39CE}" srcOrd="2" destOrd="0" presId="urn:microsoft.com/office/officeart/2005/8/layout/arrow4"/>
    <dgm:cxn modelId="{AA342650-CD4D-495E-93E2-8DD99337FB55}" type="presParOf" srcId="{1D16DBF0-F4DF-438A-B37A-EA1502F67E8E}" destId="{CA53FC13-4465-4EC8-BF61-4CC902BB540D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5F3D8A-DD8A-4C38-AE7A-7DAEF00525BA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49EBB230-5BCE-4B78-A2BB-567CB8CBCF12}">
      <dgm:prSet phldrT="[文字]" custT="1"/>
      <dgm:spPr/>
      <dgm:t>
        <a:bodyPr/>
        <a:lstStyle/>
        <a:p>
          <a:r>
            <a:rPr lang="zh-TW" altLang="en-US" sz="4000" dirty="0" smtClean="0">
              <a:latin typeface="+mj-ea"/>
              <a:ea typeface="+mj-ea"/>
            </a:rPr>
            <a:t>建構抗逆文化</a:t>
          </a:r>
          <a:endParaRPr lang="zh-TW" altLang="en-US" sz="4000" dirty="0">
            <a:latin typeface="+mj-ea"/>
            <a:ea typeface="+mj-ea"/>
          </a:endParaRPr>
        </a:p>
      </dgm:t>
    </dgm:pt>
    <dgm:pt modelId="{1A37BF89-90FF-40C7-98CC-673189CCB4C3}" type="parTrans" cxnId="{F2A2EE37-98AC-4AD1-87EC-00EC85E8988D}">
      <dgm:prSet/>
      <dgm:spPr/>
      <dgm:t>
        <a:bodyPr/>
        <a:lstStyle/>
        <a:p>
          <a:endParaRPr lang="zh-TW" altLang="en-US" sz="4000">
            <a:latin typeface="+mj-ea"/>
            <a:ea typeface="+mj-ea"/>
          </a:endParaRPr>
        </a:p>
      </dgm:t>
    </dgm:pt>
    <dgm:pt modelId="{A277E18A-798E-47DB-9A7D-EF4903A33D96}" type="sibTrans" cxnId="{F2A2EE37-98AC-4AD1-87EC-00EC85E8988D}">
      <dgm:prSet/>
      <dgm:spPr/>
      <dgm:t>
        <a:bodyPr/>
        <a:lstStyle/>
        <a:p>
          <a:endParaRPr lang="zh-TW" altLang="en-US" sz="4000">
            <a:latin typeface="+mj-ea"/>
            <a:ea typeface="+mj-ea"/>
          </a:endParaRPr>
        </a:p>
      </dgm:t>
    </dgm:pt>
    <dgm:pt modelId="{A2755616-D40C-4295-B0C8-9BC9D3750520}">
      <dgm:prSet phldrT="[文字]" custT="1"/>
      <dgm:spPr/>
      <dgm:t>
        <a:bodyPr/>
        <a:lstStyle/>
        <a:p>
          <a:r>
            <a:rPr lang="zh-TW" altLang="en-US" sz="4000" dirty="0" smtClean="0">
              <a:latin typeface="+mj-ea"/>
              <a:ea typeface="+mj-ea"/>
            </a:rPr>
            <a:t>學校</a:t>
          </a:r>
          <a:endParaRPr lang="zh-TW" altLang="en-US" sz="4000" dirty="0">
            <a:latin typeface="+mj-ea"/>
            <a:ea typeface="+mj-ea"/>
          </a:endParaRPr>
        </a:p>
      </dgm:t>
    </dgm:pt>
    <dgm:pt modelId="{8043854D-57D5-40DC-8CFB-D1579F54E257}" type="parTrans" cxnId="{BF17288A-5767-40B4-962D-2915866A75DD}">
      <dgm:prSet/>
      <dgm:spPr/>
      <dgm:t>
        <a:bodyPr/>
        <a:lstStyle/>
        <a:p>
          <a:endParaRPr lang="zh-TW" altLang="en-US" sz="4000">
            <a:latin typeface="+mj-ea"/>
            <a:ea typeface="+mj-ea"/>
          </a:endParaRPr>
        </a:p>
      </dgm:t>
    </dgm:pt>
    <dgm:pt modelId="{ED36F1AA-32C5-455E-8DF0-0F71A9E5CD60}" type="sibTrans" cxnId="{BF17288A-5767-40B4-962D-2915866A75DD}">
      <dgm:prSet/>
      <dgm:spPr/>
      <dgm:t>
        <a:bodyPr/>
        <a:lstStyle/>
        <a:p>
          <a:endParaRPr lang="zh-TW" altLang="en-US" sz="4000">
            <a:latin typeface="+mj-ea"/>
            <a:ea typeface="+mj-ea"/>
          </a:endParaRPr>
        </a:p>
      </dgm:t>
    </dgm:pt>
    <dgm:pt modelId="{690C4C97-3D48-499D-AF58-F1A4E9204625}">
      <dgm:prSet phldrT="[文字]" custT="1"/>
      <dgm:spPr/>
      <dgm:t>
        <a:bodyPr/>
        <a:lstStyle/>
        <a:p>
          <a:r>
            <a:rPr lang="zh-TW" altLang="en-US" sz="4000" dirty="0" smtClean="0">
              <a:latin typeface="+mj-ea"/>
              <a:ea typeface="+mj-ea"/>
            </a:rPr>
            <a:t>家長</a:t>
          </a:r>
          <a:endParaRPr lang="zh-TW" altLang="en-US" sz="4000" dirty="0">
            <a:latin typeface="+mj-ea"/>
            <a:ea typeface="+mj-ea"/>
          </a:endParaRPr>
        </a:p>
      </dgm:t>
    </dgm:pt>
    <dgm:pt modelId="{0E77D1F1-943A-4866-84A7-9C68A696F8B9}" type="parTrans" cxnId="{8584E54E-C275-403D-9AFB-D7466AEBB319}">
      <dgm:prSet/>
      <dgm:spPr/>
      <dgm:t>
        <a:bodyPr/>
        <a:lstStyle/>
        <a:p>
          <a:endParaRPr lang="zh-TW" altLang="en-US" sz="4000">
            <a:latin typeface="+mj-ea"/>
            <a:ea typeface="+mj-ea"/>
          </a:endParaRPr>
        </a:p>
      </dgm:t>
    </dgm:pt>
    <dgm:pt modelId="{3C759E24-784B-4DE3-AED8-D1E0EA487D4C}" type="sibTrans" cxnId="{8584E54E-C275-403D-9AFB-D7466AEBB319}">
      <dgm:prSet/>
      <dgm:spPr/>
      <dgm:t>
        <a:bodyPr/>
        <a:lstStyle/>
        <a:p>
          <a:endParaRPr lang="zh-TW" altLang="en-US" sz="4000">
            <a:latin typeface="+mj-ea"/>
            <a:ea typeface="+mj-ea"/>
          </a:endParaRPr>
        </a:p>
      </dgm:t>
    </dgm:pt>
    <dgm:pt modelId="{15DDE4C3-C179-483B-8F2F-9BAA511B0CB3}">
      <dgm:prSet phldrT="[文字]" custT="1"/>
      <dgm:spPr/>
      <dgm:t>
        <a:bodyPr/>
        <a:lstStyle/>
        <a:p>
          <a:r>
            <a:rPr lang="zh-TW" altLang="en-US" sz="4000" dirty="0" smtClean="0">
              <a:latin typeface="+mj-ea"/>
              <a:ea typeface="+mj-ea"/>
            </a:rPr>
            <a:t>學生</a:t>
          </a:r>
          <a:endParaRPr lang="zh-TW" altLang="en-US" sz="4000" dirty="0">
            <a:latin typeface="+mj-ea"/>
            <a:ea typeface="+mj-ea"/>
          </a:endParaRPr>
        </a:p>
      </dgm:t>
    </dgm:pt>
    <dgm:pt modelId="{327EC3E7-1E69-4EC0-8247-BFD707F55BE8}" type="parTrans" cxnId="{5CC4620C-AF37-4D7E-9B14-5DA2DA7B35C9}">
      <dgm:prSet/>
      <dgm:spPr/>
      <dgm:t>
        <a:bodyPr/>
        <a:lstStyle/>
        <a:p>
          <a:endParaRPr lang="zh-TW" altLang="en-US" sz="4000">
            <a:latin typeface="+mj-ea"/>
            <a:ea typeface="+mj-ea"/>
          </a:endParaRPr>
        </a:p>
      </dgm:t>
    </dgm:pt>
    <dgm:pt modelId="{BCC61196-8A06-4585-96F6-C5978E7F9302}" type="sibTrans" cxnId="{5CC4620C-AF37-4D7E-9B14-5DA2DA7B35C9}">
      <dgm:prSet/>
      <dgm:spPr/>
      <dgm:t>
        <a:bodyPr/>
        <a:lstStyle/>
        <a:p>
          <a:endParaRPr lang="zh-TW" altLang="en-US" sz="4000">
            <a:latin typeface="+mj-ea"/>
            <a:ea typeface="+mj-ea"/>
          </a:endParaRPr>
        </a:p>
      </dgm:t>
    </dgm:pt>
    <dgm:pt modelId="{1B141007-1369-4303-A254-BAF7EDD179CF}">
      <dgm:prSet phldrT="[文字]"/>
      <dgm:spPr/>
      <dgm:t>
        <a:bodyPr/>
        <a:lstStyle/>
        <a:p>
          <a:endParaRPr lang="zh-TW" altLang="en-US" sz="4000" dirty="0">
            <a:latin typeface="+mj-ea"/>
            <a:ea typeface="+mj-ea"/>
          </a:endParaRPr>
        </a:p>
      </dgm:t>
    </dgm:pt>
    <dgm:pt modelId="{8118996C-260A-47ED-95F2-12ED86A3BF48}" type="parTrans" cxnId="{A821C78C-99BC-408D-AA78-42EED662F651}">
      <dgm:prSet/>
      <dgm:spPr/>
      <dgm:t>
        <a:bodyPr/>
        <a:lstStyle/>
        <a:p>
          <a:endParaRPr lang="zh-TW" altLang="en-US" sz="4000">
            <a:latin typeface="+mj-ea"/>
            <a:ea typeface="+mj-ea"/>
          </a:endParaRPr>
        </a:p>
      </dgm:t>
    </dgm:pt>
    <dgm:pt modelId="{935D9466-6E0D-4031-BB0E-8FF93A40ED5C}" type="sibTrans" cxnId="{A821C78C-99BC-408D-AA78-42EED662F651}">
      <dgm:prSet/>
      <dgm:spPr/>
      <dgm:t>
        <a:bodyPr/>
        <a:lstStyle/>
        <a:p>
          <a:endParaRPr lang="zh-TW" altLang="en-US" sz="4000">
            <a:latin typeface="+mj-ea"/>
            <a:ea typeface="+mj-ea"/>
          </a:endParaRPr>
        </a:p>
      </dgm:t>
    </dgm:pt>
    <dgm:pt modelId="{4028A934-507B-4DCE-B836-78323CC16ECA}" type="pres">
      <dgm:prSet presAssocID="{505F3D8A-DD8A-4C38-AE7A-7DAEF00525B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314B54A-73A5-4F49-8F2D-DECE19FDF633}" type="pres">
      <dgm:prSet presAssocID="{49EBB230-5BCE-4B78-A2BB-567CB8CBCF12}" presName="centerShape" presStyleLbl="node0" presStyleIdx="0" presStyleCnt="1" custScaleX="125900" custScaleY="127780" custLinFactNeighborX="42" custLinFactNeighborY="3258"/>
      <dgm:spPr/>
      <dgm:t>
        <a:bodyPr/>
        <a:lstStyle/>
        <a:p>
          <a:endParaRPr lang="zh-TW" altLang="en-US"/>
        </a:p>
      </dgm:t>
    </dgm:pt>
    <dgm:pt modelId="{AD3BDF46-3DC5-4A93-8631-27A1BB464DCD}" type="pres">
      <dgm:prSet presAssocID="{A2755616-D40C-4295-B0C8-9BC9D3750520}" presName="node" presStyleLbl="node1" presStyleIdx="0" presStyleCnt="3" custScaleX="134997" custScaleY="13202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61189D4-9D0E-4AA9-95FB-977D783C9B16}" type="pres">
      <dgm:prSet presAssocID="{A2755616-D40C-4295-B0C8-9BC9D3750520}" presName="dummy" presStyleCnt="0"/>
      <dgm:spPr/>
    </dgm:pt>
    <dgm:pt modelId="{37FB4294-DB81-49A7-840D-21A15DB0D8E0}" type="pres">
      <dgm:prSet presAssocID="{ED36F1AA-32C5-455E-8DF0-0F71A9E5CD60}" presName="sibTrans" presStyleLbl="sibTrans2D1" presStyleIdx="0" presStyleCnt="3" custScaleX="102356" custScaleY="109965"/>
      <dgm:spPr/>
      <dgm:t>
        <a:bodyPr/>
        <a:lstStyle/>
        <a:p>
          <a:endParaRPr lang="zh-TW" altLang="en-US"/>
        </a:p>
      </dgm:t>
    </dgm:pt>
    <dgm:pt modelId="{CC188D4A-7DDE-4CBF-A973-593AA1763DE3}" type="pres">
      <dgm:prSet presAssocID="{690C4C97-3D48-499D-AF58-F1A4E9204625}" presName="node" presStyleLbl="node1" presStyleIdx="1" presStyleCnt="3" custScaleX="133273" custScaleY="134447" custRadScaleRad="108783" custRadScaleInc="-1239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2DA1C7-C642-4782-B9FC-3605F3FFA65A}" type="pres">
      <dgm:prSet presAssocID="{690C4C97-3D48-499D-AF58-F1A4E9204625}" presName="dummy" presStyleCnt="0"/>
      <dgm:spPr/>
    </dgm:pt>
    <dgm:pt modelId="{EBF32FB3-2BA4-4D9B-9FB9-7B442405F7DD}" type="pres">
      <dgm:prSet presAssocID="{3C759E24-784B-4DE3-AED8-D1E0EA487D4C}" presName="sibTrans" presStyleLbl="sibTrans2D1" presStyleIdx="1" presStyleCnt="3" custScaleX="108231" custScaleY="93471"/>
      <dgm:spPr/>
      <dgm:t>
        <a:bodyPr/>
        <a:lstStyle/>
        <a:p>
          <a:endParaRPr lang="zh-TW" altLang="en-US"/>
        </a:p>
      </dgm:t>
    </dgm:pt>
    <dgm:pt modelId="{6C9D59E8-A846-4BFF-B554-C6F7B528B15B}" type="pres">
      <dgm:prSet presAssocID="{15DDE4C3-C179-483B-8F2F-9BAA511B0CB3}" presName="node" presStyleLbl="node1" presStyleIdx="2" presStyleCnt="3" custScaleX="132633" custScaleY="134447" custRadScaleRad="106525" custRadScaleInc="2256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704DEB4-0C8A-488A-B37A-641215DC6B3B}" type="pres">
      <dgm:prSet presAssocID="{15DDE4C3-C179-483B-8F2F-9BAA511B0CB3}" presName="dummy" presStyleCnt="0"/>
      <dgm:spPr/>
    </dgm:pt>
    <dgm:pt modelId="{9D69224D-D9C7-4139-A3E1-FC97CB692F95}" type="pres">
      <dgm:prSet presAssocID="{BCC61196-8A06-4585-96F6-C5978E7F9302}" presName="sibTrans" presStyleLbl="sibTrans2D1" presStyleIdx="2" presStyleCnt="3" custScaleX="108915" custScaleY="110212"/>
      <dgm:spPr/>
      <dgm:t>
        <a:bodyPr/>
        <a:lstStyle/>
        <a:p>
          <a:endParaRPr lang="zh-TW" altLang="en-US"/>
        </a:p>
      </dgm:t>
    </dgm:pt>
  </dgm:ptLst>
  <dgm:cxnLst>
    <dgm:cxn modelId="{3B74C365-3662-4905-B307-06C4BE2EA151}" type="presOf" srcId="{15DDE4C3-C179-483B-8F2F-9BAA511B0CB3}" destId="{6C9D59E8-A846-4BFF-B554-C6F7B528B15B}" srcOrd="0" destOrd="0" presId="urn:microsoft.com/office/officeart/2005/8/layout/radial6"/>
    <dgm:cxn modelId="{7DF0A473-624E-48DC-80E7-BCC12F31DFE4}" type="presOf" srcId="{A2755616-D40C-4295-B0C8-9BC9D3750520}" destId="{AD3BDF46-3DC5-4A93-8631-27A1BB464DCD}" srcOrd="0" destOrd="0" presId="urn:microsoft.com/office/officeart/2005/8/layout/radial6"/>
    <dgm:cxn modelId="{73F92301-3591-4048-9611-623153985B5C}" type="presOf" srcId="{690C4C97-3D48-499D-AF58-F1A4E9204625}" destId="{CC188D4A-7DDE-4CBF-A973-593AA1763DE3}" srcOrd="0" destOrd="0" presId="urn:microsoft.com/office/officeart/2005/8/layout/radial6"/>
    <dgm:cxn modelId="{F2A2EE37-98AC-4AD1-87EC-00EC85E8988D}" srcId="{505F3D8A-DD8A-4C38-AE7A-7DAEF00525BA}" destId="{49EBB230-5BCE-4B78-A2BB-567CB8CBCF12}" srcOrd="0" destOrd="0" parTransId="{1A37BF89-90FF-40C7-98CC-673189CCB4C3}" sibTransId="{A277E18A-798E-47DB-9A7D-EF4903A33D96}"/>
    <dgm:cxn modelId="{6B4DD0FD-94E5-4502-8540-CC7EFE799791}" type="presOf" srcId="{3C759E24-784B-4DE3-AED8-D1E0EA487D4C}" destId="{EBF32FB3-2BA4-4D9B-9FB9-7B442405F7DD}" srcOrd="0" destOrd="0" presId="urn:microsoft.com/office/officeart/2005/8/layout/radial6"/>
    <dgm:cxn modelId="{86AB4E08-7D00-40DC-8951-40AFB58ED8FA}" type="presOf" srcId="{505F3D8A-DD8A-4C38-AE7A-7DAEF00525BA}" destId="{4028A934-507B-4DCE-B836-78323CC16ECA}" srcOrd="0" destOrd="0" presId="urn:microsoft.com/office/officeart/2005/8/layout/radial6"/>
    <dgm:cxn modelId="{8584E54E-C275-403D-9AFB-D7466AEBB319}" srcId="{49EBB230-5BCE-4B78-A2BB-567CB8CBCF12}" destId="{690C4C97-3D48-499D-AF58-F1A4E9204625}" srcOrd="1" destOrd="0" parTransId="{0E77D1F1-943A-4866-84A7-9C68A696F8B9}" sibTransId="{3C759E24-784B-4DE3-AED8-D1E0EA487D4C}"/>
    <dgm:cxn modelId="{E4C393FB-8542-4289-9B31-9A3BF035F82F}" type="presOf" srcId="{ED36F1AA-32C5-455E-8DF0-0F71A9E5CD60}" destId="{37FB4294-DB81-49A7-840D-21A15DB0D8E0}" srcOrd="0" destOrd="0" presId="urn:microsoft.com/office/officeart/2005/8/layout/radial6"/>
    <dgm:cxn modelId="{A821C78C-99BC-408D-AA78-42EED662F651}" srcId="{505F3D8A-DD8A-4C38-AE7A-7DAEF00525BA}" destId="{1B141007-1369-4303-A254-BAF7EDD179CF}" srcOrd="1" destOrd="0" parTransId="{8118996C-260A-47ED-95F2-12ED86A3BF48}" sibTransId="{935D9466-6E0D-4031-BB0E-8FF93A40ED5C}"/>
    <dgm:cxn modelId="{F4811EC7-2DEF-4123-9543-18923F3D4ED4}" type="presOf" srcId="{49EBB230-5BCE-4B78-A2BB-567CB8CBCF12}" destId="{A314B54A-73A5-4F49-8F2D-DECE19FDF633}" srcOrd="0" destOrd="0" presId="urn:microsoft.com/office/officeart/2005/8/layout/radial6"/>
    <dgm:cxn modelId="{5CC4620C-AF37-4D7E-9B14-5DA2DA7B35C9}" srcId="{49EBB230-5BCE-4B78-A2BB-567CB8CBCF12}" destId="{15DDE4C3-C179-483B-8F2F-9BAA511B0CB3}" srcOrd="2" destOrd="0" parTransId="{327EC3E7-1E69-4EC0-8247-BFD707F55BE8}" sibTransId="{BCC61196-8A06-4585-96F6-C5978E7F9302}"/>
    <dgm:cxn modelId="{5A69C603-BA89-44E8-8D9D-35387EDC273A}" type="presOf" srcId="{BCC61196-8A06-4585-96F6-C5978E7F9302}" destId="{9D69224D-D9C7-4139-A3E1-FC97CB692F95}" srcOrd="0" destOrd="0" presId="urn:microsoft.com/office/officeart/2005/8/layout/radial6"/>
    <dgm:cxn modelId="{BF17288A-5767-40B4-962D-2915866A75DD}" srcId="{49EBB230-5BCE-4B78-A2BB-567CB8CBCF12}" destId="{A2755616-D40C-4295-B0C8-9BC9D3750520}" srcOrd="0" destOrd="0" parTransId="{8043854D-57D5-40DC-8CFB-D1579F54E257}" sibTransId="{ED36F1AA-32C5-455E-8DF0-0F71A9E5CD60}"/>
    <dgm:cxn modelId="{3C1CA042-F938-4065-BE81-99BEBE79ED0E}" type="presParOf" srcId="{4028A934-507B-4DCE-B836-78323CC16ECA}" destId="{A314B54A-73A5-4F49-8F2D-DECE19FDF633}" srcOrd="0" destOrd="0" presId="urn:microsoft.com/office/officeart/2005/8/layout/radial6"/>
    <dgm:cxn modelId="{E1E9E092-812E-4A2E-B510-B77F38B2AB96}" type="presParOf" srcId="{4028A934-507B-4DCE-B836-78323CC16ECA}" destId="{AD3BDF46-3DC5-4A93-8631-27A1BB464DCD}" srcOrd="1" destOrd="0" presId="urn:microsoft.com/office/officeart/2005/8/layout/radial6"/>
    <dgm:cxn modelId="{A13C2D53-CA6B-4287-857C-55570DFFD720}" type="presParOf" srcId="{4028A934-507B-4DCE-B836-78323CC16ECA}" destId="{A61189D4-9D0E-4AA9-95FB-977D783C9B16}" srcOrd="2" destOrd="0" presId="urn:microsoft.com/office/officeart/2005/8/layout/radial6"/>
    <dgm:cxn modelId="{006D3176-C84E-4CC4-A2D9-88587184F458}" type="presParOf" srcId="{4028A934-507B-4DCE-B836-78323CC16ECA}" destId="{37FB4294-DB81-49A7-840D-21A15DB0D8E0}" srcOrd="3" destOrd="0" presId="urn:microsoft.com/office/officeart/2005/8/layout/radial6"/>
    <dgm:cxn modelId="{2AD152BE-4934-442B-8375-127E92565996}" type="presParOf" srcId="{4028A934-507B-4DCE-B836-78323CC16ECA}" destId="{CC188D4A-7DDE-4CBF-A973-593AA1763DE3}" srcOrd="4" destOrd="0" presId="urn:microsoft.com/office/officeart/2005/8/layout/radial6"/>
    <dgm:cxn modelId="{76D881E7-9CA2-43C3-9E0A-890098E1031F}" type="presParOf" srcId="{4028A934-507B-4DCE-B836-78323CC16ECA}" destId="{512DA1C7-C642-4782-B9FC-3605F3FFA65A}" srcOrd="5" destOrd="0" presId="urn:microsoft.com/office/officeart/2005/8/layout/radial6"/>
    <dgm:cxn modelId="{9BFB6D8E-8A7C-4288-99C9-D2E73F1BE6AD}" type="presParOf" srcId="{4028A934-507B-4DCE-B836-78323CC16ECA}" destId="{EBF32FB3-2BA4-4D9B-9FB9-7B442405F7DD}" srcOrd="6" destOrd="0" presId="urn:microsoft.com/office/officeart/2005/8/layout/radial6"/>
    <dgm:cxn modelId="{71EF78F6-B918-4661-B44F-57D67161A6FC}" type="presParOf" srcId="{4028A934-507B-4DCE-B836-78323CC16ECA}" destId="{6C9D59E8-A846-4BFF-B554-C6F7B528B15B}" srcOrd="7" destOrd="0" presId="urn:microsoft.com/office/officeart/2005/8/layout/radial6"/>
    <dgm:cxn modelId="{E1896B0B-F5AE-4458-A799-0AA27215B1CB}" type="presParOf" srcId="{4028A934-507B-4DCE-B836-78323CC16ECA}" destId="{C704DEB4-0C8A-488A-B37A-641215DC6B3B}" srcOrd="8" destOrd="0" presId="urn:microsoft.com/office/officeart/2005/8/layout/radial6"/>
    <dgm:cxn modelId="{773AEDAA-E07C-4CAF-9923-AA410B324476}" type="presParOf" srcId="{4028A934-507B-4DCE-B836-78323CC16ECA}" destId="{9D69224D-D9C7-4139-A3E1-FC97CB692F95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601CA-668B-4CC4-AAD0-D02E99304266}">
      <dsp:nvSpPr>
        <dsp:cNvPr id="0" name=""/>
        <dsp:cNvSpPr/>
      </dsp:nvSpPr>
      <dsp:spPr>
        <a:xfrm>
          <a:off x="1483" y="1462451"/>
          <a:ext cx="2506197" cy="27637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+mj-ea"/>
              <a:ea typeface="+mj-ea"/>
            </a:rPr>
            <a:t>建立正面的關係</a:t>
          </a:r>
          <a:endParaRPr lang="zh-TW" altLang="en-US" sz="2000" kern="1200" dirty="0">
            <a:latin typeface="+mj-ea"/>
            <a:ea typeface="+mj-ea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+mj-ea"/>
              <a:ea typeface="+mj-ea"/>
            </a:rPr>
            <a:t>提出合理而高的期望</a:t>
          </a:r>
          <a:endParaRPr lang="zh-TW" altLang="en-US" sz="2000" kern="1200" dirty="0">
            <a:latin typeface="+mj-ea"/>
            <a:ea typeface="+mj-ea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+mj-ea"/>
              <a:ea typeface="+mj-ea"/>
            </a:rPr>
            <a:t>提供有意義的參與機會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65084" y="1526052"/>
        <a:ext cx="2378995" cy="2044299"/>
      </dsp:txXfrm>
    </dsp:sp>
    <dsp:sp modelId="{E43E2391-114D-42B5-A7B8-2AA7059CBFD8}">
      <dsp:nvSpPr>
        <dsp:cNvPr id="0" name=""/>
        <dsp:cNvSpPr/>
      </dsp:nvSpPr>
      <dsp:spPr>
        <a:xfrm rot="683792">
          <a:off x="1060671" y="2808878"/>
          <a:ext cx="2699242" cy="2699242"/>
        </a:xfrm>
        <a:prstGeom prst="leftCircularArrow">
          <a:avLst>
            <a:gd name="adj1" fmla="val 2201"/>
            <a:gd name="adj2" fmla="val 264959"/>
            <a:gd name="adj3" fmla="val 1054422"/>
            <a:gd name="adj4" fmla="val 8038441"/>
            <a:gd name="adj5" fmla="val 256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9E283D-1157-438D-AD84-49D53787AAEB}">
      <dsp:nvSpPr>
        <dsp:cNvPr id="0" name=""/>
        <dsp:cNvSpPr/>
      </dsp:nvSpPr>
      <dsp:spPr>
        <a:xfrm>
          <a:off x="564605" y="4013588"/>
          <a:ext cx="2000746" cy="7956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+mj-ea"/>
              <a:ea typeface="+mj-ea"/>
            </a:rPr>
            <a:t>後天環境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587908" y="4036891"/>
        <a:ext cx="1954140" cy="749024"/>
      </dsp:txXfrm>
    </dsp:sp>
    <dsp:sp modelId="{F5AA8B3B-35CE-4DF5-8F31-A36A4311A205}">
      <dsp:nvSpPr>
        <dsp:cNvPr id="0" name=""/>
        <dsp:cNvSpPr/>
      </dsp:nvSpPr>
      <dsp:spPr>
        <a:xfrm>
          <a:off x="2913050" y="1462451"/>
          <a:ext cx="2567014" cy="27637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+mj-ea"/>
              <a:ea typeface="+mj-ea"/>
            </a:rPr>
            <a:t>社交能力</a:t>
          </a:r>
          <a:endParaRPr lang="zh-TW" altLang="en-US" sz="2000" kern="1200" dirty="0">
            <a:latin typeface="+mj-ea"/>
            <a:ea typeface="+mj-ea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+mj-ea"/>
              <a:ea typeface="+mj-ea"/>
            </a:rPr>
            <a:t>解決問題能力</a:t>
          </a:r>
          <a:endParaRPr lang="zh-TW" altLang="en-US" sz="2000" kern="1200" dirty="0">
            <a:latin typeface="+mj-ea"/>
            <a:ea typeface="+mj-ea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+mj-ea"/>
              <a:ea typeface="+mj-ea"/>
            </a:rPr>
            <a:t>自主能力</a:t>
          </a:r>
          <a:endParaRPr lang="zh-TW" altLang="en-US" sz="2000" kern="1200" dirty="0">
            <a:latin typeface="+mj-ea"/>
            <a:ea typeface="+mj-ea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+mj-ea"/>
              <a:ea typeface="+mj-ea"/>
            </a:rPr>
            <a:t>對未來的憧憬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2976651" y="2118280"/>
        <a:ext cx="2439812" cy="2044299"/>
      </dsp:txXfrm>
    </dsp:sp>
    <dsp:sp modelId="{FD659B99-3A83-4679-A9DE-229AA19AA749}">
      <dsp:nvSpPr>
        <dsp:cNvPr id="0" name=""/>
        <dsp:cNvSpPr/>
      </dsp:nvSpPr>
      <dsp:spPr>
        <a:xfrm>
          <a:off x="3997120" y="391757"/>
          <a:ext cx="2890680" cy="2890680"/>
        </a:xfrm>
        <a:prstGeom prst="circularArrow">
          <a:avLst>
            <a:gd name="adj1" fmla="val 2056"/>
            <a:gd name="adj2" fmla="val 246586"/>
            <a:gd name="adj3" fmla="val 20624328"/>
            <a:gd name="adj4" fmla="val 13621936"/>
            <a:gd name="adj5" fmla="val 239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2471F-ECEE-4989-805B-485DCA62187B}">
      <dsp:nvSpPr>
        <dsp:cNvPr id="0" name=""/>
        <dsp:cNvSpPr/>
      </dsp:nvSpPr>
      <dsp:spPr>
        <a:xfrm>
          <a:off x="3500838" y="826591"/>
          <a:ext cx="2000746" cy="7956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+mj-ea"/>
              <a:ea typeface="+mj-ea"/>
            </a:rPr>
            <a:t>強化先天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3524141" y="849894"/>
        <a:ext cx="1954140" cy="749024"/>
      </dsp:txXfrm>
    </dsp:sp>
    <dsp:sp modelId="{7F408AA4-2779-4417-912E-F165461C3765}">
      <dsp:nvSpPr>
        <dsp:cNvPr id="0" name=""/>
        <dsp:cNvSpPr/>
      </dsp:nvSpPr>
      <dsp:spPr>
        <a:xfrm>
          <a:off x="5904656" y="1944224"/>
          <a:ext cx="2250839" cy="18564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6E78BF-F802-4C2D-A139-C71E5D484A88}">
      <dsp:nvSpPr>
        <dsp:cNvPr id="0" name=""/>
        <dsp:cNvSpPr/>
      </dsp:nvSpPr>
      <dsp:spPr>
        <a:xfrm>
          <a:off x="5904653" y="2376267"/>
          <a:ext cx="2279750" cy="7956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zh-TW" altLang="en-US" sz="2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微軟正黑體" pitchFamily="34" charset="-120"/>
              <a:ea typeface="微軟正黑體" pitchFamily="34" charset="-120"/>
            </a:rPr>
            <a:t>裝備學生面對及克服成長的挑戰</a:t>
          </a:r>
          <a:endParaRPr lang="zh-TW" altLang="en-US" sz="2000" b="0" kern="1200" dirty="0">
            <a:solidFill>
              <a:schemeClr val="bg1"/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5927956" y="2399570"/>
        <a:ext cx="2233144" cy="749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A61DCA-4AEC-4492-B8DB-AF9F8ECCDD86}">
      <dsp:nvSpPr>
        <dsp:cNvPr id="0" name=""/>
        <dsp:cNvSpPr/>
      </dsp:nvSpPr>
      <dsp:spPr>
        <a:xfrm>
          <a:off x="3572270" y="-75778"/>
          <a:ext cx="1873341" cy="138763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+mj-ea"/>
              <a:ea typeface="+mj-ea"/>
            </a:rPr>
            <a:t>提供有意義的參與機會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3640009" y="-8039"/>
        <a:ext cx="1737863" cy="1252155"/>
      </dsp:txXfrm>
    </dsp:sp>
    <dsp:sp modelId="{4098E73C-F26B-4F21-817D-C2D46D7E35E6}">
      <dsp:nvSpPr>
        <dsp:cNvPr id="0" name=""/>
        <dsp:cNvSpPr/>
      </dsp:nvSpPr>
      <dsp:spPr>
        <a:xfrm>
          <a:off x="2998492" y="797928"/>
          <a:ext cx="4448703" cy="4448703"/>
        </a:xfrm>
        <a:custGeom>
          <a:avLst/>
          <a:gdLst/>
          <a:ahLst/>
          <a:cxnLst/>
          <a:rect l="0" t="0" r="0" b="0"/>
          <a:pathLst>
            <a:path>
              <a:moveTo>
                <a:pt x="2451431" y="11621"/>
              </a:moveTo>
              <a:arcTo wR="2224351" hR="2224351" stAng="16551565" swAng="657423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5F5EB3-60F3-4E6A-882E-B60D414842D6}">
      <dsp:nvSpPr>
        <dsp:cNvPr id="0" name=""/>
        <dsp:cNvSpPr/>
      </dsp:nvSpPr>
      <dsp:spPr>
        <a:xfrm>
          <a:off x="5561674" y="894307"/>
          <a:ext cx="1873341" cy="138763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+mj-ea"/>
              <a:ea typeface="+mj-ea"/>
            </a:rPr>
            <a:t> </a:t>
          </a:r>
          <a:r>
            <a:rPr lang="zh-TW" altLang="en-US" sz="2000" kern="1200" dirty="0" smtClean="0">
              <a:latin typeface="+mj-ea"/>
              <a:ea typeface="+mj-ea"/>
            </a:rPr>
            <a:t>建立正面的連繫關係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5629413" y="962046"/>
        <a:ext cx="1737863" cy="1252155"/>
      </dsp:txXfrm>
    </dsp:sp>
    <dsp:sp modelId="{09F3E179-FED2-4E47-9B36-BB8A3EC10EB4}">
      <dsp:nvSpPr>
        <dsp:cNvPr id="0" name=""/>
        <dsp:cNvSpPr/>
      </dsp:nvSpPr>
      <dsp:spPr>
        <a:xfrm>
          <a:off x="2347648" y="475948"/>
          <a:ext cx="4448703" cy="4448703"/>
        </a:xfrm>
        <a:custGeom>
          <a:avLst/>
          <a:gdLst/>
          <a:ahLst/>
          <a:cxnLst/>
          <a:rect l="0" t="0" r="0" b="0"/>
          <a:pathLst>
            <a:path>
              <a:moveTo>
                <a:pt x="4410564" y="1814213"/>
              </a:moveTo>
              <a:arcTo wR="2224351" hR="2224351" stAng="20962481" swAng="1275038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00B68-7C44-4618-8D0E-FEF6DDECA0B6}">
      <dsp:nvSpPr>
        <dsp:cNvPr id="0" name=""/>
        <dsp:cNvSpPr/>
      </dsp:nvSpPr>
      <dsp:spPr>
        <a:xfrm>
          <a:off x="5561674" y="3118659"/>
          <a:ext cx="1873341" cy="138763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+mj-ea"/>
              <a:ea typeface="+mj-ea"/>
            </a:rPr>
            <a:t> </a:t>
          </a:r>
          <a:r>
            <a:rPr lang="zh-TW" altLang="zh-TW" sz="2000" kern="1200" dirty="0" smtClean="0">
              <a:latin typeface="+mj-ea"/>
              <a:ea typeface="+mj-ea"/>
            </a:rPr>
            <a:t>設立堅定清晰的規範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5629413" y="3186398"/>
        <a:ext cx="1737863" cy="1252155"/>
      </dsp:txXfrm>
    </dsp:sp>
    <dsp:sp modelId="{9AC8C4E4-B96D-4540-880D-760E975ADDD2}">
      <dsp:nvSpPr>
        <dsp:cNvPr id="0" name=""/>
        <dsp:cNvSpPr/>
      </dsp:nvSpPr>
      <dsp:spPr>
        <a:xfrm>
          <a:off x="2347648" y="475948"/>
          <a:ext cx="4448703" cy="4448703"/>
        </a:xfrm>
        <a:custGeom>
          <a:avLst/>
          <a:gdLst/>
          <a:ahLst/>
          <a:cxnLst/>
          <a:rect l="0" t="0" r="0" b="0"/>
          <a:pathLst>
            <a:path>
              <a:moveTo>
                <a:pt x="3519457" y="4032787"/>
              </a:moveTo>
              <a:arcTo wR="2224351" hR="2224351" stAng="3263506" swAng="635780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D6A06-E47A-4157-9B40-585D0696F56B}">
      <dsp:nvSpPr>
        <dsp:cNvPr id="0" name=""/>
        <dsp:cNvSpPr/>
      </dsp:nvSpPr>
      <dsp:spPr>
        <a:xfrm>
          <a:off x="3635329" y="4230835"/>
          <a:ext cx="1873341" cy="138763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+mj-ea"/>
              <a:ea typeface="+mj-ea"/>
            </a:rPr>
            <a:t>教授生活及社交技能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3703068" y="4298574"/>
        <a:ext cx="1737863" cy="1252155"/>
      </dsp:txXfrm>
    </dsp:sp>
    <dsp:sp modelId="{BECF5296-02A5-4FD9-BDDE-BF6D76A2AA5C}">
      <dsp:nvSpPr>
        <dsp:cNvPr id="0" name=""/>
        <dsp:cNvSpPr/>
      </dsp:nvSpPr>
      <dsp:spPr>
        <a:xfrm>
          <a:off x="2347648" y="475948"/>
          <a:ext cx="4448703" cy="4448703"/>
        </a:xfrm>
        <a:custGeom>
          <a:avLst/>
          <a:gdLst/>
          <a:ahLst/>
          <a:cxnLst/>
          <a:rect l="0" t="0" r="0" b="0"/>
          <a:pathLst>
            <a:path>
              <a:moveTo>
                <a:pt x="1283881" y="4240103"/>
              </a:moveTo>
              <a:arcTo wR="2224351" hR="2224351" stAng="6900714" swAng="635780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F975E1-38E0-4E9E-9C9C-89968C8AD564}">
      <dsp:nvSpPr>
        <dsp:cNvPr id="0" name=""/>
        <dsp:cNvSpPr/>
      </dsp:nvSpPr>
      <dsp:spPr>
        <a:xfrm>
          <a:off x="1708984" y="3118659"/>
          <a:ext cx="1873341" cy="138763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+mj-ea"/>
              <a:ea typeface="+mj-ea"/>
            </a:rPr>
            <a:t> </a:t>
          </a:r>
          <a:r>
            <a:rPr lang="zh-TW" altLang="zh-TW" sz="2000" kern="1200" dirty="0" smtClean="0">
              <a:latin typeface="+mj-ea"/>
              <a:ea typeface="+mj-ea"/>
            </a:rPr>
            <a:t>鼓吹關懷支持的氣氛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1776723" y="3186398"/>
        <a:ext cx="1737863" cy="1252155"/>
      </dsp:txXfrm>
    </dsp:sp>
    <dsp:sp modelId="{F73E72FB-631C-484E-8100-4C0D9E1F7941}">
      <dsp:nvSpPr>
        <dsp:cNvPr id="0" name=""/>
        <dsp:cNvSpPr/>
      </dsp:nvSpPr>
      <dsp:spPr>
        <a:xfrm>
          <a:off x="2347648" y="475948"/>
          <a:ext cx="4448703" cy="4448703"/>
        </a:xfrm>
        <a:custGeom>
          <a:avLst/>
          <a:gdLst/>
          <a:ahLst/>
          <a:cxnLst/>
          <a:rect l="0" t="0" r="0" b="0"/>
          <a:pathLst>
            <a:path>
              <a:moveTo>
                <a:pt x="38138" y="2634490"/>
              </a:moveTo>
              <a:arcTo wR="2224351" hR="2224351" stAng="10162481" swAng="1275038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AF14B5-9BB0-46E0-A65E-7EF3AF965C7F}">
      <dsp:nvSpPr>
        <dsp:cNvPr id="0" name=""/>
        <dsp:cNvSpPr/>
      </dsp:nvSpPr>
      <dsp:spPr>
        <a:xfrm>
          <a:off x="1708984" y="894307"/>
          <a:ext cx="1873341" cy="138763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+mj-ea"/>
              <a:ea typeface="+mj-ea"/>
            </a:rPr>
            <a:t>傳達合理而高的期望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1776723" y="962046"/>
        <a:ext cx="1737863" cy="1252155"/>
      </dsp:txXfrm>
    </dsp:sp>
    <dsp:sp modelId="{0B9D9C7C-46BD-426D-A739-56BE385E6564}">
      <dsp:nvSpPr>
        <dsp:cNvPr id="0" name=""/>
        <dsp:cNvSpPr/>
      </dsp:nvSpPr>
      <dsp:spPr>
        <a:xfrm>
          <a:off x="1359032" y="872614"/>
          <a:ext cx="4448703" cy="4448703"/>
        </a:xfrm>
        <a:custGeom>
          <a:avLst/>
          <a:gdLst/>
          <a:ahLst/>
          <a:cxnLst/>
          <a:rect l="0" t="0" r="0" b="0"/>
          <a:pathLst>
            <a:path>
              <a:moveTo>
                <a:pt x="1917422" y="21277"/>
              </a:moveTo>
              <a:arcTo wR="2224351" hR="2224351" stAng="15724122" swAng="454073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00B9B-69E4-4EC6-8C9F-4516C1E05BE5}">
      <dsp:nvSpPr>
        <dsp:cNvPr id="0" name=""/>
        <dsp:cNvSpPr/>
      </dsp:nvSpPr>
      <dsp:spPr>
        <a:xfrm>
          <a:off x="-59401" y="-197866"/>
          <a:ext cx="979159" cy="1309537"/>
        </a:xfrm>
        <a:prstGeom prst="upArrow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3965BB-A060-4B03-BAC2-6E42FCDA0D57}">
      <dsp:nvSpPr>
        <dsp:cNvPr id="0" name=""/>
        <dsp:cNvSpPr/>
      </dsp:nvSpPr>
      <dsp:spPr>
        <a:xfrm>
          <a:off x="820598" y="0"/>
          <a:ext cx="1250058" cy="913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0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>
              <a:latin typeface="+mj-ea"/>
              <a:ea typeface="+mj-ea"/>
            </a:rPr>
            <a:t>在環境中建立抗逆力</a:t>
          </a:r>
          <a:endParaRPr lang="zh-TW" altLang="en-US" sz="1600" kern="1200" dirty="0">
            <a:latin typeface="+mj-ea"/>
            <a:ea typeface="+mj-ea"/>
          </a:endParaRPr>
        </a:p>
      </dsp:txBody>
      <dsp:txXfrm>
        <a:off x="820598" y="0"/>
        <a:ext cx="1250058" cy="913804"/>
      </dsp:txXfrm>
    </dsp:sp>
    <dsp:sp modelId="{0159741A-DDF9-4359-8F13-7DACB3CC39CE}">
      <dsp:nvSpPr>
        <dsp:cNvPr id="0" name=""/>
        <dsp:cNvSpPr/>
      </dsp:nvSpPr>
      <dsp:spPr>
        <a:xfrm>
          <a:off x="161590" y="792089"/>
          <a:ext cx="979159" cy="1309537"/>
        </a:xfrm>
        <a:prstGeom prst="downArrow">
          <a:avLst/>
        </a:prstGeom>
        <a:solidFill>
          <a:schemeClr val="accent1">
            <a:shade val="80000"/>
            <a:hueOff val="-28390"/>
            <a:satOff val="-14794"/>
            <a:lumOff val="282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53FC13-4465-4EC8-BF61-4CC902BB540D}">
      <dsp:nvSpPr>
        <dsp:cNvPr id="0" name=""/>
        <dsp:cNvSpPr/>
      </dsp:nvSpPr>
      <dsp:spPr>
        <a:xfrm>
          <a:off x="1041590" y="989955"/>
          <a:ext cx="1250058" cy="913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0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>
              <a:latin typeface="+mj-ea"/>
              <a:ea typeface="+mj-ea"/>
            </a:rPr>
            <a:t>減低受危機的影響</a:t>
          </a:r>
          <a:endParaRPr lang="zh-TW" altLang="en-US" sz="1600" kern="1200" dirty="0">
            <a:latin typeface="+mj-ea"/>
            <a:ea typeface="+mj-ea"/>
          </a:endParaRPr>
        </a:p>
      </dsp:txBody>
      <dsp:txXfrm>
        <a:off x="1041590" y="989955"/>
        <a:ext cx="1250058" cy="9138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9224D-D9C7-4139-A3E1-FC97CB692F95}">
      <dsp:nvSpPr>
        <dsp:cNvPr id="0" name=""/>
        <dsp:cNvSpPr/>
      </dsp:nvSpPr>
      <dsp:spPr>
        <a:xfrm>
          <a:off x="1954172" y="459351"/>
          <a:ext cx="4058028" cy="4106352"/>
        </a:xfrm>
        <a:prstGeom prst="blockArc">
          <a:avLst>
            <a:gd name="adj1" fmla="val 9445735"/>
            <a:gd name="adj2" fmla="val 16445219"/>
            <a:gd name="adj3" fmla="val 4642"/>
          </a:avLst>
        </a:prstGeom>
        <a:solidFill>
          <a:schemeClr val="accent3">
            <a:hueOff val="-6825004"/>
            <a:satOff val="5801"/>
            <a:lumOff val="1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F32FB3-2BA4-4D9B-9FB9-7B442405F7DD}">
      <dsp:nvSpPr>
        <dsp:cNvPr id="0" name=""/>
        <dsp:cNvSpPr/>
      </dsp:nvSpPr>
      <dsp:spPr>
        <a:xfrm>
          <a:off x="2098106" y="1297222"/>
          <a:ext cx="4032543" cy="3482605"/>
        </a:xfrm>
        <a:prstGeom prst="blockArc">
          <a:avLst>
            <a:gd name="adj1" fmla="val 600938"/>
            <a:gd name="adj2" fmla="val 10473711"/>
            <a:gd name="adj3" fmla="val 4642"/>
          </a:avLst>
        </a:prstGeom>
        <a:solidFill>
          <a:schemeClr val="accent3">
            <a:hueOff val="-3412502"/>
            <a:satOff val="2900"/>
            <a:lumOff val="5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FB4294-DB81-49A7-840D-21A15DB0D8E0}">
      <dsp:nvSpPr>
        <dsp:cNvPr id="0" name=""/>
        <dsp:cNvSpPr/>
      </dsp:nvSpPr>
      <dsp:spPr>
        <a:xfrm>
          <a:off x="2388998" y="459361"/>
          <a:ext cx="3813648" cy="4097149"/>
        </a:xfrm>
        <a:prstGeom prst="blockArc">
          <a:avLst>
            <a:gd name="adj1" fmla="val 15853799"/>
            <a:gd name="adj2" fmla="val 1664549"/>
            <a:gd name="adj3" fmla="val 464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14B54A-73A5-4F49-8F2D-DECE19FDF633}">
      <dsp:nvSpPr>
        <dsp:cNvPr id="0" name=""/>
        <dsp:cNvSpPr/>
      </dsp:nvSpPr>
      <dsp:spPr>
        <a:xfrm>
          <a:off x="3034285" y="1539476"/>
          <a:ext cx="2160241" cy="219249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+mj-ea"/>
              <a:ea typeface="+mj-ea"/>
            </a:rPr>
            <a:t>建構抗逆文化</a:t>
          </a:r>
          <a:endParaRPr lang="zh-TW" altLang="en-US" sz="4000" kern="1200" dirty="0">
            <a:latin typeface="+mj-ea"/>
            <a:ea typeface="+mj-ea"/>
          </a:endParaRPr>
        </a:p>
      </dsp:txBody>
      <dsp:txXfrm>
        <a:off x="3350645" y="1860560"/>
        <a:ext cx="1527521" cy="1550331"/>
      </dsp:txXfrm>
    </dsp:sp>
    <dsp:sp modelId="{AD3BDF46-3DC5-4A93-8631-27A1BB464DCD}">
      <dsp:nvSpPr>
        <dsp:cNvPr id="0" name=""/>
        <dsp:cNvSpPr/>
      </dsp:nvSpPr>
      <dsp:spPr>
        <a:xfrm>
          <a:off x="3302162" y="-95394"/>
          <a:ext cx="1621432" cy="158571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+mj-ea"/>
              <a:ea typeface="+mj-ea"/>
            </a:rPr>
            <a:t>學校</a:t>
          </a:r>
          <a:endParaRPr lang="zh-TW" altLang="en-US" sz="4000" kern="1200" dirty="0">
            <a:latin typeface="+mj-ea"/>
            <a:ea typeface="+mj-ea"/>
          </a:endParaRPr>
        </a:p>
      </dsp:txBody>
      <dsp:txXfrm>
        <a:off x="3539615" y="136828"/>
        <a:ext cx="1146526" cy="1121267"/>
      </dsp:txXfrm>
    </dsp:sp>
    <dsp:sp modelId="{CC188D4A-7DDE-4CBF-A973-593AA1763DE3}">
      <dsp:nvSpPr>
        <dsp:cNvPr id="0" name=""/>
        <dsp:cNvSpPr/>
      </dsp:nvSpPr>
      <dsp:spPr>
        <a:xfrm>
          <a:off x="5105977" y="2547587"/>
          <a:ext cx="1600725" cy="1614826"/>
        </a:xfrm>
        <a:prstGeom prst="ellipse">
          <a:avLst/>
        </a:prstGeom>
        <a:solidFill>
          <a:schemeClr val="accent3">
            <a:hueOff val="-3412502"/>
            <a:satOff val="2900"/>
            <a:lumOff val="5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+mj-ea"/>
              <a:ea typeface="+mj-ea"/>
            </a:rPr>
            <a:t>家長</a:t>
          </a:r>
          <a:endParaRPr lang="zh-TW" altLang="en-US" sz="4000" kern="1200" dirty="0">
            <a:latin typeface="+mj-ea"/>
            <a:ea typeface="+mj-ea"/>
          </a:endParaRPr>
        </a:p>
      </dsp:txBody>
      <dsp:txXfrm>
        <a:off x="5340398" y="2784073"/>
        <a:ext cx="1131883" cy="1141854"/>
      </dsp:txXfrm>
    </dsp:sp>
    <dsp:sp modelId="{6C9D59E8-A846-4BFF-B554-C6F7B528B15B}">
      <dsp:nvSpPr>
        <dsp:cNvPr id="0" name=""/>
        <dsp:cNvSpPr/>
      </dsp:nvSpPr>
      <dsp:spPr>
        <a:xfrm>
          <a:off x="1506354" y="2403566"/>
          <a:ext cx="1593038" cy="1614826"/>
        </a:xfrm>
        <a:prstGeom prst="ellipse">
          <a:avLst/>
        </a:prstGeom>
        <a:solidFill>
          <a:schemeClr val="accent3">
            <a:hueOff val="-6825004"/>
            <a:satOff val="5801"/>
            <a:lumOff val="1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+mj-ea"/>
              <a:ea typeface="+mj-ea"/>
            </a:rPr>
            <a:t>學生</a:t>
          </a:r>
          <a:endParaRPr lang="zh-TW" altLang="en-US" sz="4000" kern="1200" dirty="0">
            <a:latin typeface="+mj-ea"/>
            <a:ea typeface="+mj-ea"/>
          </a:endParaRPr>
        </a:p>
      </dsp:txBody>
      <dsp:txXfrm>
        <a:off x="1739649" y="2640052"/>
        <a:ext cx="1126448" cy="11418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BC252-CD5C-4F10-AC4E-21F2D2C710CB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AADD2-9D8F-41D8-A733-8EA225EA40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5941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05307-6556-4760-AAB4-792CA9BC69EA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FA46E-7108-4112-BB4C-B6050DB8D49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6152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8F187F-716D-4637-B78B-215ABF2391A0}" type="slidenum">
              <a:rPr lang="en-US" altLang="zh-TW" smtClean="0">
                <a:ea typeface="新細明體" charset="-120"/>
              </a:rPr>
              <a:pPr/>
              <a:t>2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70754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FD69FA-920A-4F53-8E34-F36A8681F4FC}" type="slidenum">
              <a:rPr lang="en-US" altLang="zh-TW" smtClean="0">
                <a:ea typeface="新細明體" charset="-120"/>
              </a:rPr>
              <a:pPr/>
              <a:t>3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17565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66D42-1B47-4307-8E4F-DFCAF04EDB21}" type="slidenum">
              <a:rPr lang="en-US" altLang="zh-TW" smtClean="0">
                <a:ea typeface="新細明體" charset="-120"/>
              </a:rPr>
              <a:pPr/>
              <a:t>4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58228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FA46E-7108-4112-BB4C-B6050DB8D499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2391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FA46E-7108-4112-BB4C-B6050DB8D499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9895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C682-EFD8-4FF6-939A-81090A91CBD9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6FF4-5334-4DD6-A898-C9A2F8CB6D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008112"/>
          </a:xfrm>
          <a:prstGeom prst="rect">
            <a:avLst/>
          </a:prstGeom>
        </p:spPr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C682-EFD8-4FF6-939A-81090A91CBD9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6FF4-5334-4DD6-A898-C9A2F8CB6D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C682-EFD8-4FF6-939A-81090A91CBD9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6FF4-5334-4DD6-A898-C9A2F8CB6D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29600" cy="1008112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C682-EFD8-4FF6-939A-81090A91CBD9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6FF4-5334-4DD6-A898-C9A2F8CB6D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+mj-ea"/>
                <a:ea typeface="+mj-ea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C682-EFD8-4FF6-939A-81090A91CBD9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6FF4-5334-4DD6-A898-C9A2F8CB6D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008112"/>
          </a:xfrm>
          <a:prstGeom prst="rect">
            <a:avLst/>
          </a:prstGeom>
        </p:spPr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C682-EFD8-4FF6-939A-81090A91CBD9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6FF4-5334-4DD6-A898-C9A2F8CB6D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008112"/>
          </a:xfrm>
          <a:prstGeom prst="rect">
            <a:avLst/>
          </a:prstGeom>
        </p:spPr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C682-EFD8-4FF6-939A-81090A91CBD9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6FF4-5334-4DD6-A898-C9A2F8CB6D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008112"/>
          </a:xfrm>
          <a:prstGeom prst="rect">
            <a:avLst/>
          </a:prstGeom>
        </p:spPr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C682-EFD8-4FF6-939A-81090A91CBD9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6FF4-5334-4DD6-A898-C9A2F8CB6D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C682-EFD8-4FF6-939A-81090A91CBD9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6FF4-5334-4DD6-A898-C9A2F8CB6D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+mj-ea"/>
                <a:ea typeface="+mj-ea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C682-EFD8-4FF6-939A-81090A91CBD9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6FF4-5334-4DD6-A898-C9A2F8CB6D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+mj-ea"/>
                <a:ea typeface="+mj-ea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C682-EFD8-4FF6-939A-81090A91CBD9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6FF4-5334-4DD6-A898-C9A2F8CB6D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0C682-EFD8-4FF6-939A-81090A91CBD9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56FF4-5334-4DD6-A898-C9A2F8CB6D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2053" name="Picture 5" descr="T:\SCHOOL\有用材料\校徽\icon.jpg"/>
          <p:cNvPicPr>
            <a:picLocks noChangeAspect="1" noChangeArrowheads="1"/>
          </p:cNvPicPr>
          <p:nvPr userDrawn="1"/>
        </p:nvPicPr>
        <p:blipFill>
          <a:blip r:embed="rId13" cstate="print">
            <a:lum bright="56000" contrast="-67000"/>
          </a:blip>
          <a:srcRect/>
          <a:stretch>
            <a:fillRect/>
          </a:stretch>
        </p:blipFill>
        <p:spPr bwMode="auto">
          <a:xfrm>
            <a:off x="5580112" y="260648"/>
            <a:ext cx="504056" cy="630650"/>
          </a:xfrm>
          <a:prstGeom prst="rect">
            <a:avLst/>
          </a:prstGeom>
          <a:noFill/>
        </p:spPr>
      </p:pic>
      <p:sp>
        <p:nvSpPr>
          <p:cNvPr id="15" name="文字方塊 14"/>
          <p:cNvSpPr txBox="1"/>
          <p:nvPr userDrawn="1"/>
        </p:nvSpPr>
        <p:spPr>
          <a:xfrm>
            <a:off x="6011144" y="404664"/>
            <a:ext cx="3132856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TW" altLang="en-US" sz="1100" dirty="0" smtClean="0">
                <a:solidFill>
                  <a:srgbClr val="666666"/>
                </a:solidFill>
                <a:latin typeface="標楷體" pitchFamily="65" charset="-120"/>
                <a:ea typeface="標楷體" pitchFamily="65" charset="-120"/>
              </a:rPr>
              <a:t>瑪利諾神父教會學校（小學部）</a:t>
            </a:r>
            <a:r>
              <a:rPr lang="en-US" altLang="zh-TW" sz="1100" dirty="0" smtClean="0">
                <a:solidFill>
                  <a:srgbClr val="666666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100" dirty="0" smtClean="0">
                <a:solidFill>
                  <a:srgbClr val="666666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1100" dirty="0" smtClean="0">
                <a:solidFill>
                  <a:srgbClr val="666666"/>
                </a:solidFill>
                <a:latin typeface="標楷體" pitchFamily="65" charset="-120"/>
                <a:ea typeface="標楷體" pitchFamily="65" charset="-120"/>
              </a:rPr>
              <a:t>MARYKNOLL FATHERS’SCHOOL (PRIMARY SECTION)</a:t>
            </a:r>
            <a:endParaRPr lang="zh-TW" altLang="en-US" sz="1100" dirty="0">
              <a:solidFill>
                <a:srgbClr val="666666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標題 1"/>
          <p:cNvSpPr txBox="1">
            <a:spLocks/>
          </p:cNvSpPr>
          <p:nvPr userDrawn="1"/>
        </p:nvSpPr>
        <p:spPr>
          <a:xfrm>
            <a:off x="827584" y="1052736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200" b="1" kern="1200" baseline="0">
          <a:solidFill>
            <a:schemeClr val="tx1"/>
          </a:solidFill>
          <a:latin typeface="標楷體" pitchFamily="65" charset="-120"/>
          <a:ea typeface="標楷體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1.doc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2924944"/>
            <a:ext cx="6768752" cy="1008112"/>
          </a:xfrm>
        </p:spPr>
        <p:txBody>
          <a:bodyPr>
            <a:normAutofit/>
          </a:bodyPr>
          <a:lstStyle/>
          <a:p>
            <a:r>
              <a:rPr lang="zh-TW" altLang="en-US" sz="4000" b="1" u="sng" dirty="0" smtClean="0">
                <a:solidFill>
                  <a:schemeClr val="tx1"/>
                </a:solidFill>
              </a:rPr>
              <a:t>瑪</a:t>
            </a:r>
            <a:r>
              <a:rPr lang="en-US" altLang="zh-TW" sz="4000" b="1" u="sng" dirty="0" smtClean="0">
                <a:solidFill>
                  <a:schemeClr val="tx1"/>
                </a:solidFill>
              </a:rPr>
              <a:t>-</a:t>
            </a:r>
            <a:r>
              <a:rPr lang="zh-TW" altLang="en-US" sz="4000" b="1" u="sng" dirty="0" smtClean="0">
                <a:solidFill>
                  <a:schemeClr val="tx1"/>
                </a:solidFill>
              </a:rPr>
              <a:t>家攜手，強化孩子抗逆力</a:t>
            </a:r>
            <a:endParaRPr lang="zh-TW" alt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75656" y="4293096"/>
            <a:ext cx="62646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0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瑪利諾神父教會學校（小學部）</a:t>
            </a:r>
            <a:r>
              <a:rPr lang="en-US" altLang="zh-TW" sz="30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30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endParaRPr lang="en-US" altLang="zh-TW" sz="3000" b="1" dirty="0" smtClean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zh-TW" altLang="en-US" sz="30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校長　吳偉文博士</a:t>
            </a:r>
            <a:r>
              <a:rPr lang="en-US" altLang="zh-TW" sz="30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30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0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學生輔導人員　朱嘉文姑娘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1907704" y="2420888"/>
            <a:ext cx="5688632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latin typeface="+mj-ea"/>
                <a:ea typeface="+mj-ea"/>
              </a:rPr>
              <a:t>裝備學生面對挑戰</a:t>
            </a:r>
            <a:endParaRPr lang="zh-TW" altLang="en-US" sz="40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針對不同學生的成長需要</a:t>
            </a:r>
            <a:endParaRPr lang="en-US" altLang="zh-TW" dirty="0" smtClean="0"/>
          </a:p>
          <a:p>
            <a:r>
              <a:rPr lang="zh-TW" altLang="en-US" dirty="0" smtClean="0"/>
              <a:t>舉辦了一系列的成長小組，包括教導同學處理自己的情緒、社交技巧訓練、自我照顧技能</a:t>
            </a:r>
            <a:endParaRPr lang="en-US" altLang="zh-TW" dirty="0" smtClean="0"/>
          </a:p>
          <a:p>
            <a:r>
              <a:rPr lang="zh-TW" altLang="en-US" dirty="0" smtClean="0"/>
              <a:t>藉此提升同學的效能感</a:t>
            </a:r>
            <a:endParaRPr lang="en-US" altLang="zh-TW" dirty="0" smtClean="0"/>
          </a:p>
          <a:p>
            <a:r>
              <a:rPr lang="zh-TW" altLang="zh-TW" dirty="0" smtClean="0"/>
              <a:t>校本積分獎勵計劃獎勵學生，強化學生的正面行為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/>
          <p:cNvGrpSpPr/>
          <p:nvPr/>
        </p:nvGrpSpPr>
        <p:grpSpPr>
          <a:xfrm>
            <a:off x="2339752" y="2204864"/>
            <a:ext cx="4392488" cy="3240360"/>
            <a:chOff x="5561674" y="3118659"/>
            <a:chExt cx="1873341" cy="1387633"/>
          </a:xfrm>
        </p:grpSpPr>
        <p:sp>
          <p:nvSpPr>
            <p:cNvPr id="8" name="圓角矩形 7"/>
            <p:cNvSpPr/>
            <p:nvPr/>
          </p:nvSpPr>
          <p:spPr>
            <a:xfrm>
              <a:off x="5561674" y="3118659"/>
              <a:ext cx="1873341" cy="138763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圓角矩形 4"/>
            <p:cNvSpPr/>
            <p:nvPr/>
          </p:nvSpPr>
          <p:spPr>
            <a:xfrm>
              <a:off x="5629413" y="3186398"/>
              <a:ext cx="1737863" cy="12521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kern="1200" dirty="0" smtClean="0">
                  <a:latin typeface="+mj-ea"/>
                  <a:ea typeface="+mj-ea"/>
                </a:rPr>
                <a:t> </a:t>
              </a:r>
              <a:r>
                <a:rPr lang="zh-TW" altLang="zh-TW" sz="2000" kern="1200" dirty="0" smtClean="0">
                  <a:latin typeface="+mj-ea"/>
                  <a:ea typeface="+mj-ea"/>
                </a:rPr>
                <a:t>設立堅定清晰的規範</a:t>
              </a:r>
              <a:endParaRPr lang="zh-TW" altLang="en-US" sz="2000" kern="1200" dirty="0">
                <a:latin typeface="+mj-ea"/>
                <a:ea typeface="+mj-ea"/>
              </a:endParaRPr>
            </a:p>
          </p:txBody>
        </p:sp>
      </p:grpSp>
      <p:sp>
        <p:nvSpPr>
          <p:cNvPr id="10" name="標題 1"/>
          <p:cNvSpPr txBox="1">
            <a:spLocks/>
          </p:cNvSpPr>
          <p:nvPr/>
        </p:nvSpPr>
        <p:spPr>
          <a:xfrm>
            <a:off x="179512" y="332656"/>
            <a:ext cx="5040560" cy="936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000" b="1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校本輔導活動</a:t>
            </a:r>
            <a:endParaRPr kumimoji="0" lang="zh-TW" altLang="en-US" sz="3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n-cs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229600" cy="792088"/>
          </a:xfrm>
        </p:spPr>
        <p:txBody>
          <a:bodyPr/>
          <a:lstStyle/>
          <a:p>
            <a:r>
              <a:rPr lang="zh-TW" altLang="zh-TW" dirty="0" smtClean="0"/>
              <a:t>積分獎勵計劃</a:t>
            </a:r>
            <a:r>
              <a:rPr lang="en-US" altLang="zh-TW" dirty="0" smtClean="0"/>
              <a:t>~</a:t>
            </a:r>
            <a:r>
              <a:rPr lang="zh-TW" altLang="en-US" dirty="0" smtClean="0"/>
              <a:t>瑪小獎賞存摺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>
            <a:off x="1907704" y="2636912"/>
            <a:ext cx="5112568" cy="2448272"/>
            <a:chOff x="1708984" y="894307"/>
            <a:chExt cx="1873341" cy="1387633"/>
          </a:xfrm>
        </p:grpSpPr>
        <p:sp>
          <p:nvSpPr>
            <p:cNvPr id="6" name="圓角矩形 5"/>
            <p:cNvSpPr/>
            <p:nvPr/>
          </p:nvSpPr>
          <p:spPr>
            <a:xfrm>
              <a:off x="1708984" y="894307"/>
              <a:ext cx="1873341" cy="138763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圓角矩形 4"/>
            <p:cNvSpPr/>
            <p:nvPr/>
          </p:nvSpPr>
          <p:spPr>
            <a:xfrm>
              <a:off x="1776723" y="962046"/>
              <a:ext cx="1737863" cy="12521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500" kern="1200" dirty="0" smtClean="0">
                  <a:latin typeface="+mj-ea"/>
                  <a:ea typeface="+mj-ea"/>
                </a:rPr>
                <a:t>傳達合理而高的期望</a:t>
              </a:r>
              <a:endParaRPr lang="zh-TW" altLang="en-US" sz="2500" kern="1200" dirty="0">
                <a:latin typeface="+mj-ea"/>
                <a:ea typeface="+mj-ea"/>
              </a:endParaRPr>
            </a:p>
          </p:txBody>
        </p:sp>
      </p:grp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5040560" cy="93610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dirty="0" smtClean="0"/>
              <a:t>校本輔導活動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>
            <a:off x="1979712" y="1988840"/>
            <a:ext cx="4248472" cy="2232248"/>
            <a:chOff x="3635329" y="-217868"/>
            <a:chExt cx="1873341" cy="1387633"/>
          </a:xfrm>
        </p:grpSpPr>
        <p:sp>
          <p:nvSpPr>
            <p:cNvPr id="6" name="圓角矩形 5"/>
            <p:cNvSpPr/>
            <p:nvPr/>
          </p:nvSpPr>
          <p:spPr>
            <a:xfrm>
              <a:off x="3635329" y="-217868"/>
              <a:ext cx="1873341" cy="138763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圓角矩形 4"/>
            <p:cNvSpPr/>
            <p:nvPr/>
          </p:nvSpPr>
          <p:spPr>
            <a:xfrm>
              <a:off x="3703068" y="-150129"/>
              <a:ext cx="1737863" cy="12521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500" kern="1200" dirty="0" smtClean="0">
                  <a:latin typeface="+mj-ea"/>
                  <a:ea typeface="+mj-ea"/>
                </a:rPr>
                <a:t>提供有意義的參與機會</a:t>
              </a:r>
              <a:endParaRPr lang="zh-TW" altLang="en-US" sz="2500" kern="1200" dirty="0"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040560" cy="93610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dirty="0" smtClean="0"/>
              <a:t>什麼是有意義的參與？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不一定是代表學校參加比賽，亦非在校內擔當甚麼重要的職務</a:t>
            </a:r>
            <a:endParaRPr lang="en-US" altLang="zh-TW" dirty="0" smtClean="0"/>
          </a:p>
          <a:p>
            <a:r>
              <a:rPr lang="zh-TW" altLang="en-US" dirty="0" smtClean="0"/>
              <a:t>為老師、學校或社區作出一點貢獻</a:t>
            </a:r>
            <a:endParaRPr lang="en-US" altLang="zh-TW" dirty="0" smtClean="0"/>
          </a:p>
          <a:p>
            <a:r>
              <a:rPr lang="zh-TW" altLang="en-US" dirty="0" smtClean="0"/>
              <a:t>「貢獻」可以是勞力或心意，為學校打理盆栽、送心意卡給老師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強調過程中的貢獻，關注有否成功的經驗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>
                <a:solidFill>
                  <a:srgbClr val="FF0000"/>
                </a:solidFill>
              </a:rPr>
              <a:t>強調在活動中的體驗、起伏的心情、</a:t>
            </a:r>
            <a:r>
              <a:rPr lang="en-US" altLang="zh-TW" dirty="0" smtClean="0"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solidFill>
                  <a:srgbClr val="FF0000"/>
                </a:solidFill>
              </a:rPr>
            </a:br>
            <a:r>
              <a:rPr lang="zh-TW" altLang="en-US" dirty="0" smtClean="0">
                <a:solidFill>
                  <a:srgbClr val="FF0000"/>
                </a:solidFill>
              </a:rPr>
              <a:t>零碎的合作片段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群組 8"/>
          <p:cNvGrpSpPr/>
          <p:nvPr/>
        </p:nvGrpSpPr>
        <p:grpSpPr>
          <a:xfrm>
            <a:off x="1763688" y="2348880"/>
            <a:ext cx="5544616" cy="2232248"/>
            <a:chOff x="3635329" y="-217868"/>
            <a:chExt cx="1873341" cy="1387633"/>
          </a:xfrm>
        </p:grpSpPr>
        <p:sp>
          <p:nvSpPr>
            <p:cNvPr id="10" name="圓角矩形 9"/>
            <p:cNvSpPr/>
            <p:nvPr/>
          </p:nvSpPr>
          <p:spPr>
            <a:xfrm>
              <a:off x="3635329" y="-217868"/>
              <a:ext cx="1873341" cy="138763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圓角矩形 4"/>
            <p:cNvSpPr/>
            <p:nvPr/>
          </p:nvSpPr>
          <p:spPr>
            <a:xfrm>
              <a:off x="3703068" y="-150129"/>
              <a:ext cx="1737863" cy="12521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500" kern="1200" dirty="0" smtClean="0">
                  <a:latin typeface="+mj-ea"/>
                  <a:ea typeface="+mj-ea"/>
                </a:rPr>
                <a:t>提供有意義的參與機會</a:t>
              </a:r>
              <a:endParaRPr lang="zh-TW" altLang="en-US" sz="2500" kern="1200" dirty="0"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3456384" cy="79208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sz="3200" dirty="0" smtClean="0"/>
              <a:t>成長</a:t>
            </a:r>
            <a:r>
              <a:rPr lang="zh-TW" altLang="zh-TW" sz="3200" dirty="0" smtClean="0"/>
              <a:t>課</a:t>
            </a:r>
            <a:endParaRPr lang="zh-TW" altLang="en-US" dirty="0"/>
          </a:p>
        </p:txBody>
      </p:sp>
      <p:grpSp>
        <p:nvGrpSpPr>
          <p:cNvPr id="5" name="群組 4"/>
          <p:cNvGrpSpPr/>
          <p:nvPr/>
        </p:nvGrpSpPr>
        <p:grpSpPr>
          <a:xfrm>
            <a:off x="5724128" y="1961035"/>
            <a:ext cx="2592288" cy="2088232"/>
            <a:chOff x="2700426" y="4362415"/>
            <a:chExt cx="1687003" cy="1327768"/>
          </a:xfrm>
        </p:grpSpPr>
        <p:sp>
          <p:nvSpPr>
            <p:cNvPr id="6" name="圓角矩形 5"/>
            <p:cNvSpPr/>
            <p:nvPr/>
          </p:nvSpPr>
          <p:spPr>
            <a:xfrm>
              <a:off x="2700426" y="4362415"/>
              <a:ext cx="1663273" cy="123203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圓角矩形 10"/>
            <p:cNvSpPr/>
            <p:nvPr/>
          </p:nvSpPr>
          <p:spPr>
            <a:xfrm>
              <a:off x="2844442" y="4578439"/>
              <a:ext cx="1542987" cy="11117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800" kern="1200" dirty="0" smtClean="0">
                  <a:latin typeface="+mj-ea"/>
                  <a:ea typeface="+mj-ea"/>
                </a:rPr>
                <a:t>教授生活及社交技能</a:t>
              </a:r>
              <a:endParaRPr lang="zh-TW" altLang="en-US" sz="1800" kern="1200" dirty="0">
                <a:latin typeface="+mj-ea"/>
                <a:ea typeface="+mj-ea"/>
              </a:endParaRPr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3731806" y="3761895"/>
            <a:ext cx="2376264" cy="2168134"/>
            <a:chOff x="1866461" y="708577"/>
            <a:chExt cx="1663273" cy="1232030"/>
          </a:xfrm>
        </p:grpSpPr>
        <p:sp>
          <p:nvSpPr>
            <p:cNvPr id="9" name="圓角矩形 8"/>
            <p:cNvSpPr/>
            <p:nvPr/>
          </p:nvSpPr>
          <p:spPr>
            <a:xfrm>
              <a:off x="1866461" y="708577"/>
              <a:ext cx="1663273" cy="123203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圓角矩形 14"/>
            <p:cNvSpPr/>
            <p:nvPr/>
          </p:nvSpPr>
          <p:spPr>
            <a:xfrm>
              <a:off x="1926604" y="768720"/>
              <a:ext cx="1542987" cy="11117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800" kern="1200" dirty="0" smtClean="0">
                  <a:latin typeface="+mj-ea"/>
                  <a:ea typeface="+mj-ea"/>
                </a:rPr>
                <a:t>傳達合理而高的期望</a:t>
              </a:r>
              <a:endParaRPr lang="zh-TW" altLang="en-US" sz="1800" kern="1200" dirty="0">
                <a:latin typeface="+mj-ea"/>
                <a:ea typeface="+mj-ea"/>
              </a:endParaRPr>
            </a:p>
          </p:txBody>
        </p:sp>
      </p:grpSp>
      <p:sp>
        <p:nvSpPr>
          <p:cNvPr id="15" name="內容版面配置區 3"/>
          <p:cNvSpPr txBox="1">
            <a:spLocks/>
          </p:cNvSpPr>
          <p:nvPr/>
        </p:nvSpPr>
        <p:spPr>
          <a:xfrm>
            <a:off x="179512" y="1628800"/>
            <a:ext cx="3456384" cy="27363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zh-TW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使用校本教材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全年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12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由老師編寫教案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每年按需要修訂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包括四個學習範疇及十二個學習重點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17" name="群組 16"/>
          <p:cNvGrpSpPr/>
          <p:nvPr/>
        </p:nvGrpSpPr>
        <p:grpSpPr>
          <a:xfrm>
            <a:off x="5933561" y="4996533"/>
            <a:ext cx="2652431" cy="1744835"/>
            <a:chOff x="1403646" y="2736304"/>
            <a:chExt cx="1663273" cy="1232030"/>
          </a:xfrm>
        </p:grpSpPr>
        <p:sp>
          <p:nvSpPr>
            <p:cNvPr id="18" name="圓角矩形 17"/>
            <p:cNvSpPr/>
            <p:nvPr/>
          </p:nvSpPr>
          <p:spPr>
            <a:xfrm>
              <a:off x="1403646" y="2736304"/>
              <a:ext cx="1663273" cy="123203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圓角矩形 12"/>
            <p:cNvSpPr/>
            <p:nvPr/>
          </p:nvSpPr>
          <p:spPr>
            <a:xfrm>
              <a:off x="1463789" y="2796447"/>
              <a:ext cx="1542987" cy="11117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1800" kern="1200" dirty="0" smtClean="0">
                  <a:latin typeface="+mj-ea"/>
                  <a:ea typeface="+mj-ea"/>
                </a:rPr>
                <a:t> </a:t>
              </a:r>
              <a:r>
                <a:rPr lang="zh-TW" altLang="zh-TW" sz="1800" kern="1200" dirty="0" smtClean="0">
                  <a:latin typeface="+mj-ea"/>
                  <a:ea typeface="+mj-ea"/>
                </a:rPr>
                <a:t>鼓吹關懷支持的氣氛</a:t>
              </a:r>
              <a:endParaRPr lang="zh-TW" altLang="en-US" sz="1800" kern="1200" dirty="0"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2"/>
          <p:cNvSpPr txBox="1">
            <a:spLocks/>
          </p:cNvSpPr>
          <p:nvPr/>
        </p:nvSpPr>
        <p:spPr>
          <a:xfrm>
            <a:off x="395536" y="1412776"/>
            <a:ext cx="5616624" cy="7620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發展課程</a:t>
            </a: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en-US" altLang="zh-TW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Universal </a:t>
            </a:r>
            <a:r>
              <a:rPr kumimoji="0" lang="en-US" altLang="zh-TW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Programme</a:t>
            </a: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) (UP)</a:t>
            </a:r>
            <a:endParaRPr kumimoji="0" lang="zh-TW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內容版面配置區 3"/>
          <p:cNvSpPr txBox="1">
            <a:spLocks/>
          </p:cNvSpPr>
          <p:nvPr/>
        </p:nvSpPr>
        <p:spPr>
          <a:xfrm>
            <a:off x="395536" y="2132856"/>
            <a:ext cx="5616624" cy="2952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zh-TW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zh-TW" altLang="en-US" sz="2000" noProof="0" dirty="0" smtClean="0">
                <a:latin typeface="微軟正黑體" pitchFamily="34" charset="-120"/>
                <a:ea typeface="微軟正黑體" pitchFamily="34" charset="-120"/>
              </a:rPr>
              <a:t>在高小以成長</a:t>
            </a:r>
            <a:r>
              <a:rPr kumimoji="0" lang="zh-TW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課形式推行</a:t>
            </a:r>
            <a:endParaRPr kumimoji="0" lang="en-US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逐年深化學生對抗逆力的知識、技巧和態度。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教授情緒管理、社交、問題解決及目標訂定等生活技能</a:t>
            </a:r>
            <a:endParaRPr kumimoji="0" lang="zh-TW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4104456" cy="64807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dirty="0" smtClean="0"/>
              <a:t>小六升中的準備工作</a:t>
            </a:r>
            <a:endParaRPr lang="zh-TW" altLang="en-US" dirty="0"/>
          </a:p>
        </p:txBody>
      </p:sp>
      <p:grpSp>
        <p:nvGrpSpPr>
          <p:cNvPr id="3" name="群組 6"/>
          <p:cNvGrpSpPr/>
          <p:nvPr/>
        </p:nvGrpSpPr>
        <p:grpSpPr>
          <a:xfrm>
            <a:off x="899592" y="1700808"/>
            <a:ext cx="6984776" cy="2664296"/>
            <a:chOff x="1866461" y="708577"/>
            <a:chExt cx="1663273" cy="1232030"/>
          </a:xfrm>
        </p:grpSpPr>
        <p:sp>
          <p:nvSpPr>
            <p:cNvPr id="8" name="圓角矩形 7"/>
            <p:cNvSpPr/>
            <p:nvPr/>
          </p:nvSpPr>
          <p:spPr>
            <a:xfrm>
              <a:off x="1866461" y="708577"/>
              <a:ext cx="1663273" cy="123203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圓角矩形 14"/>
            <p:cNvSpPr/>
            <p:nvPr/>
          </p:nvSpPr>
          <p:spPr>
            <a:xfrm>
              <a:off x="1926604" y="768720"/>
              <a:ext cx="1542987" cy="11117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500" kern="1200" dirty="0" smtClean="0">
                  <a:latin typeface="+mj-ea"/>
                  <a:ea typeface="+mj-ea"/>
                </a:rPr>
                <a:t>向同學傳達合理而高的期望</a:t>
              </a:r>
              <a:endParaRPr lang="zh-TW" altLang="en-US" sz="2500" kern="1200" dirty="0"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8229600" cy="1008112"/>
          </a:xfrm>
        </p:spPr>
        <p:txBody>
          <a:bodyPr/>
          <a:lstStyle/>
          <a:p>
            <a:pPr algn="l"/>
            <a:r>
              <a:rPr lang="zh-TW" altLang="en-US" sz="3200" dirty="0" smtClean="0">
                <a:solidFill>
                  <a:srgbClr val="A50021"/>
                </a:solidFill>
                <a:latin typeface="+mj-ea"/>
                <a:ea typeface="+mj-ea"/>
              </a:rPr>
              <a:t>學校背景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辦學團體：美國天主教傳教會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         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（瑪利諾神父會）</a:t>
            </a:r>
          </a:p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創校年份：</a:t>
            </a:r>
            <a:r>
              <a:rPr lang="en-US" altLang="zh-TW" smtClean="0">
                <a:ea typeface="標楷體" pitchFamily="65" charset="-120"/>
              </a:rPr>
              <a:t>1957</a:t>
            </a:r>
          </a:p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校訓：真理忠貞</a:t>
            </a:r>
          </a:p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中、小學直屬關係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2009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年遷校轉全日制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2012-2013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年度推行小班教學</a:t>
            </a:r>
          </a:p>
        </p:txBody>
      </p:sp>
      <p:sp>
        <p:nvSpPr>
          <p:cNvPr id="1946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6BAA4D-1BAB-4878-9363-676716240A31}" type="slidenum">
              <a:rPr lang="en-US" altLang="zh-TW">
                <a:ea typeface="新細明體" charset="-120"/>
              </a:rPr>
              <a:pPr/>
              <a:t>2</a:t>
            </a:fld>
            <a:endParaRPr lang="en-US" altLang="zh-TW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3600400" cy="64807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dirty="0" smtClean="0"/>
              <a:t>成長的天空</a:t>
            </a:r>
            <a:endParaRPr lang="zh-TW" altLang="en-US" dirty="0"/>
          </a:p>
        </p:txBody>
      </p:sp>
      <p:sp>
        <p:nvSpPr>
          <p:cNvPr id="4" name="文字版面配置區 4"/>
          <p:cNvSpPr txBox="1">
            <a:spLocks/>
          </p:cNvSpPr>
          <p:nvPr/>
        </p:nvSpPr>
        <p:spPr>
          <a:xfrm>
            <a:off x="467544" y="1124744"/>
            <a:ext cx="6192688" cy="864096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輔助課程</a:t>
            </a: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en-US" altLang="zh-TW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Intensive </a:t>
            </a:r>
            <a:r>
              <a:rPr kumimoji="0" lang="en-US" altLang="zh-TW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Programm</a:t>
            </a:r>
            <a:r>
              <a:rPr kumimoji="0" lang="en-US" altLang="zh-TW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e</a:t>
            </a: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) (IP)</a:t>
            </a:r>
            <a:endParaRPr kumimoji="0" lang="zh-TW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內容版面配置區 5"/>
          <p:cNvSpPr txBox="1">
            <a:spLocks/>
          </p:cNvSpPr>
          <p:nvPr/>
        </p:nvSpPr>
        <p:spPr>
          <a:xfrm>
            <a:off x="467544" y="1988840"/>
            <a:ext cx="6192688" cy="33123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小組形式推行</a:t>
            </a:r>
            <a:endParaRPr kumimoji="0" lang="en-US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以一系列的小組、歷奇活動及親子活動，建立學生的內在資源及提升家庭和學校支援，以協助學生面對逆境的挑戰</a:t>
            </a:r>
            <a:endParaRPr kumimoji="0" lang="zh-TW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899592" y="2708920"/>
            <a:ext cx="7776864" cy="93610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4000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鼓勵家長的參與，提升管教技巧</a:t>
            </a:r>
          </a:p>
          <a:p>
            <a:pPr algn="ctr"/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112568" cy="72008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dirty="0" smtClean="0"/>
              <a:t>鼓勵家長的參與遇到的困難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雙職父母佔了較大的比例</a:t>
            </a:r>
            <a:endParaRPr lang="en-US" altLang="zh-TW" dirty="0" smtClean="0"/>
          </a:p>
          <a:p>
            <a:r>
              <a:rPr lang="zh-TW" altLang="en-US" dirty="0" smtClean="0"/>
              <a:t>家長</a:t>
            </a:r>
            <a:r>
              <a:rPr lang="zh-TW" altLang="zh-TW" dirty="0" smtClean="0"/>
              <a:t>忙於工作，難以全面照顧其子女的成長</a:t>
            </a:r>
            <a:endParaRPr lang="en-US" altLang="zh-TW" dirty="0" smtClean="0"/>
          </a:p>
          <a:p>
            <a:r>
              <a:rPr lang="zh-TW" altLang="en-US" dirty="0" smtClean="0"/>
              <a:t>學業成績至上的矛盾 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328592" cy="72008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dirty="0" smtClean="0"/>
              <a:t>家長的關注與疑問</a:t>
            </a:r>
            <a:r>
              <a:rPr lang="en-US" altLang="zh-TW" dirty="0" smtClean="0"/>
              <a:t>???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孩子為什麼要參加這活動？ </a:t>
            </a:r>
            <a:endParaRPr lang="en-US" altLang="zh-TW" dirty="0" smtClean="0"/>
          </a:p>
          <a:p>
            <a:r>
              <a:rPr lang="zh-TW" altLang="en-US" dirty="0" smtClean="0"/>
              <a:t>增強什麼行為：</a:t>
            </a:r>
            <a:endParaRPr lang="en-US" altLang="zh-TW" dirty="0" smtClean="0"/>
          </a:p>
          <a:p>
            <a:r>
              <a:rPr lang="zh-TW" altLang="en-US" dirty="0" smtClean="0"/>
              <a:t>減少什麼行為：</a:t>
            </a:r>
            <a:endParaRPr lang="en-US" altLang="zh-TW" dirty="0" smtClean="0"/>
          </a:p>
          <a:p>
            <a:r>
              <a:rPr lang="zh-TW" altLang="en-US" dirty="0" smtClean="0"/>
              <a:t>家長為什麼要參與？</a:t>
            </a:r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4355976" y="2780928"/>
            <a:ext cx="1152128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+mj-ea"/>
                <a:ea typeface="+mj-ea"/>
              </a:rPr>
              <a:t>被動</a:t>
            </a:r>
            <a:endParaRPr lang="zh-TW" altLang="en-US" dirty="0">
              <a:latin typeface="+mj-ea"/>
              <a:ea typeface="+mj-ea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3779912" y="2204864"/>
            <a:ext cx="1008112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+mj-ea"/>
                <a:ea typeface="+mj-ea"/>
              </a:rPr>
              <a:t>自信</a:t>
            </a:r>
            <a:endParaRPr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72816"/>
            <a:ext cx="8208912" cy="4464496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家長是小朋友身邊重要的人物 </a:t>
            </a:r>
            <a:r>
              <a:rPr lang="en-US" altLang="zh-TW" dirty="0" smtClean="0"/>
              <a:t>(Significant others) </a:t>
            </a:r>
          </a:p>
          <a:p>
            <a:r>
              <a:rPr lang="zh-TW" altLang="en-US" dirty="0" smtClean="0"/>
              <a:t>家長認同活動及積極參與應能帶動小朋友的積極性</a:t>
            </a:r>
            <a:endParaRPr lang="en-US" altLang="zh-TW" dirty="0" smtClean="0"/>
          </a:p>
          <a:p>
            <a:r>
              <a:rPr lang="zh-TW" altLang="en-US" dirty="0" smtClean="0"/>
              <a:t>參與家長工作坊、家教分享會等更認識抗逆力之元素</a:t>
            </a:r>
            <a:endParaRPr lang="en-US" altLang="zh-TW" dirty="0" smtClean="0"/>
          </a:p>
          <a:p>
            <a:r>
              <a:rPr lang="zh-TW" altLang="en-US" dirty="0" smtClean="0"/>
              <a:t>活動遷就家長之工作時間，安排平日晚上或週末進行家長之活動，令家長毋須特別請假</a:t>
            </a:r>
            <a:r>
              <a:rPr lang="zh-TW" altLang="en-US" dirty="0" smtClean="0"/>
              <a:t>前來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3419872" cy="79208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dirty="0" smtClean="0"/>
              <a:t>讓家長成為同行者</a:t>
            </a:r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1907704" y="2708920"/>
            <a:ext cx="5401733" cy="2304256"/>
            <a:chOff x="5561674" y="894307"/>
            <a:chExt cx="1873341" cy="1387633"/>
          </a:xfrm>
        </p:grpSpPr>
        <p:sp>
          <p:nvSpPr>
            <p:cNvPr id="7" name="圓角矩形 6"/>
            <p:cNvSpPr/>
            <p:nvPr/>
          </p:nvSpPr>
          <p:spPr>
            <a:xfrm>
              <a:off x="5561674" y="894307"/>
              <a:ext cx="1873341" cy="138763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圓角矩形 4"/>
            <p:cNvSpPr/>
            <p:nvPr/>
          </p:nvSpPr>
          <p:spPr>
            <a:xfrm>
              <a:off x="5629413" y="962046"/>
              <a:ext cx="1737863" cy="12521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1800" kern="1200" dirty="0" smtClean="0">
                  <a:latin typeface="+mj-ea"/>
                  <a:ea typeface="+mj-ea"/>
                </a:rPr>
                <a:t> </a:t>
              </a:r>
              <a:r>
                <a:rPr lang="zh-TW" altLang="en-US" sz="2500" kern="1200" dirty="0" smtClean="0">
                  <a:latin typeface="+mj-ea"/>
                  <a:ea typeface="+mj-ea"/>
                </a:rPr>
                <a:t>建立正面的連繫關係</a:t>
              </a:r>
              <a:endParaRPr lang="zh-TW" altLang="en-US" sz="2500" kern="1200" dirty="0"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1259632" y="1628800"/>
            <a:ext cx="6696744" cy="100811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4000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老師層面帶入抗逆文化</a:t>
            </a:r>
          </a:p>
          <a:p>
            <a:pPr algn="ctr"/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3960440" cy="57606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dirty="0" smtClean="0"/>
              <a:t>老師的關注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zh-TW" altLang="en-US" dirty="0" smtClean="0"/>
              <a:t>老</a:t>
            </a:r>
            <a:r>
              <a:rPr lang="zh-TW" altLang="zh-TW" dirty="0" smtClean="0"/>
              <a:t>師面對繁重教學工作及進修等張力，輔導學生時間越見</a:t>
            </a:r>
            <a:r>
              <a:rPr lang="zh-TW" altLang="zh-TW" dirty="0" smtClean="0"/>
              <a:t>緊絀</a:t>
            </a:r>
            <a:endParaRPr lang="en-US" altLang="zh-TW" dirty="0" smtClean="0"/>
          </a:p>
          <a:p>
            <a:r>
              <a:rPr lang="zh-TW" altLang="en-US" dirty="0" smtClean="0"/>
              <a:t>老師往往易偏重學習及秩序的</a:t>
            </a:r>
            <a:r>
              <a:rPr lang="zh-TW" altLang="en-US" dirty="0" smtClean="0"/>
              <a:t>重視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zh-TW" altLang="en-US" dirty="0" smtClean="0"/>
              <a:t>鼓勵老師互相交流學生的改變</a:t>
            </a:r>
            <a:endParaRPr lang="en-US" altLang="zh-TW" dirty="0" smtClean="0"/>
          </a:p>
          <a:p>
            <a:r>
              <a:rPr lang="zh-TW" altLang="en-US" dirty="0" smtClean="0"/>
              <a:t>從強處著眼</a:t>
            </a:r>
            <a:endParaRPr lang="en-US" altLang="zh-TW" dirty="0" smtClean="0"/>
          </a:p>
          <a:p>
            <a:r>
              <a:rPr lang="zh-TW" altLang="en-US" dirty="0" smtClean="0"/>
              <a:t>鼓勵教師／班主任出席小組或主題</a:t>
            </a:r>
            <a:r>
              <a:rPr lang="zh-TW" altLang="en-US" dirty="0" smtClean="0"/>
              <a:t>活動</a:t>
            </a:r>
            <a:endParaRPr lang="en-US" altLang="zh-TW" dirty="0" smtClean="0"/>
          </a:p>
          <a:p>
            <a:r>
              <a:rPr lang="zh-TW" altLang="en-US" dirty="0" smtClean="0"/>
              <a:t>教師鼓勵同學積極參與，又或一起參與活動，學生必定會被教師感染而會更投入</a:t>
            </a:r>
            <a:endParaRPr lang="en-US" altLang="zh-TW" dirty="0" smtClean="0"/>
          </a:p>
          <a:p>
            <a:r>
              <a:rPr lang="zh-TW" altLang="en-US" dirty="0" smtClean="0"/>
              <a:t>將活動時間表影印給各教師，邀請他們盡量抽空出席，為各學生</a:t>
            </a:r>
            <a:r>
              <a:rPr lang="zh-TW" altLang="en-US" dirty="0" smtClean="0"/>
              <a:t>打氣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2664296" cy="64807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dirty="0" smtClean="0"/>
              <a:t>總結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72817"/>
            <a:ext cx="8229600" cy="2736304"/>
          </a:xfrm>
        </p:spPr>
        <p:txBody>
          <a:bodyPr/>
          <a:lstStyle/>
          <a:p>
            <a:r>
              <a:rPr lang="zh-TW" altLang="en-US" dirty="0" smtClean="0"/>
              <a:t>以千篇一律及倒模式的活動去提升學生的抗逆力只會「事倍功半」</a:t>
            </a:r>
            <a:endParaRPr lang="en-US" altLang="zh-TW" dirty="0" smtClean="0"/>
          </a:p>
          <a:p>
            <a:r>
              <a:rPr lang="zh-TW" altLang="en-US" dirty="0" smtClean="0"/>
              <a:t>以多元化的手法，並且按學生不同的成長需要，配以家校通力合作，才可有效地提升他們的抗逆</a:t>
            </a:r>
            <a:r>
              <a:rPr lang="zh-TW" altLang="en-US" dirty="0" smtClean="0"/>
              <a:t>力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052736"/>
            <a:ext cx="8229600" cy="1008112"/>
          </a:xfrm>
        </p:spPr>
        <p:txBody>
          <a:bodyPr/>
          <a:lstStyle/>
          <a:p>
            <a:pPr algn="l"/>
            <a:r>
              <a:rPr lang="zh-TW" altLang="en-US" sz="3200" dirty="0" smtClean="0">
                <a:solidFill>
                  <a:srgbClr val="00823B"/>
                </a:solidFill>
                <a:latin typeface="+mj-ea"/>
                <a:ea typeface="+mj-ea"/>
              </a:rPr>
              <a:t>班級結構</a:t>
            </a:r>
            <a:r>
              <a:rPr lang="en-US" altLang="zh-TW" sz="3200" dirty="0" smtClean="0">
                <a:solidFill>
                  <a:srgbClr val="00823B"/>
                </a:solidFill>
                <a:latin typeface="+mj-ea"/>
                <a:ea typeface="+mj-ea"/>
              </a:rPr>
              <a:t>(2016-2017)</a:t>
            </a:r>
            <a:endParaRPr lang="zh-TW" altLang="en-US" sz="3200" dirty="0" smtClean="0">
              <a:solidFill>
                <a:srgbClr val="00823B"/>
              </a:solidFill>
              <a:latin typeface="+mj-ea"/>
              <a:ea typeface="+mj-ea"/>
            </a:endParaRPr>
          </a:p>
        </p:txBody>
      </p:sp>
      <p:sp>
        <p:nvSpPr>
          <p:cNvPr id="2355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A27934-F705-47EF-8C2A-D8F161B9C042}" type="slidenum">
              <a:rPr lang="en-US" altLang="zh-TW">
                <a:ea typeface="新細明體" charset="-120"/>
              </a:rPr>
              <a:pPr/>
              <a:t>3</a:t>
            </a:fld>
            <a:endParaRPr lang="en-US" altLang="zh-TW">
              <a:ea typeface="新細明體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214313" y="2500313"/>
          <a:ext cx="8643999" cy="15716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23928"/>
                <a:gridCol w="937071"/>
                <a:gridCol w="1080500"/>
                <a:gridCol w="1080500"/>
                <a:gridCol w="1080500"/>
                <a:gridCol w="1080500"/>
                <a:gridCol w="1080500"/>
                <a:gridCol w="1080500"/>
              </a:tblGrid>
              <a:tr h="52387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級別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小一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小二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小三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小四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小五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小六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總數</a:t>
                      </a:r>
                      <a:endParaRPr lang="zh-TW" altLang="en-US" sz="2000" dirty="0"/>
                    </a:p>
                  </a:txBody>
                  <a:tcPr/>
                </a:tc>
              </a:tr>
              <a:tr h="52387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班數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+mj-ea"/>
                          <a:ea typeface="+mj-ea"/>
                        </a:rPr>
                        <a:t>4</a:t>
                      </a:r>
                      <a:endParaRPr lang="zh-TW" altLang="en-US" sz="20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+mj-ea"/>
                          <a:ea typeface="+mj-ea"/>
                        </a:rPr>
                        <a:t>4</a:t>
                      </a:r>
                      <a:endParaRPr lang="zh-TW" altLang="en-US" sz="20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+mj-ea"/>
                          <a:ea typeface="+mj-ea"/>
                        </a:rPr>
                        <a:t>4</a:t>
                      </a:r>
                      <a:endParaRPr lang="zh-TW" altLang="en-US" sz="20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+mj-ea"/>
                          <a:ea typeface="+mj-ea"/>
                        </a:rPr>
                        <a:t>4</a:t>
                      </a:r>
                      <a:endParaRPr lang="zh-TW" altLang="en-US" sz="20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+mj-ea"/>
                          <a:ea typeface="+mj-ea"/>
                        </a:rPr>
                        <a:t>4</a:t>
                      </a:r>
                      <a:endParaRPr lang="zh-TW" altLang="en-US" sz="20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+mj-ea"/>
                          <a:ea typeface="+mj-ea"/>
                        </a:rPr>
                        <a:t>4</a:t>
                      </a:r>
                      <a:endParaRPr lang="zh-TW" altLang="en-US" sz="20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+mj-ea"/>
                          <a:ea typeface="+mj-ea"/>
                        </a:rPr>
                        <a:t>24</a:t>
                      </a:r>
                      <a:endParaRPr lang="zh-TW" altLang="en-US" sz="20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52387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學生數目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+mj-ea"/>
                          <a:ea typeface="+mj-ea"/>
                        </a:rPr>
                        <a:t>103</a:t>
                      </a:r>
                      <a:endParaRPr lang="zh-TW" altLang="en-US" sz="20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+mj-ea"/>
                          <a:ea typeface="+mj-ea"/>
                        </a:rPr>
                        <a:t>103</a:t>
                      </a:r>
                      <a:endParaRPr lang="zh-TW" altLang="en-US" sz="20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+mj-ea"/>
                          <a:ea typeface="+mj-ea"/>
                        </a:rPr>
                        <a:t>103</a:t>
                      </a:r>
                      <a:endParaRPr lang="zh-TW" altLang="en-US" sz="20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+mj-ea"/>
                          <a:ea typeface="+mj-ea"/>
                        </a:rPr>
                        <a:t>104</a:t>
                      </a:r>
                      <a:endParaRPr lang="zh-TW" altLang="en-US" sz="20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+mj-ea"/>
                          <a:ea typeface="+mj-ea"/>
                        </a:rPr>
                        <a:t>103</a:t>
                      </a:r>
                      <a:endParaRPr lang="zh-TW" altLang="en-US" sz="20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+mj-ea"/>
                          <a:ea typeface="+mj-ea"/>
                        </a:rPr>
                        <a:t>127</a:t>
                      </a:r>
                      <a:endParaRPr lang="zh-TW" altLang="en-US" sz="20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+mj-ea"/>
                          <a:ea typeface="+mj-ea"/>
                        </a:rPr>
                        <a:t>643</a:t>
                      </a:r>
                      <a:endParaRPr lang="zh-TW" altLang="en-US" sz="20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594" name="文字方塊 6"/>
          <p:cNvSpPr txBox="1">
            <a:spLocks noChangeArrowheads="1"/>
          </p:cNvSpPr>
          <p:nvPr/>
        </p:nvSpPr>
        <p:spPr bwMode="auto">
          <a:xfrm>
            <a:off x="285750" y="4500563"/>
            <a:ext cx="43402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60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600">
                <a:latin typeface="標楷體" pitchFamily="65" charset="-120"/>
                <a:ea typeface="標楷體" pitchFamily="65" charset="-120"/>
              </a:rPr>
              <a:t>不按學生成績分班</a:t>
            </a:r>
          </a:p>
        </p:txBody>
      </p:sp>
      <p:sp>
        <p:nvSpPr>
          <p:cNvPr id="23595" name="文字方塊 6"/>
          <p:cNvSpPr txBox="1">
            <a:spLocks noChangeArrowheads="1"/>
          </p:cNvSpPr>
          <p:nvPr/>
        </p:nvSpPr>
        <p:spPr bwMode="auto">
          <a:xfrm>
            <a:off x="285750" y="5140325"/>
            <a:ext cx="6648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60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3600">
                <a:latin typeface="標楷體" pitchFamily="65" charset="-120"/>
                <a:ea typeface="標楷體" pitchFamily="65" charset="-120"/>
              </a:rPr>
              <a:t>教學語言：以中文為主</a:t>
            </a:r>
            <a:r>
              <a:rPr lang="en-US" altLang="zh-TW" sz="360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>
                <a:latin typeface="標楷體" pitchFamily="65" charset="-120"/>
                <a:ea typeface="標楷體" pitchFamily="65" charset="-120"/>
              </a:rPr>
              <a:t>粵語</a:t>
            </a:r>
            <a:r>
              <a:rPr lang="en-US" altLang="zh-TW" sz="360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360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l"/>
            <a:r>
              <a:rPr lang="zh-TW" altLang="en-US" sz="3200" dirty="0" smtClean="0">
                <a:solidFill>
                  <a:srgbClr val="0099CC"/>
                </a:solidFill>
                <a:latin typeface="+mj-ea"/>
                <a:ea typeface="+mj-ea"/>
              </a:rPr>
              <a:t>學校組織架構</a:t>
            </a:r>
          </a:p>
        </p:txBody>
      </p:sp>
      <p:sp>
        <p:nvSpPr>
          <p:cNvPr id="102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C1DEC9-6625-4A8C-9A86-3CB9FD87B055}" type="slidenum">
              <a:rPr lang="en-US" altLang="zh-TW">
                <a:ea typeface="新細明體" charset="-120"/>
              </a:rPr>
              <a:pPr/>
              <a:t>4</a:t>
            </a:fld>
            <a:endParaRPr lang="en-US" altLang="zh-TW">
              <a:ea typeface="新細明體" charset="-12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684584" y="908720"/>
          <a:ext cx="10034587" cy="5949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文件" r:id="rId4" imgW="11800653" imgH="7449562" progId="Word.Document.12">
                  <p:embed/>
                </p:oleObj>
              </mc:Choice>
              <mc:Fallback>
                <p:oleObj name="文件" r:id="rId4" imgW="11800653" imgH="744956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84584" y="908720"/>
                        <a:ext cx="10034587" cy="59492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 dirty="0" smtClean="0">
                <a:solidFill>
                  <a:srgbClr val="00B050"/>
                </a:solidFill>
              </a:rPr>
              <a:t>抗逆</a:t>
            </a:r>
            <a:r>
              <a:rPr lang="en-US" altLang="zh-TW" sz="3200" dirty="0" smtClean="0">
                <a:latin typeface="+mj-ea"/>
              </a:rPr>
              <a:t>CBO</a:t>
            </a:r>
            <a:r>
              <a:rPr lang="zh-TW" altLang="en-US" sz="3200" dirty="0" smtClean="0">
                <a:latin typeface="+mj-ea"/>
              </a:rPr>
              <a:t/>
            </a:r>
            <a:br>
              <a:rPr lang="zh-TW" altLang="en-US" sz="3200" dirty="0" smtClean="0">
                <a:latin typeface="+mj-ea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 =Competence</a:t>
            </a:r>
            <a:r>
              <a:rPr lang="zh-TW" altLang="en-US" dirty="0" smtClean="0"/>
              <a:t>效能感</a:t>
            </a:r>
            <a:endParaRPr lang="en-US" altLang="zh-TW" dirty="0" smtClean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457200" y="3671664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/>
              <a:t>O</a:t>
            </a:r>
            <a:r>
              <a:rPr lang="zh-TW" altLang="en-US" dirty="0" smtClean="0"/>
              <a:t> </a:t>
            </a:r>
            <a:r>
              <a:rPr lang="en-US" altLang="zh-TW" dirty="0" smtClean="0"/>
              <a:t>=Optimism</a:t>
            </a:r>
            <a:r>
              <a:rPr lang="zh-TW" altLang="en-US" dirty="0" smtClean="0"/>
              <a:t>樂觀感</a:t>
            </a:r>
          </a:p>
          <a:p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57200" y="2644316"/>
            <a:ext cx="5770984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mtClean="0"/>
              <a:t>B =Belongingness </a:t>
            </a:r>
            <a:r>
              <a:rPr lang="zh-TW" altLang="en-US" smtClean="0"/>
              <a:t>歸屬感</a:t>
            </a:r>
            <a:endParaRPr lang="en-US" altLang="zh-TW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112568" cy="86409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dirty="0" smtClean="0"/>
              <a:t>我們相信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493095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人實在是有天生面對逆境的能力 </a:t>
            </a:r>
            <a:r>
              <a:rPr lang="en-US" altLang="zh-TW" dirty="0" smtClean="0"/>
              <a:t>(Benson,1999)</a:t>
            </a:r>
          </a:p>
          <a:p>
            <a:r>
              <a:rPr lang="zh-TW" altLang="en-US" dirty="0" smtClean="0"/>
              <a:t>內在改變，自我校正及復原的動力</a:t>
            </a:r>
            <a:r>
              <a:rPr lang="en-US" altLang="zh-TW" dirty="0" smtClean="0"/>
              <a:t>(Werner and Smith, 1992)</a:t>
            </a:r>
            <a:r>
              <a:rPr lang="zh-TW" altLang="en-US" dirty="0" smtClean="0"/>
              <a:t>是透過後天環境</a:t>
            </a:r>
            <a:r>
              <a:rPr lang="en-US" altLang="zh-TW" dirty="0" smtClean="0"/>
              <a:t>(</a:t>
            </a:r>
            <a:r>
              <a:rPr lang="zh-TW" altLang="en-US" dirty="0" smtClean="0"/>
              <a:t>包括正面及負面</a:t>
            </a:r>
            <a:r>
              <a:rPr lang="en-US" altLang="zh-TW" dirty="0" smtClean="0"/>
              <a:t>)</a:t>
            </a:r>
            <a:r>
              <a:rPr lang="zh-TW" altLang="en-US" dirty="0" smtClean="0"/>
              <a:t>來培育</a:t>
            </a:r>
            <a:r>
              <a:rPr lang="zh-TW" altLang="en-US" dirty="0" smtClean="0"/>
              <a:t>的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326026"/>
              </p:ext>
            </p:extLst>
          </p:nvPr>
        </p:nvGraphicFramePr>
        <p:xfrm>
          <a:off x="395536" y="692696"/>
          <a:ext cx="849694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408715"/>
              </p:ext>
            </p:extLst>
          </p:nvPr>
        </p:nvGraphicFramePr>
        <p:xfrm>
          <a:off x="0" y="908720"/>
          <a:ext cx="91440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資料庫圖表 8"/>
          <p:cNvGraphicFramePr/>
          <p:nvPr/>
        </p:nvGraphicFramePr>
        <p:xfrm>
          <a:off x="3563888" y="2708920"/>
          <a:ext cx="2232248" cy="1903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矩形 9"/>
          <p:cNvSpPr/>
          <p:nvPr/>
        </p:nvSpPr>
        <p:spPr>
          <a:xfrm>
            <a:off x="0" y="6488668"/>
            <a:ext cx="54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err="1" smtClean="0">
                <a:latin typeface="+mj-ea"/>
                <a:ea typeface="+mj-ea"/>
              </a:rPr>
              <a:t>Hendersm</a:t>
            </a:r>
            <a:r>
              <a:rPr lang="en-US" altLang="zh-TW" dirty="0" smtClean="0">
                <a:latin typeface="+mj-ea"/>
                <a:ea typeface="+mj-ea"/>
              </a:rPr>
              <a:t> and </a:t>
            </a:r>
            <a:r>
              <a:rPr lang="en-US" altLang="zh-TW" dirty="0" err="1" smtClean="0">
                <a:latin typeface="+mj-ea"/>
                <a:ea typeface="+mj-ea"/>
              </a:rPr>
              <a:t>Milsteri</a:t>
            </a:r>
            <a:r>
              <a:rPr lang="en-US" altLang="zh-TW" dirty="0" smtClean="0">
                <a:latin typeface="+mj-ea"/>
                <a:ea typeface="+mj-ea"/>
              </a:rPr>
              <a:t> (1996) </a:t>
            </a:r>
            <a:r>
              <a:rPr lang="zh-TW" altLang="en-US" dirty="0" smtClean="0">
                <a:latin typeface="+mj-ea"/>
                <a:ea typeface="+mj-ea"/>
              </a:rPr>
              <a:t>抗逆輪</a:t>
            </a:r>
            <a:endParaRPr lang="zh-TW" altLang="en-US" dirty="0">
              <a:latin typeface="+mj-ea"/>
              <a:ea typeface="+mj-ea"/>
            </a:endParaRP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79512" y="332656"/>
            <a:ext cx="8229600" cy="100811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把抗逆文化理念配合學校學與教的發展</a:t>
            </a:r>
            <a:endParaRPr kumimoji="0" lang="zh-TW" altLang="en-US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323528" y="404664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抗逆</a:t>
            </a:r>
            <a:r>
              <a:rPr lang="en-US" altLang="zh-TW" sz="4000" dirty="0" smtClean="0">
                <a:latin typeface="+mj-ea"/>
                <a:ea typeface="+mj-ea"/>
              </a:rPr>
              <a:t>CBO</a:t>
            </a:r>
            <a:endParaRPr lang="zh-TW" altLang="en-US" sz="40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A140405B7A4D4DB671BC55BC966BAA" ma:contentTypeVersion="0" ma:contentTypeDescription="Create a new document." ma:contentTypeScope="" ma:versionID="f7e5ee24bc16741a6ac306dc8bf183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B3CCF8-EAB4-4973-B6C5-B09EC0A9C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768014C-52FD-4044-B0BC-78942153444E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9B0DEDB-7EE7-44DC-9602-AB5207BE72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1368</TotalTime>
  <Words>909</Words>
  <Application>Microsoft Office PowerPoint</Application>
  <PresentationFormat>如螢幕大小 (4:3)</PresentationFormat>
  <Paragraphs>153</Paragraphs>
  <Slides>29</Slides>
  <Notes>5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7" baseType="lpstr">
      <vt:lpstr>微軟正黑體</vt:lpstr>
      <vt:lpstr>新細明體</vt:lpstr>
      <vt:lpstr>標楷體</vt:lpstr>
      <vt:lpstr>Arial</vt:lpstr>
      <vt:lpstr>Calibri</vt:lpstr>
      <vt:lpstr>Franklin Gothic Book</vt:lpstr>
      <vt:lpstr>Office 佈景主題</vt:lpstr>
      <vt:lpstr>文件</vt:lpstr>
      <vt:lpstr>PowerPoint 簡報</vt:lpstr>
      <vt:lpstr>學校背景</vt:lpstr>
      <vt:lpstr>班級結構(2016-2017)</vt:lpstr>
      <vt:lpstr>學校組織架構</vt:lpstr>
      <vt:lpstr>抗逆CBO </vt:lpstr>
      <vt:lpstr>我們相信…</vt:lpstr>
      <vt:lpstr>PowerPoint 簡報</vt:lpstr>
      <vt:lpstr>PowerPoint 簡報</vt:lpstr>
      <vt:lpstr>PowerPoint 簡報</vt:lpstr>
      <vt:lpstr>PowerPoint 簡報</vt:lpstr>
      <vt:lpstr>PowerPoint 簡報</vt:lpstr>
      <vt:lpstr>積分獎勵計劃~瑪小獎賞存摺</vt:lpstr>
      <vt:lpstr>校本輔導活動</vt:lpstr>
      <vt:lpstr>PowerPoint 簡報</vt:lpstr>
      <vt:lpstr>什麼是有意義的參與？</vt:lpstr>
      <vt:lpstr>PowerPoint 簡報</vt:lpstr>
      <vt:lpstr>成長課</vt:lpstr>
      <vt:lpstr>PowerPoint 簡報</vt:lpstr>
      <vt:lpstr>小六升中的準備工作</vt:lpstr>
      <vt:lpstr>成長的天空</vt:lpstr>
      <vt:lpstr>PowerPoint 簡報</vt:lpstr>
      <vt:lpstr>鼓勵家長的參與遇到的困難</vt:lpstr>
      <vt:lpstr>家長的關注與疑問???</vt:lpstr>
      <vt:lpstr>PowerPoint 簡報</vt:lpstr>
      <vt:lpstr>讓家長成為同行者</vt:lpstr>
      <vt:lpstr>PowerPoint 簡報</vt:lpstr>
      <vt:lpstr>老師的關注…</vt:lpstr>
      <vt:lpstr>PowerPoint 簡報</vt:lpstr>
      <vt:lpstr>總結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LAU, Wai-man</dc:creator>
  <cp:lastModifiedBy>LAU, Wai-man</cp:lastModifiedBy>
  <cp:revision>142</cp:revision>
  <dcterms:created xsi:type="dcterms:W3CDTF">2017-04-10T06:11:05Z</dcterms:created>
  <dcterms:modified xsi:type="dcterms:W3CDTF">2017-06-28T08:37:16Z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0x01010026A140405B7A4D4DB671BC55BC966BAA</vt:lpwstr>
  </property>
</Properties>
</file>