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68"/>
  </p:notesMasterIdLst>
  <p:handoutMasterIdLst>
    <p:handoutMasterId r:id="rId69"/>
  </p:handoutMasterIdLst>
  <p:sldIdLst>
    <p:sldId id="352" r:id="rId2"/>
    <p:sldId id="340" r:id="rId3"/>
    <p:sldId id="343" r:id="rId4"/>
    <p:sldId id="350" r:id="rId5"/>
    <p:sldId id="259" r:id="rId6"/>
    <p:sldId id="260" r:id="rId7"/>
    <p:sldId id="261" r:id="rId8"/>
    <p:sldId id="337" r:id="rId9"/>
    <p:sldId id="353" r:id="rId10"/>
    <p:sldId id="262" r:id="rId11"/>
    <p:sldId id="263" r:id="rId12"/>
    <p:sldId id="264" r:id="rId13"/>
    <p:sldId id="354" r:id="rId14"/>
    <p:sldId id="265" r:id="rId15"/>
    <p:sldId id="266" r:id="rId16"/>
    <p:sldId id="269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49" r:id="rId26"/>
    <p:sldId id="286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38" r:id="rId36"/>
    <p:sldId id="356" r:id="rId37"/>
    <p:sldId id="298" r:id="rId38"/>
    <p:sldId id="300" r:id="rId39"/>
    <p:sldId id="301" r:id="rId40"/>
    <p:sldId id="302" r:id="rId41"/>
    <p:sldId id="303" r:id="rId42"/>
    <p:sldId id="304" r:id="rId43"/>
    <p:sldId id="305" r:id="rId44"/>
    <p:sldId id="336" r:id="rId45"/>
    <p:sldId id="333" r:id="rId46"/>
    <p:sldId id="359" r:id="rId47"/>
    <p:sldId id="334" r:id="rId48"/>
    <p:sldId id="358" r:id="rId49"/>
    <p:sldId id="331" r:id="rId50"/>
    <p:sldId id="342" r:id="rId51"/>
    <p:sldId id="330" r:id="rId52"/>
    <p:sldId id="329" r:id="rId53"/>
    <p:sldId id="328" r:id="rId54"/>
    <p:sldId id="327" r:id="rId55"/>
    <p:sldId id="326" r:id="rId56"/>
    <p:sldId id="325" r:id="rId57"/>
    <p:sldId id="322" r:id="rId58"/>
    <p:sldId id="323" r:id="rId59"/>
    <p:sldId id="324" r:id="rId60"/>
    <p:sldId id="320" r:id="rId61"/>
    <p:sldId id="319" r:id="rId62"/>
    <p:sldId id="318" r:id="rId63"/>
    <p:sldId id="315" r:id="rId64"/>
    <p:sldId id="310" r:id="rId65"/>
    <p:sldId id="309" r:id="rId66"/>
    <p:sldId id="306" r:id="rId67"/>
  </p:sldIdLst>
  <p:sldSz cx="9144000" cy="5143500" type="screen16x9"/>
  <p:notesSz cx="6797675" cy="9926638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91" autoAdjust="0"/>
    <p:restoredTop sz="94660"/>
  </p:normalViewPr>
  <p:slideViewPr>
    <p:cSldViewPr>
      <p:cViewPr varScale="1">
        <p:scale>
          <a:sx n="100" d="100"/>
          <a:sy n="100" d="100"/>
        </p:scale>
        <p:origin x="72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F823A-9881-4AE3-9F92-86A1B642CE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5CCC9042-3C90-4ACF-87EC-982CAAA68EB2}">
      <dgm:prSet phldrT="[文字]"/>
      <dgm:spPr/>
      <dgm:t>
        <a:bodyPr/>
        <a:lstStyle/>
        <a:p>
          <a:r>
            <a:rPr lang="en-US" altLang="zh-TW" smtClean="0"/>
            <a:t>Referral</a:t>
          </a:r>
          <a:r>
            <a:rPr lang="zh-TW" altLang="en-US" smtClean="0"/>
            <a:t>轉</a:t>
          </a:r>
          <a:r>
            <a:rPr lang="zh-TW" altLang="en-US" dirty="0" smtClean="0"/>
            <a:t>介</a:t>
          </a:r>
          <a:endParaRPr lang="en-US" altLang="zh-TW" dirty="0" smtClean="0"/>
        </a:p>
      </dgm:t>
    </dgm:pt>
    <dgm:pt modelId="{AEDEADF7-02A4-4889-8F3D-6B1BA5FE4053}" type="sibTrans" cxnId="{43BE5FE0-C13F-4AB9-AFB8-1D4CA66F15B2}">
      <dgm:prSet/>
      <dgm:spPr/>
      <dgm:t>
        <a:bodyPr/>
        <a:lstStyle/>
        <a:p>
          <a:endParaRPr lang="zh-HK" altLang="en-US"/>
        </a:p>
      </dgm:t>
    </dgm:pt>
    <dgm:pt modelId="{296A6722-7C0C-40F2-A90C-37FA2703FC6C}" type="parTrans" cxnId="{43BE5FE0-C13F-4AB9-AFB8-1D4CA66F15B2}">
      <dgm:prSet/>
      <dgm:spPr/>
      <dgm:t>
        <a:bodyPr/>
        <a:lstStyle/>
        <a:p>
          <a:endParaRPr lang="zh-HK" altLang="en-US"/>
        </a:p>
      </dgm:t>
    </dgm:pt>
    <dgm:pt modelId="{B0194F4D-AD7C-4DDB-85F7-744F42EB5027}" type="pres">
      <dgm:prSet presAssocID="{66CF823A-9881-4AE3-9F92-86A1B642C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2644CD4-EB56-446B-B3FE-05B934EB8437}" type="pres">
      <dgm:prSet presAssocID="{5CCC9042-3C90-4ACF-87EC-982CAAA68EB2}" presName="centerShape" presStyleLbl="node0" presStyleIdx="0" presStyleCnt="1" custScaleX="100960" custScaleY="92812" custLinFactNeighborX="-651" custLinFactNeighborY="854"/>
      <dgm:spPr/>
      <dgm:t>
        <a:bodyPr/>
        <a:lstStyle/>
        <a:p>
          <a:endParaRPr lang="zh-HK" altLang="en-US"/>
        </a:p>
      </dgm:t>
    </dgm:pt>
  </dgm:ptLst>
  <dgm:cxnLst>
    <dgm:cxn modelId="{43BE5FE0-C13F-4AB9-AFB8-1D4CA66F15B2}" srcId="{66CF823A-9881-4AE3-9F92-86A1B642CE4C}" destId="{5CCC9042-3C90-4ACF-87EC-982CAAA68EB2}" srcOrd="0" destOrd="0" parTransId="{296A6722-7C0C-40F2-A90C-37FA2703FC6C}" sibTransId="{AEDEADF7-02A4-4889-8F3D-6B1BA5FE4053}"/>
    <dgm:cxn modelId="{CE4B79FE-3D69-497A-AE46-67845435E624}" type="presOf" srcId="{5CCC9042-3C90-4ACF-87EC-982CAAA68EB2}" destId="{12644CD4-EB56-446B-B3FE-05B934EB8437}" srcOrd="0" destOrd="0" presId="urn:microsoft.com/office/officeart/2005/8/layout/radial4"/>
    <dgm:cxn modelId="{7CCC78D9-A157-4307-BF75-72CFCCF826EE}" type="presOf" srcId="{66CF823A-9881-4AE3-9F92-86A1B642CE4C}" destId="{B0194F4D-AD7C-4DDB-85F7-744F42EB5027}" srcOrd="0" destOrd="0" presId="urn:microsoft.com/office/officeart/2005/8/layout/radial4"/>
    <dgm:cxn modelId="{8513E10D-0A45-4758-A58D-9731A8A83B07}" type="presParOf" srcId="{B0194F4D-AD7C-4DDB-85F7-744F42EB5027}" destId="{12644CD4-EB56-446B-B3FE-05B934EB8437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B50FA-423C-4551-9608-09B47B2A9F01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04E6A389-826F-4BF5-B06D-8A03040F8C01}">
      <dgm:prSet phldrT="[文字]"/>
      <dgm:spPr/>
      <dgm:t>
        <a:bodyPr/>
        <a:lstStyle/>
        <a:p>
          <a:r>
            <a:rPr lang="en-US" altLang="zh-TW" dirty="0" smtClean="0"/>
            <a:t>Step</a:t>
          </a:r>
          <a:r>
            <a:rPr lang="zh-TW" altLang="en-US" dirty="0" smtClean="0"/>
            <a:t> </a:t>
          </a:r>
          <a:r>
            <a:rPr lang="en-US" altLang="zh-TW" dirty="0" smtClean="0"/>
            <a:t>1</a:t>
          </a:r>
          <a:endParaRPr lang="zh-HK" altLang="en-US" dirty="0"/>
        </a:p>
      </dgm:t>
    </dgm:pt>
    <dgm:pt modelId="{D674A7F5-0E17-4F67-82C8-024E9857CBB2}" type="parTrans" cxnId="{D6A8802A-79CA-4E95-B0B2-042F0F51B78C}">
      <dgm:prSet/>
      <dgm:spPr/>
      <dgm:t>
        <a:bodyPr/>
        <a:lstStyle/>
        <a:p>
          <a:endParaRPr lang="zh-HK" altLang="en-US"/>
        </a:p>
      </dgm:t>
    </dgm:pt>
    <dgm:pt modelId="{086C7F3A-695B-4BB5-A33F-12F2B32DD31F}" type="sibTrans" cxnId="{D6A8802A-79CA-4E95-B0B2-042F0F51B78C}">
      <dgm:prSet/>
      <dgm:spPr/>
      <dgm:t>
        <a:bodyPr/>
        <a:lstStyle/>
        <a:p>
          <a:endParaRPr lang="zh-HK" altLang="en-US"/>
        </a:p>
      </dgm:t>
    </dgm:pt>
    <dgm:pt modelId="{4AD24CA1-100E-4972-96E8-D5C277ADFAAD}">
      <dgm:prSet phldrT="[文字]"/>
      <dgm:spPr/>
      <dgm:t>
        <a:bodyPr/>
        <a:lstStyle/>
        <a:p>
          <a:r>
            <a:rPr lang="en-US" altLang="zh-TW" dirty="0" smtClean="0"/>
            <a:t>1.</a:t>
          </a:r>
          <a:r>
            <a:rPr lang="zh-TW" altLang="en-US" dirty="0" smtClean="0"/>
            <a:t> 確認消息來源的真確性 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透過同學、家長或網上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途徑？</a:t>
          </a:r>
          <a:r>
            <a:rPr lang="en-US" altLang="zh-TW" dirty="0" smtClean="0"/>
            <a:t>)</a:t>
          </a:r>
          <a:r>
            <a:rPr lang="zh-TW" altLang="en-US" dirty="0" smtClean="0"/>
            <a:t> ，為消息來源作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保密</a:t>
          </a:r>
          <a:endParaRPr lang="en-US" altLang="zh-TW" dirty="0" smtClean="0"/>
        </a:p>
        <a:p>
          <a:r>
            <a:rPr lang="en-US" altLang="zh-TW" dirty="0" smtClean="0"/>
            <a:t>2.</a:t>
          </a:r>
          <a:r>
            <a:rPr lang="zh-TW" altLang="en-US" dirty="0" smtClean="0"/>
            <a:t> 與社工商討合作，個別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約見學生，了解及關心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援交背後的原因</a:t>
          </a:r>
          <a:endParaRPr lang="en-US" altLang="zh-TW" dirty="0" smtClean="0"/>
        </a:p>
        <a:p>
          <a:r>
            <a:rPr lang="en-US" altLang="zh-TW" dirty="0" smtClean="0"/>
            <a:t>3.</a:t>
          </a:r>
          <a:r>
            <a:rPr lang="zh-TW" altLang="en-US" dirty="0" smtClean="0"/>
            <a:t> 評估事件，以學生利益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為首要考慮</a:t>
          </a:r>
          <a:r>
            <a:rPr lang="en-US" altLang="zh-TW" dirty="0" smtClean="0"/>
            <a:t>(</a:t>
          </a:r>
          <a:r>
            <a:rPr lang="zh-TW" altLang="en-US" dirty="0" smtClean="0"/>
            <a:t>是否違法？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有否被侵犯？身心有否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　受傷？感染性病或懷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　孕？</a:t>
          </a:r>
          <a:r>
            <a:rPr lang="en-US" altLang="zh-TW" dirty="0" smtClean="0"/>
            <a:t>)</a:t>
          </a:r>
        </a:p>
        <a:p>
          <a:r>
            <a:rPr lang="en-US" altLang="zh-TW" dirty="0" smtClean="0"/>
            <a:t>4.</a:t>
          </a:r>
          <a:r>
            <a:rPr lang="zh-TW" altLang="en-US" dirty="0" smtClean="0"/>
            <a:t> 與社工、家長商討是否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　需要尋求警方協助</a:t>
          </a:r>
          <a:endParaRPr lang="zh-HK" altLang="en-US" dirty="0"/>
        </a:p>
      </dgm:t>
    </dgm:pt>
    <dgm:pt modelId="{18712D35-38EB-4CED-8F0D-F17E924B2A83}" type="parTrans" cxnId="{D4ACAA3A-49E5-4E3D-A020-08A9C36C9C7F}">
      <dgm:prSet/>
      <dgm:spPr/>
      <dgm:t>
        <a:bodyPr/>
        <a:lstStyle/>
        <a:p>
          <a:endParaRPr lang="zh-HK" altLang="en-US"/>
        </a:p>
      </dgm:t>
    </dgm:pt>
    <dgm:pt modelId="{E1A5FA53-31E0-4A0E-9AF4-9AEBF9B9F525}" type="sibTrans" cxnId="{D4ACAA3A-49E5-4E3D-A020-08A9C36C9C7F}">
      <dgm:prSet/>
      <dgm:spPr/>
      <dgm:t>
        <a:bodyPr/>
        <a:lstStyle/>
        <a:p>
          <a:endParaRPr lang="zh-HK" altLang="en-US"/>
        </a:p>
      </dgm:t>
    </dgm:pt>
    <dgm:pt modelId="{DD9AA29F-21C9-4753-A5D0-D4624E792C3C}">
      <dgm:prSet phldrT="[文字]"/>
      <dgm:spPr/>
      <dgm:t>
        <a:bodyPr/>
        <a:lstStyle/>
        <a:p>
          <a:r>
            <a:rPr lang="en-US" altLang="zh-TW" dirty="0" smtClean="0"/>
            <a:t>Step</a:t>
          </a:r>
          <a:r>
            <a:rPr lang="zh-TW" altLang="en-US" dirty="0" smtClean="0"/>
            <a:t> </a:t>
          </a:r>
          <a:r>
            <a:rPr lang="en-US" altLang="zh-TW" dirty="0" smtClean="0"/>
            <a:t>2</a:t>
          </a:r>
          <a:endParaRPr lang="zh-HK" altLang="en-US" dirty="0"/>
        </a:p>
      </dgm:t>
    </dgm:pt>
    <dgm:pt modelId="{6EB44FE9-7BEA-4092-843B-AAB0F135C933}" type="parTrans" cxnId="{030688DE-0E7B-42BE-93A1-67D242233936}">
      <dgm:prSet/>
      <dgm:spPr/>
      <dgm:t>
        <a:bodyPr/>
        <a:lstStyle/>
        <a:p>
          <a:endParaRPr lang="zh-HK" altLang="en-US"/>
        </a:p>
      </dgm:t>
    </dgm:pt>
    <dgm:pt modelId="{1B8AA0F2-61A6-4064-92E9-10A7EC1E6346}" type="sibTrans" cxnId="{030688DE-0E7B-42BE-93A1-67D242233936}">
      <dgm:prSet/>
      <dgm:spPr/>
      <dgm:t>
        <a:bodyPr/>
        <a:lstStyle/>
        <a:p>
          <a:endParaRPr lang="zh-HK" altLang="en-US"/>
        </a:p>
      </dgm:t>
    </dgm:pt>
    <dgm:pt modelId="{1AA02FC1-9D28-4E88-9FDA-A8C63F4701F1}">
      <dgm:prSet phldrT="[文字]"/>
      <dgm:spPr/>
      <dgm:t>
        <a:bodyPr/>
        <a:lstStyle/>
        <a:p>
          <a:r>
            <a:rPr lang="en-US" altLang="zh-TW" dirty="0" smtClean="0"/>
            <a:t/>
          </a:r>
          <a:br>
            <a:rPr lang="en-US" altLang="zh-TW" dirty="0" smtClean="0"/>
          </a:br>
          <a:r>
            <a:rPr lang="en-US" altLang="zh-TW" dirty="0" smtClean="0"/>
            <a:t>1.</a:t>
          </a:r>
          <a:r>
            <a:rPr lang="zh-TW" altLang="en-US" dirty="0" smtClean="0"/>
            <a:t> 補救工作</a:t>
          </a:r>
          <a:r>
            <a:rPr lang="en-US" altLang="zh-TW" dirty="0" smtClean="0"/>
            <a:t>—</a:t>
          </a:r>
          <a:r>
            <a:rPr lang="zh-TW" altLang="en-US" dirty="0" smtClean="0"/>
            <a:t>舉辦性危機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小組</a:t>
          </a:r>
          <a:r>
            <a:rPr lang="en-US" altLang="zh-TW" dirty="0" smtClean="0"/>
            <a:t>(</a:t>
          </a:r>
          <a:r>
            <a:rPr lang="zh-TW" altLang="en-US" dirty="0" smtClean="0"/>
            <a:t>與相關學生</a:t>
          </a:r>
          <a:r>
            <a:rPr lang="en-US" altLang="zh-TW" dirty="0" smtClean="0"/>
            <a:t>)</a:t>
          </a:r>
          <a:r>
            <a:rPr lang="zh-TW" altLang="en-US" dirty="0" smtClean="0"/>
            <a:t>、工作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　坊或講座</a:t>
          </a:r>
          <a:r>
            <a:rPr lang="en-US" altLang="zh-TW" dirty="0" smtClean="0"/>
            <a:t>(</a:t>
          </a:r>
          <a:r>
            <a:rPr lang="zh-TW" altLang="en-US" dirty="0" smtClean="0"/>
            <a:t>傳遞正面的價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　值觀</a:t>
          </a:r>
          <a:r>
            <a:rPr lang="en-US" altLang="zh-TW" dirty="0" smtClean="0"/>
            <a:t>)</a:t>
          </a:r>
        </a:p>
        <a:p>
          <a:r>
            <a:rPr lang="en-US" altLang="zh-HK" dirty="0" smtClean="0"/>
            <a:t>2. </a:t>
          </a:r>
          <a:r>
            <a:rPr lang="zh-TW" altLang="en-US" dirty="0" smtClean="0"/>
            <a:t>與社工共同跟進個案</a:t>
          </a:r>
          <a:endParaRPr lang="zh-HK" altLang="en-US" dirty="0"/>
        </a:p>
      </dgm:t>
    </dgm:pt>
    <dgm:pt modelId="{4732A5B1-604C-4B28-BBA3-97CCFB1A0B5E}" type="parTrans" cxnId="{38E495DA-8D54-4F25-AB94-31D742BB484B}">
      <dgm:prSet/>
      <dgm:spPr/>
      <dgm:t>
        <a:bodyPr/>
        <a:lstStyle/>
        <a:p>
          <a:endParaRPr lang="zh-HK" altLang="en-US"/>
        </a:p>
      </dgm:t>
    </dgm:pt>
    <dgm:pt modelId="{1C3CEA2B-D0C6-415F-A455-6A168AD6EA61}" type="sibTrans" cxnId="{38E495DA-8D54-4F25-AB94-31D742BB484B}">
      <dgm:prSet/>
      <dgm:spPr/>
      <dgm:t>
        <a:bodyPr/>
        <a:lstStyle/>
        <a:p>
          <a:endParaRPr lang="zh-HK" altLang="en-US"/>
        </a:p>
      </dgm:t>
    </dgm:pt>
    <dgm:pt modelId="{F843D931-6852-4674-B5EB-893FD18CB66F}">
      <dgm:prSet phldrT="[文字]"/>
      <dgm:spPr/>
      <dgm:t>
        <a:bodyPr/>
        <a:lstStyle/>
        <a:p>
          <a:r>
            <a:rPr lang="en-US" altLang="zh-TW" dirty="0" smtClean="0"/>
            <a:t>Step</a:t>
          </a:r>
          <a:r>
            <a:rPr lang="zh-TW" altLang="en-US" dirty="0" smtClean="0"/>
            <a:t> </a:t>
          </a:r>
          <a:r>
            <a:rPr lang="en-US" altLang="zh-TW" dirty="0" smtClean="0"/>
            <a:t>3</a:t>
          </a:r>
          <a:endParaRPr lang="zh-HK" altLang="en-US" dirty="0"/>
        </a:p>
      </dgm:t>
    </dgm:pt>
    <dgm:pt modelId="{AA1E3E25-36CB-49A0-8690-B1A0DE0C5912}" type="parTrans" cxnId="{1FD828F8-F284-4BF7-9284-CC9E72D9B495}">
      <dgm:prSet/>
      <dgm:spPr/>
      <dgm:t>
        <a:bodyPr/>
        <a:lstStyle/>
        <a:p>
          <a:endParaRPr lang="zh-HK" altLang="en-US"/>
        </a:p>
      </dgm:t>
    </dgm:pt>
    <dgm:pt modelId="{3607D91E-7AEE-44C7-B91F-DB64FD222FC2}" type="sibTrans" cxnId="{1FD828F8-F284-4BF7-9284-CC9E72D9B495}">
      <dgm:prSet/>
      <dgm:spPr/>
      <dgm:t>
        <a:bodyPr/>
        <a:lstStyle/>
        <a:p>
          <a:endParaRPr lang="zh-HK" altLang="en-US"/>
        </a:p>
      </dgm:t>
    </dgm:pt>
    <dgm:pt modelId="{B49742CF-B0C3-42E9-A6CA-F77A4A5EB3CE}">
      <dgm:prSet phldrT="[文字]"/>
      <dgm:spPr/>
      <dgm:t>
        <a:bodyPr/>
        <a:lstStyle/>
        <a:p>
          <a:r>
            <a:rPr lang="en-US" altLang="zh-TW" dirty="0" smtClean="0"/>
            <a:t/>
          </a:r>
          <a:br>
            <a:rPr lang="en-US" altLang="zh-TW" dirty="0" smtClean="0"/>
          </a:br>
          <a:r>
            <a:rPr lang="en-US" altLang="zh-TW" dirty="0" smtClean="0"/>
            <a:t>1.</a:t>
          </a:r>
          <a:r>
            <a:rPr lang="zh-TW" altLang="en-US" dirty="0" smtClean="0"/>
            <a:t> 個案長遠計劃安排</a:t>
          </a:r>
          <a:endParaRPr lang="en-US" altLang="zh-TW" dirty="0" smtClean="0"/>
        </a:p>
        <a:p>
          <a:r>
            <a:rPr lang="en-US" altLang="zh-TW" dirty="0" smtClean="0"/>
            <a:t>2.</a:t>
          </a:r>
          <a:r>
            <a:rPr lang="zh-TW" altLang="en-US" dirty="0" smtClean="0"/>
            <a:t> 跟進學生升學情況，鞏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固正面的發展</a:t>
          </a:r>
          <a:endParaRPr lang="en-US" altLang="zh-TW" dirty="0" smtClean="0"/>
        </a:p>
        <a:p>
          <a:r>
            <a:rPr lang="en-US" altLang="zh-TW" dirty="0" smtClean="0"/>
            <a:t>3.</a:t>
          </a:r>
          <a:r>
            <a:rPr lang="zh-TW" altLang="en-US" dirty="0" smtClean="0"/>
            <a:t> 與學校</a:t>
          </a:r>
          <a:r>
            <a:rPr lang="en-US" altLang="zh-TW" dirty="0" smtClean="0"/>
            <a:t>/</a:t>
          </a:r>
          <a:r>
            <a:rPr lang="zh-TW" altLang="en-US" dirty="0" smtClean="0"/>
            <a:t>其他機構社工合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作，安排校外活動及輔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導，提升自我形象</a:t>
          </a:r>
          <a:endParaRPr lang="en-US" altLang="zh-TW" dirty="0" smtClean="0"/>
        </a:p>
        <a:p>
          <a:r>
            <a:rPr lang="en-US" altLang="zh-TW" dirty="0" smtClean="0"/>
            <a:t>4.</a:t>
          </a:r>
          <a:r>
            <a:rPr lang="zh-TW" altLang="en-US" dirty="0" smtClean="0"/>
            <a:t> 定期重新評估學生的情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況</a:t>
          </a:r>
          <a:r>
            <a:rPr lang="en-US" altLang="zh-TW" dirty="0" smtClean="0"/>
            <a:t>(</a:t>
          </a:r>
          <a:r>
            <a:rPr lang="zh-TW" altLang="en-US" dirty="0" smtClean="0"/>
            <a:t>價值觀？金錢觀？能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堅持脫離援交的原因，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    加以讚賞及鼓勵</a:t>
          </a:r>
          <a:r>
            <a:rPr lang="en-US" altLang="zh-TW" dirty="0" smtClean="0"/>
            <a:t>)</a:t>
          </a:r>
          <a:endParaRPr lang="zh-HK" altLang="en-US" dirty="0"/>
        </a:p>
      </dgm:t>
    </dgm:pt>
    <dgm:pt modelId="{B5F9E5A3-84D3-4A6C-A49D-ADB886647BD3}" type="parTrans" cxnId="{581C2077-8AA7-475A-AC7D-EAE7DF02297B}">
      <dgm:prSet/>
      <dgm:spPr/>
      <dgm:t>
        <a:bodyPr/>
        <a:lstStyle/>
        <a:p>
          <a:endParaRPr lang="zh-HK" altLang="en-US"/>
        </a:p>
      </dgm:t>
    </dgm:pt>
    <dgm:pt modelId="{FA5E83CE-6FFA-41A7-9B2D-14BF15964FA5}" type="sibTrans" cxnId="{581C2077-8AA7-475A-AC7D-EAE7DF02297B}">
      <dgm:prSet/>
      <dgm:spPr/>
      <dgm:t>
        <a:bodyPr/>
        <a:lstStyle/>
        <a:p>
          <a:endParaRPr lang="zh-HK" altLang="en-US"/>
        </a:p>
      </dgm:t>
    </dgm:pt>
    <dgm:pt modelId="{2886E98F-2D29-4253-9836-89B318E10B1E}" type="pres">
      <dgm:prSet presAssocID="{F76B50FA-423C-4551-9608-09B47B2A9F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F1AEECC6-F438-46BC-9E1F-17C33B388D19}" type="pres">
      <dgm:prSet presAssocID="{04E6A389-826F-4BF5-B06D-8A03040F8C01}" presName="compositeNode" presStyleCnt="0">
        <dgm:presLayoutVars>
          <dgm:bulletEnabled val="1"/>
        </dgm:presLayoutVars>
      </dgm:prSet>
      <dgm:spPr/>
    </dgm:pt>
    <dgm:pt modelId="{4D106781-BC8E-4855-BE14-3D5AD48B936B}" type="pres">
      <dgm:prSet presAssocID="{04E6A389-826F-4BF5-B06D-8A03040F8C01}" presName="bgRect" presStyleLbl="node1" presStyleIdx="0" presStyleCnt="3" custScaleY="100000"/>
      <dgm:spPr/>
      <dgm:t>
        <a:bodyPr/>
        <a:lstStyle/>
        <a:p>
          <a:endParaRPr lang="zh-HK" altLang="en-US"/>
        </a:p>
      </dgm:t>
    </dgm:pt>
    <dgm:pt modelId="{526F24AF-33F9-46CE-ADF1-9299EDA732C0}" type="pres">
      <dgm:prSet presAssocID="{04E6A389-826F-4BF5-B06D-8A03040F8C0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E686207-216E-4108-9DA7-7209E4C0439A}" type="pres">
      <dgm:prSet presAssocID="{04E6A389-826F-4BF5-B06D-8A03040F8C0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2B99295-4B23-405F-8898-E4AEFF306A1F}" type="pres">
      <dgm:prSet presAssocID="{086C7F3A-695B-4BB5-A33F-12F2B32DD31F}" presName="hSp" presStyleCnt="0"/>
      <dgm:spPr/>
    </dgm:pt>
    <dgm:pt modelId="{09695324-A95D-470D-A60B-64B2274A6AC2}" type="pres">
      <dgm:prSet presAssocID="{086C7F3A-695B-4BB5-A33F-12F2B32DD31F}" presName="vProcSp" presStyleCnt="0"/>
      <dgm:spPr/>
    </dgm:pt>
    <dgm:pt modelId="{A5413CFC-E096-4FD1-8EEE-DE492E2EFEB1}" type="pres">
      <dgm:prSet presAssocID="{086C7F3A-695B-4BB5-A33F-12F2B32DD31F}" presName="vSp1" presStyleCnt="0"/>
      <dgm:spPr/>
    </dgm:pt>
    <dgm:pt modelId="{28D87DCC-E753-4736-87C3-9E3379EBF5BA}" type="pres">
      <dgm:prSet presAssocID="{086C7F3A-695B-4BB5-A33F-12F2B32DD31F}" presName="simulatedConn" presStyleLbl="solidFgAcc1" presStyleIdx="0" presStyleCnt="2"/>
      <dgm:spPr/>
    </dgm:pt>
    <dgm:pt modelId="{799111AD-4A6C-4901-B677-17C3D1137D49}" type="pres">
      <dgm:prSet presAssocID="{086C7F3A-695B-4BB5-A33F-12F2B32DD31F}" presName="vSp2" presStyleCnt="0"/>
      <dgm:spPr/>
    </dgm:pt>
    <dgm:pt modelId="{C89F66C0-A77E-454F-B5AB-D9E6F29F4140}" type="pres">
      <dgm:prSet presAssocID="{086C7F3A-695B-4BB5-A33F-12F2B32DD31F}" presName="sibTrans" presStyleCnt="0"/>
      <dgm:spPr/>
    </dgm:pt>
    <dgm:pt modelId="{3FD14052-7375-4B3D-B252-50CB66D8E083}" type="pres">
      <dgm:prSet presAssocID="{DD9AA29F-21C9-4753-A5D0-D4624E792C3C}" presName="compositeNode" presStyleCnt="0">
        <dgm:presLayoutVars>
          <dgm:bulletEnabled val="1"/>
        </dgm:presLayoutVars>
      </dgm:prSet>
      <dgm:spPr/>
    </dgm:pt>
    <dgm:pt modelId="{BFDEB3AA-E05B-4771-A078-D8B32FD9B80B}" type="pres">
      <dgm:prSet presAssocID="{DD9AA29F-21C9-4753-A5D0-D4624E792C3C}" presName="bgRect" presStyleLbl="node1" presStyleIdx="1" presStyleCnt="3" custScaleY="100000" custLinFactNeighborX="-1174" custLinFactNeighborY="691"/>
      <dgm:spPr/>
      <dgm:t>
        <a:bodyPr/>
        <a:lstStyle/>
        <a:p>
          <a:endParaRPr lang="zh-HK" altLang="en-US"/>
        </a:p>
      </dgm:t>
    </dgm:pt>
    <dgm:pt modelId="{D0FC7BAE-062A-4599-B2CC-4B21F1633C46}" type="pres">
      <dgm:prSet presAssocID="{DD9AA29F-21C9-4753-A5D0-D4624E792C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DEEA4A7-6A51-4EB5-8F4B-C5AA5E8CE5C3}" type="pres">
      <dgm:prSet presAssocID="{DD9AA29F-21C9-4753-A5D0-D4624E792C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81AA22D-76D6-4804-8A46-26EE775FB6AC}" type="pres">
      <dgm:prSet presAssocID="{1B8AA0F2-61A6-4064-92E9-10A7EC1E6346}" presName="hSp" presStyleCnt="0"/>
      <dgm:spPr/>
    </dgm:pt>
    <dgm:pt modelId="{572ACB16-7853-41FD-A3F4-3C4199BD1382}" type="pres">
      <dgm:prSet presAssocID="{1B8AA0F2-61A6-4064-92E9-10A7EC1E6346}" presName="vProcSp" presStyleCnt="0"/>
      <dgm:spPr/>
    </dgm:pt>
    <dgm:pt modelId="{735527FC-E707-4DB8-B8F3-A7BD7BD2123C}" type="pres">
      <dgm:prSet presAssocID="{1B8AA0F2-61A6-4064-92E9-10A7EC1E6346}" presName="vSp1" presStyleCnt="0"/>
      <dgm:spPr/>
    </dgm:pt>
    <dgm:pt modelId="{0A8E0CFE-AF19-4F27-BCBD-46E2F3FD479C}" type="pres">
      <dgm:prSet presAssocID="{1B8AA0F2-61A6-4064-92E9-10A7EC1E6346}" presName="simulatedConn" presStyleLbl="solidFgAcc1" presStyleIdx="1" presStyleCnt="2"/>
      <dgm:spPr/>
    </dgm:pt>
    <dgm:pt modelId="{60A27ABE-4DD8-4EB5-894F-1322FA43401A}" type="pres">
      <dgm:prSet presAssocID="{1B8AA0F2-61A6-4064-92E9-10A7EC1E6346}" presName="vSp2" presStyleCnt="0"/>
      <dgm:spPr/>
    </dgm:pt>
    <dgm:pt modelId="{EFCFF6A1-160A-43CC-956A-2E5663B14CED}" type="pres">
      <dgm:prSet presAssocID="{1B8AA0F2-61A6-4064-92E9-10A7EC1E6346}" presName="sibTrans" presStyleCnt="0"/>
      <dgm:spPr/>
    </dgm:pt>
    <dgm:pt modelId="{61FBC334-FD5C-4B7A-9924-7942738F2477}" type="pres">
      <dgm:prSet presAssocID="{F843D931-6852-4674-B5EB-893FD18CB66F}" presName="compositeNode" presStyleCnt="0">
        <dgm:presLayoutVars>
          <dgm:bulletEnabled val="1"/>
        </dgm:presLayoutVars>
      </dgm:prSet>
      <dgm:spPr/>
    </dgm:pt>
    <dgm:pt modelId="{30C08B69-AEF4-4E39-BDE8-C6210115077A}" type="pres">
      <dgm:prSet presAssocID="{F843D931-6852-4674-B5EB-893FD18CB66F}" presName="bgRect" presStyleLbl="node1" presStyleIdx="2" presStyleCnt="3" custScaleX="100247" custScaleY="100000" custLinFactNeighborX="23" custLinFactNeighborY="355"/>
      <dgm:spPr/>
      <dgm:t>
        <a:bodyPr/>
        <a:lstStyle/>
        <a:p>
          <a:endParaRPr lang="zh-HK" altLang="en-US"/>
        </a:p>
      </dgm:t>
    </dgm:pt>
    <dgm:pt modelId="{252351E7-2CC4-4347-B391-355496A1B70D}" type="pres">
      <dgm:prSet presAssocID="{F843D931-6852-4674-B5EB-893FD18CB66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059CA93-A3A9-452C-945F-DBDB32932911}" type="pres">
      <dgm:prSet presAssocID="{F843D931-6852-4674-B5EB-893FD18CB66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D4ACAA3A-49E5-4E3D-A020-08A9C36C9C7F}" srcId="{04E6A389-826F-4BF5-B06D-8A03040F8C01}" destId="{4AD24CA1-100E-4972-96E8-D5C277ADFAAD}" srcOrd="0" destOrd="0" parTransId="{18712D35-38EB-4CED-8F0D-F17E924B2A83}" sibTransId="{E1A5FA53-31E0-4A0E-9AF4-9AEBF9B9F525}"/>
    <dgm:cxn modelId="{1FD828F8-F284-4BF7-9284-CC9E72D9B495}" srcId="{F76B50FA-423C-4551-9608-09B47B2A9F01}" destId="{F843D931-6852-4674-B5EB-893FD18CB66F}" srcOrd="2" destOrd="0" parTransId="{AA1E3E25-36CB-49A0-8690-B1A0DE0C5912}" sibTransId="{3607D91E-7AEE-44C7-B91F-DB64FD222FC2}"/>
    <dgm:cxn modelId="{EE27D2F5-855C-460D-9B7E-BFB38D33E4B5}" type="presOf" srcId="{1AA02FC1-9D28-4E88-9FDA-A8C63F4701F1}" destId="{3DEEA4A7-6A51-4EB5-8F4B-C5AA5E8CE5C3}" srcOrd="0" destOrd="0" presId="urn:microsoft.com/office/officeart/2005/8/layout/hProcess7#1"/>
    <dgm:cxn modelId="{E83753E1-F05C-4B6A-92AD-C63CF81B0823}" type="presOf" srcId="{F843D931-6852-4674-B5EB-893FD18CB66F}" destId="{252351E7-2CC4-4347-B391-355496A1B70D}" srcOrd="1" destOrd="0" presId="urn:microsoft.com/office/officeart/2005/8/layout/hProcess7#1"/>
    <dgm:cxn modelId="{62A2E7B7-68D7-4744-B7DD-A117CDC7A9A9}" type="presOf" srcId="{DD9AA29F-21C9-4753-A5D0-D4624E792C3C}" destId="{BFDEB3AA-E05B-4771-A078-D8B32FD9B80B}" srcOrd="0" destOrd="0" presId="urn:microsoft.com/office/officeart/2005/8/layout/hProcess7#1"/>
    <dgm:cxn modelId="{F9D0BDB2-9083-4595-BCDA-D166383D883C}" type="presOf" srcId="{4AD24CA1-100E-4972-96E8-D5C277ADFAAD}" destId="{2E686207-216E-4108-9DA7-7209E4C0439A}" srcOrd="0" destOrd="0" presId="urn:microsoft.com/office/officeart/2005/8/layout/hProcess7#1"/>
    <dgm:cxn modelId="{581C2077-8AA7-475A-AC7D-EAE7DF02297B}" srcId="{F843D931-6852-4674-B5EB-893FD18CB66F}" destId="{B49742CF-B0C3-42E9-A6CA-F77A4A5EB3CE}" srcOrd="0" destOrd="0" parTransId="{B5F9E5A3-84D3-4A6C-A49D-ADB886647BD3}" sibTransId="{FA5E83CE-6FFA-41A7-9B2D-14BF15964FA5}"/>
    <dgm:cxn modelId="{7B8CBDB5-2A8C-491D-B84F-72CE4F77491A}" type="presOf" srcId="{DD9AA29F-21C9-4753-A5D0-D4624E792C3C}" destId="{D0FC7BAE-062A-4599-B2CC-4B21F1633C46}" srcOrd="1" destOrd="0" presId="urn:microsoft.com/office/officeart/2005/8/layout/hProcess7#1"/>
    <dgm:cxn modelId="{84B1AEFB-2735-4A51-A792-6DE54777C8C4}" type="presOf" srcId="{B49742CF-B0C3-42E9-A6CA-F77A4A5EB3CE}" destId="{C059CA93-A3A9-452C-945F-DBDB32932911}" srcOrd="0" destOrd="0" presId="urn:microsoft.com/office/officeart/2005/8/layout/hProcess7#1"/>
    <dgm:cxn modelId="{E276B1AC-C0DD-4A13-BAC7-75161A5D8B5C}" type="presOf" srcId="{04E6A389-826F-4BF5-B06D-8A03040F8C01}" destId="{526F24AF-33F9-46CE-ADF1-9299EDA732C0}" srcOrd="1" destOrd="0" presId="urn:microsoft.com/office/officeart/2005/8/layout/hProcess7#1"/>
    <dgm:cxn modelId="{5D4A93AC-E960-4867-A0BA-908BE864ECD0}" type="presOf" srcId="{04E6A389-826F-4BF5-B06D-8A03040F8C01}" destId="{4D106781-BC8E-4855-BE14-3D5AD48B936B}" srcOrd="0" destOrd="0" presId="urn:microsoft.com/office/officeart/2005/8/layout/hProcess7#1"/>
    <dgm:cxn modelId="{DF7DF6DA-55E2-43CD-88D8-980BE45DDA78}" type="presOf" srcId="{F76B50FA-423C-4551-9608-09B47B2A9F01}" destId="{2886E98F-2D29-4253-9836-89B318E10B1E}" srcOrd="0" destOrd="0" presId="urn:microsoft.com/office/officeart/2005/8/layout/hProcess7#1"/>
    <dgm:cxn modelId="{030688DE-0E7B-42BE-93A1-67D242233936}" srcId="{F76B50FA-423C-4551-9608-09B47B2A9F01}" destId="{DD9AA29F-21C9-4753-A5D0-D4624E792C3C}" srcOrd="1" destOrd="0" parTransId="{6EB44FE9-7BEA-4092-843B-AAB0F135C933}" sibTransId="{1B8AA0F2-61A6-4064-92E9-10A7EC1E6346}"/>
    <dgm:cxn modelId="{D6A8802A-79CA-4E95-B0B2-042F0F51B78C}" srcId="{F76B50FA-423C-4551-9608-09B47B2A9F01}" destId="{04E6A389-826F-4BF5-B06D-8A03040F8C01}" srcOrd="0" destOrd="0" parTransId="{D674A7F5-0E17-4F67-82C8-024E9857CBB2}" sibTransId="{086C7F3A-695B-4BB5-A33F-12F2B32DD31F}"/>
    <dgm:cxn modelId="{9CB33472-6C62-433E-88D7-24F1C2D7518C}" type="presOf" srcId="{F843D931-6852-4674-B5EB-893FD18CB66F}" destId="{30C08B69-AEF4-4E39-BDE8-C6210115077A}" srcOrd="0" destOrd="0" presId="urn:microsoft.com/office/officeart/2005/8/layout/hProcess7#1"/>
    <dgm:cxn modelId="{38E495DA-8D54-4F25-AB94-31D742BB484B}" srcId="{DD9AA29F-21C9-4753-A5D0-D4624E792C3C}" destId="{1AA02FC1-9D28-4E88-9FDA-A8C63F4701F1}" srcOrd="0" destOrd="0" parTransId="{4732A5B1-604C-4B28-BBA3-97CCFB1A0B5E}" sibTransId="{1C3CEA2B-D0C6-415F-A455-6A168AD6EA61}"/>
    <dgm:cxn modelId="{BB29A689-2C77-44EC-AE26-55D9BD225AA5}" type="presParOf" srcId="{2886E98F-2D29-4253-9836-89B318E10B1E}" destId="{F1AEECC6-F438-46BC-9E1F-17C33B388D19}" srcOrd="0" destOrd="0" presId="urn:microsoft.com/office/officeart/2005/8/layout/hProcess7#1"/>
    <dgm:cxn modelId="{E18666A5-70A4-450E-B454-65BE8FC29DDD}" type="presParOf" srcId="{F1AEECC6-F438-46BC-9E1F-17C33B388D19}" destId="{4D106781-BC8E-4855-BE14-3D5AD48B936B}" srcOrd="0" destOrd="0" presId="urn:microsoft.com/office/officeart/2005/8/layout/hProcess7#1"/>
    <dgm:cxn modelId="{9647D5FC-AB95-4FD2-A6D0-5FD279AE4DC3}" type="presParOf" srcId="{F1AEECC6-F438-46BC-9E1F-17C33B388D19}" destId="{526F24AF-33F9-46CE-ADF1-9299EDA732C0}" srcOrd="1" destOrd="0" presId="urn:microsoft.com/office/officeart/2005/8/layout/hProcess7#1"/>
    <dgm:cxn modelId="{29740D59-B28B-44CA-A43C-423521F987D9}" type="presParOf" srcId="{F1AEECC6-F438-46BC-9E1F-17C33B388D19}" destId="{2E686207-216E-4108-9DA7-7209E4C0439A}" srcOrd="2" destOrd="0" presId="urn:microsoft.com/office/officeart/2005/8/layout/hProcess7#1"/>
    <dgm:cxn modelId="{C7BD9E71-6894-4044-97B4-6857F373E1F7}" type="presParOf" srcId="{2886E98F-2D29-4253-9836-89B318E10B1E}" destId="{F2B99295-4B23-405F-8898-E4AEFF306A1F}" srcOrd="1" destOrd="0" presId="urn:microsoft.com/office/officeart/2005/8/layout/hProcess7#1"/>
    <dgm:cxn modelId="{B446D11F-553B-4291-AEC5-2FB79BF4BCBA}" type="presParOf" srcId="{2886E98F-2D29-4253-9836-89B318E10B1E}" destId="{09695324-A95D-470D-A60B-64B2274A6AC2}" srcOrd="2" destOrd="0" presId="urn:microsoft.com/office/officeart/2005/8/layout/hProcess7#1"/>
    <dgm:cxn modelId="{A90590B8-2DE0-49BE-9356-6798201A6A56}" type="presParOf" srcId="{09695324-A95D-470D-A60B-64B2274A6AC2}" destId="{A5413CFC-E096-4FD1-8EEE-DE492E2EFEB1}" srcOrd="0" destOrd="0" presId="urn:microsoft.com/office/officeart/2005/8/layout/hProcess7#1"/>
    <dgm:cxn modelId="{AACD06D0-1393-4162-8B1A-FD8D127E6737}" type="presParOf" srcId="{09695324-A95D-470D-A60B-64B2274A6AC2}" destId="{28D87DCC-E753-4736-87C3-9E3379EBF5BA}" srcOrd="1" destOrd="0" presId="urn:microsoft.com/office/officeart/2005/8/layout/hProcess7#1"/>
    <dgm:cxn modelId="{C8463482-CB93-40A5-AC27-3018D8AEED0F}" type="presParOf" srcId="{09695324-A95D-470D-A60B-64B2274A6AC2}" destId="{799111AD-4A6C-4901-B677-17C3D1137D49}" srcOrd="2" destOrd="0" presId="urn:microsoft.com/office/officeart/2005/8/layout/hProcess7#1"/>
    <dgm:cxn modelId="{BAF6BF89-4D6F-4065-93B5-FF0DEB10D678}" type="presParOf" srcId="{2886E98F-2D29-4253-9836-89B318E10B1E}" destId="{C89F66C0-A77E-454F-B5AB-D9E6F29F4140}" srcOrd="3" destOrd="0" presId="urn:microsoft.com/office/officeart/2005/8/layout/hProcess7#1"/>
    <dgm:cxn modelId="{49EC4A89-6857-407D-AF3E-EFD923BB8022}" type="presParOf" srcId="{2886E98F-2D29-4253-9836-89B318E10B1E}" destId="{3FD14052-7375-4B3D-B252-50CB66D8E083}" srcOrd="4" destOrd="0" presId="urn:microsoft.com/office/officeart/2005/8/layout/hProcess7#1"/>
    <dgm:cxn modelId="{F58A628A-11C5-414C-83E5-4FDC3B51B3D5}" type="presParOf" srcId="{3FD14052-7375-4B3D-B252-50CB66D8E083}" destId="{BFDEB3AA-E05B-4771-A078-D8B32FD9B80B}" srcOrd="0" destOrd="0" presId="urn:microsoft.com/office/officeart/2005/8/layout/hProcess7#1"/>
    <dgm:cxn modelId="{C9B13D21-C807-4EC4-8BFD-7EC7AACF2734}" type="presParOf" srcId="{3FD14052-7375-4B3D-B252-50CB66D8E083}" destId="{D0FC7BAE-062A-4599-B2CC-4B21F1633C46}" srcOrd="1" destOrd="0" presId="urn:microsoft.com/office/officeart/2005/8/layout/hProcess7#1"/>
    <dgm:cxn modelId="{5DB5BAD8-1600-493A-9D7D-F0AA753EAA8E}" type="presParOf" srcId="{3FD14052-7375-4B3D-B252-50CB66D8E083}" destId="{3DEEA4A7-6A51-4EB5-8F4B-C5AA5E8CE5C3}" srcOrd="2" destOrd="0" presId="urn:microsoft.com/office/officeart/2005/8/layout/hProcess7#1"/>
    <dgm:cxn modelId="{E45C357B-3742-4975-89D8-5F6CE08A111A}" type="presParOf" srcId="{2886E98F-2D29-4253-9836-89B318E10B1E}" destId="{981AA22D-76D6-4804-8A46-26EE775FB6AC}" srcOrd="5" destOrd="0" presId="urn:microsoft.com/office/officeart/2005/8/layout/hProcess7#1"/>
    <dgm:cxn modelId="{5F1EB306-561F-42B9-8C89-D2D698290591}" type="presParOf" srcId="{2886E98F-2D29-4253-9836-89B318E10B1E}" destId="{572ACB16-7853-41FD-A3F4-3C4199BD1382}" srcOrd="6" destOrd="0" presId="urn:microsoft.com/office/officeart/2005/8/layout/hProcess7#1"/>
    <dgm:cxn modelId="{B6BC744E-68A5-4F64-B489-4F6CFE15F976}" type="presParOf" srcId="{572ACB16-7853-41FD-A3F4-3C4199BD1382}" destId="{735527FC-E707-4DB8-B8F3-A7BD7BD2123C}" srcOrd="0" destOrd="0" presId="urn:microsoft.com/office/officeart/2005/8/layout/hProcess7#1"/>
    <dgm:cxn modelId="{A2F55C08-B12A-42E0-BB6F-6CB8168C3463}" type="presParOf" srcId="{572ACB16-7853-41FD-A3F4-3C4199BD1382}" destId="{0A8E0CFE-AF19-4F27-BCBD-46E2F3FD479C}" srcOrd="1" destOrd="0" presId="urn:microsoft.com/office/officeart/2005/8/layout/hProcess7#1"/>
    <dgm:cxn modelId="{2DB3C3CB-4FA3-48BF-AB12-53B0ED48F710}" type="presParOf" srcId="{572ACB16-7853-41FD-A3F4-3C4199BD1382}" destId="{60A27ABE-4DD8-4EB5-894F-1322FA43401A}" srcOrd="2" destOrd="0" presId="urn:microsoft.com/office/officeart/2005/8/layout/hProcess7#1"/>
    <dgm:cxn modelId="{FD9B9733-F32D-414C-9E27-D48F3451D0A8}" type="presParOf" srcId="{2886E98F-2D29-4253-9836-89B318E10B1E}" destId="{EFCFF6A1-160A-43CC-956A-2E5663B14CED}" srcOrd="7" destOrd="0" presId="urn:microsoft.com/office/officeart/2005/8/layout/hProcess7#1"/>
    <dgm:cxn modelId="{70BFE274-CAA4-4485-A93B-2B6AF4DBB784}" type="presParOf" srcId="{2886E98F-2D29-4253-9836-89B318E10B1E}" destId="{61FBC334-FD5C-4B7A-9924-7942738F2477}" srcOrd="8" destOrd="0" presId="urn:microsoft.com/office/officeart/2005/8/layout/hProcess7#1"/>
    <dgm:cxn modelId="{00705F72-09C2-4C3B-9748-4FD186CF82AE}" type="presParOf" srcId="{61FBC334-FD5C-4B7A-9924-7942738F2477}" destId="{30C08B69-AEF4-4E39-BDE8-C6210115077A}" srcOrd="0" destOrd="0" presId="urn:microsoft.com/office/officeart/2005/8/layout/hProcess7#1"/>
    <dgm:cxn modelId="{005BF6BD-6A84-4F7E-B328-6320F69AF1CC}" type="presParOf" srcId="{61FBC334-FD5C-4B7A-9924-7942738F2477}" destId="{252351E7-2CC4-4347-B391-355496A1B70D}" srcOrd="1" destOrd="0" presId="urn:microsoft.com/office/officeart/2005/8/layout/hProcess7#1"/>
    <dgm:cxn modelId="{182782B3-BB35-4216-AEAD-C0735AAFB6C8}" type="presParOf" srcId="{61FBC334-FD5C-4B7A-9924-7942738F2477}" destId="{C059CA93-A3A9-452C-945F-DBDB32932911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85C88A-8B65-41EB-9234-4BFC24520B02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62E81C1-C662-40D9-87ED-060D61C7EA21}">
      <dgm:prSet phldrT="[文字]" custT="1"/>
      <dgm:spPr>
        <a:solidFill>
          <a:srgbClr val="FF0000"/>
        </a:solidFill>
      </dgm:spPr>
      <dgm:t>
        <a:bodyPr/>
        <a:lstStyle/>
        <a:p>
          <a:r>
            <a:rPr lang="zh-TW" altLang="en-US" sz="1800" b="1" dirty="0" smtClean="0"/>
            <a:t>性教育</a:t>
          </a:r>
          <a:endParaRPr lang="en-US" altLang="zh-TW" sz="1800" b="1" dirty="0" smtClean="0"/>
        </a:p>
        <a:p>
          <a:r>
            <a:rPr lang="zh-TW" altLang="en-US" sz="1800" b="1" dirty="0" smtClean="0"/>
            <a:t>終極目標</a:t>
          </a:r>
          <a:endParaRPr lang="zh-TW" altLang="en-US" sz="1800" b="1" dirty="0"/>
        </a:p>
      </dgm:t>
    </dgm:pt>
    <dgm:pt modelId="{3FED061D-FF57-4F5B-8C35-63327410A47C}" type="parTrans" cxnId="{5159CE98-83C0-44AF-93AE-82FA21031A19}">
      <dgm:prSet/>
      <dgm:spPr/>
      <dgm:t>
        <a:bodyPr/>
        <a:lstStyle/>
        <a:p>
          <a:endParaRPr lang="zh-TW" altLang="en-US"/>
        </a:p>
      </dgm:t>
    </dgm:pt>
    <dgm:pt modelId="{5C26B5C2-A679-4C39-8F2A-4A5890F58CB1}" type="sibTrans" cxnId="{5159CE98-83C0-44AF-93AE-82FA21031A19}">
      <dgm:prSet/>
      <dgm:spPr/>
      <dgm:t>
        <a:bodyPr/>
        <a:lstStyle/>
        <a:p>
          <a:endParaRPr lang="zh-TW" altLang="en-US"/>
        </a:p>
      </dgm:t>
    </dgm:pt>
    <dgm:pt modelId="{86F6E0D1-9621-4C65-84BA-E727834723CB}">
      <dgm:prSet phldrT="[文字]" custT="1"/>
      <dgm:spPr/>
      <dgm:t>
        <a:bodyPr/>
        <a:lstStyle/>
        <a:p>
          <a:r>
            <a:rPr lang="zh-TW" altLang="en-US" sz="1600" b="1" dirty="0" smtClean="0"/>
            <a:t>基本自我反思（學生對性行為、伴侶／多重性伴關係、性交易等想法）</a:t>
          </a:r>
          <a:endParaRPr lang="zh-TW" altLang="en-US" sz="1600" b="1" dirty="0"/>
        </a:p>
      </dgm:t>
    </dgm:pt>
    <dgm:pt modelId="{DFD11BBE-0EB8-42BF-9FC0-5DE2F214696A}" type="parTrans" cxnId="{1F2E87B9-7391-4DDC-8204-8CF1B3A9A098}">
      <dgm:prSet/>
      <dgm:spPr/>
      <dgm:t>
        <a:bodyPr/>
        <a:lstStyle/>
        <a:p>
          <a:endParaRPr lang="zh-TW" altLang="en-US"/>
        </a:p>
      </dgm:t>
    </dgm:pt>
    <dgm:pt modelId="{A94E7A63-9A28-43F3-8EEC-58AE3A7C2EDD}" type="sibTrans" cxnId="{1F2E87B9-7391-4DDC-8204-8CF1B3A9A098}">
      <dgm:prSet/>
      <dgm:spPr/>
      <dgm:t>
        <a:bodyPr/>
        <a:lstStyle/>
        <a:p>
          <a:endParaRPr lang="zh-TW" altLang="en-US"/>
        </a:p>
      </dgm:t>
    </dgm:pt>
    <dgm:pt modelId="{25EBBFED-99B8-4EAB-B0B3-879CAFAAD493}">
      <dgm:prSet phldrT="[文字]" custT="1"/>
      <dgm:spPr/>
      <dgm:t>
        <a:bodyPr/>
        <a:lstStyle/>
        <a:p>
          <a:r>
            <a:rPr lang="zh-TW" altLang="en-US" sz="1800" b="1" dirty="0" smtClean="0"/>
            <a:t>透過自我啟發活動／對話，幫助學生聽其「內心」聲音</a:t>
          </a:r>
          <a:endParaRPr lang="zh-TW" altLang="en-US" sz="1800" b="1" dirty="0"/>
        </a:p>
      </dgm:t>
    </dgm:pt>
    <dgm:pt modelId="{A1A55B90-B92B-4F51-B141-9E8D17F41272}" type="parTrans" cxnId="{C0964558-C5A9-4D38-B2B6-E6610111EFA2}">
      <dgm:prSet/>
      <dgm:spPr/>
      <dgm:t>
        <a:bodyPr/>
        <a:lstStyle/>
        <a:p>
          <a:endParaRPr lang="zh-TW" altLang="en-US"/>
        </a:p>
      </dgm:t>
    </dgm:pt>
    <dgm:pt modelId="{BD2E64F0-D202-4F30-AA68-94F70242BDB0}" type="sibTrans" cxnId="{C0964558-C5A9-4D38-B2B6-E6610111EFA2}">
      <dgm:prSet/>
      <dgm:spPr/>
      <dgm:t>
        <a:bodyPr/>
        <a:lstStyle/>
        <a:p>
          <a:endParaRPr lang="zh-TW" altLang="en-US"/>
        </a:p>
      </dgm:t>
    </dgm:pt>
    <dgm:pt modelId="{5A150973-3A70-4895-9008-D45F0958DB5C}">
      <dgm:prSet phldrT="[文字]"/>
      <dgm:spPr/>
      <dgm:t>
        <a:bodyPr/>
        <a:lstStyle/>
        <a:p>
          <a:r>
            <a:rPr lang="zh-TW" altLang="en-US" b="1" dirty="0" smtClean="0"/>
            <a:t>「我接受／我害怕／我喜歡／我擔心／我享受／我傷心」</a:t>
          </a:r>
          <a:endParaRPr lang="en-US" altLang="zh-TW" b="1" dirty="0" smtClean="0"/>
        </a:p>
        <a:p>
          <a:r>
            <a:rPr lang="zh-TW" altLang="en-US" b="1" dirty="0" smtClean="0"/>
            <a:t>正面處理感受</a:t>
          </a:r>
          <a:endParaRPr lang="zh-TW" altLang="en-US" b="1" dirty="0"/>
        </a:p>
      </dgm:t>
    </dgm:pt>
    <dgm:pt modelId="{984B1540-490D-497C-981B-0361A99D0FA5}" type="parTrans" cxnId="{1502D289-7F87-43B1-99C5-ADCCE50559AA}">
      <dgm:prSet/>
      <dgm:spPr/>
      <dgm:t>
        <a:bodyPr/>
        <a:lstStyle/>
        <a:p>
          <a:endParaRPr lang="zh-TW" altLang="en-US"/>
        </a:p>
      </dgm:t>
    </dgm:pt>
    <dgm:pt modelId="{E18F4B8B-C404-4839-BE17-CE30EDAF4D3D}" type="sibTrans" cxnId="{1502D289-7F87-43B1-99C5-ADCCE50559AA}">
      <dgm:prSet/>
      <dgm:spPr/>
      <dgm:t>
        <a:bodyPr/>
        <a:lstStyle/>
        <a:p>
          <a:endParaRPr lang="zh-TW" altLang="en-US"/>
        </a:p>
      </dgm:t>
    </dgm:pt>
    <dgm:pt modelId="{AC46CCC2-0C76-466B-8ABC-96A115ED8989}">
      <dgm:prSet phldrT="[文字]"/>
      <dgm:spPr/>
      <dgm:t>
        <a:bodyPr/>
        <a:lstStyle/>
        <a:p>
          <a:r>
            <a:rPr lang="zh-TW" altLang="en-US" b="1" dirty="0" smtClean="0"/>
            <a:t>建立同理心、尊重</a:t>
          </a:r>
          <a:endParaRPr lang="en-US" altLang="zh-TW" b="1" dirty="0" smtClean="0"/>
        </a:p>
        <a:p>
          <a:r>
            <a:rPr lang="zh-TW" altLang="en-US" b="1" dirty="0" smtClean="0"/>
            <a:t>讓學生學習表達、查詢</a:t>
          </a:r>
          <a:endParaRPr lang="en-US" altLang="zh-TW" b="1" dirty="0" smtClean="0"/>
        </a:p>
        <a:p>
          <a:r>
            <a:rPr lang="zh-TW" altLang="en-US" b="1" dirty="0" smtClean="0"/>
            <a:t>共同尋找解決方法</a:t>
          </a:r>
          <a:endParaRPr lang="zh-TW" altLang="en-US" b="1" dirty="0"/>
        </a:p>
      </dgm:t>
    </dgm:pt>
    <dgm:pt modelId="{A79F7D9C-F46A-471F-AEB0-516E45B026F1}" type="parTrans" cxnId="{FF01C3B7-933B-433A-95D9-FD2CB837DD5B}">
      <dgm:prSet/>
      <dgm:spPr/>
      <dgm:t>
        <a:bodyPr/>
        <a:lstStyle/>
        <a:p>
          <a:endParaRPr lang="zh-TW" altLang="en-US"/>
        </a:p>
      </dgm:t>
    </dgm:pt>
    <dgm:pt modelId="{EB138002-B38E-41C7-B71F-70FF4955828A}" type="sibTrans" cxnId="{FF01C3B7-933B-433A-95D9-FD2CB837DD5B}">
      <dgm:prSet/>
      <dgm:spPr/>
      <dgm:t>
        <a:bodyPr/>
        <a:lstStyle/>
        <a:p>
          <a:endParaRPr lang="zh-TW" altLang="en-US"/>
        </a:p>
      </dgm:t>
    </dgm:pt>
    <dgm:pt modelId="{4B61AE30-D5EF-41B0-B8D5-1FD4FA446981}" type="pres">
      <dgm:prSet presAssocID="{7585C88A-8B65-41EB-9234-4BFC24520B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329AB31D-E262-450C-9368-37B459A6969D}" type="pres">
      <dgm:prSet presAssocID="{762E81C1-C662-40D9-87ED-060D61C7EA21}" presName="node" presStyleLbl="node1" presStyleIdx="0" presStyleCnt="5" custScaleX="135504" custScaleY="130924" custRadScaleRad="91502" custRadScaleInc="-98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B75E89-1FFB-420F-95E7-B9465A72C163}" type="pres">
      <dgm:prSet presAssocID="{5C26B5C2-A679-4C39-8F2A-4A5890F58CB1}" presName="sibTrans" presStyleLbl="sibTrans2D1" presStyleIdx="0" presStyleCnt="5" custLinFactX="75314" custLinFactY="300000" custLinFactNeighborX="100000" custLinFactNeighborY="302007"/>
      <dgm:spPr/>
      <dgm:t>
        <a:bodyPr/>
        <a:lstStyle/>
        <a:p>
          <a:endParaRPr lang="zh-HK" altLang="en-US"/>
        </a:p>
      </dgm:t>
    </dgm:pt>
    <dgm:pt modelId="{64CCAE9C-30A9-4B04-AFEA-AB97DDB90060}" type="pres">
      <dgm:prSet presAssocID="{5C26B5C2-A679-4C39-8F2A-4A5890F58CB1}" presName="connectorText" presStyleLbl="sibTrans2D1" presStyleIdx="0" presStyleCnt="5"/>
      <dgm:spPr/>
      <dgm:t>
        <a:bodyPr/>
        <a:lstStyle/>
        <a:p>
          <a:endParaRPr lang="zh-HK" altLang="en-US"/>
        </a:p>
      </dgm:t>
    </dgm:pt>
    <dgm:pt modelId="{C8256B8C-61C9-411A-925B-6C3647FA5336}" type="pres">
      <dgm:prSet presAssocID="{86F6E0D1-9621-4C65-84BA-E727834723CB}" presName="node" presStyleLbl="node1" presStyleIdx="1" presStyleCnt="5" custScaleX="145050" custScaleY="131026" custRadScaleRad="154784" custRadScaleInc="90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29E1C5-EA4A-430B-A042-C946A7E5BDAD}" type="pres">
      <dgm:prSet presAssocID="{A94E7A63-9A28-43F3-8EEC-58AE3A7C2EDD}" presName="sibTrans" presStyleLbl="sibTrans2D1" presStyleIdx="1" presStyleCnt="5"/>
      <dgm:spPr/>
      <dgm:t>
        <a:bodyPr/>
        <a:lstStyle/>
        <a:p>
          <a:endParaRPr lang="zh-HK" altLang="en-US"/>
        </a:p>
      </dgm:t>
    </dgm:pt>
    <dgm:pt modelId="{B5744F56-BB62-479F-A244-764CA94E7747}" type="pres">
      <dgm:prSet presAssocID="{A94E7A63-9A28-43F3-8EEC-58AE3A7C2EDD}" presName="connectorText" presStyleLbl="sibTrans2D1" presStyleIdx="1" presStyleCnt="5"/>
      <dgm:spPr/>
      <dgm:t>
        <a:bodyPr/>
        <a:lstStyle/>
        <a:p>
          <a:endParaRPr lang="zh-HK" altLang="en-US"/>
        </a:p>
      </dgm:t>
    </dgm:pt>
    <dgm:pt modelId="{29527BE4-2879-4914-B5B0-65E03E9C1FC6}" type="pres">
      <dgm:prSet presAssocID="{25EBBFED-99B8-4EAB-B0B3-879CAFAAD493}" presName="node" presStyleLbl="node1" presStyleIdx="2" presStyleCnt="5" custScaleX="146825" custScaleY="134262" custRadScaleRad="114248" custRadScaleInc="-272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73529C-5AB4-44E3-8822-B01BD337C9AC}" type="pres">
      <dgm:prSet presAssocID="{BD2E64F0-D202-4F30-AA68-94F70242BDB0}" presName="sibTrans" presStyleLbl="sibTrans2D1" presStyleIdx="2" presStyleCnt="5"/>
      <dgm:spPr/>
      <dgm:t>
        <a:bodyPr/>
        <a:lstStyle/>
        <a:p>
          <a:endParaRPr lang="zh-HK" altLang="en-US"/>
        </a:p>
      </dgm:t>
    </dgm:pt>
    <dgm:pt modelId="{E300F27F-CD79-4719-9AA5-603D79C9E1BE}" type="pres">
      <dgm:prSet presAssocID="{BD2E64F0-D202-4F30-AA68-94F70242BDB0}" presName="connectorText" presStyleLbl="sibTrans2D1" presStyleIdx="2" presStyleCnt="5"/>
      <dgm:spPr/>
      <dgm:t>
        <a:bodyPr/>
        <a:lstStyle/>
        <a:p>
          <a:endParaRPr lang="zh-HK" altLang="en-US"/>
        </a:p>
      </dgm:t>
    </dgm:pt>
    <dgm:pt modelId="{095EACB0-CFDA-4094-9DB3-BCAC84DFC677}" type="pres">
      <dgm:prSet presAssocID="{5A150973-3A70-4895-9008-D45F0958DB5C}" presName="node" presStyleLbl="node1" presStyleIdx="3" presStyleCnt="5" custScaleX="138200" custScaleY="128131" custRadScaleRad="107208" custRadScaleInc="263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75C225-2B52-42DD-B5D0-8AB3E7205037}" type="pres">
      <dgm:prSet presAssocID="{E18F4B8B-C404-4839-BE17-CE30EDAF4D3D}" presName="sibTrans" presStyleLbl="sibTrans2D1" presStyleIdx="3" presStyleCnt="5"/>
      <dgm:spPr/>
      <dgm:t>
        <a:bodyPr/>
        <a:lstStyle/>
        <a:p>
          <a:endParaRPr lang="zh-HK" altLang="en-US"/>
        </a:p>
      </dgm:t>
    </dgm:pt>
    <dgm:pt modelId="{9EA8BD03-DD27-45C3-BA3A-80019255FD6F}" type="pres">
      <dgm:prSet presAssocID="{E18F4B8B-C404-4839-BE17-CE30EDAF4D3D}" presName="connectorText" presStyleLbl="sibTrans2D1" presStyleIdx="3" presStyleCnt="5"/>
      <dgm:spPr/>
      <dgm:t>
        <a:bodyPr/>
        <a:lstStyle/>
        <a:p>
          <a:endParaRPr lang="zh-HK" altLang="en-US"/>
        </a:p>
      </dgm:t>
    </dgm:pt>
    <dgm:pt modelId="{315A2E06-9631-41CA-9A9F-17D4A5424C14}" type="pres">
      <dgm:prSet presAssocID="{AC46CCC2-0C76-466B-8ABC-96A115ED8989}" presName="node" presStyleLbl="node1" presStyleIdx="4" presStyleCnt="5" custScaleX="146263" custScaleY="134509" custRadScaleRad="170331" custRadScaleInc="-103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9D4FDE-78A0-41E0-9E10-6BB97BCD33E4}" type="pres">
      <dgm:prSet presAssocID="{EB138002-B38E-41C7-B71F-70FF4955828A}" presName="sibTrans" presStyleLbl="sibTrans2D1" presStyleIdx="4" presStyleCnt="5"/>
      <dgm:spPr/>
      <dgm:t>
        <a:bodyPr/>
        <a:lstStyle/>
        <a:p>
          <a:endParaRPr lang="zh-HK" altLang="en-US"/>
        </a:p>
      </dgm:t>
    </dgm:pt>
    <dgm:pt modelId="{53D6C650-39A3-43BB-A783-0E5E9C875BDD}" type="pres">
      <dgm:prSet presAssocID="{EB138002-B38E-41C7-B71F-70FF4955828A}" presName="connectorText" presStyleLbl="sibTrans2D1" presStyleIdx="4" presStyleCnt="5"/>
      <dgm:spPr/>
      <dgm:t>
        <a:bodyPr/>
        <a:lstStyle/>
        <a:p>
          <a:endParaRPr lang="zh-HK" altLang="en-US"/>
        </a:p>
      </dgm:t>
    </dgm:pt>
  </dgm:ptLst>
  <dgm:cxnLst>
    <dgm:cxn modelId="{F8003F59-B692-4536-B9A6-9F4A53AD9F0C}" type="presOf" srcId="{762E81C1-C662-40D9-87ED-060D61C7EA21}" destId="{329AB31D-E262-450C-9368-37B459A6969D}" srcOrd="0" destOrd="0" presId="urn:microsoft.com/office/officeart/2005/8/layout/cycle2"/>
    <dgm:cxn modelId="{41E840C2-9AC0-4EB8-80A0-9F8565BA4439}" type="presOf" srcId="{BD2E64F0-D202-4F30-AA68-94F70242BDB0}" destId="{E300F27F-CD79-4719-9AA5-603D79C9E1BE}" srcOrd="1" destOrd="0" presId="urn:microsoft.com/office/officeart/2005/8/layout/cycle2"/>
    <dgm:cxn modelId="{C0964558-C5A9-4D38-B2B6-E6610111EFA2}" srcId="{7585C88A-8B65-41EB-9234-4BFC24520B02}" destId="{25EBBFED-99B8-4EAB-B0B3-879CAFAAD493}" srcOrd="2" destOrd="0" parTransId="{A1A55B90-B92B-4F51-B141-9E8D17F41272}" sibTransId="{BD2E64F0-D202-4F30-AA68-94F70242BDB0}"/>
    <dgm:cxn modelId="{5159CE98-83C0-44AF-93AE-82FA21031A19}" srcId="{7585C88A-8B65-41EB-9234-4BFC24520B02}" destId="{762E81C1-C662-40D9-87ED-060D61C7EA21}" srcOrd="0" destOrd="0" parTransId="{3FED061D-FF57-4F5B-8C35-63327410A47C}" sibTransId="{5C26B5C2-A679-4C39-8F2A-4A5890F58CB1}"/>
    <dgm:cxn modelId="{F6642BC9-34C2-49ED-A24A-E998AC3CD9EF}" type="presOf" srcId="{A94E7A63-9A28-43F3-8EEC-58AE3A7C2EDD}" destId="{B5744F56-BB62-479F-A244-764CA94E7747}" srcOrd="1" destOrd="0" presId="urn:microsoft.com/office/officeart/2005/8/layout/cycle2"/>
    <dgm:cxn modelId="{3D6E2FED-EE0A-49AF-80B8-C9F244853BA1}" type="presOf" srcId="{EB138002-B38E-41C7-B71F-70FF4955828A}" destId="{D49D4FDE-78A0-41E0-9E10-6BB97BCD33E4}" srcOrd="0" destOrd="0" presId="urn:microsoft.com/office/officeart/2005/8/layout/cycle2"/>
    <dgm:cxn modelId="{81B1F88D-B1DF-4F56-BFAC-D3B98A005729}" type="presOf" srcId="{A94E7A63-9A28-43F3-8EEC-58AE3A7C2EDD}" destId="{B629E1C5-EA4A-430B-A042-C946A7E5BDAD}" srcOrd="0" destOrd="0" presId="urn:microsoft.com/office/officeart/2005/8/layout/cycle2"/>
    <dgm:cxn modelId="{A5A5DD7B-9A30-45AA-8710-65C669A8F9F3}" type="presOf" srcId="{86F6E0D1-9621-4C65-84BA-E727834723CB}" destId="{C8256B8C-61C9-411A-925B-6C3647FA5336}" srcOrd="0" destOrd="0" presId="urn:microsoft.com/office/officeart/2005/8/layout/cycle2"/>
    <dgm:cxn modelId="{05859C5A-F08D-46C3-B84C-6A5AC12B9ED4}" type="presOf" srcId="{EB138002-B38E-41C7-B71F-70FF4955828A}" destId="{53D6C650-39A3-43BB-A783-0E5E9C875BDD}" srcOrd="1" destOrd="0" presId="urn:microsoft.com/office/officeart/2005/8/layout/cycle2"/>
    <dgm:cxn modelId="{6CAD0849-ED54-44F6-BD7A-ABACE36C2EC1}" type="presOf" srcId="{5A150973-3A70-4895-9008-D45F0958DB5C}" destId="{095EACB0-CFDA-4094-9DB3-BCAC84DFC677}" srcOrd="0" destOrd="0" presId="urn:microsoft.com/office/officeart/2005/8/layout/cycle2"/>
    <dgm:cxn modelId="{133526A2-82D1-4A0B-A1D0-AD9315C45A29}" type="presOf" srcId="{5C26B5C2-A679-4C39-8F2A-4A5890F58CB1}" destId="{64CCAE9C-30A9-4B04-AFEA-AB97DDB90060}" srcOrd="1" destOrd="0" presId="urn:microsoft.com/office/officeart/2005/8/layout/cycle2"/>
    <dgm:cxn modelId="{06E7A57A-68DB-4134-84A2-7FFFA74D590F}" type="presOf" srcId="{7585C88A-8B65-41EB-9234-4BFC24520B02}" destId="{4B61AE30-D5EF-41B0-B8D5-1FD4FA446981}" srcOrd="0" destOrd="0" presId="urn:microsoft.com/office/officeart/2005/8/layout/cycle2"/>
    <dgm:cxn modelId="{1F2E87B9-7391-4DDC-8204-8CF1B3A9A098}" srcId="{7585C88A-8B65-41EB-9234-4BFC24520B02}" destId="{86F6E0D1-9621-4C65-84BA-E727834723CB}" srcOrd="1" destOrd="0" parTransId="{DFD11BBE-0EB8-42BF-9FC0-5DE2F214696A}" sibTransId="{A94E7A63-9A28-43F3-8EEC-58AE3A7C2EDD}"/>
    <dgm:cxn modelId="{DDD9215D-F804-43EF-AC4B-BEE854B1FBEC}" type="presOf" srcId="{25EBBFED-99B8-4EAB-B0B3-879CAFAAD493}" destId="{29527BE4-2879-4914-B5B0-65E03E9C1FC6}" srcOrd="0" destOrd="0" presId="urn:microsoft.com/office/officeart/2005/8/layout/cycle2"/>
    <dgm:cxn modelId="{1502D289-7F87-43B1-99C5-ADCCE50559AA}" srcId="{7585C88A-8B65-41EB-9234-4BFC24520B02}" destId="{5A150973-3A70-4895-9008-D45F0958DB5C}" srcOrd="3" destOrd="0" parTransId="{984B1540-490D-497C-981B-0361A99D0FA5}" sibTransId="{E18F4B8B-C404-4839-BE17-CE30EDAF4D3D}"/>
    <dgm:cxn modelId="{FF01C3B7-933B-433A-95D9-FD2CB837DD5B}" srcId="{7585C88A-8B65-41EB-9234-4BFC24520B02}" destId="{AC46CCC2-0C76-466B-8ABC-96A115ED8989}" srcOrd="4" destOrd="0" parTransId="{A79F7D9C-F46A-471F-AEB0-516E45B026F1}" sibTransId="{EB138002-B38E-41C7-B71F-70FF4955828A}"/>
    <dgm:cxn modelId="{1301DE70-2814-4449-BD63-B75C55A3C39F}" type="presOf" srcId="{5C26B5C2-A679-4C39-8F2A-4A5890F58CB1}" destId="{81B75E89-1FFB-420F-95E7-B9465A72C163}" srcOrd="0" destOrd="0" presId="urn:microsoft.com/office/officeart/2005/8/layout/cycle2"/>
    <dgm:cxn modelId="{290970FC-ABFD-4936-A7D2-DDD3C4B4D58A}" type="presOf" srcId="{AC46CCC2-0C76-466B-8ABC-96A115ED8989}" destId="{315A2E06-9631-41CA-9A9F-17D4A5424C14}" srcOrd="0" destOrd="0" presId="urn:microsoft.com/office/officeart/2005/8/layout/cycle2"/>
    <dgm:cxn modelId="{9820EE0C-1BDD-4B09-BAB8-B2039D75D407}" type="presOf" srcId="{BD2E64F0-D202-4F30-AA68-94F70242BDB0}" destId="{2073529C-5AB4-44E3-8822-B01BD337C9AC}" srcOrd="0" destOrd="0" presId="urn:microsoft.com/office/officeart/2005/8/layout/cycle2"/>
    <dgm:cxn modelId="{9A6E11DE-A02E-41E7-9E3D-9F947C41462B}" type="presOf" srcId="{E18F4B8B-C404-4839-BE17-CE30EDAF4D3D}" destId="{9EA8BD03-DD27-45C3-BA3A-80019255FD6F}" srcOrd="1" destOrd="0" presId="urn:microsoft.com/office/officeart/2005/8/layout/cycle2"/>
    <dgm:cxn modelId="{C8F9D074-4B2F-44FB-A8A7-18879E6C2513}" type="presOf" srcId="{E18F4B8B-C404-4839-BE17-CE30EDAF4D3D}" destId="{1175C225-2B52-42DD-B5D0-8AB3E7205037}" srcOrd="0" destOrd="0" presId="urn:microsoft.com/office/officeart/2005/8/layout/cycle2"/>
    <dgm:cxn modelId="{76C81530-5FAD-42EC-831E-9D08E7B823FD}" type="presParOf" srcId="{4B61AE30-D5EF-41B0-B8D5-1FD4FA446981}" destId="{329AB31D-E262-450C-9368-37B459A6969D}" srcOrd="0" destOrd="0" presId="urn:microsoft.com/office/officeart/2005/8/layout/cycle2"/>
    <dgm:cxn modelId="{69C99792-AA34-4988-B9E3-5667B7E1196A}" type="presParOf" srcId="{4B61AE30-D5EF-41B0-B8D5-1FD4FA446981}" destId="{81B75E89-1FFB-420F-95E7-B9465A72C163}" srcOrd="1" destOrd="0" presId="urn:microsoft.com/office/officeart/2005/8/layout/cycle2"/>
    <dgm:cxn modelId="{380E60DF-27E8-45ED-BFAB-53C6C6C569DE}" type="presParOf" srcId="{81B75E89-1FFB-420F-95E7-B9465A72C163}" destId="{64CCAE9C-30A9-4B04-AFEA-AB97DDB90060}" srcOrd="0" destOrd="0" presId="urn:microsoft.com/office/officeart/2005/8/layout/cycle2"/>
    <dgm:cxn modelId="{EFAF99F4-515B-42F2-A087-0E5F1B65870E}" type="presParOf" srcId="{4B61AE30-D5EF-41B0-B8D5-1FD4FA446981}" destId="{C8256B8C-61C9-411A-925B-6C3647FA5336}" srcOrd="2" destOrd="0" presId="urn:microsoft.com/office/officeart/2005/8/layout/cycle2"/>
    <dgm:cxn modelId="{3C6928AB-0979-4864-872E-59FBB8671736}" type="presParOf" srcId="{4B61AE30-D5EF-41B0-B8D5-1FD4FA446981}" destId="{B629E1C5-EA4A-430B-A042-C946A7E5BDAD}" srcOrd="3" destOrd="0" presId="urn:microsoft.com/office/officeart/2005/8/layout/cycle2"/>
    <dgm:cxn modelId="{B7C9068D-5A45-4EC3-B44E-48FB835ECBC5}" type="presParOf" srcId="{B629E1C5-EA4A-430B-A042-C946A7E5BDAD}" destId="{B5744F56-BB62-479F-A244-764CA94E7747}" srcOrd="0" destOrd="0" presId="urn:microsoft.com/office/officeart/2005/8/layout/cycle2"/>
    <dgm:cxn modelId="{43F5C106-B9D1-4315-ACB5-B3C7D4CDA407}" type="presParOf" srcId="{4B61AE30-D5EF-41B0-B8D5-1FD4FA446981}" destId="{29527BE4-2879-4914-B5B0-65E03E9C1FC6}" srcOrd="4" destOrd="0" presId="urn:microsoft.com/office/officeart/2005/8/layout/cycle2"/>
    <dgm:cxn modelId="{4F58B455-A7CB-4B2A-B200-34CB1BEDFB39}" type="presParOf" srcId="{4B61AE30-D5EF-41B0-B8D5-1FD4FA446981}" destId="{2073529C-5AB4-44E3-8822-B01BD337C9AC}" srcOrd="5" destOrd="0" presId="urn:microsoft.com/office/officeart/2005/8/layout/cycle2"/>
    <dgm:cxn modelId="{2F9439AC-0DE6-4111-8079-0755BC6A948A}" type="presParOf" srcId="{2073529C-5AB4-44E3-8822-B01BD337C9AC}" destId="{E300F27F-CD79-4719-9AA5-603D79C9E1BE}" srcOrd="0" destOrd="0" presId="urn:microsoft.com/office/officeart/2005/8/layout/cycle2"/>
    <dgm:cxn modelId="{4F9F5B06-2A28-4127-984E-1B70F76F97D0}" type="presParOf" srcId="{4B61AE30-D5EF-41B0-B8D5-1FD4FA446981}" destId="{095EACB0-CFDA-4094-9DB3-BCAC84DFC677}" srcOrd="6" destOrd="0" presId="urn:microsoft.com/office/officeart/2005/8/layout/cycle2"/>
    <dgm:cxn modelId="{B5FA1196-C2ED-4374-B4EC-600AD854A314}" type="presParOf" srcId="{4B61AE30-D5EF-41B0-B8D5-1FD4FA446981}" destId="{1175C225-2B52-42DD-B5D0-8AB3E7205037}" srcOrd="7" destOrd="0" presId="urn:microsoft.com/office/officeart/2005/8/layout/cycle2"/>
    <dgm:cxn modelId="{03B77050-76CD-4D2E-AE4D-3B77C01D7E23}" type="presParOf" srcId="{1175C225-2B52-42DD-B5D0-8AB3E7205037}" destId="{9EA8BD03-DD27-45C3-BA3A-80019255FD6F}" srcOrd="0" destOrd="0" presId="urn:microsoft.com/office/officeart/2005/8/layout/cycle2"/>
    <dgm:cxn modelId="{3885CC3B-A39C-4C36-9CBE-326E28CD64F3}" type="presParOf" srcId="{4B61AE30-D5EF-41B0-B8D5-1FD4FA446981}" destId="{315A2E06-9631-41CA-9A9F-17D4A5424C14}" srcOrd="8" destOrd="0" presId="urn:microsoft.com/office/officeart/2005/8/layout/cycle2"/>
    <dgm:cxn modelId="{586702E8-B73C-4302-A775-47D6846905DA}" type="presParOf" srcId="{4B61AE30-D5EF-41B0-B8D5-1FD4FA446981}" destId="{D49D4FDE-78A0-41E0-9E10-6BB97BCD33E4}" srcOrd="9" destOrd="0" presId="urn:microsoft.com/office/officeart/2005/8/layout/cycle2"/>
    <dgm:cxn modelId="{D9879B0D-67B1-474C-AA80-0C53AFF603BB}" type="presParOf" srcId="{D49D4FDE-78A0-41E0-9E10-6BB97BCD33E4}" destId="{53D6C650-39A3-43BB-A783-0E5E9C875B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2E7C89-AA30-4EBB-A18C-77E17D64F93C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C98DA94-56E4-4A2C-A0B6-E97C6553BA5D}">
      <dgm:prSet phldrT="[文字]" custT="1"/>
      <dgm:spPr/>
      <dgm:t>
        <a:bodyPr/>
        <a:lstStyle/>
        <a:p>
          <a:r>
            <a:rPr lang="zh-TW" altLang="en-US" sz="1600" b="1" dirty="0" smtClean="0"/>
            <a:t>分享目的明確 </a:t>
          </a:r>
          <a:r>
            <a:rPr lang="en-US" altLang="zh-TW" sz="1600" b="1" dirty="0" smtClean="0"/>
            <a:t>(</a:t>
          </a:r>
          <a:r>
            <a:rPr lang="zh-TW" altLang="en-US" sz="1600" b="1" dirty="0" smtClean="0"/>
            <a:t>處理方法？作出決定時考慮因素？明白處境？</a:t>
          </a:r>
          <a:r>
            <a:rPr lang="en-US" altLang="zh-TW" sz="1600" b="1" dirty="0" smtClean="0"/>
            <a:t>…)</a:t>
          </a:r>
          <a:endParaRPr lang="zh-TW" altLang="en-US" sz="1600" b="1" dirty="0"/>
        </a:p>
      </dgm:t>
    </dgm:pt>
    <dgm:pt modelId="{2DA0AD0E-79EF-40F0-92DB-CDD3FB3128BE}" type="parTrans" cxnId="{51C44D90-658A-4997-B425-97323E4E7153}">
      <dgm:prSet/>
      <dgm:spPr/>
      <dgm:t>
        <a:bodyPr/>
        <a:lstStyle/>
        <a:p>
          <a:endParaRPr lang="zh-TW" altLang="en-US"/>
        </a:p>
      </dgm:t>
    </dgm:pt>
    <dgm:pt modelId="{E3626E62-F19A-4763-85C4-6CFB91A8BE40}" type="sibTrans" cxnId="{51C44D90-658A-4997-B425-97323E4E7153}">
      <dgm:prSet/>
      <dgm:spPr/>
      <dgm:t>
        <a:bodyPr/>
        <a:lstStyle/>
        <a:p>
          <a:endParaRPr lang="zh-TW" altLang="en-US"/>
        </a:p>
      </dgm:t>
    </dgm:pt>
    <dgm:pt modelId="{16E2A175-5D55-41B9-9FC5-8F63867494B1}">
      <dgm:prSet phldrT="[文字]" custT="1"/>
      <dgm:spPr/>
      <dgm:t>
        <a:bodyPr/>
        <a:lstStyle/>
        <a:p>
          <a:r>
            <a:rPr lang="zh-TW" altLang="en-US" sz="1600" b="1" dirty="0" smtClean="0"/>
            <a:t>按與學生關係深淺，決定分享多少</a:t>
          </a:r>
          <a:endParaRPr lang="zh-TW" altLang="en-US" sz="1600" b="1" dirty="0"/>
        </a:p>
      </dgm:t>
    </dgm:pt>
    <dgm:pt modelId="{1F2FBF1C-2994-43CD-80FA-2A1D294A28F1}" type="parTrans" cxnId="{BD3E15F3-C4CE-4B21-9566-1F6F597A3579}">
      <dgm:prSet/>
      <dgm:spPr/>
      <dgm:t>
        <a:bodyPr/>
        <a:lstStyle/>
        <a:p>
          <a:endParaRPr lang="zh-TW" altLang="en-US"/>
        </a:p>
      </dgm:t>
    </dgm:pt>
    <dgm:pt modelId="{8CF5735F-A920-46C7-A477-28B5D232B616}" type="sibTrans" cxnId="{BD3E15F3-C4CE-4B21-9566-1F6F597A3579}">
      <dgm:prSet/>
      <dgm:spPr/>
      <dgm:t>
        <a:bodyPr/>
        <a:lstStyle/>
        <a:p>
          <a:endParaRPr lang="zh-TW" altLang="en-US"/>
        </a:p>
      </dgm:t>
    </dgm:pt>
    <dgm:pt modelId="{9D4E1AFF-2323-42DD-A14D-D5A9412C3AAA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600" b="1" dirty="0" smtClean="0"/>
            <a:t>學生以挑戰態度詢問，了解他們背後的原因，誘發相關問題的看法</a:t>
          </a:r>
          <a:endParaRPr lang="zh-TW" altLang="en-US" sz="1600" b="1" dirty="0"/>
        </a:p>
      </dgm:t>
    </dgm:pt>
    <dgm:pt modelId="{9239439E-CBA2-4CDB-A220-7A0E70E9035C}" type="parTrans" cxnId="{8D2E00AF-F844-4492-8132-5133EBE83870}">
      <dgm:prSet/>
      <dgm:spPr/>
      <dgm:t>
        <a:bodyPr/>
        <a:lstStyle/>
        <a:p>
          <a:endParaRPr lang="zh-TW" altLang="en-US"/>
        </a:p>
      </dgm:t>
    </dgm:pt>
    <dgm:pt modelId="{A346F4B6-C817-40DB-9D55-CA9D011CB347}" type="sibTrans" cxnId="{8D2E00AF-F844-4492-8132-5133EBE83870}">
      <dgm:prSet/>
      <dgm:spPr/>
      <dgm:t>
        <a:bodyPr/>
        <a:lstStyle/>
        <a:p>
          <a:endParaRPr lang="zh-TW" altLang="en-US"/>
        </a:p>
      </dgm:t>
    </dgm:pt>
    <dgm:pt modelId="{C37824EC-7E04-4712-9C54-7DFA6FBA266B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1600" b="1" dirty="0" smtClean="0"/>
            <a:t>選擇適當環境和時機</a:t>
          </a:r>
          <a:endParaRPr lang="zh-TW" altLang="en-US" sz="1600" b="1" dirty="0"/>
        </a:p>
      </dgm:t>
    </dgm:pt>
    <dgm:pt modelId="{42F9C930-79CD-41AB-8256-C65FEAC3434C}" type="parTrans" cxnId="{2C087D4A-E5BA-4DBF-A22B-EB7CFE718D31}">
      <dgm:prSet/>
      <dgm:spPr/>
      <dgm:t>
        <a:bodyPr/>
        <a:lstStyle/>
        <a:p>
          <a:endParaRPr lang="zh-TW" altLang="en-US"/>
        </a:p>
      </dgm:t>
    </dgm:pt>
    <dgm:pt modelId="{A2CB9898-CDBA-4957-BFC9-6983523A1E61}" type="sibTrans" cxnId="{2C087D4A-E5BA-4DBF-A22B-EB7CFE718D31}">
      <dgm:prSet/>
      <dgm:spPr/>
      <dgm:t>
        <a:bodyPr/>
        <a:lstStyle/>
        <a:p>
          <a:endParaRPr lang="zh-TW" altLang="en-US"/>
        </a:p>
      </dgm:t>
    </dgm:pt>
    <dgm:pt modelId="{CF31F9DA-4108-46CE-B2E6-8917853109E2}">
      <dgm:prSet phldrT="[文字]" custT="1"/>
      <dgm:spPr>
        <a:solidFill>
          <a:srgbClr val="FF0000"/>
        </a:solidFill>
      </dgm:spPr>
      <dgm:t>
        <a:bodyPr/>
        <a:lstStyle/>
        <a:p>
          <a:r>
            <a:rPr lang="zh-TW" altLang="en-US" sz="1600" b="1" dirty="0" smtClean="0"/>
            <a:t>沒有經驗 </a:t>
          </a:r>
          <a:r>
            <a:rPr lang="en-US" altLang="zh-TW" sz="1600" b="1" dirty="0" smtClean="0"/>
            <a:t>/ </a:t>
          </a:r>
          <a:r>
            <a:rPr lang="zh-TW" altLang="en-US" sz="1600" b="1" dirty="0" smtClean="0"/>
            <a:t>負面經驗 也可分享</a:t>
          </a:r>
          <a:endParaRPr lang="zh-TW" altLang="en-US" sz="1600" b="1" dirty="0"/>
        </a:p>
      </dgm:t>
    </dgm:pt>
    <dgm:pt modelId="{6E52590A-2E67-463E-A58F-FD3F49AEEEF5}" type="parTrans" cxnId="{72EEDBAD-02A3-41FA-BCA6-9D7D453F3ED9}">
      <dgm:prSet/>
      <dgm:spPr/>
      <dgm:t>
        <a:bodyPr/>
        <a:lstStyle/>
        <a:p>
          <a:endParaRPr lang="zh-TW" altLang="en-US"/>
        </a:p>
      </dgm:t>
    </dgm:pt>
    <dgm:pt modelId="{DE070731-B98E-4E4E-84D2-546F1F05212F}" type="sibTrans" cxnId="{72EEDBAD-02A3-41FA-BCA6-9D7D453F3ED9}">
      <dgm:prSet/>
      <dgm:spPr/>
      <dgm:t>
        <a:bodyPr/>
        <a:lstStyle/>
        <a:p>
          <a:endParaRPr lang="zh-TW" altLang="en-US"/>
        </a:p>
      </dgm:t>
    </dgm:pt>
    <dgm:pt modelId="{D60749EA-7C0D-4419-81B2-E3101F4EA627}">
      <dgm:prSet phldrT="[文字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TW" altLang="en-US" sz="1600" b="1" dirty="0" smtClean="0"/>
            <a:t>處理好個人過去，再作分享</a:t>
          </a:r>
          <a:endParaRPr lang="zh-TW" altLang="en-US" sz="1600" dirty="0"/>
        </a:p>
      </dgm:t>
    </dgm:pt>
    <dgm:pt modelId="{07BABF14-23D7-4070-BF70-532BEB4C248F}" type="parTrans" cxnId="{BF2B5C0E-54A0-47BF-A400-D904530D5B10}">
      <dgm:prSet/>
      <dgm:spPr/>
      <dgm:t>
        <a:bodyPr/>
        <a:lstStyle/>
        <a:p>
          <a:endParaRPr lang="zh-TW" altLang="en-US"/>
        </a:p>
      </dgm:t>
    </dgm:pt>
    <dgm:pt modelId="{01EA8A0E-C708-4D10-AA8A-70C24CA917F8}" type="sibTrans" cxnId="{BF2B5C0E-54A0-47BF-A400-D904530D5B10}">
      <dgm:prSet/>
      <dgm:spPr/>
      <dgm:t>
        <a:bodyPr/>
        <a:lstStyle/>
        <a:p>
          <a:endParaRPr lang="zh-TW" altLang="en-US"/>
        </a:p>
      </dgm:t>
    </dgm:pt>
    <dgm:pt modelId="{6BFB5FC3-7184-4CA4-AA1A-A6F17A33D29B}">
      <dgm:prSet phldrT="[文字]" custT="1"/>
      <dgm:spPr/>
      <dgm:t>
        <a:bodyPr/>
        <a:lstStyle/>
        <a:p>
          <a:r>
            <a:rPr lang="zh-TW" altLang="en-US" sz="1600" b="1" dirty="0" smtClean="0"/>
            <a:t>與學生訂立契約 </a:t>
          </a:r>
          <a:endParaRPr lang="zh-TW" altLang="en-US" sz="1600" b="1" dirty="0"/>
        </a:p>
      </dgm:t>
    </dgm:pt>
    <dgm:pt modelId="{4AF4D5D7-D9A0-48D5-8006-6C54A9877F3D}" type="parTrans" cxnId="{771172E7-1FC8-4CE7-9B04-82D4D0E6EFE0}">
      <dgm:prSet/>
      <dgm:spPr/>
      <dgm:t>
        <a:bodyPr/>
        <a:lstStyle/>
        <a:p>
          <a:endParaRPr lang="zh-TW" altLang="en-US"/>
        </a:p>
      </dgm:t>
    </dgm:pt>
    <dgm:pt modelId="{DC7B4598-9238-42E1-A545-DB0DF0699C0E}" type="sibTrans" cxnId="{771172E7-1FC8-4CE7-9B04-82D4D0E6EFE0}">
      <dgm:prSet/>
      <dgm:spPr/>
      <dgm:t>
        <a:bodyPr/>
        <a:lstStyle/>
        <a:p>
          <a:endParaRPr lang="zh-TW" altLang="en-US"/>
        </a:p>
      </dgm:t>
    </dgm:pt>
    <dgm:pt modelId="{90FE4BCD-2FFF-4015-A8E4-94706404D9F0}" type="pres">
      <dgm:prSet presAssocID="{012E7C89-AA30-4EBB-A18C-77E17D64F9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2E6249FB-5313-4275-8465-B8AB8C1884B4}" type="pres">
      <dgm:prSet presAssocID="{7C98DA94-56E4-4A2C-A0B6-E97C6553BA5D}" presName="parentLin" presStyleCnt="0"/>
      <dgm:spPr/>
    </dgm:pt>
    <dgm:pt modelId="{37CD3E94-5EDE-40FF-8AE5-05DF8F5A5DEC}" type="pres">
      <dgm:prSet presAssocID="{7C98DA94-56E4-4A2C-A0B6-E97C6553BA5D}" presName="parentLeftMargin" presStyleLbl="node1" presStyleIdx="0" presStyleCnt="7"/>
      <dgm:spPr/>
      <dgm:t>
        <a:bodyPr/>
        <a:lstStyle/>
        <a:p>
          <a:endParaRPr lang="zh-HK" altLang="en-US"/>
        </a:p>
      </dgm:t>
    </dgm:pt>
    <dgm:pt modelId="{265BA8A2-C3A6-40DF-8E7D-930DEBDECD44}" type="pres">
      <dgm:prSet presAssocID="{7C98DA94-56E4-4A2C-A0B6-E97C6553BA5D}" presName="parentText" presStyleLbl="node1" presStyleIdx="0" presStyleCnt="7" custScaleX="116816" custScaleY="17205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594506-4786-409B-9532-8778D48B0250}" type="pres">
      <dgm:prSet presAssocID="{7C98DA94-56E4-4A2C-A0B6-E97C6553BA5D}" presName="negativeSpace" presStyleCnt="0"/>
      <dgm:spPr/>
    </dgm:pt>
    <dgm:pt modelId="{8F094753-55AC-4D04-9E0C-CA191C3ABCC0}" type="pres">
      <dgm:prSet presAssocID="{7C98DA94-56E4-4A2C-A0B6-E97C6553BA5D}" presName="childText" presStyleLbl="conFgAcc1" presStyleIdx="0" presStyleCnt="7">
        <dgm:presLayoutVars>
          <dgm:bulletEnabled val="1"/>
        </dgm:presLayoutVars>
      </dgm:prSet>
      <dgm:spPr/>
    </dgm:pt>
    <dgm:pt modelId="{19E17086-3277-4B7E-B976-26247B2F5CE0}" type="pres">
      <dgm:prSet presAssocID="{E3626E62-F19A-4763-85C4-6CFB91A8BE40}" presName="spaceBetweenRectangles" presStyleCnt="0"/>
      <dgm:spPr/>
    </dgm:pt>
    <dgm:pt modelId="{B459FD29-5054-4516-8B6E-6D3B29FC8F6E}" type="pres">
      <dgm:prSet presAssocID="{16E2A175-5D55-41B9-9FC5-8F63867494B1}" presName="parentLin" presStyleCnt="0"/>
      <dgm:spPr/>
    </dgm:pt>
    <dgm:pt modelId="{4ED25FBE-171E-4A30-824F-00AB644AB627}" type="pres">
      <dgm:prSet presAssocID="{16E2A175-5D55-41B9-9FC5-8F63867494B1}" presName="parentLeftMargin" presStyleLbl="node1" presStyleIdx="0" presStyleCnt="7"/>
      <dgm:spPr/>
      <dgm:t>
        <a:bodyPr/>
        <a:lstStyle/>
        <a:p>
          <a:endParaRPr lang="zh-HK" altLang="en-US"/>
        </a:p>
      </dgm:t>
    </dgm:pt>
    <dgm:pt modelId="{C7DA52F1-AB72-440C-92FA-307584AA3F2A}" type="pres">
      <dgm:prSet presAssocID="{16E2A175-5D55-41B9-9FC5-8F63867494B1}" presName="parentText" presStyleLbl="node1" presStyleIdx="1" presStyleCnt="7" custScaleX="117313" custScaleY="151127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9F6BE77-3CC6-4161-B12F-D18C318E8E23}" type="pres">
      <dgm:prSet presAssocID="{16E2A175-5D55-41B9-9FC5-8F63867494B1}" presName="negativeSpace" presStyleCnt="0"/>
      <dgm:spPr/>
    </dgm:pt>
    <dgm:pt modelId="{BFA97EA0-0F90-4144-AF55-C126884C8350}" type="pres">
      <dgm:prSet presAssocID="{16E2A175-5D55-41B9-9FC5-8F63867494B1}" presName="childText" presStyleLbl="conFgAcc1" presStyleIdx="1" presStyleCnt="7">
        <dgm:presLayoutVars>
          <dgm:bulletEnabled val="1"/>
        </dgm:presLayoutVars>
      </dgm:prSet>
      <dgm:spPr/>
    </dgm:pt>
    <dgm:pt modelId="{59CEED06-5289-442B-83A3-C545BCEF8E71}" type="pres">
      <dgm:prSet presAssocID="{8CF5735F-A920-46C7-A477-28B5D232B616}" presName="spaceBetweenRectangles" presStyleCnt="0"/>
      <dgm:spPr/>
    </dgm:pt>
    <dgm:pt modelId="{E666936F-DDBF-469D-8301-07788805F026}" type="pres">
      <dgm:prSet presAssocID="{9D4E1AFF-2323-42DD-A14D-D5A9412C3AAA}" presName="parentLin" presStyleCnt="0"/>
      <dgm:spPr/>
    </dgm:pt>
    <dgm:pt modelId="{F0459B86-8BFF-4674-8F0D-3EB96BC25AC6}" type="pres">
      <dgm:prSet presAssocID="{9D4E1AFF-2323-42DD-A14D-D5A9412C3AAA}" presName="parentLeftMargin" presStyleLbl="node1" presStyleIdx="1" presStyleCnt="7"/>
      <dgm:spPr/>
      <dgm:t>
        <a:bodyPr/>
        <a:lstStyle/>
        <a:p>
          <a:endParaRPr lang="zh-HK" altLang="en-US"/>
        </a:p>
      </dgm:t>
    </dgm:pt>
    <dgm:pt modelId="{8A1309ED-8B05-4EBA-A8FD-C5ADF31A23B9}" type="pres">
      <dgm:prSet presAssocID="{9D4E1AFF-2323-42DD-A14D-D5A9412C3AAA}" presName="parentText" presStyleLbl="node1" presStyleIdx="2" presStyleCnt="7" custScaleX="117313" custScaleY="12803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21F400-8041-4447-8B83-D6984FFDBCEF}" type="pres">
      <dgm:prSet presAssocID="{9D4E1AFF-2323-42DD-A14D-D5A9412C3AAA}" presName="negativeSpace" presStyleCnt="0"/>
      <dgm:spPr/>
    </dgm:pt>
    <dgm:pt modelId="{5931948D-C44A-41E4-9061-092FD068FA6E}" type="pres">
      <dgm:prSet presAssocID="{9D4E1AFF-2323-42DD-A14D-D5A9412C3AAA}" presName="childText" presStyleLbl="conFgAcc1" presStyleIdx="2" presStyleCnt="7">
        <dgm:presLayoutVars>
          <dgm:bulletEnabled val="1"/>
        </dgm:presLayoutVars>
      </dgm:prSet>
      <dgm:spPr/>
    </dgm:pt>
    <dgm:pt modelId="{68687021-114B-40DE-B9C7-D7B3127E6BC0}" type="pres">
      <dgm:prSet presAssocID="{A346F4B6-C817-40DB-9D55-CA9D011CB347}" presName="spaceBetweenRectangles" presStyleCnt="0"/>
      <dgm:spPr/>
    </dgm:pt>
    <dgm:pt modelId="{EE3F8389-F4CF-4B98-A8E0-05D22742DA40}" type="pres">
      <dgm:prSet presAssocID="{C37824EC-7E04-4712-9C54-7DFA6FBA266B}" presName="parentLin" presStyleCnt="0"/>
      <dgm:spPr/>
    </dgm:pt>
    <dgm:pt modelId="{539657D7-7DCF-4734-9DD1-102FF2FC5D6D}" type="pres">
      <dgm:prSet presAssocID="{C37824EC-7E04-4712-9C54-7DFA6FBA266B}" presName="parentLeftMargin" presStyleLbl="node1" presStyleIdx="2" presStyleCnt="7" custScaleX="101186" custScaleY="215691"/>
      <dgm:spPr/>
      <dgm:t>
        <a:bodyPr/>
        <a:lstStyle/>
        <a:p>
          <a:endParaRPr lang="zh-HK" altLang="en-US"/>
        </a:p>
      </dgm:t>
    </dgm:pt>
    <dgm:pt modelId="{E68C9AFA-520D-4EE3-AB41-502E30EFB930}" type="pres">
      <dgm:prSet presAssocID="{C37824EC-7E04-4712-9C54-7DFA6FBA266B}" presName="parentText" presStyleLbl="node1" presStyleIdx="3" presStyleCnt="7" custScaleX="117523" custScaleY="13724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0B9AF-62D2-4A4F-9969-45FA94939543}" type="pres">
      <dgm:prSet presAssocID="{C37824EC-7E04-4712-9C54-7DFA6FBA266B}" presName="negativeSpace" presStyleCnt="0"/>
      <dgm:spPr/>
    </dgm:pt>
    <dgm:pt modelId="{A93DD96E-8AED-4AA3-AA8F-1EDAE3C5A0EE}" type="pres">
      <dgm:prSet presAssocID="{C37824EC-7E04-4712-9C54-7DFA6FBA266B}" presName="childText" presStyleLbl="conFgAcc1" presStyleIdx="3" presStyleCnt="7">
        <dgm:presLayoutVars>
          <dgm:bulletEnabled val="1"/>
        </dgm:presLayoutVars>
      </dgm:prSet>
      <dgm:spPr/>
    </dgm:pt>
    <dgm:pt modelId="{32868F0A-FB01-4581-BC36-1C7C4983E153}" type="pres">
      <dgm:prSet presAssocID="{A2CB9898-CDBA-4957-BFC9-6983523A1E61}" presName="spaceBetweenRectangles" presStyleCnt="0"/>
      <dgm:spPr/>
    </dgm:pt>
    <dgm:pt modelId="{2B20307E-0BB4-4C6C-8884-AFB800EA8FA9}" type="pres">
      <dgm:prSet presAssocID="{CF31F9DA-4108-46CE-B2E6-8917853109E2}" presName="parentLin" presStyleCnt="0"/>
      <dgm:spPr/>
    </dgm:pt>
    <dgm:pt modelId="{C58EA70B-742A-4C7E-983D-73BFE2268185}" type="pres">
      <dgm:prSet presAssocID="{CF31F9DA-4108-46CE-B2E6-8917853109E2}" presName="parentLeftMargin" presStyleLbl="node1" presStyleIdx="3" presStyleCnt="7" custScaleX="61132" custScaleY="216963"/>
      <dgm:spPr/>
      <dgm:t>
        <a:bodyPr/>
        <a:lstStyle/>
        <a:p>
          <a:endParaRPr lang="zh-HK" altLang="en-US"/>
        </a:p>
      </dgm:t>
    </dgm:pt>
    <dgm:pt modelId="{F390CD40-09C3-4F55-9A2B-77C637BFA437}" type="pres">
      <dgm:prSet presAssocID="{CF31F9DA-4108-46CE-B2E6-8917853109E2}" presName="parentText" presStyleLbl="node1" presStyleIdx="4" presStyleCnt="7" custScaleX="116269" custScaleY="148419" custLinFactNeighborX="43822" custLinFactNeighborY="868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11564F-D0BE-4DF8-95FC-3961CCE9528B}" type="pres">
      <dgm:prSet presAssocID="{CF31F9DA-4108-46CE-B2E6-8917853109E2}" presName="negativeSpace" presStyleCnt="0"/>
      <dgm:spPr/>
    </dgm:pt>
    <dgm:pt modelId="{0E0FC392-C4DF-4792-802E-6D77F7B88B76}" type="pres">
      <dgm:prSet presAssocID="{CF31F9DA-4108-46CE-B2E6-8917853109E2}" presName="childText" presStyleLbl="conFgAcc1" presStyleIdx="4" presStyleCnt="7">
        <dgm:presLayoutVars>
          <dgm:bulletEnabled val="1"/>
        </dgm:presLayoutVars>
      </dgm:prSet>
      <dgm:spPr/>
    </dgm:pt>
    <dgm:pt modelId="{5B50E2C0-C627-49A0-870B-69F844D63C8F}" type="pres">
      <dgm:prSet presAssocID="{DE070731-B98E-4E4E-84D2-546F1F05212F}" presName="spaceBetweenRectangles" presStyleCnt="0"/>
      <dgm:spPr/>
    </dgm:pt>
    <dgm:pt modelId="{34BA1CF9-4BA0-46F2-BD75-BE7C2F03B08B}" type="pres">
      <dgm:prSet presAssocID="{D60749EA-7C0D-4419-81B2-E3101F4EA627}" presName="parentLin" presStyleCnt="0"/>
      <dgm:spPr/>
    </dgm:pt>
    <dgm:pt modelId="{7D316D6D-086B-44A4-A609-3CBC0617C7CE}" type="pres">
      <dgm:prSet presAssocID="{D60749EA-7C0D-4419-81B2-E3101F4EA627}" presName="parentLeftMargin" presStyleLbl="node1" presStyleIdx="4" presStyleCnt="7" custScaleX="100806" custScaleY="202875"/>
      <dgm:spPr/>
      <dgm:t>
        <a:bodyPr/>
        <a:lstStyle/>
        <a:p>
          <a:endParaRPr lang="zh-HK" altLang="en-US"/>
        </a:p>
      </dgm:t>
    </dgm:pt>
    <dgm:pt modelId="{D1463F7F-5B9C-4A53-A414-02BC9ECA0CFE}" type="pres">
      <dgm:prSet presAssocID="{D60749EA-7C0D-4419-81B2-E3101F4EA627}" presName="parentText" presStyleLbl="node1" presStyleIdx="5" presStyleCnt="7" custScaleX="117524" custScaleY="18084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E0F9D7-0D47-443F-9B0E-15C5369FE7FA}" type="pres">
      <dgm:prSet presAssocID="{D60749EA-7C0D-4419-81B2-E3101F4EA627}" presName="negativeSpace" presStyleCnt="0"/>
      <dgm:spPr/>
    </dgm:pt>
    <dgm:pt modelId="{6312183F-0446-48C5-AAC1-000ADDAF1075}" type="pres">
      <dgm:prSet presAssocID="{D60749EA-7C0D-4419-81B2-E3101F4EA627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2BBD2D-B8F0-4043-B63C-89B3F3013EB9}" type="pres">
      <dgm:prSet presAssocID="{01EA8A0E-C708-4D10-AA8A-70C24CA917F8}" presName="spaceBetweenRectangles" presStyleCnt="0"/>
      <dgm:spPr/>
    </dgm:pt>
    <dgm:pt modelId="{3EA7D7B7-C077-442C-982B-826F65FF71DC}" type="pres">
      <dgm:prSet presAssocID="{6BFB5FC3-7184-4CA4-AA1A-A6F17A33D29B}" presName="parentLin" presStyleCnt="0"/>
      <dgm:spPr/>
    </dgm:pt>
    <dgm:pt modelId="{80D8711E-7D16-497D-88F1-4625D4122130}" type="pres">
      <dgm:prSet presAssocID="{6BFB5FC3-7184-4CA4-AA1A-A6F17A33D29B}" presName="parentLeftMargin" presStyleLbl="node1" presStyleIdx="5" presStyleCnt="7"/>
      <dgm:spPr/>
      <dgm:t>
        <a:bodyPr/>
        <a:lstStyle/>
        <a:p>
          <a:endParaRPr lang="zh-HK" altLang="en-US"/>
        </a:p>
      </dgm:t>
    </dgm:pt>
    <dgm:pt modelId="{630CBC7D-9164-4362-997C-066A20CA4240}" type="pres">
      <dgm:prSet presAssocID="{6BFB5FC3-7184-4CA4-AA1A-A6F17A33D29B}" presName="parentText" presStyleLbl="node1" presStyleIdx="6" presStyleCnt="7" custScaleX="117524" custScaleY="16382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489AC1-39CB-4538-8F55-8A80A2BA4F7C}" type="pres">
      <dgm:prSet presAssocID="{6BFB5FC3-7184-4CA4-AA1A-A6F17A33D29B}" presName="negativeSpace" presStyleCnt="0"/>
      <dgm:spPr/>
    </dgm:pt>
    <dgm:pt modelId="{4D2EC128-5BE9-4A81-A896-3203AC0BB3D2}" type="pres">
      <dgm:prSet presAssocID="{6BFB5FC3-7184-4CA4-AA1A-A6F17A33D29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912D029-57D2-4FE1-B002-201ADB08576E}" type="presOf" srcId="{6BFB5FC3-7184-4CA4-AA1A-A6F17A33D29B}" destId="{630CBC7D-9164-4362-997C-066A20CA4240}" srcOrd="1" destOrd="0" presId="urn:microsoft.com/office/officeart/2005/8/layout/list1"/>
    <dgm:cxn modelId="{72EEDBAD-02A3-41FA-BCA6-9D7D453F3ED9}" srcId="{012E7C89-AA30-4EBB-A18C-77E17D64F93C}" destId="{CF31F9DA-4108-46CE-B2E6-8917853109E2}" srcOrd="4" destOrd="0" parTransId="{6E52590A-2E67-463E-A58F-FD3F49AEEEF5}" sibTransId="{DE070731-B98E-4E4E-84D2-546F1F05212F}"/>
    <dgm:cxn modelId="{E7461F47-3701-4FD3-991B-39D7E2CD4E91}" type="presOf" srcId="{16E2A175-5D55-41B9-9FC5-8F63867494B1}" destId="{C7DA52F1-AB72-440C-92FA-307584AA3F2A}" srcOrd="1" destOrd="0" presId="urn:microsoft.com/office/officeart/2005/8/layout/list1"/>
    <dgm:cxn modelId="{F6B9857B-6FCB-497B-A3F9-E4794875BFB6}" type="presOf" srcId="{CF31F9DA-4108-46CE-B2E6-8917853109E2}" destId="{C58EA70B-742A-4C7E-983D-73BFE2268185}" srcOrd="0" destOrd="0" presId="urn:microsoft.com/office/officeart/2005/8/layout/list1"/>
    <dgm:cxn modelId="{8D2E00AF-F844-4492-8132-5133EBE83870}" srcId="{012E7C89-AA30-4EBB-A18C-77E17D64F93C}" destId="{9D4E1AFF-2323-42DD-A14D-D5A9412C3AAA}" srcOrd="2" destOrd="0" parTransId="{9239439E-CBA2-4CDB-A220-7A0E70E9035C}" sibTransId="{A346F4B6-C817-40DB-9D55-CA9D011CB347}"/>
    <dgm:cxn modelId="{01BF2950-3020-40D7-B73D-0933B28EE819}" type="presOf" srcId="{D60749EA-7C0D-4419-81B2-E3101F4EA627}" destId="{D1463F7F-5B9C-4A53-A414-02BC9ECA0CFE}" srcOrd="1" destOrd="0" presId="urn:microsoft.com/office/officeart/2005/8/layout/list1"/>
    <dgm:cxn modelId="{2494143F-DFF2-4DC5-8FEB-1D91DA2D1847}" type="presOf" srcId="{16E2A175-5D55-41B9-9FC5-8F63867494B1}" destId="{4ED25FBE-171E-4A30-824F-00AB644AB627}" srcOrd="0" destOrd="0" presId="urn:microsoft.com/office/officeart/2005/8/layout/list1"/>
    <dgm:cxn modelId="{CFFB701C-B85F-4488-AC48-0D55554E62C8}" type="presOf" srcId="{7C98DA94-56E4-4A2C-A0B6-E97C6553BA5D}" destId="{265BA8A2-C3A6-40DF-8E7D-930DEBDECD44}" srcOrd="1" destOrd="0" presId="urn:microsoft.com/office/officeart/2005/8/layout/list1"/>
    <dgm:cxn modelId="{51C44D90-658A-4997-B425-97323E4E7153}" srcId="{012E7C89-AA30-4EBB-A18C-77E17D64F93C}" destId="{7C98DA94-56E4-4A2C-A0B6-E97C6553BA5D}" srcOrd="0" destOrd="0" parTransId="{2DA0AD0E-79EF-40F0-92DB-CDD3FB3128BE}" sibTransId="{E3626E62-F19A-4763-85C4-6CFB91A8BE40}"/>
    <dgm:cxn modelId="{F5BE0D38-DC5C-408B-ACAA-2D085A3E290E}" type="presOf" srcId="{012E7C89-AA30-4EBB-A18C-77E17D64F93C}" destId="{90FE4BCD-2FFF-4015-A8E4-94706404D9F0}" srcOrd="0" destOrd="0" presId="urn:microsoft.com/office/officeart/2005/8/layout/list1"/>
    <dgm:cxn modelId="{6926A410-A478-49AA-B498-CDD5C4CC2002}" type="presOf" srcId="{CF31F9DA-4108-46CE-B2E6-8917853109E2}" destId="{F390CD40-09C3-4F55-9A2B-77C637BFA437}" srcOrd="1" destOrd="0" presId="urn:microsoft.com/office/officeart/2005/8/layout/list1"/>
    <dgm:cxn modelId="{2C087D4A-E5BA-4DBF-A22B-EB7CFE718D31}" srcId="{012E7C89-AA30-4EBB-A18C-77E17D64F93C}" destId="{C37824EC-7E04-4712-9C54-7DFA6FBA266B}" srcOrd="3" destOrd="0" parTransId="{42F9C930-79CD-41AB-8256-C65FEAC3434C}" sibTransId="{A2CB9898-CDBA-4957-BFC9-6983523A1E61}"/>
    <dgm:cxn modelId="{353A70FF-639F-4EDB-BEC7-64EFFB044487}" type="presOf" srcId="{9D4E1AFF-2323-42DD-A14D-D5A9412C3AAA}" destId="{F0459B86-8BFF-4674-8F0D-3EB96BC25AC6}" srcOrd="0" destOrd="0" presId="urn:microsoft.com/office/officeart/2005/8/layout/list1"/>
    <dgm:cxn modelId="{F7A6CF15-9A77-41F3-BDD2-ED9EE27E9724}" type="presOf" srcId="{C37824EC-7E04-4712-9C54-7DFA6FBA266B}" destId="{539657D7-7DCF-4734-9DD1-102FF2FC5D6D}" srcOrd="0" destOrd="0" presId="urn:microsoft.com/office/officeart/2005/8/layout/list1"/>
    <dgm:cxn modelId="{785F1C66-5DC4-4E21-BEC2-70325A4F74D4}" type="presOf" srcId="{C37824EC-7E04-4712-9C54-7DFA6FBA266B}" destId="{E68C9AFA-520D-4EE3-AB41-502E30EFB930}" srcOrd="1" destOrd="0" presId="urn:microsoft.com/office/officeart/2005/8/layout/list1"/>
    <dgm:cxn modelId="{D1536A0E-A8D0-4828-9329-474D04A1AE94}" type="presOf" srcId="{9D4E1AFF-2323-42DD-A14D-D5A9412C3AAA}" destId="{8A1309ED-8B05-4EBA-A8FD-C5ADF31A23B9}" srcOrd="1" destOrd="0" presId="urn:microsoft.com/office/officeart/2005/8/layout/list1"/>
    <dgm:cxn modelId="{771172E7-1FC8-4CE7-9B04-82D4D0E6EFE0}" srcId="{012E7C89-AA30-4EBB-A18C-77E17D64F93C}" destId="{6BFB5FC3-7184-4CA4-AA1A-A6F17A33D29B}" srcOrd="6" destOrd="0" parTransId="{4AF4D5D7-D9A0-48D5-8006-6C54A9877F3D}" sibTransId="{DC7B4598-9238-42E1-A545-DB0DF0699C0E}"/>
    <dgm:cxn modelId="{BD3E15F3-C4CE-4B21-9566-1F6F597A3579}" srcId="{012E7C89-AA30-4EBB-A18C-77E17D64F93C}" destId="{16E2A175-5D55-41B9-9FC5-8F63867494B1}" srcOrd="1" destOrd="0" parTransId="{1F2FBF1C-2994-43CD-80FA-2A1D294A28F1}" sibTransId="{8CF5735F-A920-46C7-A477-28B5D232B616}"/>
    <dgm:cxn modelId="{3754744B-B105-4389-9D21-7C4D916F9E12}" type="presOf" srcId="{6BFB5FC3-7184-4CA4-AA1A-A6F17A33D29B}" destId="{80D8711E-7D16-497D-88F1-4625D4122130}" srcOrd="0" destOrd="0" presId="urn:microsoft.com/office/officeart/2005/8/layout/list1"/>
    <dgm:cxn modelId="{4BE4449F-1C79-4680-BC73-C55F0B701574}" type="presOf" srcId="{D60749EA-7C0D-4419-81B2-E3101F4EA627}" destId="{7D316D6D-086B-44A4-A609-3CBC0617C7CE}" srcOrd="0" destOrd="0" presId="urn:microsoft.com/office/officeart/2005/8/layout/list1"/>
    <dgm:cxn modelId="{BF2B5C0E-54A0-47BF-A400-D904530D5B10}" srcId="{012E7C89-AA30-4EBB-A18C-77E17D64F93C}" destId="{D60749EA-7C0D-4419-81B2-E3101F4EA627}" srcOrd="5" destOrd="0" parTransId="{07BABF14-23D7-4070-BF70-532BEB4C248F}" sibTransId="{01EA8A0E-C708-4D10-AA8A-70C24CA917F8}"/>
    <dgm:cxn modelId="{533D82D3-9F2B-4B9A-9C5A-BABC46B6B4D4}" type="presOf" srcId="{7C98DA94-56E4-4A2C-A0B6-E97C6553BA5D}" destId="{37CD3E94-5EDE-40FF-8AE5-05DF8F5A5DEC}" srcOrd="0" destOrd="0" presId="urn:microsoft.com/office/officeart/2005/8/layout/list1"/>
    <dgm:cxn modelId="{F1A3331A-6D30-4838-80D2-CE3808358002}" type="presParOf" srcId="{90FE4BCD-2FFF-4015-A8E4-94706404D9F0}" destId="{2E6249FB-5313-4275-8465-B8AB8C1884B4}" srcOrd="0" destOrd="0" presId="urn:microsoft.com/office/officeart/2005/8/layout/list1"/>
    <dgm:cxn modelId="{0D004856-FC4E-4BCE-BBA4-5BC2A20568B5}" type="presParOf" srcId="{2E6249FB-5313-4275-8465-B8AB8C1884B4}" destId="{37CD3E94-5EDE-40FF-8AE5-05DF8F5A5DEC}" srcOrd="0" destOrd="0" presId="urn:microsoft.com/office/officeart/2005/8/layout/list1"/>
    <dgm:cxn modelId="{EA10512B-5461-4AC9-8ED7-C554D43C8A69}" type="presParOf" srcId="{2E6249FB-5313-4275-8465-B8AB8C1884B4}" destId="{265BA8A2-C3A6-40DF-8E7D-930DEBDECD44}" srcOrd="1" destOrd="0" presId="urn:microsoft.com/office/officeart/2005/8/layout/list1"/>
    <dgm:cxn modelId="{E7F1D8EE-956C-413E-8CF3-94FAE4139E3D}" type="presParOf" srcId="{90FE4BCD-2FFF-4015-A8E4-94706404D9F0}" destId="{50594506-4786-409B-9532-8778D48B0250}" srcOrd="1" destOrd="0" presId="urn:microsoft.com/office/officeart/2005/8/layout/list1"/>
    <dgm:cxn modelId="{4CC84BA6-89B5-4503-90FC-7AF400250093}" type="presParOf" srcId="{90FE4BCD-2FFF-4015-A8E4-94706404D9F0}" destId="{8F094753-55AC-4D04-9E0C-CA191C3ABCC0}" srcOrd="2" destOrd="0" presId="urn:microsoft.com/office/officeart/2005/8/layout/list1"/>
    <dgm:cxn modelId="{2C60E4C7-BD6C-424A-8452-52CEB54995DB}" type="presParOf" srcId="{90FE4BCD-2FFF-4015-A8E4-94706404D9F0}" destId="{19E17086-3277-4B7E-B976-26247B2F5CE0}" srcOrd="3" destOrd="0" presId="urn:microsoft.com/office/officeart/2005/8/layout/list1"/>
    <dgm:cxn modelId="{5E7DBBDB-667F-4953-9502-1854EF212F4E}" type="presParOf" srcId="{90FE4BCD-2FFF-4015-A8E4-94706404D9F0}" destId="{B459FD29-5054-4516-8B6E-6D3B29FC8F6E}" srcOrd="4" destOrd="0" presId="urn:microsoft.com/office/officeart/2005/8/layout/list1"/>
    <dgm:cxn modelId="{FE3A5413-5AED-4E8C-8679-18981DECC3B6}" type="presParOf" srcId="{B459FD29-5054-4516-8B6E-6D3B29FC8F6E}" destId="{4ED25FBE-171E-4A30-824F-00AB644AB627}" srcOrd="0" destOrd="0" presId="urn:microsoft.com/office/officeart/2005/8/layout/list1"/>
    <dgm:cxn modelId="{1817C75D-BA71-4BEE-A1F9-639E144E6BC5}" type="presParOf" srcId="{B459FD29-5054-4516-8B6E-6D3B29FC8F6E}" destId="{C7DA52F1-AB72-440C-92FA-307584AA3F2A}" srcOrd="1" destOrd="0" presId="urn:microsoft.com/office/officeart/2005/8/layout/list1"/>
    <dgm:cxn modelId="{52B8D387-BF30-440C-BCD9-EFC191B93430}" type="presParOf" srcId="{90FE4BCD-2FFF-4015-A8E4-94706404D9F0}" destId="{09F6BE77-3CC6-4161-B12F-D18C318E8E23}" srcOrd="5" destOrd="0" presId="urn:microsoft.com/office/officeart/2005/8/layout/list1"/>
    <dgm:cxn modelId="{D8543359-83F1-4540-9525-17B25E6757CB}" type="presParOf" srcId="{90FE4BCD-2FFF-4015-A8E4-94706404D9F0}" destId="{BFA97EA0-0F90-4144-AF55-C126884C8350}" srcOrd="6" destOrd="0" presId="urn:microsoft.com/office/officeart/2005/8/layout/list1"/>
    <dgm:cxn modelId="{F2DF6FE1-A5E8-47C7-BCF9-618BD7B79C7B}" type="presParOf" srcId="{90FE4BCD-2FFF-4015-A8E4-94706404D9F0}" destId="{59CEED06-5289-442B-83A3-C545BCEF8E71}" srcOrd="7" destOrd="0" presId="urn:microsoft.com/office/officeart/2005/8/layout/list1"/>
    <dgm:cxn modelId="{495DE7B5-50CF-40D5-B55B-405A1FD01378}" type="presParOf" srcId="{90FE4BCD-2FFF-4015-A8E4-94706404D9F0}" destId="{E666936F-DDBF-469D-8301-07788805F026}" srcOrd="8" destOrd="0" presId="urn:microsoft.com/office/officeart/2005/8/layout/list1"/>
    <dgm:cxn modelId="{A8186D5A-638D-4AF3-9C88-C381BB2289B9}" type="presParOf" srcId="{E666936F-DDBF-469D-8301-07788805F026}" destId="{F0459B86-8BFF-4674-8F0D-3EB96BC25AC6}" srcOrd="0" destOrd="0" presId="urn:microsoft.com/office/officeart/2005/8/layout/list1"/>
    <dgm:cxn modelId="{7D663383-51DD-4303-B10A-3EEED05403E4}" type="presParOf" srcId="{E666936F-DDBF-469D-8301-07788805F026}" destId="{8A1309ED-8B05-4EBA-A8FD-C5ADF31A23B9}" srcOrd="1" destOrd="0" presId="urn:microsoft.com/office/officeart/2005/8/layout/list1"/>
    <dgm:cxn modelId="{41A36E68-D660-4B20-BF07-68216618AB59}" type="presParOf" srcId="{90FE4BCD-2FFF-4015-A8E4-94706404D9F0}" destId="{D921F400-8041-4447-8B83-D6984FFDBCEF}" srcOrd="9" destOrd="0" presId="urn:microsoft.com/office/officeart/2005/8/layout/list1"/>
    <dgm:cxn modelId="{A89CDCC0-7CD5-411C-ACDE-B40C807CA9EB}" type="presParOf" srcId="{90FE4BCD-2FFF-4015-A8E4-94706404D9F0}" destId="{5931948D-C44A-41E4-9061-092FD068FA6E}" srcOrd="10" destOrd="0" presId="urn:microsoft.com/office/officeart/2005/8/layout/list1"/>
    <dgm:cxn modelId="{F3943554-5662-4C6A-A534-5ACB6A89AC83}" type="presParOf" srcId="{90FE4BCD-2FFF-4015-A8E4-94706404D9F0}" destId="{68687021-114B-40DE-B9C7-D7B3127E6BC0}" srcOrd="11" destOrd="0" presId="urn:microsoft.com/office/officeart/2005/8/layout/list1"/>
    <dgm:cxn modelId="{3BD1C088-D70A-4598-8551-B5AFC04595C6}" type="presParOf" srcId="{90FE4BCD-2FFF-4015-A8E4-94706404D9F0}" destId="{EE3F8389-F4CF-4B98-A8E0-05D22742DA40}" srcOrd="12" destOrd="0" presId="urn:microsoft.com/office/officeart/2005/8/layout/list1"/>
    <dgm:cxn modelId="{ED33D2FA-F605-4432-A3E4-6744A8F11CDD}" type="presParOf" srcId="{EE3F8389-F4CF-4B98-A8E0-05D22742DA40}" destId="{539657D7-7DCF-4734-9DD1-102FF2FC5D6D}" srcOrd="0" destOrd="0" presId="urn:microsoft.com/office/officeart/2005/8/layout/list1"/>
    <dgm:cxn modelId="{8F8EB854-1A28-47EF-A883-588D90908DC6}" type="presParOf" srcId="{EE3F8389-F4CF-4B98-A8E0-05D22742DA40}" destId="{E68C9AFA-520D-4EE3-AB41-502E30EFB930}" srcOrd="1" destOrd="0" presId="urn:microsoft.com/office/officeart/2005/8/layout/list1"/>
    <dgm:cxn modelId="{08F5597D-31EB-4398-B7A1-44BF70F728F5}" type="presParOf" srcId="{90FE4BCD-2FFF-4015-A8E4-94706404D9F0}" destId="{60E0B9AF-62D2-4A4F-9969-45FA94939543}" srcOrd="13" destOrd="0" presId="urn:microsoft.com/office/officeart/2005/8/layout/list1"/>
    <dgm:cxn modelId="{37DDF629-FC85-4CC9-B0B2-52D3C7209D2A}" type="presParOf" srcId="{90FE4BCD-2FFF-4015-A8E4-94706404D9F0}" destId="{A93DD96E-8AED-4AA3-AA8F-1EDAE3C5A0EE}" srcOrd="14" destOrd="0" presId="urn:microsoft.com/office/officeart/2005/8/layout/list1"/>
    <dgm:cxn modelId="{90F58E2C-9F76-43DF-9268-1177250D0B38}" type="presParOf" srcId="{90FE4BCD-2FFF-4015-A8E4-94706404D9F0}" destId="{32868F0A-FB01-4581-BC36-1C7C4983E153}" srcOrd="15" destOrd="0" presId="urn:microsoft.com/office/officeart/2005/8/layout/list1"/>
    <dgm:cxn modelId="{2A31898C-650B-44DE-B3FB-5989D5EB01FC}" type="presParOf" srcId="{90FE4BCD-2FFF-4015-A8E4-94706404D9F0}" destId="{2B20307E-0BB4-4C6C-8884-AFB800EA8FA9}" srcOrd="16" destOrd="0" presId="urn:microsoft.com/office/officeart/2005/8/layout/list1"/>
    <dgm:cxn modelId="{AAA5156F-C088-494C-9253-DBB37BCF85E6}" type="presParOf" srcId="{2B20307E-0BB4-4C6C-8884-AFB800EA8FA9}" destId="{C58EA70B-742A-4C7E-983D-73BFE2268185}" srcOrd="0" destOrd="0" presId="urn:microsoft.com/office/officeart/2005/8/layout/list1"/>
    <dgm:cxn modelId="{50108065-3DAF-4A50-B7AB-10213D35530A}" type="presParOf" srcId="{2B20307E-0BB4-4C6C-8884-AFB800EA8FA9}" destId="{F390CD40-09C3-4F55-9A2B-77C637BFA437}" srcOrd="1" destOrd="0" presId="urn:microsoft.com/office/officeart/2005/8/layout/list1"/>
    <dgm:cxn modelId="{4284F9A6-3530-494A-9A4E-738276435F90}" type="presParOf" srcId="{90FE4BCD-2FFF-4015-A8E4-94706404D9F0}" destId="{7A11564F-D0BE-4DF8-95FC-3961CCE9528B}" srcOrd="17" destOrd="0" presId="urn:microsoft.com/office/officeart/2005/8/layout/list1"/>
    <dgm:cxn modelId="{B334811B-7700-4E5E-B395-87D16705DF86}" type="presParOf" srcId="{90FE4BCD-2FFF-4015-A8E4-94706404D9F0}" destId="{0E0FC392-C4DF-4792-802E-6D77F7B88B76}" srcOrd="18" destOrd="0" presId="urn:microsoft.com/office/officeart/2005/8/layout/list1"/>
    <dgm:cxn modelId="{9BFED16A-2F3E-43C0-902E-9AC9E08954F2}" type="presParOf" srcId="{90FE4BCD-2FFF-4015-A8E4-94706404D9F0}" destId="{5B50E2C0-C627-49A0-870B-69F844D63C8F}" srcOrd="19" destOrd="0" presId="urn:microsoft.com/office/officeart/2005/8/layout/list1"/>
    <dgm:cxn modelId="{E0A45AD5-2F04-4A6F-81CD-503E5EB47FC2}" type="presParOf" srcId="{90FE4BCD-2FFF-4015-A8E4-94706404D9F0}" destId="{34BA1CF9-4BA0-46F2-BD75-BE7C2F03B08B}" srcOrd="20" destOrd="0" presId="urn:microsoft.com/office/officeart/2005/8/layout/list1"/>
    <dgm:cxn modelId="{CFFD79FB-B86F-4C1C-ACCA-1055938444DD}" type="presParOf" srcId="{34BA1CF9-4BA0-46F2-BD75-BE7C2F03B08B}" destId="{7D316D6D-086B-44A4-A609-3CBC0617C7CE}" srcOrd="0" destOrd="0" presId="urn:microsoft.com/office/officeart/2005/8/layout/list1"/>
    <dgm:cxn modelId="{8128C553-DFC1-43BF-AD28-FB91810723EB}" type="presParOf" srcId="{34BA1CF9-4BA0-46F2-BD75-BE7C2F03B08B}" destId="{D1463F7F-5B9C-4A53-A414-02BC9ECA0CFE}" srcOrd="1" destOrd="0" presId="urn:microsoft.com/office/officeart/2005/8/layout/list1"/>
    <dgm:cxn modelId="{EC125516-8621-448A-9826-81F50A40AD0C}" type="presParOf" srcId="{90FE4BCD-2FFF-4015-A8E4-94706404D9F0}" destId="{5EE0F9D7-0D47-443F-9B0E-15C5369FE7FA}" srcOrd="21" destOrd="0" presId="urn:microsoft.com/office/officeart/2005/8/layout/list1"/>
    <dgm:cxn modelId="{3DF7055F-2293-41CD-9934-7A31E3549945}" type="presParOf" srcId="{90FE4BCD-2FFF-4015-A8E4-94706404D9F0}" destId="{6312183F-0446-48C5-AAC1-000ADDAF1075}" srcOrd="22" destOrd="0" presId="urn:microsoft.com/office/officeart/2005/8/layout/list1"/>
    <dgm:cxn modelId="{658A7F92-46DD-4E11-B285-EFEFDAAC1F61}" type="presParOf" srcId="{90FE4BCD-2FFF-4015-A8E4-94706404D9F0}" destId="{B02BBD2D-B8F0-4043-B63C-89B3F3013EB9}" srcOrd="23" destOrd="0" presId="urn:microsoft.com/office/officeart/2005/8/layout/list1"/>
    <dgm:cxn modelId="{D27D78C8-18D1-4D1D-B1A6-C74A05D2D099}" type="presParOf" srcId="{90FE4BCD-2FFF-4015-A8E4-94706404D9F0}" destId="{3EA7D7B7-C077-442C-982B-826F65FF71DC}" srcOrd="24" destOrd="0" presId="urn:microsoft.com/office/officeart/2005/8/layout/list1"/>
    <dgm:cxn modelId="{1F051DEE-3E36-4BA9-BA50-1F2B0539D8C8}" type="presParOf" srcId="{3EA7D7B7-C077-442C-982B-826F65FF71DC}" destId="{80D8711E-7D16-497D-88F1-4625D4122130}" srcOrd="0" destOrd="0" presId="urn:microsoft.com/office/officeart/2005/8/layout/list1"/>
    <dgm:cxn modelId="{47FDE4DB-2522-4333-921F-1D1F54D59DD8}" type="presParOf" srcId="{3EA7D7B7-C077-442C-982B-826F65FF71DC}" destId="{630CBC7D-9164-4362-997C-066A20CA4240}" srcOrd="1" destOrd="0" presId="urn:microsoft.com/office/officeart/2005/8/layout/list1"/>
    <dgm:cxn modelId="{71731903-7B53-4830-AA53-15542BC3492D}" type="presParOf" srcId="{90FE4BCD-2FFF-4015-A8E4-94706404D9F0}" destId="{99489AC1-39CB-4538-8F55-8A80A2BA4F7C}" srcOrd="25" destOrd="0" presId="urn:microsoft.com/office/officeart/2005/8/layout/list1"/>
    <dgm:cxn modelId="{9B1582CF-D500-464A-90B7-F205ECFEB401}" type="presParOf" srcId="{90FE4BCD-2FFF-4015-A8E4-94706404D9F0}" destId="{4D2EC128-5BE9-4A81-A896-3203AC0BB3D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DC13E-0053-415C-BD36-04A6923FDF2C}" type="datetimeFigureOut">
              <a:rPr lang="zh-HK" altLang="en-US" smtClean="0"/>
              <a:pPr/>
              <a:t>20/11/2017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BFFFD-6296-47C2-A6C6-5550FC689C1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03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0371A-3288-4174-8184-55043EC44095}" type="datetimeFigureOut">
              <a:rPr lang="zh-HK" altLang="en-US" smtClean="0"/>
              <a:pPr/>
              <a:t>20/11/2017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61E07-3039-4FA9-829F-9AE346875A58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439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61E07-3039-4FA9-829F-9AE346875A58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818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61E07-3039-4FA9-829F-9AE346875A58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194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61E07-3039-4FA9-829F-9AE346875A58}" type="slidenum">
              <a:rPr lang="zh-HK" altLang="en-US" smtClean="0"/>
              <a:pPr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970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Love SIM -</a:t>
            </a:r>
            <a:r>
              <a:rPr lang="zh-TW" altLang="en-US" dirty="0" smtClean="0"/>
              <a:t>「愛</a:t>
            </a:r>
            <a:r>
              <a:rPr lang="en-US" altLang="zh-TW" dirty="0" smtClean="0"/>
              <a:t>‧</a:t>
            </a:r>
            <a:r>
              <a:rPr lang="zh-TW" altLang="en-US" dirty="0" smtClean="0"/>
              <a:t>體驗」模擬遊戲透過互動及輕鬆遊戲形式，讓青少年在輕鬆互動的氣氛下，探討性危機問題。為了增加青少年深入討論的機會和減低談情說性的忌諱，遊戲以不多於</a:t>
            </a:r>
            <a:r>
              <a:rPr lang="en-US" altLang="zh-TW" dirty="0" smtClean="0"/>
              <a:t>5</a:t>
            </a:r>
            <a:r>
              <a:rPr lang="zh-TW" altLang="en-US" dirty="0" smtClean="0"/>
              <a:t>名參加者的小組形式進行，與此同時社工、教師和家長可以透過遊戲的進展進行互動解說分析</a:t>
            </a:r>
            <a:r>
              <a:rPr lang="en-US" altLang="zh-TW" dirty="0" smtClean="0"/>
              <a:t>(Debriefing) </a:t>
            </a:r>
            <a:r>
              <a:rPr lang="zh-TW" altLang="en-US" dirty="0" smtClean="0"/>
              <a:t>，讓參加者反思日常生活與性有關的情況和態度，及早學習作出正確判斷及提升拒絕技巧，建立正確性愛價值觀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61E07-3039-4FA9-829F-9AE346875A58}" type="slidenum">
              <a:rPr lang="zh-HK" altLang="en-US" smtClean="0"/>
              <a:pPr/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078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援交危機：</a:t>
            </a:r>
          </a:p>
          <a:p>
            <a:pPr lvl="1"/>
            <a:r>
              <a:rPr lang="zh-TW" altLang="en-US" dirty="0" smtClean="0"/>
              <a:t>染上性病 </a:t>
            </a:r>
          </a:p>
          <a:p>
            <a:pPr lvl="1"/>
            <a:r>
              <a:rPr lang="zh-TW" altLang="en-US" dirty="0" smtClean="0"/>
              <a:t>被客人強姦 </a:t>
            </a:r>
          </a:p>
          <a:p>
            <a:pPr lvl="1"/>
            <a:r>
              <a:rPr lang="zh-TW" altLang="en-US" dirty="0" smtClean="0"/>
              <a:t>受客人虐待 </a:t>
            </a:r>
          </a:p>
          <a:p>
            <a:pPr lvl="1"/>
            <a:r>
              <a:rPr lang="zh-TW" altLang="en-US" dirty="0" smtClean="0"/>
              <a:t>意外懷孕 </a:t>
            </a:r>
          </a:p>
          <a:p>
            <a:pPr lvl="1"/>
            <a:r>
              <a:rPr lang="zh-TW" altLang="en-US" dirty="0" smtClean="0"/>
              <a:t>被騙財騙色 </a:t>
            </a:r>
          </a:p>
          <a:p>
            <a:pPr lvl="1"/>
            <a:r>
              <a:rPr lang="zh-TW" altLang="en-US" dirty="0" smtClean="0"/>
              <a:t>失去安全感 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私影危機：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模特兒被非禮或性侵犯 </a:t>
            </a:r>
          </a:p>
          <a:p>
            <a:pPr lvl="1"/>
            <a:r>
              <a:rPr lang="zh-TW" altLang="en-US" dirty="0" smtClean="0"/>
              <a:t>模特兒的走光照被放在互聯網上供他人欣賞 </a:t>
            </a:r>
          </a:p>
          <a:p>
            <a:pPr lvl="1"/>
            <a:r>
              <a:rPr lang="zh-TW" altLang="en-US" dirty="0" smtClean="0"/>
              <a:t>攝影師以裸照威脅少女作不法行為 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樓上吧危機：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青少年因醉酒鬧事，而與別人打交 </a:t>
            </a:r>
          </a:p>
          <a:p>
            <a:pPr lvl="1"/>
            <a:r>
              <a:rPr lang="zh-TW" altLang="en-US" dirty="0" smtClean="0"/>
              <a:t>青少年在樓上吧吸毒 </a:t>
            </a:r>
          </a:p>
          <a:p>
            <a:pPr lvl="1"/>
            <a:r>
              <a:rPr lang="zh-TW" altLang="en-US" dirty="0" smtClean="0"/>
              <a:t>少女因醉酒或吸毒被人非禮和侵犯 </a:t>
            </a:r>
          </a:p>
          <a:p>
            <a:pPr lvl="1"/>
            <a:r>
              <a:rPr lang="zh-TW" altLang="en-US" dirty="0" smtClean="0"/>
              <a:t>未成年青少年被招攬作陪飲或拳手 </a:t>
            </a:r>
          </a:p>
          <a:p>
            <a:pPr lvl="1"/>
            <a:r>
              <a:rPr lang="zh-TW" altLang="en-US" dirty="0" smtClean="0"/>
              <a:t>三合會人士引誘青少年參與非法行為 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61E07-3039-4FA9-829F-9AE346875A58}" type="slidenum">
              <a:rPr lang="zh-HK" altLang="en-US" smtClean="0"/>
              <a:pPr/>
              <a:t>62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923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DDBC-36A0-4F35-94B6-88DB398E3C1C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3F81-B14A-46F6-8DE3-A6942093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9021" y="1995686"/>
            <a:ext cx="7499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防治學生被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誘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zh-TW" altLang="zh-HK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研討會</a:t>
            </a:r>
            <a:r>
              <a:rPr lang="zh-TW" altLang="en-US" sz="4000" b="1" dirty="0">
                <a:solidFill>
                  <a:srgbClr val="FF0000"/>
                </a:solidFill>
                <a:latin typeface="+mj-ea"/>
              </a:rPr>
              <a:t> </a:t>
            </a:r>
            <a:endParaRPr lang="zh-HK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3478"/>
            <a:ext cx="4806706" cy="12344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00602" y="321982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9900"/>
              </a:buClr>
              <a:buSzPct val="80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講者：李律蔚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社工     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張明珊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43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援交起源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援助交際，源自日本的名詞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HK" altLang="zh-TW" sz="2000" dirty="0"/>
              <a:t> enjo</a:t>
            </a:r>
            <a:r>
              <a:rPr lang="en-US" altLang="zh-HK" sz="2000" dirty="0"/>
              <a:t>-</a:t>
            </a:r>
            <a:r>
              <a:rPr lang="zh-HK" altLang="zh-TW" sz="2000" dirty="0"/>
              <a:t>kōsa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年代初於日本出現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男性雇用少女進行約會或少女為金錢、服裝、飾飾品和食物等物質享受而與男性進行約會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男性則要包攬所有約會費用及報酬（援助金）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主要為結交異性朋友，不一定有性行為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意義：學生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或未成年人尋找客人提供性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交易／服務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代名詞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325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援交定義</a:t>
            </a:r>
            <a:endParaRPr lang="zh-HK" altLang="en-US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9582"/>
            <a:ext cx="8352928" cy="3319016"/>
          </a:xfrm>
        </p:spPr>
        <p:txBody>
          <a:bodyPr>
            <a:noAutofit/>
          </a:bodyPr>
          <a:lstStyle/>
          <a:p>
            <a:pPr algn="l">
              <a:buSzPct val="80000"/>
            </a:pPr>
            <a:r>
              <a:rPr lang="zh-TW" altLang="en-US" sz="1800" b="1" dirty="0" smtClean="0"/>
              <a:t>日本</a:t>
            </a:r>
            <a:r>
              <a:rPr lang="zh-TW" altLang="en-US" sz="1800" b="1" dirty="0"/>
              <a:t>：</a:t>
            </a:r>
            <a:endParaRPr lang="en-US" altLang="zh-HK" sz="1800" b="1" dirty="0" smtClean="0"/>
          </a:p>
          <a:p>
            <a:pPr algn="l">
              <a:buSzPct val="80000"/>
              <a:buFont typeface="Wingdings" panose="05000000000000000000" pitchFamily="2" charset="2"/>
              <a:buChar char="l"/>
            </a:pPr>
            <a:r>
              <a:rPr lang="en-US" altLang="zh-HK" sz="1800" dirty="0" smtClean="0"/>
              <a:t>  </a:t>
            </a:r>
            <a:r>
              <a:rPr lang="zh-TW" altLang="en-US" sz="1800" dirty="0" smtClean="0"/>
              <a:t>「</a:t>
            </a:r>
            <a:r>
              <a:rPr lang="zh-HK" altLang="zh-TW" sz="1800" dirty="0" smtClean="0"/>
              <a:t>enjo</a:t>
            </a:r>
            <a:r>
              <a:rPr lang="en-US" altLang="zh-HK" sz="1800" dirty="0"/>
              <a:t>-</a:t>
            </a:r>
            <a:r>
              <a:rPr lang="zh-HK" altLang="zh-TW" sz="1800" dirty="0"/>
              <a:t>kōsa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800" b="1" dirty="0" smtClean="0">
                <a:latin typeface="+mj-ea"/>
                <a:ea typeface="+mj-ea"/>
              </a:rPr>
              <a:t>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約會去換取利益的交換行為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雙方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都擁有主導及選擇權，只要一方不首肯，援交就會告吹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不一定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是一男一女的交際活動，可以是兩男或兩女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女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方提供援助於男方的援交又稱為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逆援交」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條例：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ja-JP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売春防止法／ばいしゅんぼうしほう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「在接受報酬，或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有接受報酬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的情況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下與不特定對象進行性交的行為」</a:t>
            </a:r>
            <a:endParaRPr lang="en-US" altLang="ja-JP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Bef>
                <a:spcPts val="0"/>
              </a:spcBef>
              <a:buSzPct val="80000"/>
            </a:pP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台灣：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</a:t>
            </a:r>
            <a:r>
              <a:rPr lang="zh-HK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外送茶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是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一種特殊的「雙向互動」情色性交易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條例：「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兒童及少年性交易防制條例」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兒少條例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利用宣傳品等引誘或暗示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人為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性交易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78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5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</a:t>
            </a:r>
            <a:r>
              <a:rPr lang="zh-HK" altLang="en-US" sz="45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起源</a:t>
            </a:r>
            <a:endParaRPr lang="zh-HK" altLang="en-US" sz="45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香港：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「援交妹」、「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PTGF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滿足為開始關係的首要考慮，不考慮發展長遠關係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提供性交易的代名詞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條例：沒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條例針對援交，「為不道德目的而唆使他人」</a:t>
            </a:r>
          </a:p>
          <a:p>
            <a:pPr algn="l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689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382" y="2177262"/>
            <a:ext cx="8132440" cy="1008112"/>
          </a:xfrm>
        </p:spPr>
        <p:txBody>
          <a:bodyPr>
            <a:noAutofit/>
          </a:bodyPr>
          <a:lstStyle/>
          <a:p>
            <a:pPr algn="r"/>
            <a:r>
              <a:rPr lang="en-US" altLang="zh-TW" sz="4800" b="1" dirty="0">
                <a:latin typeface="+mj-ea"/>
              </a:rPr>
              <a:t>				</a:t>
            </a:r>
            <a:endParaRPr lang="zh-TW" altLang="en-US" sz="3300" b="1" dirty="0">
              <a:latin typeface="+mj-ea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79512" y="2067694"/>
            <a:ext cx="8640960" cy="82991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6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援交的現況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香港援交發展及現況</a:t>
            </a:r>
            <a:endParaRPr lang="zh-HK" altLang="en-US" sz="45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年代中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後期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「玩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」交友熱線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撥號後與陌生人交談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交友雙方都需要付費並涉及第三方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部份人利用「玩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」去結識他人，並許諾只要對方能給予所需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，便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會提供相應的報酬</a:t>
            </a:r>
          </a:p>
          <a:p>
            <a:pPr algn="l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56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香港援交發展及</a:t>
            </a:r>
            <a:r>
              <a:rPr lang="zh-TW" altLang="en-US" sz="45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lang="zh-HK" altLang="en-US" sz="45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981"/>
            <a:ext cx="8352928" cy="3102993"/>
          </a:xfrm>
        </p:spPr>
        <p:txBody>
          <a:bodyPr>
            <a:noAutofit/>
          </a:bodyPr>
          <a:lstStyle/>
          <a:p>
            <a:pPr algn="l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初期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互聯網進行交友活動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援交同樣地由傳統電話通訊，轉戰至網絡社群</a:t>
            </a:r>
          </a:p>
          <a:p>
            <a:pPr algn="l"/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年代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後期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交少女肢解事件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王嘉梅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警方於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網上嚴厲打擊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由網絡社群轉至小圈子地下形式，以極低調及較隱蔽形式營運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eg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會員制、交友區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11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19256" cy="857250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香港援交發展及</a:t>
            </a:r>
            <a:r>
              <a:rPr lang="zh-TW" altLang="en-US" sz="45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lang="zh-HK" altLang="en-US" sz="45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至今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天：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網上轉化至手機應用程式 </a:t>
            </a:r>
          </a:p>
          <a:p>
            <a:pPr algn="l"/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「援交」 「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PTGF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 「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PTBF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algn="l"/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援交模式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多元化：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eg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買賣個人物品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性感相片、內衣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993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995686"/>
            <a:ext cx="7772400" cy="829916"/>
          </a:xfrm>
        </p:spPr>
        <p:txBody>
          <a:bodyPr>
            <a:noAutofit/>
          </a:bodyPr>
          <a:lstStyle/>
          <a:p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學生參與</a:t>
            </a:r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援交之</a:t>
            </a:r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心態</a:t>
            </a:r>
            <a:endParaRPr lang="zh-HK" altLang="en-US" sz="5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39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58355"/>
            <a:ext cx="8219256" cy="85725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過來人之真情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73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學生參與</a:t>
            </a:r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援交之原因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Clr>
                <a:srgbClr val="009900"/>
              </a:buClr>
              <a:buSzPct val="80000"/>
            </a:pPr>
            <a:r>
              <a:rPr lang="zh-TW" altLang="en-US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因素：</a:t>
            </a:r>
            <a:endParaRPr lang="en-US" altLang="zh-TW" sz="25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尋求被愛需要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第一次性經驗不快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滿足虛榮感，獲得他人讚賞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尋求自我認同及滿足感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與伴侶關係差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009900"/>
              </a:buClr>
              <a:buSzPct val="80000"/>
            </a:pPr>
            <a:endParaRPr lang="en-US" altLang="zh-TW" dirty="0">
              <a:latin typeface="+mj-ea"/>
            </a:endParaRPr>
          </a:p>
          <a:p>
            <a:pPr>
              <a:lnSpc>
                <a:spcPct val="150000"/>
              </a:lnSpc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</a:pPr>
            <a:endParaRPr lang="zh-TW" altLang="en-US" sz="3600" dirty="0">
              <a:latin typeface="+mj-ea"/>
            </a:endParaRPr>
          </a:p>
          <a:p>
            <a:pPr>
              <a:lnSpc>
                <a:spcPct val="150000"/>
              </a:lnSpc>
              <a:buClr>
                <a:srgbClr val="009900"/>
              </a:buClr>
              <a:buSzPct val="80000"/>
              <a:buFont typeface="Wingdings" pitchFamily="2" charset="2"/>
              <a:buChar char="p"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Clr>
                <a:srgbClr val="009900"/>
              </a:buClr>
              <a:buSzPct val="80000"/>
              <a:buFont typeface="Wingdings" pitchFamily="2" charset="2"/>
              <a:buChar char="p"/>
            </a:pPr>
            <a:endParaRPr lang="zh-TW" altLang="en-US" sz="40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800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940" y="1263123"/>
            <a:ext cx="6563072" cy="85725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研討會流程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06512" y="1970342"/>
            <a:ext cx="8219256" cy="3102993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9900"/>
              </a:buClr>
              <a:buSzPct val="80000"/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第一部份：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香港援交數據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援交起源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援交定義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香港援交發展及現況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學生參與援交之心態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學生參與援交之原因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援交對學生之危機及後果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40" y="28680"/>
            <a:ext cx="4806706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學生參與</a:t>
            </a:r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援交之原因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因素：</a:t>
            </a:r>
            <a:endParaRPr lang="en-US" altLang="zh-TW" sz="25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關係差，對子女缺乏關愛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父母本身有不正常的異性關係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曾被家人性侵犯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過於重視學業，忽略道德教育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對家庭存有不滿</a:t>
            </a:r>
          </a:p>
          <a:p>
            <a:endParaRPr lang="zh-TW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0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學生參與</a:t>
            </a:r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援交之原因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r>
              <a:rPr lang="zh-TW" altLang="en-US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因素：</a:t>
            </a:r>
            <a:endParaRPr lang="en-US" altLang="zh-TW" sz="2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深入討論性話題之機會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未有一套全面的性教育教材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已有朋輩參與性行為活動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朋輩之間的認同</a:t>
            </a:r>
          </a:p>
        </p:txBody>
      </p:sp>
    </p:spTree>
    <p:extLst>
      <p:ext uri="{BB962C8B-B14F-4D97-AF65-F5344CB8AC3E}">
        <p14:creationId xmlns:p14="http://schemas.microsoft.com/office/powerpoint/2010/main" val="20127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192" y="195486"/>
            <a:ext cx="8219256" cy="85725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學生參與</a:t>
            </a:r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援交之原因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</a:t>
            </a:r>
            <a:r>
              <a:rPr lang="zh-TW" altLang="en-US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5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色情圖片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大眾傳播媒體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物質主義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互聯網文化及手機應用程式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興起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84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</a:t>
            </a:r>
            <a:r>
              <a:rPr lang="zh-TW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對學生之</a:t>
            </a:r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危機及後果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9622"/>
            <a:ext cx="8219256" cy="303098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危機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非禮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被強姦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被殺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被拍裸照及威脅勒索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私隱資料或相片外泄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染上性病或懷孕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93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援交對青少年之危機及後果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283718"/>
            <a:ext cx="8219256" cy="2718360"/>
          </a:xfrm>
        </p:spPr>
        <p:txBody>
          <a:bodyPr>
            <a:noAutofit/>
          </a:bodyPr>
          <a:lstStyle/>
          <a:p>
            <a:pPr algn="l"/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遇上不同種類的性危機時會出現以下情況：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失去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安全感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，認為異性不可靠，害怕和異性相處，難以建立關係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擔憂自己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的經歷被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朋友家人知道，造成情緒低落及緊張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討厭自己，對自己的行為內疚，甚至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自殘和吸毒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回閃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(Flash back)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症狀，例如回想被人非禮經歷等 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因染上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性病或懷孕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而引起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情緒不安和焦慮 </a:t>
            </a:r>
          </a:p>
          <a:p>
            <a:endParaRPr lang="zh-HK" altLang="en-US" dirty="0"/>
          </a:p>
        </p:txBody>
      </p:sp>
      <p:sp>
        <p:nvSpPr>
          <p:cNvPr id="4" name="波浪 3"/>
          <p:cNvSpPr/>
          <p:nvPr/>
        </p:nvSpPr>
        <p:spPr bwMode="auto">
          <a:xfrm>
            <a:off x="1835696" y="1304096"/>
            <a:ext cx="3960440" cy="838200"/>
          </a:xfrm>
          <a:prstGeom prst="wave">
            <a:avLst>
              <a:gd name="adj1" fmla="val 11527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性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危機的傷害和後果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心理傷害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86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382" y="2177262"/>
            <a:ext cx="8132440" cy="1008112"/>
          </a:xfrm>
        </p:spPr>
        <p:txBody>
          <a:bodyPr>
            <a:noAutofit/>
          </a:bodyPr>
          <a:lstStyle/>
          <a:p>
            <a:pPr algn="r"/>
            <a:r>
              <a:rPr lang="en-US" altLang="zh-TW" sz="4800" b="1" dirty="0">
                <a:latin typeface="+mj-ea"/>
              </a:rPr>
              <a:t>				</a:t>
            </a:r>
            <a:endParaRPr lang="zh-TW" altLang="en-US" sz="3300" b="1" dirty="0">
              <a:latin typeface="+mj-ea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79512" y="2067694"/>
            <a:ext cx="8640960" cy="82991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6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個案討論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067694"/>
            <a:ext cx="8640960" cy="829916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處理學生援交行為之</a:t>
            </a:r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對策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處理學生援交行為之對策</a:t>
            </a:r>
            <a:endParaRPr lang="zh-HK" altLang="en-US" sz="4500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你留意到學生有參與援交的情況嗎？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援交學生是否犯法？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如何平衡學校與學生的利益？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其他學生會否受影響？情況蔓延？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如何回應援交學生的身心需要？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如何協助學生脫離援交？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如何適切地回應家長？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809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6" cy="85725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處理學生援交行為之對策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1630"/>
            <a:ext cx="624530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067694"/>
            <a:ext cx="7772400" cy="829916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學校老師的</a:t>
            </a:r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endParaRPr lang="zh-HK" alt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940" y="1263123"/>
            <a:ext cx="6563072" cy="85725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研討會流程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06512" y="1970342"/>
            <a:ext cx="8219256" cy="3102993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9900"/>
              </a:buClr>
              <a:buSzPct val="80000"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第二部份：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處理學生援交行為之對策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學校老師的角色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如何與學生談情說性？</a:t>
            </a:r>
          </a:p>
          <a:p>
            <a:pPr>
              <a:buSzPct val="80000"/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青少年性危機支援服務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40" y="28680"/>
            <a:ext cx="4806706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學校老師的角色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53485"/>
              </p:ext>
            </p:extLst>
          </p:nvPr>
        </p:nvGraphicFramePr>
        <p:xfrm>
          <a:off x="3302356" y="3003798"/>
          <a:ext cx="256578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向左箭號 7"/>
          <p:cNvSpPr/>
          <p:nvPr/>
        </p:nvSpPr>
        <p:spPr>
          <a:xfrm rot="12900000">
            <a:off x="2778770" y="3098299"/>
            <a:ext cx="1182840" cy="44016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群組 8"/>
          <p:cNvGrpSpPr/>
          <p:nvPr/>
        </p:nvGrpSpPr>
        <p:grpSpPr>
          <a:xfrm>
            <a:off x="2152119" y="2392271"/>
            <a:ext cx="1467214" cy="1173771"/>
            <a:chOff x="532446" y="888564"/>
            <a:chExt cx="1467214" cy="1173771"/>
          </a:xfrm>
        </p:grpSpPr>
        <p:sp>
          <p:nvSpPr>
            <p:cNvPr id="18" name="圓角矩形 17"/>
            <p:cNvSpPr/>
            <p:nvPr/>
          </p:nvSpPr>
          <p:spPr>
            <a:xfrm>
              <a:off x="532446" y="888564"/>
              <a:ext cx="1467214" cy="11737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5"/>
            <p:cNvSpPr/>
            <p:nvPr/>
          </p:nvSpPr>
          <p:spPr>
            <a:xfrm>
              <a:off x="566825" y="922943"/>
              <a:ext cx="1398456" cy="1105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Observation</a:t>
              </a:r>
              <a:r>
                <a:rPr lang="zh-TW" altLang="en-US" sz="2000" kern="1200" dirty="0" smtClean="0"/>
                <a:t>觀察</a:t>
              </a:r>
              <a:endParaRPr lang="en-US" altLang="zh-TW" sz="2000" kern="1200" dirty="0" smtClean="0"/>
            </a:p>
          </p:txBody>
        </p:sp>
      </p:grpSp>
      <p:sp>
        <p:nvSpPr>
          <p:cNvPr id="10" name="向左箭號 9"/>
          <p:cNvSpPr/>
          <p:nvPr/>
        </p:nvSpPr>
        <p:spPr>
          <a:xfrm rot="16200000">
            <a:off x="3952190" y="2487456"/>
            <a:ext cx="1182840" cy="44016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群組 10"/>
          <p:cNvGrpSpPr/>
          <p:nvPr/>
        </p:nvGrpSpPr>
        <p:grpSpPr>
          <a:xfrm>
            <a:off x="3679516" y="1479553"/>
            <a:ext cx="1728188" cy="1273131"/>
            <a:chOff x="2059843" y="-24154"/>
            <a:chExt cx="1728188" cy="1273131"/>
          </a:xfrm>
        </p:grpSpPr>
        <p:sp>
          <p:nvSpPr>
            <p:cNvPr id="16" name="圓角矩形 15"/>
            <p:cNvSpPr/>
            <p:nvPr/>
          </p:nvSpPr>
          <p:spPr>
            <a:xfrm>
              <a:off x="2059843" y="-24154"/>
              <a:ext cx="1728188" cy="12731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8"/>
            <p:cNvSpPr/>
            <p:nvPr/>
          </p:nvSpPr>
          <p:spPr>
            <a:xfrm>
              <a:off x="2097132" y="13135"/>
              <a:ext cx="1653610" cy="1198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7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Identification</a:t>
              </a:r>
              <a:br>
                <a:rPr lang="en-US" altLang="zh-TW" sz="17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7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識別</a:t>
              </a:r>
              <a:endParaRPr lang="en-US" altLang="zh-TW" sz="1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向左箭號 11"/>
          <p:cNvSpPr/>
          <p:nvPr/>
        </p:nvSpPr>
        <p:spPr>
          <a:xfrm rot="19500000">
            <a:off x="5125609" y="3098299"/>
            <a:ext cx="1182840" cy="44016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群組 12"/>
          <p:cNvGrpSpPr/>
          <p:nvPr/>
        </p:nvGrpSpPr>
        <p:grpSpPr>
          <a:xfrm>
            <a:off x="5411104" y="2294367"/>
            <a:ext cx="1580777" cy="1369580"/>
            <a:chOff x="3791431" y="790660"/>
            <a:chExt cx="1580777" cy="1369580"/>
          </a:xfrm>
        </p:grpSpPr>
        <p:sp>
          <p:nvSpPr>
            <p:cNvPr id="14" name="圓角矩形 13"/>
            <p:cNvSpPr/>
            <p:nvPr/>
          </p:nvSpPr>
          <p:spPr>
            <a:xfrm>
              <a:off x="3791431" y="790660"/>
              <a:ext cx="1580777" cy="13695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11"/>
            <p:cNvSpPr/>
            <p:nvPr/>
          </p:nvSpPr>
          <p:spPr>
            <a:xfrm>
              <a:off x="3831545" y="830774"/>
              <a:ext cx="1500549" cy="1289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Education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/>
                <a:t>教育</a:t>
              </a:r>
              <a:endParaRPr lang="en-US" altLang="zh-TW" sz="20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8069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學校老師的角色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橢圓 3"/>
          <p:cNvSpPr/>
          <p:nvPr/>
        </p:nvSpPr>
        <p:spPr bwMode="auto">
          <a:xfrm>
            <a:off x="7742238" y="2115781"/>
            <a:ext cx="1219200" cy="1219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5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kumimoji="1" lang="zh-HK" altLang="en-US" sz="5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282304" y="2111102"/>
            <a:ext cx="1219200" cy="1219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5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kumimoji="1" lang="zh-HK" altLang="en-US" sz="5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1619672" y="2706588"/>
            <a:ext cx="1219200" cy="1219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HK" altLang="en-US" sz="5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4058571" y="2720702"/>
            <a:ext cx="1219200" cy="1219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5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HK" altLang="en-US" sz="5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5290470" y="2111102"/>
            <a:ext cx="1219200" cy="1219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5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kumimoji="1" lang="zh-HK" altLang="en-US" sz="5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6535069" y="2669902"/>
            <a:ext cx="1219200" cy="1219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5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kumimoji="1" lang="zh-HK" altLang="en-US" sz="5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2848744" y="1995686"/>
            <a:ext cx="1219200" cy="1219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5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endParaRPr kumimoji="1" lang="zh-HK" altLang="en-US" sz="5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32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學校老師的角色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56256" y="1059582"/>
            <a:ext cx="4320480" cy="352839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TW" sz="140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alance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平衡多方利益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援交學生、其他學生、校方、家長等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援交學生的需要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None/>
            </a:pPr>
            <a:r>
              <a:rPr lang="en-US" altLang="zh-TW" sz="140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wareness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留意援交學生的身心狀況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對其他學生的影響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None/>
            </a:pPr>
            <a:r>
              <a:rPr lang="en-US" altLang="zh-TW" sz="140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iaison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與其他專業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社工、心理學家、醫護人員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聯繫，提供合適的治療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buNone/>
            </a:pPr>
            <a:r>
              <a:rPr lang="en-US" altLang="zh-TW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cceptance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保持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開明及正面態度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援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交學生行為背後的原因，如會否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侵犯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、威脅、經濟等問題困擾，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明白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及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理解他們的原因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1500" dirty="0" smtClean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99460" y="1053488"/>
            <a:ext cx="42882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5682"/>
              </a:buClr>
              <a:buSzPct val="140000"/>
              <a:buFont typeface="Wingdings" pitchFamily="2" charset="2"/>
              <a:buChar char="§"/>
              <a:defRPr kumimoji="1" sz="3000">
                <a:solidFill>
                  <a:schemeClr val="tx1"/>
                </a:solidFill>
                <a:latin typeface="+mn-lt"/>
                <a:ea typeface="+mn-ea"/>
                <a:cs typeface="華康粗黑體(P)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華康粗黑體(P)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華康粗黑體(P)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  <a:cs typeface="華康粗黑體(P)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cs typeface="華康粗黑體(P)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on-judgmental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先聆聽</a:t>
            </a:r>
            <a:endParaRPr lang="en-US" altLang="zh-TW" sz="1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保持中立及不批判態度</a:t>
            </a:r>
            <a:endParaRPr lang="en-US" altLang="zh-TW" sz="1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切忌過早懲罰當事人</a:t>
            </a:r>
            <a:endParaRPr lang="en-US" altLang="zh-TW" sz="1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onfidential</a:t>
            </a: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保密原則，低調處理</a:t>
            </a:r>
            <a:endParaRPr lang="en-US" altLang="zh-TW" sz="1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以保障當事人為先，以免帶來過大壓力，引致傷己傷人的情況</a:t>
            </a:r>
            <a:endParaRPr lang="en-US" altLang="zh-TW" sz="1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協助學生建立正面的性價值觀</a:t>
            </a:r>
            <a:r>
              <a:rPr lang="en-US" altLang="zh-TW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金錢觀、戀愛期望、朋輩影響、個人優點等</a:t>
            </a:r>
            <a:r>
              <a:rPr lang="en-US" altLang="zh-TW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1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陪同學生探討個人需要及從其他方面達致目的</a:t>
            </a:r>
            <a:endParaRPr lang="en-US" altLang="zh-TW" sz="1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HK" altLang="en-US" sz="1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0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solidFill>
                  <a:srgbClr val="00FF00"/>
                </a:solidFill>
                <a:ea typeface="微軟正黑體" panose="020B0604030504040204" pitchFamily="34" charset="-120"/>
              </a:rPr>
              <a:t>學校老師的角色</a:t>
            </a:r>
            <a:endParaRPr lang="zh-HK" altLang="en-US" sz="4500" b="1" dirty="0">
              <a:solidFill>
                <a:srgbClr val="00FF00"/>
              </a:solidFill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544658"/>
              </p:ext>
            </p:extLst>
          </p:nvPr>
        </p:nvGraphicFramePr>
        <p:xfrm>
          <a:off x="251520" y="1419622"/>
          <a:ext cx="8506519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4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067694"/>
            <a:ext cx="7772400" cy="829916"/>
          </a:xfrm>
        </p:spPr>
        <p:txBody>
          <a:bodyPr>
            <a:noAutofit/>
          </a:bodyPr>
          <a:lstStyle/>
          <a:p>
            <a:r>
              <a:rPr lang="zh-TW" altLang="en-US" sz="5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</a:t>
            </a:r>
            <a:r>
              <a:rPr lang="zh-TW" altLang="en-US" sz="5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39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</a:t>
            </a:r>
            <a:r>
              <a:rPr lang="zh-TW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68957"/>
            <a:ext cx="8219256" cy="310299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與青少年談「情」說「性」的要訣</a:t>
            </a:r>
          </a:p>
          <a:p>
            <a:endParaRPr lang="zh-HK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1915011"/>
            <a:ext cx="2771772" cy="1592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Clr>
                <a:srgbClr val="009900"/>
              </a:buClr>
              <a:buSzPct val="70000"/>
              <a:buFont typeface="Wingdings" pitchFamily="2" charset="2"/>
              <a:buNone/>
            </a:pPr>
            <a:r>
              <a:rPr lang="zh-TW" altLang="en-US" sz="2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青少年：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生理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心理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139" y="3643203"/>
            <a:ext cx="2771772" cy="15928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zh-TW" altLang="en-US" sz="2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社工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2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工作者：</a:t>
            </a: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正確性知識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43372" y="1851670"/>
            <a:ext cx="3668988" cy="149814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zh-TW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生理轉變：</a:t>
            </a:r>
            <a:endParaRPr kumimoji="0" lang="en-US" altLang="zh-TW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外形變化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第二性徵出現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性器官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發展成熟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43372" y="3571195"/>
            <a:ext cx="4225280" cy="159284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0000"/>
              <a:tabLst/>
              <a:defRPr/>
            </a:pPr>
            <a:r>
              <a:rPr kumimoji="0" lang="zh-TW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心理轉變</a:t>
            </a:r>
            <a:r>
              <a:rPr kumimoji="0" lang="en-US" altLang="zh-TW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多作自我評價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介意他人對自己的看法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希望能獨立自主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對異性好奇並出現性需要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zh-TW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zh-TW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zh-TW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95486"/>
          <a:ext cx="821848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如何與學生談情說性？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7200" dirty="0" smtClean="0"/>
          </a:p>
          <a:p>
            <a:pPr marL="0" indent="0" algn="ctr">
              <a:buNone/>
            </a:pPr>
            <a:r>
              <a:rPr lang="zh-TW" altLang="en-US" sz="7200" dirty="0" smtClean="0"/>
              <a:t>「八達通」</a:t>
            </a:r>
            <a:endParaRPr lang="zh-HK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11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19256" cy="857250"/>
          </a:xfrm>
        </p:spPr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如何與學生談情說性？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7734"/>
            <a:ext cx="8219256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5000" dirty="0"/>
              <a:t>Identification(</a:t>
            </a:r>
            <a:r>
              <a:rPr lang="zh-TW" altLang="en-US" sz="5000" dirty="0"/>
              <a:t>辨識</a:t>
            </a:r>
            <a:r>
              <a:rPr lang="en-US" altLang="zh-TW" sz="5000" dirty="0"/>
              <a:t>)</a:t>
            </a:r>
            <a:endParaRPr lang="zh-HK" altLang="en-US" sz="50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615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4" y="205979"/>
            <a:ext cx="8219256" cy="857250"/>
          </a:xfrm>
        </p:spPr>
        <p:txBody>
          <a:bodyPr>
            <a:noAutofit/>
          </a:bodyPr>
          <a:lstStyle/>
          <a:p>
            <a:r>
              <a:rPr lang="zh-TW" altLang="en-US" sz="45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</a:t>
            </a:r>
            <a:r>
              <a:rPr lang="zh-TW" altLang="en-US" sz="45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45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zh-TW" altLang="en-US" b="1" u="sng" dirty="0">
                <a:solidFill>
                  <a:srgbClr val="FF0000"/>
                </a:solidFill>
              </a:rPr>
              <a:t>八：留意青少年可能援交的徵兆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突然有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$ $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不明來歷：電子產品、名牌袋、衣物、化妝品、卡片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心情時好時壞，情緒反覆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常說謊言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突然早退、缺課或逃學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有很多理由在朋友家過夜不歸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換電話咭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/SMS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「機不離手」、多於一部手機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Online Game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Forum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MSN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上網暗語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(e.g. HJ, ML, PAW)</a:t>
            </a:r>
          </a:p>
          <a:p>
            <a:pPr algn="l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419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382" y="2177262"/>
            <a:ext cx="8132440" cy="1008112"/>
          </a:xfrm>
        </p:spPr>
        <p:txBody>
          <a:bodyPr>
            <a:noAutofit/>
          </a:bodyPr>
          <a:lstStyle/>
          <a:p>
            <a:pPr algn="r"/>
            <a:r>
              <a:rPr lang="en-US" altLang="zh-TW" sz="4800" b="1" dirty="0">
                <a:latin typeface="+mj-ea"/>
              </a:rPr>
              <a:t>				</a:t>
            </a:r>
            <a:endParaRPr lang="zh-TW" altLang="en-US" sz="3300" b="1" dirty="0">
              <a:latin typeface="+mj-ea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79512" y="2067694"/>
            <a:ext cx="8640960" cy="82991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6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援交數據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571" y="1370013"/>
            <a:ext cx="4814857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0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8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868436"/>
              </p:ext>
            </p:extLst>
          </p:nvPr>
        </p:nvGraphicFramePr>
        <p:xfrm>
          <a:off x="35496" y="0"/>
          <a:ext cx="9108505" cy="5357111"/>
        </p:xfrm>
        <a:graphic>
          <a:graphicData uri="http://schemas.openxmlformats.org/drawingml/2006/table">
            <a:tbl>
              <a:tblPr/>
              <a:tblGrid>
                <a:gridCol w="1053170"/>
                <a:gridCol w="2619238"/>
                <a:gridCol w="144016"/>
                <a:gridCol w="864096"/>
                <a:gridCol w="144016"/>
                <a:gridCol w="1627321"/>
                <a:gridCol w="316895"/>
                <a:gridCol w="745765"/>
                <a:gridCol w="381103"/>
                <a:gridCol w="1212885"/>
              </a:tblGrid>
              <a:tr h="489239">
                <a:tc gridSpan="10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援交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60991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ML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Make Love(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造愛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E8E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HJ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Hand Job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手淫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KB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Kiss Bomb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口爆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60991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BJ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Blow Job(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口交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E8E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1Q ,2Q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Quantity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一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/ 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兩次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3P ,4P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Players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三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四人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69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互相口交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E8E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彈鐘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退貨</a:t>
                      </a:r>
                      <a:endParaRPr kumimoji="1" lang="zh-TW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爆菊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肛交至射精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537090"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VIP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較豪爽和少放飛機的客人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VIP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CC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高質素一般只接受</a:t>
                      </a:r>
                      <a:r>
                        <a:rPr lang="en-US" altLang="zh-TW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VIP</a:t>
                      </a:r>
                      <a:r>
                        <a:rPr lang="zh-TW" altLang="en-US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預約的援交女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CC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私鐘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HK" altLang="en-US" sz="1800" b="1" i="0" kern="1200" dirty="0" smtClean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假</a:t>
                      </a:r>
                      <a:r>
                        <a:rPr kumimoji="1" lang="en-US" altLang="zh-HK" sz="1800" b="1" i="0" kern="1200" dirty="0" smtClean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VI</a:t>
                      </a:r>
                      <a:r>
                        <a:rPr kumimoji="1" lang="en-US" altLang="zh-TW" sz="1800" b="1" i="0" kern="1200" dirty="0" smtClean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kumimoji="1" lang="zh-TW" altLang="en-US" sz="1800" b="1" i="0" kern="1200" dirty="0" smtClean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</a:t>
                      </a:r>
                      <a:r>
                        <a:rPr kumimoji="1" lang="zh-TW" altLang="en-US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經常講價</a:t>
                      </a:r>
                      <a:r>
                        <a:rPr kumimoji="1" lang="en-US" altLang="zh-TW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</a:t>
                      </a:r>
                      <a:r>
                        <a:rPr kumimoji="1" lang="zh-TW" altLang="en-US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放飛機</a:t>
                      </a:r>
                      <a:r>
                        <a:rPr kumimoji="1" lang="en-US" altLang="zh-TW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</a:t>
                      </a:r>
                      <a:r>
                        <a:rPr kumimoji="1" lang="zh-TW" altLang="en-US" sz="1800" b="1" i="0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玩野的客人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98862">
                <a:tc gridSpan="10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網內術語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60991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ONS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AD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One Night Stand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一夜情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AD2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PM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Post Message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張貼訊息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Ching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師兄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AD2"/>
                    </a:solidFill>
                  </a:tcPr>
                </a:tc>
              </a:tr>
              <a:tr h="609914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PAW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Parents are watching</a:t>
                      </a:r>
                    </a:p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家人在看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DM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Direct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Message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CM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私人訊息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F5"/>
                    </a:solidFill>
                  </a:tcPr>
                </a:tc>
              </a:tr>
              <a:tr h="3485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SD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D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Send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D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夾公仔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墮胎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E8E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SP</a:t>
                      </a:r>
                    </a:p>
                  </a:txBody>
                  <a:tcPr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rgbClr val="565682"/>
                        </a:buClr>
                        <a:buSzPct val="140000"/>
                        <a:buFont typeface="Wingdings" pitchFamily="2" charset="2"/>
                        <a:defRPr kumimoji="1" sz="26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華康粗黑體(P)" pitchFamily="34" charset="-120"/>
                        </a:defRPr>
                      </a:lvl9pPr>
                    </a:lstStyle>
                    <a:p>
                      <a:pPr marL="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Sex Partner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7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4" y="205979"/>
            <a:ext cx="8219256" cy="857250"/>
          </a:xfrm>
        </p:spPr>
        <p:txBody>
          <a:bodyPr>
            <a:noAutofit/>
          </a:bodyPr>
          <a:lstStyle/>
          <a:p>
            <a:r>
              <a:rPr lang="zh-TW" altLang="en-US" sz="45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</a:t>
            </a:r>
            <a:r>
              <a:rPr lang="zh-TW" altLang="en-US" sz="45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45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5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TW" altLang="en-US" sz="25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→聽多</a:t>
            </a:r>
            <a:r>
              <a:rPr lang="en-US" altLang="zh-TW" sz="25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</a:p>
          <a:p>
            <a:pPr marL="342900" indent="-342900" algn="l" eaLnBrk="0" hangingPunct="0"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粗黑體(P)"/>
              </a:rPr>
              <a:t>緊貼青少年興趣及潮流文化，了解交友模式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  <a:cs typeface="華康粗黑體(P)"/>
            </a:endParaRPr>
          </a:p>
          <a:p>
            <a:pPr marL="342900" indent="-342900" algn="l" eaLnBrk="0" hangingPunct="0"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粗黑體(P)"/>
              </a:rPr>
              <a:t>留意學生有否心事，但欲言又止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  <a:cs typeface="華康粗黑體(P)"/>
            </a:endParaRPr>
          </a:p>
          <a:p>
            <a:pPr marL="342900" indent="-342900" algn="l" eaLnBrk="0" hangingPunct="0"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粗黑體(P)"/>
              </a:rPr>
              <a:t>透過學生的對話，提及某些話題時聲音變小、顯得神秘、迴避或行開，便值得留意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  <a:cs typeface="華康粗黑體(P)"/>
            </a:endParaRPr>
          </a:p>
          <a:p>
            <a:pPr algn="l"/>
            <a:endParaRPr lang="zh-HK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3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4" y="205979"/>
            <a:ext cx="8219256" cy="857250"/>
          </a:xfrm>
        </p:spPr>
        <p:txBody>
          <a:bodyPr>
            <a:noAutofit/>
          </a:bodyPr>
          <a:lstStyle/>
          <a:p>
            <a:r>
              <a:rPr lang="zh-TW" altLang="en-US" sz="45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</a:t>
            </a:r>
            <a:r>
              <a:rPr lang="zh-TW" altLang="en-US" sz="45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45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7734"/>
            <a:ext cx="8219256" cy="2166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5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Communication</a:t>
            </a:r>
            <a:r>
              <a:rPr lang="en-US" altLang="zh-TW" sz="5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en-US" altLang="zh-TW" sz="5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5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HK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1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19256" cy="85725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</a:t>
            </a:r>
            <a:r>
              <a:rPr lang="zh-TW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31590"/>
            <a:ext cx="8219256" cy="3102993"/>
          </a:xfrm>
        </p:spPr>
        <p:txBody>
          <a:bodyPr>
            <a:noAutofit/>
          </a:bodyPr>
          <a:lstStyle/>
          <a:p>
            <a:pPr algn="l">
              <a:buClr>
                <a:srgbClr val="009900"/>
              </a:buClr>
              <a:buSzPct val="70000"/>
            </a:pPr>
            <a:r>
              <a:rPr lang="zh-TW" altLang="en-US" sz="2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達→正面表達</a:t>
            </a:r>
          </a:p>
          <a:p>
            <a:pPr marL="342900" indent="-3429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和關心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明白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及耐心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開放的討論空間，但建議於私隱度高地方傾談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坦誠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表達了解學生參與援交的情況，表達感受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接受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現實≠贊同援交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9900"/>
              </a:buClr>
              <a:buSzPct val="70000"/>
            </a:pPr>
            <a:r>
              <a:rPr lang="zh-TW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沒有良好的關係，</a:t>
            </a:r>
          </a:p>
          <a:p>
            <a:pPr>
              <a:buClr>
                <a:srgbClr val="009900"/>
              </a:buClr>
              <a:buSzPct val="70000"/>
            </a:pPr>
            <a:r>
              <a:rPr lang="zh-TW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青少年是不願與你展開交談</a:t>
            </a:r>
            <a:r>
              <a:rPr lang="zh-TW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HK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219256" cy="857250"/>
          </a:xfrm>
        </p:spPr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如何與學生談情說性？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zh-TW" altLang="en-US" sz="2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通→有效溝通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製造適合時機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明白當事人的感受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以平靜及關心態度討論，先了解再探討解決方法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保持良好的師生關係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鼓勵當事人勇敢面對困境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分享個人經驗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12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19256" cy="85725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如何與學生談情說性？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419622"/>
            <a:ext cx="7200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70000"/>
            </a:pPr>
            <a:r>
              <a:rPr lang="zh-TW" altLang="en-US" sz="2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如何開展「性」話題：</a:t>
            </a:r>
            <a:endParaRPr lang="en-US" altLang="zh-TW" sz="26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你點睇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你估吓近期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女仔未成年去做援交，為咩？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朋友有冇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你覺得點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「性」呢樣嘢？有同冇有咩唔同？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覺得係朋友面前威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你拍拖時條底線喺點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例如：只拖手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57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19256" cy="85725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如何與學生談情說性？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1025021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如何拆解學生的疑問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173142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你有冇拍過拖？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女朋友係點架？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你哋會唔會結婚呀？幾時結呀？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你有冇失過戀？你飛人定人飛你？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Sir/Miss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，你有冇打過飛機？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你破咗處未？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你成日叫人安全啲，咁乞有冇用套？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你有冇睇過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05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0"/>
          <a:ext cx="8218487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如何與學生談情說性？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051720" y="4155926"/>
            <a:ext cx="2232248" cy="654720"/>
          </a:xfrm>
        </p:spPr>
        <p:txBody>
          <a:bodyPr>
            <a:noAutofit/>
          </a:bodyPr>
          <a:lstStyle/>
          <a:p>
            <a:pPr algn="r"/>
            <a:r>
              <a:rPr lang="en-US" altLang="zh-TW" sz="4800" dirty="0" smtClean="0">
                <a:latin typeface="AR HERMANN" panose="02000000000000000000" pitchFamily="2" charset="0"/>
              </a:rPr>
              <a:t>TIPS</a:t>
            </a:r>
            <a:endParaRPr lang="zh-HK" altLang="en-US" sz="4800" dirty="0">
              <a:latin typeface="AR HERMANN" panose="02000000000000000000" pitchFamily="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35696" y="199568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與青少年談性話題時，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減少過早作批判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，先以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開放態度聆聽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青少年行為背後的原因和需要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，再助其了解相關風險，此有助青少年主動求助動機</a:t>
            </a:r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703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香港援交數據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31590"/>
            <a:ext cx="8280920" cy="310299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以家庭為本預防少女、少男賣淫</a:t>
            </a: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</a:t>
            </a: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香港城市大學</a:t>
            </a: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>
              <a:spcBef>
                <a:spcPts val="0"/>
              </a:spcBef>
              <a:buClr>
                <a:srgbClr val="009900"/>
              </a:buClr>
              <a:buSzPct val="80000"/>
            </a:pPr>
            <a:endParaRPr lang="en-US" altLang="zh-TW" sz="18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時期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月期間進行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闡釋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有關青少年賣淫的家庭因素，從而建立以家庭為本預防青少年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淫的政策和實務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研究內容：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探討導致青少年賣淫的家庭因素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有青少年賣淫的家庭的經驗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家庭如何在解決青少年賣淫問題上發揮作用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就家庭相關政策提出建議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96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58355"/>
            <a:ext cx="8219256" cy="85725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過來人之真情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6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11710"/>
            <a:ext cx="8219256" cy="2526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性危機支援服務</a:t>
            </a:r>
            <a:endParaRPr lang="zh-HK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6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3873"/>
            <a:ext cx="4644008" cy="657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7" y="-743873"/>
            <a:ext cx="4644008" cy="657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7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辨識工具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59582"/>
            <a:ext cx="8219256" cy="3102993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 SIM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體驗模擬遊戲」</a:t>
            </a:r>
          </a:p>
          <a:p>
            <a:pPr algn="l"/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讓青少年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學生反思個人對性及愛的觀念，體驗愛的元素及性的責任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思考錯誤决定如何影響日後生活及個人發展</a:t>
            </a:r>
          </a:p>
          <a:p>
            <a:pPr algn="l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讓青少年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學生學習正面的戀愛及性價值觀及態度</a:t>
            </a:r>
          </a:p>
          <a:p>
            <a:endParaRPr lang="zh-HK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9782"/>
            <a:ext cx="4896544" cy="224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辨識工具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28650" y="1347614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大公報  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24</a:t>
            </a:r>
            <a:r>
              <a:rPr lang="zh-TW" altLang="en-US" dirty="0" smtClean="0"/>
              <a:t>日報導</a:t>
            </a:r>
            <a:r>
              <a:rPr lang="en-US" altLang="zh-TW" dirty="0" smtClean="0"/>
              <a:t>]</a:t>
            </a:r>
          </a:p>
          <a:p>
            <a:endParaRPr lang="en-US" altLang="zh-HK" dirty="0"/>
          </a:p>
          <a:p>
            <a:r>
              <a:rPr lang="zh-TW" altLang="en-US" sz="3200" dirty="0" smtClean="0"/>
              <a:t>「針對邊青性危機意識薄弱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青協首推性教育遊戲卡」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033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辨識</a:t>
            </a:r>
            <a:r>
              <a:rPr lang="zh-TW" altLang="en-US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zh-HK" altLang="en-US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03598"/>
            <a:ext cx="5239516" cy="27363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55726"/>
            <a:ext cx="4392489" cy="27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辨識工具</a:t>
            </a:r>
            <a:endParaRPr lang="zh-HK" altLang="en-US" b="1" dirty="0">
              <a:solidFill>
                <a:srgbClr val="00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解說技巧：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在你的戀愛經驗中，</a:t>
            </a:r>
            <a:r>
              <a:rPr lang="zh-TW" altLang="zh-HK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什麼人、事或者感受令你最深刻呢</a:t>
            </a:r>
            <a:r>
              <a:rPr lang="en-US" altLang="zh-HK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其他人怎樣評價</a:t>
            </a:r>
            <a:r>
              <a:rPr lang="en-US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TW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當時是</a:t>
            </a:r>
            <a:r>
              <a:rPr lang="zh-TW" altLang="zh-HK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基於何想法與對方作出該親密行為</a:t>
            </a:r>
            <a:r>
              <a:rPr lang="en-US" altLang="zh-HK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TW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過程中的感受</a:t>
            </a:r>
            <a:r>
              <a:rPr lang="en-US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事後有否感到擔心</a:t>
            </a:r>
            <a:r>
              <a:rPr lang="en-US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顧慮</a:t>
            </a:r>
            <a:r>
              <a:rPr lang="en-US" altLang="zh-HK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endParaRPr lang="zh-HK" altLang="en-US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2914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辨識工具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解說技巧：</a:t>
            </a:r>
          </a:p>
          <a:p>
            <a:pPr marL="342900" indent="-342900" algn="l">
              <a:buSzPct val="60000"/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當你遇到困難及危機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你會如何抉擇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342900" indent="-342900" algn="l"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在現實生活中，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你／你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的朋友有沒有試過相類的情況， 如何處理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342900" indent="-342900" algn="l">
              <a:buSzPct val="60000"/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事件發生後有否尋求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家人／社工／老師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等人的協助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534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互動教育短片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53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敍事治療小組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11560" y="2355726"/>
            <a:ext cx="8219256" cy="1944216"/>
          </a:xfrm>
        </p:spPr>
        <p:txBody>
          <a:bodyPr/>
          <a:lstStyle/>
          <a:p>
            <a:pPr marL="0" lvl="0" indent="0" algn="ctr">
              <a:buNone/>
            </a:pPr>
            <a:r>
              <a:rPr lang="zh-TW" altLang="en-US" sz="7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一人一句說故事</a:t>
            </a:r>
            <a:endParaRPr lang="zh-HK" altLang="en-US" sz="7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53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香港援交數據</a:t>
            </a:r>
            <a:endParaRPr lang="zh-HK" altLang="en-US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75606"/>
            <a:ext cx="8208912" cy="374441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收集：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位青少年有關他們在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歲以前的經驗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289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位沒有賣淫或援交經驗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位在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歲以前有賣淫或援交經驗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rgbClr val="009900"/>
              </a:buClr>
              <a:buSzPct val="80000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援交或賣淫受訪者中，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81.6%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是少女；沒有此經驗，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61.9%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是少女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援交或賣淫受訪者的平均年齡為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16.6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歲，沒有此經驗之受訪者年齡平均為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援交或賣淫經驗和沒有此經驗的青少年，平均接受了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年正規學校教育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30.9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%(80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青少女在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歲之前涉及有或沒有性關係的援交；男受訪者為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14.1%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19.7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女受訪者在少於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歲時涉及有性關係的援交；而男受訪者為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10.9%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9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敍事治療小組</a:t>
            </a:r>
            <a:endParaRPr lang="zh-HK" altLang="en-US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75606"/>
            <a:ext cx="5169332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6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危機處處你要知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</a:p>
          <a:p>
            <a:pPr algn="l"/>
            <a:endParaRPr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假如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你是故事的主角，試猜想你正面對什麼的性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機／性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違規問題？</a:t>
            </a:r>
          </a:p>
          <a:p>
            <a:pPr algn="l"/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認為事情的發展是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你會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63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19256" cy="857250"/>
          </a:xfrm>
        </p:spPr>
        <p:txBody>
          <a:bodyPr>
            <a:normAutofit/>
          </a:bodyPr>
          <a:lstStyle/>
          <a:p>
            <a:r>
              <a:rPr lang="zh-HK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情境卡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42904"/>
            <a:ext cx="6696744" cy="400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9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藝術活動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7734"/>
            <a:ext cx="8219256" cy="2094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HK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藝術運用</a:t>
            </a:r>
            <a:r>
              <a:rPr lang="en-US" altLang="zh-HK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(USE OF ARTS)</a:t>
            </a:r>
            <a:endParaRPr lang="en-US" altLang="zh-HK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66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青法網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(YOUTHLAW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青法網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：一個集教育、資訊、自我評估、以及即時求助於一身的智能手機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，歡迎到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Apps Store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Play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免費下載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關鍵字：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youthlaw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，青法網，香港青年協會</a:t>
            </a:r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7777"/>
          <a:stretch/>
        </p:blipFill>
        <p:spPr>
          <a:xfrm>
            <a:off x="1384995" y="2739105"/>
            <a:ext cx="1458812" cy="2385017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7" y="4516484"/>
            <a:ext cx="1731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5652120" y="2765403"/>
            <a:ext cx="1512168" cy="2383499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62475"/>
            <a:ext cx="1690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青法網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(YOUTHLAW)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ycpc.hkfyg.org.hk/</a:t>
            </a:r>
            <a:r>
              <a:rPr lang="en-US" altLang="zh-TW" sz="25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youthlaw</a:t>
            </a:r>
            <a:endParaRPr lang="en-US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</a:p>
          <a:p>
            <a:pPr marL="457200" indent="-4572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</a:p>
          <a:p>
            <a:pPr marL="457200" indent="-4572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求助</a:t>
            </a:r>
          </a:p>
          <a:p>
            <a:pPr marL="457200" indent="-4572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自我評估</a:t>
            </a:r>
          </a:p>
          <a:p>
            <a:pPr marL="457200" indent="-457200" algn="l">
              <a:buSzPct val="80000"/>
              <a:buFont typeface="Wingdings" panose="05000000000000000000" pitchFamily="2" charset="2"/>
              <a:buChar char="l"/>
            </a:pP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義工招募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合作伙伴</a:t>
            </a:r>
          </a:p>
          <a:p>
            <a:pPr algn="l"/>
            <a:endParaRPr lang="zh-HK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40" y="2191172"/>
            <a:ext cx="33395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34953"/>
            <a:ext cx="1948161" cy="35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7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707654"/>
            <a:ext cx="7200800" cy="31784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謝謝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>
              <a:buFont typeface="Wingdings" pitchFamily="2" charset="2"/>
              <a:buNone/>
            </a:pPr>
            <a:endParaRPr lang="en-US" altLang="zh-TW" sz="3000" b="1" dirty="0" smtClean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查詢熱線：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8100 9669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李律蔚社工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gloria.li@hkfyg.org.hk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張明珊社工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keelie.cheung@hkfyg.org.hk</a:t>
            </a:r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62"/>
            <a:ext cx="4806706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香港援交數據</a:t>
            </a:r>
            <a:endParaRPr lang="zh-HK" altLang="en-US" b="1" dirty="0">
              <a:solidFill>
                <a:srgbClr val="00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Clr>
                <a:srgbClr val="009900"/>
              </a:buClr>
              <a:buSzPct val="80000"/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香港援交</a:t>
            </a:r>
            <a:r>
              <a:rPr lang="zh-TW" altLang="en-US" sz="20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情況：流行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、社會心理學關聯及其他危險行為相關因素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</a:p>
          <a:p>
            <a:pPr algn="l">
              <a:buClr>
                <a:srgbClr val="009900"/>
              </a:buClr>
              <a:buSzPct val="80000"/>
            </a:pP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香港城市大學應用社會科學系和理工大學應用社會科學系</a:t>
            </a:r>
            <a:r>
              <a:rPr lang="en-US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>
              <a:buClr>
                <a:srgbClr val="009900"/>
              </a:buClr>
              <a:buSzPct val="80000"/>
            </a:pP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Clr>
                <a:srgbClr val="009900"/>
              </a:buClr>
              <a:buSzPct val="80000"/>
            </a:pPr>
            <a:endPara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Clr>
                <a:srgbClr val="009900"/>
              </a:buClr>
              <a:buSzPct val="80000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時期：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Clr>
                <a:srgbClr val="009900"/>
              </a:buClr>
              <a:buSzPct val="80000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3,638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名中二學生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Clr>
                <a:srgbClr val="009900"/>
              </a:buClr>
              <a:buSzPct val="80000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當中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1.62%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人表示在受訪過去一年中，為獲得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物質提供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援交服務，有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人更曾提供性服務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buClr>
                <a:srgbClr val="009900"/>
              </a:buClr>
              <a:buSzPct val="80000"/>
            </a:pPr>
            <a:endParaRPr lang="en-US" altLang="zh-TW" b="1" u="sng" dirty="0">
              <a:latin typeface="+mj-ea"/>
            </a:endParaRPr>
          </a:p>
          <a:p>
            <a:pPr algn="l">
              <a:buClr>
                <a:srgbClr val="009900"/>
              </a:buClr>
              <a:buSzPct val="80000"/>
            </a:pPr>
            <a:endParaRPr lang="en-US" altLang="zh-TW" b="1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657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香港援交數據</a:t>
            </a:r>
            <a:endParaRPr lang="zh-HK" altLang="en-US" dirty="0">
              <a:solidFill>
                <a:srgbClr val="00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2338"/>
            <a:ext cx="3744416" cy="38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2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382" y="2177262"/>
            <a:ext cx="8132440" cy="1008112"/>
          </a:xfrm>
        </p:spPr>
        <p:txBody>
          <a:bodyPr>
            <a:noAutofit/>
          </a:bodyPr>
          <a:lstStyle/>
          <a:p>
            <a:pPr algn="r"/>
            <a:r>
              <a:rPr lang="en-US" altLang="zh-TW" sz="4800" b="1" dirty="0">
                <a:latin typeface="+mj-ea"/>
              </a:rPr>
              <a:t>				</a:t>
            </a:r>
            <a:endParaRPr lang="zh-TW" altLang="en-US" sz="3300" b="1" dirty="0">
              <a:latin typeface="+mj-ea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79512" y="2067694"/>
            <a:ext cx="8640960" cy="82991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6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援交的定義</a:t>
            </a:r>
            <a:endParaRPr lang="zh-HK" alt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2846</Words>
  <Application>Microsoft Office PowerPoint</Application>
  <PresentationFormat>如螢幕大小 (16:9)</PresentationFormat>
  <Paragraphs>440</Paragraphs>
  <Slides>66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66</vt:i4>
      </vt:variant>
    </vt:vector>
  </HeadingPairs>
  <TitlesOfParts>
    <vt:vector size="78" baseType="lpstr">
      <vt:lpstr>AR HERMANN</vt:lpstr>
      <vt:lpstr>華康粗黑體(P)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Wingdings 2</vt:lpstr>
      <vt:lpstr>Office 佈景主題</vt:lpstr>
      <vt:lpstr>PowerPoint 簡報</vt:lpstr>
      <vt:lpstr>研討會流程</vt:lpstr>
      <vt:lpstr>研討會流程</vt:lpstr>
      <vt:lpstr>    </vt:lpstr>
      <vt:lpstr>香港援交數據</vt:lpstr>
      <vt:lpstr>香港援交數據</vt:lpstr>
      <vt:lpstr>香港援交數據</vt:lpstr>
      <vt:lpstr>香港援交數據</vt:lpstr>
      <vt:lpstr>    </vt:lpstr>
      <vt:lpstr>援交起源</vt:lpstr>
      <vt:lpstr>援交定義</vt:lpstr>
      <vt:lpstr>援交起源</vt:lpstr>
      <vt:lpstr>    </vt:lpstr>
      <vt:lpstr>香港援交發展及現況</vt:lpstr>
      <vt:lpstr>香港援交發展及現況</vt:lpstr>
      <vt:lpstr>香港援交發展及現況</vt:lpstr>
      <vt:lpstr>學生參與援交之心態</vt:lpstr>
      <vt:lpstr>過來人之真情分享(一)</vt:lpstr>
      <vt:lpstr>學生參與援交之原因</vt:lpstr>
      <vt:lpstr>學生參與援交之原因</vt:lpstr>
      <vt:lpstr>學生參與援交之原因</vt:lpstr>
      <vt:lpstr>學生參與援交之原因</vt:lpstr>
      <vt:lpstr>援交對學生之危機及後果</vt:lpstr>
      <vt:lpstr>援交對青少年之危機及後果</vt:lpstr>
      <vt:lpstr>    </vt:lpstr>
      <vt:lpstr>處理學生援交行為之對策</vt:lpstr>
      <vt:lpstr>處理學生援交行為之對策</vt:lpstr>
      <vt:lpstr>處理學生援交行為之對策</vt:lpstr>
      <vt:lpstr>學校老師的角色</vt:lpstr>
      <vt:lpstr>學校老師的角色</vt:lpstr>
      <vt:lpstr>學校老師的角色</vt:lpstr>
      <vt:lpstr>學校老師的角色</vt:lpstr>
      <vt:lpstr>學校老師的角色</vt:lpstr>
      <vt:lpstr>如何與學生談情說性？</vt:lpstr>
      <vt:lpstr>如何與學生談情說性？</vt:lpstr>
      <vt:lpstr>PowerPoint 簡報</vt:lpstr>
      <vt:lpstr>如何與學生談情說性？</vt:lpstr>
      <vt:lpstr>如何與學生談情說性？</vt:lpstr>
      <vt:lpstr>如何與學生談情說性？</vt:lpstr>
      <vt:lpstr>PowerPoint 簡報</vt:lpstr>
      <vt:lpstr>PowerPoint 簡報</vt:lpstr>
      <vt:lpstr>如何與學生談情說性？</vt:lpstr>
      <vt:lpstr>如何與學生談情說性？</vt:lpstr>
      <vt:lpstr>如何與學生談情說性？</vt:lpstr>
      <vt:lpstr>如何與學生談情說性？</vt:lpstr>
      <vt:lpstr>如何與學生談情說性？</vt:lpstr>
      <vt:lpstr>如何與學生談情說性？</vt:lpstr>
      <vt:lpstr>PowerPoint 簡報</vt:lpstr>
      <vt:lpstr>如何與學生談情說性？</vt:lpstr>
      <vt:lpstr>過來人之真情分享(二)</vt:lpstr>
      <vt:lpstr>PowerPoint 簡報</vt:lpstr>
      <vt:lpstr>PowerPoint 簡報</vt:lpstr>
      <vt:lpstr>辨識工具</vt:lpstr>
      <vt:lpstr>辨識工具</vt:lpstr>
      <vt:lpstr>辨識工具</vt:lpstr>
      <vt:lpstr>辨識工具</vt:lpstr>
      <vt:lpstr>辨識工具</vt:lpstr>
      <vt:lpstr>互動教育短片</vt:lpstr>
      <vt:lpstr>敍事治療小組</vt:lpstr>
      <vt:lpstr>敍事治療小組</vt:lpstr>
      <vt:lpstr>情境卡</vt:lpstr>
      <vt:lpstr>情境卡</vt:lpstr>
      <vt:lpstr>藝術活動</vt:lpstr>
      <vt:lpstr>青法網(YOUTHLAW)</vt:lpstr>
      <vt:lpstr>青法網(YOUTHLAW)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「防治學生被”誘”約」研討會</dc:title>
  <dc:creator>sai</dc:creator>
  <cp:lastModifiedBy>TANG, Mei-po Mabel</cp:lastModifiedBy>
  <cp:revision>75</cp:revision>
  <cp:lastPrinted>2017-10-20T09:46:02Z</cp:lastPrinted>
  <dcterms:created xsi:type="dcterms:W3CDTF">2017-10-18T09:28:07Z</dcterms:created>
  <dcterms:modified xsi:type="dcterms:W3CDTF">2017-11-20T03:50:05Z</dcterms:modified>
</cp:coreProperties>
</file>